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diagrams/data22.xml" ContentType="application/vnd.openxmlformats-officedocument.drawingml.diagramData+xml"/>
  <Override PartName="/ppt/diagrams/layout22.xml" ContentType="application/vnd.openxmlformats-officedocument.drawingml.diagramLayout+xml"/>
  <Override PartName="/ppt/diagrams/quickStyle22.xml" ContentType="application/vnd.openxmlformats-officedocument.drawingml.diagramStyle+xml"/>
  <Override PartName="/ppt/diagrams/colors22.xml" ContentType="application/vnd.openxmlformats-officedocument.drawingml.diagramColors+xml"/>
  <Override PartName="/ppt/diagrams/drawing22.xml" ContentType="application/vnd.ms-office.drawingml.diagramDrawing+xml"/>
  <Override PartName="/ppt/diagrams/data23.xml" ContentType="application/vnd.openxmlformats-officedocument.drawingml.diagramData+xml"/>
  <Override PartName="/ppt/diagrams/layout23.xml" ContentType="application/vnd.openxmlformats-officedocument.drawingml.diagramLayout+xml"/>
  <Override PartName="/ppt/diagrams/quickStyle23.xml" ContentType="application/vnd.openxmlformats-officedocument.drawingml.diagramStyle+xml"/>
  <Override PartName="/ppt/diagrams/colors23.xml" ContentType="application/vnd.openxmlformats-officedocument.drawingml.diagramColors+xml"/>
  <Override PartName="/ppt/diagrams/drawing23.xml" ContentType="application/vnd.ms-office.drawingml.diagramDrawing+xml"/>
  <Override PartName="/ppt/diagrams/data24.xml" ContentType="application/vnd.openxmlformats-officedocument.drawingml.diagramData+xml"/>
  <Override PartName="/ppt/diagrams/layout24.xml" ContentType="application/vnd.openxmlformats-officedocument.drawingml.diagramLayout+xml"/>
  <Override PartName="/ppt/diagrams/quickStyle24.xml" ContentType="application/vnd.openxmlformats-officedocument.drawingml.diagramStyle+xml"/>
  <Override PartName="/ppt/diagrams/colors24.xml" ContentType="application/vnd.openxmlformats-officedocument.drawingml.diagramColors+xml"/>
  <Override PartName="/ppt/diagrams/drawing24.xml" ContentType="application/vnd.ms-office.drawingml.diagramDrawing+xml"/>
  <Override PartName="/ppt/diagrams/data25.xml" ContentType="application/vnd.openxmlformats-officedocument.drawingml.diagramData+xml"/>
  <Override PartName="/ppt/diagrams/layout25.xml" ContentType="application/vnd.openxmlformats-officedocument.drawingml.diagramLayout+xml"/>
  <Override PartName="/ppt/diagrams/quickStyle25.xml" ContentType="application/vnd.openxmlformats-officedocument.drawingml.diagramStyle+xml"/>
  <Override PartName="/ppt/diagrams/colors25.xml" ContentType="application/vnd.openxmlformats-officedocument.drawingml.diagramColors+xml"/>
  <Override PartName="/ppt/diagrams/drawing25.xml" ContentType="application/vnd.ms-office.drawingml.diagramDrawing+xml"/>
  <Override PartName="/ppt/diagrams/data26.xml" ContentType="application/vnd.openxmlformats-officedocument.drawingml.diagramData+xml"/>
  <Override PartName="/ppt/diagrams/layout26.xml" ContentType="application/vnd.openxmlformats-officedocument.drawingml.diagramLayout+xml"/>
  <Override PartName="/ppt/diagrams/quickStyle26.xml" ContentType="application/vnd.openxmlformats-officedocument.drawingml.diagramStyle+xml"/>
  <Override PartName="/ppt/diagrams/colors26.xml" ContentType="application/vnd.openxmlformats-officedocument.drawingml.diagramColors+xml"/>
  <Override PartName="/ppt/diagrams/drawing26.xml" ContentType="application/vnd.ms-office.drawingml.diagramDrawing+xml"/>
  <Override PartName="/ppt/diagrams/data27.xml" ContentType="application/vnd.openxmlformats-officedocument.drawingml.diagramData+xml"/>
  <Override PartName="/ppt/diagrams/layout27.xml" ContentType="application/vnd.openxmlformats-officedocument.drawingml.diagramLayout+xml"/>
  <Override PartName="/ppt/diagrams/quickStyle27.xml" ContentType="application/vnd.openxmlformats-officedocument.drawingml.diagramStyle+xml"/>
  <Override PartName="/ppt/diagrams/colors27.xml" ContentType="application/vnd.openxmlformats-officedocument.drawingml.diagramColors+xml"/>
  <Override PartName="/ppt/diagrams/drawing27.xml" ContentType="application/vnd.ms-office.drawingml.diagramDrawing+xml"/>
  <Override PartName="/ppt/diagrams/data28.xml" ContentType="application/vnd.openxmlformats-officedocument.drawingml.diagramData+xml"/>
  <Override PartName="/ppt/diagrams/layout28.xml" ContentType="application/vnd.openxmlformats-officedocument.drawingml.diagramLayout+xml"/>
  <Override PartName="/ppt/diagrams/quickStyle28.xml" ContentType="application/vnd.openxmlformats-officedocument.drawingml.diagramStyle+xml"/>
  <Override PartName="/ppt/diagrams/colors28.xml" ContentType="application/vnd.openxmlformats-officedocument.drawingml.diagramColors+xml"/>
  <Override PartName="/ppt/diagrams/drawing28.xml" ContentType="application/vnd.ms-office.drawingml.diagramDrawing+xml"/>
  <Override PartName="/ppt/diagrams/data29.xml" ContentType="application/vnd.openxmlformats-officedocument.drawingml.diagramData+xml"/>
  <Override PartName="/ppt/diagrams/layout29.xml" ContentType="application/vnd.openxmlformats-officedocument.drawingml.diagramLayout+xml"/>
  <Override PartName="/ppt/diagrams/quickStyle29.xml" ContentType="application/vnd.openxmlformats-officedocument.drawingml.diagramStyle+xml"/>
  <Override PartName="/ppt/diagrams/colors29.xml" ContentType="application/vnd.openxmlformats-officedocument.drawingml.diagramColors+xml"/>
  <Override PartName="/ppt/diagrams/drawing29.xml" ContentType="application/vnd.ms-office.drawingml.diagramDrawing+xml"/>
  <Override PartName="/ppt/diagrams/data30.xml" ContentType="application/vnd.openxmlformats-officedocument.drawingml.diagramData+xml"/>
  <Override PartName="/ppt/diagrams/layout30.xml" ContentType="application/vnd.openxmlformats-officedocument.drawingml.diagramLayout+xml"/>
  <Override PartName="/ppt/diagrams/quickStyle30.xml" ContentType="application/vnd.openxmlformats-officedocument.drawingml.diagramStyle+xml"/>
  <Override PartName="/ppt/diagrams/colors30.xml" ContentType="application/vnd.openxmlformats-officedocument.drawingml.diagramColors+xml"/>
  <Override PartName="/ppt/diagrams/drawing30.xml" ContentType="application/vnd.ms-office.drawingml.diagramDrawing+xml"/>
  <Override PartName="/ppt/diagrams/data31.xml" ContentType="application/vnd.openxmlformats-officedocument.drawingml.diagramData+xml"/>
  <Override PartName="/ppt/diagrams/layout31.xml" ContentType="application/vnd.openxmlformats-officedocument.drawingml.diagramLayout+xml"/>
  <Override PartName="/ppt/diagrams/quickStyle31.xml" ContentType="application/vnd.openxmlformats-officedocument.drawingml.diagramStyle+xml"/>
  <Override PartName="/ppt/diagrams/colors31.xml" ContentType="application/vnd.openxmlformats-officedocument.drawingml.diagramColors+xml"/>
  <Override PartName="/ppt/diagrams/drawing31.xml" ContentType="application/vnd.ms-office.drawingml.diagramDrawing+xml"/>
  <Override PartName="/ppt/diagrams/data32.xml" ContentType="application/vnd.openxmlformats-officedocument.drawingml.diagramData+xml"/>
  <Override PartName="/ppt/diagrams/layout32.xml" ContentType="application/vnd.openxmlformats-officedocument.drawingml.diagramLayout+xml"/>
  <Override PartName="/ppt/diagrams/quickStyle32.xml" ContentType="application/vnd.openxmlformats-officedocument.drawingml.diagramStyle+xml"/>
  <Override PartName="/ppt/diagrams/colors32.xml" ContentType="application/vnd.openxmlformats-officedocument.drawingml.diagramColors+xml"/>
  <Override PartName="/ppt/diagrams/drawing32.xml" ContentType="application/vnd.ms-office.drawingml.diagramDrawing+xml"/>
  <Override PartName="/ppt/diagrams/data33.xml" ContentType="application/vnd.openxmlformats-officedocument.drawingml.diagramData+xml"/>
  <Override PartName="/ppt/diagrams/layout33.xml" ContentType="application/vnd.openxmlformats-officedocument.drawingml.diagramLayout+xml"/>
  <Override PartName="/ppt/diagrams/quickStyle33.xml" ContentType="application/vnd.openxmlformats-officedocument.drawingml.diagramStyle+xml"/>
  <Override PartName="/ppt/diagrams/colors33.xml" ContentType="application/vnd.openxmlformats-officedocument.drawingml.diagramColors+xml"/>
  <Override PartName="/ppt/diagrams/drawing33.xml" ContentType="application/vnd.ms-office.drawingml.diagramDrawing+xml"/>
  <Override PartName="/ppt/diagrams/data34.xml" ContentType="application/vnd.openxmlformats-officedocument.drawingml.diagramData+xml"/>
  <Override PartName="/ppt/diagrams/layout34.xml" ContentType="application/vnd.openxmlformats-officedocument.drawingml.diagramLayout+xml"/>
  <Override PartName="/ppt/diagrams/quickStyle34.xml" ContentType="application/vnd.openxmlformats-officedocument.drawingml.diagramStyle+xml"/>
  <Override PartName="/ppt/diagrams/colors34.xml" ContentType="application/vnd.openxmlformats-officedocument.drawingml.diagramColors+xml"/>
  <Override PartName="/ppt/diagrams/drawing34.xml" ContentType="application/vnd.ms-office.drawingml.diagramDrawing+xml"/>
  <Override PartName="/ppt/diagrams/data35.xml" ContentType="application/vnd.openxmlformats-officedocument.drawingml.diagramData+xml"/>
  <Override PartName="/ppt/diagrams/layout35.xml" ContentType="application/vnd.openxmlformats-officedocument.drawingml.diagramLayout+xml"/>
  <Override PartName="/ppt/diagrams/quickStyle35.xml" ContentType="application/vnd.openxmlformats-officedocument.drawingml.diagramStyle+xml"/>
  <Override PartName="/ppt/diagrams/colors35.xml" ContentType="application/vnd.openxmlformats-officedocument.drawingml.diagramColors+xml"/>
  <Override PartName="/ppt/diagrams/drawing35.xml" ContentType="application/vnd.ms-office.drawingml.diagramDrawing+xml"/>
  <Override PartName="/ppt/diagrams/data36.xml" ContentType="application/vnd.openxmlformats-officedocument.drawingml.diagramData+xml"/>
  <Override PartName="/ppt/diagrams/layout36.xml" ContentType="application/vnd.openxmlformats-officedocument.drawingml.diagramLayout+xml"/>
  <Override PartName="/ppt/diagrams/quickStyle36.xml" ContentType="application/vnd.openxmlformats-officedocument.drawingml.diagramStyle+xml"/>
  <Override PartName="/ppt/diagrams/colors36.xml" ContentType="application/vnd.openxmlformats-officedocument.drawingml.diagramColors+xml"/>
  <Override PartName="/ppt/diagrams/drawing36.xml" ContentType="application/vnd.ms-office.drawingml.diagramDrawing+xml"/>
  <Override PartName="/ppt/diagrams/data37.xml" ContentType="application/vnd.openxmlformats-officedocument.drawingml.diagramData+xml"/>
  <Override PartName="/ppt/diagrams/layout37.xml" ContentType="application/vnd.openxmlformats-officedocument.drawingml.diagramLayout+xml"/>
  <Override PartName="/ppt/diagrams/quickStyle37.xml" ContentType="application/vnd.openxmlformats-officedocument.drawingml.diagramStyle+xml"/>
  <Override PartName="/ppt/diagrams/colors37.xml" ContentType="application/vnd.openxmlformats-officedocument.drawingml.diagramColors+xml"/>
  <Override PartName="/ppt/diagrams/drawing3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6"/>
  </p:notesMasterIdLst>
  <p:sldIdLst>
    <p:sldId id="256" r:id="rId2"/>
    <p:sldId id="360" r:id="rId3"/>
    <p:sldId id="761" r:id="rId4"/>
    <p:sldId id="361" r:id="rId5"/>
    <p:sldId id="362" r:id="rId6"/>
    <p:sldId id="363" r:id="rId7"/>
    <p:sldId id="890" r:id="rId8"/>
    <p:sldId id="598" r:id="rId9"/>
    <p:sldId id="777" r:id="rId10"/>
    <p:sldId id="794" r:id="rId11"/>
    <p:sldId id="891" r:id="rId12"/>
    <p:sldId id="892" r:id="rId13"/>
    <p:sldId id="893" r:id="rId14"/>
    <p:sldId id="920" r:id="rId15"/>
    <p:sldId id="919" r:id="rId16"/>
    <p:sldId id="921" r:id="rId17"/>
    <p:sldId id="897" r:id="rId18"/>
    <p:sldId id="922" r:id="rId19"/>
    <p:sldId id="923" r:id="rId20"/>
    <p:sldId id="895" r:id="rId21"/>
    <p:sldId id="924" r:id="rId22"/>
    <p:sldId id="925" r:id="rId23"/>
    <p:sldId id="926" r:id="rId24"/>
    <p:sldId id="927" r:id="rId25"/>
    <p:sldId id="939" r:id="rId26"/>
    <p:sldId id="928" r:id="rId27"/>
    <p:sldId id="929" r:id="rId28"/>
    <p:sldId id="930" r:id="rId29"/>
    <p:sldId id="931" r:id="rId30"/>
    <p:sldId id="940" r:id="rId31"/>
    <p:sldId id="932" r:id="rId32"/>
    <p:sldId id="933" r:id="rId33"/>
    <p:sldId id="934" r:id="rId34"/>
    <p:sldId id="941" r:id="rId35"/>
    <p:sldId id="935" r:id="rId36"/>
    <p:sldId id="936" r:id="rId37"/>
    <p:sldId id="937" r:id="rId38"/>
    <p:sldId id="938" r:id="rId39"/>
    <p:sldId id="942" r:id="rId40"/>
    <p:sldId id="943" r:id="rId41"/>
    <p:sldId id="944" r:id="rId42"/>
    <p:sldId id="982" r:id="rId43"/>
    <p:sldId id="945" r:id="rId44"/>
    <p:sldId id="946" r:id="rId45"/>
    <p:sldId id="947" r:id="rId46"/>
    <p:sldId id="948" r:id="rId47"/>
    <p:sldId id="949" r:id="rId48"/>
    <p:sldId id="950" r:id="rId49"/>
    <p:sldId id="951" r:id="rId50"/>
    <p:sldId id="952" r:id="rId51"/>
    <p:sldId id="953" r:id="rId52"/>
    <p:sldId id="983" r:id="rId53"/>
    <p:sldId id="954" r:id="rId54"/>
    <p:sldId id="955" r:id="rId55"/>
    <p:sldId id="956" r:id="rId56"/>
    <p:sldId id="957" r:id="rId57"/>
    <p:sldId id="985" r:id="rId58"/>
    <p:sldId id="984" r:id="rId59"/>
    <p:sldId id="959" r:id="rId60"/>
    <p:sldId id="987" r:id="rId61"/>
    <p:sldId id="960" r:id="rId62"/>
    <p:sldId id="961" r:id="rId63"/>
    <p:sldId id="963" r:id="rId64"/>
    <p:sldId id="962" r:id="rId65"/>
    <p:sldId id="988" r:id="rId66"/>
    <p:sldId id="964" r:id="rId67"/>
    <p:sldId id="965" r:id="rId68"/>
    <p:sldId id="966" r:id="rId69"/>
    <p:sldId id="989" r:id="rId70"/>
    <p:sldId id="990" r:id="rId71"/>
    <p:sldId id="967" r:id="rId72"/>
    <p:sldId id="991" r:id="rId73"/>
    <p:sldId id="968" r:id="rId74"/>
    <p:sldId id="969" r:id="rId75"/>
    <p:sldId id="970" r:id="rId76"/>
    <p:sldId id="971" r:id="rId77"/>
    <p:sldId id="972" r:id="rId78"/>
    <p:sldId id="992" r:id="rId79"/>
    <p:sldId id="973" r:id="rId80"/>
    <p:sldId id="974" r:id="rId81"/>
    <p:sldId id="975" r:id="rId82"/>
    <p:sldId id="993" r:id="rId83"/>
    <p:sldId id="994" r:id="rId84"/>
    <p:sldId id="976" r:id="rId85"/>
    <p:sldId id="977" r:id="rId86"/>
    <p:sldId id="995" r:id="rId87"/>
    <p:sldId id="996" r:id="rId88"/>
    <p:sldId id="978" r:id="rId89"/>
    <p:sldId id="1021" r:id="rId90"/>
    <p:sldId id="979" r:id="rId91"/>
    <p:sldId id="980" r:id="rId92"/>
    <p:sldId id="981" r:id="rId93"/>
    <p:sldId id="997" r:id="rId94"/>
    <p:sldId id="1018" r:id="rId95"/>
    <p:sldId id="998" r:id="rId96"/>
    <p:sldId id="1019" r:id="rId97"/>
    <p:sldId id="999" r:id="rId98"/>
    <p:sldId id="1022" r:id="rId99"/>
    <p:sldId id="1000" r:id="rId100"/>
    <p:sldId id="1020" r:id="rId101"/>
    <p:sldId id="1001" r:id="rId102"/>
    <p:sldId id="1002" r:id="rId103"/>
    <p:sldId id="1023" r:id="rId104"/>
    <p:sldId id="539" r:id="rId10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34" autoAdjust="0"/>
    <p:restoredTop sz="94671" autoAdjust="0"/>
  </p:normalViewPr>
  <p:slideViewPr>
    <p:cSldViewPr snapToGrid="0">
      <p:cViewPr varScale="1">
        <p:scale>
          <a:sx n="95" d="100"/>
          <a:sy n="95" d="100"/>
        </p:scale>
        <p:origin x="178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07" Type="http://schemas.openxmlformats.org/officeDocument/2006/relationships/presProps" Target="presProps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viewProps" Target="viewProps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theme" Target="theme/theme1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tableStyles" Target="tableStyle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5FC8758-A30F-4DFB-BD32-7D30B352D08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N"/>
        </a:p>
      </dgm:t>
    </dgm:pt>
    <dgm:pt modelId="{8ADD2C79-1B4C-4728-B8BA-75D1871836B1}">
      <dgm:prSet/>
      <dgm:spPr/>
      <dgm:t>
        <a:bodyPr/>
        <a:lstStyle/>
        <a:p>
          <a:pPr rtl="0"/>
          <a:r>
            <a:rPr lang="en-US" b="1" dirty="0">
              <a:solidFill>
                <a:srgbClr val="FFFF00"/>
              </a:solidFill>
            </a:rPr>
            <a:t>Course Coordinator:</a:t>
          </a:r>
          <a:endParaRPr lang="en-IN" b="1" dirty="0">
            <a:solidFill>
              <a:srgbClr val="FFFF00"/>
            </a:solidFill>
          </a:endParaRPr>
        </a:p>
      </dgm:t>
    </dgm:pt>
    <dgm:pt modelId="{B7E0FD53-46BD-4B70-BB06-A70B93D4FFAE}" type="parTrans" cxnId="{81636E36-8174-430E-AC04-051CB0BED359}">
      <dgm:prSet/>
      <dgm:spPr/>
      <dgm:t>
        <a:bodyPr/>
        <a:lstStyle/>
        <a:p>
          <a:endParaRPr lang="en-IN"/>
        </a:p>
      </dgm:t>
    </dgm:pt>
    <dgm:pt modelId="{BEEFB9B6-D592-4488-BA42-866F59E43FD8}" type="sibTrans" cxnId="{81636E36-8174-430E-AC04-051CB0BED359}">
      <dgm:prSet/>
      <dgm:spPr/>
      <dgm:t>
        <a:bodyPr/>
        <a:lstStyle/>
        <a:p>
          <a:endParaRPr lang="en-IN"/>
        </a:p>
      </dgm:t>
    </dgm:pt>
    <dgm:pt modelId="{BB0DE332-E964-40E8-ABE5-1B8EC4559E10}">
      <dgm:prSet/>
      <dgm:spPr/>
      <dgm:t>
        <a:bodyPr/>
        <a:lstStyle/>
        <a:p>
          <a:pPr rtl="0"/>
          <a:r>
            <a:rPr lang="en-US"/>
            <a:t>Assistant Professor</a:t>
          </a:r>
          <a:endParaRPr lang="en-IN"/>
        </a:p>
      </dgm:t>
    </dgm:pt>
    <dgm:pt modelId="{94C48D1C-AC8B-42E7-87F1-4E295024AFA7}" type="parTrans" cxnId="{7492CA97-E327-40AE-B3D0-33DD511F93BD}">
      <dgm:prSet/>
      <dgm:spPr/>
      <dgm:t>
        <a:bodyPr/>
        <a:lstStyle/>
        <a:p>
          <a:endParaRPr lang="en-IN"/>
        </a:p>
      </dgm:t>
    </dgm:pt>
    <dgm:pt modelId="{E23F1A4A-2158-426D-A96E-3575C0DCFA3D}" type="sibTrans" cxnId="{7492CA97-E327-40AE-B3D0-33DD511F93BD}">
      <dgm:prSet/>
      <dgm:spPr/>
      <dgm:t>
        <a:bodyPr/>
        <a:lstStyle/>
        <a:p>
          <a:endParaRPr lang="en-IN"/>
        </a:p>
      </dgm:t>
    </dgm:pt>
    <dgm:pt modelId="{DC78DE07-7541-458B-A1DC-FEAAA52DBC17}">
      <dgm:prSet/>
      <dgm:spPr/>
      <dgm:t>
        <a:bodyPr/>
        <a:lstStyle/>
        <a:p>
          <a:pPr rtl="0"/>
          <a:r>
            <a:rPr lang="en-US"/>
            <a:t>Dept. of E&amp;C, ATME</a:t>
          </a:r>
          <a:endParaRPr lang="en-IN"/>
        </a:p>
      </dgm:t>
    </dgm:pt>
    <dgm:pt modelId="{D56E76E0-7FF7-44D9-891E-31773D599C5D}" type="parTrans" cxnId="{2CCC90AA-4DD8-4A6C-89B3-42E0726B3060}">
      <dgm:prSet/>
      <dgm:spPr/>
      <dgm:t>
        <a:bodyPr/>
        <a:lstStyle/>
        <a:p>
          <a:endParaRPr lang="en-IN"/>
        </a:p>
      </dgm:t>
    </dgm:pt>
    <dgm:pt modelId="{800D9EA1-E6EA-400F-8B80-637C812BFB6E}" type="sibTrans" cxnId="{2CCC90AA-4DD8-4A6C-89B3-42E0726B3060}">
      <dgm:prSet/>
      <dgm:spPr/>
      <dgm:t>
        <a:bodyPr/>
        <a:lstStyle/>
        <a:p>
          <a:endParaRPr lang="en-IN"/>
        </a:p>
      </dgm:t>
    </dgm:pt>
    <dgm:pt modelId="{B2A6C572-057F-4FA2-850F-9998FA9FE560}">
      <dgm:prSet/>
      <dgm:spPr/>
      <dgm:t>
        <a:bodyPr/>
        <a:lstStyle/>
        <a:p>
          <a:pPr rtl="0"/>
          <a:r>
            <a:rPr lang="en-US" dirty="0"/>
            <a:t>Guruprasad K N</a:t>
          </a:r>
          <a:endParaRPr lang="en-IN" dirty="0"/>
        </a:p>
      </dgm:t>
    </dgm:pt>
    <dgm:pt modelId="{92346858-DE8C-47DE-8E56-C00816F84551}" type="sibTrans" cxnId="{8832A6AA-535E-4CAE-A4AF-0041BA7C8BDA}">
      <dgm:prSet/>
      <dgm:spPr/>
      <dgm:t>
        <a:bodyPr/>
        <a:lstStyle/>
        <a:p>
          <a:endParaRPr lang="en-IN"/>
        </a:p>
      </dgm:t>
    </dgm:pt>
    <dgm:pt modelId="{5A7DA327-55E8-4F80-A8C2-C3E18790E04D}" type="parTrans" cxnId="{8832A6AA-535E-4CAE-A4AF-0041BA7C8BDA}">
      <dgm:prSet/>
      <dgm:spPr/>
      <dgm:t>
        <a:bodyPr/>
        <a:lstStyle/>
        <a:p>
          <a:endParaRPr lang="en-IN"/>
        </a:p>
      </dgm:t>
    </dgm:pt>
    <dgm:pt modelId="{E1C121FE-6D04-4F37-8C53-4DDD620F0F90}" type="pres">
      <dgm:prSet presAssocID="{65FC8758-A30F-4DFB-BD32-7D30B352D088}" presName="linear" presStyleCnt="0">
        <dgm:presLayoutVars>
          <dgm:animLvl val="lvl"/>
          <dgm:resizeHandles val="exact"/>
        </dgm:presLayoutVars>
      </dgm:prSet>
      <dgm:spPr/>
    </dgm:pt>
    <dgm:pt modelId="{A5C68E38-655A-4770-AA31-F3BBB3DC10C6}" type="pres">
      <dgm:prSet presAssocID="{8ADD2C79-1B4C-4728-B8BA-75D1871836B1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F3C1B692-AC09-4AC4-9E60-04A4FB0504F1}" type="pres">
      <dgm:prSet presAssocID="{BEEFB9B6-D592-4488-BA42-866F59E43FD8}" presName="spacer" presStyleCnt="0"/>
      <dgm:spPr/>
    </dgm:pt>
    <dgm:pt modelId="{984016C2-1E25-4417-8960-5BE2370A8EC3}" type="pres">
      <dgm:prSet presAssocID="{B2A6C572-057F-4FA2-850F-9998FA9FE560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4842F7DE-8BCA-4E9A-996C-F6CD2C6CD4D8}" type="pres">
      <dgm:prSet presAssocID="{92346858-DE8C-47DE-8E56-C00816F84551}" presName="spacer" presStyleCnt="0"/>
      <dgm:spPr/>
    </dgm:pt>
    <dgm:pt modelId="{1A968EF5-885F-4DBD-AADC-E95A56A22BCE}" type="pres">
      <dgm:prSet presAssocID="{BB0DE332-E964-40E8-ABE5-1B8EC4559E10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7E70F48F-6380-4DD1-88AB-575D2626FEB4}" type="pres">
      <dgm:prSet presAssocID="{E23F1A4A-2158-426D-A96E-3575C0DCFA3D}" presName="spacer" presStyleCnt="0"/>
      <dgm:spPr/>
    </dgm:pt>
    <dgm:pt modelId="{53561778-52B7-441F-A8D9-CE1D44CE54DE}" type="pres">
      <dgm:prSet presAssocID="{DC78DE07-7541-458B-A1DC-FEAAA52DBC17}" presName="parentText" presStyleLbl="node1" presStyleIdx="3" presStyleCnt="4">
        <dgm:presLayoutVars>
          <dgm:chMax val="0"/>
          <dgm:bulletEnabled val="1"/>
        </dgm:presLayoutVars>
      </dgm:prSet>
      <dgm:spPr/>
    </dgm:pt>
  </dgm:ptLst>
  <dgm:cxnLst>
    <dgm:cxn modelId="{ECF02206-CE86-4FDB-8EE7-E3C32C6BE547}" type="presOf" srcId="{DC78DE07-7541-458B-A1DC-FEAAA52DBC17}" destId="{53561778-52B7-441F-A8D9-CE1D44CE54DE}" srcOrd="0" destOrd="0" presId="urn:microsoft.com/office/officeart/2005/8/layout/vList2"/>
    <dgm:cxn modelId="{81636E36-8174-430E-AC04-051CB0BED359}" srcId="{65FC8758-A30F-4DFB-BD32-7D30B352D088}" destId="{8ADD2C79-1B4C-4728-B8BA-75D1871836B1}" srcOrd="0" destOrd="0" parTransId="{B7E0FD53-46BD-4B70-BB06-A70B93D4FFAE}" sibTransId="{BEEFB9B6-D592-4488-BA42-866F59E43FD8}"/>
    <dgm:cxn modelId="{DF50EA67-8C57-4AE9-BF35-9FB48E855DF8}" type="presOf" srcId="{65FC8758-A30F-4DFB-BD32-7D30B352D088}" destId="{E1C121FE-6D04-4F37-8C53-4DDD620F0F90}" srcOrd="0" destOrd="0" presId="urn:microsoft.com/office/officeart/2005/8/layout/vList2"/>
    <dgm:cxn modelId="{81AD2B4C-17E5-4AFD-BFD9-3C14ED284E6B}" type="presOf" srcId="{B2A6C572-057F-4FA2-850F-9998FA9FE560}" destId="{984016C2-1E25-4417-8960-5BE2370A8EC3}" srcOrd="0" destOrd="0" presId="urn:microsoft.com/office/officeart/2005/8/layout/vList2"/>
    <dgm:cxn modelId="{1ADA0795-7E00-4742-806E-D0A4D9A85BD7}" type="presOf" srcId="{8ADD2C79-1B4C-4728-B8BA-75D1871836B1}" destId="{A5C68E38-655A-4770-AA31-F3BBB3DC10C6}" srcOrd="0" destOrd="0" presId="urn:microsoft.com/office/officeart/2005/8/layout/vList2"/>
    <dgm:cxn modelId="{7492CA97-E327-40AE-B3D0-33DD511F93BD}" srcId="{65FC8758-A30F-4DFB-BD32-7D30B352D088}" destId="{BB0DE332-E964-40E8-ABE5-1B8EC4559E10}" srcOrd="2" destOrd="0" parTransId="{94C48D1C-AC8B-42E7-87F1-4E295024AFA7}" sibTransId="{E23F1A4A-2158-426D-A96E-3575C0DCFA3D}"/>
    <dgm:cxn modelId="{2CCC90AA-4DD8-4A6C-89B3-42E0726B3060}" srcId="{65FC8758-A30F-4DFB-BD32-7D30B352D088}" destId="{DC78DE07-7541-458B-A1DC-FEAAA52DBC17}" srcOrd="3" destOrd="0" parTransId="{D56E76E0-7FF7-44D9-891E-31773D599C5D}" sibTransId="{800D9EA1-E6EA-400F-8B80-637C812BFB6E}"/>
    <dgm:cxn modelId="{8832A6AA-535E-4CAE-A4AF-0041BA7C8BDA}" srcId="{65FC8758-A30F-4DFB-BD32-7D30B352D088}" destId="{B2A6C572-057F-4FA2-850F-9998FA9FE560}" srcOrd="1" destOrd="0" parTransId="{5A7DA327-55E8-4F80-A8C2-C3E18790E04D}" sibTransId="{92346858-DE8C-47DE-8E56-C00816F84551}"/>
    <dgm:cxn modelId="{A3F4A5DE-077E-4838-B752-D031497A9333}" type="presOf" srcId="{BB0DE332-E964-40E8-ABE5-1B8EC4559E10}" destId="{1A968EF5-885F-4DBD-AADC-E95A56A22BCE}" srcOrd="0" destOrd="0" presId="urn:microsoft.com/office/officeart/2005/8/layout/vList2"/>
    <dgm:cxn modelId="{3BBDD2E3-20B3-44B4-883E-57CCD1A05028}" type="presParOf" srcId="{E1C121FE-6D04-4F37-8C53-4DDD620F0F90}" destId="{A5C68E38-655A-4770-AA31-F3BBB3DC10C6}" srcOrd="0" destOrd="0" presId="urn:microsoft.com/office/officeart/2005/8/layout/vList2"/>
    <dgm:cxn modelId="{BA24F8F1-50DF-4476-AE60-1710EC35DE04}" type="presParOf" srcId="{E1C121FE-6D04-4F37-8C53-4DDD620F0F90}" destId="{F3C1B692-AC09-4AC4-9E60-04A4FB0504F1}" srcOrd="1" destOrd="0" presId="urn:microsoft.com/office/officeart/2005/8/layout/vList2"/>
    <dgm:cxn modelId="{B5ED66B4-0400-4443-8A83-F6512D68F7DE}" type="presParOf" srcId="{E1C121FE-6D04-4F37-8C53-4DDD620F0F90}" destId="{984016C2-1E25-4417-8960-5BE2370A8EC3}" srcOrd="2" destOrd="0" presId="urn:microsoft.com/office/officeart/2005/8/layout/vList2"/>
    <dgm:cxn modelId="{93DC5316-02AA-427E-AF39-DE3DF9EA2555}" type="presParOf" srcId="{E1C121FE-6D04-4F37-8C53-4DDD620F0F90}" destId="{4842F7DE-8BCA-4E9A-996C-F6CD2C6CD4D8}" srcOrd="3" destOrd="0" presId="urn:microsoft.com/office/officeart/2005/8/layout/vList2"/>
    <dgm:cxn modelId="{CA8D30D1-5B33-497A-822A-2513A8274EA8}" type="presParOf" srcId="{E1C121FE-6D04-4F37-8C53-4DDD620F0F90}" destId="{1A968EF5-885F-4DBD-AADC-E95A56A22BCE}" srcOrd="4" destOrd="0" presId="urn:microsoft.com/office/officeart/2005/8/layout/vList2"/>
    <dgm:cxn modelId="{940E64F9-5B44-47F4-9CF1-259208388A80}" type="presParOf" srcId="{E1C121FE-6D04-4F37-8C53-4DDD620F0F90}" destId="{7E70F48F-6380-4DD1-88AB-575D2626FEB4}" srcOrd="5" destOrd="0" presId="urn:microsoft.com/office/officeart/2005/8/layout/vList2"/>
    <dgm:cxn modelId="{3BBF6EE8-C8A6-40C8-8612-978F93ED696B}" type="presParOf" srcId="{E1C121FE-6D04-4F37-8C53-4DDD620F0F90}" destId="{53561778-52B7-441F-A8D9-CE1D44CE54DE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DC1D9399-F66C-4987-95CB-ED8167460C5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N"/>
        </a:p>
      </dgm:t>
    </dgm:pt>
    <dgm:pt modelId="{5AD21A00-D534-4CEC-B36A-CDAB1D7F70C2}">
      <dgm:prSet custT="1"/>
      <dgm:spPr/>
      <dgm:t>
        <a:bodyPr/>
        <a:lstStyle/>
        <a:p>
          <a:pPr rtl="0"/>
          <a:r>
            <a:rPr lang="en-US" sz="2400" dirty="0"/>
            <a:t>Module 3: Chapter 1</a:t>
          </a:r>
          <a:endParaRPr lang="en-IN" sz="2400" dirty="0"/>
        </a:p>
      </dgm:t>
    </dgm:pt>
    <dgm:pt modelId="{B23AEC5A-4CC2-4720-8D9F-46E5C05548BF}" type="parTrans" cxnId="{4B8D2955-7C90-48C1-B876-BB7FE2DDF44D}">
      <dgm:prSet/>
      <dgm:spPr/>
      <dgm:t>
        <a:bodyPr/>
        <a:lstStyle/>
        <a:p>
          <a:endParaRPr lang="en-IN" sz="2000"/>
        </a:p>
      </dgm:t>
    </dgm:pt>
    <dgm:pt modelId="{F03B04A6-0FD8-4C7A-82F7-D6241BA9D0C8}" type="sibTrans" cxnId="{4B8D2955-7C90-48C1-B876-BB7FE2DDF44D}">
      <dgm:prSet/>
      <dgm:spPr/>
      <dgm:t>
        <a:bodyPr/>
        <a:lstStyle/>
        <a:p>
          <a:endParaRPr lang="en-IN" sz="2000"/>
        </a:p>
      </dgm:t>
    </dgm:pt>
    <dgm:pt modelId="{ABB48A67-6BA8-4043-8091-ED3F40E335AF}" type="pres">
      <dgm:prSet presAssocID="{DC1D9399-F66C-4987-95CB-ED8167460C5D}" presName="linear" presStyleCnt="0">
        <dgm:presLayoutVars>
          <dgm:animLvl val="lvl"/>
          <dgm:resizeHandles val="exact"/>
        </dgm:presLayoutVars>
      </dgm:prSet>
      <dgm:spPr/>
    </dgm:pt>
    <dgm:pt modelId="{F06E8F77-A2C7-4956-8E2B-23BE4BEB67B5}" type="pres">
      <dgm:prSet presAssocID="{5AD21A00-D534-4CEC-B36A-CDAB1D7F70C2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B6532D08-2963-49FE-9C71-765AA6FCA37A}" type="presOf" srcId="{5AD21A00-D534-4CEC-B36A-CDAB1D7F70C2}" destId="{F06E8F77-A2C7-4956-8E2B-23BE4BEB67B5}" srcOrd="0" destOrd="0" presId="urn:microsoft.com/office/officeart/2005/8/layout/vList2"/>
    <dgm:cxn modelId="{B72F483C-EC36-4751-9987-2115957C8662}" type="presOf" srcId="{DC1D9399-F66C-4987-95CB-ED8167460C5D}" destId="{ABB48A67-6BA8-4043-8091-ED3F40E335AF}" srcOrd="0" destOrd="0" presId="urn:microsoft.com/office/officeart/2005/8/layout/vList2"/>
    <dgm:cxn modelId="{4B8D2955-7C90-48C1-B876-BB7FE2DDF44D}" srcId="{DC1D9399-F66C-4987-95CB-ED8167460C5D}" destId="{5AD21A00-D534-4CEC-B36A-CDAB1D7F70C2}" srcOrd="0" destOrd="0" parTransId="{B23AEC5A-4CC2-4720-8D9F-46E5C05548BF}" sibTransId="{F03B04A6-0FD8-4C7A-82F7-D6241BA9D0C8}"/>
    <dgm:cxn modelId="{43D6B520-0020-41F9-B18F-A0F0AA3CA839}" type="presParOf" srcId="{ABB48A67-6BA8-4043-8091-ED3F40E335AF}" destId="{F06E8F77-A2C7-4956-8E2B-23BE4BEB67B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2A4128E7-B3B9-4162-BB05-66A9D6357ADD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N"/>
        </a:p>
      </dgm:t>
    </dgm:pt>
    <dgm:pt modelId="{FB4525F7-7FFD-45EC-9B46-3B10CD03A956}">
      <dgm:prSet/>
      <dgm:spPr/>
      <dgm:t>
        <a:bodyPr/>
        <a:lstStyle/>
        <a:p>
          <a:pPr rtl="0"/>
          <a:r>
            <a:rPr lang="en-IN" dirty="0"/>
            <a:t>Fundamentals of Frequency Modulation</a:t>
          </a:r>
        </a:p>
      </dgm:t>
    </dgm:pt>
    <dgm:pt modelId="{3B5A1A80-0914-4612-8FAE-F7BAC67D310D}" type="parTrans" cxnId="{E7BE9D61-0B6C-447A-8985-DFD29EE42918}">
      <dgm:prSet/>
      <dgm:spPr/>
      <dgm:t>
        <a:bodyPr/>
        <a:lstStyle/>
        <a:p>
          <a:endParaRPr lang="en-IN"/>
        </a:p>
      </dgm:t>
    </dgm:pt>
    <dgm:pt modelId="{E262E161-1CB6-4126-BD90-97D8EC96FCD0}" type="sibTrans" cxnId="{E7BE9D61-0B6C-447A-8985-DFD29EE42918}">
      <dgm:prSet/>
      <dgm:spPr/>
      <dgm:t>
        <a:bodyPr/>
        <a:lstStyle/>
        <a:p>
          <a:endParaRPr lang="en-IN"/>
        </a:p>
      </dgm:t>
    </dgm:pt>
    <dgm:pt modelId="{0AA2B0D1-52DF-4C03-AB05-94D7F9A931DA}">
      <dgm:prSet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 w="57150"/>
      </dgm:spPr>
      <dgm:t>
        <a:bodyPr/>
        <a:lstStyle/>
        <a:p>
          <a:pPr rtl="0"/>
          <a:r>
            <a:rPr lang="en-IN" sz="2800" dirty="0">
              <a:solidFill>
                <a:srgbClr val="00B050"/>
              </a:solidFill>
            </a:rPr>
            <a:t>Basic Principles of Frequency Modulation </a:t>
          </a:r>
          <a:r>
            <a:rPr lang="en-IN" sz="2800" b="1" i="0" dirty="0">
              <a:solidFill>
                <a:srgbClr val="00B050"/>
              </a:solidFill>
            </a:rPr>
            <a:t>✓</a:t>
          </a:r>
          <a:endParaRPr lang="en-IN" sz="2800" dirty="0">
            <a:solidFill>
              <a:srgbClr val="00B050"/>
            </a:solidFill>
          </a:endParaRPr>
        </a:p>
      </dgm:t>
    </dgm:pt>
    <dgm:pt modelId="{62E0F9A2-635D-462E-A34F-404836622046}" type="parTrans" cxnId="{12AB504E-FA10-440B-B679-465C6DEDCC47}">
      <dgm:prSet/>
      <dgm:spPr/>
      <dgm:t>
        <a:bodyPr/>
        <a:lstStyle/>
        <a:p>
          <a:endParaRPr lang="en-IN"/>
        </a:p>
      </dgm:t>
    </dgm:pt>
    <dgm:pt modelId="{9BCDE5AB-1470-465B-B169-79D2ADF85D7A}" type="sibTrans" cxnId="{12AB504E-FA10-440B-B679-465C6DEDCC47}">
      <dgm:prSet/>
      <dgm:spPr/>
      <dgm:t>
        <a:bodyPr/>
        <a:lstStyle/>
        <a:p>
          <a:endParaRPr lang="en-IN"/>
        </a:p>
      </dgm:t>
    </dgm:pt>
    <dgm:pt modelId="{5D2E683C-F62C-4459-BB6E-1D7E91B69AB9}">
      <dgm:prSet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 w="57150"/>
      </dgm:spPr>
      <dgm:t>
        <a:bodyPr/>
        <a:lstStyle/>
        <a:p>
          <a:pPr rtl="0"/>
          <a:r>
            <a:rPr lang="en-IN" sz="2800" dirty="0"/>
            <a:t>Principles of Phase Modulation</a:t>
          </a:r>
        </a:p>
      </dgm:t>
    </dgm:pt>
    <dgm:pt modelId="{3BCB3275-07DE-4808-BF17-4600BCC0621B}" type="parTrans" cxnId="{5FCE0709-AA65-4D0D-B323-ACA6B4D29761}">
      <dgm:prSet/>
      <dgm:spPr/>
      <dgm:t>
        <a:bodyPr/>
        <a:lstStyle/>
        <a:p>
          <a:endParaRPr lang="en-IN"/>
        </a:p>
      </dgm:t>
    </dgm:pt>
    <dgm:pt modelId="{3BDBFBE2-0A5A-48F5-94B7-3D7F92C5CCC1}" type="sibTrans" cxnId="{5FCE0709-AA65-4D0D-B323-ACA6B4D29761}">
      <dgm:prSet/>
      <dgm:spPr/>
      <dgm:t>
        <a:bodyPr/>
        <a:lstStyle/>
        <a:p>
          <a:endParaRPr lang="en-IN"/>
        </a:p>
      </dgm:t>
    </dgm:pt>
    <dgm:pt modelId="{BA38CBAC-12EA-4E92-9B39-0195123C4FC1}">
      <dgm:prSet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 w="57150"/>
      </dgm:spPr>
      <dgm:t>
        <a:bodyPr/>
        <a:lstStyle/>
        <a:p>
          <a:pPr rtl="0"/>
          <a:r>
            <a:rPr lang="en-IN" sz="2800" dirty="0"/>
            <a:t>Modulation index and sidebands</a:t>
          </a:r>
        </a:p>
      </dgm:t>
    </dgm:pt>
    <dgm:pt modelId="{45642BD0-08D9-4C72-ABA3-6B41CAAC37D7}" type="parTrans" cxnId="{0F548552-84CF-456E-9DBB-DC4BB872461D}">
      <dgm:prSet/>
      <dgm:spPr/>
      <dgm:t>
        <a:bodyPr/>
        <a:lstStyle/>
        <a:p>
          <a:endParaRPr lang="en-IN"/>
        </a:p>
      </dgm:t>
    </dgm:pt>
    <dgm:pt modelId="{6F3F926F-3213-4342-AE0C-F18E0CB1259F}" type="sibTrans" cxnId="{0F548552-84CF-456E-9DBB-DC4BB872461D}">
      <dgm:prSet/>
      <dgm:spPr/>
      <dgm:t>
        <a:bodyPr/>
        <a:lstStyle/>
        <a:p>
          <a:endParaRPr lang="en-IN"/>
        </a:p>
      </dgm:t>
    </dgm:pt>
    <dgm:pt modelId="{F379B3EE-AA0D-4138-8574-8943B1BBB1AE}">
      <dgm:prSet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 w="57150"/>
      </dgm:spPr>
      <dgm:t>
        <a:bodyPr/>
        <a:lstStyle/>
        <a:p>
          <a:pPr rtl="0"/>
          <a:r>
            <a:rPr lang="en-IN" sz="2800" dirty="0"/>
            <a:t>Noise Suppression Effects of FM</a:t>
          </a:r>
        </a:p>
      </dgm:t>
    </dgm:pt>
    <dgm:pt modelId="{12E7DDFB-F044-4E55-B0FB-BDC5C77BD229}" type="parTrans" cxnId="{3BA12CD0-F730-441E-B95B-285E6C42CF91}">
      <dgm:prSet/>
      <dgm:spPr/>
      <dgm:t>
        <a:bodyPr/>
        <a:lstStyle/>
        <a:p>
          <a:endParaRPr lang="en-IN"/>
        </a:p>
      </dgm:t>
    </dgm:pt>
    <dgm:pt modelId="{6DC9532B-C2EF-4D58-A114-6A53EF0BBF02}" type="sibTrans" cxnId="{3BA12CD0-F730-441E-B95B-285E6C42CF91}">
      <dgm:prSet/>
      <dgm:spPr/>
      <dgm:t>
        <a:bodyPr/>
        <a:lstStyle/>
        <a:p>
          <a:endParaRPr lang="en-IN"/>
        </a:p>
      </dgm:t>
    </dgm:pt>
    <dgm:pt modelId="{FC12FF5D-D28B-4743-BC5C-363832932BF8}">
      <dgm:prSet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 w="57150"/>
      </dgm:spPr>
      <dgm:t>
        <a:bodyPr/>
        <a:lstStyle/>
        <a:p>
          <a:pPr rtl="0"/>
          <a:r>
            <a:rPr lang="en-IN" sz="2800" dirty="0"/>
            <a:t>FM versus AM. </a:t>
          </a:r>
        </a:p>
      </dgm:t>
    </dgm:pt>
    <dgm:pt modelId="{A0CAB14D-004D-4E7E-9339-26543FA0607A}" type="parTrans" cxnId="{144AEB85-BCC3-4CD2-A0B6-5393520FB268}">
      <dgm:prSet/>
      <dgm:spPr/>
      <dgm:t>
        <a:bodyPr/>
        <a:lstStyle/>
        <a:p>
          <a:endParaRPr lang="en-IN"/>
        </a:p>
      </dgm:t>
    </dgm:pt>
    <dgm:pt modelId="{68CAFD3A-1F05-42FB-B931-6E3C6F30291D}" type="sibTrans" cxnId="{144AEB85-BCC3-4CD2-A0B6-5393520FB268}">
      <dgm:prSet/>
      <dgm:spPr/>
      <dgm:t>
        <a:bodyPr/>
        <a:lstStyle/>
        <a:p>
          <a:endParaRPr lang="en-IN"/>
        </a:p>
      </dgm:t>
    </dgm:pt>
    <dgm:pt modelId="{64D86F2B-DD15-4CB0-85C7-885C12E28AB8}" type="pres">
      <dgm:prSet presAssocID="{2A4128E7-B3B9-4162-BB05-66A9D6357ADD}" presName="Name0" presStyleCnt="0">
        <dgm:presLayoutVars>
          <dgm:dir/>
          <dgm:animLvl val="lvl"/>
          <dgm:resizeHandles val="exact"/>
        </dgm:presLayoutVars>
      </dgm:prSet>
      <dgm:spPr/>
    </dgm:pt>
    <dgm:pt modelId="{C526CDD4-08A9-45E4-9CE3-63E7D4DD6BEA}" type="pres">
      <dgm:prSet presAssocID="{FB4525F7-7FFD-45EC-9B46-3B10CD03A956}" presName="linNode" presStyleCnt="0"/>
      <dgm:spPr/>
    </dgm:pt>
    <dgm:pt modelId="{DB7FC29E-D776-4C16-B7B4-78286B87C17E}" type="pres">
      <dgm:prSet presAssocID="{FB4525F7-7FFD-45EC-9B46-3B10CD03A956}" presName="parentText" presStyleLbl="node1" presStyleIdx="0" presStyleCnt="1" custScaleX="100000">
        <dgm:presLayoutVars>
          <dgm:chMax val="1"/>
          <dgm:bulletEnabled val="1"/>
        </dgm:presLayoutVars>
      </dgm:prSet>
      <dgm:spPr/>
    </dgm:pt>
    <dgm:pt modelId="{BFD118DA-1034-415C-B525-DB23AE18A4DA}" type="pres">
      <dgm:prSet presAssocID="{FB4525F7-7FFD-45EC-9B46-3B10CD03A956}" presName="descendantText" presStyleLbl="alignAccFollowNode1" presStyleIdx="0" presStyleCnt="1" custScaleX="132426" custScaleY="106554" custLinFactNeighborX="229" custLinFactNeighborY="3148">
        <dgm:presLayoutVars>
          <dgm:bulletEnabled val="1"/>
        </dgm:presLayoutVars>
      </dgm:prSet>
      <dgm:spPr/>
    </dgm:pt>
  </dgm:ptLst>
  <dgm:cxnLst>
    <dgm:cxn modelId="{4A7DA606-D6E1-4E62-AD38-63DDCB891117}" type="presOf" srcId="{F379B3EE-AA0D-4138-8574-8943B1BBB1AE}" destId="{BFD118DA-1034-415C-B525-DB23AE18A4DA}" srcOrd="0" destOrd="3" presId="urn:microsoft.com/office/officeart/2005/8/layout/vList5"/>
    <dgm:cxn modelId="{5FCE0709-AA65-4D0D-B323-ACA6B4D29761}" srcId="{FB4525F7-7FFD-45EC-9B46-3B10CD03A956}" destId="{5D2E683C-F62C-4459-BB6E-1D7E91B69AB9}" srcOrd="1" destOrd="0" parTransId="{3BCB3275-07DE-4808-BF17-4600BCC0621B}" sibTransId="{3BDBFBE2-0A5A-48F5-94B7-3D7F92C5CCC1}"/>
    <dgm:cxn modelId="{F9D7B740-363E-4B62-A5BA-2C881A04D73D}" type="presOf" srcId="{0AA2B0D1-52DF-4C03-AB05-94D7F9A931DA}" destId="{BFD118DA-1034-415C-B525-DB23AE18A4DA}" srcOrd="0" destOrd="0" presId="urn:microsoft.com/office/officeart/2005/8/layout/vList5"/>
    <dgm:cxn modelId="{E7BE9D61-0B6C-447A-8985-DFD29EE42918}" srcId="{2A4128E7-B3B9-4162-BB05-66A9D6357ADD}" destId="{FB4525F7-7FFD-45EC-9B46-3B10CD03A956}" srcOrd="0" destOrd="0" parTransId="{3B5A1A80-0914-4612-8FAE-F7BAC67D310D}" sibTransId="{E262E161-1CB6-4126-BD90-97D8EC96FCD0}"/>
    <dgm:cxn modelId="{12AB504E-FA10-440B-B679-465C6DEDCC47}" srcId="{FB4525F7-7FFD-45EC-9B46-3B10CD03A956}" destId="{0AA2B0D1-52DF-4C03-AB05-94D7F9A931DA}" srcOrd="0" destOrd="0" parTransId="{62E0F9A2-635D-462E-A34F-404836622046}" sibTransId="{9BCDE5AB-1470-465B-B169-79D2ADF85D7A}"/>
    <dgm:cxn modelId="{0F548552-84CF-456E-9DBB-DC4BB872461D}" srcId="{FB4525F7-7FFD-45EC-9B46-3B10CD03A956}" destId="{BA38CBAC-12EA-4E92-9B39-0195123C4FC1}" srcOrd="2" destOrd="0" parTransId="{45642BD0-08D9-4C72-ABA3-6B41CAAC37D7}" sibTransId="{6F3F926F-3213-4342-AE0C-F18E0CB1259F}"/>
    <dgm:cxn modelId="{07821D85-ECC8-41D9-A17E-7519CE070E0D}" type="presOf" srcId="{FC12FF5D-D28B-4743-BC5C-363832932BF8}" destId="{BFD118DA-1034-415C-B525-DB23AE18A4DA}" srcOrd="0" destOrd="4" presId="urn:microsoft.com/office/officeart/2005/8/layout/vList5"/>
    <dgm:cxn modelId="{144AEB85-BCC3-4CD2-A0B6-5393520FB268}" srcId="{FB4525F7-7FFD-45EC-9B46-3B10CD03A956}" destId="{FC12FF5D-D28B-4743-BC5C-363832932BF8}" srcOrd="4" destOrd="0" parTransId="{A0CAB14D-004D-4E7E-9339-26543FA0607A}" sibTransId="{68CAFD3A-1F05-42FB-B931-6E3C6F30291D}"/>
    <dgm:cxn modelId="{8872B688-4171-42FF-8A85-1EF4B67FA065}" type="presOf" srcId="{BA38CBAC-12EA-4E92-9B39-0195123C4FC1}" destId="{BFD118DA-1034-415C-B525-DB23AE18A4DA}" srcOrd="0" destOrd="2" presId="urn:microsoft.com/office/officeart/2005/8/layout/vList5"/>
    <dgm:cxn modelId="{DEA483A1-1229-41DC-BF58-F2F0E6A95FEE}" type="presOf" srcId="{FB4525F7-7FFD-45EC-9B46-3B10CD03A956}" destId="{DB7FC29E-D776-4C16-B7B4-78286B87C17E}" srcOrd="0" destOrd="0" presId="urn:microsoft.com/office/officeart/2005/8/layout/vList5"/>
    <dgm:cxn modelId="{54D773A7-67C4-4475-9051-BB3B7ECB868C}" type="presOf" srcId="{2A4128E7-B3B9-4162-BB05-66A9D6357ADD}" destId="{64D86F2B-DD15-4CB0-85C7-885C12E28AB8}" srcOrd="0" destOrd="0" presId="urn:microsoft.com/office/officeart/2005/8/layout/vList5"/>
    <dgm:cxn modelId="{B2C486AC-FFDF-48D1-8AC7-7A62C18C9315}" type="presOf" srcId="{5D2E683C-F62C-4459-BB6E-1D7E91B69AB9}" destId="{BFD118DA-1034-415C-B525-DB23AE18A4DA}" srcOrd="0" destOrd="1" presId="urn:microsoft.com/office/officeart/2005/8/layout/vList5"/>
    <dgm:cxn modelId="{3BA12CD0-F730-441E-B95B-285E6C42CF91}" srcId="{FB4525F7-7FFD-45EC-9B46-3B10CD03A956}" destId="{F379B3EE-AA0D-4138-8574-8943B1BBB1AE}" srcOrd="3" destOrd="0" parTransId="{12E7DDFB-F044-4E55-B0FB-BDC5C77BD229}" sibTransId="{6DC9532B-C2EF-4D58-A114-6A53EF0BBF02}"/>
    <dgm:cxn modelId="{5FF834C7-99FA-4F1B-ABDA-D203E24548CB}" type="presParOf" srcId="{64D86F2B-DD15-4CB0-85C7-885C12E28AB8}" destId="{C526CDD4-08A9-45E4-9CE3-63E7D4DD6BEA}" srcOrd="0" destOrd="0" presId="urn:microsoft.com/office/officeart/2005/8/layout/vList5"/>
    <dgm:cxn modelId="{50BD7CC6-BF47-4CC6-B9D5-C129F70C2E67}" type="presParOf" srcId="{C526CDD4-08A9-45E4-9CE3-63E7D4DD6BEA}" destId="{DB7FC29E-D776-4C16-B7B4-78286B87C17E}" srcOrd="0" destOrd="0" presId="urn:microsoft.com/office/officeart/2005/8/layout/vList5"/>
    <dgm:cxn modelId="{C6820E08-EBF0-4FAB-8D57-48C9DBBF8B8C}" type="presParOf" srcId="{C526CDD4-08A9-45E4-9CE3-63E7D4DD6BEA}" destId="{BFD118DA-1034-415C-B525-DB23AE18A4DA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DC1D9399-F66C-4987-95CB-ED8167460C5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N"/>
        </a:p>
      </dgm:t>
    </dgm:pt>
    <dgm:pt modelId="{5AD21A00-D534-4CEC-B36A-CDAB1D7F70C2}">
      <dgm:prSet custT="1"/>
      <dgm:spPr/>
      <dgm:t>
        <a:bodyPr/>
        <a:lstStyle/>
        <a:p>
          <a:pPr rtl="0"/>
          <a:r>
            <a:rPr lang="en-US" sz="2400" dirty="0"/>
            <a:t>Module 3: Chapter 1</a:t>
          </a:r>
          <a:endParaRPr lang="en-IN" sz="2400" dirty="0"/>
        </a:p>
      </dgm:t>
    </dgm:pt>
    <dgm:pt modelId="{B23AEC5A-4CC2-4720-8D9F-46E5C05548BF}" type="parTrans" cxnId="{4B8D2955-7C90-48C1-B876-BB7FE2DDF44D}">
      <dgm:prSet/>
      <dgm:spPr/>
      <dgm:t>
        <a:bodyPr/>
        <a:lstStyle/>
        <a:p>
          <a:endParaRPr lang="en-IN" sz="2000"/>
        </a:p>
      </dgm:t>
    </dgm:pt>
    <dgm:pt modelId="{F03B04A6-0FD8-4C7A-82F7-D6241BA9D0C8}" type="sibTrans" cxnId="{4B8D2955-7C90-48C1-B876-BB7FE2DDF44D}">
      <dgm:prSet/>
      <dgm:spPr/>
      <dgm:t>
        <a:bodyPr/>
        <a:lstStyle/>
        <a:p>
          <a:endParaRPr lang="en-IN" sz="2000"/>
        </a:p>
      </dgm:t>
    </dgm:pt>
    <dgm:pt modelId="{ABB48A67-6BA8-4043-8091-ED3F40E335AF}" type="pres">
      <dgm:prSet presAssocID="{DC1D9399-F66C-4987-95CB-ED8167460C5D}" presName="linear" presStyleCnt="0">
        <dgm:presLayoutVars>
          <dgm:animLvl val="lvl"/>
          <dgm:resizeHandles val="exact"/>
        </dgm:presLayoutVars>
      </dgm:prSet>
      <dgm:spPr/>
    </dgm:pt>
    <dgm:pt modelId="{F06E8F77-A2C7-4956-8E2B-23BE4BEB67B5}" type="pres">
      <dgm:prSet presAssocID="{5AD21A00-D534-4CEC-B36A-CDAB1D7F70C2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4B8D2955-7C90-48C1-B876-BB7FE2DDF44D}" srcId="{DC1D9399-F66C-4987-95CB-ED8167460C5D}" destId="{5AD21A00-D534-4CEC-B36A-CDAB1D7F70C2}" srcOrd="0" destOrd="0" parTransId="{B23AEC5A-4CC2-4720-8D9F-46E5C05548BF}" sibTransId="{F03B04A6-0FD8-4C7A-82F7-D6241BA9D0C8}"/>
    <dgm:cxn modelId="{43E2C38B-A9DC-4843-80D4-F7ADB46E1D83}" type="presOf" srcId="{DC1D9399-F66C-4987-95CB-ED8167460C5D}" destId="{ABB48A67-6BA8-4043-8091-ED3F40E335AF}" srcOrd="0" destOrd="0" presId="urn:microsoft.com/office/officeart/2005/8/layout/vList2"/>
    <dgm:cxn modelId="{1377B9A5-F484-4F7C-83BB-C6D7BB72D607}" type="presOf" srcId="{5AD21A00-D534-4CEC-B36A-CDAB1D7F70C2}" destId="{F06E8F77-A2C7-4956-8E2B-23BE4BEB67B5}" srcOrd="0" destOrd="0" presId="urn:microsoft.com/office/officeart/2005/8/layout/vList2"/>
    <dgm:cxn modelId="{97AE42A5-DC55-465A-B5AE-CE7A61EBB9B2}" type="presParOf" srcId="{ABB48A67-6BA8-4043-8091-ED3F40E335AF}" destId="{F06E8F77-A2C7-4956-8E2B-23BE4BEB67B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2A4128E7-B3B9-4162-BB05-66A9D6357ADD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N"/>
        </a:p>
      </dgm:t>
    </dgm:pt>
    <dgm:pt modelId="{FB4525F7-7FFD-45EC-9B46-3B10CD03A956}">
      <dgm:prSet/>
      <dgm:spPr/>
      <dgm:t>
        <a:bodyPr/>
        <a:lstStyle/>
        <a:p>
          <a:pPr rtl="0"/>
          <a:r>
            <a:rPr lang="en-IN" dirty="0"/>
            <a:t>Fundamentals of Frequency Modulation</a:t>
          </a:r>
        </a:p>
      </dgm:t>
    </dgm:pt>
    <dgm:pt modelId="{3B5A1A80-0914-4612-8FAE-F7BAC67D310D}" type="parTrans" cxnId="{E7BE9D61-0B6C-447A-8985-DFD29EE42918}">
      <dgm:prSet/>
      <dgm:spPr/>
      <dgm:t>
        <a:bodyPr/>
        <a:lstStyle/>
        <a:p>
          <a:endParaRPr lang="en-IN"/>
        </a:p>
      </dgm:t>
    </dgm:pt>
    <dgm:pt modelId="{E262E161-1CB6-4126-BD90-97D8EC96FCD0}" type="sibTrans" cxnId="{E7BE9D61-0B6C-447A-8985-DFD29EE42918}">
      <dgm:prSet/>
      <dgm:spPr/>
      <dgm:t>
        <a:bodyPr/>
        <a:lstStyle/>
        <a:p>
          <a:endParaRPr lang="en-IN"/>
        </a:p>
      </dgm:t>
    </dgm:pt>
    <dgm:pt modelId="{0AA2B0D1-52DF-4C03-AB05-94D7F9A931DA}">
      <dgm:prSet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 w="57150"/>
      </dgm:spPr>
      <dgm:t>
        <a:bodyPr/>
        <a:lstStyle/>
        <a:p>
          <a:pPr rtl="0"/>
          <a:r>
            <a:rPr lang="en-IN" sz="2800" dirty="0">
              <a:solidFill>
                <a:srgbClr val="00B050"/>
              </a:solidFill>
            </a:rPr>
            <a:t>Basic Principles of Frequency Modulation </a:t>
          </a:r>
          <a:r>
            <a:rPr lang="en-IN" sz="2800" b="1" i="0" dirty="0">
              <a:solidFill>
                <a:srgbClr val="00B050"/>
              </a:solidFill>
            </a:rPr>
            <a:t>✓</a:t>
          </a:r>
          <a:endParaRPr lang="en-IN" sz="2800" dirty="0">
            <a:solidFill>
              <a:srgbClr val="00B050"/>
            </a:solidFill>
          </a:endParaRPr>
        </a:p>
      </dgm:t>
    </dgm:pt>
    <dgm:pt modelId="{62E0F9A2-635D-462E-A34F-404836622046}" type="parTrans" cxnId="{12AB504E-FA10-440B-B679-465C6DEDCC47}">
      <dgm:prSet/>
      <dgm:spPr/>
      <dgm:t>
        <a:bodyPr/>
        <a:lstStyle/>
        <a:p>
          <a:endParaRPr lang="en-IN"/>
        </a:p>
      </dgm:t>
    </dgm:pt>
    <dgm:pt modelId="{9BCDE5AB-1470-465B-B169-79D2ADF85D7A}" type="sibTrans" cxnId="{12AB504E-FA10-440B-B679-465C6DEDCC47}">
      <dgm:prSet/>
      <dgm:spPr/>
      <dgm:t>
        <a:bodyPr/>
        <a:lstStyle/>
        <a:p>
          <a:endParaRPr lang="en-IN"/>
        </a:p>
      </dgm:t>
    </dgm:pt>
    <dgm:pt modelId="{5D2E683C-F62C-4459-BB6E-1D7E91B69AB9}">
      <dgm:prSet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 w="57150"/>
      </dgm:spPr>
      <dgm:t>
        <a:bodyPr/>
        <a:lstStyle/>
        <a:p>
          <a:pPr rtl="0"/>
          <a:r>
            <a:rPr lang="en-IN" sz="2800" dirty="0">
              <a:solidFill>
                <a:srgbClr val="00B050"/>
              </a:solidFill>
            </a:rPr>
            <a:t>Principles of Phase Modulation </a:t>
          </a:r>
          <a:r>
            <a:rPr lang="en-IN" sz="2800" b="1" i="0" dirty="0">
              <a:solidFill>
                <a:srgbClr val="00B050"/>
              </a:solidFill>
            </a:rPr>
            <a:t>✓</a:t>
          </a:r>
          <a:endParaRPr lang="en-IN" sz="2800" dirty="0"/>
        </a:p>
      </dgm:t>
    </dgm:pt>
    <dgm:pt modelId="{3BCB3275-07DE-4808-BF17-4600BCC0621B}" type="parTrans" cxnId="{5FCE0709-AA65-4D0D-B323-ACA6B4D29761}">
      <dgm:prSet/>
      <dgm:spPr/>
      <dgm:t>
        <a:bodyPr/>
        <a:lstStyle/>
        <a:p>
          <a:endParaRPr lang="en-IN"/>
        </a:p>
      </dgm:t>
    </dgm:pt>
    <dgm:pt modelId="{3BDBFBE2-0A5A-48F5-94B7-3D7F92C5CCC1}" type="sibTrans" cxnId="{5FCE0709-AA65-4D0D-B323-ACA6B4D29761}">
      <dgm:prSet/>
      <dgm:spPr/>
      <dgm:t>
        <a:bodyPr/>
        <a:lstStyle/>
        <a:p>
          <a:endParaRPr lang="en-IN"/>
        </a:p>
      </dgm:t>
    </dgm:pt>
    <dgm:pt modelId="{BA38CBAC-12EA-4E92-9B39-0195123C4FC1}">
      <dgm:prSet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 w="57150"/>
      </dgm:spPr>
      <dgm:t>
        <a:bodyPr/>
        <a:lstStyle/>
        <a:p>
          <a:pPr rtl="0"/>
          <a:r>
            <a:rPr lang="en-IN" sz="2800" dirty="0"/>
            <a:t>Modulation index and sidebands</a:t>
          </a:r>
        </a:p>
      </dgm:t>
    </dgm:pt>
    <dgm:pt modelId="{45642BD0-08D9-4C72-ABA3-6B41CAAC37D7}" type="parTrans" cxnId="{0F548552-84CF-456E-9DBB-DC4BB872461D}">
      <dgm:prSet/>
      <dgm:spPr/>
      <dgm:t>
        <a:bodyPr/>
        <a:lstStyle/>
        <a:p>
          <a:endParaRPr lang="en-IN"/>
        </a:p>
      </dgm:t>
    </dgm:pt>
    <dgm:pt modelId="{6F3F926F-3213-4342-AE0C-F18E0CB1259F}" type="sibTrans" cxnId="{0F548552-84CF-456E-9DBB-DC4BB872461D}">
      <dgm:prSet/>
      <dgm:spPr/>
      <dgm:t>
        <a:bodyPr/>
        <a:lstStyle/>
        <a:p>
          <a:endParaRPr lang="en-IN"/>
        </a:p>
      </dgm:t>
    </dgm:pt>
    <dgm:pt modelId="{F379B3EE-AA0D-4138-8574-8943B1BBB1AE}">
      <dgm:prSet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 w="57150"/>
      </dgm:spPr>
      <dgm:t>
        <a:bodyPr/>
        <a:lstStyle/>
        <a:p>
          <a:pPr rtl="0"/>
          <a:r>
            <a:rPr lang="en-IN" sz="2800" dirty="0"/>
            <a:t>Noise Suppression Effects of FM</a:t>
          </a:r>
        </a:p>
      </dgm:t>
    </dgm:pt>
    <dgm:pt modelId="{12E7DDFB-F044-4E55-B0FB-BDC5C77BD229}" type="parTrans" cxnId="{3BA12CD0-F730-441E-B95B-285E6C42CF91}">
      <dgm:prSet/>
      <dgm:spPr/>
      <dgm:t>
        <a:bodyPr/>
        <a:lstStyle/>
        <a:p>
          <a:endParaRPr lang="en-IN"/>
        </a:p>
      </dgm:t>
    </dgm:pt>
    <dgm:pt modelId="{6DC9532B-C2EF-4D58-A114-6A53EF0BBF02}" type="sibTrans" cxnId="{3BA12CD0-F730-441E-B95B-285E6C42CF91}">
      <dgm:prSet/>
      <dgm:spPr/>
      <dgm:t>
        <a:bodyPr/>
        <a:lstStyle/>
        <a:p>
          <a:endParaRPr lang="en-IN"/>
        </a:p>
      </dgm:t>
    </dgm:pt>
    <dgm:pt modelId="{FC12FF5D-D28B-4743-BC5C-363832932BF8}">
      <dgm:prSet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 w="57150"/>
      </dgm:spPr>
      <dgm:t>
        <a:bodyPr/>
        <a:lstStyle/>
        <a:p>
          <a:pPr rtl="0"/>
          <a:r>
            <a:rPr lang="en-IN" sz="2800" dirty="0"/>
            <a:t>FM versus AM. </a:t>
          </a:r>
        </a:p>
      </dgm:t>
    </dgm:pt>
    <dgm:pt modelId="{A0CAB14D-004D-4E7E-9339-26543FA0607A}" type="parTrans" cxnId="{144AEB85-BCC3-4CD2-A0B6-5393520FB268}">
      <dgm:prSet/>
      <dgm:spPr/>
      <dgm:t>
        <a:bodyPr/>
        <a:lstStyle/>
        <a:p>
          <a:endParaRPr lang="en-IN"/>
        </a:p>
      </dgm:t>
    </dgm:pt>
    <dgm:pt modelId="{68CAFD3A-1F05-42FB-B931-6E3C6F30291D}" type="sibTrans" cxnId="{144AEB85-BCC3-4CD2-A0B6-5393520FB268}">
      <dgm:prSet/>
      <dgm:spPr/>
      <dgm:t>
        <a:bodyPr/>
        <a:lstStyle/>
        <a:p>
          <a:endParaRPr lang="en-IN"/>
        </a:p>
      </dgm:t>
    </dgm:pt>
    <dgm:pt modelId="{64D86F2B-DD15-4CB0-85C7-885C12E28AB8}" type="pres">
      <dgm:prSet presAssocID="{2A4128E7-B3B9-4162-BB05-66A9D6357ADD}" presName="Name0" presStyleCnt="0">
        <dgm:presLayoutVars>
          <dgm:dir/>
          <dgm:animLvl val="lvl"/>
          <dgm:resizeHandles val="exact"/>
        </dgm:presLayoutVars>
      </dgm:prSet>
      <dgm:spPr/>
    </dgm:pt>
    <dgm:pt modelId="{C526CDD4-08A9-45E4-9CE3-63E7D4DD6BEA}" type="pres">
      <dgm:prSet presAssocID="{FB4525F7-7FFD-45EC-9B46-3B10CD03A956}" presName="linNode" presStyleCnt="0"/>
      <dgm:spPr/>
    </dgm:pt>
    <dgm:pt modelId="{DB7FC29E-D776-4C16-B7B4-78286B87C17E}" type="pres">
      <dgm:prSet presAssocID="{FB4525F7-7FFD-45EC-9B46-3B10CD03A956}" presName="parentText" presStyleLbl="node1" presStyleIdx="0" presStyleCnt="1" custScaleX="100000">
        <dgm:presLayoutVars>
          <dgm:chMax val="1"/>
          <dgm:bulletEnabled val="1"/>
        </dgm:presLayoutVars>
      </dgm:prSet>
      <dgm:spPr/>
    </dgm:pt>
    <dgm:pt modelId="{BFD118DA-1034-415C-B525-DB23AE18A4DA}" type="pres">
      <dgm:prSet presAssocID="{FB4525F7-7FFD-45EC-9B46-3B10CD03A956}" presName="descendantText" presStyleLbl="alignAccFollowNode1" presStyleIdx="0" presStyleCnt="1" custScaleX="132426" custScaleY="106554" custLinFactNeighborX="229" custLinFactNeighborY="3148">
        <dgm:presLayoutVars>
          <dgm:bulletEnabled val="1"/>
        </dgm:presLayoutVars>
      </dgm:prSet>
      <dgm:spPr/>
    </dgm:pt>
  </dgm:ptLst>
  <dgm:cxnLst>
    <dgm:cxn modelId="{5FCE0709-AA65-4D0D-B323-ACA6B4D29761}" srcId="{FB4525F7-7FFD-45EC-9B46-3B10CD03A956}" destId="{5D2E683C-F62C-4459-BB6E-1D7E91B69AB9}" srcOrd="1" destOrd="0" parTransId="{3BCB3275-07DE-4808-BF17-4600BCC0621B}" sibTransId="{3BDBFBE2-0A5A-48F5-94B7-3D7F92C5CCC1}"/>
    <dgm:cxn modelId="{42F32628-ADEB-4F66-80B9-9B1EF95229F7}" type="presOf" srcId="{2A4128E7-B3B9-4162-BB05-66A9D6357ADD}" destId="{64D86F2B-DD15-4CB0-85C7-885C12E28AB8}" srcOrd="0" destOrd="0" presId="urn:microsoft.com/office/officeart/2005/8/layout/vList5"/>
    <dgm:cxn modelId="{E7BE9D61-0B6C-447A-8985-DFD29EE42918}" srcId="{2A4128E7-B3B9-4162-BB05-66A9D6357ADD}" destId="{FB4525F7-7FFD-45EC-9B46-3B10CD03A956}" srcOrd="0" destOrd="0" parTransId="{3B5A1A80-0914-4612-8FAE-F7BAC67D310D}" sibTransId="{E262E161-1CB6-4126-BD90-97D8EC96FCD0}"/>
    <dgm:cxn modelId="{C2D05744-F83E-481A-A0D3-F4617ED07534}" type="presOf" srcId="{0AA2B0D1-52DF-4C03-AB05-94D7F9A931DA}" destId="{BFD118DA-1034-415C-B525-DB23AE18A4DA}" srcOrd="0" destOrd="0" presId="urn:microsoft.com/office/officeart/2005/8/layout/vList5"/>
    <dgm:cxn modelId="{5A91F249-1B08-4A16-96AD-CD84A4F836BC}" type="presOf" srcId="{BA38CBAC-12EA-4E92-9B39-0195123C4FC1}" destId="{BFD118DA-1034-415C-B525-DB23AE18A4DA}" srcOrd="0" destOrd="2" presId="urn:microsoft.com/office/officeart/2005/8/layout/vList5"/>
    <dgm:cxn modelId="{12AB504E-FA10-440B-B679-465C6DEDCC47}" srcId="{FB4525F7-7FFD-45EC-9B46-3B10CD03A956}" destId="{0AA2B0D1-52DF-4C03-AB05-94D7F9A931DA}" srcOrd="0" destOrd="0" parTransId="{62E0F9A2-635D-462E-A34F-404836622046}" sibTransId="{9BCDE5AB-1470-465B-B169-79D2ADF85D7A}"/>
    <dgm:cxn modelId="{3A562D51-33E1-4E43-826D-8D758B82E613}" type="presOf" srcId="{F379B3EE-AA0D-4138-8574-8943B1BBB1AE}" destId="{BFD118DA-1034-415C-B525-DB23AE18A4DA}" srcOrd="0" destOrd="3" presId="urn:microsoft.com/office/officeart/2005/8/layout/vList5"/>
    <dgm:cxn modelId="{0F548552-84CF-456E-9DBB-DC4BB872461D}" srcId="{FB4525F7-7FFD-45EC-9B46-3B10CD03A956}" destId="{BA38CBAC-12EA-4E92-9B39-0195123C4FC1}" srcOrd="2" destOrd="0" parTransId="{45642BD0-08D9-4C72-ABA3-6B41CAAC37D7}" sibTransId="{6F3F926F-3213-4342-AE0C-F18E0CB1259F}"/>
    <dgm:cxn modelId="{F9041055-67A4-4DDF-B5DF-15471A96AE28}" type="presOf" srcId="{FC12FF5D-D28B-4743-BC5C-363832932BF8}" destId="{BFD118DA-1034-415C-B525-DB23AE18A4DA}" srcOrd="0" destOrd="4" presId="urn:microsoft.com/office/officeart/2005/8/layout/vList5"/>
    <dgm:cxn modelId="{FB783075-586A-4A16-B584-D850C15E3DA0}" type="presOf" srcId="{5D2E683C-F62C-4459-BB6E-1D7E91B69AB9}" destId="{BFD118DA-1034-415C-B525-DB23AE18A4DA}" srcOrd="0" destOrd="1" presId="urn:microsoft.com/office/officeart/2005/8/layout/vList5"/>
    <dgm:cxn modelId="{144AEB85-BCC3-4CD2-A0B6-5393520FB268}" srcId="{FB4525F7-7FFD-45EC-9B46-3B10CD03A956}" destId="{FC12FF5D-D28B-4743-BC5C-363832932BF8}" srcOrd="4" destOrd="0" parTransId="{A0CAB14D-004D-4E7E-9339-26543FA0607A}" sibTransId="{68CAFD3A-1F05-42FB-B931-6E3C6F30291D}"/>
    <dgm:cxn modelId="{1C76C8CD-8BBC-4F25-AC3F-D8BFF5B134C6}" type="presOf" srcId="{FB4525F7-7FFD-45EC-9B46-3B10CD03A956}" destId="{DB7FC29E-D776-4C16-B7B4-78286B87C17E}" srcOrd="0" destOrd="0" presId="urn:microsoft.com/office/officeart/2005/8/layout/vList5"/>
    <dgm:cxn modelId="{3BA12CD0-F730-441E-B95B-285E6C42CF91}" srcId="{FB4525F7-7FFD-45EC-9B46-3B10CD03A956}" destId="{F379B3EE-AA0D-4138-8574-8943B1BBB1AE}" srcOrd="3" destOrd="0" parTransId="{12E7DDFB-F044-4E55-B0FB-BDC5C77BD229}" sibTransId="{6DC9532B-C2EF-4D58-A114-6A53EF0BBF02}"/>
    <dgm:cxn modelId="{C2CFEBE4-8836-43BD-8B27-66F9D30958ED}" type="presParOf" srcId="{64D86F2B-DD15-4CB0-85C7-885C12E28AB8}" destId="{C526CDD4-08A9-45E4-9CE3-63E7D4DD6BEA}" srcOrd="0" destOrd="0" presId="urn:microsoft.com/office/officeart/2005/8/layout/vList5"/>
    <dgm:cxn modelId="{1C9A864A-93CE-4E1D-8395-C2DA6673E77C}" type="presParOf" srcId="{C526CDD4-08A9-45E4-9CE3-63E7D4DD6BEA}" destId="{DB7FC29E-D776-4C16-B7B4-78286B87C17E}" srcOrd="0" destOrd="0" presId="urn:microsoft.com/office/officeart/2005/8/layout/vList5"/>
    <dgm:cxn modelId="{3E9E4CEC-D26B-4A13-A17D-26B46BE4E358}" type="presParOf" srcId="{C526CDD4-08A9-45E4-9CE3-63E7D4DD6BEA}" destId="{BFD118DA-1034-415C-B525-DB23AE18A4DA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DC1D9399-F66C-4987-95CB-ED8167460C5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N"/>
        </a:p>
      </dgm:t>
    </dgm:pt>
    <dgm:pt modelId="{5AD21A00-D534-4CEC-B36A-CDAB1D7F70C2}">
      <dgm:prSet custT="1"/>
      <dgm:spPr/>
      <dgm:t>
        <a:bodyPr/>
        <a:lstStyle/>
        <a:p>
          <a:pPr rtl="0"/>
          <a:r>
            <a:rPr lang="en-US" sz="2400" dirty="0"/>
            <a:t>Module 3: Chapter 1</a:t>
          </a:r>
          <a:endParaRPr lang="en-IN" sz="2400" dirty="0"/>
        </a:p>
      </dgm:t>
    </dgm:pt>
    <dgm:pt modelId="{B23AEC5A-4CC2-4720-8D9F-46E5C05548BF}" type="parTrans" cxnId="{4B8D2955-7C90-48C1-B876-BB7FE2DDF44D}">
      <dgm:prSet/>
      <dgm:spPr/>
      <dgm:t>
        <a:bodyPr/>
        <a:lstStyle/>
        <a:p>
          <a:endParaRPr lang="en-IN" sz="2000"/>
        </a:p>
      </dgm:t>
    </dgm:pt>
    <dgm:pt modelId="{F03B04A6-0FD8-4C7A-82F7-D6241BA9D0C8}" type="sibTrans" cxnId="{4B8D2955-7C90-48C1-B876-BB7FE2DDF44D}">
      <dgm:prSet/>
      <dgm:spPr/>
      <dgm:t>
        <a:bodyPr/>
        <a:lstStyle/>
        <a:p>
          <a:endParaRPr lang="en-IN" sz="2000"/>
        </a:p>
      </dgm:t>
    </dgm:pt>
    <dgm:pt modelId="{ABB48A67-6BA8-4043-8091-ED3F40E335AF}" type="pres">
      <dgm:prSet presAssocID="{DC1D9399-F66C-4987-95CB-ED8167460C5D}" presName="linear" presStyleCnt="0">
        <dgm:presLayoutVars>
          <dgm:animLvl val="lvl"/>
          <dgm:resizeHandles val="exact"/>
        </dgm:presLayoutVars>
      </dgm:prSet>
      <dgm:spPr/>
    </dgm:pt>
    <dgm:pt modelId="{F06E8F77-A2C7-4956-8E2B-23BE4BEB67B5}" type="pres">
      <dgm:prSet presAssocID="{5AD21A00-D534-4CEC-B36A-CDAB1D7F70C2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68011D6D-3166-49C6-9C37-8E34B689DD18}" type="presOf" srcId="{5AD21A00-D534-4CEC-B36A-CDAB1D7F70C2}" destId="{F06E8F77-A2C7-4956-8E2B-23BE4BEB67B5}" srcOrd="0" destOrd="0" presId="urn:microsoft.com/office/officeart/2005/8/layout/vList2"/>
    <dgm:cxn modelId="{4B8D2955-7C90-48C1-B876-BB7FE2DDF44D}" srcId="{DC1D9399-F66C-4987-95CB-ED8167460C5D}" destId="{5AD21A00-D534-4CEC-B36A-CDAB1D7F70C2}" srcOrd="0" destOrd="0" parTransId="{B23AEC5A-4CC2-4720-8D9F-46E5C05548BF}" sibTransId="{F03B04A6-0FD8-4C7A-82F7-D6241BA9D0C8}"/>
    <dgm:cxn modelId="{D1587FBA-AFE4-495C-8D08-CACA09B9FC9A}" type="presOf" srcId="{DC1D9399-F66C-4987-95CB-ED8167460C5D}" destId="{ABB48A67-6BA8-4043-8091-ED3F40E335AF}" srcOrd="0" destOrd="0" presId="urn:microsoft.com/office/officeart/2005/8/layout/vList2"/>
    <dgm:cxn modelId="{2FDE4695-554A-4EF4-AB02-AFF88D3E8850}" type="presParOf" srcId="{ABB48A67-6BA8-4043-8091-ED3F40E335AF}" destId="{F06E8F77-A2C7-4956-8E2B-23BE4BEB67B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2A4128E7-B3B9-4162-BB05-66A9D6357ADD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N"/>
        </a:p>
      </dgm:t>
    </dgm:pt>
    <dgm:pt modelId="{FB4525F7-7FFD-45EC-9B46-3B10CD03A956}">
      <dgm:prSet/>
      <dgm:spPr/>
      <dgm:t>
        <a:bodyPr/>
        <a:lstStyle/>
        <a:p>
          <a:pPr rtl="0"/>
          <a:r>
            <a:rPr lang="en-IN" dirty="0"/>
            <a:t>Fundamentals of Frequency Modulation</a:t>
          </a:r>
        </a:p>
      </dgm:t>
    </dgm:pt>
    <dgm:pt modelId="{3B5A1A80-0914-4612-8FAE-F7BAC67D310D}" type="parTrans" cxnId="{E7BE9D61-0B6C-447A-8985-DFD29EE42918}">
      <dgm:prSet/>
      <dgm:spPr/>
      <dgm:t>
        <a:bodyPr/>
        <a:lstStyle/>
        <a:p>
          <a:endParaRPr lang="en-IN"/>
        </a:p>
      </dgm:t>
    </dgm:pt>
    <dgm:pt modelId="{E262E161-1CB6-4126-BD90-97D8EC96FCD0}" type="sibTrans" cxnId="{E7BE9D61-0B6C-447A-8985-DFD29EE42918}">
      <dgm:prSet/>
      <dgm:spPr/>
      <dgm:t>
        <a:bodyPr/>
        <a:lstStyle/>
        <a:p>
          <a:endParaRPr lang="en-IN"/>
        </a:p>
      </dgm:t>
    </dgm:pt>
    <dgm:pt modelId="{0AA2B0D1-52DF-4C03-AB05-94D7F9A931DA}">
      <dgm:prSet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 w="57150"/>
      </dgm:spPr>
      <dgm:t>
        <a:bodyPr/>
        <a:lstStyle/>
        <a:p>
          <a:pPr rtl="0"/>
          <a:r>
            <a:rPr lang="en-IN" sz="2800" dirty="0">
              <a:solidFill>
                <a:srgbClr val="00B050"/>
              </a:solidFill>
            </a:rPr>
            <a:t>Basic Principles of Frequency Modulation </a:t>
          </a:r>
          <a:r>
            <a:rPr lang="en-IN" sz="2800" b="1" i="0" dirty="0">
              <a:solidFill>
                <a:srgbClr val="00B050"/>
              </a:solidFill>
            </a:rPr>
            <a:t>✓</a:t>
          </a:r>
          <a:endParaRPr lang="en-IN" sz="2800" dirty="0">
            <a:solidFill>
              <a:srgbClr val="00B050"/>
            </a:solidFill>
          </a:endParaRPr>
        </a:p>
      </dgm:t>
    </dgm:pt>
    <dgm:pt modelId="{62E0F9A2-635D-462E-A34F-404836622046}" type="parTrans" cxnId="{12AB504E-FA10-440B-B679-465C6DEDCC47}">
      <dgm:prSet/>
      <dgm:spPr/>
      <dgm:t>
        <a:bodyPr/>
        <a:lstStyle/>
        <a:p>
          <a:endParaRPr lang="en-IN"/>
        </a:p>
      </dgm:t>
    </dgm:pt>
    <dgm:pt modelId="{9BCDE5AB-1470-465B-B169-79D2ADF85D7A}" type="sibTrans" cxnId="{12AB504E-FA10-440B-B679-465C6DEDCC47}">
      <dgm:prSet/>
      <dgm:spPr/>
      <dgm:t>
        <a:bodyPr/>
        <a:lstStyle/>
        <a:p>
          <a:endParaRPr lang="en-IN"/>
        </a:p>
      </dgm:t>
    </dgm:pt>
    <dgm:pt modelId="{5D2E683C-F62C-4459-BB6E-1D7E91B69AB9}">
      <dgm:prSet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 w="57150"/>
      </dgm:spPr>
      <dgm:t>
        <a:bodyPr/>
        <a:lstStyle/>
        <a:p>
          <a:pPr rtl="0"/>
          <a:r>
            <a:rPr lang="en-IN" sz="2800" dirty="0">
              <a:solidFill>
                <a:srgbClr val="00B050"/>
              </a:solidFill>
            </a:rPr>
            <a:t>Principles of Phase Modulation </a:t>
          </a:r>
          <a:r>
            <a:rPr lang="en-IN" sz="2800" b="1" i="0" dirty="0">
              <a:solidFill>
                <a:srgbClr val="00B050"/>
              </a:solidFill>
            </a:rPr>
            <a:t>✓</a:t>
          </a:r>
          <a:endParaRPr lang="en-IN" sz="2800" dirty="0"/>
        </a:p>
      </dgm:t>
    </dgm:pt>
    <dgm:pt modelId="{3BCB3275-07DE-4808-BF17-4600BCC0621B}" type="parTrans" cxnId="{5FCE0709-AA65-4D0D-B323-ACA6B4D29761}">
      <dgm:prSet/>
      <dgm:spPr/>
      <dgm:t>
        <a:bodyPr/>
        <a:lstStyle/>
        <a:p>
          <a:endParaRPr lang="en-IN"/>
        </a:p>
      </dgm:t>
    </dgm:pt>
    <dgm:pt modelId="{3BDBFBE2-0A5A-48F5-94B7-3D7F92C5CCC1}" type="sibTrans" cxnId="{5FCE0709-AA65-4D0D-B323-ACA6B4D29761}">
      <dgm:prSet/>
      <dgm:spPr/>
      <dgm:t>
        <a:bodyPr/>
        <a:lstStyle/>
        <a:p>
          <a:endParaRPr lang="en-IN"/>
        </a:p>
      </dgm:t>
    </dgm:pt>
    <dgm:pt modelId="{BA38CBAC-12EA-4E92-9B39-0195123C4FC1}">
      <dgm:prSet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 w="57150"/>
      </dgm:spPr>
      <dgm:t>
        <a:bodyPr/>
        <a:lstStyle/>
        <a:p>
          <a:pPr rtl="0"/>
          <a:r>
            <a:rPr lang="en-IN" sz="2800" dirty="0">
              <a:solidFill>
                <a:srgbClr val="00B050"/>
              </a:solidFill>
            </a:rPr>
            <a:t>Modulation index and sidebands </a:t>
          </a:r>
          <a:r>
            <a:rPr lang="en-IN" sz="2800" b="1" i="0" dirty="0">
              <a:solidFill>
                <a:srgbClr val="00B050"/>
              </a:solidFill>
            </a:rPr>
            <a:t>✓</a:t>
          </a:r>
          <a:endParaRPr lang="en-IN" sz="2800" dirty="0"/>
        </a:p>
      </dgm:t>
    </dgm:pt>
    <dgm:pt modelId="{45642BD0-08D9-4C72-ABA3-6B41CAAC37D7}" type="parTrans" cxnId="{0F548552-84CF-456E-9DBB-DC4BB872461D}">
      <dgm:prSet/>
      <dgm:spPr/>
      <dgm:t>
        <a:bodyPr/>
        <a:lstStyle/>
        <a:p>
          <a:endParaRPr lang="en-IN"/>
        </a:p>
      </dgm:t>
    </dgm:pt>
    <dgm:pt modelId="{6F3F926F-3213-4342-AE0C-F18E0CB1259F}" type="sibTrans" cxnId="{0F548552-84CF-456E-9DBB-DC4BB872461D}">
      <dgm:prSet/>
      <dgm:spPr/>
      <dgm:t>
        <a:bodyPr/>
        <a:lstStyle/>
        <a:p>
          <a:endParaRPr lang="en-IN"/>
        </a:p>
      </dgm:t>
    </dgm:pt>
    <dgm:pt modelId="{F379B3EE-AA0D-4138-8574-8943B1BBB1AE}">
      <dgm:prSet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 w="57150"/>
      </dgm:spPr>
      <dgm:t>
        <a:bodyPr/>
        <a:lstStyle/>
        <a:p>
          <a:pPr rtl="0"/>
          <a:r>
            <a:rPr lang="en-IN" sz="2800" dirty="0"/>
            <a:t>Noise Suppression Effects of FM</a:t>
          </a:r>
        </a:p>
      </dgm:t>
    </dgm:pt>
    <dgm:pt modelId="{12E7DDFB-F044-4E55-B0FB-BDC5C77BD229}" type="parTrans" cxnId="{3BA12CD0-F730-441E-B95B-285E6C42CF91}">
      <dgm:prSet/>
      <dgm:spPr/>
      <dgm:t>
        <a:bodyPr/>
        <a:lstStyle/>
        <a:p>
          <a:endParaRPr lang="en-IN"/>
        </a:p>
      </dgm:t>
    </dgm:pt>
    <dgm:pt modelId="{6DC9532B-C2EF-4D58-A114-6A53EF0BBF02}" type="sibTrans" cxnId="{3BA12CD0-F730-441E-B95B-285E6C42CF91}">
      <dgm:prSet/>
      <dgm:spPr/>
      <dgm:t>
        <a:bodyPr/>
        <a:lstStyle/>
        <a:p>
          <a:endParaRPr lang="en-IN"/>
        </a:p>
      </dgm:t>
    </dgm:pt>
    <dgm:pt modelId="{FC12FF5D-D28B-4743-BC5C-363832932BF8}">
      <dgm:prSet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 w="57150"/>
      </dgm:spPr>
      <dgm:t>
        <a:bodyPr/>
        <a:lstStyle/>
        <a:p>
          <a:pPr rtl="0"/>
          <a:r>
            <a:rPr lang="en-IN" sz="2800" dirty="0"/>
            <a:t>FM versus AM. </a:t>
          </a:r>
        </a:p>
      </dgm:t>
    </dgm:pt>
    <dgm:pt modelId="{A0CAB14D-004D-4E7E-9339-26543FA0607A}" type="parTrans" cxnId="{144AEB85-BCC3-4CD2-A0B6-5393520FB268}">
      <dgm:prSet/>
      <dgm:spPr/>
      <dgm:t>
        <a:bodyPr/>
        <a:lstStyle/>
        <a:p>
          <a:endParaRPr lang="en-IN"/>
        </a:p>
      </dgm:t>
    </dgm:pt>
    <dgm:pt modelId="{68CAFD3A-1F05-42FB-B931-6E3C6F30291D}" type="sibTrans" cxnId="{144AEB85-BCC3-4CD2-A0B6-5393520FB268}">
      <dgm:prSet/>
      <dgm:spPr/>
      <dgm:t>
        <a:bodyPr/>
        <a:lstStyle/>
        <a:p>
          <a:endParaRPr lang="en-IN"/>
        </a:p>
      </dgm:t>
    </dgm:pt>
    <dgm:pt modelId="{64D86F2B-DD15-4CB0-85C7-885C12E28AB8}" type="pres">
      <dgm:prSet presAssocID="{2A4128E7-B3B9-4162-BB05-66A9D6357ADD}" presName="Name0" presStyleCnt="0">
        <dgm:presLayoutVars>
          <dgm:dir/>
          <dgm:animLvl val="lvl"/>
          <dgm:resizeHandles val="exact"/>
        </dgm:presLayoutVars>
      </dgm:prSet>
      <dgm:spPr/>
    </dgm:pt>
    <dgm:pt modelId="{C526CDD4-08A9-45E4-9CE3-63E7D4DD6BEA}" type="pres">
      <dgm:prSet presAssocID="{FB4525F7-7FFD-45EC-9B46-3B10CD03A956}" presName="linNode" presStyleCnt="0"/>
      <dgm:spPr/>
    </dgm:pt>
    <dgm:pt modelId="{DB7FC29E-D776-4C16-B7B4-78286B87C17E}" type="pres">
      <dgm:prSet presAssocID="{FB4525F7-7FFD-45EC-9B46-3B10CD03A956}" presName="parentText" presStyleLbl="node1" presStyleIdx="0" presStyleCnt="1" custScaleX="100000">
        <dgm:presLayoutVars>
          <dgm:chMax val="1"/>
          <dgm:bulletEnabled val="1"/>
        </dgm:presLayoutVars>
      </dgm:prSet>
      <dgm:spPr/>
    </dgm:pt>
    <dgm:pt modelId="{BFD118DA-1034-415C-B525-DB23AE18A4DA}" type="pres">
      <dgm:prSet presAssocID="{FB4525F7-7FFD-45EC-9B46-3B10CD03A956}" presName="descendantText" presStyleLbl="alignAccFollowNode1" presStyleIdx="0" presStyleCnt="1" custScaleX="132426" custScaleY="106554" custLinFactNeighborX="229" custLinFactNeighborY="3148">
        <dgm:presLayoutVars>
          <dgm:bulletEnabled val="1"/>
        </dgm:presLayoutVars>
      </dgm:prSet>
      <dgm:spPr/>
    </dgm:pt>
  </dgm:ptLst>
  <dgm:cxnLst>
    <dgm:cxn modelId="{5FCE0709-AA65-4D0D-B323-ACA6B4D29761}" srcId="{FB4525F7-7FFD-45EC-9B46-3B10CD03A956}" destId="{5D2E683C-F62C-4459-BB6E-1D7E91B69AB9}" srcOrd="1" destOrd="0" parTransId="{3BCB3275-07DE-4808-BF17-4600BCC0621B}" sibTransId="{3BDBFBE2-0A5A-48F5-94B7-3D7F92C5CCC1}"/>
    <dgm:cxn modelId="{E7BE9D61-0B6C-447A-8985-DFD29EE42918}" srcId="{2A4128E7-B3B9-4162-BB05-66A9D6357ADD}" destId="{FB4525F7-7FFD-45EC-9B46-3B10CD03A956}" srcOrd="0" destOrd="0" parTransId="{3B5A1A80-0914-4612-8FAE-F7BAC67D310D}" sibTransId="{E262E161-1CB6-4126-BD90-97D8EC96FCD0}"/>
    <dgm:cxn modelId="{EC13AF44-482F-48AB-A3C6-4896CC36E94C}" type="presOf" srcId="{F379B3EE-AA0D-4138-8574-8943B1BBB1AE}" destId="{BFD118DA-1034-415C-B525-DB23AE18A4DA}" srcOrd="0" destOrd="3" presId="urn:microsoft.com/office/officeart/2005/8/layout/vList5"/>
    <dgm:cxn modelId="{12AB504E-FA10-440B-B679-465C6DEDCC47}" srcId="{FB4525F7-7FFD-45EC-9B46-3B10CD03A956}" destId="{0AA2B0D1-52DF-4C03-AB05-94D7F9A931DA}" srcOrd="0" destOrd="0" parTransId="{62E0F9A2-635D-462E-A34F-404836622046}" sibTransId="{9BCDE5AB-1470-465B-B169-79D2ADF85D7A}"/>
    <dgm:cxn modelId="{2626B271-82A2-4F7D-A4CB-83CA19623039}" type="presOf" srcId="{5D2E683C-F62C-4459-BB6E-1D7E91B69AB9}" destId="{BFD118DA-1034-415C-B525-DB23AE18A4DA}" srcOrd="0" destOrd="1" presId="urn:microsoft.com/office/officeart/2005/8/layout/vList5"/>
    <dgm:cxn modelId="{0F548552-84CF-456E-9DBB-DC4BB872461D}" srcId="{FB4525F7-7FFD-45EC-9B46-3B10CD03A956}" destId="{BA38CBAC-12EA-4E92-9B39-0195123C4FC1}" srcOrd="2" destOrd="0" parTransId="{45642BD0-08D9-4C72-ABA3-6B41CAAC37D7}" sibTransId="{6F3F926F-3213-4342-AE0C-F18E0CB1259F}"/>
    <dgm:cxn modelId="{144AEB85-BCC3-4CD2-A0B6-5393520FB268}" srcId="{FB4525F7-7FFD-45EC-9B46-3B10CD03A956}" destId="{FC12FF5D-D28B-4743-BC5C-363832932BF8}" srcOrd="4" destOrd="0" parTransId="{A0CAB14D-004D-4E7E-9339-26543FA0607A}" sibTransId="{68CAFD3A-1F05-42FB-B931-6E3C6F30291D}"/>
    <dgm:cxn modelId="{3372C690-4766-4848-B442-ABDDB191357B}" type="presOf" srcId="{FB4525F7-7FFD-45EC-9B46-3B10CD03A956}" destId="{DB7FC29E-D776-4C16-B7B4-78286B87C17E}" srcOrd="0" destOrd="0" presId="urn:microsoft.com/office/officeart/2005/8/layout/vList5"/>
    <dgm:cxn modelId="{7ED21496-E552-43EB-9016-51AA49260D01}" type="presOf" srcId="{FC12FF5D-D28B-4743-BC5C-363832932BF8}" destId="{BFD118DA-1034-415C-B525-DB23AE18A4DA}" srcOrd="0" destOrd="4" presId="urn:microsoft.com/office/officeart/2005/8/layout/vList5"/>
    <dgm:cxn modelId="{3BA12CD0-F730-441E-B95B-285E6C42CF91}" srcId="{FB4525F7-7FFD-45EC-9B46-3B10CD03A956}" destId="{F379B3EE-AA0D-4138-8574-8943B1BBB1AE}" srcOrd="3" destOrd="0" parTransId="{12E7DDFB-F044-4E55-B0FB-BDC5C77BD229}" sibTransId="{6DC9532B-C2EF-4D58-A114-6A53EF0BBF02}"/>
    <dgm:cxn modelId="{B17B5AED-7892-431B-99B5-303AB37B9A14}" type="presOf" srcId="{BA38CBAC-12EA-4E92-9B39-0195123C4FC1}" destId="{BFD118DA-1034-415C-B525-DB23AE18A4DA}" srcOrd="0" destOrd="2" presId="urn:microsoft.com/office/officeart/2005/8/layout/vList5"/>
    <dgm:cxn modelId="{BF9BA8EE-EAE8-43A8-A9DB-F466B6410576}" type="presOf" srcId="{2A4128E7-B3B9-4162-BB05-66A9D6357ADD}" destId="{64D86F2B-DD15-4CB0-85C7-885C12E28AB8}" srcOrd="0" destOrd="0" presId="urn:microsoft.com/office/officeart/2005/8/layout/vList5"/>
    <dgm:cxn modelId="{94A737FB-4C42-49FC-9952-677F39760C67}" type="presOf" srcId="{0AA2B0D1-52DF-4C03-AB05-94D7F9A931DA}" destId="{BFD118DA-1034-415C-B525-DB23AE18A4DA}" srcOrd="0" destOrd="0" presId="urn:microsoft.com/office/officeart/2005/8/layout/vList5"/>
    <dgm:cxn modelId="{FE6A3E30-0D69-4564-92CF-69816978E820}" type="presParOf" srcId="{64D86F2B-DD15-4CB0-85C7-885C12E28AB8}" destId="{C526CDD4-08A9-45E4-9CE3-63E7D4DD6BEA}" srcOrd="0" destOrd="0" presId="urn:microsoft.com/office/officeart/2005/8/layout/vList5"/>
    <dgm:cxn modelId="{0AB3EFC1-4E49-4A93-98F0-9522ECDB3112}" type="presParOf" srcId="{C526CDD4-08A9-45E4-9CE3-63E7D4DD6BEA}" destId="{DB7FC29E-D776-4C16-B7B4-78286B87C17E}" srcOrd="0" destOrd="0" presId="urn:microsoft.com/office/officeart/2005/8/layout/vList5"/>
    <dgm:cxn modelId="{7A1AFC66-86F9-4916-8752-2705B4DB2940}" type="presParOf" srcId="{C526CDD4-08A9-45E4-9CE3-63E7D4DD6BEA}" destId="{BFD118DA-1034-415C-B525-DB23AE18A4DA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DC1D9399-F66C-4987-95CB-ED8167460C5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N"/>
        </a:p>
      </dgm:t>
    </dgm:pt>
    <dgm:pt modelId="{5AD21A00-D534-4CEC-B36A-CDAB1D7F70C2}">
      <dgm:prSet custT="1"/>
      <dgm:spPr/>
      <dgm:t>
        <a:bodyPr/>
        <a:lstStyle/>
        <a:p>
          <a:pPr rtl="0"/>
          <a:r>
            <a:rPr lang="en-US" sz="2400" dirty="0"/>
            <a:t>Module 3: Chapter 1</a:t>
          </a:r>
          <a:endParaRPr lang="en-IN" sz="2400" dirty="0"/>
        </a:p>
      </dgm:t>
    </dgm:pt>
    <dgm:pt modelId="{B23AEC5A-4CC2-4720-8D9F-46E5C05548BF}" type="parTrans" cxnId="{4B8D2955-7C90-48C1-B876-BB7FE2DDF44D}">
      <dgm:prSet/>
      <dgm:spPr/>
      <dgm:t>
        <a:bodyPr/>
        <a:lstStyle/>
        <a:p>
          <a:endParaRPr lang="en-IN" sz="2000"/>
        </a:p>
      </dgm:t>
    </dgm:pt>
    <dgm:pt modelId="{F03B04A6-0FD8-4C7A-82F7-D6241BA9D0C8}" type="sibTrans" cxnId="{4B8D2955-7C90-48C1-B876-BB7FE2DDF44D}">
      <dgm:prSet/>
      <dgm:spPr/>
      <dgm:t>
        <a:bodyPr/>
        <a:lstStyle/>
        <a:p>
          <a:endParaRPr lang="en-IN" sz="2000"/>
        </a:p>
      </dgm:t>
    </dgm:pt>
    <dgm:pt modelId="{ABB48A67-6BA8-4043-8091-ED3F40E335AF}" type="pres">
      <dgm:prSet presAssocID="{DC1D9399-F66C-4987-95CB-ED8167460C5D}" presName="linear" presStyleCnt="0">
        <dgm:presLayoutVars>
          <dgm:animLvl val="lvl"/>
          <dgm:resizeHandles val="exact"/>
        </dgm:presLayoutVars>
      </dgm:prSet>
      <dgm:spPr/>
    </dgm:pt>
    <dgm:pt modelId="{F06E8F77-A2C7-4956-8E2B-23BE4BEB67B5}" type="pres">
      <dgm:prSet presAssocID="{5AD21A00-D534-4CEC-B36A-CDAB1D7F70C2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9B1A2F22-DDFE-4159-A4FE-AD40AAA68EB6}" type="presOf" srcId="{DC1D9399-F66C-4987-95CB-ED8167460C5D}" destId="{ABB48A67-6BA8-4043-8091-ED3F40E335AF}" srcOrd="0" destOrd="0" presId="urn:microsoft.com/office/officeart/2005/8/layout/vList2"/>
    <dgm:cxn modelId="{4B8D2955-7C90-48C1-B876-BB7FE2DDF44D}" srcId="{DC1D9399-F66C-4987-95CB-ED8167460C5D}" destId="{5AD21A00-D534-4CEC-B36A-CDAB1D7F70C2}" srcOrd="0" destOrd="0" parTransId="{B23AEC5A-4CC2-4720-8D9F-46E5C05548BF}" sibTransId="{F03B04A6-0FD8-4C7A-82F7-D6241BA9D0C8}"/>
    <dgm:cxn modelId="{B60827FB-CDEE-4EEE-A7AB-659E2D0145DC}" type="presOf" srcId="{5AD21A00-D534-4CEC-B36A-CDAB1D7F70C2}" destId="{F06E8F77-A2C7-4956-8E2B-23BE4BEB67B5}" srcOrd="0" destOrd="0" presId="urn:microsoft.com/office/officeart/2005/8/layout/vList2"/>
    <dgm:cxn modelId="{1BA11AF5-A2CC-4650-8A37-22937462D573}" type="presParOf" srcId="{ABB48A67-6BA8-4043-8091-ED3F40E335AF}" destId="{F06E8F77-A2C7-4956-8E2B-23BE4BEB67B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2A4128E7-B3B9-4162-BB05-66A9D6357ADD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N"/>
        </a:p>
      </dgm:t>
    </dgm:pt>
    <dgm:pt modelId="{FB4525F7-7FFD-45EC-9B46-3B10CD03A956}">
      <dgm:prSet/>
      <dgm:spPr/>
      <dgm:t>
        <a:bodyPr/>
        <a:lstStyle/>
        <a:p>
          <a:pPr rtl="0"/>
          <a:r>
            <a:rPr lang="en-IN" dirty="0"/>
            <a:t>Fundamentals of Frequency Modulation</a:t>
          </a:r>
        </a:p>
      </dgm:t>
    </dgm:pt>
    <dgm:pt modelId="{3B5A1A80-0914-4612-8FAE-F7BAC67D310D}" type="parTrans" cxnId="{E7BE9D61-0B6C-447A-8985-DFD29EE42918}">
      <dgm:prSet/>
      <dgm:spPr/>
      <dgm:t>
        <a:bodyPr/>
        <a:lstStyle/>
        <a:p>
          <a:endParaRPr lang="en-IN"/>
        </a:p>
      </dgm:t>
    </dgm:pt>
    <dgm:pt modelId="{E262E161-1CB6-4126-BD90-97D8EC96FCD0}" type="sibTrans" cxnId="{E7BE9D61-0B6C-447A-8985-DFD29EE42918}">
      <dgm:prSet/>
      <dgm:spPr/>
      <dgm:t>
        <a:bodyPr/>
        <a:lstStyle/>
        <a:p>
          <a:endParaRPr lang="en-IN"/>
        </a:p>
      </dgm:t>
    </dgm:pt>
    <dgm:pt modelId="{0AA2B0D1-52DF-4C03-AB05-94D7F9A931DA}">
      <dgm:prSet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 w="57150"/>
      </dgm:spPr>
      <dgm:t>
        <a:bodyPr/>
        <a:lstStyle/>
        <a:p>
          <a:pPr rtl="0"/>
          <a:r>
            <a:rPr lang="en-IN" sz="2800" dirty="0">
              <a:solidFill>
                <a:srgbClr val="00B050"/>
              </a:solidFill>
            </a:rPr>
            <a:t>Basic Principles of Frequency Modulation </a:t>
          </a:r>
          <a:r>
            <a:rPr lang="en-IN" sz="2800" b="1" i="0" dirty="0">
              <a:solidFill>
                <a:srgbClr val="00B050"/>
              </a:solidFill>
            </a:rPr>
            <a:t>✓</a:t>
          </a:r>
          <a:endParaRPr lang="en-IN" sz="2800" dirty="0">
            <a:solidFill>
              <a:srgbClr val="00B050"/>
            </a:solidFill>
          </a:endParaRPr>
        </a:p>
      </dgm:t>
    </dgm:pt>
    <dgm:pt modelId="{62E0F9A2-635D-462E-A34F-404836622046}" type="parTrans" cxnId="{12AB504E-FA10-440B-B679-465C6DEDCC47}">
      <dgm:prSet/>
      <dgm:spPr/>
      <dgm:t>
        <a:bodyPr/>
        <a:lstStyle/>
        <a:p>
          <a:endParaRPr lang="en-IN"/>
        </a:p>
      </dgm:t>
    </dgm:pt>
    <dgm:pt modelId="{9BCDE5AB-1470-465B-B169-79D2ADF85D7A}" type="sibTrans" cxnId="{12AB504E-FA10-440B-B679-465C6DEDCC47}">
      <dgm:prSet/>
      <dgm:spPr/>
      <dgm:t>
        <a:bodyPr/>
        <a:lstStyle/>
        <a:p>
          <a:endParaRPr lang="en-IN"/>
        </a:p>
      </dgm:t>
    </dgm:pt>
    <dgm:pt modelId="{5D2E683C-F62C-4459-BB6E-1D7E91B69AB9}">
      <dgm:prSet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 w="57150"/>
      </dgm:spPr>
      <dgm:t>
        <a:bodyPr/>
        <a:lstStyle/>
        <a:p>
          <a:pPr rtl="0"/>
          <a:r>
            <a:rPr lang="en-IN" sz="2800" dirty="0">
              <a:solidFill>
                <a:srgbClr val="00B050"/>
              </a:solidFill>
            </a:rPr>
            <a:t>Principles of Phase Modulation </a:t>
          </a:r>
          <a:r>
            <a:rPr lang="en-IN" sz="2800" b="1" i="0" dirty="0">
              <a:solidFill>
                <a:srgbClr val="00B050"/>
              </a:solidFill>
            </a:rPr>
            <a:t>✓</a:t>
          </a:r>
          <a:endParaRPr lang="en-IN" sz="2800" dirty="0"/>
        </a:p>
      </dgm:t>
    </dgm:pt>
    <dgm:pt modelId="{3BCB3275-07DE-4808-BF17-4600BCC0621B}" type="parTrans" cxnId="{5FCE0709-AA65-4D0D-B323-ACA6B4D29761}">
      <dgm:prSet/>
      <dgm:spPr/>
      <dgm:t>
        <a:bodyPr/>
        <a:lstStyle/>
        <a:p>
          <a:endParaRPr lang="en-IN"/>
        </a:p>
      </dgm:t>
    </dgm:pt>
    <dgm:pt modelId="{3BDBFBE2-0A5A-48F5-94B7-3D7F92C5CCC1}" type="sibTrans" cxnId="{5FCE0709-AA65-4D0D-B323-ACA6B4D29761}">
      <dgm:prSet/>
      <dgm:spPr/>
      <dgm:t>
        <a:bodyPr/>
        <a:lstStyle/>
        <a:p>
          <a:endParaRPr lang="en-IN"/>
        </a:p>
      </dgm:t>
    </dgm:pt>
    <dgm:pt modelId="{BA38CBAC-12EA-4E92-9B39-0195123C4FC1}">
      <dgm:prSet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 w="57150"/>
      </dgm:spPr>
      <dgm:t>
        <a:bodyPr/>
        <a:lstStyle/>
        <a:p>
          <a:pPr rtl="0"/>
          <a:r>
            <a:rPr lang="en-IN" sz="2800" dirty="0">
              <a:solidFill>
                <a:srgbClr val="00B050"/>
              </a:solidFill>
            </a:rPr>
            <a:t>Modulation index and sidebands </a:t>
          </a:r>
          <a:r>
            <a:rPr lang="en-IN" sz="2800" b="1" i="0" dirty="0">
              <a:solidFill>
                <a:srgbClr val="00B050"/>
              </a:solidFill>
            </a:rPr>
            <a:t>✓</a:t>
          </a:r>
          <a:endParaRPr lang="en-IN" sz="2800" dirty="0"/>
        </a:p>
      </dgm:t>
    </dgm:pt>
    <dgm:pt modelId="{45642BD0-08D9-4C72-ABA3-6B41CAAC37D7}" type="parTrans" cxnId="{0F548552-84CF-456E-9DBB-DC4BB872461D}">
      <dgm:prSet/>
      <dgm:spPr/>
      <dgm:t>
        <a:bodyPr/>
        <a:lstStyle/>
        <a:p>
          <a:endParaRPr lang="en-IN"/>
        </a:p>
      </dgm:t>
    </dgm:pt>
    <dgm:pt modelId="{6F3F926F-3213-4342-AE0C-F18E0CB1259F}" type="sibTrans" cxnId="{0F548552-84CF-456E-9DBB-DC4BB872461D}">
      <dgm:prSet/>
      <dgm:spPr/>
      <dgm:t>
        <a:bodyPr/>
        <a:lstStyle/>
        <a:p>
          <a:endParaRPr lang="en-IN"/>
        </a:p>
      </dgm:t>
    </dgm:pt>
    <dgm:pt modelId="{F379B3EE-AA0D-4138-8574-8943B1BBB1AE}">
      <dgm:prSet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 w="57150"/>
      </dgm:spPr>
      <dgm:t>
        <a:bodyPr/>
        <a:lstStyle/>
        <a:p>
          <a:pPr rtl="0"/>
          <a:r>
            <a:rPr lang="en-IN" sz="2800" dirty="0">
              <a:solidFill>
                <a:srgbClr val="00B050"/>
              </a:solidFill>
            </a:rPr>
            <a:t>Noise Suppression Effects of FM </a:t>
          </a:r>
          <a:r>
            <a:rPr lang="en-IN" sz="2800" b="1" i="0" dirty="0">
              <a:solidFill>
                <a:srgbClr val="00B050"/>
              </a:solidFill>
            </a:rPr>
            <a:t>✓</a:t>
          </a:r>
          <a:endParaRPr lang="en-IN" sz="2800" dirty="0"/>
        </a:p>
      </dgm:t>
    </dgm:pt>
    <dgm:pt modelId="{12E7DDFB-F044-4E55-B0FB-BDC5C77BD229}" type="parTrans" cxnId="{3BA12CD0-F730-441E-B95B-285E6C42CF91}">
      <dgm:prSet/>
      <dgm:spPr/>
      <dgm:t>
        <a:bodyPr/>
        <a:lstStyle/>
        <a:p>
          <a:endParaRPr lang="en-IN"/>
        </a:p>
      </dgm:t>
    </dgm:pt>
    <dgm:pt modelId="{6DC9532B-C2EF-4D58-A114-6A53EF0BBF02}" type="sibTrans" cxnId="{3BA12CD0-F730-441E-B95B-285E6C42CF91}">
      <dgm:prSet/>
      <dgm:spPr/>
      <dgm:t>
        <a:bodyPr/>
        <a:lstStyle/>
        <a:p>
          <a:endParaRPr lang="en-IN"/>
        </a:p>
      </dgm:t>
    </dgm:pt>
    <dgm:pt modelId="{FC12FF5D-D28B-4743-BC5C-363832932BF8}">
      <dgm:prSet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 w="57150"/>
      </dgm:spPr>
      <dgm:t>
        <a:bodyPr/>
        <a:lstStyle/>
        <a:p>
          <a:pPr rtl="0"/>
          <a:r>
            <a:rPr lang="en-IN" sz="2800" dirty="0"/>
            <a:t>FM versus AM. </a:t>
          </a:r>
        </a:p>
      </dgm:t>
    </dgm:pt>
    <dgm:pt modelId="{A0CAB14D-004D-4E7E-9339-26543FA0607A}" type="parTrans" cxnId="{144AEB85-BCC3-4CD2-A0B6-5393520FB268}">
      <dgm:prSet/>
      <dgm:spPr/>
      <dgm:t>
        <a:bodyPr/>
        <a:lstStyle/>
        <a:p>
          <a:endParaRPr lang="en-IN"/>
        </a:p>
      </dgm:t>
    </dgm:pt>
    <dgm:pt modelId="{68CAFD3A-1F05-42FB-B931-6E3C6F30291D}" type="sibTrans" cxnId="{144AEB85-BCC3-4CD2-A0B6-5393520FB268}">
      <dgm:prSet/>
      <dgm:spPr/>
      <dgm:t>
        <a:bodyPr/>
        <a:lstStyle/>
        <a:p>
          <a:endParaRPr lang="en-IN"/>
        </a:p>
      </dgm:t>
    </dgm:pt>
    <dgm:pt modelId="{64D86F2B-DD15-4CB0-85C7-885C12E28AB8}" type="pres">
      <dgm:prSet presAssocID="{2A4128E7-B3B9-4162-BB05-66A9D6357ADD}" presName="Name0" presStyleCnt="0">
        <dgm:presLayoutVars>
          <dgm:dir/>
          <dgm:animLvl val="lvl"/>
          <dgm:resizeHandles val="exact"/>
        </dgm:presLayoutVars>
      </dgm:prSet>
      <dgm:spPr/>
    </dgm:pt>
    <dgm:pt modelId="{C526CDD4-08A9-45E4-9CE3-63E7D4DD6BEA}" type="pres">
      <dgm:prSet presAssocID="{FB4525F7-7FFD-45EC-9B46-3B10CD03A956}" presName="linNode" presStyleCnt="0"/>
      <dgm:spPr/>
    </dgm:pt>
    <dgm:pt modelId="{DB7FC29E-D776-4C16-B7B4-78286B87C17E}" type="pres">
      <dgm:prSet presAssocID="{FB4525F7-7FFD-45EC-9B46-3B10CD03A956}" presName="parentText" presStyleLbl="node1" presStyleIdx="0" presStyleCnt="1" custScaleX="100000">
        <dgm:presLayoutVars>
          <dgm:chMax val="1"/>
          <dgm:bulletEnabled val="1"/>
        </dgm:presLayoutVars>
      </dgm:prSet>
      <dgm:spPr/>
    </dgm:pt>
    <dgm:pt modelId="{BFD118DA-1034-415C-B525-DB23AE18A4DA}" type="pres">
      <dgm:prSet presAssocID="{FB4525F7-7FFD-45EC-9B46-3B10CD03A956}" presName="descendantText" presStyleLbl="alignAccFollowNode1" presStyleIdx="0" presStyleCnt="1" custScaleX="132426" custScaleY="106554" custLinFactNeighborX="229" custLinFactNeighborY="3148">
        <dgm:presLayoutVars>
          <dgm:bulletEnabled val="1"/>
        </dgm:presLayoutVars>
      </dgm:prSet>
      <dgm:spPr/>
    </dgm:pt>
  </dgm:ptLst>
  <dgm:cxnLst>
    <dgm:cxn modelId="{5FCE0709-AA65-4D0D-B323-ACA6B4D29761}" srcId="{FB4525F7-7FFD-45EC-9B46-3B10CD03A956}" destId="{5D2E683C-F62C-4459-BB6E-1D7E91B69AB9}" srcOrd="1" destOrd="0" parTransId="{3BCB3275-07DE-4808-BF17-4600BCC0621B}" sibTransId="{3BDBFBE2-0A5A-48F5-94B7-3D7F92C5CCC1}"/>
    <dgm:cxn modelId="{19019709-1772-4CAF-9B28-54D1D72ADEA9}" type="presOf" srcId="{0AA2B0D1-52DF-4C03-AB05-94D7F9A931DA}" destId="{BFD118DA-1034-415C-B525-DB23AE18A4DA}" srcOrd="0" destOrd="0" presId="urn:microsoft.com/office/officeart/2005/8/layout/vList5"/>
    <dgm:cxn modelId="{5F4EF33F-4E59-4F1D-AAA0-0468936A6295}" type="presOf" srcId="{BA38CBAC-12EA-4E92-9B39-0195123C4FC1}" destId="{BFD118DA-1034-415C-B525-DB23AE18A4DA}" srcOrd="0" destOrd="2" presId="urn:microsoft.com/office/officeart/2005/8/layout/vList5"/>
    <dgm:cxn modelId="{E7BE9D61-0B6C-447A-8985-DFD29EE42918}" srcId="{2A4128E7-B3B9-4162-BB05-66A9D6357ADD}" destId="{FB4525F7-7FFD-45EC-9B46-3B10CD03A956}" srcOrd="0" destOrd="0" parTransId="{3B5A1A80-0914-4612-8FAE-F7BAC67D310D}" sibTransId="{E262E161-1CB6-4126-BD90-97D8EC96FCD0}"/>
    <dgm:cxn modelId="{12AB504E-FA10-440B-B679-465C6DEDCC47}" srcId="{FB4525F7-7FFD-45EC-9B46-3B10CD03A956}" destId="{0AA2B0D1-52DF-4C03-AB05-94D7F9A931DA}" srcOrd="0" destOrd="0" parTransId="{62E0F9A2-635D-462E-A34F-404836622046}" sibTransId="{9BCDE5AB-1470-465B-B169-79D2ADF85D7A}"/>
    <dgm:cxn modelId="{792EB571-C227-429C-8A14-4AB03094B693}" type="presOf" srcId="{5D2E683C-F62C-4459-BB6E-1D7E91B69AB9}" destId="{BFD118DA-1034-415C-B525-DB23AE18A4DA}" srcOrd="0" destOrd="1" presId="urn:microsoft.com/office/officeart/2005/8/layout/vList5"/>
    <dgm:cxn modelId="{0F548552-84CF-456E-9DBB-DC4BB872461D}" srcId="{FB4525F7-7FFD-45EC-9B46-3B10CD03A956}" destId="{BA38CBAC-12EA-4E92-9B39-0195123C4FC1}" srcOrd="2" destOrd="0" parTransId="{45642BD0-08D9-4C72-ABA3-6B41CAAC37D7}" sibTransId="{6F3F926F-3213-4342-AE0C-F18E0CB1259F}"/>
    <dgm:cxn modelId="{71464255-6AC7-4275-82E7-CA1512AF964B}" type="presOf" srcId="{F379B3EE-AA0D-4138-8574-8943B1BBB1AE}" destId="{BFD118DA-1034-415C-B525-DB23AE18A4DA}" srcOrd="0" destOrd="3" presId="urn:microsoft.com/office/officeart/2005/8/layout/vList5"/>
    <dgm:cxn modelId="{1261A97C-6108-41A9-9602-281E22C1C6F2}" type="presOf" srcId="{2A4128E7-B3B9-4162-BB05-66A9D6357ADD}" destId="{64D86F2B-DD15-4CB0-85C7-885C12E28AB8}" srcOrd="0" destOrd="0" presId="urn:microsoft.com/office/officeart/2005/8/layout/vList5"/>
    <dgm:cxn modelId="{144AEB85-BCC3-4CD2-A0B6-5393520FB268}" srcId="{FB4525F7-7FFD-45EC-9B46-3B10CD03A956}" destId="{FC12FF5D-D28B-4743-BC5C-363832932BF8}" srcOrd="4" destOrd="0" parTransId="{A0CAB14D-004D-4E7E-9339-26543FA0607A}" sibTransId="{68CAFD3A-1F05-42FB-B931-6E3C6F30291D}"/>
    <dgm:cxn modelId="{3BA12CD0-F730-441E-B95B-285E6C42CF91}" srcId="{FB4525F7-7FFD-45EC-9B46-3B10CD03A956}" destId="{F379B3EE-AA0D-4138-8574-8943B1BBB1AE}" srcOrd="3" destOrd="0" parTransId="{12E7DDFB-F044-4E55-B0FB-BDC5C77BD229}" sibTransId="{6DC9532B-C2EF-4D58-A114-6A53EF0BBF02}"/>
    <dgm:cxn modelId="{F80359EA-4604-45AD-A4C0-925A87F4AD28}" type="presOf" srcId="{FB4525F7-7FFD-45EC-9B46-3B10CD03A956}" destId="{DB7FC29E-D776-4C16-B7B4-78286B87C17E}" srcOrd="0" destOrd="0" presId="urn:microsoft.com/office/officeart/2005/8/layout/vList5"/>
    <dgm:cxn modelId="{ABE43BEF-8703-4840-A3B4-00E23517D06B}" type="presOf" srcId="{FC12FF5D-D28B-4743-BC5C-363832932BF8}" destId="{BFD118DA-1034-415C-B525-DB23AE18A4DA}" srcOrd="0" destOrd="4" presId="urn:microsoft.com/office/officeart/2005/8/layout/vList5"/>
    <dgm:cxn modelId="{4D31C155-FBE1-442B-B819-F9212243D024}" type="presParOf" srcId="{64D86F2B-DD15-4CB0-85C7-885C12E28AB8}" destId="{C526CDD4-08A9-45E4-9CE3-63E7D4DD6BEA}" srcOrd="0" destOrd="0" presId="urn:microsoft.com/office/officeart/2005/8/layout/vList5"/>
    <dgm:cxn modelId="{7D06AE2E-4F6D-43E9-9E10-74EA5D3E2C75}" type="presParOf" srcId="{C526CDD4-08A9-45E4-9CE3-63E7D4DD6BEA}" destId="{DB7FC29E-D776-4C16-B7B4-78286B87C17E}" srcOrd="0" destOrd="0" presId="urn:microsoft.com/office/officeart/2005/8/layout/vList5"/>
    <dgm:cxn modelId="{92B15123-F049-4B49-9900-BE4A33F68E36}" type="presParOf" srcId="{C526CDD4-08A9-45E4-9CE3-63E7D4DD6BEA}" destId="{BFD118DA-1034-415C-B525-DB23AE18A4DA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DC1D9399-F66C-4987-95CB-ED8167460C5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N"/>
        </a:p>
      </dgm:t>
    </dgm:pt>
    <dgm:pt modelId="{5AD21A00-D534-4CEC-B36A-CDAB1D7F70C2}">
      <dgm:prSet custT="1"/>
      <dgm:spPr/>
      <dgm:t>
        <a:bodyPr/>
        <a:lstStyle/>
        <a:p>
          <a:pPr rtl="0"/>
          <a:r>
            <a:rPr lang="en-US" sz="2400" dirty="0"/>
            <a:t>Module 3: Chapter 1</a:t>
          </a:r>
          <a:endParaRPr lang="en-IN" sz="2400" dirty="0"/>
        </a:p>
      </dgm:t>
    </dgm:pt>
    <dgm:pt modelId="{B23AEC5A-4CC2-4720-8D9F-46E5C05548BF}" type="parTrans" cxnId="{4B8D2955-7C90-48C1-B876-BB7FE2DDF44D}">
      <dgm:prSet/>
      <dgm:spPr/>
      <dgm:t>
        <a:bodyPr/>
        <a:lstStyle/>
        <a:p>
          <a:endParaRPr lang="en-IN" sz="2000"/>
        </a:p>
      </dgm:t>
    </dgm:pt>
    <dgm:pt modelId="{F03B04A6-0FD8-4C7A-82F7-D6241BA9D0C8}" type="sibTrans" cxnId="{4B8D2955-7C90-48C1-B876-BB7FE2DDF44D}">
      <dgm:prSet/>
      <dgm:spPr/>
      <dgm:t>
        <a:bodyPr/>
        <a:lstStyle/>
        <a:p>
          <a:endParaRPr lang="en-IN" sz="2000"/>
        </a:p>
      </dgm:t>
    </dgm:pt>
    <dgm:pt modelId="{ABB48A67-6BA8-4043-8091-ED3F40E335AF}" type="pres">
      <dgm:prSet presAssocID="{DC1D9399-F66C-4987-95CB-ED8167460C5D}" presName="linear" presStyleCnt="0">
        <dgm:presLayoutVars>
          <dgm:animLvl val="lvl"/>
          <dgm:resizeHandles val="exact"/>
        </dgm:presLayoutVars>
      </dgm:prSet>
      <dgm:spPr/>
    </dgm:pt>
    <dgm:pt modelId="{F06E8F77-A2C7-4956-8E2B-23BE4BEB67B5}" type="pres">
      <dgm:prSet presAssocID="{5AD21A00-D534-4CEC-B36A-CDAB1D7F70C2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4B8D2955-7C90-48C1-B876-BB7FE2DDF44D}" srcId="{DC1D9399-F66C-4987-95CB-ED8167460C5D}" destId="{5AD21A00-D534-4CEC-B36A-CDAB1D7F70C2}" srcOrd="0" destOrd="0" parTransId="{B23AEC5A-4CC2-4720-8D9F-46E5C05548BF}" sibTransId="{F03B04A6-0FD8-4C7A-82F7-D6241BA9D0C8}"/>
    <dgm:cxn modelId="{66F07EAD-D4DC-4732-959F-5472CDB33AC8}" type="presOf" srcId="{DC1D9399-F66C-4987-95CB-ED8167460C5D}" destId="{ABB48A67-6BA8-4043-8091-ED3F40E335AF}" srcOrd="0" destOrd="0" presId="urn:microsoft.com/office/officeart/2005/8/layout/vList2"/>
    <dgm:cxn modelId="{8A82F4D5-9E31-4F93-ADFC-21E908B118A6}" type="presOf" srcId="{5AD21A00-D534-4CEC-B36A-CDAB1D7F70C2}" destId="{F06E8F77-A2C7-4956-8E2B-23BE4BEB67B5}" srcOrd="0" destOrd="0" presId="urn:microsoft.com/office/officeart/2005/8/layout/vList2"/>
    <dgm:cxn modelId="{D7259C87-2FB6-4AE0-817E-9D99D18116FA}" type="presParOf" srcId="{ABB48A67-6BA8-4043-8091-ED3F40E335AF}" destId="{F06E8F77-A2C7-4956-8E2B-23BE4BEB67B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2A4128E7-B3B9-4162-BB05-66A9D6357ADD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N"/>
        </a:p>
      </dgm:t>
    </dgm:pt>
    <dgm:pt modelId="{FB4525F7-7FFD-45EC-9B46-3B10CD03A956}">
      <dgm:prSet/>
      <dgm:spPr/>
      <dgm:t>
        <a:bodyPr/>
        <a:lstStyle/>
        <a:p>
          <a:pPr rtl="0"/>
          <a:r>
            <a:rPr lang="en-IN" dirty="0"/>
            <a:t>Fundamentals of Frequency Modulation</a:t>
          </a:r>
        </a:p>
      </dgm:t>
    </dgm:pt>
    <dgm:pt modelId="{3B5A1A80-0914-4612-8FAE-F7BAC67D310D}" type="parTrans" cxnId="{E7BE9D61-0B6C-447A-8985-DFD29EE42918}">
      <dgm:prSet/>
      <dgm:spPr/>
      <dgm:t>
        <a:bodyPr/>
        <a:lstStyle/>
        <a:p>
          <a:endParaRPr lang="en-IN"/>
        </a:p>
      </dgm:t>
    </dgm:pt>
    <dgm:pt modelId="{E262E161-1CB6-4126-BD90-97D8EC96FCD0}" type="sibTrans" cxnId="{E7BE9D61-0B6C-447A-8985-DFD29EE42918}">
      <dgm:prSet/>
      <dgm:spPr/>
      <dgm:t>
        <a:bodyPr/>
        <a:lstStyle/>
        <a:p>
          <a:endParaRPr lang="en-IN"/>
        </a:p>
      </dgm:t>
    </dgm:pt>
    <dgm:pt modelId="{0AA2B0D1-52DF-4C03-AB05-94D7F9A931DA}">
      <dgm:prSet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 w="57150"/>
      </dgm:spPr>
      <dgm:t>
        <a:bodyPr/>
        <a:lstStyle/>
        <a:p>
          <a:pPr rtl="0"/>
          <a:r>
            <a:rPr lang="en-IN" sz="2800" dirty="0">
              <a:solidFill>
                <a:srgbClr val="00B050"/>
              </a:solidFill>
            </a:rPr>
            <a:t>Basic Principles of Frequency Modulation </a:t>
          </a:r>
          <a:r>
            <a:rPr lang="en-IN" sz="2800" b="1" i="0" dirty="0">
              <a:solidFill>
                <a:srgbClr val="00B050"/>
              </a:solidFill>
            </a:rPr>
            <a:t>✓</a:t>
          </a:r>
          <a:endParaRPr lang="en-IN" sz="2800" dirty="0">
            <a:solidFill>
              <a:srgbClr val="00B050"/>
            </a:solidFill>
          </a:endParaRPr>
        </a:p>
      </dgm:t>
    </dgm:pt>
    <dgm:pt modelId="{62E0F9A2-635D-462E-A34F-404836622046}" type="parTrans" cxnId="{12AB504E-FA10-440B-B679-465C6DEDCC47}">
      <dgm:prSet/>
      <dgm:spPr/>
      <dgm:t>
        <a:bodyPr/>
        <a:lstStyle/>
        <a:p>
          <a:endParaRPr lang="en-IN"/>
        </a:p>
      </dgm:t>
    </dgm:pt>
    <dgm:pt modelId="{9BCDE5AB-1470-465B-B169-79D2ADF85D7A}" type="sibTrans" cxnId="{12AB504E-FA10-440B-B679-465C6DEDCC47}">
      <dgm:prSet/>
      <dgm:spPr/>
      <dgm:t>
        <a:bodyPr/>
        <a:lstStyle/>
        <a:p>
          <a:endParaRPr lang="en-IN"/>
        </a:p>
      </dgm:t>
    </dgm:pt>
    <dgm:pt modelId="{5D2E683C-F62C-4459-BB6E-1D7E91B69AB9}">
      <dgm:prSet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 w="57150"/>
      </dgm:spPr>
      <dgm:t>
        <a:bodyPr/>
        <a:lstStyle/>
        <a:p>
          <a:pPr rtl="0"/>
          <a:r>
            <a:rPr lang="en-IN" sz="2800" dirty="0">
              <a:solidFill>
                <a:srgbClr val="00B050"/>
              </a:solidFill>
            </a:rPr>
            <a:t>Principles of Phase Modulation </a:t>
          </a:r>
          <a:r>
            <a:rPr lang="en-IN" sz="2800" b="1" i="0" dirty="0">
              <a:solidFill>
                <a:srgbClr val="00B050"/>
              </a:solidFill>
            </a:rPr>
            <a:t>✓</a:t>
          </a:r>
          <a:endParaRPr lang="en-IN" sz="2800" dirty="0"/>
        </a:p>
      </dgm:t>
    </dgm:pt>
    <dgm:pt modelId="{3BCB3275-07DE-4808-BF17-4600BCC0621B}" type="parTrans" cxnId="{5FCE0709-AA65-4D0D-B323-ACA6B4D29761}">
      <dgm:prSet/>
      <dgm:spPr/>
      <dgm:t>
        <a:bodyPr/>
        <a:lstStyle/>
        <a:p>
          <a:endParaRPr lang="en-IN"/>
        </a:p>
      </dgm:t>
    </dgm:pt>
    <dgm:pt modelId="{3BDBFBE2-0A5A-48F5-94B7-3D7F92C5CCC1}" type="sibTrans" cxnId="{5FCE0709-AA65-4D0D-B323-ACA6B4D29761}">
      <dgm:prSet/>
      <dgm:spPr/>
      <dgm:t>
        <a:bodyPr/>
        <a:lstStyle/>
        <a:p>
          <a:endParaRPr lang="en-IN"/>
        </a:p>
      </dgm:t>
    </dgm:pt>
    <dgm:pt modelId="{BA38CBAC-12EA-4E92-9B39-0195123C4FC1}">
      <dgm:prSet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 w="57150"/>
      </dgm:spPr>
      <dgm:t>
        <a:bodyPr/>
        <a:lstStyle/>
        <a:p>
          <a:pPr rtl="0"/>
          <a:r>
            <a:rPr lang="en-IN" sz="2800" dirty="0">
              <a:solidFill>
                <a:srgbClr val="00B050"/>
              </a:solidFill>
            </a:rPr>
            <a:t>Modulation index and sidebands </a:t>
          </a:r>
          <a:r>
            <a:rPr lang="en-IN" sz="2800" b="1" i="0" dirty="0">
              <a:solidFill>
                <a:srgbClr val="00B050"/>
              </a:solidFill>
            </a:rPr>
            <a:t>✓</a:t>
          </a:r>
          <a:endParaRPr lang="en-IN" sz="2800" dirty="0"/>
        </a:p>
      </dgm:t>
    </dgm:pt>
    <dgm:pt modelId="{45642BD0-08D9-4C72-ABA3-6B41CAAC37D7}" type="parTrans" cxnId="{0F548552-84CF-456E-9DBB-DC4BB872461D}">
      <dgm:prSet/>
      <dgm:spPr/>
      <dgm:t>
        <a:bodyPr/>
        <a:lstStyle/>
        <a:p>
          <a:endParaRPr lang="en-IN"/>
        </a:p>
      </dgm:t>
    </dgm:pt>
    <dgm:pt modelId="{6F3F926F-3213-4342-AE0C-F18E0CB1259F}" type="sibTrans" cxnId="{0F548552-84CF-456E-9DBB-DC4BB872461D}">
      <dgm:prSet/>
      <dgm:spPr/>
      <dgm:t>
        <a:bodyPr/>
        <a:lstStyle/>
        <a:p>
          <a:endParaRPr lang="en-IN"/>
        </a:p>
      </dgm:t>
    </dgm:pt>
    <dgm:pt modelId="{F379B3EE-AA0D-4138-8574-8943B1BBB1AE}">
      <dgm:prSet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 w="57150"/>
      </dgm:spPr>
      <dgm:t>
        <a:bodyPr/>
        <a:lstStyle/>
        <a:p>
          <a:pPr rtl="0"/>
          <a:r>
            <a:rPr lang="en-IN" sz="2800" dirty="0">
              <a:solidFill>
                <a:srgbClr val="00B050"/>
              </a:solidFill>
            </a:rPr>
            <a:t>Noise Suppression Effects of FM </a:t>
          </a:r>
          <a:r>
            <a:rPr lang="en-IN" sz="2800" b="1" i="0" dirty="0">
              <a:solidFill>
                <a:srgbClr val="00B050"/>
              </a:solidFill>
            </a:rPr>
            <a:t>✓</a:t>
          </a:r>
          <a:endParaRPr lang="en-IN" sz="2800" dirty="0"/>
        </a:p>
      </dgm:t>
    </dgm:pt>
    <dgm:pt modelId="{12E7DDFB-F044-4E55-B0FB-BDC5C77BD229}" type="parTrans" cxnId="{3BA12CD0-F730-441E-B95B-285E6C42CF91}">
      <dgm:prSet/>
      <dgm:spPr/>
      <dgm:t>
        <a:bodyPr/>
        <a:lstStyle/>
        <a:p>
          <a:endParaRPr lang="en-IN"/>
        </a:p>
      </dgm:t>
    </dgm:pt>
    <dgm:pt modelId="{6DC9532B-C2EF-4D58-A114-6A53EF0BBF02}" type="sibTrans" cxnId="{3BA12CD0-F730-441E-B95B-285E6C42CF91}">
      <dgm:prSet/>
      <dgm:spPr/>
      <dgm:t>
        <a:bodyPr/>
        <a:lstStyle/>
        <a:p>
          <a:endParaRPr lang="en-IN"/>
        </a:p>
      </dgm:t>
    </dgm:pt>
    <dgm:pt modelId="{FC12FF5D-D28B-4743-BC5C-363832932BF8}">
      <dgm:prSet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 w="57150"/>
      </dgm:spPr>
      <dgm:t>
        <a:bodyPr/>
        <a:lstStyle/>
        <a:p>
          <a:pPr rtl="0"/>
          <a:r>
            <a:rPr lang="en-IN" sz="2800" dirty="0">
              <a:solidFill>
                <a:srgbClr val="00B050"/>
              </a:solidFill>
            </a:rPr>
            <a:t>FM versus AM</a:t>
          </a:r>
          <a:r>
            <a:rPr lang="en-IN" sz="2800" b="1" i="0" dirty="0">
              <a:solidFill>
                <a:srgbClr val="00B050"/>
              </a:solidFill>
            </a:rPr>
            <a:t>✓</a:t>
          </a:r>
          <a:endParaRPr lang="en-IN" sz="2800" dirty="0"/>
        </a:p>
      </dgm:t>
    </dgm:pt>
    <dgm:pt modelId="{A0CAB14D-004D-4E7E-9339-26543FA0607A}" type="parTrans" cxnId="{144AEB85-BCC3-4CD2-A0B6-5393520FB268}">
      <dgm:prSet/>
      <dgm:spPr/>
      <dgm:t>
        <a:bodyPr/>
        <a:lstStyle/>
        <a:p>
          <a:endParaRPr lang="en-IN"/>
        </a:p>
      </dgm:t>
    </dgm:pt>
    <dgm:pt modelId="{68CAFD3A-1F05-42FB-B931-6E3C6F30291D}" type="sibTrans" cxnId="{144AEB85-BCC3-4CD2-A0B6-5393520FB268}">
      <dgm:prSet/>
      <dgm:spPr/>
      <dgm:t>
        <a:bodyPr/>
        <a:lstStyle/>
        <a:p>
          <a:endParaRPr lang="en-IN"/>
        </a:p>
      </dgm:t>
    </dgm:pt>
    <dgm:pt modelId="{64D86F2B-DD15-4CB0-85C7-885C12E28AB8}" type="pres">
      <dgm:prSet presAssocID="{2A4128E7-B3B9-4162-BB05-66A9D6357ADD}" presName="Name0" presStyleCnt="0">
        <dgm:presLayoutVars>
          <dgm:dir/>
          <dgm:animLvl val="lvl"/>
          <dgm:resizeHandles val="exact"/>
        </dgm:presLayoutVars>
      </dgm:prSet>
      <dgm:spPr/>
    </dgm:pt>
    <dgm:pt modelId="{C526CDD4-08A9-45E4-9CE3-63E7D4DD6BEA}" type="pres">
      <dgm:prSet presAssocID="{FB4525F7-7FFD-45EC-9B46-3B10CD03A956}" presName="linNode" presStyleCnt="0"/>
      <dgm:spPr/>
    </dgm:pt>
    <dgm:pt modelId="{DB7FC29E-D776-4C16-B7B4-78286B87C17E}" type="pres">
      <dgm:prSet presAssocID="{FB4525F7-7FFD-45EC-9B46-3B10CD03A956}" presName="parentText" presStyleLbl="node1" presStyleIdx="0" presStyleCnt="1" custScaleX="100000">
        <dgm:presLayoutVars>
          <dgm:chMax val="1"/>
          <dgm:bulletEnabled val="1"/>
        </dgm:presLayoutVars>
      </dgm:prSet>
      <dgm:spPr/>
    </dgm:pt>
    <dgm:pt modelId="{BFD118DA-1034-415C-B525-DB23AE18A4DA}" type="pres">
      <dgm:prSet presAssocID="{FB4525F7-7FFD-45EC-9B46-3B10CD03A956}" presName="descendantText" presStyleLbl="alignAccFollowNode1" presStyleIdx="0" presStyleCnt="1" custScaleX="132426" custScaleY="106554" custLinFactNeighborX="229" custLinFactNeighborY="3148">
        <dgm:presLayoutVars>
          <dgm:bulletEnabled val="1"/>
        </dgm:presLayoutVars>
      </dgm:prSet>
      <dgm:spPr/>
    </dgm:pt>
  </dgm:ptLst>
  <dgm:cxnLst>
    <dgm:cxn modelId="{5FCE0709-AA65-4D0D-B323-ACA6B4D29761}" srcId="{FB4525F7-7FFD-45EC-9B46-3B10CD03A956}" destId="{5D2E683C-F62C-4459-BB6E-1D7E91B69AB9}" srcOrd="1" destOrd="0" parTransId="{3BCB3275-07DE-4808-BF17-4600BCC0621B}" sibTransId="{3BDBFBE2-0A5A-48F5-94B7-3D7F92C5CCC1}"/>
    <dgm:cxn modelId="{75F7EC3D-0998-4830-A313-D79F7A4AD45E}" type="presOf" srcId="{BA38CBAC-12EA-4E92-9B39-0195123C4FC1}" destId="{BFD118DA-1034-415C-B525-DB23AE18A4DA}" srcOrd="0" destOrd="2" presId="urn:microsoft.com/office/officeart/2005/8/layout/vList5"/>
    <dgm:cxn modelId="{E7BE9D61-0B6C-447A-8985-DFD29EE42918}" srcId="{2A4128E7-B3B9-4162-BB05-66A9D6357ADD}" destId="{FB4525F7-7FFD-45EC-9B46-3B10CD03A956}" srcOrd="0" destOrd="0" parTransId="{3B5A1A80-0914-4612-8FAE-F7BAC67D310D}" sibTransId="{E262E161-1CB6-4126-BD90-97D8EC96FCD0}"/>
    <dgm:cxn modelId="{12AB504E-FA10-440B-B679-465C6DEDCC47}" srcId="{FB4525F7-7FFD-45EC-9B46-3B10CD03A956}" destId="{0AA2B0D1-52DF-4C03-AB05-94D7F9A931DA}" srcOrd="0" destOrd="0" parTransId="{62E0F9A2-635D-462E-A34F-404836622046}" sibTransId="{9BCDE5AB-1470-465B-B169-79D2ADF85D7A}"/>
    <dgm:cxn modelId="{91D7F86E-5AA9-4042-BCF2-4714139EFBAF}" type="presOf" srcId="{2A4128E7-B3B9-4162-BB05-66A9D6357ADD}" destId="{64D86F2B-DD15-4CB0-85C7-885C12E28AB8}" srcOrd="0" destOrd="0" presId="urn:microsoft.com/office/officeart/2005/8/layout/vList5"/>
    <dgm:cxn modelId="{0F548552-84CF-456E-9DBB-DC4BB872461D}" srcId="{FB4525F7-7FFD-45EC-9B46-3B10CD03A956}" destId="{BA38CBAC-12EA-4E92-9B39-0195123C4FC1}" srcOrd="2" destOrd="0" parTransId="{45642BD0-08D9-4C72-ABA3-6B41CAAC37D7}" sibTransId="{6F3F926F-3213-4342-AE0C-F18E0CB1259F}"/>
    <dgm:cxn modelId="{D10FC17D-13FC-477C-A33D-42232F1114E2}" type="presOf" srcId="{5D2E683C-F62C-4459-BB6E-1D7E91B69AB9}" destId="{BFD118DA-1034-415C-B525-DB23AE18A4DA}" srcOrd="0" destOrd="1" presId="urn:microsoft.com/office/officeart/2005/8/layout/vList5"/>
    <dgm:cxn modelId="{28403181-E3B1-4708-A12A-BA39C92B7284}" type="presOf" srcId="{FC12FF5D-D28B-4743-BC5C-363832932BF8}" destId="{BFD118DA-1034-415C-B525-DB23AE18A4DA}" srcOrd="0" destOrd="4" presId="urn:microsoft.com/office/officeart/2005/8/layout/vList5"/>
    <dgm:cxn modelId="{144AEB85-BCC3-4CD2-A0B6-5393520FB268}" srcId="{FB4525F7-7FFD-45EC-9B46-3B10CD03A956}" destId="{FC12FF5D-D28B-4743-BC5C-363832932BF8}" srcOrd="4" destOrd="0" parTransId="{A0CAB14D-004D-4E7E-9339-26543FA0607A}" sibTransId="{68CAFD3A-1F05-42FB-B931-6E3C6F30291D}"/>
    <dgm:cxn modelId="{65CD0E8E-C859-4A16-8BE0-31684683B3D0}" type="presOf" srcId="{FB4525F7-7FFD-45EC-9B46-3B10CD03A956}" destId="{DB7FC29E-D776-4C16-B7B4-78286B87C17E}" srcOrd="0" destOrd="0" presId="urn:microsoft.com/office/officeart/2005/8/layout/vList5"/>
    <dgm:cxn modelId="{EA9A0E97-177F-4561-A168-E430391AADD0}" type="presOf" srcId="{0AA2B0D1-52DF-4C03-AB05-94D7F9A931DA}" destId="{BFD118DA-1034-415C-B525-DB23AE18A4DA}" srcOrd="0" destOrd="0" presId="urn:microsoft.com/office/officeart/2005/8/layout/vList5"/>
    <dgm:cxn modelId="{3BA12CD0-F730-441E-B95B-285E6C42CF91}" srcId="{FB4525F7-7FFD-45EC-9B46-3B10CD03A956}" destId="{F379B3EE-AA0D-4138-8574-8943B1BBB1AE}" srcOrd="3" destOrd="0" parTransId="{12E7DDFB-F044-4E55-B0FB-BDC5C77BD229}" sibTransId="{6DC9532B-C2EF-4D58-A114-6A53EF0BBF02}"/>
    <dgm:cxn modelId="{132CE7E2-0D45-44FA-BC18-A8DBBEA15458}" type="presOf" srcId="{F379B3EE-AA0D-4138-8574-8943B1BBB1AE}" destId="{BFD118DA-1034-415C-B525-DB23AE18A4DA}" srcOrd="0" destOrd="3" presId="urn:microsoft.com/office/officeart/2005/8/layout/vList5"/>
    <dgm:cxn modelId="{1D9D1C42-BFD3-4775-9A8A-A1538535FA8F}" type="presParOf" srcId="{64D86F2B-DD15-4CB0-85C7-885C12E28AB8}" destId="{C526CDD4-08A9-45E4-9CE3-63E7D4DD6BEA}" srcOrd="0" destOrd="0" presId="urn:microsoft.com/office/officeart/2005/8/layout/vList5"/>
    <dgm:cxn modelId="{6716F861-FAA7-4686-ACCD-E53513ADAD1F}" type="presParOf" srcId="{C526CDD4-08A9-45E4-9CE3-63E7D4DD6BEA}" destId="{DB7FC29E-D776-4C16-B7B4-78286B87C17E}" srcOrd="0" destOrd="0" presId="urn:microsoft.com/office/officeart/2005/8/layout/vList5"/>
    <dgm:cxn modelId="{7D3B3387-6C6A-4DF2-A25E-B5D625C47BDD}" type="presParOf" srcId="{C526CDD4-08A9-45E4-9CE3-63E7D4DD6BEA}" destId="{BFD118DA-1034-415C-B525-DB23AE18A4DA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35A7840-25E5-4E4A-ADDD-5125038F897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N"/>
        </a:p>
      </dgm:t>
    </dgm:pt>
    <dgm:pt modelId="{D23C8D55-FF2B-4E50-BFFB-AFDAAA301E16}">
      <dgm:prSet custT="1"/>
      <dgm:spPr/>
      <dgm:t>
        <a:bodyPr/>
        <a:lstStyle/>
        <a:p>
          <a:pPr rtl="0"/>
          <a:r>
            <a:rPr lang="en-US" sz="2800" b="1" dirty="0"/>
            <a:t>Subject Name:  Principles of Communication Systems</a:t>
          </a:r>
          <a:endParaRPr lang="en-IN" sz="2800" dirty="0"/>
        </a:p>
      </dgm:t>
    </dgm:pt>
    <dgm:pt modelId="{E0A4AC2C-70A4-4B74-92A5-22D0810C92A8}" type="sibTrans" cxnId="{059500A5-8798-4E90-A405-052C3B09BA85}">
      <dgm:prSet/>
      <dgm:spPr/>
      <dgm:t>
        <a:bodyPr/>
        <a:lstStyle/>
        <a:p>
          <a:endParaRPr lang="en-IN" sz="2400"/>
        </a:p>
      </dgm:t>
    </dgm:pt>
    <dgm:pt modelId="{00958BE3-D0DC-4BDD-9894-6D69C2109B6B}" type="parTrans" cxnId="{059500A5-8798-4E90-A405-052C3B09BA85}">
      <dgm:prSet/>
      <dgm:spPr/>
      <dgm:t>
        <a:bodyPr/>
        <a:lstStyle/>
        <a:p>
          <a:endParaRPr lang="en-IN" sz="2400"/>
        </a:p>
      </dgm:t>
    </dgm:pt>
    <dgm:pt modelId="{B8B50035-5000-461B-B966-21EF991DF921}">
      <dgm:prSet custT="1"/>
      <dgm:spPr/>
      <dgm:t>
        <a:bodyPr/>
        <a:lstStyle/>
        <a:p>
          <a:pPr algn="ctr" rtl="0"/>
          <a:r>
            <a:rPr lang="en-US" sz="2400" b="0" dirty="0"/>
            <a:t>Subject Code: BEC402</a:t>
          </a:r>
          <a:endParaRPr lang="en-IN" sz="2400" b="0" dirty="0"/>
        </a:p>
      </dgm:t>
    </dgm:pt>
    <dgm:pt modelId="{687B039A-A068-4779-A518-292AE530A5C3}" type="parTrans" cxnId="{BB471E9E-0148-4EF4-B4DC-1F6AD965C3CA}">
      <dgm:prSet/>
      <dgm:spPr/>
      <dgm:t>
        <a:bodyPr/>
        <a:lstStyle/>
        <a:p>
          <a:endParaRPr lang="en-IN" sz="2400"/>
        </a:p>
      </dgm:t>
    </dgm:pt>
    <dgm:pt modelId="{DD793A9F-C9F4-4E55-A2F9-3A2C280591BF}" type="sibTrans" cxnId="{BB471E9E-0148-4EF4-B4DC-1F6AD965C3CA}">
      <dgm:prSet/>
      <dgm:spPr/>
      <dgm:t>
        <a:bodyPr/>
        <a:lstStyle/>
        <a:p>
          <a:endParaRPr lang="en-IN" sz="2400"/>
        </a:p>
      </dgm:t>
    </dgm:pt>
    <dgm:pt modelId="{475C2C3A-FE11-453F-8DFF-777A8FD89027}" type="pres">
      <dgm:prSet presAssocID="{B35A7840-25E5-4E4A-ADDD-5125038F897D}" presName="linear" presStyleCnt="0">
        <dgm:presLayoutVars>
          <dgm:animLvl val="lvl"/>
          <dgm:resizeHandles val="exact"/>
        </dgm:presLayoutVars>
      </dgm:prSet>
      <dgm:spPr/>
    </dgm:pt>
    <dgm:pt modelId="{AB802EF2-9F42-480D-8F3F-8D6C2909126A}" type="pres">
      <dgm:prSet presAssocID="{D23C8D55-FF2B-4E50-BFFB-AFDAAA301E16}" presName="parentText" presStyleLbl="node1" presStyleIdx="0" presStyleCnt="2" custScaleY="115371" custLinFactNeighborX="1656" custLinFactNeighborY="44">
        <dgm:presLayoutVars>
          <dgm:chMax val="0"/>
          <dgm:bulletEnabled val="1"/>
        </dgm:presLayoutVars>
      </dgm:prSet>
      <dgm:spPr/>
    </dgm:pt>
    <dgm:pt modelId="{FDB33912-E6D5-4035-8069-CC1B430CCC13}" type="pres">
      <dgm:prSet presAssocID="{E0A4AC2C-70A4-4B74-92A5-22D0810C92A8}" presName="spacer" presStyleCnt="0"/>
      <dgm:spPr/>
    </dgm:pt>
    <dgm:pt modelId="{D31018BA-4700-452A-90C6-A47A6F9FD644}" type="pres">
      <dgm:prSet presAssocID="{B8B50035-5000-461B-B966-21EF991DF921}" presName="parentText" presStyleLbl="node1" presStyleIdx="1" presStyleCnt="2" custScaleX="82428" custScaleY="115145" custLinFactNeighborX="1428" custLinFactNeighborY="-60181">
        <dgm:presLayoutVars>
          <dgm:chMax val="0"/>
          <dgm:bulletEnabled val="1"/>
        </dgm:presLayoutVars>
      </dgm:prSet>
      <dgm:spPr/>
    </dgm:pt>
  </dgm:ptLst>
  <dgm:cxnLst>
    <dgm:cxn modelId="{0BE6E632-8BF8-4FAE-9726-A2AEF4D58088}" type="presOf" srcId="{B8B50035-5000-461B-B966-21EF991DF921}" destId="{D31018BA-4700-452A-90C6-A47A6F9FD644}" srcOrd="0" destOrd="0" presId="urn:microsoft.com/office/officeart/2005/8/layout/vList2"/>
    <dgm:cxn modelId="{0BFDA25B-A1EE-4145-A867-2F6E3C8DB813}" type="presOf" srcId="{D23C8D55-FF2B-4E50-BFFB-AFDAAA301E16}" destId="{AB802EF2-9F42-480D-8F3F-8D6C2909126A}" srcOrd="0" destOrd="0" presId="urn:microsoft.com/office/officeart/2005/8/layout/vList2"/>
    <dgm:cxn modelId="{30D64E7C-A813-42DE-AA33-4862133F86FB}" type="presOf" srcId="{B35A7840-25E5-4E4A-ADDD-5125038F897D}" destId="{475C2C3A-FE11-453F-8DFF-777A8FD89027}" srcOrd="0" destOrd="0" presId="urn:microsoft.com/office/officeart/2005/8/layout/vList2"/>
    <dgm:cxn modelId="{BB471E9E-0148-4EF4-B4DC-1F6AD965C3CA}" srcId="{B35A7840-25E5-4E4A-ADDD-5125038F897D}" destId="{B8B50035-5000-461B-B966-21EF991DF921}" srcOrd="1" destOrd="0" parTransId="{687B039A-A068-4779-A518-292AE530A5C3}" sibTransId="{DD793A9F-C9F4-4E55-A2F9-3A2C280591BF}"/>
    <dgm:cxn modelId="{059500A5-8798-4E90-A405-052C3B09BA85}" srcId="{B35A7840-25E5-4E4A-ADDD-5125038F897D}" destId="{D23C8D55-FF2B-4E50-BFFB-AFDAAA301E16}" srcOrd="0" destOrd="0" parTransId="{00958BE3-D0DC-4BDD-9894-6D69C2109B6B}" sibTransId="{E0A4AC2C-70A4-4B74-92A5-22D0810C92A8}"/>
    <dgm:cxn modelId="{2CFFDDB6-B16F-4791-B96D-08A1FE815A0D}" type="presParOf" srcId="{475C2C3A-FE11-453F-8DFF-777A8FD89027}" destId="{AB802EF2-9F42-480D-8F3F-8D6C2909126A}" srcOrd="0" destOrd="0" presId="urn:microsoft.com/office/officeart/2005/8/layout/vList2"/>
    <dgm:cxn modelId="{552E8B54-373D-430C-A374-D3D9DDD28784}" type="presParOf" srcId="{475C2C3A-FE11-453F-8DFF-777A8FD89027}" destId="{FDB33912-E6D5-4035-8069-CC1B430CCC13}" srcOrd="1" destOrd="0" presId="urn:microsoft.com/office/officeart/2005/8/layout/vList2"/>
    <dgm:cxn modelId="{075314D6-0829-4A5E-9931-B6DD173444AE}" type="presParOf" srcId="{475C2C3A-FE11-453F-8DFF-777A8FD89027}" destId="{D31018BA-4700-452A-90C6-A47A6F9FD644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DC1D9399-F66C-4987-95CB-ED8167460C5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N"/>
        </a:p>
      </dgm:t>
    </dgm:pt>
    <dgm:pt modelId="{5AD21A00-D534-4CEC-B36A-CDAB1D7F70C2}">
      <dgm:prSet custT="1"/>
      <dgm:spPr/>
      <dgm:t>
        <a:bodyPr/>
        <a:lstStyle/>
        <a:p>
          <a:pPr rtl="0"/>
          <a:r>
            <a:rPr lang="en-US" sz="2400" dirty="0"/>
            <a:t>Module 3: Chapter 2</a:t>
          </a:r>
          <a:endParaRPr lang="en-IN" sz="2400" dirty="0"/>
        </a:p>
      </dgm:t>
    </dgm:pt>
    <dgm:pt modelId="{B23AEC5A-4CC2-4720-8D9F-46E5C05548BF}" type="parTrans" cxnId="{4B8D2955-7C90-48C1-B876-BB7FE2DDF44D}">
      <dgm:prSet/>
      <dgm:spPr/>
      <dgm:t>
        <a:bodyPr/>
        <a:lstStyle/>
        <a:p>
          <a:endParaRPr lang="en-IN" sz="2000"/>
        </a:p>
      </dgm:t>
    </dgm:pt>
    <dgm:pt modelId="{F03B04A6-0FD8-4C7A-82F7-D6241BA9D0C8}" type="sibTrans" cxnId="{4B8D2955-7C90-48C1-B876-BB7FE2DDF44D}">
      <dgm:prSet/>
      <dgm:spPr/>
      <dgm:t>
        <a:bodyPr/>
        <a:lstStyle/>
        <a:p>
          <a:endParaRPr lang="en-IN" sz="2000"/>
        </a:p>
      </dgm:t>
    </dgm:pt>
    <dgm:pt modelId="{ABB48A67-6BA8-4043-8091-ED3F40E335AF}" type="pres">
      <dgm:prSet presAssocID="{DC1D9399-F66C-4987-95CB-ED8167460C5D}" presName="linear" presStyleCnt="0">
        <dgm:presLayoutVars>
          <dgm:animLvl val="lvl"/>
          <dgm:resizeHandles val="exact"/>
        </dgm:presLayoutVars>
      </dgm:prSet>
      <dgm:spPr/>
    </dgm:pt>
    <dgm:pt modelId="{F06E8F77-A2C7-4956-8E2B-23BE4BEB67B5}" type="pres">
      <dgm:prSet presAssocID="{5AD21A00-D534-4CEC-B36A-CDAB1D7F70C2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E0982706-A026-4789-A8CF-EA2C1776FA41}" type="presOf" srcId="{DC1D9399-F66C-4987-95CB-ED8167460C5D}" destId="{ABB48A67-6BA8-4043-8091-ED3F40E335AF}" srcOrd="0" destOrd="0" presId="urn:microsoft.com/office/officeart/2005/8/layout/vList2"/>
    <dgm:cxn modelId="{4B8D2955-7C90-48C1-B876-BB7FE2DDF44D}" srcId="{DC1D9399-F66C-4987-95CB-ED8167460C5D}" destId="{5AD21A00-D534-4CEC-B36A-CDAB1D7F70C2}" srcOrd="0" destOrd="0" parTransId="{B23AEC5A-4CC2-4720-8D9F-46E5C05548BF}" sibTransId="{F03B04A6-0FD8-4C7A-82F7-D6241BA9D0C8}"/>
    <dgm:cxn modelId="{A7BB67EE-C95C-40FE-8AC8-9487AB248B8D}" type="presOf" srcId="{5AD21A00-D534-4CEC-B36A-CDAB1D7F70C2}" destId="{F06E8F77-A2C7-4956-8E2B-23BE4BEB67B5}" srcOrd="0" destOrd="0" presId="urn:microsoft.com/office/officeart/2005/8/layout/vList2"/>
    <dgm:cxn modelId="{74D9ECAF-6FB2-4391-B2FD-47CC1DE91B71}" type="presParOf" srcId="{ABB48A67-6BA8-4043-8091-ED3F40E335AF}" destId="{F06E8F77-A2C7-4956-8E2B-23BE4BEB67B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2A4128E7-B3B9-4162-BB05-66A9D6357ADD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N"/>
        </a:p>
      </dgm:t>
    </dgm:pt>
    <dgm:pt modelId="{FB4525F7-7FFD-45EC-9B46-3B10CD03A956}">
      <dgm:prSet/>
      <dgm:spPr/>
      <dgm:t>
        <a:bodyPr/>
        <a:lstStyle/>
        <a:p>
          <a:pPr rtl="0"/>
          <a:r>
            <a:rPr lang="en-IN" dirty="0"/>
            <a:t>FM Circuits</a:t>
          </a:r>
        </a:p>
      </dgm:t>
    </dgm:pt>
    <dgm:pt modelId="{3B5A1A80-0914-4612-8FAE-F7BAC67D310D}" type="parTrans" cxnId="{E7BE9D61-0B6C-447A-8985-DFD29EE42918}">
      <dgm:prSet/>
      <dgm:spPr/>
      <dgm:t>
        <a:bodyPr/>
        <a:lstStyle/>
        <a:p>
          <a:endParaRPr lang="en-IN"/>
        </a:p>
      </dgm:t>
    </dgm:pt>
    <dgm:pt modelId="{E262E161-1CB6-4126-BD90-97D8EC96FCD0}" type="sibTrans" cxnId="{E7BE9D61-0B6C-447A-8985-DFD29EE42918}">
      <dgm:prSet/>
      <dgm:spPr/>
      <dgm:t>
        <a:bodyPr/>
        <a:lstStyle/>
        <a:p>
          <a:endParaRPr lang="en-IN"/>
        </a:p>
      </dgm:t>
    </dgm:pt>
    <dgm:pt modelId="{0AA2B0D1-52DF-4C03-AB05-94D7F9A931DA}">
      <dgm:prSet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 w="57150"/>
      </dgm:spPr>
      <dgm:t>
        <a:bodyPr/>
        <a:lstStyle/>
        <a:p>
          <a:pPr rtl="0"/>
          <a:r>
            <a:rPr lang="en-IN" sz="2800" dirty="0">
              <a:solidFill>
                <a:srgbClr val="00B050"/>
              </a:solidFill>
            </a:rPr>
            <a:t>Frequency Modulators:</a:t>
          </a:r>
          <a:r>
            <a:rPr lang="en-IN" sz="2800" b="1" i="0" dirty="0">
              <a:solidFill>
                <a:srgbClr val="00B050"/>
              </a:solidFill>
            </a:rPr>
            <a:t>✓</a:t>
          </a:r>
          <a:endParaRPr lang="en-IN" sz="2800" dirty="0">
            <a:solidFill>
              <a:srgbClr val="00B050"/>
            </a:solidFill>
          </a:endParaRPr>
        </a:p>
      </dgm:t>
    </dgm:pt>
    <dgm:pt modelId="{62E0F9A2-635D-462E-A34F-404836622046}" type="parTrans" cxnId="{12AB504E-FA10-440B-B679-465C6DEDCC47}">
      <dgm:prSet/>
      <dgm:spPr/>
      <dgm:t>
        <a:bodyPr/>
        <a:lstStyle/>
        <a:p>
          <a:endParaRPr lang="en-IN"/>
        </a:p>
      </dgm:t>
    </dgm:pt>
    <dgm:pt modelId="{9BCDE5AB-1470-465B-B169-79D2ADF85D7A}" type="sibTrans" cxnId="{12AB504E-FA10-440B-B679-465C6DEDCC47}">
      <dgm:prSet/>
      <dgm:spPr/>
      <dgm:t>
        <a:bodyPr/>
        <a:lstStyle/>
        <a:p>
          <a:endParaRPr lang="en-IN"/>
        </a:p>
      </dgm:t>
    </dgm:pt>
    <dgm:pt modelId="{09275F58-FC79-4FE3-B617-8FA5273BA989}">
      <dgm:prSet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 w="57150"/>
      </dgm:spPr>
      <dgm:t>
        <a:bodyPr/>
        <a:lstStyle/>
        <a:p>
          <a:pPr rtl="0"/>
          <a:r>
            <a:rPr lang="en-IN" sz="2800" dirty="0"/>
            <a:t> Frequency Demodulators:</a:t>
          </a:r>
        </a:p>
      </dgm:t>
    </dgm:pt>
    <dgm:pt modelId="{A697047B-73B3-4D5B-AAD4-555B813E8A48}" type="parTrans" cxnId="{7CC01605-6183-40C9-B0FD-35635D456A80}">
      <dgm:prSet/>
      <dgm:spPr/>
      <dgm:t>
        <a:bodyPr/>
        <a:lstStyle/>
        <a:p>
          <a:endParaRPr lang="en-IN"/>
        </a:p>
      </dgm:t>
    </dgm:pt>
    <dgm:pt modelId="{20962FB6-DEF1-4C37-8D77-B812D433A019}" type="sibTrans" cxnId="{7CC01605-6183-40C9-B0FD-35635D456A80}">
      <dgm:prSet/>
      <dgm:spPr/>
      <dgm:t>
        <a:bodyPr/>
        <a:lstStyle/>
        <a:p>
          <a:endParaRPr lang="en-IN"/>
        </a:p>
      </dgm:t>
    </dgm:pt>
    <dgm:pt modelId="{56539A23-E9F9-4204-A3A5-0F29CADFB5F2}">
      <dgm:prSet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 w="57150"/>
      </dgm:spPr>
      <dgm:t>
        <a:bodyPr/>
        <a:lstStyle/>
        <a:p>
          <a:pPr rtl="0"/>
          <a:r>
            <a:rPr lang="en-US" sz="2800" dirty="0"/>
            <a:t>Voltage Controlled Oscillators</a:t>
          </a:r>
          <a:endParaRPr lang="en-IN" sz="2800" dirty="0"/>
        </a:p>
      </dgm:t>
    </dgm:pt>
    <dgm:pt modelId="{6FD642E7-B027-451A-AD19-B272D9375A6D}" type="parTrans" cxnId="{B45155AA-3E56-4B3F-BBE4-3CF0EE03A673}">
      <dgm:prSet/>
      <dgm:spPr/>
      <dgm:t>
        <a:bodyPr/>
        <a:lstStyle/>
        <a:p>
          <a:endParaRPr lang="en-IN"/>
        </a:p>
      </dgm:t>
    </dgm:pt>
    <dgm:pt modelId="{55905512-FF60-4622-AC21-61E66A67A95C}" type="sibTrans" cxnId="{B45155AA-3E56-4B3F-BBE4-3CF0EE03A673}">
      <dgm:prSet/>
      <dgm:spPr/>
      <dgm:t>
        <a:bodyPr/>
        <a:lstStyle/>
        <a:p>
          <a:endParaRPr lang="en-IN"/>
        </a:p>
      </dgm:t>
    </dgm:pt>
    <dgm:pt modelId="{B20C9926-B2AC-4775-8531-943BD11B41C2}">
      <dgm:prSet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 w="57150"/>
      </dgm:spPr>
      <dgm:t>
        <a:bodyPr/>
        <a:lstStyle/>
        <a:p>
          <a:pPr rtl="0"/>
          <a:r>
            <a:rPr lang="en-US" sz="2800" dirty="0"/>
            <a:t>Slope Detectors</a:t>
          </a:r>
          <a:endParaRPr lang="en-IN" sz="2800" dirty="0"/>
        </a:p>
      </dgm:t>
    </dgm:pt>
    <dgm:pt modelId="{89351BE5-7B70-4F9B-A87E-82D7893F7F28}" type="parTrans" cxnId="{83F6ACD0-EDEB-4EDF-87E0-0E461961912B}">
      <dgm:prSet/>
      <dgm:spPr/>
      <dgm:t>
        <a:bodyPr/>
        <a:lstStyle/>
        <a:p>
          <a:endParaRPr lang="en-IN"/>
        </a:p>
      </dgm:t>
    </dgm:pt>
    <dgm:pt modelId="{80C31374-C5A8-4B31-8236-955B16E8188D}" type="sibTrans" cxnId="{83F6ACD0-EDEB-4EDF-87E0-0E461961912B}">
      <dgm:prSet/>
      <dgm:spPr/>
      <dgm:t>
        <a:bodyPr/>
        <a:lstStyle/>
        <a:p>
          <a:endParaRPr lang="en-IN"/>
        </a:p>
      </dgm:t>
    </dgm:pt>
    <dgm:pt modelId="{5B0CAD59-0A8D-4D0A-A736-721CF08EDC2C}">
      <dgm:prSet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 w="57150"/>
      </dgm:spPr>
      <dgm:t>
        <a:bodyPr/>
        <a:lstStyle/>
        <a:p>
          <a:pPr rtl="0"/>
          <a:endParaRPr lang="en-IN" sz="2800" dirty="0"/>
        </a:p>
      </dgm:t>
    </dgm:pt>
    <dgm:pt modelId="{D0DA078E-135F-44E0-888F-13855BC1C7BD}" type="parTrans" cxnId="{CD6FD465-BBCF-42D7-B273-FA3D26DA8A0C}">
      <dgm:prSet/>
      <dgm:spPr/>
      <dgm:t>
        <a:bodyPr/>
        <a:lstStyle/>
        <a:p>
          <a:endParaRPr lang="en-IN"/>
        </a:p>
      </dgm:t>
    </dgm:pt>
    <dgm:pt modelId="{116258E3-98B1-41F4-A2D6-6B72F408C075}" type="sibTrans" cxnId="{CD6FD465-BBCF-42D7-B273-FA3D26DA8A0C}">
      <dgm:prSet/>
      <dgm:spPr/>
      <dgm:t>
        <a:bodyPr/>
        <a:lstStyle/>
        <a:p>
          <a:endParaRPr lang="en-IN"/>
        </a:p>
      </dgm:t>
    </dgm:pt>
    <dgm:pt modelId="{87D8C42E-8BB1-4060-8FF8-F0D6FDA095AE}">
      <dgm:prSet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 w="57150"/>
      </dgm:spPr>
      <dgm:t>
        <a:bodyPr/>
        <a:lstStyle/>
        <a:p>
          <a:pPr rtl="0"/>
          <a:r>
            <a:rPr lang="en-US" sz="2800" dirty="0"/>
            <a:t>Phase Locked Loop (PLL)</a:t>
          </a:r>
          <a:endParaRPr lang="en-IN" sz="2800" dirty="0"/>
        </a:p>
      </dgm:t>
    </dgm:pt>
    <dgm:pt modelId="{E1CB7EB2-4D5E-4528-943C-7A444D7DD930}" type="parTrans" cxnId="{DA3D2246-025C-483F-8448-E0BB9313BB6F}">
      <dgm:prSet/>
      <dgm:spPr/>
      <dgm:t>
        <a:bodyPr/>
        <a:lstStyle/>
        <a:p>
          <a:endParaRPr lang="en-IN"/>
        </a:p>
      </dgm:t>
    </dgm:pt>
    <dgm:pt modelId="{99B9EEE5-B819-4CD4-A248-D10A8F8233CF}" type="sibTrans" cxnId="{DA3D2246-025C-483F-8448-E0BB9313BB6F}">
      <dgm:prSet/>
      <dgm:spPr/>
      <dgm:t>
        <a:bodyPr/>
        <a:lstStyle/>
        <a:p>
          <a:endParaRPr lang="en-IN"/>
        </a:p>
      </dgm:t>
    </dgm:pt>
    <dgm:pt modelId="{64D86F2B-DD15-4CB0-85C7-885C12E28AB8}" type="pres">
      <dgm:prSet presAssocID="{2A4128E7-B3B9-4162-BB05-66A9D6357ADD}" presName="Name0" presStyleCnt="0">
        <dgm:presLayoutVars>
          <dgm:dir/>
          <dgm:animLvl val="lvl"/>
          <dgm:resizeHandles val="exact"/>
        </dgm:presLayoutVars>
      </dgm:prSet>
      <dgm:spPr/>
    </dgm:pt>
    <dgm:pt modelId="{C526CDD4-08A9-45E4-9CE3-63E7D4DD6BEA}" type="pres">
      <dgm:prSet presAssocID="{FB4525F7-7FFD-45EC-9B46-3B10CD03A956}" presName="linNode" presStyleCnt="0"/>
      <dgm:spPr/>
    </dgm:pt>
    <dgm:pt modelId="{DB7FC29E-D776-4C16-B7B4-78286B87C17E}" type="pres">
      <dgm:prSet presAssocID="{FB4525F7-7FFD-45EC-9B46-3B10CD03A956}" presName="parentText" presStyleLbl="node1" presStyleIdx="0" presStyleCnt="1" custScaleX="100000">
        <dgm:presLayoutVars>
          <dgm:chMax val="1"/>
          <dgm:bulletEnabled val="1"/>
        </dgm:presLayoutVars>
      </dgm:prSet>
      <dgm:spPr/>
    </dgm:pt>
    <dgm:pt modelId="{BFD118DA-1034-415C-B525-DB23AE18A4DA}" type="pres">
      <dgm:prSet presAssocID="{FB4525F7-7FFD-45EC-9B46-3B10CD03A956}" presName="descendantText" presStyleLbl="alignAccFollowNode1" presStyleIdx="0" presStyleCnt="1" custScaleX="132426" custScaleY="106554" custLinFactNeighborX="229" custLinFactNeighborY="3148">
        <dgm:presLayoutVars>
          <dgm:bulletEnabled val="1"/>
        </dgm:presLayoutVars>
      </dgm:prSet>
      <dgm:spPr/>
    </dgm:pt>
  </dgm:ptLst>
  <dgm:cxnLst>
    <dgm:cxn modelId="{7D602203-D3C0-4DFA-B2B8-ED7F5E5A711F}" type="presOf" srcId="{FB4525F7-7FFD-45EC-9B46-3B10CD03A956}" destId="{DB7FC29E-D776-4C16-B7B4-78286B87C17E}" srcOrd="0" destOrd="0" presId="urn:microsoft.com/office/officeart/2005/8/layout/vList5"/>
    <dgm:cxn modelId="{7CC01605-6183-40C9-B0FD-35635D456A80}" srcId="{FB4525F7-7FFD-45EC-9B46-3B10CD03A956}" destId="{09275F58-FC79-4FE3-B617-8FA5273BA989}" srcOrd="1" destOrd="0" parTransId="{A697047B-73B3-4D5B-AAD4-555B813E8A48}" sibTransId="{20962FB6-DEF1-4C37-8D77-B812D433A019}"/>
    <dgm:cxn modelId="{EC73ED33-B1C0-4250-B353-2F4954523B07}" type="presOf" srcId="{5B0CAD59-0A8D-4D0A-A736-721CF08EDC2C}" destId="{BFD118DA-1034-415C-B525-DB23AE18A4DA}" srcOrd="0" destOrd="5" presId="urn:microsoft.com/office/officeart/2005/8/layout/vList5"/>
    <dgm:cxn modelId="{E7BE9D61-0B6C-447A-8985-DFD29EE42918}" srcId="{2A4128E7-B3B9-4162-BB05-66A9D6357ADD}" destId="{FB4525F7-7FFD-45EC-9B46-3B10CD03A956}" srcOrd="0" destOrd="0" parTransId="{3B5A1A80-0914-4612-8FAE-F7BAC67D310D}" sibTransId="{E262E161-1CB6-4126-BD90-97D8EC96FCD0}"/>
    <dgm:cxn modelId="{34BD9842-08C6-4BEB-AF6A-76FF77A0BAFF}" type="presOf" srcId="{87D8C42E-8BB1-4060-8FF8-F0D6FDA095AE}" destId="{BFD118DA-1034-415C-B525-DB23AE18A4DA}" srcOrd="0" destOrd="4" presId="urn:microsoft.com/office/officeart/2005/8/layout/vList5"/>
    <dgm:cxn modelId="{CD6FD465-BBCF-42D7-B273-FA3D26DA8A0C}" srcId="{09275F58-FC79-4FE3-B617-8FA5273BA989}" destId="{5B0CAD59-0A8D-4D0A-A736-721CF08EDC2C}" srcOrd="2" destOrd="0" parTransId="{D0DA078E-135F-44E0-888F-13855BC1C7BD}" sibTransId="{116258E3-98B1-41F4-A2D6-6B72F408C075}"/>
    <dgm:cxn modelId="{DA3D2246-025C-483F-8448-E0BB9313BB6F}" srcId="{09275F58-FC79-4FE3-B617-8FA5273BA989}" destId="{87D8C42E-8BB1-4060-8FF8-F0D6FDA095AE}" srcOrd="1" destOrd="0" parTransId="{E1CB7EB2-4D5E-4528-943C-7A444D7DD930}" sibTransId="{99B9EEE5-B819-4CD4-A248-D10A8F8233CF}"/>
    <dgm:cxn modelId="{12AB504E-FA10-440B-B679-465C6DEDCC47}" srcId="{FB4525F7-7FFD-45EC-9B46-3B10CD03A956}" destId="{0AA2B0D1-52DF-4C03-AB05-94D7F9A931DA}" srcOrd="0" destOrd="0" parTransId="{62E0F9A2-635D-462E-A34F-404836622046}" sibTransId="{9BCDE5AB-1470-465B-B169-79D2ADF85D7A}"/>
    <dgm:cxn modelId="{6C9AC493-4056-46BF-BBB8-5C843404A312}" type="presOf" srcId="{09275F58-FC79-4FE3-B617-8FA5273BA989}" destId="{BFD118DA-1034-415C-B525-DB23AE18A4DA}" srcOrd="0" destOrd="2" presId="urn:microsoft.com/office/officeart/2005/8/layout/vList5"/>
    <dgm:cxn modelId="{B45155AA-3E56-4B3F-BBE4-3CF0EE03A673}" srcId="{0AA2B0D1-52DF-4C03-AB05-94D7F9A931DA}" destId="{56539A23-E9F9-4204-A3A5-0F29CADFB5F2}" srcOrd="0" destOrd="0" parTransId="{6FD642E7-B027-451A-AD19-B272D9375A6D}" sibTransId="{55905512-FF60-4622-AC21-61E66A67A95C}"/>
    <dgm:cxn modelId="{5B7AB2B8-D1D4-493A-9043-59BB98525C8F}" type="presOf" srcId="{0AA2B0D1-52DF-4C03-AB05-94D7F9A931DA}" destId="{BFD118DA-1034-415C-B525-DB23AE18A4DA}" srcOrd="0" destOrd="0" presId="urn:microsoft.com/office/officeart/2005/8/layout/vList5"/>
    <dgm:cxn modelId="{83F6ACD0-EDEB-4EDF-87E0-0E461961912B}" srcId="{09275F58-FC79-4FE3-B617-8FA5273BA989}" destId="{B20C9926-B2AC-4775-8531-943BD11B41C2}" srcOrd="0" destOrd="0" parTransId="{89351BE5-7B70-4F9B-A87E-82D7893F7F28}" sibTransId="{80C31374-C5A8-4B31-8236-955B16E8188D}"/>
    <dgm:cxn modelId="{D746A1D6-50E9-4F1D-9C1B-4C7111D26A90}" type="presOf" srcId="{B20C9926-B2AC-4775-8531-943BD11B41C2}" destId="{BFD118DA-1034-415C-B525-DB23AE18A4DA}" srcOrd="0" destOrd="3" presId="urn:microsoft.com/office/officeart/2005/8/layout/vList5"/>
    <dgm:cxn modelId="{AE933EF8-9402-436D-9EDD-9A77EBCBC6F8}" type="presOf" srcId="{2A4128E7-B3B9-4162-BB05-66A9D6357ADD}" destId="{64D86F2B-DD15-4CB0-85C7-885C12E28AB8}" srcOrd="0" destOrd="0" presId="urn:microsoft.com/office/officeart/2005/8/layout/vList5"/>
    <dgm:cxn modelId="{5D8206F9-0E7D-46E7-9892-405D0032C13C}" type="presOf" srcId="{56539A23-E9F9-4204-A3A5-0F29CADFB5F2}" destId="{BFD118DA-1034-415C-B525-DB23AE18A4DA}" srcOrd="0" destOrd="1" presId="urn:microsoft.com/office/officeart/2005/8/layout/vList5"/>
    <dgm:cxn modelId="{DA29CA7B-52AC-4D8D-B262-D6855622FB4C}" type="presParOf" srcId="{64D86F2B-DD15-4CB0-85C7-885C12E28AB8}" destId="{C526CDD4-08A9-45E4-9CE3-63E7D4DD6BEA}" srcOrd="0" destOrd="0" presId="urn:microsoft.com/office/officeart/2005/8/layout/vList5"/>
    <dgm:cxn modelId="{7B423C32-81E1-440C-BE5E-C28E6DEE0BB1}" type="presParOf" srcId="{C526CDD4-08A9-45E4-9CE3-63E7D4DD6BEA}" destId="{DB7FC29E-D776-4C16-B7B4-78286B87C17E}" srcOrd="0" destOrd="0" presId="urn:microsoft.com/office/officeart/2005/8/layout/vList5"/>
    <dgm:cxn modelId="{8D67868B-5E51-4140-AC7A-963A68491B4A}" type="presParOf" srcId="{C526CDD4-08A9-45E4-9CE3-63E7D4DD6BEA}" destId="{BFD118DA-1034-415C-B525-DB23AE18A4DA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DC1D9399-F66C-4987-95CB-ED8167460C5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N"/>
        </a:p>
      </dgm:t>
    </dgm:pt>
    <dgm:pt modelId="{5AD21A00-D534-4CEC-B36A-CDAB1D7F70C2}">
      <dgm:prSet custT="1"/>
      <dgm:spPr/>
      <dgm:t>
        <a:bodyPr/>
        <a:lstStyle/>
        <a:p>
          <a:pPr rtl="0"/>
          <a:r>
            <a:rPr lang="en-US" sz="2400" dirty="0"/>
            <a:t>Module 3: Chapter 2</a:t>
          </a:r>
          <a:endParaRPr lang="en-IN" sz="2400" dirty="0"/>
        </a:p>
      </dgm:t>
    </dgm:pt>
    <dgm:pt modelId="{B23AEC5A-4CC2-4720-8D9F-46E5C05548BF}" type="parTrans" cxnId="{4B8D2955-7C90-48C1-B876-BB7FE2DDF44D}">
      <dgm:prSet/>
      <dgm:spPr/>
      <dgm:t>
        <a:bodyPr/>
        <a:lstStyle/>
        <a:p>
          <a:endParaRPr lang="en-IN" sz="2000"/>
        </a:p>
      </dgm:t>
    </dgm:pt>
    <dgm:pt modelId="{F03B04A6-0FD8-4C7A-82F7-D6241BA9D0C8}" type="sibTrans" cxnId="{4B8D2955-7C90-48C1-B876-BB7FE2DDF44D}">
      <dgm:prSet/>
      <dgm:spPr/>
      <dgm:t>
        <a:bodyPr/>
        <a:lstStyle/>
        <a:p>
          <a:endParaRPr lang="en-IN" sz="2000"/>
        </a:p>
      </dgm:t>
    </dgm:pt>
    <dgm:pt modelId="{ABB48A67-6BA8-4043-8091-ED3F40E335AF}" type="pres">
      <dgm:prSet presAssocID="{DC1D9399-F66C-4987-95CB-ED8167460C5D}" presName="linear" presStyleCnt="0">
        <dgm:presLayoutVars>
          <dgm:animLvl val="lvl"/>
          <dgm:resizeHandles val="exact"/>
        </dgm:presLayoutVars>
      </dgm:prSet>
      <dgm:spPr/>
    </dgm:pt>
    <dgm:pt modelId="{F06E8F77-A2C7-4956-8E2B-23BE4BEB67B5}" type="pres">
      <dgm:prSet presAssocID="{5AD21A00-D534-4CEC-B36A-CDAB1D7F70C2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16239708-C6E1-4412-BF96-5109C29320E1}" type="presOf" srcId="{5AD21A00-D534-4CEC-B36A-CDAB1D7F70C2}" destId="{F06E8F77-A2C7-4956-8E2B-23BE4BEB67B5}" srcOrd="0" destOrd="0" presId="urn:microsoft.com/office/officeart/2005/8/layout/vList2"/>
    <dgm:cxn modelId="{4B8D2955-7C90-48C1-B876-BB7FE2DDF44D}" srcId="{DC1D9399-F66C-4987-95CB-ED8167460C5D}" destId="{5AD21A00-D534-4CEC-B36A-CDAB1D7F70C2}" srcOrd="0" destOrd="0" parTransId="{B23AEC5A-4CC2-4720-8D9F-46E5C05548BF}" sibTransId="{F03B04A6-0FD8-4C7A-82F7-D6241BA9D0C8}"/>
    <dgm:cxn modelId="{7713318D-F961-4496-80FC-991284D1FF0E}" type="presOf" srcId="{DC1D9399-F66C-4987-95CB-ED8167460C5D}" destId="{ABB48A67-6BA8-4043-8091-ED3F40E335AF}" srcOrd="0" destOrd="0" presId="urn:microsoft.com/office/officeart/2005/8/layout/vList2"/>
    <dgm:cxn modelId="{171CA72C-6EB3-4954-B29A-4BAB167559B4}" type="presParOf" srcId="{ABB48A67-6BA8-4043-8091-ED3F40E335AF}" destId="{F06E8F77-A2C7-4956-8E2B-23BE4BEB67B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2A4128E7-B3B9-4162-BB05-66A9D6357ADD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N"/>
        </a:p>
      </dgm:t>
    </dgm:pt>
    <dgm:pt modelId="{FB4525F7-7FFD-45EC-9B46-3B10CD03A956}">
      <dgm:prSet/>
      <dgm:spPr/>
      <dgm:t>
        <a:bodyPr/>
        <a:lstStyle/>
        <a:p>
          <a:pPr rtl="0"/>
          <a:r>
            <a:rPr lang="en-IN" dirty="0"/>
            <a:t>FM Circuits</a:t>
          </a:r>
        </a:p>
      </dgm:t>
    </dgm:pt>
    <dgm:pt modelId="{3B5A1A80-0914-4612-8FAE-F7BAC67D310D}" type="parTrans" cxnId="{E7BE9D61-0B6C-447A-8985-DFD29EE42918}">
      <dgm:prSet/>
      <dgm:spPr/>
      <dgm:t>
        <a:bodyPr/>
        <a:lstStyle/>
        <a:p>
          <a:endParaRPr lang="en-IN"/>
        </a:p>
      </dgm:t>
    </dgm:pt>
    <dgm:pt modelId="{E262E161-1CB6-4126-BD90-97D8EC96FCD0}" type="sibTrans" cxnId="{E7BE9D61-0B6C-447A-8985-DFD29EE42918}">
      <dgm:prSet/>
      <dgm:spPr/>
      <dgm:t>
        <a:bodyPr/>
        <a:lstStyle/>
        <a:p>
          <a:endParaRPr lang="en-IN"/>
        </a:p>
      </dgm:t>
    </dgm:pt>
    <dgm:pt modelId="{0AA2B0D1-52DF-4C03-AB05-94D7F9A931DA}">
      <dgm:prSet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 w="57150"/>
      </dgm:spPr>
      <dgm:t>
        <a:bodyPr/>
        <a:lstStyle/>
        <a:p>
          <a:pPr rtl="0"/>
          <a:r>
            <a:rPr lang="en-IN" sz="2800" dirty="0">
              <a:solidFill>
                <a:srgbClr val="00B050"/>
              </a:solidFill>
            </a:rPr>
            <a:t>Frequency Modulators:</a:t>
          </a:r>
          <a:r>
            <a:rPr lang="en-IN" sz="2800" b="1" i="0" dirty="0">
              <a:solidFill>
                <a:srgbClr val="00B050"/>
              </a:solidFill>
            </a:rPr>
            <a:t>✓</a:t>
          </a:r>
          <a:endParaRPr lang="en-IN" sz="2800" dirty="0">
            <a:solidFill>
              <a:srgbClr val="00B050"/>
            </a:solidFill>
          </a:endParaRPr>
        </a:p>
      </dgm:t>
    </dgm:pt>
    <dgm:pt modelId="{62E0F9A2-635D-462E-A34F-404836622046}" type="parTrans" cxnId="{12AB504E-FA10-440B-B679-465C6DEDCC47}">
      <dgm:prSet/>
      <dgm:spPr/>
      <dgm:t>
        <a:bodyPr/>
        <a:lstStyle/>
        <a:p>
          <a:endParaRPr lang="en-IN"/>
        </a:p>
      </dgm:t>
    </dgm:pt>
    <dgm:pt modelId="{9BCDE5AB-1470-465B-B169-79D2ADF85D7A}" type="sibTrans" cxnId="{12AB504E-FA10-440B-B679-465C6DEDCC47}">
      <dgm:prSet/>
      <dgm:spPr/>
      <dgm:t>
        <a:bodyPr/>
        <a:lstStyle/>
        <a:p>
          <a:endParaRPr lang="en-IN"/>
        </a:p>
      </dgm:t>
    </dgm:pt>
    <dgm:pt modelId="{09275F58-FC79-4FE3-B617-8FA5273BA989}">
      <dgm:prSet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 w="57150"/>
      </dgm:spPr>
      <dgm:t>
        <a:bodyPr/>
        <a:lstStyle/>
        <a:p>
          <a:pPr rtl="0"/>
          <a:r>
            <a:rPr lang="en-IN" sz="2800" dirty="0"/>
            <a:t> Frequency Demodulators:</a:t>
          </a:r>
        </a:p>
      </dgm:t>
    </dgm:pt>
    <dgm:pt modelId="{A697047B-73B3-4D5B-AAD4-555B813E8A48}" type="parTrans" cxnId="{7CC01605-6183-40C9-B0FD-35635D456A80}">
      <dgm:prSet/>
      <dgm:spPr/>
      <dgm:t>
        <a:bodyPr/>
        <a:lstStyle/>
        <a:p>
          <a:endParaRPr lang="en-IN"/>
        </a:p>
      </dgm:t>
    </dgm:pt>
    <dgm:pt modelId="{20962FB6-DEF1-4C37-8D77-B812D433A019}" type="sibTrans" cxnId="{7CC01605-6183-40C9-B0FD-35635D456A80}">
      <dgm:prSet/>
      <dgm:spPr/>
      <dgm:t>
        <a:bodyPr/>
        <a:lstStyle/>
        <a:p>
          <a:endParaRPr lang="en-IN"/>
        </a:p>
      </dgm:t>
    </dgm:pt>
    <dgm:pt modelId="{56539A23-E9F9-4204-A3A5-0F29CADFB5F2}">
      <dgm:prSet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 w="57150"/>
      </dgm:spPr>
      <dgm:t>
        <a:bodyPr/>
        <a:lstStyle/>
        <a:p>
          <a:pPr rtl="0"/>
          <a:r>
            <a:rPr lang="en-US" sz="2800" dirty="0">
              <a:solidFill>
                <a:srgbClr val="00B050"/>
              </a:solidFill>
            </a:rPr>
            <a:t>Voltage Controlled Oscillators </a:t>
          </a:r>
          <a:r>
            <a:rPr lang="en-IN" sz="2800" b="1" i="0" dirty="0">
              <a:solidFill>
                <a:srgbClr val="00B050"/>
              </a:solidFill>
            </a:rPr>
            <a:t>✓</a:t>
          </a:r>
          <a:endParaRPr lang="en-IN" sz="2800" dirty="0"/>
        </a:p>
      </dgm:t>
    </dgm:pt>
    <dgm:pt modelId="{6FD642E7-B027-451A-AD19-B272D9375A6D}" type="parTrans" cxnId="{B45155AA-3E56-4B3F-BBE4-3CF0EE03A673}">
      <dgm:prSet/>
      <dgm:spPr/>
      <dgm:t>
        <a:bodyPr/>
        <a:lstStyle/>
        <a:p>
          <a:endParaRPr lang="en-IN"/>
        </a:p>
      </dgm:t>
    </dgm:pt>
    <dgm:pt modelId="{55905512-FF60-4622-AC21-61E66A67A95C}" type="sibTrans" cxnId="{B45155AA-3E56-4B3F-BBE4-3CF0EE03A673}">
      <dgm:prSet/>
      <dgm:spPr/>
      <dgm:t>
        <a:bodyPr/>
        <a:lstStyle/>
        <a:p>
          <a:endParaRPr lang="en-IN"/>
        </a:p>
      </dgm:t>
    </dgm:pt>
    <dgm:pt modelId="{B20C9926-B2AC-4775-8531-943BD11B41C2}">
      <dgm:prSet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 w="57150"/>
      </dgm:spPr>
      <dgm:t>
        <a:bodyPr/>
        <a:lstStyle/>
        <a:p>
          <a:pPr rtl="0"/>
          <a:r>
            <a:rPr lang="en-US" sz="2800" dirty="0"/>
            <a:t>Slope Detectors</a:t>
          </a:r>
          <a:endParaRPr lang="en-IN" sz="2800" dirty="0"/>
        </a:p>
      </dgm:t>
    </dgm:pt>
    <dgm:pt modelId="{89351BE5-7B70-4F9B-A87E-82D7893F7F28}" type="parTrans" cxnId="{83F6ACD0-EDEB-4EDF-87E0-0E461961912B}">
      <dgm:prSet/>
      <dgm:spPr/>
      <dgm:t>
        <a:bodyPr/>
        <a:lstStyle/>
        <a:p>
          <a:endParaRPr lang="en-IN"/>
        </a:p>
      </dgm:t>
    </dgm:pt>
    <dgm:pt modelId="{80C31374-C5A8-4B31-8236-955B16E8188D}" type="sibTrans" cxnId="{83F6ACD0-EDEB-4EDF-87E0-0E461961912B}">
      <dgm:prSet/>
      <dgm:spPr/>
      <dgm:t>
        <a:bodyPr/>
        <a:lstStyle/>
        <a:p>
          <a:endParaRPr lang="en-IN"/>
        </a:p>
      </dgm:t>
    </dgm:pt>
    <dgm:pt modelId="{5B0CAD59-0A8D-4D0A-A736-721CF08EDC2C}">
      <dgm:prSet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 w="57150"/>
      </dgm:spPr>
      <dgm:t>
        <a:bodyPr/>
        <a:lstStyle/>
        <a:p>
          <a:pPr rtl="0"/>
          <a:endParaRPr lang="en-IN" sz="2800" dirty="0"/>
        </a:p>
      </dgm:t>
    </dgm:pt>
    <dgm:pt modelId="{D0DA078E-135F-44E0-888F-13855BC1C7BD}" type="parTrans" cxnId="{CD6FD465-BBCF-42D7-B273-FA3D26DA8A0C}">
      <dgm:prSet/>
      <dgm:spPr/>
      <dgm:t>
        <a:bodyPr/>
        <a:lstStyle/>
        <a:p>
          <a:endParaRPr lang="en-IN"/>
        </a:p>
      </dgm:t>
    </dgm:pt>
    <dgm:pt modelId="{116258E3-98B1-41F4-A2D6-6B72F408C075}" type="sibTrans" cxnId="{CD6FD465-BBCF-42D7-B273-FA3D26DA8A0C}">
      <dgm:prSet/>
      <dgm:spPr/>
      <dgm:t>
        <a:bodyPr/>
        <a:lstStyle/>
        <a:p>
          <a:endParaRPr lang="en-IN"/>
        </a:p>
      </dgm:t>
    </dgm:pt>
    <dgm:pt modelId="{87D8C42E-8BB1-4060-8FF8-F0D6FDA095AE}">
      <dgm:prSet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 w="57150"/>
      </dgm:spPr>
      <dgm:t>
        <a:bodyPr/>
        <a:lstStyle/>
        <a:p>
          <a:pPr rtl="0"/>
          <a:r>
            <a:rPr lang="en-US" sz="2800" dirty="0"/>
            <a:t>Phase Locked Loop (PLL)</a:t>
          </a:r>
          <a:endParaRPr lang="en-IN" sz="2800" dirty="0"/>
        </a:p>
      </dgm:t>
    </dgm:pt>
    <dgm:pt modelId="{E1CB7EB2-4D5E-4528-943C-7A444D7DD930}" type="parTrans" cxnId="{DA3D2246-025C-483F-8448-E0BB9313BB6F}">
      <dgm:prSet/>
      <dgm:spPr/>
      <dgm:t>
        <a:bodyPr/>
        <a:lstStyle/>
        <a:p>
          <a:endParaRPr lang="en-IN"/>
        </a:p>
      </dgm:t>
    </dgm:pt>
    <dgm:pt modelId="{99B9EEE5-B819-4CD4-A248-D10A8F8233CF}" type="sibTrans" cxnId="{DA3D2246-025C-483F-8448-E0BB9313BB6F}">
      <dgm:prSet/>
      <dgm:spPr/>
      <dgm:t>
        <a:bodyPr/>
        <a:lstStyle/>
        <a:p>
          <a:endParaRPr lang="en-IN"/>
        </a:p>
      </dgm:t>
    </dgm:pt>
    <dgm:pt modelId="{64D86F2B-DD15-4CB0-85C7-885C12E28AB8}" type="pres">
      <dgm:prSet presAssocID="{2A4128E7-B3B9-4162-BB05-66A9D6357ADD}" presName="Name0" presStyleCnt="0">
        <dgm:presLayoutVars>
          <dgm:dir/>
          <dgm:animLvl val="lvl"/>
          <dgm:resizeHandles val="exact"/>
        </dgm:presLayoutVars>
      </dgm:prSet>
      <dgm:spPr/>
    </dgm:pt>
    <dgm:pt modelId="{C526CDD4-08A9-45E4-9CE3-63E7D4DD6BEA}" type="pres">
      <dgm:prSet presAssocID="{FB4525F7-7FFD-45EC-9B46-3B10CD03A956}" presName="linNode" presStyleCnt="0"/>
      <dgm:spPr/>
    </dgm:pt>
    <dgm:pt modelId="{DB7FC29E-D776-4C16-B7B4-78286B87C17E}" type="pres">
      <dgm:prSet presAssocID="{FB4525F7-7FFD-45EC-9B46-3B10CD03A956}" presName="parentText" presStyleLbl="node1" presStyleIdx="0" presStyleCnt="1" custScaleX="100000">
        <dgm:presLayoutVars>
          <dgm:chMax val="1"/>
          <dgm:bulletEnabled val="1"/>
        </dgm:presLayoutVars>
      </dgm:prSet>
      <dgm:spPr/>
    </dgm:pt>
    <dgm:pt modelId="{BFD118DA-1034-415C-B525-DB23AE18A4DA}" type="pres">
      <dgm:prSet presAssocID="{FB4525F7-7FFD-45EC-9B46-3B10CD03A956}" presName="descendantText" presStyleLbl="alignAccFollowNode1" presStyleIdx="0" presStyleCnt="1" custScaleX="132426" custScaleY="106554" custLinFactNeighborX="229" custLinFactNeighborY="3148">
        <dgm:presLayoutVars>
          <dgm:bulletEnabled val="1"/>
        </dgm:presLayoutVars>
      </dgm:prSet>
      <dgm:spPr/>
    </dgm:pt>
  </dgm:ptLst>
  <dgm:cxnLst>
    <dgm:cxn modelId="{BCB19402-0482-452B-AEEF-A705330DD4E2}" type="presOf" srcId="{2A4128E7-B3B9-4162-BB05-66A9D6357ADD}" destId="{64D86F2B-DD15-4CB0-85C7-885C12E28AB8}" srcOrd="0" destOrd="0" presId="urn:microsoft.com/office/officeart/2005/8/layout/vList5"/>
    <dgm:cxn modelId="{7CC01605-6183-40C9-B0FD-35635D456A80}" srcId="{FB4525F7-7FFD-45EC-9B46-3B10CD03A956}" destId="{09275F58-FC79-4FE3-B617-8FA5273BA989}" srcOrd="1" destOrd="0" parTransId="{A697047B-73B3-4D5B-AAD4-555B813E8A48}" sibTransId="{20962FB6-DEF1-4C37-8D77-B812D433A019}"/>
    <dgm:cxn modelId="{AF513C1C-D1C4-4382-BA66-28375AE9A21B}" type="presOf" srcId="{0AA2B0D1-52DF-4C03-AB05-94D7F9A931DA}" destId="{BFD118DA-1034-415C-B525-DB23AE18A4DA}" srcOrd="0" destOrd="0" presId="urn:microsoft.com/office/officeart/2005/8/layout/vList5"/>
    <dgm:cxn modelId="{AC650440-F266-47DE-BD41-684717C071C4}" type="presOf" srcId="{87D8C42E-8BB1-4060-8FF8-F0D6FDA095AE}" destId="{BFD118DA-1034-415C-B525-DB23AE18A4DA}" srcOrd="0" destOrd="4" presId="urn:microsoft.com/office/officeart/2005/8/layout/vList5"/>
    <dgm:cxn modelId="{E7BE9D61-0B6C-447A-8985-DFD29EE42918}" srcId="{2A4128E7-B3B9-4162-BB05-66A9D6357ADD}" destId="{FB4525F7-7FFD-45EC-9B46-3B10CD03A956}" srcOrd="0" destOrd="0" parTransId="{3B5A1A80-0914-4612-8FAE-F7BAC67D310D}" sibTransId="{E262E161-1CB6-4126-BD90-97D8EC96FCD0}"/>
    <dgm:cxn modelId="{CD6FD465-BBCF-42D7-B273-FA3D26DA8A0C}" srcId="{09275F58-FC79-4FE3-B617-8FA5273BA989}" destId="{5B0CAD59-0A8D-4D0A-A736-721CF08EDC2C}" srcOrd="2" destOrd="0" parTransId="{D0DA078E-135F-44E0-888F-13855BC1C7BD}" sibTransId="{116258E3-98B1-41F4-A2D6-6B72F408C075}"/>
    <dgm:cxn modelId="{DA3D2246-025C-483F-8448-E0BB9313BB6F}" srcId="{09275F58-FC79-4FE3-B617-8FA5273BA989}" destId="{87D8C42E-8BB1-4060-8FF8-F0D6FDA095AE}" srcOrd="1" destOrd="0" parTransId="{E1CB7EB2-4D5E-4528-943C-7A444D7DD930}" sibTransId="{99B9EEE5-B819-4CD4-A248-D10A8F8233CF}"/>
    <dgm:cxn modelId="{12AB504E-FA10-440B-B679-465C6DEDCC47}" srcId="{FB4525F7-7FFD-45EC-9B46-3B10CD03A956}" destId="{0AA2B0D1-52DF-4C03-AB05-94D7F9A931DA}" srcOrd="0" destOrd="0" parTransId="{62E0F9A2-635D-462E-A34F-404836622046}" sibTransId="{9BCDE5AB-1470-465B-B169-79D2ADF85D7A}"/>
    <dgm:cxn modelId="{00319B71-35F0-40F1-B7FF-35C63FF1895D}" type="presOf" srcId="{B20C9926-B2AC-4775-8531-943BD11B41C2}" destId="{BFD118DA-1034-415C-B525-DB23AE18A4DA}" srcOrd="0" destOrd="3" presId="urn:microsoft.com/office/officeart/2005/8/layout/vList5"/>
    <dgm:cxn modelId="{212BE37B-81BA-4B19-8328-756CF8C409AF}" type="presOf" srcId="{56539A23-E9F9-4204-A3A5-0F29CADFB5F2}" destId="{BFD118DA-1034-415C-B525-DB23AE18A4DA}" srcOrd="0" destOrd="1" presId="urn:microsoft.com/office/officeart/2005/8/layout/vList5"/>
    <dgm:cxn modelId="{B45155AA-3E56-4B3F-BBE4-3CF0EE03A673}" srcId="{0AA2B0D1-52DF-4C03-AB05-94D7F9A931DA}" destId="{56539A23-E9F9-4204-A3A5-0F29CADFB5F2}" srcOrd="0" destOrd="0" parTransId="{6FD642E7-B027-451A-AD19-B272D9375A6D}" sibTransId="{55905512-FF60-4622-AC21-61E66A67A95C}"/>
    <dgm:cxn modelId="{F16101CD-BE4F-440C-B580-04C9E200C463}" type="presOf" srcId="{FB4525F7-7FFD-45EC-9B46-3B10CD03A956}" destId="{DB7FC29E-D776-4C16-B7B4-78286B87C17E}" srcOrd="0" destOrd="0" presId="urn:microsoft.com/office/officeart/2005/8/layout/vList5"/>
    <dgm:cxn modelId="{83F6ACD0-EDEB-4EDF-87E0-0E461961912B}" srcId="{09275F58-FC79-4FE3-B617-8FA5273BA989}" destId="{B20C9926-B2AC-4775-8531-943BD11B41C2}" srcOrd="0" destOrd="0" parTransId="{89351BE5-7B70-4F9B-A87E-82D7893F7F28}" sibTransId="{80C31374-C5A8-4B31-8236-955B16E8188D}"/>
    <dgm:cxn modelId="{72D16FE3-34B8-45A3-BD24-5B6D3F5AE84F}" type="presOf" srcId="{09275F58-FC79-4FE3-B617-8FA5273BA989}" destId="{BFD118DA-1034-415C-B525-DB23AE18A4DA}" srcOrd="0" destOrd="2" presId="urn:microsoft.com/office/officeart/2005/8/layout/vList5"/>
    <dgm:cxn modelId="{332C97E9-72E8-435B-84E7-A2A3464E84FB}" type="presOf" srcId="{5B0CAD59-0A8D-4D0A-A736-721CF08EDC2C}" destId="{BFD118DA-1034-415C-B525-DB23AE18A4DA}" srcOrd="0" destOrd="5" presId="urn:microsoft.com/office/officeart/2005/8/layout/vList5"/>
    <dgm:cxn modelId="{29DB586E-A3A8-45C3-A943-E9E30317D85C}" type="presParOf" srcId="{64D86F2B-DD15-4CB0-85C7-885C12E28AB8}" destId="{C526CDD4-08A9-45E4-9CE3-63E7D4DD6BEA}" srcOrd="0" destOrd="0" presId="urn:microsoft.com/office/officeart/2005/8/layout/vList5"/>
    <dgm:cxn modelId="{94031251-2DF7-445E-94D3-7B81E24051A5}" type="presParOf" srcId="{C526CDD4-08A9-45E4-9CE3-63E7D4DD6BEA}" destId="{DB7FC29E-D776-4C16-B7B4-78286B87C17E}" srcOrd="0" destOrd="0" presId="urn:microsoft.com/office/officeart/2005/8/layout/vList5"/>
    <dgm:cxn modelId="{748915C4-B91D-408F-BE51-9884DB922CA6}" type="presParOf" srcId="{C526CDD4-08A9-45E4-9CE3-63E7D4DD6BEA}" destId="{BFD118DA-1034-415C-B525-DB23AE18A4DA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DC1D9399-F66C-4987-95CB-ED8167460C5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N"/>
        </a:p>
      </dgm:t>
    </dgm:pt>
    <dgm:pt modelId="{5AD21A00-D534-4CEC-B36A-CDAB1D7F70C2}">
      <dgm:prSet custT="1"/>
      <dgm:spPr/>
      <dgm:t>
        <a:bodyPr/>
        <a:lstStyle/>
        <a:p>
          <a:pPr rtl="0"/>
          <a:r>
            <a:rPr lang="en-US" sz="2400" dirty="0"/>
            <a:t>Module 3: Chapter 2</a:t>
          </a:r>
          <a:endParaRPr lang="en-IN" sz="2400" dirty="0"/>
        </a:p>
      </dgm:t>
    </dgm:pt>
    <dgm:pt modelId="{B23AEC5A-4CC2-4720-8D9F-46E5C05548BF}" type="parTrans" cxnId="{4B8D2955-7C90-48C1-B876-BB7FE2DDF44D}">
      <dgm:prSet/>
      <dgm:spPr/>
      <dgm:t>
        <a:bodyPr/>
        <a:lstStyle/>
        <a:p>
          <a:endParaRPr lang="en-IN" sz="2000"/>
        </a:p>
      </dgm:t>
    </dgm:pt>
    <dgm:pt modelId="{F03B04A6-0FD8-4C7A-82F7-D6241BA9D0C8}" type="sibTrans" cxnId="{4B8D2955-7C90-48C1-B876-BB7FE2DDF44D}">
      <dgm:prSet/>
      <dgm:spPr/>
      <dgm:t>
        <a:bodyPr/>
        <a:lstStyle/>
        <a:p>
          <a:endParaRPr lang="en-IN" sz="2000"/>
        </a:p>
      </dgm:t>
    </dgm:pt>
    <dgm:pt modelId="{ABB48A67-6BA8-4043-8091-ED3F40E335AF}" type="pres">
      <dgm:prSet presAssocID="{DC1D9399-F66C-4987-95CB-ED8167460C5D}" presName="linear" presStyleCnt="0">
        <dgm:presLayoutVars>
          <dgm:animLvl val="lvl"/>
          <dgm:resizeHandles val="exact"/>
        </dgm:presLayoutVars>
      </dgm:prSet>
      <dgm:spPr/>
    </dgm:pt>
    <dgm:pt modelId="{F06E8F77-A2C7-4956-8E2B-23BE4BEB67B5}" type="pres">
      <dgm:prSet presAssocID="{5AD21A00-D534-4CEC-B36A-CDAB1D7F70C2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1B8F3367-0383-408A-A2A5-03BA4348C433}" type="presOf" srcId="{DC1D9399-F66C-4987-95CB-ED8167460C5D}" destId="{ABB48A67-6BA8-4043-8091-ED3F40E335AF}" srcOrd="0" destOrd="0" presId="urn:microsoft.com/office/officeart/2005/8/layout/vList2"/>
    <dgm:cxn modelId="{4B8D2955-7C90-48C1-B876-BB7FE2DDF44D}" srcId="{DC1D9399-F66C-4987-95CB-ED8167460C5D}" destId="{5AD21A00-D534-4CEC-B36A-CDAB1D7F70C2}" srcOrd="0" destOrd="0" parTransId="{B23AEC5A-4CC2-4720-8D9F-46E5C05548BF}" sibTransId="{F03B04A6-0FD8-4C7A-82F7-D6241BA9D0C8}"/>
    <dgm:cxn modelId="{FFE334F0-64A4-4D3A-AD26-8936D395F992}" type="presOf" srcId="{5AD21A00-D534-4CEC-B36A-CDAB1D7F70C2}" destId="{F06E8F77-A2C7-4956-8E2B-23BE4BEB67B5}" srcOrd="0" destOrd="0" presId="urn:microsoft.com/office/officeart/2005/8/layout/vList2"/>
    <dgm:cxn modelId="{FD1E6CAD-A889-4E3A-A630-39B10B0C9B7C}" type="presParOf" srcId="{ABB48A67-6BA8-4043-8091-ED3F40E335AF}" destId="{F06E8F77-A2C7-4956-8E2B-23BE4BEB67B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2A4128E7-B3B9-4162-BB05-66A9D6357ADD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N"/>
        </a:p>
      </dgm:t>
    </dgm:pt>
    <dgm:pt modelId="{FB4525F7-7FFD-45EC-9B46-3B10CD03A956}">
      <dgm:prSet/>
      <dgm:spPr/>
      <dgm:t>
        <a:bodyPr/>
        <a:lstStyle/>
        <a:p>
          <a:pPr rtl="0"/>
          <a:r>
            <a:rPr lang="en-IN" dirty="0"/>
            <a:t>FM Circuits</a:t>
          </a:r>
        </a:p>
      </dgm:t>
    </dgm:pt>
    <dgm:pt modelId="{3B5A1A80-0914-4612-8FAE-F7BAC67D310D}" type="parTrans" cxnId="{E7BE9D61-0B6C-447A-8985-DFD29EE42918}">
      <dgm:prSet/>
      <dgm:spPr/>
      <dgm:t>
        <a:bodyPr/>
        <a:lstStyle/>
        <a:p>
          <a:endParaRPr lang="en-IN"/>
        </a:p>
      </dgm:t>
    </dgm:pt>
    <dgm:pt modelId="{E262E161-1CB6-4126-BD90-97D8EC96FCD0}" type="sibTrans" cxnId="{E7BE9D61-0B6C-447A-8985-DFD29EE42918}">
      <dgm:prSet/>
      <dgm:spPr/>
      <dgm:t>
        <a:bodyPr/>
        <a:lstStyle/>
        <a:p>
          <a:endParaRPr lang="en-IN"/>
        </a:p>
      </dgm:t>
    </dgm:pt>
    <dgm:pt modelId="{0AA2B0D1-52DF-4C03-AB05-94D7F9A931DA}">
      <dgm:prSet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 w="57150"/>
      </dgm:spPr>
      <dgm:t>
        <a:bodyPr/>
        <a:lstStyle/>
        <a:p>
          <a:pPr rtl="0"/>
          <a:r>
            <a:rPr lang="en-IN" sz="2800" dirty="0">
              <a:solidFill>
                <a:srgbClr val="00B050"/>
              </a:solidFill>
            </a:rPr>
            <a:t>Frequency Modulators:</a:t>
          </a:r>
          <a:r>
            <a:rPr lang="en-IN" sz="2800" b="1" i="0" dirty="0">
              <a:solidFill>
                <a:srgbClr val="00B050"/>
              </a:solidFill>
            </a:rPr>
            <a:t>✓</a:t>
          </a:r>
          <a:endParaRPr lang="en-IN" sz="2800" dirty="0">
            <a:solidFill>
              <a:srgbClr val="00B050"/>
            </a:solidFill>
          </a:endParaRPr>
        </a:p>
      </dgm:t>
    </dgm:pt>
    <dgm:pt modelId="{62E0F9A2-635D-462E-A34F-404836622046}" type="parTrans" cxnId="{12AB504E-FA10-440B-B679-465C6DEDCC47}">
      <dgm:prSet/>
      <dgm:spPr/>
      <dgm:t>
        <a:bodyPr/>
        <a:lstStyle/>
        <a:p>
          <a:endParaRPr lang="en-IN"/>
        </a:p>
      </dgm:t>
    </dgm:pt>
    <dgm:pt modelId="{9BCDE5AB-1470-465B-B169-79D2ADF85D7A}" type="sibTrans" cxnId="{12AB504E-FA10-440B-B679-465C6DEDCC47}">
      <dgm:prSet/>
      <dgm:spPr/>
      <dgm:t>
        <a:bodyPr/>
        <a:lstStyle/>
        <a:p>
          <a:endParaRPr lang="en-IN"/>
        </a:p>
      </dgm:t>
    </dgm:pt>
    <dgm:pt modelId="{09275F58-FC79-4FE3-B617-8FA5273BA989}">
      <dgm:prSet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 w="57150"/>
      </dgm:spPr>
      <dgm:t>
        <a:bodyPr/>
        <a:lstStyle/>
        <a:p>
          <a:pPr rtl="0"/>
          <a:r>
            <a:rPr lang="en-IN" sz="2800" dirty="0">
              <a:solidFill>
                <a:srgbClr val="00B050"/>
              </a:solidFill>
            </a:rPr>
            <a:t>Frequency Demodulators: </a:t>
          </a:r>
          <a:r>
            <a:rPr lang="en-IN" sz="2800" b="1" i="0" dirty="0">
              <a:solidFill>
                <a:srgbClr val="00B050"/>
              </a:solidFill>
            </a:rPr>
            <a:t>✓</a:t>
          </a:r>
          <a:endParaRPr lang="en-IN" sz="2800" dirty="0"/>
        </a:p>
      </dgm:t>
    </dgm:pt>
    <dgm:pt modelId="{A697047B-73B3-4D5B-AAD4-555B813E8A48}" type="parTrans" cxnId="{7CC01605-6183-40C9-B0FD-35635D456A80}">
      <dgm:prSet/>
      <dgm:spPr/>
      <dgm:t>
        <a:bodyPr/>
        <a:lstStyle/>
        <a:p>
          <a:endParaRPr lang="en-IN"/>
        </a:p>
      </dgm:t>
    </dgm:pt>
    <dgm:pt modelId="{20962FB6-DEF1-4C37-8D77-B812D433A019}" type="sibTrans" cxnId="{7CC01605-6183-40C9-B0FD-35635D456A80}">
      <dgm:prSet/>
      <dgm:spPr/>
      <dgm:t>
        <a:bodyPr/>
        <a:lstStyle/>
        <a:p>
          <a:endParaRPr lang="en-IN"/>
        </a:p>
      </dgm:t>
    </dgm:pt>
    <dgm:pt modelId="{56539A23-E9F9-4204-A3A5-0F29CADFB5F2}">
      <dgm:prSet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 w="57150"/>
      </dgm:spPr>
      <dgm:t>
        <a:bodyPr/>
        <a:lstStyle/>
        <a:p>
          <a:pPr rtl="0"/>
          <a:r>
            <a:rPr lang="en-US" sz="2800" dirty="0">
              <a:solidFill>
                <a:srgbClr val="00B050"/>
              </a:solidFill>
            </a:rPr>
            <a:t>Voltage Controlled Oscillators </a:t>
          </a:r>
          <a:r>
            <a:rPr lang="en-IN" sz="2800" b="1" i="0" dirty="0">
              <a:solidFill>
                <a:srgbClr val="00B050"/>
              </a:solidFill>
            </a:rPr>
            <a:t>✓</a:t>
          </a:r>
          <a:endParaRPr lang="en-IN" sz="2800" dirty="0"/>
        </a:p>
      </dgm:t>
    </dgm:pt>
    <dgm:pt modelId="{6FD642E7-B027-451A-AD19-B272D9375A6D}" type="parTrans" cxnId="{B45155AA-3E56-4B3F-BBE4-3CF0EE03A673}">
      <dgm:prSet/>
      <dgm:spPr/>
      <dgm:t>
        <a:bodyPr/>
        <a:lstStyle/>
        <a:p>
          <a:endParaRPr lang="en-IN"/>
        </a:p>
      </dgm:t>
    </dgm:pt>
    <dgm:pt modelId="{55905512-FF60-4622-AC21-61E66A67A95C}" type="sibTrans" cxnId="{B45155AA-3E56-4B3F-BBE4-3CF0EE03A673}">
      <dgm:prSet/>
      <dgm:spPr/>
      <dgm:t>
        <a:bodyPr/>
        <a:lstStyle/>
        <a:p>
          <a:endParaRPr lang="en-IN"/>
        </a:p>
      </dgm:t>
    </dgm:pt>
    <dgm:pt modelId="{B20C9926-B2AC-4775-8531-943BD11B41C2}">
      <dgm:prSet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 w="57150"/>
      </dgm:spPr>
      <dgm:t>
        <a:bodyPr/>
        <a:lstStyle/>
        <a:p>
          <a:pPr rtl="0"/>
          <a:r>
            <a:rPr lang="en-US" sz="2800" dirty="0"/>
            <a:t>Slope Detectors</a:t>
          </a:r>
          <a:endParaRPr lang="en-IN" sz="2800" dirty="0"/>
        </a:p>
      </dgm:t>
    </dgm:pt>
    <dgm:pt modelId="{89351BE5-7B70-4F9B-A87E-82D7893F7F28}" type="parTrans" cxnId="{83F6ACD0-EDEB-4EDF-87E0-0E461961912B}">
      <dgm:prSet/>
      <dgm:spPr/>
      <dgm:t>
        <a:bodyPr/>
        <a:lstStyle/>
        <a:p>
          <a:endParaRPr lang="en-IN"/>
        </a:p>
      </dgm:t>
    </dgm:pt>
    <dgm:pt modelId="{80C31374-C5A8-4B31-8236-955B16E8188D}" type="sibTrans" cxnId="{83F6ACD0-EDEB-4EDF-87E0-0E461961912B}">
      <dgm:prSet/>
      <dgm:spPr/>
      <dgm:t>
        <a:bodyPr/>
        <a:lstStyle/>
        <a:p>
          <a:endParaRPr lang="en-IN"/>
        </a:p>
      </dgm:t>
    </dgm:pt>
    <dgm:pt modelId="{87D8C42E-8BB1-4060-8FF8-F0D6FDA095AE}">
      <dgm:prSet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 w="57150"/>
      </dgm:spPr>
      <dgm:t>
        <a:bodyPr/>
        <a:lstStyle/>
        <a:p>
          <a:pPr rtl="0"/>
          <a:r>
            <a:rPr lang="en-US" sz="2800" dirty="0"/>
            <a:t>Phase Locked Loop (PLL)</a:t>
          </a:r>
          <a:endParaRPr lang="en-IN" sz="2800" dirty="0"/>
        </a:p>
      </dgm:t>
    </dgm:pt>
    <dgm:pt modelId="{E1CB7EB2-4D5E-4528-943C-7A444D7DD930}" type="parTrans" cxnId="{DA3D2246-025C-483F-8448-E0BB9313BB6F}">
      <dgm:prSet/>
      <dgm:spPr/>
      <dgm:t>
        <a:bodyPr/>
        <a:lstStyle/>
        <a:p>
          <a:endParaRPr lang="en-IN"/>
        </a:p>
      </dgm:t>
    </dgm:pt>
    <dgm:pt modelId="{99B9EEE5-B819-4CD4-A248-D10A8F8233CF}" type="sibTrans" cxnId="{DA3D2246-025C-483F-8448-E0BB9313BB6F}">
      <dgm:prSet/>
      <dgm:spPr/>
      <dgm:t>
        <a:bodyPr/>
        <a:lstStyle/>
        <a:p>
          <a:endParaRPr lang="en-IN"/>
        </a:p>
      </dgm:t>
    </dgm:pt>
    <dgm:pt modelId="{64D86F2B-DD15-4CB0-85C7-885C12E28AB8}" type="pres">
      <dgm:prSet presAssocID="{2A4128E7-B3B9-4162-BB05-66A9D6357ADD}" presName="Name0" presStyleCnt="0">
        <dgm:presLayoutVars>
          <dgm:dir/>
          <dgm:animLvl val="lvl"/>
          <dgm:resizeHandles val="exact"/>
        </dgm:presLayoutVars>
      </dgm:prSet>
      <dgm:spPr/>
    </dgm:pt>
    <dgm:pt modelId="{C526CDD4-08A9-45E4-9CE3-63E7D4DD6BEA}" type="pres">
      <dgm:prSet presAssocID="{FB4525F7-7FFD-45EC-9B46-3B10CD03A956}" presName="linNode" presStyleCnt="0"/>
      <dgm:spPr/>
    </dgm:pt>
    <dgm:pt modelId="{DB7FC29E-D776-4C16-B7B4-78286B87C17E}" type="pres">
      <dgm:prSet presAssocID="{FB4525F7-7FFD-45EC-9B46-3B10CD03A956}" presName="parentText" presStyleLbl="node1" presStyleIdx="0" presStyleCnt="1" custScaleX="100000">
        <dgm:presLayoutVars>
          <dgm:chMax val="1"/>
          <dgm:bulletEnabled val="1"/>
        </dgm:presLayoutVars>
      </dgm:prSet>
      <dgm:spPr/>
    </dgm:pt>
    <dgm:pt modelId="{BFD118DA-1034-415C-B525-DB23AE18A4DA}" type="pres">
      <dgm:prSet presAssocID="{FB4525F7-7FFD-45EC-9B46-3B10CD03A956}" presName="descendantText" presStyleLbl="alignAccFollowNode1" presStyleIdx="0" presStyleCnt="1" custScaleX="132426" custScaleY="106554" custLinFactNeighborX="229" custLinFactNeighborY="3148">
        <dgm:presLayoutVars>
          <dgm:bulletEnabled val="1"/>
        </dgm:presLayoutVars>
      </dgm:prSet>
      <dgm:spPr/>
    </dgm:pt>
  </dgm:ptLst>
  <dgm:cxnLst>
    <dgm:cxn modelId="{7CC01605-6183-40C9-B0FD-35635D456A80}" srcId="{FB4525F7-7FFD-45EC-9B46-3B10CD03A956}" destId="{09275F58-FC79-4FE3-B617-8FA5273BA989}" srcOrd="1" destOrd="0" parTransId="{A697047B-73B3-4D5B-AAD4-555B813E8A48}" sibTransId="{20962FB6-DEF1-4C37-8D77-B812D433A019}"/>
    <dgm:cxn modelId="{315F7026-6C9F-47E5-B60F-13EFE3EEAC68}" type="presOf" srcId="{09275F58-FC79-4FE3-B617-8FA5273BA989}" destId="{BFD118DA-1034-415C-B525-DB23AE18A4DA}" srcOrd="0" destOrd="2" presId="urn:microsoft.com/office/officeart/2005/8/layout/vList5"/>
    <dgm:cxn modelId="{69BDA52E-3136-45BF-B777-BE3380EE817B}" type="presOf" srcId="{0AA2B0D1-52DF-4C03-AB05-94D7F9A931DA}" destId="{BFD118DA-1034-415C-B525-DB23AE18A4DA}" srcOrd="0" destOrd="0" presId="urn:microsoft.com/office/officeart/2005/8/layout/vList5"/>
    <dgm:cxn modelId="{E7BE9D61-0B6C-447A-8985-DFD29EE42918}" srcId="{2A4128E7-B3B9-4162-BB05-66A9D6357ADD}" destId="{FB4525F7-7FFD-45EC-9B46-3B10CD03A956}" srcOrd="0" destOrd="0" parTransId="{3B5A1A80-0914-4612-8FAE-F7BAC67D310D}" sibTransId="{E262E161-1CB6-4126-BD90-97D8EC96FCD0}"/>
    <dgm:cxn modelId="{A2A4A044-5198-4A5D-A1CF-0A6E75A31636}" type="presOf" srcId="{56539A23-E9F9-4204-A3A5-0F29CADFB5F2}" destId="{BFD118DA-1034-415C-B525-DB23AE18A4DA}" srcOrd="0" destOrd="1" presId="urn:microsoft.com/office/officeart/2005/8/layout/vList5"/>
    <dgm:cxn modelId="{DA3D2246-025C-483F-8448-E0BB9313BB6F}" srcId="{09275F58-FC79-4FE3-B617-8FA5273BA989}" destId="{87D8C42E-8BB1-4060-8FF8-F0D6FDA095AE}" srcOrd="1" destOrd="0" parTransId="{E1CB7EB2-4D5E-4528-943C-7A444D7DD930}" sibTransId="{99B9EEE5-B819-4CD4-A248-D10A8F8233CF}"/>
    <dgm:cxn modelId="{12AB504E-FA10-440B-B679-465C6DEDCC47}" srcId="{FB4525F7-7FFD-45EC-9B46-3B10CD03A956}" destId="{0AA2B0D1-52DF-4C03-AB05-94D7F9A931DA}" srcOrd="0" destOrd="0" parTransId="{62E0F9A2-635D-462E-A34F-404836622046}" sibTransId="{9BCDE5AB-1470-465B-B169-79D2ADF85D7A}"/>
    <dgm:cxn modelId="{712A42A7-ADCD-4CE6-9AFF-C579276DDD57}" type="presOf" srcId="{B20C9926-B2AC-4775-8531-943BD11B41C2}" destId="{BFD118DA-1034-415C-B525-DB23AE18A4DA}" srcOrd="0" destOrd="3" presId="urn:microsoft.com/office/officeart/2005/8/layout/vList5"/>
    <dgm:cxn modelId="{B45155AA-3E56-4B3F-BBE4-3CF0EE03A673}" srcId="{0AA2B0D1-52DF-4C03-AB05-94D7F9A931DA}" destId="{56539A23-E9F9-4204-A3A5-0F29CADFB5F2}" srcOrd="0" destOrd="0" parTransId="{6FD642E7-B027-451A-AD19-B272D9375A6D}" sibTransId="{55905512-FF60-4622-AC21-61E66A67A95C}"/>
    <dgm:cxn modelId="{E35BC0C0-7669-457B-A9A8-214F76F6775F}" type="presOf" srcId="{FB4525F7-7FFD-45EC-9B46-3B10CD03A956}" destId="{DB7FC29E-D776-4C16-B7B4-78286B87C17E}" srcOrd="0" destOrd="0" presId="urn:microsoft.com/office/officeart/2005/8/layout/vList5"/>
    <dgm:cxn modelId="{83F6ACD0-EDEB-4EDF-87E0-0E461961912B}" srcId="{09275F58-FC79-4FE3-B617-8FA5273BA989}" destId="{B20C9926-B2AC-4775-8531-943BD11B41C2}" srcOrd="0" destOrd="0" parTransId="{89351BE5-7B70-4F9B-A87E-82D7893F7F28}" sibTransId="{80C31374-C5A8-4B31-8236-955B16E8188D}"/>
    <dgm:cxn modelId="{207860D5-48A6-449C-AA3F-DE35F08C2698}" type="presOf" srcId="{2A4128E7-B3B9-4162-BB05-66A9D6357ADD}" destId="{64D86F2B-DD15-4CB0-85C7-885C12E28AB8}" srcOrd="0" destOrd="0" presId="urn:microsoft.com/office/officeart/2005/8/layout/vList5"/>
    <dgm:cxn modelId="{FF63CFF1-272D-445D-914F-F398914E9F46}" type="presOf" srcId="{87D8C42E-8BB1-4060-8FF8-F0D6FDA095AE}" destId="{BFD118DA-1034-415C-B525-DB23AE18A4DA}" srcOrd="0" destOrd="4" presId="urn:microsoft.com/office/officeart/2005/8/layout/vList5"/>
    <dgm:cxn modelId="{C1BE9BD9-2727-4132-AB58-724DFFE033EA}" type="presParOf" srcId="{64D86F2B-DD15-4CB0-85C7-885C12E28AB8}" destId="{C526CDD4-08A9-45E4-9CE3-63E7D4DD6BEA}" srcOrd="0" destOrd="0" presId="urn:microsoft.com/office/officeart/2005/8/layout/vList5"/>
    <dgm:cxn modelId="{B8C10562-92CA-4E2E-93D7-892CCC50B394}" type="presParOf" srcId="{C526CDD4-08A9-45E4-9CE3-63E7D4DD6BEA}" destId="{DB7FC29E-D776-4C16-B7B4-78286B87C17E}" srcOrd="0" destOrd="0" presId="urn:microsoft.com/office/officeart/2005/8/layout/vList5"/>
    <dgm:cxn modelId="{962C78E9-8169-46F7-AECD-F69AD5D99CE7}" type="presParOf" srcId="{C526CDD4-08A9-45E4-9CE3-63E7D4DD6BEA}" destId="{BFD118DA-1034-415C-B525-DB23AE18A4DA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DC1D9399-F66C-4987-95CB-ED8167460C5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N"/>
        </a:p>
      </dgm:t>
    </dgm:pt>
    <dgm:pt modelId="{5AD21A00-D534-4CEC-B36A-CDAB1D7F70C2}">
      <dgm:prSet custT="1"/>
      <dgm:spPr/>
      <dgm:t>
        <a:bodyPr/>
        <a:lstStyle/>
        <a:p>
          <a:pPr rtl="0"/>
          <a:r>
            <a:rPr lang="en-US" sz="2400" dirty="0"/>
            <a:t>Module 3: Chapter 2</a:t>
          </a:r>
          <a:endParaRPr lang="en-IN" sz="2400" dirty="0"/>
        </a:p>
      </dgm:t>
    </dgm:pt>
    <dgm:pt modelId="{B23AEC5A-4CC2-4720-8D9F-46E5C05548BF}" type="parTrans" cxnId="{4B8D2955-7C90-48C1-B876-BB7FE2DDF44D}">
      <dgm:prSet/>
      <dgm:spPr/>
      <dgm:t>
        <a:bodyPr/>
        <a:lstStyle/>
        <a:p>
          <a:endParaRPr lang="en-IN" sz="2000"/>
        </a:p>
      </dgm:t>
    </dgm:pt>
    <dgm:pt modelId="{F03B04A6-0FD8-4C7A-82F7-D6241BA9D0C8}" type="sibTrans" cxnId="{4B8D2955-7C90-48C1-B876-BB7FE2DDF44D}">
      <dgm:prSet/>
      <dgm:spPr/>
      <dgm:t>
        <a:bodyPr/>
        <a:lstStyle/>
        <a:p>
          <a:endParaRPr lang="en-IN" sz="2000"/>
        </a:p>
      </dgm:t>
    </dgm:pt>
    <dgm:pt modelId="{ABB48A67-6BA8-4043-8091-ED3F40E335AF}" type="pres">
      <dgm:prSet presAssocID="{DC1D9399-F66C-4987-95CB-ED8167460C5D}" presName="linear" presStyleCnt="0">
        <dgm:presLayoutVars>
          <dgm:animLvl val="lvl"/>
          <dgm:resizeHandles val="exact"/>
        </dgm:presLayoutVars>
      </dgm:prSet>
      <dgm:spPr/>
    </dgm:pt>
    <dgm:pt modelId="{F06E8F77-A2C7-4956-8E2B-23BE4BEB67B5}" type="pres">
      <dgm:prSet presAssocID="{5AD21A00-D534-4CEC-B36A-CDAB1D7F70C2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5CB6D474-0667-4B7C-A810-16D6FA82A9F9}" type="presOf" srcId="{DC1D9399-F66C-4987-95CB-ED8167460C5D}" destId="{ABB48A67-6BA8-4043-8091-ED3F40E335AF}" srcOrd="0" destOrd="0" presId="urn:microsoft.com/office/officeart/2005/8/layout/vList2"/>
    <dgm:cxn modelId="{4B8D2955-7C90-48C1-B876-BB7FE2DDF44D}" srcId="{DC1D9399-F66C-4987-95CB-ED8167460C5D}" destId="{5AD21A00-D534-4CEC-B36A-CDAB1D7F70C2}" srcOrd="0" destOrd="0" parTransId="{B23AEC5A-4CC2-4720-8D9F-46E5C05548BF}" sibTransId="{F03B04A6-0FD8-4C7A-82F7-D6241BA9D0C8}"/>
    <dgm:cxn modelId="{43E072E1-F8B6-4C4E-B38E-74E0AD7C95BE}" type="presOf" srcId="{5AD21A00-D534-4CEC-B36A-CDAB1D7F70C2}" destId="{F06E8F77-A2C7-4956-8E2B-23BE4BEB67B5}" srcOrd="0" destOrd="0" presId="urn:microsoft.com/office/officeart/2005/8/layout/vList2"/>
    <dgm:cxn modelId="{024D970E-07C2-4B41-8E25-92F3F153FD43}" type="presParOf" srcId="{ABB48A67-6BA8-4043-8091-ED3F40E335AF}" destId="{F06E8F77-A2C7-4956-8E2B-23BE4BEB67B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2A4128E7-B3B9-4162-BB05-66A9D6357ADD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N"/>
        </a:p>
      </dgm:t>
    </dgm:pt>
    <dgm:pt modelId="{FB4525F7-7FFD-45EC-9B46-3B10CD03A956}">
      <dgm:prSet/>
      <dgm:spPr/>
      <dgm:t>
        <a:bodyPr/>
        <a:lstStyle/>
        <a:p>
          <a:pPr rtl="0"/>
          <a:r>
            <a:rPr lang="en-IN" dirty="0"/>
            <a:t>FM Circuits</a:t>
          </a:r>
        </a:p>
      </dgm:t>
    </dgm:pt>
    <dgm:pt modelId="{3B5A1A80-0914-4612-8FAE-F7BAC67D310D}" type="parTrans" cxnId="{E7BE9D61-0B6C-447A-8985-DFD29EE42918}">
      <dgm:prSet/>
      <dgm:spPr/>
      <dgm:t>
        <a:bodyPr/>
        <a:lstStyle/>
        <a:p>
          <a:endParaRPr lang="en-IN"/>
        </a:p>
      </dgm:t>
    </dgm:pt>
    <dgm:pt modelId="{E262E161-1CB6-4126-BD90-97D8EC96FCD0}" type="sibTrans" cxnId="{E7BE9D61-0B6C-447A-8985-DFD29EE42918}">
      <dgm:prSet/>
      <dgm:spPr/>
      <dgm:t>
        <a:bodyPr/>
        <a:lstStyle/>
        <a:p>
          <a:endParaRPr lang="en-IN"/>
        </a:p>
      </dgm:t>
    </dgm:pt>
    <dgm:pt modelId="{0AA2B0D1-52DF-4C03-AB05-94D7F9A931DA}">
      <dgm:prSet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 w="57150"/>
      </dgm:spPr>
      <dgm:t>
        <a:bodyPr/>
        <a:lstStyle/>
        <a:p>
          <a:pPr rtl="0"/>
          <a:r>
            <a:rPr lang="en-IN" sz="2800" dirty="0">
              <a:solidFill>
                <a:srgbClr val="00B050"/>
              </a:solidFill>
            </a:rPr>
            <a:t>Frequency Modulators:</a:t>
          </a:r>
          <a:r>
            <a:rPr lang="en-IN" sz="2800" b="1" i="0" dirty="0">
              <a:solidFill>
                <a:srgbClr val="00B050"/>
              </a:solidFill>
            </a:rPr>
            <a:t>✓</a:t>
          </a:r>
          <a:endParaRPr lang="en-IN" sz="2800" dirty="0">
            <a:solidFill>
              <a:srgbClr val="00B050"/>
            </a:solidFill>
          </a:endParaRPr>
        </a:p>
      </dgm:t>
    </dgm:pt>
    <dgm:pt modelId="{62E0F9A2-635D-462E-A34F-404836622046}" type="parTrans" cxnId="{12AB504E-FA10-440B-B679-465C6DEDCC47}">
      <dgm:prSet/>
      <dgm:spPr/>
      <dgm:t>
        <a:bodyPr/>
        <a:lstStyle/>
        <a:p>
          <a:endParaRPr lang="en-IN"/>
        </a:p>
      </dgm:t>
    </dgm:pt>
    <dgm:pt modelId="{9BCDE5AB-1470-465B-B169-79D2ADF85D7A}" type="sibTrans" cxnId="{12AB504E-FA10-440B-B679-465C6DEDCC47}">
      <dgm:prSet/>
      <dgm:spPr/>
      <dgm:t>
        <a:bodyPr/>
        <a:lstStyle/>
        <a:p>
          <a:endParaRPr lang="en-IN"/>
        </a:p>
      </dgm:t>
    </dgm:pt>
    <dgm:pt modelId="{09275F58-FC79-4FE3-B617-8FA5273BA989}">
      <dgm:prSet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 w="57150"/>
      </dgm:spPr>
      <dgm:t>
        <a:bodyPr/>
        <a:lstStyle/>
        <a:p>
          <a:pPr rtl="0"/>
          <a:r>
            <a:rPr lang="en-IN" sz="2800" dirty="0">
              <a:solidFill>
                <a:srgbClr val="00B050"/>
              </a:solidFill>
            </a:rPr>
            <a:t>Frequency Demodulators: </a:t>
          </a:r>
          <a:r>
            <a:rPr lang="en-IN" sz="2800" b="1" i="0" dirty="0">
              <a:solidFill>
                <a:srgbClr val="00B050"/>
              </a:solidFill>
            </a:rPr>
            <a:t>✓</a:t>
          </a:r>
          <a:endParaRPr lang="en-IN" sz="2800" dirty="0"/>
        </a:p>
      </dgm:t>
    </dgm:pt>
    <dgm:pt modelId="{A697047B-73B3-4D5B-AAD4-555B813E8A48}" type="parTrans" cxnId="{7CC01605-6183-40C9-B0FD-35635D456A80}">
      <dgm:prSet/>
      <dgm:spPr/>
      <dgm:t>
        <a:bodyPr/>
        <a:lstStyle/>
        <a:p>
          <a:endParaRPr lang="en-IN"/>
        </a:p>
      </dgm:t>
    </dgm:pt>
    <dgm:pt modelId="{20962FB6-DEF1-4C37-8D77-B812D433A019}" type="sibTrans" cxnId="{7CC01605-6183-40C9-B0FD-35635D456A80}">
      <dgm:prSet/>
      <dgm:spPr/>
      <dgm:t>
        <a:bodyPr/>
        <a:lstStyle/>
        <a:p>
          <a:endParaRPr lang="en-IN"/>
        </a:p>
      </dgm:t>
    </dgm:pt>
    <dgm:pt modelId="{56539A23-E9F9-4204-A3A5-0F29CADFB5F2}">
      <dgm:prSet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 w="57150"/>
      </dgm:spPr>
      <dgm:t>
        <a:bodyPr/>
        <a:lstStyle/>
        <a:p>
          <a:pPr rtl="0"/>
          <a:r>
            <a:rPr lang="en-US" sz="2800" dirty="0">
              <a:solidFill>
                <a:srgbClr val="00B050"/>
              </a:solidFill>
            </a:rPr>
            <a:t>Voltage Controlled Oscillators </a:t>
          </a:r>
          <a:r>
            <a:rPr lang="en-IN" sz="2800" b="1" i="0" dirty="0">
              <a:solidFill>
                <a:srgbClr val="00B050"/>
              </a:solidFill>
            </a:rPr>
            <a:t>✓</a:t>
          </a:r>
          <a:endParaRPr lang="en-IN" sz="2800" dirty="0"/>
        </a:p>
      </dgm:t>
    </dgm:pt>
    <dgm:pt modelId="{6FD642E7-B027-451A-AD19-B272D9375A6D}" type="parTrans" cxnId="{B45155AA-3E56-4B3F-BBE4-3CF0EE03A673}">
      <dgm:prSet/>
      <dgm:spPr/>
      <dgm:t>
        <a:bodyPr/>
        <a:lstStyle/>
        <a:p>
          <a:endParaRPr lang="en-IN"/>
        </a:p>
      </dgm:t>
    </dgm:pt>
    <dgm:pt modelId="{55905512-FF60-4622-AC21-61E66A67A95C}" type="sibTrans" cxnId="{B45155AA-3E56-4B3F-BBE4-3CF0EE03A673}">
      <dgm:prSet/>
      <dgm:spPr/>
      <dgm:t>
        <a:bodyPr/>
        <a:lstStyle/>
        <a:p>
          <a:endParaRPr lang="en-IN"/>
        </a:p>
      </dgm:t>
    </dgm:pt>
    <dgm:pt modelId="{B20C9926-B2AC-4775-8531-943BD11B41C2}">
      <dgm:prSet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 w="57150"/>
      </dgm:spPr>
      <dgm:t>
        <a:bodyPr/>
        <a:lstStyle/>
        <a:p>
          <a:pPr rtl="0"/>
          <a:r>
            <a:rPr lang="en-US" sz="2800" dirty="0">
              <a:solidFill>
                <a:srgbClr val="00B050"/>
              </a:solidFill>
            </a:rPr>
            <a:t>Slope Detectors </a:t>
          </a:r>
          <a:r>
            <a:rPr lang="en-IN" sz="2800" b="1" i="0" dirty="0">
              <a:solidFill>
                <a:srgbClr val="00B050"/>
              </a:solidFill>
            </a:rPr>
            <a:t>✓</a:t>
          </a:r>
          <a:endParaRPr lang="en-IN" sz="2800" dirty="0"/>
        </a:p>
      </dgm:t>
    </dgm:pt>
    <dgm:pt modelId="{89351BE5-7B70-4F9B-A87E-82D7893F7F28}" type="parTrans" cxnId="{83F6ACD0-EDEB-4EDF-87E0-0E461961912B}">
      <dgm:prSet/>
      <dgm:spPr/>
      <dgm:t>
        <a:bodyPr/>
        <a:lstStyle/>
        <a:p>
          <a:endParaRPr lang="en-IN"/>
        </a:p>
      </dgm:t>
    </dgm:pt>
    <dgm:pt modelId="{80C31374-C5A8-4B31-8236-955B16E8188D}" type="sibTrans" cxnId="{83F6ACD0-EDEB-4EDF-87E0-0E461961912B}">
      <dgm:prSet/>
      <dgm:spPr/>
      <dgm:t>
        <a:bodyPr/>
        <a:lstStyle/>
        <a:p>
          <a:endParaRPr lang="en-IN"/>
        </a:p>
      </dgm:t>
    </dgm:pt>
    <dgm:pt modelId="{87D8C42E-8BB1-4060-8FF8-F0D6FDA095AE}">
      <dgm:prSet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 w="57150"/>
      </dgm:spPr>
      <dgm:t>
        <a:bodyPr/>
        <a:lstStyle/>
        <a:p>
          <a:pPr rtl="0"/>
          <a:r>
            <a:rPr lang="en-US" sz="2800" dirty="0"/>
            <a:t>Phase Locked Loop (PLL)</a:t>
          </a:r>
          <a:endParaRPr lang="en-IN" sz="2800" dirty="0"/>
        </a:p>
      </dgm:t>
    </dgm:pt>
    <dgm:pt modelId="{E1CB7EB2-4D5E-4528-943C-7A444D7DD930}" type="parTrans" cxnId="{DA3D2246-025C-483F-8448-E0BB9313BB6F}">
      <dgm:prSet/>
      <dgm:spPr/>
      <dgm:t>
        <a:bodyPr/>
        <a:lstStyle/>
        <a:p>
          <a:endParaRPr lang="en-IN"/>
        </a:p>
      </dgm:t>
    </dgm:pt>
    <dgm:pt modelId="{99B9EEE5-B819-4CD4-A248-D10A8F8233CF}" type="sibTrans" cxnId="{DA3D2246-025C-483F-8448-E0BB9313BB6F}">
      <dgm:prSet/>
      <dgm:spPr/>
      <dgm:t>
        <a:bodyPr/>
        <a:lstStyle/>
        <a:p>
          <a:endParaRPr lang="en-IN"/>
        </a:p>
      </dgm:t>
    </dgm:pt>
    <dgm:pt modelId="{64D86F2B-DD15-4CB0-85C7-885C12E28AB8}" type="pres">
      <dgm:prSet presAssocID="{2A4128E7-B3B9-4162-BB05-66A9D6357ADD}" presName="Name0" presStyleCnt="0">
        <dgm:presLayoutVars>
          <dgm:dir/>
          <dgm:animLvl val="lvl"/>
          <dgm:resizeHandles val="exact"/>
        </dgm:presLayoutVars>
      </dgm:prSet>
      <dgm:spPr/>
    </dgm:pt>
    <dgm:pt modelId="{C526CDD4-08A9-45E4-9CE3-63E7D4DD6BEA}" type="pres">
      <dgm:prSet presAssocID="{FB4525F7-7FFD-45EC-9B46-3B10CD03A956}" presName="linNode" presStyleCnt="0"/>
      <dgm:spPr/>
    </dgm:pt>
    <dgm:pt modelId="{DB7FC29E-D776-4C16-B7B4-78286B87C17E}" type="pres">
      <dgm:prSet presAssocID="{FB4525F7-7FFD-45EC-9B46-3B10CD03A956}" presName="parentText" presStyleLbl="node1" presStyleIdx="0" presStyleCnt="1" custScaleX="100000">
        <dgm:presLayoutVars>
          <dgm:chMax val="1"/>
          <dgm:bulletEnabled val="1"/>
        </dgm:presLayoutVars>
      </dgm:prSet>
      <dgm:spPr/>
    </dgm:pt>
    <dgm:pt modelId="{BFD118DA-1034-415C-B525-DB23AE18A4DA}" type="pres">
      <dgm:prSet presAssocID="{FB4525F7-7FFD-45EC-9B46-3B10CD03A956}" presName="descendantText" presStyleLbl="alignAccFollowNode1" presStyleIdx="0" presStyleCnt="1" custScaleX="132426" custScaleY="106554" custLinFactNeighborX="229" custLinFactNeighborY="3148">
        <dgm:presLayoutVars>
          <dgm:bulletEnabled val="1"/>
        </dgm:presLayoutVars>
      </dgm:prSet>
      <dgm:spPr/>
    </dgm:pt>
  </dgm:ptLst>
  <dgm:cxnLst>
    <dgm:cxn modelId="{7CC01605-6183-40C9-B0FD-35635D456A80}" srcId="{FB4525F7-7FFD-45EC-9B46-3B10CD03A956}" destId="{09275F58-FC79-4FE3-B617-8FA5273BA989}" srcOrd="1" destOrd="0" parTransId="{A697047B-73B3-4D5B-AAD4-555B813E8A48}" sibTransId="{20962FB6-DEF1-4C37-8D77-B812D433A019}"/>
    <dgm:cxn modelId="{8A0A2C35-0EC0-4BB8-A957-D70DF142B9B5}" type="presOf" srcId="{FB4525F7-7FFD-45EC-9B46-3B10CD03A956}" destId="{DB7FC29E-D776-4C16-B7B4-78286B87C17E}" srcOrd="0" destOrd="0" presId="urn:microsoft.com/office/officeart/2005/8/layout/vList5"/>
    <dgm:cxn modelId="{F577D43E-F8C8-48F9-9565-C78142553C13}" type="presOf" srcId="{B20C9926-B2AC-4775-8531-943BD11B41C2}" destId="{BFD118DA-1034-415C-B525-DB23AE18A4DA}" srcOrd="0" destOrd="3" presId="urn:microsoft.com/office/officeart/2005/8/layout/vList5"/>
    <dgm:cxn modelId="{BE2AD440-D6E2-4DAC-99E2-09B8B96ACF55}" type="presOf" srcId="{2A4128E7-B3B9-4162-BB05-66A9D6357ADD}" destId="{64D86F2B-DD15-4CB0-85C7-885C12E28AB8}" srcOrd="0" destOrd="0" presId="urn:microsoft.com/office/officeart/2005/8/layout/vList5"/>
    <dgm:cxn modelId="{E7BE9D61-0B6C-447A-8985-DFD29EE42918}" srcId="{2A4128E7-B3B9-4162-BB05-66A9D6357ADD}" destId="{FB4525F7-7FFD-45EC-9B46-3B10CD03A956}" srcOrd="0" destOrd="0" parTransId="{3B5A1A80-0914-4612-8FAE-F7BAC67D310D}" sibTransId="{E262E161-1CB6-4126-BD90-97D8EC96FCD0}"/>
    <dgm:cxn modelId="{DA3D2246-025C-483F-8448-E0BB9313BB6F}" srcId="{09275F58-FC79-4FE3-B617-8FA5273BA989}" destId="{87D8C42E-8BB1-4060-8FF8-F0D6FDA095AE}" srcOrd="1" destOrd="0" parTransId="{E1CB7EB2-4D5E-4528-943C-7A444D7DD930}" sibTransId="{99B9EEE5-B819-4CD4-A248-D10A8F8233CF}"/>
    <dgm:cxn modelId="{12AB504E-FA10-440B-B679-465C6DEDCC47}" srcId="{FB4525F7-7FFD-45EC-9B46-3B10CD03A956}" destId="{0AA2B0D1-52DF-4C03-AB05-94D7F9A931DA}" srcOrd="0" destOrd="0" parTransId="{62E0F9A2-635D-462E-A34F-404836622046}" sibTransId="{9BCDE5AB-1470-465B-B169-79D2ADF85D7A}"/>
    <dgm:cxn modelId="{9296E587-C036-410E-8BBA-4BE2259F6ADA}" type="presOf" srcId="{09275F58-FC79-4FE3-B617-8FA5273BA989}" destId="{BFD118DA-1034-415C-B525-DB23AE18A4DA}" srcOrd="0" destOrd="2" presId="urn:microsoft.com/office/officeart/2005/8/layout/vList5"/>
    <dgm:cxn modelId="{418A549D-3AAD-492B-94B6-F919CCD1AA90}" type="presOf" srcId="{87D8C42E-8BB1-4060-8FF8-F0D6FDA095AE}" destId="{BFD118DA-1034-415C-B525-DB23AE18A4DA}" srcOrd="0" destOrd="4" presId="urn:microsoft.com/office/officeart/2005/8/layout/vList5"/>
    <dgm:cxn modelId="{B45155AA-3E56-4B3F-BBE4-3CF0EE03A673}" srcId="{0AA2B0D1-52DF-4C03-AB05-94D7F9A931DA}" destId="{56539A23-E9F9-4204-A3A5-0F29CADFB5F2}" srcOrd="0" destOrd="0" parTransId="{6FD642E7-B027-451A-AD19-B272D9375A6D}" sibTransId="{55905512-FF60-4622-AC21-61E66A67A95C}"/>
    <dgm:cxn modelId="{83F6ACD0-EDEB-4EDF-87E0-0E461961912B}" srcId="{09275F58-FC79-4FE3-B617-8FA5273BA989}" destId="{B20C9926-B2AC-4775-8531-943BD11B41C2}" srcOrd="0" destOrd="0" parTransId="{89351BE5-7B70-4F9B-A87E-82D7893F7F28}" sibTransId="{80C31374-C5A8-4B31-8236-955B16E8188D}"/>
    <dgm:cxn modelId="{9C823BD4-3AD9-407B-AA46-927F8A3D1728}" type="presOf" srcId="{56539A23-E9F9-4204-A3A5-0F29CADFB5F2}" destId="{BFD118DA-1034-415C-B525-DB23AE18A4DA}" srcOrd="0" destOrd="1" presId="urn:microsoft.com/office/officeart/2005/8/layout/vList5"/>
    <dgm:cxn modelId="{109D30ED-1687-47A2-9726-81BAE6C26F10}" type="presOf" srcId="{0AA2B0D1-52DF-4C03-AB05-94D7F9A931DA}" destId="{BFD118DA-1034-415C-B525-DB23AE18A4DA}" srcOrd="0" destOrd="0" presId="urn:microsoft.com/office/officeart/2005/8/layout/vList5"/>
    <dgm:cxn modelId="{E6D8ACE8-162A-45CE-9DD1-874669D67030}" type="presParOf" srcId="{64D86F2B-DD15-4CB0-85C7-885C12E28AB8}" destId="{C526CDD4-08A9-45E4-9CE3-63E7D4DD6BEA}" srcOrd="0" destOrd="0" presId="urn:microsoft.com/office/officeart/2005/8/layout/vList5"/>
    <dgm:cxn modelId="{6FAA8F9F-BF4B-49B3-910E-E8D0325046F2}" type="presParOf" srcId="{C526CDD4-08A9-45E4-9CE3-63E7D4DD6BEA}" destId="{DB7FC29E-D776-4C16-B7B4-78286B87C17E}" srcOrd="0" destOrd="0" presId="urn:microsoft.com/office/officeart/2005/8/layout/vList5"/>
    <dgm:cxn modelId="{93C544CF-50E3-437E-B0C5-8EB38F20FA57}" type="presParOf" srcId="{C526CDD4-08A9-45E4-9CE3-63E7D4DD6BEA}" destId="{BFD118DA-1034-415C-B525-DB23AE18A4DA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8.xml><?xml version="1.0" encoding="utf-8"?>
<dgm:dataModel xmlns:dgm="http://schemas.openxmlformats.org/drawingml/2006/diagram" xmlns:a="http://schemas.openxmlformats.org/drawingml/2006/main">
  <dgm:ptLst>
    <dgm:pt modelId="{DC1D9399-F66C-4987-95CB-ED8167460C5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N"/>
        </a:p>
      </dgm:t>
    </dgm:pt>
    <dgm:pt modelId="{5AD21A00-D534-4CEC-B36A-CDAB1D7F70C2}">
      <dgm:prSet custT="1"/>
      <dgm:spPr/>
      <dgm:t>
        <a:bodyPr/>
        <a:lstStyle/>
        <a:p>
          <a:pPr rtl="0"/>
          <a:r>
            <a:rPr lang="en-US" sz="2400" dirty="0"/>
            <a:t>Module 3: Chapter 2</a:t>
          </a:r>
          <a:endParaRPr lang="en-IN" sz="2400" dirty="0"/>
        </a:p>
      </dgm:t>
    </dgm:pt>
    <dgm:pt modelId="{B23AEC5A-4CC2-4720-8D9F-46E5C05548BF}" type="parTrans" cxnId="{4B8D2955-7C90-48C1-B876-BB7FE2DDF44D}">
      <dgm:prSet/>
      <dgm:spPr/>
      <dgm:t>
        <a:bodyPr/>
        <a:lstStyle/>
        <a:p>
          <a:endParaRPr lang="en-IN" sz="2000"/>
        </a:p>
      </dgm:t>
    </dgm:pt>
    <dgm:pt modelId="{F03B04A6-0FD8-4C7A-82F7-D6241BA9D0C8}" type="sibTrans" cxnId="{4B8D2955-7C90-48C1-B876-BB7FE2DDF44D}">
      <dgm:prSet/>
      <dgm:spPr/>
      <dgm:t>
        <a:bodyPr/>
        <a:lstStyle/>
        <a:p>
          <a:endParaRPr lang="en-IN" sz="2000"/>
        </a:p>
      </dgm:t>
    </dgm:pt>
    <dgm:pt modelId="{ABB48A67-6BA8-4043-8091-ED3F40E335AF}" type="pres">
      <dgm:prSet presAssocID="{DC1D9399-F66C-4987-95CB-ED8167460C5D}" presName="linear" presStyleCnt="0">
        <dgm:presLayoutVars>
          <dgm:animLvl val="lvl"/>
          <dgm:resizeHandles val="exact"/>
        </dgm:presLayoutVars>
      </dgm:prSet>
      <dgm:spPr/>
    </dgm:pt>
    <dgm:pt modelId="{F06E8F77-A2C7-4956-8E2B-23BE4BEB67B5}" type="pres">
      <dgm:prSet presAssocID="{5AD21A00-D534-4CEC-B36A-CDAB1D7F70C2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4B8D2955-7C90-48C1-B876-BB7FE2DDF44D}" srcId="{DC1D9399-F66C-4987-95CB-ED8167460C5D}" destId="{5AD21A00-D534-4CEC-B36A-CDAB1D7F70C2}" srcOrd="0" destOrd="0" parTransId="{B23AEC5A-4CC2-4720-8D9F-46E5C05548BF}" sibTransId="{F03B04A6-0FD8-4C7A-82F7-D6241BA9D0C8}"/>
    <dgm:cxn modelId="{5939E0C6-A01E-4A15-A8BE-63299C2727C6}" type="presOf" srcId="{5AD21A00-D534-4CEC-B36A-CDAB1D7F70C2}" destId="{F06E8F77-A2C7-4956-8E2B-23BE4BEB67B5}" srcOrd="0" destOrd="0" presId="urn:microsoft.com/office/officeart/2005/8/layout/vList2"/>
    <dgm:cxn modelId="{D11270FB-B4FD-4070-8552-B7EDF5D3AD72}" type="presOf" srcId="{DC1D9399-F66C-4987-95CB-ED8167460C5D}" destId="{ABB48A67-6BA8-4043-8091-ED3F40E335AF}" srcOrd="0" destOrd="0" presId="urn:microsoft.com/office/officeart/2005/8/layout/vList2"/>
    <dgm:cxn modelId="{A6DB702F-F21E-4AE2-A1EE-6923E77F3EED}" type="presParOf" srcId="{ABB48A67-6BA8-4043-8091-ED3F40E335AF}" destId="{F06E8F77-A2C7-4956-8E2B-23BE4BEB67B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9.xml><?xml version="1.0" encoding="utf-8"?>
<dgm:dataModel xmlns:dgm="http://schemas.openxmlformats.org/drawingml/2006/diagram" xmlns:a="http://schemas.openxmlformats.org/drawingml/2006/main">
  <dgm:ptLst>
    <dgm:pt modelId="{2A4128E7-B3B9-4162-BB05-66A9D6357ADD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N"/>
        </a:p>
      </dgm:t>
    </dgm:pt>
    <dgm:pt modelId="{FB4525F7-7FFD-45EC-9B46-3B10CD03A956}">
      <dgm:prSet/>
      <dgm:spPr/>
      <dgm:t>
        <a:bodyPr/>
        <a:lstStyle/>
        <a:p>
          <a:pPr rtl="0"/>
          <a:r>
            <a:rPr lang="en-IN" dirty="0"/>
            <a:t>FM Circuits</a:t>
          </a:r>
        </a:p>
      </dgm:t>
    </dgm:pt>
    <dgm:pt modelId="{3B5A1A80-0914-4612-8FAE-F7BAC67D310D}" type="parTrans" cxnId="{E7BE9D61-0B6C-447A-8985-DFD29EE42918}">
      <dgm:prSet/>
      <dgm:spPr/>
      <dgm:t>
        <a:bodyPr/>
        <a:lstStyle/>
        <a:p>
          <a:endParaRPr lang="en-IN"/>
        </a:p>
      </dgm:t>
    </dgm:pt>
    <dgm:pt modelId="{E262E161-1CB6-4126-BD90-97D8EC96FCD0}" type="sibTrans" cxnId="{E7BE9D61-0B6C-447A-8985-DFD29EE42918}">
      <dgm:prSet/>
      <dgm:spPr/>
      <dgm:t>
        <a:bodyPr/>
        <a:lstStyle/>
        <a:p>
          <a:endParaRPr lang="en-IN"/>
        </a:p>
      </dgm:t>
    </dgm:pt>
    <dgm:pt modelId="{0AA2B0D1-52DF-4C03-AB05-94D7F9A931DA}">
      <dgm:prSet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 w="57150"/>
      </dgm:spPr>
      <dgm:t>
        <a:bodyPr/>
        <a:lstStyle/>
        <a:p>
          <a:pPr rtl="0"/>
          <a:r>
            <a:rPr lang="en-IN" sz="2800" dirty="0">
              <a:solidFill>
                <a:srgbClr val="00B050"/>
              </a:solidFill>
            </a:rPr>
            <a:t>Frequency Modulators:</a:t>
          </a:r>
          <a:r>
            <a:rPr lang="en-IN" sz="2800" b="1" i="0" dirty="0">
              <a:solidFill>
                <a:srgbClr val="00B050"/>
              </a:solidFill>
            </a:rPr>
            <a:t>✓</a:t>
          </a:r>
          <a:endParaRPr lang="en-IN" sz="2800" dirty="0">
            <a:solidFill>
              <a:srgbClr val="00B050"/>
            </a:solidFill>
          </a:endParaRPr>
        </a:p>
      </dgm:t>
    </dgm:pt>
    <dgm:pt modelId="{62E0F9A2-635D-462E-A34F-404836622046}" type="parTrans" cxnId="{12AB504E-FA10-440B-B679-465C6DEDCC47}">
      <dgm:prSet/>
      <dgm:spPr/>
      <dgm:t>
        <a:bodyPr/>
        <a:lstStyle/>
        <a:p>
          <a:endParaRPr lang="en-IN"/>
        </a:p>
      </dgm:t>
    </dgm:pt>
    <dgm:pt modelId="{9BCDE5AB-1470-465B-B169-79D2ADF85D7A}" type="sibTrans" cxnId="{12AB504E-FA10-440B-B679-465C6DEDCC47}">
      <dgm:prSet/>
      <dgm:spPr/>
      <dgm:t>
        <a:bodyPr/>
        <a:lstStyle/>
        <a:p>
          <a:endParaRPr lang="en-IN"/>
        </a:p>
      </dgm:t>
    </dgm:pt>
    <dgm:pt modelId="{09275F58-FC79-4FE3-B617-8FA5273BA989}">
      <dgm:prSet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 w="57150"/>
      </dgm:spPr>
      <dgm:t>
        <a:bodyPr/>
        <a:lstStyle/>
        <a:p>
          <a:pPr rtl="0"/>
          <a:r>
            <a:rPr lang="en-IN" sz="2800" dirty="0">
              <a:solidFill>
                <a:srgbClr val="00B050"/>
              </a:solidFill>
            </a:rPr>
            <a:t>Frequency Demodulators: </a:t>
          </a:r>
          <a:r>
            <a:rPr lang="en-IN" sz="2800" b="1" i="0" dirty="0">
              <a:solidFill>
                <a:srgbClr val="00B050"/>
              </a:solidFill>
            </a:rPr>
            <a:t>✓</a:t>
          </a:r>
          <a:endParaRPr lang="en-IN" sz="2800" dirty="0"/>
        </a:p>
      </dgm:t>
    </dgm:pt>
    <dgm:pt modelId="{A697047B-73B3-4D5B-AAD4-555B813E8A48}" type="parTrans" cxnId="{7CC01605-6183-40C9-B0FD-35635D456A80}">
      <dgm:prSet/>
      <dgm:spPr/>
      <dgm:t>
        <a:bodyPr/>
        <a:lstStyle/>
        <a:p>
          <a:endParaRPr lang="en-IN"/>
        </a:p>
      </dgm:t>
    </dgm:pt>
    <dgm:pt modelId="{20962FB6-DEF1-4C37-8D77-B812D433A019}" type="sibTrans" cxnId="{7CC01605-6183-40C9-B0FD-35635D456A80}">
      <dgm:prSet/>
      <dgm:spPr/>
      <dgm:t>
        <a:bodyPr/>
        <a:lstStyle/>
        <a:p>
          <a:endParaRPr lang="en-IN"/>
        </a:p>
      </dgm:t>
    </dgm:pt>
    <dgm:pt modelId="{56539A23-E9F9-4204-A3A5-0F29CADFB5F2}">
      <dgm:prSet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 w="57150"/>
      </dgm:spPr>
      <dgm:t>
        <a:bodyPr/>
        <a:lstStyle/>
        <a:p>
          <a:pPr rtl="0"/>
          <a:r>
            <a:rPr lang="en-US" sz="2800" dirty="0">
              <a:solidFill>
                <a:srgbClr val="00B050"/>
              </a:solidFill>
            </a:rPr>
            <a:t>Voltage Controlled Oscillators </a:t>
          </a:r>
          <a:r>
            <a:rPr lang="en-IN" sz="2800" b="1" i="0" dirty="0">
              <a:solidFill>
                <a:srgbClr val="00B050"/>
              </a:solidFill>
            </a:rPr>
            <a:t>✓</a:t>
          </a:r>
          <a:endParaRPr lang="en-IN" sz="2800" dirty="0"/>
        </a:p>
      </dgm:t>
    </dgm:pt>
    <dgm:pt modelId="{6FD642E7-B027-451A-AD19-B272D9375A6D}" type="parTrans" cxnId="{B45155AA-3E56-4B3F-BBE4-3CF0EE03A673}">
      <dgm:prSet/>
      <dgm:spPr/>
      <dgm:t>
        <a:bodyPr/>
        <a:lstStyle/>
        <a:p>
          <a:endParaRPr lang="en-IN"/>
        </a:p>
      </dgm:t>
    </dgm:pt>
    <dgm:pt modelId="{55905512-FF60-4622-AC21-61E66A67A95C}" type="sibTrans" cxnId="{B45155AA-3E56-4B3F-BBE4-3CF0EE03A673}">
      <dgm:prSet/>
      <dgm:spPr/>
      <dgm:t>
        <a:bodyPr/>
        <a:lstStyle/>
        <a:p>
          <a:endParaRPr lang="en-IN"/>
        </a:p>
      </dgm:t>
    </dgm:pt>
    <dgm:pt modelId="{B20C9926-B2AC-4775-8531-943BD11B41C2}">
      <dgm:prSet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 w="57150"/>
      </dgm:spPr>
      <dgm:t>
        <a:bodyPr/>
        <a:lstStyle/>
        <a:p>
          <a:pPr rtl="0"/>
          <a:r>
            <a:rPr lang="en-US" sz="2800" dirty="0">
              <a:solidFill>
                <a:srgbClr val="00B050"/>
              </a:solidFill>
            </a:rPr>
            <a:t>Slope Detectors </a:t>
          </a:r>
          <a:r>
            <a:rPr lang="en-IN" sz="2800" b="1" i="0" dirty="0">
              <a:solidFill>
                <a:srgbClr val="00B050"/>
              </a:solidFill>
            </a:rPr>
            <a:t>✓</a:t>
          </a:r>
          <a:endParaRPr lang="en-IN" sz="2800" dirty="0"/>
        </a:p>
      </dgm:t>
    </dgm:pt>
    <dgm:pt modelId="{89351BE5-7B70-4F9B-A87E-82D7893F7F28}" type="parTrans" cxnId="{83F6ACD0-EDEB-4EDF-87E0-0E461961912B}">
      <dgm:prSet/>
      <dgm:spPr/>
      <dgm:t>
        <a:bodyPr/>
        <a:lstStyle/>
        <a:p>
          <a:endParaRPr lang="en-IN"/>
        </a:p>
      </dgm:t>
    </dgm:pt>
    <dgm:pt modelId="{80C31374-C5A8-4B31-8236-955B16E8188D}" type="sibTrans" cxnId="{83F6ACD0-EDEB-4EDF-87E0-0E461961912B}">
      <dgm:prSet/>
      <dgm:spPr/>
      <dgm:t>
        <a:bodyPr/>
        <a:lstStyle/>
        <a:p>
          <a:endParaRPr lang="en-IN"/>
        </a:p>
      </dgm:t>
    </dgm:pt>
    <dgm:pt modelId="{87D8C42E-8BB1-4060-8FF8-F0D6FDA095AE}">
      <dgm:prSet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 w="57150"/>
      </dgm:spPr>
      <dgm:t>
        <a:bodyPr/>
        <a:lstStyle/>
        <a:p>
          <a:pPr rtl="0"/>
          <a:r>
            <a:rPr lang="en-US" sz="2800" dirty="0">
              <a:solidFill>
                <a:srgbClr val="00B050"/>
              </a:solidFill>
            </a:rPr>
            <a:t>Phase Locked Loop (PLL) </a:t>
          </a:r>
          <a:r>
            <a:rPr lang="en-IN" sz="2800" b="1" i="0" dirty="0">
              <a:solidFill>
                <a:srgbClr val="00B050"/>
              </a:solidFill>
            </a:rPr>
            <a:t>✓</a:t>
          </a:r>
          <a:endParaRPr lang="en-IN" sz="2800" dirty="0"/>
        </a:p>
      </dgm:t>
    </dgm:pt>
    <dgm:pt modelId="{E1CB7EB2-4D5E-4528-943C-7A444D7DD930}" type="parTrans" cxnId="{DA3D2246-025C-483F-8448-E0BB9313BB6F}">
      <dgm:prSet/>
      <dgm:spPr/>
      <dgm:t>
        <a:bodyPr/>
        <a:lstStyle/>
        <a:p>
          <a:endParaRPr lang="en-IN"/>
        </a:p>
      </dgm:t>
    </dgm:pt>
    <dgm:pt modelId="{99B9EEE5-B819-4CD4-A248-D10A8F8233CF}" type="sibTrans" cxnId="{DA3D2246-025C-483F-8448-E0BB9313BB6F}">
      <dgm:prSet/>
      <dgm:spPr/>
      <dgm:t>
        <a:bodyPr/>
        <a:lstStyle/>
        <a:p>
          <a:endParaRPr lang="en-IN"/>
        </a:p>
      </dgm:t>
    </dgm:pt>
    <dgm:pt modelId="{64D86F2B-DD15-4CB0-85C7-885C12E28AB8}" type="pres">
      <dgm:prSet presAssocID="{2A4128E7-B3B9-4162-BB05-66A9D6357ADD}" presName="Name0" presStyleCnt="0">
        <dgm:presLayoutVars>
          <dgm:dir/>
          <dgm:animLvl val="lvl"/>
          <dgm:resizeHandles val="exact"/>
        </dgm:presLayoutVars>
      </dgm:prSet>
      <dgm:spPr/>
    </dgm:pt>
    <dgm:pt modelId="{C526CDD4-08A9-45E4-9CE3-63E7D4DD6BEA}" type="pres">
      <dgm:prSet presAssocID="{FB4525F7-7FFD-45EC-9B46-3B10CD03A956}" presName="linNode" presStyleCnt="0"/>
      <dgm:spPr/>
    </dgm:pt>
    <dgm:pt modelId="{DB7FC29E-D776-4C16-B7B4-78286B87C17E}" type="pres">
      <dgm:prSet presAssocID="{FB4525F7-7FFD-45EC-9B46-3B10CD03A956}" presName="parentText" presStyleLbl="node1" presStyleIdx="0" presStyleCnt="1" custScaleX="100000">
        <dgm:presLayoutVars>
          <dgm:chMax val="1"/>
          <dgm:bulletEnabled val="1"/>
        </dgm:presLayoutVars>
      </dgm:prSet>
      <dgm:spPr/>
    </dgm:pt>
    <dgm:pt modelId="{BFD118DA-1034-415C-B525-DB23AE18A4DA}" type="pres">
      <dgm:prSet presAssocID="{FB4525F7-7FFD-45EC-9B46-3B10CD03A956}" presName="descendantText" presStyleLbl="alignAccFollowNode1" presStyleIdx="0" presStyleCnt="1" custScaleX="132426" custScaleY="106554" custLinFactNeighborX="229" custLinFactNeighborY="3148">
        <dgm:presLayoutVars>
          <dgm:bulletEnabled val="1"/>
        </dgm:presLayoutVars>
      </dgm:prSet>
      <dgm:spPr/>
    </dgm:pt>
  </dgm:ptLst>
  <dgm:cxnLst>
    <dgm:cxn modelId="{7CC01605-6183-40C9-B0FD-35635D456A80}" srcId="{FB4525F7-7FFD-45EC-9B46-3B10CD03A956}" destId="{09275F58-FC79-4FE3-B617-8FA5273BA989}" srcOrd="1" destOrd="0" parTransId="{A697047B-73B3-4D5B-AAD4-555B813E8A48}" sibTransId="{20962FB6-DEF1-4C37-8D77-B812D433A019}"/>
    <dgm:cxn modelId="{5BAF7D60-950D-4AFE-831D-E75EC03C46FE}" type="presOf" srcId="{FB4525F7-7FFD-45EC-9B46-3B10CD03A956}" destId="{DB7FC29E-D776-4C16-B7B4-78286B87C17E}" srcOrd="0" destOrd="0" presId="urn:microsoft.com/office/officeart/2005/8/layout/vList5"/>
    <dgm:cxn modelId="{E7BE9D61-0B6C-447A-8985-DFD29EE42918}" srcId="{2A4128E7-B3B9-4162-BB05-66A9D6357ADD}" destId="{FB4525F7-7FFD-45EC-9B46-3B10CD03A956}" srcOrd="0" destOrd="0" parTransId="{3B5A1A80-0914-4612-8FAE-F7BAC67D310D}" sibTransId="{E262E161-1CB6-4126-BD90-97D8EC96FCD0}"/>
    <dgm:cxn modelId="{DA3D2246-025C-483F-8448-E0BB9313BB6F}" srcId="{09275F58-FC79-4FE3-B617-8FA5273BA989}" destId="{87D8C42E-8BB1-4060-8FF8-F0D6FDA095AE}" srcOrd="1" destOrd="0" parTransId="{E1CB7EB2-4D5E-4528-943C-7A444D7DD930}" sibTransId="{99B9EEE5-B819-4CD4-A248-D10A8F8233CF}"/>
    <dgm:cxn modelId="{12AB504E-FA10-440B-B679-465C6DEDCC47}" srcId="{FB4525F7-7FFD-45EC-9B46-3B10CD03A956}" destId="{0AA2B0D1-52DF-4C03-AB05-94D7F9A931DA}" srcOrd="0" destOrd="0" parTransId="{62E0F9A2-635D-462E-A34F-404836622046}" sibTransId="{9BCDE5AB-1470-465B-B169-79D2ADF85D7A}"/>
    <dgm:cxn modelId="{064A8957-7705-4A1B-9929-FBC6A5813FF1}" type="presOf" srcId="{B20C9926-B2AC-4775-8531-943BD11B41C2}" destId="{BFD118DA-1034-415C-B525-DB23AE18A4DA}" srcOrd="0" destOrd="3" presId="urn:microsoft.com/office/officeart/2005/8/layout/vList5"/>
    <dgm:cxn modelId="{B45155AA-3E56-4B3F-BBE4-3CF0EE03A673}" srcId="{0AA2B0D1-52DF-4C03-AB05-94D7F9A931DA}" destId="{56539A23-E9F9-4204-A3A5-0F29CADFB5F2}" srcOrd="0" destOrd="0" parTransId="{6FD642E7-B027-451A-AD19-B272D9375A6D}" sibTransId="{55905512-FF60-4622-AC21-61E66A67A95C}"/>
    <dgm:cxn modelId="{179BD2B6-5A35-4C78-A729-0508497868A2}" type="presOf" srcId="{09275F58-FC79-4FE3-B617-8FA5273BA989}" destId="{BFD118DA-1034-415C-B525-DB23AE18A4DA}" srcOrd="0" destOrd="2" presId="urn:microsoft.com/office/officeart/2005/8/layout/vList5"/>
    <dgm:cxn modelId="{7D2A57C6-13DD-44DA-ADF4-35B5483ADD90}" type="presOf" srcId="{56539A23-E9F9-4204-A3A5-0F29CADFB5F2}" destId="{BFD118DA-1034-415C-B525-DB23AE18A4DA}" srcOrd="0" destOrd="1" presId="urn:microsoft.com/office/officeart/2005/8/layout/vList5"/>
    <dgm:cxn modelId="{83F6ACD0-EDEB-4EDF-87E0-0E461961912B}" srcId="{09275F58-FC79-4FE3-B617-8FA5273BA989}" destId="{B20C9926-B2AC-4775-8531-943BD11B41C2}" srcOrd="0" destOrd="0" parTransId="{89351BE5-7B70-4F9B-A87E-82D7893F7F28}" sibTransId="{80C31374-C5A8-4B31-8236-955B16E8188D}"/>
    <dgm:cxn modelId="{86A4BED5-8D20-44D6-8A99-B8EB1AD73F2B}" type="presOf" srcId="{0AA2B0D1-52DF-4C03-AB05-94D7F9A931DA}" destId="{BFD118DA-1034-415C-B525-DB23AE18A4DA}" srcOrd="0" destOrd="0" presId="urn:microsoft.com/office/officeart/2005/8/layout/vList5"/>
    <dgm:cxn modelId="{2B5DAAE8-8788-4645-BF83-3240A0EBE64F}" type="presOf" srcId="{2A4128E7-B3B9-4162-BB05-66A9D6357ADD}" destId="{64D86F2B-DD15-4CB0-85C7-885C12E28AB8}" srcOrd="0" destOrd="0" presId="urn:microsoft.com/office/officeart/2005/8/layout/vList5"/>
    <dgm:cxn modelId="{859E51FF-6BB9-4F93-BCC4-3F539AADAA80}" type="presOf" srcId="{87D8C42E-8BB1-4060-8FF8-F0D6FDA095AE}" destId="{BFD118DA-1034-415C-B525-DB23AE18A4DA}" srcOrd="0" destOrd="4" presId="urn:microsoft.com/office/officeart/2005/8/layout/vList5"/>
    <dgm:cxn modelId="{A3751A38-2F99-4816-A647-58813A0FA2BF}" type="presParOf" srcId="{64D86F2B-DD15-4CB0-85C7-885C12E28AB8}" destId="{C526CDD4-08A9-45E4-9CE3-63E7D4DD6BEA}" srcOrd="0" destOrd="0" presId="urn:microsoft.com/office/officeart/2005/8/layout/vList5"/>
    <dgm:cxn modelId="{54A2377B-33FB-4574-BD70-0CF6146B9D2A}" type="presParOf" srcId="{C526CDD4-08A9-45E4-9CE3-63E7D4DD6BEA}" destId="{DB7FC29E-D776-4C16-B7B4-78286B87C17E}" srcOrd="0" destOrd="0" presId="urn:microsoft.com/office/officeart/2005/8/layout/vList5"/>
    <dgm:cxn modelId="{16FAD489-741F-482D-915F-E9ACF6CFCCED}" type="presParOf" srcId="{C526CDD4-08A9-45E4-9CE3-63E7D4DD6BEA}" destId="{BFD118DA-1034-415C-B525-DB23AE18A4DA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D0F9C11-14BC-4301-B697-C9A94B279BFA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N"/>
        </a:p>
      </dgm:t>
    </dgm:pt>
    <dgm:pt modelId="{96B614FB-CCB7-4DB0-BD29-3FAB081BF659}">
      <dgm:prSet custT="1"/>
      <dgm:spPr/>
      <dgm:t>
        <a:bodyPr/>
        <a:lstStyle/>
        <a:p>
          <a:pPr algn="ctr" rtl="0"/>
          <a:r>
            <a:rPr lang="en-US" sz="2000" dirty="0"/>
            <a:t>Module  3</a:t>
          </a:r>
          <a:endParaRPr lang="en-IN" sz="2000" dirty="0"/>
        </a:p>
      </dgm:t>
    </dgm:pt>
    <dgm:pt modelId="{C34608B2-521D-4301-A7D0-CA3716FC27A2}" type="parTrans" cxnId="{6BEB7FF6-1858-48CA-9CB2-45AF814F0EDB}">
      <dgm:prSet/>
      <dgm:spPr/>
      <dgm:t>
        <a:bodyPr/>
        <a:lstStyle/>
        <a:p>
          <a:endParaRPr lang="en-IN"/>
        </a:p>
      </dgm:t>
    </dgm:pt>
    <dgm:pt modelId="{3350FC33-DB52-4F0A-BD70-1A983471A656}" type="sibTrans" cxnId="{6BEB7FF6-1858-48CA-9CB2-45AF814F0EDB}">
      <dgm:prSet/>
      <dgm:spPr/>
      <dgm:t>
        <a:bodyPr/>
        <a:lstStyle/>
        <a:p>
          <a:endParaRPr lang="en-IN"/>
        </a:p>
      </dgm:t>
    </dgm:pt>
    <dgm:pt modelId="{FEC91A22-86C7-439D-8CCA-E9BFABBF458D}" type="pres">
      <dgm:prSet presAssocID="{1D0F9C11-14BC-4301-B697-C9A94B279BFA}" presName="linear" presStyleCnt="0">
        <dgm:presLayoutVars>
          <dgm:animLvl val="lvl"/>
          <dgm:resizeHandles val="exact"/>
        </dgm:presLayoutVars>
      </dgm:prSet>
      <dgm:spPr/>
    </dgm:pt>
    <dgm:pt modelId="{7F94DD75-D7AE-4207-8506-4B3CE9C8D6C3}" type="pres">
      <dgm:prSet presAssocID="{96B614FB-CCB7-4DB0-BD29-3FAB081BF659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45047035-801C-426D-AEC3-B7409249AE64}" type="presOf" srcId="{96B614FB-CCB7-4DB0-BD29-3FAB081BF659}" destId="{7F94DD75-D7AE-4207-8506-4B3CE9C8D6C3}" srcOrd="0" destOrd="0" presId="urn:microsoft.com/office/officeart/2005/8/layout/vList2"/>
    <dgm:cxn modelId="{6E08D276-22CE-4269-8023-12CF43D426BA}" type="presOf" srcId="{1D0F9C11-14BC-4301-B697-C9A94B279BFA}" destId="{FEC91A22-86C7-439D-8CCA-E9BFABBF458D}" srcOrd="0" destOrd="0" presId="urn:microsoft.com/office/officeart/2005/8/layout/vList2"/>
    <dgm:cxn modelId="{6BEB7FF6-1858-48CA-9CB2-45AF814F0EDB}" srcId="{1D0F9C11-14BC-4301-B697-C9A94B279BFA}" destId="{96B614FB-CCB7-4DB0-BD29-3FAB081BF659}" srcOrd="0" destOrd="0" parTransId="{C34608B2-521D-4301-A7D0-CA3716FC27A2}" sibTransId="{3350FC33-DB52-4F0A-BD70-1A983471A656}"/>
    <dgm:cxn modelId="{DE1DDEBB-12C6-4ACF-8CED-A0C0700F0381}" type="presParOf" srcId="{FEC91A22-86C7-439D-8CCA-E9BFABBF458D}" destId="{7F94DD75-D7AE-4207-8506-4B3CE9C8D6C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0.xml><?xml version="1.0" encoding="utf-8"?>
<dgm:dataModel xmlns:dgm="http://schemas.openxmlformats.org/drawingml/2006/diagram" xmlns:a="http://schemas.openxmlformats.org/drawingml/2006/main">
  <dgm:ptLst>
    <dgm:pt modelId="{DC1D9399-F66C-4987-95CB-ED8167460C5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N"/>
        </a:p>
      </dgm:t>
    </dgm:pt>
    <dgm:pt modelId="{5AD21A00-D534-4CEC-B36A-CDAB1D7F70C2}">
      <dgm:prSet custT="1"/>
      <dgm:spPr/>
      <dgm:t>
        <a:bodyPr/>
        <a:lstStyle/>
        <a:p>
          <a:pPr rtl="0"/>
          <a:r>
            <a:rPr lang="en-US" sz="2400" dirty="0"/>
            <a:t>Module 3: Chapter 3</a:t>
          </a:r>
          <a:endParaRPr lang="en-IN" sz="2400" dirty="0"/>
        </a:p>
      </dgm:t>
    </dgm:pt>
    <dgm:pt modelId="{B23AEC5A-4CC2-4720-8D9F-46E5C05548BF}" type="parTrans" cxnId="{4B8D2955-7C90-48C1-B876-BB7FE2DDF44D}">
      <dgm:prSet/>
      <dgm:spPr/>
      <dgm:t>
        <a:bodyPr/>
        <a:lstStyle/>
        <a:p>
          <a:endParaRPr lang="en-IN" sz="2000"/>
        </a:p>
      </dgm:t>
    </dgm:pt>
    <dgm:pt modelId="{F03B04A6-0FD8-4C7A-82F7-D6241BA9D0C8}" type="sibTrans" cxnId="{4B8D2955-7C90-48C1-B876-BB7FE2DDF44D}">
      <dgm:prSet/>
      <dgm:spPr/>
      <dgm:t>
        <a:bodyPr/>
        <a:lstStyle/>
        <a:p>
          <a:endParaRPr lang="en-IN" sz="2000"/>
        </a:p>
      </dgm:t>
    </dgm:pt>
    <dgm:pt modelId="{ABB48A67-6BA8-4043-8091-ED3F40E335AF}" type="pres">
      <dgm:prSet presAssocID="{DC1D9399-F66C-4987-95CB-ED8167460C5D}" presName="linear" presStyleCnt="0">
        <dgm:presLayoutVars>
          <dgm:animLvl val="lvl"/>
          <dgm:resizeHandles val="exact"/>
        </dgm:presLayoutVars>
      </dgm:prSet>
      <dgm:spPr/>
    </dgm:pt>
    <dgm:pt modelId="{F06E8F77-A2C7-4956-8E2B-23BE4BEB67B5}" type="pres">
      <dgm:prSet presAssocID="{5AD21A00-D534-4CEC-B36A-CDAB1D7F70C2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4B8D2955-7C90-48C1-B876-BB7FE2DDF44D}" srcId="{DC1D9399-F66C-4987-95CB-ED8167460C5D}" destId="{5AD21A00-D534-4CEC-B36A-CDAB1D7F70C2}" srcOrd="0" destOrd="0" parTransId="{B23AEC5A-4CC2-4720-8D9F-46E5C05548BF}" sibTransId="{F03B04A6-0FD8-4C7A-82F7-D6241BA9D0C8}"/>
    <dgm:cxn modelId="{26F4E7AE-D42F-4A14-BDC9-0C22D61DAB9E}" type="presOf" srcId="{DC1D9399-F66C-4987-95CB-ED8167460C5D}" destId="{ABB48A67-6BA8-4043-8091-ED3F40E335AF}" srcOrd="0" destOrd="0" presId="urn:microsoft.com/office/officeart/2005/8/layout/vList2"/>
    <dgm:cxn modelId="{E7E6F4AE-F416-4F48-B488-A9A45E066042}" type="presOf" srcId="{5AD21A00-D534-4CEC-B36A-CDAB1D7F70C2}" destId="{F06E8F77-A2C7-4956-8E2B-23BE4BEB67B5}" srcOrd="0" destOrd="0" presId="urn:microsoft.com/office/officeart/2005/8/layout/vList2"/>
    <dgm:cxn modelId="{391948BF-0B60-4673-896A-7B2CC113A035}" type="presParOf" srcId="{ABB48A67-6BA8-4043-8091-ED3F40E335AF}" destId="{F06E8F77-A2C7-4956-8E2B-23BE4BEB67B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1.xml><?xml version="1.0" encoding="utf-8"?>
<dgm:dataModel xmlns:dgm="http://schemas.openxmlformats.org/drawingml/2006/diagram" xmlns:a="http://schemas.openxmlformats.org/drawingml/2006/main">
  <dgm:ptLst>
    <dgm:pt modelId="{2A4128E7-B3B9-4162-BB05-66A9D6357ADD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N"/>
        </a:p>
      </dgm:t>
    </dgm:pt>
    <dgm:pt modelId="{FB4525F7-7FFD-45EC-9B46-3B10CD03A956}">
      <dgm:prSet/>
      <dgm:spPr/>
      <dgm:t>
        <a:bodyPr/>
        <a:lstStyle/>
        <a:p>
          <a:pPr rtl="0"/>
          <a:r>
            <a:rPr lang="en-IN" dirty="0"/>
            <a:t>Communication Receiver</a:t>
          </a:r>
        </a:p>
      </dgm:t>
    </dgm:pt>
    <dgm:pt modelId="{3B5A1A80-0914-4612-8FAE-F7BAC67D310D}" type="parTrans" cxnId="{E7BE9D61-0B6C-447A-8985-DFD29EE42918}">
      <dgm:prSet/>
      <dgm:spPr/>
      <dgm:t>
        <a:bodyPr/>
        <a:lstStyle/>
        <a:p>
          <a:endParaRPr lang="en-IN"/>
        </a:p>
      </dgm:t>
    </dgm:pt>
    <dgm:pt modelId="{E262E161-1CB6-4126-BD90-97D8EC96FCD0}" type="sibTrans" cxnId="{E7BE9D61-0B6C-447A-8985-DFD29EE42918}">
      <dgm:prSet/>
      <dgm:spPr/>
      <dgm:t>
        <a:bodyPr/>
        <a:lstStyle/>
        <a:p>
          <a:endParaRPr lang="en-IN"/>
        </a:p>
      </dgm:t>
    </dgm:pt>
    <dgm:pt modelId="{0AA2B0D1-52DF-4C03-AB05-94D7F9A931DA}">
      <dgm:prSet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 w="57150"/>
      </dgm:spPr>
      <dgm:t>
        <a:bodyPr/>
        <a:lstStyle/>
        <a:p>
          <a:pPr rtl="0"/>
          <a:r>
            <a:rPr lang="en-IN" sz="2800" dirty="0">
              <a:solidFill>
                <a:srgbClr val="00B050"/>
              </a:solidFill>
            </a:rPr>
            <a:t>Super heterodyne Receiver</a:t>
          </a:r>
          <a:r>
            <a:rPr lang="en-IN" sz="2800" b="1" i="0" dirty="0">
              <a:solidFill>
                <a:srgbClr val="00B050"/>
              </a:solidFill>
            </a:rPr>
            <a:t>✓</a:t>
          </a:r>
          <a:endParaRPr lang="en-IN" sz="2800" dirty="0">
            <a:solidFill>
              <a:srgbClr val="00B050"/>
            </a:solidFill>
          </a:endParaRPr>
        </a:p>
      </dgm:t>
    </dgm:pt>
    <dgm:pt modelId="{62E0F9A2-635D-462E-A34F-404836622046}" type="parTrans" cxnId="{12AB504E-FA10-440B-B679-465C6DEDCC47}">
      <dgm:prSet/>
      <dgm:spPr/>
      <dgm:t>
        <a:bodyPr/>
        <a:lstStyle/>
        <a:p>
          <a:endParaRPr lang="en-IN"/>
        </a:p>
      </dgm:t>
    </dgm:pt>
    <dgm:pt modelId="{9BCDE5AB-1470-465B-B169-79D2ADF85D7A}" type="sibTrans" cxnId="{12AB504E-FA10-440B-B679-465C6DEDCC47}">
      <dgm:prSet/>
      <dgm:spPr/>
      <dgm:t>
        <a:bodyPr/>
        <a:lstStyle/>
        <a:p>
          <a:endParaRPr lang="en-IN"/>
        </a:p>
      </dgm:t>
    </dgm:pt>
    <dgm:pt modelId="{0C12A1B9-5B11-4FF5-9DF3-19F3D7C103C0}">
      <dgm:prSet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 w="57150"/>
      </dgm:spPr>
      <dgm:t>
        <a:bodyPr/>
        <a:lstStyle/>
        <a:p>
          <a:pPr rtl="0"/>
          <a:r>
            <a:rPr lang="en-US" sz="2800" dirty="0">
              <a:solidFill>
                <a:schemeClr val="tx1"/>
              </a:solidFill>
            </a:rPr>
            <a:t>Frequency Conversion</a:t>
          </a:r>
          <a:endParaRPr lang="en-IN" sz="2800" dirty="0">
            <a:solidFill>
              <a:schemeClr val="tx1"/>
            </a:solidFill>
          </a:endParaRPr>
        </a:p>
      </dgm:t>
    </dgm:pt>
    <dgm:pt modelId="{0D7C1433-AB2A-46CF-8387-E8DC3AC24F9E}" type="parTrans" cxnId="{7253F240-C95E-4B6C-94E4-01BBBED066E4}">
      <dgm:prSet/>
      <dgm:spPr/>
    </dgm:pt>
    <dgm:pt modelId="{BCA76B9F-6773-468C-9775-045C8E3FA513}" type="sibTrans" cxnId="{7253F240-C95E-4B6C-94E4-01BBBED066E4}">
      <dgm:prSet/>
      <dgm:spPr/>
    </dgm:pt>
    <dgm:pt modelId="{23BA6A95-FCE8-42C8-B03A-99036CF567A0}">
      <dgm:prSet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 w="57150"/>
      </dgm:spPr>
      <dgm:t>
        <a:bodyPr/>
        <a:lstStyle/>
        <a:p>
          <a:pPr rtl="0"/>
          <a:r>
            <a:rPr lang="en-US" sz="2800" dirty="0">
              <a:solidFill>
                <a:schemeClr val="tx1"/>
              </a:solidFill>
            </a:rPr>
            <a:t>Mixing Principles</a:t>
          </a:r>
          <a:endParaRPr lang="en-IN" sz="2800" dirty="0">
            <a:solidFill>
              <a:schemeClr val="tx1"/>
            </a:solidFill>
          </a:endParaRPr>
        </a:p>
      </dgm:t>
    </dgm:pt>
    <dgm:pt modelId="{C300AABE-5B22-4BC6-87C5-08AF00E4B9E8}" type="parTrans" cxnId="{02A96BF7-1B65-4D25-8B01-961159E2F355}">
      <dgm:prSet/>
      <dgm:spPr/>
    </dgm:pt>
    <dgm:pt modelId="{797C2B25-4EAF-4B92-9998-748B0799858D}" type="sibTrans" cxnId="{02A96BF7-1B65-4D25-8B01-961159E2F355}">
      <dgm:prSet/>
      <dgm:spPr/>
    </dgm:pt>
    <dgm:pt modelId="{D5C4057D-6206-467C-86EE-888E972119D5}">
      <dgm:prSet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 w="57150"/>
      </dgm:spPr>
      <dgm:t>
        <a:bodyPr/>
        <a:lstStyle/>
        <a:p>
          <a:pPr rtl="0"/>
          <a:r>
            <a:rPr lang="en-US" sz="2800" dirty="0">
              <a:solidFill>
                <a:schemeClr val="tx1"/>
              </a:solidFill>
            </a:rPr>
            <a:t>JFET Mixer</a:t>
          </a:r>
          <a:endParaRPr lang="en-IN" sz="2800" dirty="0">
            <a:solidFill>
              <a:schemeClr val="tx1"/>
            </a:solidFill>
          </a:endParaRPr>
        </a:p>
      </dgm:t>
    </dgm:pt>
    <dgm:pt modelId="{B33A4EB2-6EAC-4DBB-BFCA-21F84550704D}" type="parTrans" cxnId="{F1DBD965-74A8-4DD0-93BD-D67B1862456B}">
      <dgm:prSet/>
      <dgm:spPr/>
    </dgm:pt>
    <dgm:pt modelId="{83489163-35D5-40FA-B7C6-9118E4C33327}" type="sibTrans" cxnId="{F1DBD965-74A8-4DD0-93BD-D67B1862456B}">
      <dgm:prSet/>
      <dgm:spPr/>
    </dgm:pt>
    <dgm:pt modelId="{64D86F2B-DD15-4CB0-85C7-885C12E28AB8}" type="pres">
      <dgm:prSet presAssocID="{2A4128E7-B3B9-4162-BB05-66A9D6357ADD}" presName="Name0" presStyleCnt="0">
        <dgm:presLayoutVars>
          <dgm:dir/>
          <dgm:animLvl val="lvl"/>
          <dgm:resizeHandles val="exact"/>
        </dgm:presLayoutVars>
      </dgm:prSet>
      <dgm:spPr/>
    </dgm:pt>
    <dgm:pt modelId="{C526CDD4-08A9-45E4-9CE3-63E7D4DD6BEA}" type="pres">
      <dgm:prSet presAssocID="{FB4525F7-7FFD-45EC-9B46-3B10CD03A956}" presName="linNode" presStyleCnt="0"/>
      <dgm:spPr/>
    </dgm:pt>
    <dgm:pt modelId="{DB7FC29E-D776-4C16-B7B4-78286B87C17E}" type="pres">
      <dgm:prSet presAssocID="{FB4525F7-7FFD-45EC-9B46-3B10CD03A956}" presName="parentText" presStyleLbl="node1" presStyleIdx="0" presStyleCnt="1" custScaleX="100000">
        <dgm:presLayoutVars>
          <dgm:chMax val="1"/>
          <dgm:bulletEnabled val="1"/>
        </dgm:presLayoutVars>
      </dgm:prSet>
      <dgm:spPr/>
    </dgm:pt>
    <dgm:pt modelId="{BFD118DA-1034-415C-B525-DB23AE18A4DA}" type="pres">
      <dgm:prSet presAssocID="{FB4525F7-7FFD-45EC-9B46-3B10CD03A956}" presName="descendantText" presStyleLbl="alignAccFollowNode1" presStyleIdx="0" presStyleCnt="1" custScaleX="132426" custScaleY="106554" custLinFactNeighborX="229" custLinFactNeighborY="3148">
        <dgm:presLayoutVars>
          <dgm:bulletEnabled val="1"/>
        </dgm:presLayoutVars>
      </dgm:prSet>
      <dgm:spPr/>
    </dgm:pt>
  </dgm:ptLst>
  <dgm:cxnLst>
    <dgm:cxn modelId="{34F9CF0F-B4BA-4056-82B3-230C0B415BCD}" type="presOf" srcId="{2A4128E7-B3B9-4162-BB05-66A9D6357ADD}" destId="{64D86F2B-DD15-4CB0-85C7-885C12E28AB8}" srcOrd="0" destOrd="0" presId="urn:microsoft.com/office/officeart/2005/8/layout/vList5"/>
    <dgm:cxn modelId="{A1A04330-4910-4C96-A4A5-791A85ACB992}" type="presOf" srcId="{23BA6A95-FCE8-42C8-B03A-99036CF567A0}" destId="{BFD118DA-1034-415C-B525-DB23AE18A4DA}" srcOrd="0" destOrd="2" presId="urn:microsoft.com/office/officeart/2005/8/layout/vList5"/>
    <dgm:cxn modelId="{9A36CE3B-E8ED-4C98-B79C-2A431C478268}" type="presOf" srcId="{FB4525F7-7FFD-45EC-9B46-3B10CD03A956}" destId="{DB7FC29E-D776-4C16-B7B4-78286B87C17E}" srcOrd="0" destOrd="0" presId="urn:microsoft.com/office/officeart/2005/8/layout/vList5"/>
    <dgm:cxn modelId="{7253F240-C95E-4B6C-94E4-01BBBED066E4}" srcId="{FB4525F7-7FFD-45EC-9B46-3B10CD03A956}" destId="{0C12A1B9-5B11-4FF5-9DF3-19F3D7C103C0}" srcOrd="1" destOrd="0" parTransId="{0D7C1433-AB2A-46CF-8387-E8DC3AC24F9E}" sibTransId="{BCA76B9F-6773-468C-9775-045C8E3FA513}"/>
    <dgm:cxn modelId="{E7BE9D61-0B6C-447A-8985-DFD29EE42918}" srcId="{2A4128E7-B3B9-4162-BB05-66A9D6357ADD}" destId="{FB4525F7-7FFD-45EC-9B46-3B10CD03A956}" srcOrd="0" destOrd="0" parTransId="{3B5A1A80-0914-4612-8FAE-F7BAC67D310D}" sibTransId="{E262E161-1CB6-4126-BD90-97D8EC96FCD0}"/>
    <dgm:cxn modelId="{F1DBD965-74A8-4DD0-93BD-D67B1862456B}" srcId="{0C12A1B9-5B11-4FF5-9DF3-19F3D7C103C0}" destId="{D5C4057D-6206-467C-86EE-888E972119D5}" srcOrd="1" destOrd="0" parTransId="{B33A4EB2-6EAC-4DBB-BFCA-21F84550704D}" sibTransId="{83489163-35D5-40FA-B7C6-9118E4C33327}"/>
    <dgm:cxn modelId="{12AB504E-FA10-440B-B679-465C6DEDCC47}" srcId="{FB4525F7-7FFD-45EC-9B46-3B10CD03A956}" destId="{0AA2B0D1-52DF-4C03-AB05-94D7F9A931DA}" srcOrd="0" destOrd="0" parTransId="{62E0F9A2-635D-462E-A34F-404836622046}" sibTransId="{9BCDE5AB-1470-465B-B169-79D2ADF85D7A}"/>
    <dgm:cxn modelId="{4974348F-22EB-49A5-81B4-CB02DB261448}" type="presOf" srcId="{0AA2B0D1-52DF-4C03-AB05-94D7F9A931DA}" destId="{BFD118DA-1034-415C-B525-DB23AE18A4DA}" srcOrd="0" destOrd="0" presId="urn:microsoft.com/office/officeart/2005/8/layout/vList5"/>
    <dgm:cxn modelId="{538E1990-B339-4BDF-B881-3B4F6AE7D9E2}" type="presOf" srcId="{0C12A1B9-5B11-4FF5-9DF3-19F3D7C103C0}" destId="{BFD118DA-1034-415C-B525-DB23AE18A4DA}" srcOrd="0" destOrd="1" presId="urn:microsoft.com/office/officeart/2005/8/layout/vList5"/>
    <dgm:cxn modelId="{EAC0F590-8563-4BE4-9B39-1D8C2AE18087}" type="presOf" srcId="{D5C4057D-6206-467C-86EE-888E972119D5}" destId="{BFD118DA-1034-415C-B525-DB23AE18A4DA}" srcOrd="0" destOrd="3" presId="urn:microsoft.com/office/officeart/2005/8/layout/vList5"/>
    <dgm:cxn modelId="{02A96BF7-1B65-4D25-8B01-961159E2F355}" srcId="{0C12A1B9-5B11-4FF5-9DF3-19F3D7C103C0}" destId="{23BA6A95-FCE8-42C8-B03A-99036CF567A0}" srcOrd="0" destOrd="0" parTransId="{C300AABE-5B22-4BC6-87C5-08AF00E4B9E8}" sibTransId="{797C2B25-4EAF-4B92-9998-748B0799858D}"/>
    <dgm:cxn modelId="{874ADAEB-1C13-40A4-90DB-443DC51801DF}" type="presParOf" srcId="{64D86F2B-DD15-4CB0-85C7-885C12E28AB8}" destId="{C526CDD4-08A9-45E4-9CE3-63E7D4DD6BEA}" srcOrd="0" destOrd="0" presId="urn:microsoft.com/office/officeart/2005/8/layout/vList5"/>
    <dgm:cxn modelId="{A1A4F1F2-B5AD-4472-AB2D-431A947B5069}" type="presParOf" srcId="{C526CDD4-08A9-45E4-9CE3-63E7D4DD6BEA}" destId="{DB7FC29E-D776-4C16-B7B4-78286B87C17E}" srcOrd="0" destOrd="0" presId="urn:microsoft.com/office/officeart/2005/8/layout/vList5"/>
    <dgm:cxn modelId="{A0A466DC-81B4-474A-BD11-C39F2DA08082}" type="presParOf" srcId="{C526CDD4-08A9-45E4-9CE3-63E7D4DD6BEA}" destId="{BFD118DA-1034-415C-B525-DB23AE18A4DA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2.xml><?xml version="1.0" encoding="utf-8"?>
<dgm:dataModel xmlns:dgm="http://schemas.openxmlformats.org/drawingml/2006/diagram" xmlns:a="http://schemas.openxmlformats.org/drawingml/2006/main">
  <dgm:ptLst>
    <dgm:pt modelId="{DC1D9399-F66C-4987-95CB-ED8167460C5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N"/>
        </a:p>
      </dgm:t>
    </dgm:pt>
    <dgm:pt modelId="{5AD21A00-D534-4CEC-B36A-CDAB1D7F70C2}">
      <dgm:prSet custT="1"/>
      <dgm:spPr/>
      <dgm:t>
        <a:bodyPr/>
        <a:lstStyle/>
        <a:p>
          <a:pPr rtl="0"/>
          <a:r>
            <a:rPr lang="en-US" sz="2400" dirty="0"/>
            <a:t>Module 3: Chapter 3</a:t>
          </a:r>
          <a:endParaRPr lang="en-IN" sz="2400" dirty="0"/>
        </a:p>
      </dgm:t>
    </dgm:pt>
    <dgm:pt modelId="{B23AEC5A-4CC2-4720-8D9F-46E5C05548BF}" type="parTrans" cxnId="{4B8D2955-7C90-48C1-B876-BB7FE2DDF44D}">
      <dgm:prSet/>
      <dgm:spPr/>
      <dgm:t>
        <a:bodyPr/>
        <a:lstStyle/>
        <a:p>
          <a:endParaRPr lang="en-IN" sz="2000"/>
        </a:p>
      </dgm:t>
    </dgm:pt>
    <dgm:pt modelId="{F03B04A6-0FD8-4C7A-82F7-D6241BA9D0C8}" type="sibTrans" cxnId="{4B8D2955-7C90-48C1-B876-BB7FE2DDF44D}">
      <dgm:prSet/>
      <dgm:spPr/>
      <dgm:t>
        <a:bodyPr/>
        <a:lstStyle/>
        <a:p>
          <a:endParaRPr lang="en-IN" sz="2000"/>
        </a:p>
      </dgm:t>
    </dgm:pt>
    <dgm:pt modelId="{ABB48A67-6BA8-4043-8091-ED3F40E335AF}" type="pres">
      <dgm:prSet presAssocID="{DC1D9399-F66C-4987-95CB-ED8167460C5D}" presName="linear" presStyleCnt="0">
        <dgm:presLayoutVars>
          <dgm:animLvl val="lvl"/>
          <dgm:resizeHandles val="exact"/>
        </dgm:presLayoutVars>
      </dgm:prSet>
      <dgm:spPr/>
    </dgm:pt>
    <dgm:pt modelId="{F06E8F77-A2C7-4956-8E2B-23BE4BEB67B5}" type="pres">
      <dgm:prSet presAssocID="{5AD21A00-D534-4CEC-B36A-CDAB1D7F70C2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ABE9C02F-4508-498A-BE19-E03AAF3E6FC3}" type="presOf" srcId="{DC1D9399-F66C-4987-95CB-ED8167460C5D}" destId="{ABB48A67-6BA8-4043-8091-ED3F40E335AF}" srcOrd="0" destOrd="0" presId="urn:microsoft.com/office/officeart/2005/8/layout/vList2"/>
    <dgm:cxn modelId="{4B8D2955-7C90-48C1-B876-BB7FE2DDF44D}" srcId="{DC1D9399-F66C-4987-95CB-ED8167460C5D}" destId="{5AD21A00-D534-4CEC-B36A-CDAB1D7F70C2}" srcOrd="0" destOrd="0" parTransId="{B23AEC5A-4CC2-4720-8D9F-46E5C05548BF}" sibTransId="{F03B04A6-0FD8-4C7A-82F7-D6241BA9D0C8}"/>
    <dgm:cxn modelId="{C05C37B2-D440-4FEF-9AFD-C167AD063498}" type="presOf" srcId="{5AD21A00-D534-4CEC-B36A-CDAB1D7F70C2}" destId="{F06E8F77-A2C7-4956-8E2B-23BE4BEB67B5}" srcOrd="0" destOrd="0" presId="urn:microsoft.com/office/officeart/2005/8/layout/vList2"/>
    <dgm:cxn modelId="{9137B59D-1479-4897-8B2C-E32153B3F1AF}" type="presParOf" srcId="{ABB48A67-6BA8-4043-8091-ED3F40E335AF}" destId="{F06E8F77-A2C7-4956-8E2B-23BE4BEB67B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3.xml><?xml version="1.0" encoding="utf-8"?>
<dgm:dataModel xmlns:dgm="http://schemas.openxmlformats.org/drawingml/2006/diagram" xmlns:a="http://schemas.openxmlformats.org/drawingml/2006/main">
  <dgm:ptLst>
    <dgm:pt modelId="{2A4128E7-B3B9-4162-BB05-66A9D6357ADD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N"/>
        </a:p>
      </dgm:t>
    </dgm:pt>
    <dgm:pt modelId="{FB4525F7-7FFD-45EC-9B46-3B10CD03A956}">
      <dgm:prSet/>
      <dgm:spPr/>
      <dgm:t>
        <a:bodyPr/>
        <a:lstStyle/>
        <a:p>
          <a:pPr rtl="0"/>
          <a:r>
            <a:rPr lang="en-IN" dirty="0"/>
            <a:t>Communication Receiver</a:t>
          </a:r>
        </a:p>
      </dgm:t>
    </dgm:pt>
    <dgm:pt modelId="{3B5A1A80-0914-4612-8FAE-F7BAC67D310D}" type="parTrans" cxnId="{E7BE9D61-0B6C-447A-8985-DFD29EE42918}">
      <dgm:prSet/>
      <dgm:spPr/>
      <dgm:t>
        <a:bodyPr/>
        <a:lstStyle/>
        <a:p>
          <a:endParaRPr lang="en-IN"/>
        </a:p>
      </dgm:t>
    </dgm:pt>
    <dgm:pt modelId="{E262E161-1CB6-4126-BD90-97D8EC96FCD0}" type="sibTrans" cxnId="{E7BE9D61-0B6C-447A-8985-DFD29EE42918}">
      <dgm:prSet/>
      <dgm:spPr/>
      <dgm:t>
        <a:bodyPr/>
        <a:lstStyle/>
        <a:p>
          <a:endParaRPr lang="en-IN"/>
        </a:p>
      </dgm:t>
    </dgm:pt>
    <dgm:pt modelId="{0AA2B0D1-52DF-4C03-AB05-94D7F9A931DA}">
      <dgm:prSet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 w="57150"/>
      </dgm:spPr>
      <dgm:t>
        <a:bodyPr/>
        <a:lstStyle/>
        <a:p>
          <a:pPr rtl="0"/>
          <a:r>
            <a:rPr lang="en-IN" sz="2800" dirty="0">
              <a:solidFill>
                <a:srgbClr val="00B050"/>
              </a:solidFill>
            </a:rPr>
            <a:t>Super heterodyne Receiver</a:t>
          </a:r>
          <a:r>
            <a:rPr lang="en-IN" sz="2800" b="1" i="0" dirty="0">
              <a:solidFill>
                <a:srgbClr val="00B050"/>
              </a:solidFill>
            </a:rPr>
            <a:t>✓</a:t>
          </a:r>
          <a:endParaRPr lang="en-IN" sz="2800" dirty="0">
            <a:solidFill>
              <a:srgbClr val="00B050"/>
            </a:solidFill>
          </a:endParaRPr>
        </a:p>
      </dgm:t>
    </dgm:pt>
    <dgm:pt modelId="{62E0F9A2-635D-462E-A34F-404836622046}" type="parTrans" cxnId="{12AB504E-FA10-440B-B679-465C6DEDCC47}">
      <dgm:prSet/>
      <dgm:spPr/>
      <dgm:t>
        <a:bodyPr/>
        <a:lstStyle/>
        <a:p>
          <a:endParaRPr lang="en-IN"/>
        </a:p>
      </dgm:t>
    </dgm:pt>
    <dgm:pt modelId="{9BCDE5AB-1470-465B-B169-79D2ADF85D7A}" type="sibTrans" cxnId="{12AB504E-FA10-440B-B679-465C6DEDCC47}">
      <dgm:prSet/>
      <dgm:spPr/>
      <dgm:t>
        <a:bodyPr/>
        <a:lstStyle/>
        <a:p>
          <a:endParaRPr lang="en-IN"/>
        </a:p>
      </dgm:t>
    </dgm:pt>
    <dgm:pt modelId="{0C12A1B9-5B11-4FF5-9DF3-19F3D7C103C0}">
      <dgm:prSet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 w="57150"/>
      </dgm:spPr>
      <dgm:t>
        <a:bodyPr/>
        <a:lstStyle/>
        <a:p>
          <a:pPr rtl="0"/>
          <a:r>
            <a:rPr lang="en-US" sz="2800" dirty="0">
              <a:solidFill>
                <a:srgbClr val="00B050"/>
              </a:solidFill>
            </a:rPr>
            <a:t>Frequency Conversion </a:t>
          </a:r>
          <a:r>
            <a:rPr lang="en-IN" sz="2800" b="1" i="0" dirty="0">
              <a:solidFill>
                <a:srgbClr val="00B050"/>
              </a:solidFill>
            </a:rPr>
            <a:t>✓</a:t>
          </a:r>
          <a:endParaRPr lang="en-IN" sz="2800" dirty="0">
            <a:solidFill>
              <a:schemeClr val="tx1"/>
            </a:solidFill>
          </a:endParaRPr>
        </a:p>
      </dgm:t>
    </dgm:pt>
    <dgm:pt modelId="{0D7C1433-AB2A-46CF-8387-E8DC3AC24F9E}" type="parTrans" cxnId="{7253F240-C95E-4B6C-94E4-01BBBED066E4}">
      <dgm:prSet/>
      <dgm:spPr/>
    </dgm:pt>
    <dgm:pt modelId="{BCA76B9F-6773-468C-9775-045C8E3FA513}" type="sibTrans" cxnId="{7253F240-C95E-4B6C-94E4-01BBBED066E4}">
      <dgm:prSet/>
      <dgm:spPr/>
    </dgm:pt>
    <dgm:pt modelId="{23BA6A95-FCE8-42C8-B03A-99036CF567A0}">
      <dgm:prSet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 w="57150"/>
      </dgm:spPr>
      <dgm:t>
        <a:bodyPr/>
        <a:lstStyle/>
        <a:p>
          <a:pPr rtl="0"/>
          <a:r>
            <a:rPr lang="en-US" sz="2800" dirty="0">
              <a:solidFill>
                <a:schemeClr val="tx1"/>
              </a:solidFill>
            </a:rPr>
            <a:t>Mixing Principles</a:t>
          </a:r>
          <a:endParaRPr lang="en-IN" sz="2800" dirty="0">
            <a:solidFill>
              <a:schemeClr val="tx1"/>
            </a:solidFill>
          </a:endParaRPr>
        </a:p>
      </dgm:t>
    </dgm:pt>
    <dgm:pt modelId="{C300AABE-5B22-4BC6-87C5-08AF00E4B9E8}" type="parTrans" cxnId="{02A96BF7-1B65-4D25-8B01-961159E2F355}">
      <dgm:prSet/>
      <dgm:spPr/>
    </dgm:pt>
    <dgm:pt modelId="{797C2B25-4EAF-4B92-9998-748B0799858D}" type="sibTrans" cxnId="{02A96BF7-1B65-4D25-8B01-961159E2F355}">
      <dgm:prSet/>
      <dgm:spPr/>
    </dgm:pt>
    <dgm:pt modelId="{D5C4057D-6206-467C-86EE-888E972119D5}">
      <dgm:prSet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 w="57150"/>
      </dgm:spPr>
      <dgm:t>
        <a:bodyPr/>
        <a:lstStyle/>
        <a:p>
          <a:pPr rtl="0"/>
          <a:r>
            <a:rPr lang="en-US" sz="2800" dirty="0">
              <a:solidFill>
                <a:schemeClr val="tx1"/>
              </a:solidFill>
            </a:rPr>
            <a:t>JFET Mixer</a:t>
          </a:r>
          <a:endParaRPr lang="en-IN" sz="2800" dirty="0">
            <a:solidFill>
              <a:schemeClr val="tx1"/>
            </a:solidFill>
          </a:endParaRPr>
        </a:p>
      </dgm:t>
    </dgm:pt>
    <dgm:pt modelId="{B33A4EB2-6EAC-4DBB-BFCA-21F84550704D}" type="parTrans" cxnId="{F1DBD965-74A8-4DD0-93BD-D67B1862456B}">
      <dgm:prSet/>
      <dgm:spPr/>
    </dgm:pt>
    <dgm:pt modelId="{83489163-35D5-40FA-B7C6-9118E4C33327}" type="sibTrans" cxnId="{F1DBD965-74A8-4DD0-93BD-D67B1862456B}">
      <dgm:prSet/>
      <dgm:spPr/>
    </dgm:pt>
    <dgm:pt modelId="{64D86F2B-DD15-4CB0-85C7-885C12E28AB8}" type="pres">
      <dgm:prSet presAssocID="{2A4128E7-B3B9-4162-BB05-66A9D6357ADD}" presName="Name0" presStyleCnt="0">
        <dgm:presLayoutVars>
          <dgm:dir/>
          <dgm:animLvl val="lvl"/>
          <dgm:resizeHandles val="exact"/>
        </dgm:presLayoutVars>
      </dgm:prSet>
      <dgm:spPr/>
    </dgm:pt>
    <dgm:pt modelId="{C526CDD4-08A9-45E4-9CE3-63E7D4DD6BEA}" type="pres">
      <dgm:prSet presAssocID="{FB4525F7-7FFD-45EC-9B46-3B10CD03A956}" presName="linNode" presStyleCnt="0"/>
      <dgm:spPr/>
    </dgm:pt>
    <dgm:pt modelId="{DB7FC29E-D776-4C16-B7B4-78286B87C17E}" type="pres">
      <dgm:prSet presAssocID="{FB4525F7-7FFD-45EC-9B46-3B10CD03A956}" presName="parentText" presStyleLbl="node1" presStyleIdx="0" presStyleCnt="1" custScaleX="100000">
        <dgm:presLayoutVars>
          <dgm:chMax val="1"/>
          <dgm:bulletEnabled val="1"/>
        </dgm:presLayoutVars>
      </dgm:prSet>
      <dgm:spPr/>
    </dgm:pt>
    <dgm:pt modelId="{BFD118DA-1034-415C-B525-DB23AE18A4DA}" type="pres">
      <dgm:prSet presAssocID="{FB4525F7-7FFD-45EC-9B46-3B10CD03A956}" presName="descendantText" presStyleLbl="alignAccFollowNode1" presStyleIdx="0" presStyleCnt="1" custScaleX="132426" custScaleY="106554" custLinFactNeighborX="229" custLinFactNeighborY="3148">
        <dgm:presLayoutVars>
          <dgm:bulletEnabled val="1"/>
        </dgm:presLayoutVars>
      </dgm:prSet>
      <dgm:spPr/>
    </dgm:pt>
  </dgm:ptLst>
  <dgm:cxnLst>
    <dgm:cxn modelId="{BD7D220D-0C3E-48A5-AEF0-E659C781626A}" type="presOf" srcId="{D5C4057D-6206-467C-86EE-888E972119D5}" destId="{BFD118DA-1034-415C-B525-DB23AE18A4DA}" srcOrd="0" destOrd="3" presId="urn:microsoft.com/office/officeart/2005/8/layout/vList5"/>
    <dgm:cxn modelId="{E2F9FB21-E229-42B1-9079-E7C33236C614}" type="presOf" srcId="{23BA6A95-FCE8-42C8-B03A-99036CF567A0}" destId="{BFD118DA-1034-415C-B525-DB23AE18A4DA}" srcOrd="0" destOrd="2" presId="urn:microsoft.com/office/officeart/2005/8/layout/vList5"/>
    <dgm:cxn modelId="{168E4E29-A973-41F4-9DE0-4739EA77F054}" type="presOf" srcId="{0AA2B0D1-52DF-4C03-AB05-94D7F9A931DA}" destId="{BFD118DA-1034-415C-B525-DB23AE18A4DA}" srcOrd="0" destOrd="0" presId="urn:microsoft.com/office/officeart/2005/8/layout/vList5"/>
    <dgm:cxn modelId="{292F9F38-29CD-4837-B0AD-24A1167D0EA0}" type="presOf" srcId="{2A4128E7-B3B9-4162-BB05-66A9D6357ADD}" destId="{64D86F2B-DD15-4CB0-85C7-885C12E28AB8}" srcOrd="0" destOrd="0" presId="urn:microsoft.com/office/officeart/2005/8/layout/vList5"/>
    <dgm:cxn modelId="{7253F240-C95E-4B6C-94E4-01BBBED066E4}" srcId="{FB4525F7-7FFD-45EC-9B46-3B10CD03A956}" destId="{0C12A1B9-5B11-4FF5-9DF3-19F3D7C103C0}" srcOrd="1" destOrd="0" parTransId="{0D7C1433-AB2A-46CF-8387-E8DC3AC24F9E}" sibTransId="{BCA76B9F-6773-468C-9775-045C8E3FA513}"/>
    <dgm:cxn modelId="{E7BE9D61-0B6C-447A-8985-DFD29EE42918}" srcId="{2A4128E7-B3B9-4162-BB05-66A9D6357ADD}" destId="{FB4525F7-7FFD-45EC-9B46-3B10CD03A956}" srcOrd="0" destOrd="0" parTransId="{3B5A1A80-0914-4612-8FAE-F7BAC67D310D}" sibTransId="{E262E161-1CB6-4126-BD90-97D8EC96FCD0}"/>
    <dgm:cxn modelId="{F1DBD965-74A8-4DD0-93BD-D67B1862456B}" srcId="{0C12A1B9-5B11-4FF5-9DF3-19F3D7C103C0}" destId="{D5C4057D-6206-467C-86EE-888E972119D5}" srcOrd="1" destOrd="0" parTransId="{B33A4EB2-6EAC-4DBB-BFCA-21F84550704D}" sibTransId="{83489163-35D5-40FA-B7C6-9118E4C33327}"/>
    <dgm:cxn modelId="{12AB504E-FA10-440B-B679-465C6DEDCC47}" srcId="{FB4525F7-7FFD-45EC-9B46-3B10CD03A956}" destId="{0AA2B0D1-52DF-4C03-AB05-94D7F9A931DA}" srcOrd="0" destOrd="0" parTransId="{62E0F9A2-635D-462E-A34F-404836622046}" sibTransId="{9BCDE5AB-1470-465B-B169-79D2ADF85D7A}"/>
    <dgm:cxn modelId="{1A237B4F-4CE7-4148-84E5-88AAF233FE2E}" type="presOf" srcId="{0C12A1B9-5B11-4FF5-9DF3-19F3D7C103C0}" destId="{BFD118DA-1034-415C-B525-DB23AE18A4DA}" srcOrd="0" destOrd="1" presId="urn:microsoft.com/office/officeart/2005/8/layout/vList5"/>
    <dgm:cxn modelId="{9F7762F4-ADDE-4CA4-8B3B-821524E6C7E3}" type="presOf" srcId="{FB4525F7-7FFD-45EC-9B46-3B10CD03A956}" destId="{DB7FC29E-D776-4C16-B7B4-78286B87C17E}" srcOrd="0" destOrd="0" presId="urn:microsoft.com/office/officeart/2005/8/layout/vList5"/>
    <dgm:cxn modelId="{02A96BF7-1B65-4D25-8B01-961159E2F355}" srcId="{0C12A1B9-5B11-4FF5-9DF3-19F3D7C103C0}" destId="{23BA6A95-FCE8-42C8-B03A-99036CF567A0}" srcOrd="0" destOrd="0" parTransId="{C300AABE-5B22-4BC6-87C5-08AF00E4B9E8}" sibTransId="{797C2B25-4EAF-4B92-9998-748B0799858D}"/>
    <dgm:cxn modelId="{92546269-96EE-4BCD-B19B-C3CB04C20AA9}" type="presParOf" srcId="{64D86F2B-DD15-4CB0-85C7-885C12E28AB8}" destId="{C526CDD4-08A9-45E4-9CE3-63E7D4DD6BEA}" srcOrd="0" destOrd="0" presId="urn:microsoft.com/office/officeart/2005/8/layout/vList5"/>
    <dgm:cxn modelId="{BD5315E1-2AEA-4EC9-9A78-A0DC85188351}" type="presParOf" srcId="{C526CDD4-08A9-45E4-9CE3-63E7D4DD6BEA}" destId="{DB7FC29E-D776-4C16-B7B4-78286B87C17E}" srcOrd="0" destOrd="0" presId="urn:microsoft.com/office/officeart/2005/8/layout/vList5"/>
    <dgm:cxn modelId="{BBF29060-5A10-46A2-AD40-1FB0267D9494}" type="presParOf" srcId="{C526CDD4-08A9-45E4-9CE3-63E7D4DD6BEA}" destId="{BFD118DA-1034-415C-B525-DB23AE18A4DA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4.xml><?xml version="1.0" encoding="utf-8"?>
<dgm:dataModel xmlns:dgm="http://schemas.openxmlformats.org/drawingml/2006/diagram" xmlns:a="http://schemas.openxmlformats.org/drawingml/2006/main">
  <dgm:ptLst>
    <dgm:pt modelId="{DC1D9399-F66C-4987-95CB-ED8167460C5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N"/>
        </a:p>
      </dgm:t>
    </dgm:pt>
    <dgm:pt modelId="{5AD21A00-D534-4CEC-B36A-CDAB1D7F70C2}">
      <dgm:prSet custT="1"/>
      <dgm:spPr/>
      <dgm:t>
        <a:bodyPr/>
        <a:lstStyle/>
        <a:p>
          <a:pPr rtl="0"/>
          <a:r>
            <a:rPr lang="en-US" sz="2400" dirty="0"/>
            <a:t>Module 3: Chapter 3</a:t>
          </a:r>
          <a:endParaRPr lang="en-IN" sz="2400" dirty="0"/>
        </a:p>
      </dgm:t>
    </dgm:pt>
    <dgm:pt modelId="{B23AEC5A-4CC2-4720-8D9F-46E5C05548BF}" type="parTrans" cxnId="{4B8D2955-7C90-48C1-B876-BB7FE2DDF44D}">
      <dgm:prSet/>
      <dgm:spPr/>
      <dgm:t>
        <a:bodyPr/>
        <a:lstStyle/>
        <a:p>
          <a:endParaRPr lang="en-IN" sz="2000"/>
        </a:p>
      </dgm:t>
    </dgm:pt>
    <dgm:pt modelId="{F03B04A6-0FD8-4C7A-82F7-D6241BA9D0C8}" type="sibTrans" cxnId="{4B8D2955-7C90-48C1-B876-BB7FE2DDF44D}">
      <dgm:prSet/>
      <dgm:spPr/>
      <dgm:t>
        <a:bodyPr/>
        <a:lstStyle/>
        <a:p>
          <a:endParaRPr lang="en-IN" sz="2000"/>
        </a:p>
      </dgm:t>
    </dgm:pt>
    <dgm:pt modelId="{ABB48A67-6BA8-4043-8091-ED3F40E335AF}" type="pres">
      <dgm:prSet presAssocID="{DC1D9399-F66C-4987-95CB-ED8167460C5D}" presName="linear" presStyleCnt="0">
        <dgm:presLayoutVars>
          <dgm:animLvl val="lvl"/>
          <dgm:resizeHandles val="exact"/>
        </dgm:presLayoutVars>
      </dgm:prSet>
      <dgm:spPr/>
    </dgm:pt>
    <dgm:pt modelId="{F06E8F77-A2C7-4956-8E2B-23BE4BEB67B5}" type="pres">
      <dgm:prSet presAssocID="{5AD21A00-D534-4CEC-B36A-CDAB1D7F70C2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4532A568-6400-4E8A-AC27-C8E2A1FF92D1}" type="presOf" srcId="{DC1D9399-F66C-4987-95CB-ED8167460C5D}" destId="{ABB48A67-6BA8-4043-8091-ED3F40E335AF}" srcOrd="0" destOrd="0" presId="urn:microsoft.com/office/officeart/2005/8/layout/vList2"/>
    <dgm:cxn modelId="{4B8D2955-7C90-48C1-B876-BB7FE2DDF44D}" srcId="{DC1D9399-F66C-4987-95CB-ED8167460C5D}" destId="{5AD21A00-D534-4CEC-B36A-CDAB1D7F70C2}" srcOrd="0" destOrd="0" parTransId="{B23AEC5A-4CC2-4720-8D9F-46E5C05548BF}" sibTransId="{F03B04A6-0FD8-4C7A-82F7-D6241BA9D0C8}"/>
    <dgm:cxn modelId="{E13774F8-315B-4E3A-8EF9-573B065147E0}" type="presOf" srcId="{5AD21A00-D534-4CEC-B36A-CDAB1D7F70C2}" destId="{F06E8F77-A2C7-4956-8E2B-23BE4BEB67B5}" srcOrd="0" destOrd="0" presId="urn:microsoft.com/office/officeart/2005/8/layout/vList2"/>
    <dgm:cxn modelId="{C063927A-3B77-4098-B4F3-E195AAC3EEC1}" type="presParOf" srcId="{ABB48A67-6BA8-4043-8091-ED3F40E335AF}" destId="{F06E8F77-A2C7-4956-8E2B-23BE4BEB67B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5.xml><?xml version="1.0" encoding="utf-8"?>
<dgm:dataModel xmlns:dgm="http://schemas.openxmlformats.org/drawingml/2006/diagram" xmlns:a="http://schemas.openxmlformats.org/drawingml/2006/main">
  <dgm:ptLst>
    <dgm:pt modelId="{2A4128E7-B3B9-4162-BB05-66A9D6357ADD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N"/>
        </a:p>
      </dgm:t>
    </dgm:pt>
    <dgm:pt modelId="{FB4525F7-7FFD-45EC-9B46-3B10CD03A956}">
      <dgm:prSet/>
      <dgm:spPr/>
      <dgm:t>
        <a:bodyPr/>
        <a:lstStyle/>
        <a:p>
          <a:pPr rtl="0"/>
          <a:r>
            <a:rPr lang="en-IN" dirty="0"/>
            <a:t>Communication Receiver</a:t>
          </a:r>
        </a:p>
      </dgm:t>
    </dgm:pt>
    <dgm:pt modelId="{3B5A1A80-0914-4612-8FAE-F7BAC67D310D}" type="parTrans" cxnId="{E7BE9D61-0B6C-447A-8985-DFD29EE42918}">
      <dgm:prSet/>
      <dgm:spPr/>
      <dgm:t>
        <a:bodyPr/>
        <a:lstStyle/>
        <a:p>
          <a:endParaRPr lang="en-IN"/>
        </a:p>
      </dgm:t>
    </dgm:pt>
    <dgm:pt modelId="{E262E161-1CB6-4126-BD90-97D8EC96FCD0}" type="sibTrans" cxnId="{E7BE9D61-0B6C-447A-8985-DFD29EE42918}">
      <dgm:prSet/>
      <dgm:spPr/>
      <dgm:t>
        <a:bodyPr/>
        <a:lstStyle/>
        <a:p>
          <a:endParaRPr lang="en-IN"/>
        </a:p>
      </dgm:t>
    </dgm:pt>
    <dgm:pt modelId="{0AA2B0D1-52DF-4C03-AB05-94D7F9A931DA}">
      <dgm:prSet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 w="57150"/>
      </dgm:spPr>
      <dgm:t>
        <a:bodyPr/>
        <a:lstStyle/>
        <a:p>
          <a:pPr rtl="0"/>
          <a:r>
            <a:rPr lang="en-IN" sz="2800" dirty="0">
              <a:solidFill>
                <a:srgbClr val="00B050"/>
              </a:solidFill>
            </a:rPr>
            <a:t>Super heterodyne Receiver</a:t>
          </a:r>
          <a:r>
            <a:rPr lang="en-IN" sz="2800" b="1" i="0" dirty="0">
              <a:solidFill>
                <a:srgbClr val="00B050"/>
              </a:solidFill>
            </a:rPr>
            <a:t>✓</a:t>
          </a:r>
          <a:endParaRPr lang="en-IN" sz="2800" dirty="0">
            <a:solidFill>
              <a:srgbClr val="00B050"/>
            </a:solidFill>
          </a:endParaRPr>
        </a:p>
      </dgm:t>
    </dgm:pt>
    <dgm:pt modelId="{62E0F9A2-635D-462E-A34F-404836622046}" type="parTrans" cxnId="{12AB504E-FA10-440B-B679-465C6DEDCC47}">
      <dgm:prSet/>
      <dgm:spPr/>
      <dgm:t>
        <a:bodyPr/>
        <a:lstStyle/>
        <a:p>
          <a:endParaRPr lang="en-IN"/>
        </a:p>
      </dgm:t>
    </dgm:pt>
    <dgm:pt modelId="{9BCDE5AB-1470-465B-B169-79D2ADF85D7A}" type="sibTrans" cxnId="{12AB504E-FA10-440B-B679-465C6DEDCC47}">
      <dgm:prSet/>
      <dgm:spPr/>
      <dgm:t>
        <a:bodyPr/>
        <a:lstStyle/>
        <a:p>
          <a:endParaRPr lang="en-IN"/>
        </a:p>
      </dgm:t>
    </dgm:pt>
    <dgm:pt modelId="{0C12A1B9-5B11-4FF5-9DF3-19F3D7C103C0}">
      <dgm:prSet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 w="57150"/>
      </dgm:spPr>
      <dgm:t>
        <a:bodyPr/>
        <a:lstStyle/>
        <a:p>
          <a:pPr rtl="0"/>
          <a:r>
            <a:rPr lang="en-US" sz="2800" dirty="0">
              <a:solidFill>
                <a:srgbClr val="00B050"/>
              </a:solidFill>
            </a:rPr>
            <a:t>Frequency Conversion </a:t>
          </a:r>
          <a:r>
            <a:rPr lang="en-IN" sz="2800" b="1" i="0" dirty="0">
              <a:solidFill>
                <a:srgbClr val="00B050"/>
              </a:solidFill>
            </a:rPr>
            <a:t>✓</a:t>
          </a:r>
          <a:endParaRPr lang="en-IN" sz="2800" dirty="0">
            <a:solidFill>
              <a:schemeClr val="tx1"/>
            </a:solidFill>
          </a:endParaRPr>
        </a:p>
      </dgm:t>
    </dgm:pt>
    <dgm:pt modelId="{0D7C1433-AB2A-46CF-8387-E8DC3AC24F9E}" type="parTrans" cxnId="{7253F240-C95E-4B6C-94E4-01BBBED066E4}">
      <dgm:prSet/>
      <dgm:spPr/>
    </dgm:pt>
    <dgm:pt modelId="{BCA76B9F-6773-468C-9775-045C8E3FA513}" type="sibTrans" cxnId="{7253F240-C95E-4B6C-94E4-01BBBED066E4}">
      <dgm:prSet/>
      <dgm:spPr/>
    </dgm:pt>
    <dgm:pt modelId="{23BA6A95-FCE8-42C8-B03A-99036CF567A0}">
      <dgm:prSet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 w="57150"/>
      </dgm:spPr>
      <dgm:t>
        <a:bodyPr/>
        <a:lstStyle/>
        <a:p>
          <a:pPr rtl="0"/>
          <a:r>
            <a:rPr lang="en-US" sz="2800" dirty="0">
              <a:solidFill>
                <a:srgbClr val="00B050"/>
              </a:solidFill>
            </a:rPr>
            <a:t>Mixing Principles </a:t>
          </a:r>
          <a:r>
            <a:rPr lang="en-IN" sz="2800" b="1" i="0" dirty="0">
              <a:solidFill>
                <a:srgbClr val="00B050"/>
              </a:solidFill>
            </a:rPr>
            <a:t>✓</a:t>
          </a:r>
          <a:endParaRPr lang="en-IN" sz="2800" dirty="0">
            <a:solidFill>
              <a:schemeClr val="tx1"/>
            </a:solidFill>
          </a:endParaRPr>
        </a:p>
      </dgm:t>
    </dgm:pt>
    <dgm:pt modelId="{C300AABE-5B22-4BC6-87C5-08AF00E4B9E8}" type="parTrans" cxnId="{02A96BF7-1B65-4D25-8B01-961159E2F355}">
      <dgm:prSet/>
      <dgm:spPr/>
    </dgm:pt>
    <dgm:pt modelId="{797C2B25-4EAF-4B92-9998-748B0799858D}" type="sibTrans" cxnId="{02A96BF7-1B65-4D25-8B01-961159E2F355}">
      <dgm:prSet/>
      <dgm:spPr/>
    </dgm:pt>
    <dgm:pt modelId="{D5C4057D-6206-467C-86EE-888E972119D5}">
      <dgm:prSet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 w="57150"/>
      </dgm:spPr>
      <dgm:t>
        <a:bodyPr/>
        <a:lstStyle/>
        <a:p>
          <a:pPr rtl="0"/>
          <a:r>
            <a:rPr lang="en-US" sz="2800" dirty="0">
              <a:solidFill>
                <a:schemeClr val="tx1"/>
              </a:solidFill>
            </a:rPr>
            <a:t>JFET Mixer</a:t>
          </a:r>
          <a:endParaRPr lang="en-IN" sz="2800" dirty="0">
            <a:solidFill>
              <a:schemeClr val="tx1"/>
            </a:solidFill>
          </a:endParaRPr>
        </a:p>
      </dgm:t>
    </dgm:pt>
    <dgm:pt modelId="{B33A4EB2-6EAC-4DBB-BFCA-21F84550704D}" type="parTrans" cxnId="{F1DBD965-74A8-4DD0-93BD-D67B1862456B}">
      <dgm:prSet/>
      <dgm:spPr/>
    </dgm:pt>
    <dgm:pt modelId="{83489163-35D5-40FA-B7C6-9118E4C33327}" type="sibTrans" cxnId="{F1DBD965-74A8-4DD0-93BD-D67B1862456B}">
      <dgm:prSet/>
      <dgm:spPr/>
    </dgm:pt>
    <dgm:pt modelId="{64D86F2B-DD15-4CB0-85C7-885C12E28AB8}" type="pres">
      <dgm:prSet presAssocID="{2A4128E7-B3B9-4162-BB05-66A9D6357ADD}" presName="Name0" presStyleCnt="0">
        <dgm:presLayoutVars>
          <dgm:dir/>
          <dgm:animLvl val="lvl"/>
          <dgm:resizeHandles val="exact"/>
        </dgm:presLayoutVars>
      </dgm:prSet>
      <dgm:spPr/>
    </dgm:pt>
    <dgm:pt modelId="{C526CDD4-08A9-45E4-9CE3-63E7D4DD6BEA}" type="pres">
      <dgm:prSet presAssocID="{FB4525F7-7FFD-45EC-9B46-3B10CD03A956}" presName="linNode" presStyleCnt="0"/>
      <dgm:spPr/>
    </dgm:pt>
    <dgm:pt modelId="{DB7FC29E-D776-4C16-B7B4-78286B87C17E}" type="pres">
      <dgm:prSet presAssocID="{FB4525F7-7FFD-45EC-9B46-3B10CD03A956}" presName="parentText" presStyleLbl="node1" presStyleIdx="0" presStyleCnt="1" custScaleX="100000">
        <dgm:presLayoutVars>
          <dgm:chMax val="1"/>
          <dgm:bulletEnabled val="1"/>
        </dgm:presLayoutVars>
      </dgm:prSet>
      <dgm:spPr/>
    </dgm:pt>
    <dgm:pt modelId="{BFD118DA-1034-415C-B525-DB23AE18A4DA}" type="pres">
      <dgm:prSet presAssocID="{FB4525F7-7FFD-45EC-9B46-3B10CD03A956}" presName="descendantText" presStyleLbl="alignAccFollowNode1" presStyleIdx="0" presStyleCnt="1" custScaleX="132426" custScaleY="106554" custLinFactNeighborX="229" custLinFactNeighborY="3148">
        <dgm:presLayoutVars>
          <dgm:bulletEnabled val="1"/>
        </dgm:presLayoutVars>
      </dgm:prSet>
      <dgm:spPr/>
    </dgm:pt>
  </dgm:ptLst>
  <dgm:cxnLst>
    <dgm:cxn modelId="{EB9E9310-F105-437B-81D9-B5478F029C7B}" type="presOf" srcId="{0C12A1B9-5B11-4FF5-9DF3-19F3D7C103C0}" destId="{BFD118DA-1034-415C-B525-DB23AE18A4DA}" srcOrd="0" destOrd="1" presId="urn:microsoft.com/office/officeart/2005/8/layout/vList5"/>
    <dgm:cxn modelId="{7253F240-C95E-4B6C-94E4-01BBBED066E4}" srcId="{FB4525F7-7FFD-45EC-9B46-3B10CD03A956}" destId="{0C12A1B9-5B11-4FF5-9DF3-19F3D7C103C0}" srcOrd="1" destOrd="0" parTransId="{0D7C1433-AB2A-46CF-8387-E8DC3AC24F9E}" sibTransId="{BCA76B9F-6773-468C-9775-045C8E3FA513}"/>
    <dgm:cxn modelId="{E7BE9D61-0B6C-447A-8985-DFD29EE42918}" srcId="{2A4128E7-B3B9-4162-BB05-66A9D6357ADD}" destId="{FB4525F7-7FFD-45EC-9B46-3B10CD03A956}" srcOrd="0" destOrd="0" parTransId="{3B5A1A80-0914-4612-8FAE-F7BAC67D310D}" sibTransId="{E262E161-1CB6-4126-BD90-97D8EC96FCD0}"/>
    <dgm:cxn modelId="{F1DBD965-74A8-4DD0-93BD-D67B1862456B}" srcId="{0C12A1B9-5B11-4FF5-9DF3-19F3D7C103C0}" destId="{D5C4057D-6206-467C-86EE-888E972119D5}" srcOrd="1" destOrd="0" parTransId="{B33A4EB2-6EAC-4DBB-BFCA-21F84550704D}" sibTransId="{83489163-35D5-40FA-B7C6-9118E4C33327}"/>
    <dgm:cxn modelId="{12AB504E-FA10-440B-B679-465C6DEDCC47}" srcId="{FB4525F7-7FFD-45EC-9B46-3B10CD03A956}" destId="{0AA2B0D1-52DF-4C03-AB05-94D7F9A931DA}" srcOrd="0" destOrd="0" parTransId="{62E0F9A2-635D-462E-A34F-404836622046}" sibTransId="{9BCDE5AB-1470-465B-B169-79D2ADF85D7A}"/>
    <dgm:cxn modelId="{8F5D1C87-D612-4615-AE83-3F10F616D942}" type="presOf" srcId="{0AA2B0D1-52DF-4C03-AB05-94D7F9A931DA}" destId="{BFD118DA-1034-415C-B525-DB23AE18A4DA}" srcOrd="0" destOrd="0" presId="urn:microsoft.com/office/officeart/2005/8/layout/vList5"/>
    <dgm:cxn modelId="{16746B94-09E3-4124-A7BC-36B44B03A9BF}" type="presOf" srcId="{D5C4057D-6206-467C-86EE-888E972119D5}" destId="{BFD118DA-1034-415C-B525-DB23AE18A4DA}" srcOrd="0" destOrd="3" presId="urn:microsoft.com/office/officeart/2005/8/layout/vList5"/>
    <dgm:cxn modelId="{FAA2E2CD-8111-41F5-A788-7B88A9B7CF5A}" type="presOf" srcId="{2A4128E7-B3B9-4162-BB05-66A9D6357ADD}" destId="{64D86F2B-DD15-4CB0-85C7-885C12E28AB8}" srcOrd="0" destOrd="0" presId="urn:microsoft.com/office/officeart/2005/8/layout/vList5"/>
    <dgm:cxn modelId="{02A96BF7-1B65-4D25-8B01-961159E2F355}" srcId="{0C12A1B9-5B11-4FF5-9DF3-19F3D7C103C0}" destId="{23BA6A95-FCE8-42C8-B03A-99036CF567A0}" srcOrd="0" destOrd="0" parTransId="{C300AABE-5B22-4BC6-87C5-08AF00E4B9E8}" sibTransId="{797C2B25-4EAF-4B92-9998-748B0799858D}"/>
    <dgm:cxn modelId="{91EB38F9-CB83-4AA1-A94B-5B8873547A43}" type="presOf" srcId="{23BA6A95-FCE8-42C8-B03A-99036CF567A0}" destId="{BFD118DA-1034-415C-B525-DB23AE18A4DA}" srcOrd="0" destOrd="2" presId="urn:microsoft.com/office/officeart/2005/8/layout/vList5"/>
    <dgm:cxn modelId="{9F0380FD-CEDB-4038-B345-D89FA09FD769}" type="presOf" srcId="{FB4525F7-7FFD-45EC-9B46-3B10CD03A956}" destId="{DB7FC29E-D776-4C16-B7B4-78286B87C17E}" srcOrd="0" destOrd="0" presId="urn:microsoft.com/office/officeart/2005/8/layout/vList5"/>
    <dgm:cxn modelId="{A07CF2BD-53B9-4611-9B18-81E50E748E65}" type="presParOf" srcId="{64D86F2B-DD15-4CB0-85C7-885C12E28AB8}" destId="{C526CDD4-08A9-45E4-9CE3-63E7D4DD6BEA}" srcOrd="0" destOrd="0" presId="urn:microsoft.com/office/officeart/2005/8/layout/vList5"/>
    <dgm:cxn modelId="{295B9133-583E-4B52-9CF4-CD0972EBEF6D}" type="presParOf" srcId="{C526CDD4-08A9-45E4-9CE3-63E7D4DD6BEA}" destId="{DB7FC29E-D776-4C16-B7B4-78286B87C17E}" srcOrd="0" destOrd="0" presId="urn:microsoft.com/office/officeart/2005/8/layout/vList5"/>
    <dgm:cxn modelId="{65417574-6DA4-4BE7-B5AA-CA758D1DDF0C}" type="presParOf" srcId="{C526CDD4-08A9-45E4-9CE3-63E7D4DD6BEA}" destId="{BFD118DA-1034-415C-B525-DB23AE18A4DA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6.xml><?xml version="1.0" encoding="utf-8"?>
<dgm:dataModel xmlns:dgm="http://schemas.openxmlformats.org/drawingml/2006/diagram" xmlns:a="http://schemas.openxmlformats.org/drawingml/2006/main">
  <dgm:ptLst>
    <dgm:pt modelId="{DC1D9399-F66C-4987-95CB-ED8167460C5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N"/>
        </a:p>
      </dgm:t>
    </dgm:pt>
    <dgm:pt modelId="{5AD21A00-D534-4CEC-B36A-CDAB1D7F70C2}">
      <dgm:prSet custT="1"/>
      <dgm:spPr/>
      <dgm:t>
        <a:bodyPr/>
        <a:lstStyle/>
        <a:p>
          <a:pPr rtl="0"/>
          <a:r>
            <a:rPr lang="en-US" sz="2400" dirty="0"/>
            <a:t>Module 3: Chapter 3</a:t>
          </a:r>
          <a:endParaRPr lang="en-IN" sz="2400" dirty="0"/>
        </a:p>
      </dgm:t>
    </dgm:pt>
    <dgm:pt modelId="{B23AEC5A-4CC2-4720-8D9F-46E5C05548BF}" type="parTrans" cxnId="{4B8D2955-7C90-48C1-B876-BB7FE2DDF44D}">
      <dgm:prSet/>
      <dgm:spPr/>
      <dgm:t>
        <a:bodyPr/>
        <a:lstStyle/>
        <a:p>
          <a:endParaRPr lang="en-IN" sz="2000"/>
        </a:p>
      </dgm:t>
    </dgm:pt>
    <dgm:pt modelId="{F03B04A6-0FD8-4C7A-82F7-D6241BA9D0C8}" type="sibTrans" cxnId="{4B8D2955-7C90-48C1-B876-BB7FE2DDF44D}">
      <dgm:prSet/>
      <dgm:spPr/>
      <dgm:t>
        <a:bodyPr/>
        <a:lstStyle/>
        <a:p>
          <a:endParaRPr lang="en-IN" sz="2000"/>
        </a:p>
      </dgm:t>
    </dgm:pt>
    <dgm:pt modelId="{ABB48A67-6BA8-4043-8091-ED3F40E335AF}" type="pres">
      <dgm:prSet presAssocID="{DC1D9399-F66C-4987-95CB-ED8167460C5D}" presName="linear" presStyleCnt="0">
        <dgm:presLayoutVars>
          <dgm:animLvl val="lvl"/>
          <dgm:resizeHandles val="exact"/>
        </dgm:presLayoutVars>
      </dgm:prSet>
      <dgm:spPr/>
    </dgm:pt>
    <dgm:pt modelId="{F06E8F77-A2C7-4956-8E2B-23BE4BEB67B5}" type="pres">
      <dgm:prSet presAssocID="{5AD21A00-D534-4CEC-B36A-CDAB1D7F70C2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4B8D2955-7C90-48C1-B876-BB7FE2DDF44D}" srcId="{DC1D9399-F66C-4987-95CB-ED8167460C5D}" destId="{5AD21A00-D534-4CEC-B36A-CDAB1D7F70C2}" srcOrd="0" destOrd="0" parTransId="{B23AEC5A-4CC2-4720-8D9F-46E5C05548BF}" sibTransId="{F03B04A6-0FD8-4C7A-82F7-D6241BA9D0C8}"/>
    <dgm:cxn modelId="{0D81F6B7-301A-4873-A3EE-ADC539D63D4E}" type="presOf" srcId="{DC1D9399-F66C-4987-95CB-ED8167460C5D}" destId="{ABB48A67-6BA8-4043-8091-ED3F40E335AF}" srcOrd="0" destOrd="0" presId="urn:microsoft.com/office/officeart/2005/8/layout/vList2"/>
    <dgm:cxn modelId="{0FBF79B8-9A24-4894-946B-7EEAC0F3D81C}" type="presOf" srcId="{5AD21A00-D534-4CEC-B36A-CDAB1D7F70C2}" destId="{F06E8F77-A2C7-4956-8E2B-23BE4BEB67B5}" srcOrd="0" destOrd="0" presId="urn:microsoft.com/office/officeart/2005/8/layout/vList2"/>
    <dgm:cxn modelId="{D5BE515B-7677-4D3A-AA1D-2CA0115A2B91}" type="presParOf" srcId="{ABB48A67-6BA8-4043-8091-ED3F40E335AF}" destId="{F06E8F77-A2C7-4956-8E2B-23BE4BEB67B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7.xml><?xml version="1.0" encoding="utf-8"?>
<dgm:dataModel xmlns:dgm="http://schemas.openxmlformats.org/drawingml/2006/diagram" xmlns:a="http://schemas.openxmlformats.org/drawingml/2006/main">
  <dgm:ptLst>
    <dgm:pt modelId="{2A4128E7-B3B9-4162-BB05-66A9D6357ADD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N"/>
        </a:p>
      </dgm:t>
    </dgm:pt>
    <dgm:pt modelId="{FB4525F7-7FFD-45EC-9B46-3B10CD03A956}">
      <dgm:prSet/>
      <dgm:spPr/>
      <dgm:t>
        <a:bodyPr/>
        <a:lstStyle/>
        <a:p>
          <a:pPr rtl="0"/>
          <a:r>
            <a:rPr lang="en-IN" dirty="0"/>
            <a:t>Communication Receiver</a:t>
          </a:r>
        </a:p>
      </dgm:t>
    </dgm:pt>
    <dgm:pt modelId="{3B5A1A80-0914-4612-8FAE-F7BAC67D310D}" type="parTrans" cxnId="{E7BE9D61-0B6C-447A-8985-DFD29EE42918}">
      <dgm:prSet/>
      <dgm:spPr/>
      <dgm:t>
        <a:bodyPr/>
        <a:lstStyle/>
        <a:p>
          <a:endParaRPr lang="en-IN"/>
        </a:p>
      </dgm:t>
    </dgm:pt>
    <dgm:pt modelId="{E262E161-1CB6-4126-BD90-97D8EC96FCD0}" type="sibTrans" cxnId="{E7BE9D61-0B6C-447A-8985-DFD29EE42918}">
      <dgm:prSet/>
      <dgm:spPr/>
      <dgm:t>
        <a:bodyPr/>
        <a:lstStyle/>
        <a:p>
          <a:endParaRPr lang="en-IN"/>
        </a:p>
      </dgm:t>
    </dgm:pt>
    <dgm:pt modelId="{0AA2B0D1-52DF-4C03-AB05-94D7F9A931DA}">
      <dgm:prSet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 w="57150"/>
      </dgm:spPr>
      <dgm:t>
        <a:bodyPr/>
        <a:lstStyle/>
        <a:p>
          <a:pPr rtl="0"/>
          <a:r>
            <a:rPr lang="en-IN" sz="2800" dirty="0">
              <a:solidFill>
                <a:srgbClr val="00B050"/>
              </a:solidFill>
            </a:rPr>
            <a:t>Super heterodyne Receiver</a:t>
          </a:r>
          <a:r>
            <a:rPr lang="en-IN" sz="2800" b="1" i="0" dirty="0">
              <a:solidFill>
                <a:srgbClr val="00B050"/>
              </a:solidFill>
            </a:rPr>
            <a:t>✓</a:t>
          </a:r>
          <a:endParaRPr lang="en-IN" sz="2800" dirty="0">
            <a:solidFill>
              <a:srgbClr val="00B050"/>
            </a:solidFill>
          </a:endParaRPr>
        </a:p>
      </dgm:t>
    </dgm:pt>
    <dgm:pt modelId="{62E0F9A2-635D-462E-A34F-404836622046}" type="parTrans" cxnId="{12AB504E-FA10-440B-B679-465C6DEDCC47}">
      <dgm:prSet/>
      <dgm:spPr/>
      <dgm:t>
        <a:bodyPr/>
        <a:lstStyle/>
        <a:p>
          <a:endParaRPr lang="en-IN"/>
        </a:p>
      </dgm:t>
    </dgm:pt>
    <dgm:pt modelId="{9BCDE5AB-1470-465B-B169-79D2ADF85D7A}" type="sibTrans" cxnId="{12AB504E-FA10-440B-B679-465C6DEDCC47}">
      <dgm:prSet/>
      <dgm:spPr/>
      <dgm:t>
        <a:bodyPr/>
        <a:lstStyle/>
        <a:p>
          <a:endParaRPr lang="en-IN"/>
        </a:p>
      </dgm:t>
    </dgm:pt>
    <dgm:pt modelId="{0C12A1B9-5B11-4FF5-9DF3-19F3D7C103C0}">
      <dgm:prSet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 w="57150"/>
      </dgm:spPr>
      <dgm:t>
        <a:bodyPr/>
        <a:lstStyle/>
        <a:p>
          <a:pPr rtl="0"/>
          <a:r>
            <a:rPr lang="en-US" sz="2800" dirty="0">
              <a:solidFill>
                <a:srgbClr val="00B050"/>
              </a:solidFill>
            </a:rPr>
            <a:t>Frequency Conversion </a:t>
          </a:r>
          <a:r>
            <a:rPr lang="en-IN" sz="2800" b="1" i="0" dirty="0">
              <a:solidFill>
                <a:srgbClr val="00B050"/>
              </a:solidFill>
            </a:rPr>
            <a:t>✓</a:t>
          </a:r>
          <a:endParaRPr lang="en-IN" sz="2800" dirty="0">
            <a:solidFill>
              <a:schemeClr val="tx1"/>
            </a:solidFill>
          </a:endParaRPr>
        </a:p>
      </dgm:t>
    </dgm:pt>
    <dgm:pt modelId="{0D7C1433-AB2A-46CF-8387-E8DC3AC24F9E}" type="parTrans" cxnId="{7253F240-C95E-4B6C-94E4-01BBBED066E4}">
      <dgm:prSet/>
      <dgm:spPr/>
      <dgm:t>
        <a:bodyPr/>
        <a:lstStyle/>
        <a:p>
          <a:endParaRPr lang="en-IN"/>
        </a:p>
      </dgm:t>
    </dgm:pt>
    <dgm:pt modelId="{BCA76B9F-6773-468C-9775-045C8E3FA513}" type="sibTrans" cxnId="{7253F240-C95E-4B6C-94E4-01BBBED066E4}">
      <dgm:prSet/>
      <dgm:spPr/>
      <dgm:t>
        <a:bodyPr/>
        <a:lstStyle/>
        <a:p>
          <a:endParaRPr lang="en-IN"/>
        </a:p>
      </dgm:t>
    </dgm:pt>
    <dgm:pt modelId="{23BA6A95-FCE8-42C8-B03A-99036CF567A0}">
      <dgm:prSet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 w="57150"/>
      </dgm:spPr>
      <dgm:t>
        <a:bodyPr/>
        <a:lstStyle/>
        <a:p>
          <a:pPr rtl="0"/>
          <a:r>
            <a:rPr lang="en-US" sz="2800" dirty="0">
              <a:solidFill>
                <a:srgbClr val="00B050"/>
              </a:solidFill>
            </a:rPr>
            <a:t>Mixing Principles </a:t>
          </a:r>
          <a:r>
            <a:rPr lang="en-IN" sz="2800" b="1" i="0" dirty="0">
              <a:solidFill>
                <a:srgbClr val="00B050"/>
              </a:solidFill>
            </a:rPr>
            <a:t>✓</a:t>
          </a:r>
          <a:endParaRPr lang="en-IN" sz="2800" dirty="0">
            <a:solidFill>
              <a:schemeClr val="tx1"/>
            </a:solidFill>
          </a:endParaRPr>
        </a:p>
      </dgm:t>
    </dgm:pt>
    <dgm:pt modelId="{C300AABE-5B22-4BC6-87C5-08AF00E4B9E8}" type="parTrans" cxnId="{02A96BF7-1B65-4D25-8B01-961159E2F355}">
      <dgm:prSet/>
      <dgm:spPr/>
      <dgm:t>
        <a:bodyPr/>
        <a:lstStyle/>
        <a:p>
          <a:endParaRPr lang="en-IN"/>
        </a:p>
      </dgm:t>
    </dgm:pt>
    <dgm:pt modelId="{797C2B25-4EAF-4B92-9998-748B0799858D}" type="sibTrans" cxnId="{02A96BF7-1B65-4D25-8B01-961159E2F355}">
      <dgm:prSet/>
      <dgm:spPr/>
      <dgm:t>
        <a:bodyPr/>
        <a:lstStyle/>
        <a:p>
          <a:endParaRPr lang="en-IN"/>
        </a:p>
      </dgm:t>
    </dgm:pt>
    <dgm:pt modelId="{D5C4057D-6206-467C-86EE-888E972119D5}">
      <dgm:prSet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 w="57150"/>
      </dgm:spPr>
      <dgm:t>
        <a:bodyPr/>
        <a:lstStyle/>
        <a:p>
          <a:pPr rtl="0"/>
          <a:r>
            <a:rPr lang="en-US" sz="2800" dirty="0">
              <a:solidFill>
                <a:srgbClr val="00B050"/>
              </a:solidFill>
            </a:rPr>
            <a:t>JFET Mixer </a:t>
          </a:r>
          <a:r>
            <a:rPr lang="en-IN" sz="2800" b="1" i="0" dirty="0">
              <a:solidFill>
                <a:srgbClr val="00B050"/>
              </a:solidFill>
            </a:rPr>
            <a:t>✓</a:t>
          </a:r>
          <a:endParaRPr lang="en-IN" sz="2800" dirty="0">
            <a:solidFill>
              <a:schemeClr val="tx1"/>
            </a:solidFill>
          </a:endParaRPr>
        </a:p>
      </dgm:t>
    </dgm:pt>
    <dgm:pt modelId="{B33A4EB2-6EAC-4DBB-BFCA-21F84550704D}" type="parTrans" cxnId="{F1DBD965-74A8-4DD0-93BD-D67B1862456B}">
      <dgm:prSet/>
      <dgm:spPr/>
      <dgm:t>
        <a:bodyPr/>
        <a:lstStyle/>
        <a:p>
          <a:endParaRPr lang="en-IN"/>
        </a:p>
      </dgm:t>
    </dgm:pt>
    <dgm:pt modelId="{83489163-35D5-40FA-B7C6-9118E4C33327}" type="sibTrans" cxnId="{F1DBD965-74A8-4DD0-93BD-D67B1862456B}">
      <dgm:prSet/>
      <dgm:spPr/>
      <dgm:t>
        <a:bodyPr/>
        <a:lstStyle/>
        <a:p>
          <a:endParaRPr lang="en-IN"/>
        </a:p>
      </dgm:t>
    </dgm:pt>
    <dgm:pt modelId="{64D86F2B-DD15-4CB0-85C7-885C12E28AB8}" type="pres">
      <dgm:prSet presAssocID="{2A4128E7-B3B9-4162-BB05-66A9D6357ADD}" presName="Name0" presStyleCnt="0">
        <dgm:presLayoutVars>
          <dgm:dir/>
          <dgm:animLvl val="lvl"/>
          <dgm:resizeHandles val="exact"/>
        </dgm:presLayoutVars>
      </dgm:prSet>
      <dgm:spPr/>
    </dgm:pt>
    <dgm:pt modelId="{C526CDD4-08A9-45E4-9CE3-63E7D4DD6BEA}" type="pres">
      <dgm:prSet presAssocID="{FB4525F7-7FFD-45EC-9B46-3B10CD03A956}" presName="linNode" presStyleCnt="0"/>
      <dgm:spPr/>
    </dgm:pt>
    <dgm:pt modelId="{DB7FC29E-D776-4C16-B7B4-78286B87C17E}" type="pres">
      <dgm:prSet presAssocID="{FB4525F7-7FFD-45EC-9B46-3B10CD03A956}" presName="parentText" presStyleLbl="node1" presStyleIdx="0" presStyleCnt="1" custScaleX="100000">
        <dgm:presLayoutVars>
          <dgm:chMax val="1"/>
          <dgm:bulletEnabled val="1"/>
        </dgm:presLayoutVars>
      </dgm:prSet>
      <dgm:spPr/>
    </dgm:pt>
    <dgm:pt modelId="{BFD118DA-1034-415C-B525-DB23AE18A4DA}" type="pres">
      <dgm:prSet presAssocID="{FB4525F7-7FFD-45EC-9B46-3B10CD03A956}" presName="descendantText" presStyleLbl="alignAccFollowNode1" presStyleIdx="0" presStyleCnt="1" custScaleX="132426" custScaleY="106554" custLinFactNeighborX="229" custLinFactNeighborY="3148">
        <dgm:presLayoutVars>
          <dgm:bulletEnabled val="1"/>
        </dgm:presLayoutVars>
      </dgm:prSet>
      <dgm:spPr/>
    </dgm:pt>
  </dgm:ptLst>
  <dgm:cxnLst>
    <dgm:cxn modelId="{FD1CA019-0F56-40DD-8581-8C7CB7E5E086}" type="presOf" srcId="{23BA6A95-FCE8-42C8-B03A-99036CF567A0}" destId="{BFD118DA-1034-415C-B525-DB23AE18A4DA}" srcOrd="0" destOrd="2" presId="urn:microsoft.com/office/officeart/2005/8/layout/vList5"/>
    <dgm:cxn modelId="{31ECDD29-1967-41EA-8F0C-95A44A89E057}" type="presOf" srcId="{2A4128E7-B3B9-4162-BB05-66A9D6357ADD}" destId="{64D86F2B-DD15-4CB0-85C7-885C12E28AB8}" srcOrd="0" destOrd="0" presId="urn:microsoft.com/office/officeart/2005/8/layout/vList5"/>
    <dgm:cxn modelId="{7253F240-C95E-4B6C-94E4-01BBBED066E4}" srcId="{FB4525F7-7FFD-45EC-9B46-3B10CD03A956}" destId="{0C12A1B9-5B11-4FF5-9DF3-19F3D7C103C0}" srcOrd="1" destOrd="0" parTransId="{0D7C1433-AB2A-46CF-8387-E8DC3AC24F9E}" sibTransId="{BCA76B9F-6773-468C-9775-045C8E3FA513}"/>
    <dgm:cxn modelId="{E7BE9D61-0B6C-447A-8985-DFD29EE42918}" srcId="{2A4128E7-B3B9-4162-BB05-66A9D6357ADD}" destId="{FB4525F7-7FFD-45EC-9B46-3B10CD03A956}" srcOrd="0" destOrd="0" parTransId="{3B5A1A80-0914-4612-8FAE-F7BAC67D310D}" sibTransId="{E262E161-1CB6-4126-BD90-97D8EC96FCD0}"/>
    <dgm:cxn modelId="{F1DBD965-74A8-4DD0-93BD-D67B1862456B}" srcId="{0C12A1B9-5B11-4FF5-9DF3-19F3D7C103C0}" destId="{D5C4057D-6206-467C-86EE-888E972119D5}" srcOrd="1" destOrd="0" parTransId="{B33A4EB2-6EAC-4DBB-BFCA-21F84550704D}" sibTransId="{83489163-35D5-40FA-B7C6-9118E4C33327}"/>
    <dgm:cxn modelId="{12AB504E-FA10-440B-B679-465C6DEDCC47}" srcId="{FB4525F7-7FFD-45EC-9B46-3B10CD03A956}" destId="{0AA2B0D1-52DF-4C03-AB05-94D7F9A931DA}" srcOrd="0" destOrd="0" parTransId="{62E0F9A2-635D-462E-A34F-404836622046}" sibTransId="{9BCDE5AB-1470-465B-B169-79D2ADF85D7A}"/>
    <dgm:cxn modelId="{E7637E82-6560-4A37-8F7D-4FA2C3AC1151}" type="presOf" srcId="{FB4525F7-7FFD-45EC-9B46-3B10CD03A956}" destId="{DB7FC29E-D776-4C16-B7B4-78286B87C17E}" srcOrd="0" destOrd="0" presId="urn:microsoft.com/office/officeart/2005/8/layout/vList5"/>
    <dgm:cxn modelId="{1E6805D6-FC7C-4738-BF86-630D827014FF}" type="presOf" srcId="{D5C4057D-6206-467C-86EE-888E972119D5}" destId="{BFD118DA-1034-415C-B525-DB23AE18A4DA}" srcOrd="0" destOrd="3" presId="urn:microsoft.com/office/officeart/2005/8/layout/vList5"/>
    <dgm:cxn modelId="{4943FCDC-D4D8-4333-8190-47198A15B118}" type="presOf" srcId="{0AA2B0D1-52DF-4C03-AB05-94D7F9A931DA}" destId="{BFD118DA-1034-415C-B525-DB23AE18A4DA}" srcOrd="0" destOrd="0" presId="urn:microsoft.com/office/officeart/2005/8/layout/vList5"/>
    <dgm:cxn modelId="{FBC52CF7-FFEC-476D-847E-3F7A19EB2764}" type="presOf" srcId="{0C12A1B9-5B11-4FF5-9DF3-19F3D7C103C0}" destId="{BFD118DA-1034-415C-B525-DB23AE18A4DA}" srcOrd="0" destOrd="1" presId="urn:microsoft.com/office/officeart/2005/8/layout/vList5"/>
    <dgm:cxn modelId="{02A96BF7-1B65-4D25-8B01-961159E2F355}" srcId="{0C12A1B9-5B11-4FF5-9DF3-19F3D7C103C0}" destId="{23BA6A95-FCE8-42C8-B03A-99036CF567A0}" srcOrd="0" destOrd="0" parTransId="{C300AABE-5B22-4BC6-87C5-08AF00E4B9E8}" sibTransId="{797C2B25-4EAF-4B92-9998-748B0799858D}"/>
    <dgm:cxn modelId="{F82F5785-5488-4291-9D36-362B457040C5}" type="presParOf" srcId="{64D86F2B-DD15-4CB0-85C7-885C12E28AB8}" destId="{C526CDD4-08A9-45E4-9CE3-63E7D4DD6BEA}" srcOrd="0" destOrd="0" presId="urn:microsoft.com/office/officeart/2005/8/layout/vList5"/>
    <dgm:cxn modelId="{9DBCB6E5-016F-4469-B1BC-7B83F948772F}" type="presParOf" srcId="{C526CDD4-08A9-45E4-9CE3-63E7D4DD6BEA}" destId="{DB7FC29E-D776-4C16-B7B4-78286B87C17E}" srcOrd="0" destOrd="0" presId="urn:microsoft.com/office/officeart/2005/8/layout/vList5"/>
    <dgm:cxn modelId="{50D6F056-5FAB-49AE-AF51-95AD495E1B38}" type="presParOf" srcId="{C526CDD4-08A9-45E4-9CE3-63E7D4DD6BEA}" destId="{BFD118DA-1034-415C-B525-DB23AE18A4DA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3FA64DE-562F-4D21-A30B-77E0C8CBB73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N"/>
        </a:p>
      </dgm:t>
    </dgm:pt>
    <dgm:pt modelId="{18931BC5-0263-49E5-87E0-144EC1251033}">
      <dgm:prSet custT="1"/>
      <dgm:spPr/>
      <dgm:t>
        <a:bodyPr/>
        <a:lstStyle/>
        <a:p>
          <a:pPr algn="ctr" rtl="0"/>
          <a:r>
            <a:rPr lang="en-IN" sz="2400" dirty="0"/>
            <a:t>Fundamentals of Frequency Modulation</a:t>
          </a:r>
        </a:p>
      </dgm:t>
    </dgm:pt>
    <dgm:pt modelId="{3356F4C0-E567-41E9-9D00-854C679F2A5C}" type="parTrans" cxnId="{137768C5-7900-4641-AD99-D531637215B5}">
      <dgm:prSet/>
      <dgm:spPr/>
      <dgm:t>
        <a:bodyPr/>
        <a:lstStyle/>
        <a:p>
          <a:endParaRPr lang="en-IN"/>
        </a:p>
      </dgm:t>
    </dgm:pt>
    <dgm:pt modelId="{CA458D5C-50E7-4A5E-8F4C-239BAA4E6EC4}" type="sibTrans" cxnId="{137768C5-7900-4641-AD99-D531637215B5}">
      <dgm:prSet/>
      <dgm:spPr/>
      <dgm:t>
        <a:bodyPr/>
        <a:lstStyle/>
        <a:p>
          <a:endParaRPr lang="en-IN"/>
        </a:p>
      </dgm:t>
    </dgm:pt>
    <dgm:pt modelId="{EBF248A5-D82E-4C72-B6B4-BE35E3FAA9D4}" type="pres">
      <dgm:prSet presAssocID="{93FA64DE-562F-4D21-A30B-77E0C8CBB73D}" presName="linear" presStyleCnt="0">
        <dgm:presLayoutVars>
          <dgm:animLvl val="lvl"/>
          <dgm:resizeHandles val="exact"/>
        </dgm:presLayoutVars>
      </dgm:prSet>
      <dgm:spPr/>
    </dgm:pt>
    <dgm:pt modelId="{7E1633EB-6813-4CF9-B6A3-107BC987E0AC}" type="pres">
      <dgm:prSet presAssocID="{18931BC5-0263-49E5-87E0-144EC1251033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A61B7F26-4A7C-4A7F-A50C-F1D53533BBA1}" type="presOf" srcId="{93FA64DE-562F-4D21-A30B-77E0C8CBB73D}" destId="{EBF248A5-D82E-4C72-B6B4-BE35E3FAA9D4}" srcOrd="0" destOrd="0" presId="urn:microsoft.com/office/officeart/2005/8/layout/vList2"/>
    <dgm:cxn modelId="{FF868262-073D-4715-92FA-CF579225671D}" type="presOf" srcId="{18931BC5-0263-49E5-87E0-144EC1251033}" destId="{7E1633EB-6813-4CF9-B6A3-107BC987E0AC}" srcOrd="0" destOrd="0" presId="urn:microsoft.com/office/officeart/2005/8/layout/vList2"/>
    <dgm:cxn modelId="{137768C5-7900-4641-AD99-D531637215B5}" srcId="{93FA64DE-562F-4D21-A30B-77E0C8CBB73D}" destId="{18931BC5-0263-49E5-87E0-144EC1251033}" srcOrd="0" destOrd="0" parTransId="{3356F4C0-E567-41E9-9D00-854C679F2A5C}" sibTransId="{CA458D5C-50E7-4A5E-8F4C-239BAA4E6EC4}"/>
    <dgm:cxn modelId="{5F41DCB8-5203-4DB1-B619-E0D6F584C3C9}" type="presParOf" srcId="{EBF248A5-D82E-4C72-B6B4-BE35E3FAA9D4}" destId="{7E1633EB-6813-4CF9-B6A3-107BC987E0A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C1D9399-F66C-4987-95CB-ED8167460C5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N"/>
        </a:p>
      </dgm:t>
    </dgm:pt>
    <dgm:pt modelId="{5AD21A00-D534-4CEC-B36A-CDAB1D7F70C2}">
      <dgm:prSet custT="1"/>
      <dgm:spPr/>
      <dgm:t>
        <a:bodyPr/>
        <a:lstStyle/>
        <a:p>
          <a:pPr rtl="0"/>
          <a:r>
            <a:rPr lang="en-US" sz="2400" dirty="0"/>
            <a:t>Module 3: Chapter 1</a:t>
          </a:r>
          <a:endParaRPr lang="en-IN" sz="2400" dirty="0"/>
        </a:p>
      </dgm:t>
    </dgm:pt>
    <dgm:pt modelId="{B23AEC5A-4CC2-4720-8D9F-46E5C05548BF}" type="parTrans" cxnId="{4B8D2955-7C90-48C1-B876-BB7FE2DDF44D}">
      <dgm:prSet/>
      <dgm:spPr/>
      <dgm:t>
        <a:bodyPr/>
        <a:lstStyle/>
        <a:p>
          <a:endParaRPr lang="en-IN" sz="2000"/>
        </a:p>
      </dgm:t>
    </dgm:pt>
    <dgm:pt modelId="{F03B04A6-0FD8-4C7A-82F7-D6241BA9D0C8}" type="sibTrans" cxnId="{4B8D2955-7C90-48C1-B876-BB7FE2DDF44D}">
      <dgm:prSet/>
      <dgm:spPr/>
      <dgm:t>
        <a:bodyPr/>
        <a:lstStyle/>
        <a:p>
          <a:endParaRPr lang="en-IN" sz="2000"/>
        </a:p>
      </dgm:t>
    </dgm:pt>
    <dgm:pt modelId="{ABB48A67-6BA8-4043-8091-ED3F40E335AF}" type="pres">
      <dgm:prSet presAssocID="{DC1D9399-F66C-4987-95CB-ED8167460C5D}" presName="linear" presStyleCnt="0">
        <dgm:presLayoutVars>
          <dgm:animLvl val="lvl"/>
          <dgm:resizeHandles val="exact"/>
        </dgm:presLayoutVars>
      </dgm:prSet>
      <dgm:spPr/>
    </dgm:pt>
    <dgm:pt modelId="{F06E8F77-A2C7-4956-8E2B-23BE4BEB67B5}" type="pres">
      <dgm:prSet presAssocID="{5AD21A00-D534-4CEC-B36A-CDAB1D7F70C2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667A8514-1907-4A45-8598-2EFE6D6E7062}" type="presOf" srcId="{5AD21A00-D534-4CEC-B36A-CDAB1D7F70C2}" destId="{F06E8F77-A2C7-4956-8E2B-23BE4BEB67B5}" srcOrd="0" destOrd="0" presId="urn:microsoft.com/office/officeart/2005/8/layout/vList2"/>
    <dgm:cxn modelId="{4B8D2955-7C90-48C1-B876-BB7FE2DDF44D}" srcId="{DC1D9399-F66C-4987-95CB-ED8167460C5D}" destId="{5AD21A00-D534-4CEC-B36A-CDAB1D7F70C2}" srcOrd="0" destOrd="0" parTransId="{B23AEC5A-4CC2-4720-8D9F-46E5C05548BF}" sibTransId="{F03B04A6-0FD8-4C7A-82F7-D6241BA9D0C8}"/>
    <dgm:cxn modelId="{C4F015B8-CF9D-410C-8832-1C7BA9020731}" type="presOf" srcId="{DC1D9399-F66C-4987-95CB-ED8167460C5D}" destId="{ABB48A67-6BA8-4043-8091-ED3F40E335AF}" srcOrd="0" destOrd="0" presId="urn:microsoft.com/office/officeart/2005/8/layout/vList2"/>
    <dgm:cxn modelId="{165CFECC-D1CD-4277-A15F-1679AC070BF7}" type="presParOf" srcId="{ABB48A67-6BA8-4043-8091-ED3F40E335AF}" destId="{F06E8F77-A2C7-4956-8E2B-23BE4BEB67B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A4128E7-B3B9-4162-BB05-66A9D6357ADD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N"/>
        </a:p>
      </dgm:t>
    </dgm:pt>
    <dgm:pt modelId="{FB4525F7-7FFD-45EC-9B46-3B10CD03A956}">
      <dgm:prSet/>
      <dgm:spPr/>
      <dgm:t>
        <a:bodyPr/>
        <a:lstStyle/>
        <a:p>
          <a:pPr rtl="0"/>
          <a:r>
            <a:rPr lang="en-IN" dirty="0"/>
            <a:t>Fundamentals of Frequency Modulation</a:t>
          </a:r>
        </a:p>
      </dgm:t>
    </dgm:pt>
    <dgm:pt modelId="{3B5A1A80-0914-4612-8FAE-F7BAC67D310D}" type="parTrans" cxnId="{E7BE9D61-0B6C-447A-8985-DFD29EE42918}">
      <dgm:prSet/>
      <dgm:spPr/>
      <dgm:t>
        <a:bodyPr/>
        <a:lstStyle/>
        <a:p>
          <a:endParaRPr lang="en-IN"/>
        </a:p>
      </dgm:t>
    </dgm:pt>
    <dgm:pt modelId="{E262E161-1CB6-4126-BD90-97D8EC96FCD0}" type="sibTrans" cxnId="{E7BE9D61-0B6C-447A-8985-DFD29EE42918}">
      <dgm:prSet/>
      <dgm:spPr/>
      <dgm:t>
        <a:bodyPr/>
        <a:lstStyle/>
        <a:p>
          <a:endParaRPr lang="en-IN"/>
        </a:p>
      </dgm:t>
    </dgm:pt>
    <dgm:pt modelId="{0AA2B0D1-52DF-4C03-AB05-94D7F9A931DA}">
      <dgm:prSet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 w="57150"/>
      </dgm:spPr>
      <dgm:t>
        <a:bodyPr/>
        <a:lstStyle/>
        <a:p>
          <a:pPr rtl="0"/>
          <a:r>
            <a:rPr lang="en-IN" sz="2800" dirty="0"/>
            <a:t>Basic Principles of Frequency Modulation</a:t>
          </a:r>
        </a:p>
      </dgm:t>
    </dgm:pt>
    <dgm:pt modelId="{62E0F9A2-635D-462E-A34F-404836622046}" type="parTrans" cxnId="{12AB504E-FA10-440B-B679-465C6DEDCC47}">
      <dgm:prSet/>
      <dgm:spPr/>
      <dgm:t>
        <a:bodyPr/>
        <a:lstStyle/>
        <a:p>
          <a:endParaRPr lang="en-IN"/>
        </a:p>
      </dgm:t>
    </dgm:pt>
    <dgm:pt modelId="{9BCDE5AB-1470-465B-B169-79D2ADF85D7A}" type="sibTrans" cxnId="{12AB504E-FA10-440B-B679-465C6DEDCC47}">
      <dgm:prSet/>
      <dgm:spPr/>
      <dgm:t>
        <a:bodyPr/>
        <a:lstStyle/>
        <a:p>
          <a:endParaRPr lang="en-IN"/>
        </a:p>
      </dgm:t>
    </dgm:pt>
    <dgm:pt modelId="{5D2E683C-F62C-4459-BB6E-1D7E91B69AB9}">
      <dgm:prSet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 w="57150"/>
      </dgm:spPr>
      <dgm:t>
        <a:bodyPr/>
        <a:lstStyle/>
        <a:p>
          <a:pPr rtl="0"/>
          <a:r>
            <a:rPr lang="en-IN" sz="2800" dirty="0"/>
            <a:t>Principles of Phase Modulation</a:t>
          </a:r>
        </a:p>
      </dgm:t>
    </dgm:pt>
    <dgm:pt modelId="{3BCB3275-07DE-4808-BF17-4600BCC0621B}" type="parTrans" cxnId="{5FCE0709-AA65-4D0D-B323-ACA6B4D29761}">
      <dgm:prSet/>
      <dgm:spPr/>
      <dgm:t>
        <a:bodyPr/>
        <a:lstStyle/>
        <a:p>
          <a:endParaRPr lang="en-IN"/>
        </a:p>
      </dgm:t>
    </dgm:pt>
    <dgm:pt modelId="{3BDBFBE2-0A5A-48F5-94B7-3D7F92C5CCC1}" type="sibTrans" cxnId="{5FCE0709-AA65-4D0D-B323-ACA6B4D29761}">
      <dgm:prSet/>
      <dgm:spPr/>
      <dgm:t>
        <a:bodyPr/>
        <a:lstStyle/>
        <a:p>
          <a:endParaRPr lang="en-IN"/>
        </a:p>
      </dgm:t>
    </dgm:pt>
    <dgm:pt modelId="{BA38CBAC-12EA-4E92-9B39-0195123C4FC1}">
      <dgm:prSet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 w="57150"/>
      </dgm:spPr>
      <dgm:t>
        <a:bodyPr/>
        <a:lstStyle/>
        <a:p>
          <a:pPr rtl="0"/>
          <a:r>
            <a:rPr lang="en-IN" sz="2800" dirty="0"/>
            <a:t>Modulation index and sidebands</a:t>
          </a:r>
        </a:p>
      </dgm:t>
    </dgm:pt>
    <dgm:pt modelId="{45642BD0-08D9-4C72-ABA3-6B41CAAC37D7}" type="parTrans" cxnId="{0F548552-84CF-456E-9DBB-DC4BB872461D}">
      <dgm:prSet/>
      <dgm:spPr/>
      <dgm:t>
        <a:bodyPr/>
        <a:lstStyle/>
        <a:p>
          <a:endParaRPr lang="en-IN"/>
        </a:p>
      </dgm:t>
    </dgm:pt>
    <dgm:pt modelId="{6F3F926F-3213-4342-AE0C-F18E0CB1259F}" type="sibTrans" cxnId="{0F548552-84CF-456E-9DBB-DC4BB872461D}">
      <dgm:prSet/>
      <dgm:spPr/>
      <dgm:t>
        <a:bodyPr/>
        <a:lstStyle/>
        <a:p>
          <a:endParaRPr lang="en-IN"/>
        </a:p>
      </dgm:t>
    </dgm:pt>
    <dgm:pt modelId="{F379B3EE-AA0D-4138-8574-8943B1BBB1AE}">
      <dgm:prSet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 w="57150"/>
      </dgm:spPr>
      <dgm:t>
        <a:bodyPr/>
        <a:lstStyle/>
        <a:p>
          <a:pPr rtl="0"/>
          <a:r>
            <a:rPr lang="en-IN" sz="2800" dirty="0"/>
            <a:t>Noise Suppression Effects of FM</a:t>
          </a:r>
        </a:p>
      </dgm:t>
    </dgm:pt>
    <dgm:pt modelId="{12E7DDFB-F044-4E55-B0FB-BDC5C77BD229}" type="parTrans" cxnId="{3BA12CD0-F730-441E-B95B-285E6C42CF91}">
      <dgm:prSet/>
      <dgm:spPr/>
      <dgm:t>
        <a:bodyPr/>
        <a:lstStyle/>
        <a:p>
          <a:endParaRPr lang="en-IN"/>
        </a:p>
      </dgm:t>
    </dgm:pt>
    <dgm:pt modelId="{6DC9532B-C2EF-4D58-A114-6A53EF0BBF02}" type="sibTrans" cxnId="{3BA12CD0-F730-441E-B95B-285E6C42CF91}">
      <dgm:prSet/>
      <dgm:spPr/>
      <dgm:t>
        <a:bodyPr/>
        <a:lstStyle/>
        <a:p>
          <a:endParaRPr lang="en-IN"/>
        </a:p>
      </dgm:t>
    </dgm:pt>
    <dgm:pt modelId="{FC12FF5D-D28B-4743-BC5C-363832932BF8}">
      <dgm:prSet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 w="57150"/>
      </dgm:spPr>
      <dgm:t>
        <a:bodyPr/>
        <a:lstStyle/>
        <a:p>
          <a:pPr rtl="0"/>
          <a:r>
            <a:rPr lang="en-IN" sz="2800" dirty="0"/>
            <a:t>FM versus AM. </a:t>
          </a:r>
        </a:p>
      </dgm:t>
    </dgm:pt>
    <dgm:pt modelId="{A0CAB14D-004D-4E7E-9339-26543FA0607A}" type="parTrans" cxnId="{144AEB85-BCC3-4CD2-A0B6-5393520FB268}">
      <dgm:prSet/>
      <dgm:spPr/>
      <dgm:t>
        <a:bodyPr/>
        <a:lstStyle/>
        <a:p>
          <a:endParaRPr lang="en-IN"/>
        </a:p>
      </dgm:t>
    </dgm:pt>
    <dgm:pt modelId="{68CAFD3A-1F05-42FB-B931-6E3C6F30291D}" type="sibTrans" cxnId="{144AEB85-BCC3-4CD2-A0B6-5393520FB268}">
      <dgm:prSet/>
      <dgm:spPr/>
      <dgm:t>
        <a:bodyPr/>
        <a:lstStyle/>
        <a:p>
          <a:endParaRPr lang="en-IN"/>
        </a:p>
      </dgm:t>
    </dgm:pt>
    <dgm:pt modelId="{64D86F2B-DD15-4CB0-85C7-885C12E28AB8}" type="pres">
      <dgm:prSet presAssocID="{2A4128E7-B3B9-4162-BB05-66A9D6357ADD}" presName="Name0" presStyleCnt="0">
        <dgm:presLayoutVars>
          <dgm:dir/>
          <dgm:animLvl val="lvl"/>
          <dgm:resizeHandles val="exact"/>
        </dgm:presLayoutVars>
      </dgm:prSet>
      <dgm:spPr/>
    </dgm:pt>
    <dgm:pt modelId="{C526CDD4-08A9-45E4-9CE3-63E7D4DD6BEA}" type="pres">
      <dgm:prSet presAssocID="{FB4525F7-7FFD-45EC-9B46-3B10CD03A956}" presName="linNode" presStyleCnt="0"/>
      <dgm:spPr/>
    </dgm:pt>
    <dgm:pt modelId="{DB7FC29E-D776-4C16-B7B4-78286B87C17E}" type="pres">
      <dgm:prSet presAssocID="{FB4525F7-7FFD-45EC-9B46-3B10CD03A956}" presName="parentText" presStyleLbl="node1" presStyleIdx="0" presStyleCnt="1" custScaleX="100000">
        <dgm:presLayoutVars>
          <dgm:chMax val="1"/>
          <dgm:bulletEnabled val="1"/>
        </dgm:presLayoutVars>
      </dgm:prSet>
      <dgm:spPr/>
    </dgm:pt>
    <dgm:pt modelId="{BFD118DA-1034-415C-B525-DB23AE18A4DA}" type="pres">
      <dgm:prSet presAssocID="{FB4525F7-7FFD-45EC-9B46-3B10CD03A956}" presName="descendantText" presStyleLbl="alignAccFollowNode1" presStyleIdx="0" presStyleCnt="1" custScaleX="132426" custScaleY="106554" custLinFactNeighborX="229" custLinFactNeighborY="3148">
        <dgm:presLayoutVars>
          <dgm:bulletEnabled val="1"/>
        </dgm:presLayoutVars>
      </dgm:prSet>
      <dgm:spPr/>
    </dgm:pt>
  </dgm:ptLst>
  <dgm:cxnLst>
    <dgm:cxn modelId="{B226B504-7919-405D-8E56-40C6F87E48F1}" type="presOf" srcId="{0AA2B0D1-52DF-4C03-AB05-94D7F9A931DA}" destId="{BFD118DA-1034-415C-B525-DB23AE18A4DA}" srcOrd="0" destOrd="0" presId="urn:microsoft.com/office/officeart/2005/8/layout/vList5"/>
    <dgm:cxn modelId="{5FCE0709-AA65-4D0D-B323-ACA6B4D29761}" srcId="{FB4525F7-7FFD-45EC-9B46-3B10CD03A956}" destId="{5D2E683C-F62C-4459-BB6E-1D7E91B69AB9}" srcOrd="1" destOrd="0" parTransId="{3BCB3275-07DE-4808-BF17-4600BCC0621B}" sibTransId="{3BDBFBE2-0A5A-48F5-94B7-3D7F92C5CCC1}"/>
    <dgm:cxn modelId="{6E9C2C0C-42CA-4F17-A5A5-4D2B8277227B}" type="presOf" srcId="{5D2E683C-F62C-4459-BB6E-1D7E91B69AB9}" destId="{BFD118DA-1034-415C-B525-DB23AE18A4DA}" srcOrd="0" destOrd="1" presId="urn:microsoft.com/office/officeart/2005/8/layout/vList5"/>
    <dgm:cxn modelId="{3911EA34-BA73-46CF-9D97-8750F99E7016}" type="presOf" srcId="{F379B3EE-AA0D-4138-8574-8943B1BBB1AE}" destId="{BFD118DA-1034-415C-B525-DB23AE18A4DA}" srcOrd="0" destOrd="3" presId="urn:microsoft.com/office/officeart/2005/8/layout/vList5"/>
    <dgm:cxn modelId="{E7BE9D61-0B6C-447A-8985-DFD29EE42918}" srcId="{2A4128E7-B3B9-4162-BB05-66A9D6357ADD}" destId="{FB4525F7-7FFD-45EC-9B46-3B10CD03A956}" srcOrd="0" destOrd="0" parTransId="{3B5A1A80-0914-4612-8FAE-F7BAC67D310D}" sibTransId="{E262E161-1CB6-4126-BD90-97D8EC96FCD0}"/>
    <dgm:cxn modelId="{75791F4A-BAB4-48E3-977D-9BC995991BF1}" type="presOf" srcId="{BA38CBAC-12EA-4E92-9B39-0195123C4FC1}" destId="{BFD118DA-1034-415C-B525-DB23AE18A4DA}" srcOrd="0" destOrd="2" presId="urn:microsoft.com/office/officeart/2005/8/layout/vList5"/>
    <dgm:cxn modelId="{DC1A786D-76E4-45FD-89B4-452F113A7D3D}" type="presOf" srcId="{2A4128E7-B3B9-4162-BB05-66A9D6357ADD}" destId="{64D86F2B-DD15-4CB0-85C7-885C12E28AB8}" srcOrd="0" destOrd="0" presId="urn:microsoft.com/office/officeart/2005/8/layout/vList5"/>
    <dgm:cxn modelId="{12AB504E-FA10-440B-B679-465C6DEDCC47}" srcId="{FB4525F7-7FFD-45EC-9B46-3B10CD03A956}" destId="{0AA2B0D1-52DF-4C03-AB05-94D7F9A931DA}" srcOrd="0" destOrd="0" parTransId="{62E0F9A2-635D-462E-A34F-404836622046}" sibTransId="{9BCDE5AB-1470-465B-B169-79D2ADF85D7A}"/>
    <dgm:cxn modelId="{0F548552-84CF-456E-9DBB-DC4BB872461D}" srcId="{FB4525F7-7FFD-45EC-9B46-3B10CD03A956}" destId="{BA38CBAC-12EA-4E92-9B39-0195123C4FC1}" srcOrd="2" destOrd="0" parTransId="{45642BD0-08D9-4C72-ABA3-6B41CAAC37D7}" sibTransId="{6F3F926F-3213-4342-AE0C-F18E0CB1259F}"/>
    <dgm:cxn modelId="{144AEB85-BCC3-4CD2-A0B6-5393520FB268}" srcId="{FB4525F7-7FFD-45EC-9B46-3B10CD03A956}" destId="{FC12FF5D-D28B-4743-BC5C-363832932BF8}" srcOrd="4" destOrd="0" parTransId="{A0CAB14D-004D-4E7E-9339-26543FA0607A}" sibTransId="{68CAFD3A-1F05-42FB-B931-6E3C6F30291D}"/>
    <dgm:cxn modelId="{243FD5B5-948B-4811-A861-108E33B18F37}" type="presOf" srcId="{FC12FF5D-D28B-4743-BC5C-363832932BF8}" destId="{BFD118DA-1034-415C-B525-DB23AE18A4DA}" srcOrd="0" destOrd="4" presId="urn:microsoft.com/office/officeart/2005/8/layout/vList5"/>
    <dgm:cxn modelId="{3BA12CD0-F730-441E-B95B-285E6C42CF91}" srcId="{FB4525F7-7FFD-45EC-9B46-3B10CD03A956}" destId="{F379B3EE-AA0D-4138-8574-8943B1BBB1AE}" srcOrd="3" destOrd="0" parTransId="{12E7DDFB-F044-4E55-B0FB-BDC5C77BD229}" sibTransId="{6DC9532B-C2EF-4D58-A114-6A53EF0BBF02}"/>
    <dgm:cxn modelId="{1E9D88E1-C08A-4986-AB1B-9980909FD918}" type="presOf" srcId="{FB4525F7-7FFD-45EC-9B46-3B10CD03A956}" destId="{DB7FC29E-D776-4C16-B7B4-78286B87C17E}" srcOrd="0" destOrd="0" presId="urn:microsoft.com/office/officeart/2005/8/layout/vList5"/>
    <dgm:cxn modelId="{CFCD4853-789E-42AB-A04F-996435A21ABE}" type="presParOf" srcId="{64D86F2B-DD15-4CB0-85C7-885C12E28AB8}" destId="{C526CDD4-08A9-45E4-9CE3-63E7D4DD6BEA}" srcOrd="0" destOrd="0" presId="urn:microsoft.com/office/officeart/2005/8/layout/vList5"/>
    <dgm:cxn modelId="{97460640-5410-4C55-97EB-2ADCF008C430}" type="presParOf" srcId="{C526CDD4-08A9-45E4-9CE3-63E7D4DD6BEA}" destId="{DB7FC29E-D776-4C16-B7B4-78286B87C17E}" srcOrd="0" destOrd="0" presId="urn:microsoft.com/office/officeart/2005/8/layout/vList5"/>
    <dgm:cxn modelId="{FCC41EE9-FE64-45B4-99E5-C05F7E80464B}" type="presParOf" srcId="{C526CDD4-08A9-45E4-9CE3-63E7D4DD6BEA}" destId="{BFD118DA-1034-415C-B525-DB23AE18A4DA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59589B5B-4C08-4200-A192-D654C16BF13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IN"/>
        </a:p>
      </dgm:t>
    </dgm:pt>
    <dgm:pt modelId="{93772310-7DFC-4767-9A81-E2C6798901E1}">
      <dgm:prSet custT="1"/>
      <dgm:spPr/>
      <dgm:t>
        <a:bodyPr/>
        <a:lstStyle/>
        <a:p>
          <a:pPr algn="ctr" rtl="0"/>
          <a:r>
            <a:rPr lang="en-US" sz="2400" dirty="0"/>
            <a:t>Suggested Reading</a:t>
          </a:r>
          <a:endParaRPr lang="en-IN" sz="2400" dirty="0"/>
        </a:p>
      </dgm:t>
    </dgm:pt>
    <dgm:pt modelId="{409C6F05-9D02-4289-ADA7-59F7352CFF63}" type="parTrans" cxnId="{5A92E9AC-804E-4887-AD6F-146310CF9AE2}">
      <dgm:prSet/>
      <dgm:spPr/>
      <dgm:t>
        <a:bodyPr/>
        <a:lstStyle/>
        <a:p>
          <a:endParaRPr lang="en-IN"/>
        </a:p>
      </dgm:t>
    </dgm:pt>
    <dgm:pt modelId="{119A04F2-1630-4AE6-BD3F-E7D1EB199A56}" type="sibTrans" cxnId="{5A92E9AC-804E-4887-AD6F-146310CF9AE2}">
      <dgm:prSet/>
      <dgm:spPr/>
      <dgm:t>
        <a:bodyPr/>
        <a:lstStyle/>
        <a:p>
          <a:endParaRPr lang="en-IN"/>
        </a:p>
      </dgm:t>
    </dgm:pt>
    <dgm:pt modelId="{0838745F-8893-4FB8-AC23-E6B0CBCBD351}" type="pres">
      <dgm:prSet presAssocID="{59589B5B-4C08-4200-A192-D654C16BF135}" presName="linear" presStyleCnt="0">
        <dgm:presLayoutVars>
          <dgm:animLvl val="lvl"/>
          <dgm:resizeHandles val="exact"/>
        </dgm:presLayoutVars>
      </dgm:prSet>
      <dgm:spPr/>
    </dgm:pt>
    <dgm:pt modelId="{D9CF4C14-9BC7-4008-97E5-DF549F71B503}" type="pres">
      <dgm:prSet presAssocID="{93772310-7DFC-4767-9A81-E2C6798901E1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5A92E9AC-804E-4887-AD6F-146310CF9AE2}" srcId="{59589B5B-4C08-4200-A192-D654C16BF135}" destId="{93772310-7DFC-4767-9A81-E2C6798901E1}" srcOrd="0" destOrd="0" parTransId="{409C6F05-9D02-4289-ADA7-59F7352CFF63}" sibTransId="{119A04F2-1630-4AE6-BD3F-E7D1EB199A56}"/>
    <dgm:cxn modelId="{F6CD7AB9-2BC0-4DCA-A1AD-3FEE54A756B6}" type="presOf" srcId="{93772310-7DFC-4767-9A81-E2C6798901E1}" destId="{D9CF4C14-9BC7-4008-97E5-DF549F71B503}" srcOrd="0" destOrd="0" presId="urn:microsoft.com/office/officeart/2005/8/layout/vList2"/>
    <dgm:cxn modelId="{B007A5BD-D89E-4F24-86A0-E537EA7F05A3}" type="presOf" srcId="{59589B5B-4C08-4200-A192-D654C16BF135}" destId="{0838745F-8893-4FB8-AC23-E6B0CBCBD351}" srcOrd="0" destOrd="0" presId="urn:microsoft.com/office/officeart/2005/8/layout/vList2"/>
    <dgm:cxn modelId="{79413172-7021-4BC4-B6BC-46514F0E9E24}" type="presParOf" srcId="{0838745F-8893-4FB8-AC23-E6B0CBCBD351}" destId="{D9CF4C14-9BC7-4008-97E5-DF549F71B50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AB1ED8B3-58CE-41EE-AC06-ACDDA505F30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N"/>
        </a:p>
      </dgm:t>
    </dgm:pt>
    <dgm:pt modelId="{0AF5113B-29C5-49F6-A8AF-C9177CF9EB69}">
      <dgm:prSet custT="1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>
        <a:ln w="38100"/>
      </dgm:spPr>
      <dgm:t>
        <a:bodyPr/>
        <a:lstStyle/>
        <a:p>
          <a:pPr algn="ctr" rtl="0"/>
          <a:r>
            <a:rPr lang="en-IN" sz="2400" b="1" dirty="0"/>
            <a:t>Text 1: “Principles of Electronic Communication Systems</a:t>
          </a:r>
          <a:r>
            <a:rPr lang="en-IN" sz="2400" dirty="0"/>
            <a:t>,”</a:t>
          </a:r>
        </a:p>
        <a:p>
          <a:pPr algn="ctr" rtl="0"/>
          <a:r>
            <a:rPr lang="en-IN" sz="2400" dirty="0"/>
            <a:t>Louis E </a:t>
          </a:r>
          <a:r>
            <a:rPr lang="en-IN" sz="2400" dirty="0" err="1"/>
            <a:t>Frenzel</a:t>
          </a:r>
          <a:r>
            <a:rPr lang="en-IN" sz="2400" dirty="0"/>
            <a:t>, 3</a:t>
          </a:r>
          <a:r>
            <a:rPr lang="en-IN" sz="2400" baseline="30000" dirty="0"/>
            <a:t>rd</a:t>
          </a:r>
          <a:r>
            <a:rPr lang="en-IN" sz="2400" dirty="0"/>
            <a:t> Edition, </a:t>
          </a:r>
          <a:r>
            <a:rPr lang="en-IN" sz="2400" dirty="0" err="1"/>
            <a:t>Mc</a:t>
          </a:r>
          <a:r>
            <a:rPr lang="en-IN" sz="2400" dirty="0"/>
            <a:t> </a:t>
          </a:r>
          <a:r>
            <a:rPr lang="en-IN" sz="2400" dirty="0" err="1"/>
            <a:t>Graw</a:t>
          </a:r>
          <a:r>
            <a:rPr lang="en-IN" sz="2400" dirty="0"/>
            <a:t> Hill Education (India) Private Limited, 2016. ISBN: 978-0-07-066755-6. </a:t>
          </a:r>
        </a:p>
      </dgm:t>
    </dgm:pt>
    <dgm:pt modelId="{F10A608A-6332-4B78-BCCE-2E6031C55D06}" type="parTrans" cxnId="{BBA65B6E-B426-410A-BC67-481008AA924B}">
      <dgm:prSet/>
      <dgm:spPr/>
      <dgm:t>
        <a:bodyPr/>
        <a:lstStyle/>
        <a:p>
          <a:endParaRPr lang="en-IN"/>
        </a:p>
      </dgm:t>
    </dgm:pt>
    <dgm:pt modelId="{03AEEEAD-F33E-49D8-BC23-9865C17ADCB6}" type="sibTrans" cxnId="{BBA65B6E-B426-410A-BC67-481008AA924B}">
      <dgm:prSet/>
      <dgm:spPr/>
      <dgm:t>
        <a:bodyPr/>
        <a:lstStyle/>
        <a:p>
          <a:endParaRPr lang="en-IN"/>
        </a:p>
      </dgm:t>
    </dgm:pt>
    <dgm:pt modelId="{0FDCEBE9-999D-411C-88E9-1E9707B6F4BD}" type="pres">
      <dgm:prSet presAssocID="{AB1ED8B3-58CE-41EE-AC06-ACDDA505F30D}" presName="linear" presStyleCnt="0">
        <dgm:presLayoutVars>
          <dgm:animLvl val="lvl"/>
          <dgm:resizeHandles val="exact"/>
        </dgm:presLayoutVars>
      </dgm:prSet>
      <dgm:spPr/>
    </dgm:pt>
    <dgm:pt modelId="{A7A38ED5-A48F-4D62-BD4D-7B9D29C5CA16}" type="pres">
      <dgm:prSet presAssocID="{0AF5113B-29C5-49F6-A8AF-C9177CF9EB69}" presName="parentText" presStyleLbl="node1" presStyleIdx="0" presStyleCnt="1" custScaleY="123911" custLinFactNeighborX="14773" custLinFactNeighborY="-3364">
        <dgm:presLayoutVars>
          <dgm:chMax val="0"/>
          <dgm:bulletEnabled val="1"/>
        </dgm:presLayoutVars>
      </dgm:prSet>
      <dgm:spPr/>
    </dgm:pt>
  </dgm:ptLst>
  <dgm:cxnLst>
    <dgm:cxn modelId="{64496C5E-A838-40D2-B863-3BE5A361B8AD}" type="presOf" srcId="{AB1ED8B3-58CE-41EE-AC06-ACDDA505F30D}" destId="{0FDCEBE9-999D-411C-88E9-1E9707B6F4BD}" srcOrd="0" destOrd="0" presId="urn:microsoft.com/office/officeart/2005/8/layout/vList2"/>
    <dgm:cxn modelId="{BBA65B6E-B426-410A-BC67-481008AA924B}" srcId="{AB1ED8B3-58CE-41EE-AC06-ACDDA505F30D}" destId="{0AF5113B-29C5-49F6-A8AF-C9177CF9EB69}" srcOrd="0" destOrd="0" parTransId="{F10A608A-6332-4B78-BCCE-2E6031C55D06}" sibTransId="{03AEEEAD-F33E-49D8-BC23-9865C17ADCB6}"/>
    <dgm:cxn modelId="{33F87EFD-8326-46E1-8ACA-7C203EFA17EF}" type="presOf" srcId="{0AF5113B-29C5-49F6-A8AF-C9177CF9EB69}" destId="{A7A38ED5-A48F-4D62-BD4D-7B9D29C5CA16}" srcOrd="0" destOrd="0" presId="urn:microsoft.com/office/officeart/2005/8/layout/vList2"/>
    <dgm:cxn modelId="{820F4D31-267D-439B-8081-BA0A14B57135}" type="presParOf" srcId="{0FDCEBE9-999D-411C-88E9-1E9707B6F4BD}" destId="{A7A38ED5-A48F-4D62-BD4D-7B9D29C5CA16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936DDD7E-442F-407B-BB69-846D4E0B2ED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N"/>
        </a:p>
      </dgm:t>
    </dgm:pt>
    <dgm:pt modelId="{3238A172-17C3-43CA-93B6-FE40E326EBC7}">
      <dgm:prSet custT="1"/>
      <dgm:spPr/>
      <dgm:t>
        <a:bodyPr/>
        <a:lstStyle/>
        <a:p>
          <a:pPr rtl="0"/>
          <a:r>
            <a:rPr lang="fr-FR" sz="2000" dirty="0" err="1"/>
            <a:t>Text</a:t>
          </a:r>
          <a:r>
            <a:rPr lang="fr-FR" sz="2000" dirty="0"/>
            <a:t> 1: </a:t>
          </a:r>
          <a:endParaRPr lang="en-IN" sz="2000" dirty="0"/>
        </a:p>
      </dgm:t>
    </dgm:pt>
    <dgm:pt modelId="{72F905C3-80B6-4109-BAD7-2CE562610A98}" type="parTrans" cxnId="{10C1DED8-D098-4879-9199-47A206198392}">
      <dgm:prSet/>
      <dgm:spPr/>
      <dgm:t>
        <a:bodyPr/>
        <a:lstStyle/>
        <a:p>
          <a:endParaRPr lang="en-IN"/>
        </a:p>
      </dgm:t>
    </dgm:pt>
    <dgm:pt modelId="{2FA85335-3F2E-4DA1-A056-C9B7A8305895}" type="sibTrans" cxnId="{10C1DED8-D098-4879-9199-47A206198392}">
      <dgm:prSet/>
      <dgm:spPr/>
      <dgm:t>
        <a:bodyPr/>
        <a:lstStyle/>
        <a:p>
          <a:endParaRPr lang="en-IN"/>
        </a:p>
      </dgm:t>
    </dgm:pt>
    <dgm:pt modelId="{284C6551-98C4-4D91-9865-4A1507A03FAE}">
      <dgm:prSet/>
      <dgm:spPr/>
      <dgm:t>
        <a:bodyPr/>
        <a:lstStyle/>
        <a:p>
          <a:pPr rtl="0"/>
          <a:r>
            <a:rPr lang="fr-FR" dirty="0"/>
            <a:t>Sections: </a:t>
          </a:r>
          <a:r>
            <a:rPr lang="en-IN" dirty="0"/>
            <a:t>5.1,5.2,5.3,5.4,5.5,6.1,6.3,9.2,9.3</a:t>
          </a:r>
        </a:p>
      </dgm:t>
    </dgm:pt>
    <dgm:pt modelId="{6F724BE3-0003-4427-963F-0E8CE370164F}" type="parTrans" cxnId="{EC3A9262-83EB-4B51-A559-47DFE46C8822}">
      <dgm:prSet/>
      <dgm:spPr/>
      <dgm:t>
        <a:bodyPr/>
        <a:lstStyle/>
        <a:p>
          <a:endParaRPr lang="en-IN"/>
        </a:p>
      </dgm:t>
    </dgm:pt>
    <dgm:pt modelId="{D0F2E73E-A313-4BBF-A998-0E6929D2178C}" type="sibTrans" cxnId="{EC3A9262-83EB-4B51-A559-47DFE46C8822}">
      <dgm:prSet/>
      <dgm:spPr/>
      <dgm:t>
        <a:bodyPr/>
        <a:lstStyle/>
        <a:p>
          <a:endParaRPr lang="en-IN"/>
        </a:p>
      </dgm:t>
    </dgm:pt>
    <dgm:pt modelId="{5102E9B2-2C42-4094-B761-43C12B33312F}" type="pres">
      <dgm:prSet presAssocID="{936DDD7E-442F-407B-BB69-846D4E0B2ED8}" presName="linear" presStyleCnt="0">
        <dgm:presLayoutVars>
          <dgm:animLvl val="lvl"/>
          <dgm:resizeHandles val="exact"/>
        </dgm:presLayoutVars>
      </dgm:prSet>
      <dgm:spPr/>
    </dgm:pt>
    <dgm:pt modelId="{1D656B26-1221-462C-AF3B-157500140217}" type="pres">
      <dgm:prSet presAssocID="{3238A172-17C3-43CA-93B6-FE40E326EBC7}" presName="parentText" presStyleLbl="node1" presStyleIdx="0" presStyleCnt="2" custScaleY="152503" custLinFactNeighborX="-7131" custLinFactNeighborY="-1557">
        <dgm:presLayoutVars>
          <dgm:chMax val="0"/>
          <dgm:bulletEnabled val="1"/>
        </dgm:presLayoutVars>
      </dgm:prSet>
      <dgm:spPr/>
    </dgm:pt>
    <dgm:pt modelId="{BFE23586-BC2D-4C32-9CAD-59985613E53B}" type="pres">
      <dgm:prSet presAssocID="{2FA85335-3F2E-4DA1-A056-C9B7A8305895}" presName="spacer" presStyleCnt="0"/>
      <dgm:spPr/>
    </dgm:pt>
    <dgm:pt modelId="{25815F3F-AEEA-49B3-BEBF-2ACBF64BEDA9}" type="pres">
      <dgm:prSet presAssocID="{284C6551-98C4-4D91-9865-4A1507A03FAE}" presName="parentText" presStyleLbl="node1" presStyleIdx="1" presStyleCnt="2" custScaleY="171736">
        <dgm:presLayoutVars>
          <dgm:chMax val="0"/>
          <dgm:bulletEnabled val="1"/>
        </dgm:presLayoutVars>
      </dgm:prSet>
      <dgm:spPr/>
    </dgm:pt>
  </dgm:ptLst>
  <dgm:cxnLst>
    <dgm:cxn modelId="{EC3A9262-83EB-4B51-A559-47DFE46C8822}" srcId="{936DDD7E-442F-407B-BB69-846D4E0B2ED8}" destId="{284C6551-98C4-4D91-9865-4A1507A03FAE}" srcOrd="1" destOrd="0" parTransId="{6F724BE3-0003-4427-963F-0E8CE370164F}" sibTransId="{D0F2E73E-A313-4BBF-A998-0E6929D2178C}"/>
    <dgm:cxn modelId="{10C1DED8-D098-4879-9199-47A206198392}" srcId="{936DDD7E-442F-407B-BB69-846D4E0B2ED8}" destId="{3238A172-17C3-43CA-93B6-FE40E326EBC7}" srcOrd="0" destOrd="0" parTransId="{72F905C3-80B6-4109-BAD7-2CE562610A98}" sibTransId="{2FA85335-3F2E-4DA1-A056-C9B7A8305895}"/>
    <dgm:cxn modelId="{3B7CCDE8-D484-42A5-9E64-0DFAB4E54DD6}" type="presOf" srcId="{936DDD7E-442F-407B-BB69-846D4E0B2ED8}" destId="{5102E9B2-2C42-4094-B761-43C12B33312F}" srcOrd="0" destOrd="0" presId="urn:microsoft.com/office/officeart/2005/8/layout/vList2"/>
    <dgm:cxn modelId="{26B7ABEF-FB10-47A5-87B6-EDDFF5F4F774}" type="presOf" srcId="{284C6551-98C4-4D91-9865-4A1507A03FAE}" destId="{25815F3F-AEEA-49B3-BEBF-2ACBF64BEDA9}" srcOrd="0" destOrd="0" presId="urn:microsoft.com/office/officeart/2005/8/layout/vList2"/>
    <dgm:cxn modelId="{8A424AF9-B74A-40AD-BBD5-0828DF229559}" type="presOf" srcId="{3238A172-17C3-43CA-93B6-FE40E326EBC7}" destId="{1D656B26-1221-462C-AF3B-157500140217}" srcOrd="0" destOrd="0" presId="urn:microsoft.com/office/officeart/2005/8/layout/vList2"/>
    <dgm:cxn modelId="{BBFAC296-F024-45E9-8A23-256C95064E66}" type="presParOf" srcId="{5102E9B2-2C42-4094-B761-43C12B33312F}" destId="{1D656B26-1221-462C-AF3B-157500140217}" srcOrd="0" destOrd="0" presId="urn:microsoft.com/office/officeart/2005/8/layout/vList2"/>
    <dgm:cxn modelId="{9A488CDF-393C-4ECE-855C-2A4E773329F6}" type="presParOf" srcId="{5102E9B2-2C42-4094-B761-43C12B33312F}" destId="{BFE23586-BC2D-4C32-9CAD-59985613E53B}" srcOrd="1" destOrd="0" presId="urn:microsoft.com/office/officeart/2005/8/layout/vList2"/>
    <dgm:cxn modelId="{281EB0AB-BBDA-4338-AD0F-0DEB48A7DD14}" type="presParOf" srcId="{5102E9B2-2C42-4094-B761-43C12B33312F}" destId="{25815F3F-AEEA-49B3-BEBF-2ACBF64BEDA9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C68E38-655A-4770-AA31-F3BBB3DC10C6}">
      <dsp:nvSpPr>
        <dsp:cNvPr id="0" name=""/>
        <dsp:cNvSpPr/>
      </dsp:nvSpPr>
      <dsp:spPr>
        <a:xfrm>
          <a:off x="0" y="42638"/>
          <a:ext cx="4092651" cy="43173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dirty="0">
              <a:solidFill>
                <a:srgbClr val="FFFF00"/>
              </a:solidFill>
            </a:rPr>
            <a:t>Course Coordinator:</a:t>
          </a:r>
          <a:endParaRPr lang="en-IN" sz="1800" b="1" kern="1200" dirty="0">
            <a:solidFill>
              <a:srgbClr val="FFFF00"/>
            </a:solidFill>
          </a:endParaRPr>
        </a:p>
      </dsp:txBody>
      <dsp:txXfrm>
        <a:off x="21075" y="63713"/>
        <a:ext cx="4050501" cy="389580"/>
      </dsp:txXfrm>
    </dsp:sp>
    <dsp:sp modelId="{984016C2-1E25-4417-8960-5BE2370A8EC3}">
      <dsp:nvSpPr>
        <dsp:cNvPr id="0" name=""/>
        <dsp:cNvSpPr/>
      </dsp:nvSpPr>
      <dsp:spPr>
        <a:xfrm>
          <a:off x="0" y="526208"/>
          <a:ext cx="4092651" cy="43173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Guruprasad K N</a:t>
          </a:r>
          <a:endParaRPr lang="en-IN" sz="1800" kern="1200" dirty="0"/>
        </a:p>
      </dsp:txBody>
      <dsp:txXfrm>
        <a:off x="21075" y="547283"/>
        <a:ext cx="4050501" cy="389580"/>
      </dsp:txXfrm>
    </dsp:sp>
    <dsp:sp modelId="{1A968EF5-885F-4DBD-AADC-E95A56A22BCE}">
      <dsp:nvSpPr>
        <dsp:cNvPr id="0" name=""/>
        <dsp:cNvSpPr/>
      </dsp:nvSpPr>
      <dsp:spPr>
        <a:xfrm>
          <a:off x="0" y="1009778"/>
          <a:ext cx="4092651" cy="43173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Assistant Professor</a:t>
          </a:r>
          <a:endParaRPr lang="en-IN" sz="1800" kern="1200"/>
        </a:p>
      </dsp:txBody>
      <dsp:txXfrm>
        <a:off x="21075" y="1030853"/>
        <a:ext cx="4050501" cy="389580"/>
      </dsp:txXfrm>
    </dsp:sp>
    <dsp:sp modelId="{53561778-52B7-441F-A8D9-CE1D44CE54DE}">
      <dsp:nvSpPr>
        <dsp:cNvPr id="0" name=""/>
        <dsp:cNvSpPr/>
      </dsp:nvSpPr>
      <dsp:spPr>
        <a:xfrm>
          <a:off x="0" y="1493348"/>
          <a:ext cx="4092651" cy="43173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Dept. of E&amp;C, ATME</a:t>
          </a:r>
          <a:endParaRPr lang="en-IN" sz="1800" kern="1200"/>
        </a:p>
      </dsp:txBody>
      <dsp:txXfrm>
        <a:off x="21075" y="1514423"/>
        <a:ext cx="4050501" cy="38958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06E8F77-A2C7-4956-8E2B-23BE4BEB67B5}">
      <dsp:nvSpPr>
        <dsp:cNvPr id="0" name=""/>
        <dsp:cNvSpPr/>
      </dsp:nvSpPr>
      <dsp:spPr>
        <a:xfrm>
          <a:off x="0" y="950"/>
          <a:ext cx="2957945" cy="5990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Module 3: Chapter 1</a:t>
          </a:r>
          <a:endParaRPr lang="en-IN" sz="2400" kern="1200" dirty="0"/>
        </a:p>
      </dsp:txBody>
      <dsp:txXfrm>
        <a:off x="29243" y="30193"/>
        <a:ext cx="2899459" cy="540554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FD118DA-1034-415C-B525-DB23AE18A4DA}">
      <dsp:nvSpPr>
        <dsp:cNvPr id="0" name=""/>
        <dsp:cNvSpPr/>
      </dsp:nvSpPr>
      <dsp:spPr>
        <a:xfrm rot="5400000">
          <a:off x="4624883" y="-1437207"/>
          <a:ext cx="3070075" cy="6660885"/>
        </a:xfrm>
        <a:prstGeom prst="round2SameRect">
          <a:avLst/>
        </a:prstGeom>
        <a:solidFill>
          <a:schemeClr val="lt1"/>
        </a:solidFill>
        <a:ln w="57150" cap="flat" cmpd="sng" algn="ctr">
          <a:solidFill>
            <a:schemeClr val="dk1"/>
          </a:solidFill>
          <a:prstDash val="solid"/>
          <a:miter lim="800000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l" defTabSz="12446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IN" sz="2800" kern="1200" dirty="0">
              <a:solidFill>
                <a:srgbClr val="00B050"/>
              </a:solidFill>
            </a:rPr>
            <a:t>Basic Principles of Frequency Modulation </a:t>
          </a:r>
          <a:r>
            <a:rPr lang="en-IN" sz="2800" b="1" i="0" kern="1200" dirty="0">
              <a:solidFill>
                <a:srgbClr val="00B050"/>
              </a:solidFill>
            </a:rPr>
            <a:t>✓</a:t>
          </a:r>
          <a:endParaRPr lang="en-IN" sz="2800" kern="1200" dirty="0">
            <a:solidFill>
              <a:srgbClr val="00B050"/>
            </a:solidFill>
          </a:endParaRPr>
        </a:p>
        <a:p>
          <a:pPr marL="285750" lvl="1" indent="-285750" algn="l" defTabSz="12446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IN" sz="2800" kern="1200" dirty="0"/>
            <a:t>Principles of Phase Modulation</a:t>
          </a:r>
        </a:p>
        <a:p>
          <a:pPr marL="285750" lvl="1" indent="-285750" algn="l" defTabSz="12446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IN" sz="2800" kern="1200" dirty="0"/>
            <a:t>Modulation index and sidebands</a:t>
          </a:r>
        </a:p>
        <a:p>
          <a:pPr marL="285750" lvl="1" indent="-285750" algn="l" defTabSz="12446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IN" sz="2800" kern="1200" dirty="0"/>
            <a:t>Noise Suppression Effects of FM</a:t>
          </a:r>
        </a:p>
        <a:p>
          <a:pPr marL="285750" lvl="1" indent="-285750" algn="l" defTabSz="12446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IN" sz="2800" kern="1200" dirty="0"/>
            <a:t>FM versus AM. </a:t>
          </a:r>
        </a:p>
      </dsp:txBody>
      <dsp:txXfrm rot="-5400000">
        <a:off x="2829479" y="508066"/>
        <a:ext cx="6511016" cy="2770337"/>
      </dsp:txXfrm>
    </dsp:sp>
    <dsp:sp modelId="{DB7FC29E-D776-4C16-B7B4-78286B87C17E}">
      <dsp:nvSpPr>
        <dsp:cNvPr id="0" name=""/>
        <dsp:cNvSpPr/>
      </dsp:nvSpPr>
      <dsp:spPr>
        <a:xfrm>
          <a:off x="81" y="1760"/>
          <a:ext cx="2829314" cy="360154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59055" rIns="118110" bIns="59055" numCol="1" spcCol="1270" anchor="ctr" anchorCtr="0">
          <a:noAutofit/>
        </a:bodyPr>
        <a:lstStyle/>
        <a:p>
          <a:pPr marL="0" lvl="0" indent="0" algn="ctr" defTabSz="13779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3100" kern="1200" dirty="0"/>
            <a:t>Fundamentals of Frequency Modulation</a:t>
          </a:r>
        </a:p>
      </dsp:txBody>
      <dsp:txXfrm>
        <a:off x="138197" y="139876"/>
        <a:ext cx="2553082" cy="3325316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06E8F77-A2C7-4956-8E2B-23BE4BEB67B5}">
      <dsp:nvSpPr>
        <dsp:cNvPr id="0" name=""/>
        <dsp:cNvSpPr/>
      </dsp:nvSpPr>
      <dsp:spPr>
        <a:xfrm>
          <a:off x="0" y="950"/>
          <a:ext cx="2957945" cy="5990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Module 3: Chapter 1</a:t>
          </a:r>
          <a:endParaRPr lang="en-IN" sz="2400" kern="1200" dirty="0"/>
        </a:p>
      </dsp:txBody>
      <dsp:txXfrm>
        <a:off x="29243" y="30193"/>
        <a:ext cx="2899459" cy="540554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FD118DA-1034-415C-B525-DB23AE18A4DA}">
      <dsp:nvSpPr>
        <dsp:cNvPr id="0" name=""/>
        <dsp:cNvSpPr/>
      </dsp:nvSpPr>
      <dsp:spPr>
        <a:xfrm rot="5400000">
          <a:off x="4624883" y="-1437207"/>
          <a:ext cx="3070075" cy="6660885"/>
        </a:xfrm>
        <a:prstGeom prst="round2SameRect">
          <a:avLst/>
        </a:prstGeom>
        <a:solidFill>
          <a:schemeClr val="lt1"/>
        </a:solidFill>
        <a:ln w="57150" cap="flat" cmpd="sng" algn="ctr">
          <a:solidFill>
            <a:schemeClr val="dk1"/>
          </a:solidFill>
          <a:prstDash val="solid"/>
          <a:miter lim="800000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l" defTabSz="12446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IN" sz="2800" kern="1200" dirty="0">
              <a:solidFill>
                <a:srgbClr val="00B050"/>
              </a:solidFill>
            </a:rPr>
            <a:t>Basic Principles of Frequency Modulation </a:t>
          </a:r>
          <a:r>
            <a:rPr lang="en-IN" sz="2800" b="1" i="0" kern="1200" dirty="0">
              <a:solidFill>
                <a:srgbClr val="00B050"/>
              </a:solidFill>
            </a:rPr>
            <a:t>✓</a:t>
          </a:r>
          <a:endParaRPr lang="en-IN" sz="2800" kern="1200" dirty="0">
            <a:solidFill>
              <a:srgbClr val="00B050"/>
            </a:solidFill>
          </a:endParaRPr>
        </a:p>
        <a:p>
          <a:pPr marL="285750" lvl="1" indent="-285750" algn="l" defTabSz="12446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IN" sz="2800" kern="1200" dirty="0">
              <a:solidFill>
                <a:srgbClr val="00B050"/>
              </a:solidFill>
            </a:rPr>
            <a:t>Principles of Phase Modulation </a:t>
          </a:r>
          <a:r>
            <a:rPr lang="en-IN" sz="2800" b="1" i="0" kern="1200" dirty="0">
              <a:solidFill>
                <a:srgbClr val="00B050"/>
              </a:solidFill>
            </a:rPr>
            <a:t>✓</a:t>
          </a:r>
          <a:endParaRPr lang="en-IN" sz="2800" kern="1200" dirty="0"/>
        </a:p>
        <a:p>
          <a:pPr marL="285750" lvl="1" indent="-285750" algn="l" defTabSz="12446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IN" sz="2800" kern="1200" dirty="0"/>
            <a:t>Modulation index and sidebands</a:t>
          </a:r>
        </a:p>
        <a:p>
          <a:pPr marL="285750" lvl="1" indent="-285750" algn="l" defTabSz="12446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IN" sz="2800" kern="1200" dirty="0"/>
            <a:t>Noise Suppression Effects of FM</a:t>
          </a:r>
        </a:p>
        <a:p>
          <a:pPr marL="285750" lvl="1" indent="-285750" algn="l" defTabSz="12446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IN" sz="2800" kern="1200" dirty="0"/>
            <a:t>FM versus AM. </a:t>
          </a:r>
        </a:p>
      </dsp:txBody>
      <dsp:txXfrm rot="-5400000">
        <a:off x="2829479" y="508066"/>
        <a:ext cx="6511016" cy="2770337"/>
      </dsp:txXfrm>
    </dsp:sp>
    <dsp:sp modelId="{DB7FC29E-D776-4C16-B7B4-78286B87C17E}">
      <dsp:nvSpPr>
        <dsp:cNvPr id="0" name=""/>
        <dsp:cNvSpPr/>
      </dsp:nvSpPr>
      <dsp:spPr>
        <a:xfrm>
          <a:off x="81" y="1760"/>
          <a:ext cx="2829314" cy="360154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59055" rIns="118110" bIns="59055" numCol="1" spcCol="1270" anchor="ctr" anchorCtr="0">
          <a:noAutofit/>
        </a:bodyPr>
        <a:lstStyle/>
        <a:p>
          <a:pPr marL="0" lvl="0" indent="0" algn="ctr" defTabSz="13779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3100" kern="1200" dirty="0"/>
            <a:t>Fundamentals of Frequency Modulation</a:t>
          </a:r>
        </a:p>
      </dsp:txBody>
      <dsp:txXfrm>
        <a:off x="138197" y="139876"/>
        <a:ext cx="2553082" cy="3325316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06E8F77-A2C7-4956-8E2B-23BE4BEB67B5}">
      <dsp:nvSpPr>
        <dsp:cNvPr id="0" name=""/>
        <dsp:cNvSpPr/>
      </dsp:nvSpPr>
      <dsp:spPr>
        <a:xfrm>
          <a:off x="0" y="950"/>
          <a:ext cx="2957945" cy="5990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Module 3: Chapter 1</a:t>
          </a:r>
          <a:endParaRPr lang="en-IN" sz="2400" kern="1200" dirty="0"/>
        </a:p>
      </dsp:txBody>
      <dsp:txXfrm>
        <a:off x="29243" y="30193"/>
        <a:ext cx="2899459" cy="540554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FD118DA-1034-415C-B525-DB23AE18A4DA}">
      <dsp:nvSpPr>
        <dsp:cNvPr id="0" name=""/>
        <dsp:cNvSpPr/>
      </dsp:nvSpPr>
      <dsp:spPr>
        <a:xfrm rot="5400000">
          <a:off x="4624883" y="-1437207"/>
          <a:ext cx="3070075" cy="6660885"/>
        </a:xfrm>
        <a:prstGeom prst="round2SameRect">
          <a:avLst/>
        </a:prstGeom>
        <a:solidFill>
          <a:schemeClr val="lt1"/>
        </a:solidFill>
        <a:ln w="57150" cap="flat" cmpd="sng" algn="ctr">
          <a:solidFill>
            <a:schemeClr val="dk1"/>
          </a:solidFill>
          <a:prstDash val="solid"/>
          <a:miter lim="800000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l" defTabSz="12446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IN" sz="2800" kern="1200" dirty="0">
              <a:solidFill>
                <a:srgbClr val="00B050"/>
              </a:solidFill>
            </a:rPr>
            <a:t>Basic Principles of Frequency Modulation </a:t>
          </a:r>
          <a:r>
            <a:rPr lang="en-IN" sz="2800" b="1" i="0" kern="1200" dirty="0">
              <a:solidFill>
                <a:srgbClr val="00B050"/>
              </a:solidFill>
            </a:rPr>
            <a:t>✓</a:t>
          </a:r>
          <a:endParaRPr lang="en-IN" sz="2800" kern="1200" dirty="0">
            <a:solidFill>
              <a:srgbClr val="00B050"/>
            </a:solidFill>
          </a:endParaRPr>
        </a:p>
        <a:p>
          <a:pPr marL="285750" lvl="1" indent="-285750" algn="l" defTabSz="12446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IN" sz="2800" kern="1200" dirty="0">
              <a:solidFill>
                <a:srgbClr val="00B050"/>
              </a:solidFill>
            </a:rPr>
            <a:t>Principles of Phase Modulation </a:t>
          </a:r>
          <a:r>
            <a:rPr lang="en-IN" sz="2800" b="1" i="0" kern="1200" dirty="0">
              <a:solidFill>
                <a:srgbClr val="00B050"/>
              </a:solidFill>
            </a:rPr>
            <a:t>✓</a:t>
          </a:r>
          <a:endParaRPr lang="en-IN" sz="2800" kern="1200" dirty="0"/>
        </a:p>
        <a:p>
          <a:pPr marL="285750" lvl="1" indent="-285750" algn="l" defTabSz="12446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IN" sz="2800" kern="1200" dirty="0">
              <a:solidFill>
                <a:srgbClr val="00B050"/>
              </a:solidFill>
            </a:rPr>
            <a:t>Modulation index and sidebands </a:t>
          </a:r>
          <a:r>
            <a:rPr lang="en-IN" sz="2800" b="1" i="0" kern="1200" dirty="0">
              <a:solidFill>
                <a:srgbClr val="00B050"/>
              </a:solidFill>
            </a:rPr>
            <a:t>✓</a:t>
          </a:r>
          <a:endParaRPr lang="en-IN" sz="2800" kern="1200" dirty="0"/>
        </a:p>
        <a:p>
          <a:pPr marL="285750" lvl="1" indent="-285750" algn="l" defTabSz="12446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IN" sz="2800" kern="1200" dirty="0"/>
            <a:t>Noise Suppression Effects of FM</a:t>
          </a:r>
        </a:p>
        <a:p>
          <a:pPr marL="285750" lvl="1" indent="-285750" algn="l" defTabSz="12446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IN" sz="2800" kern="1200" dirty="0"/>
            <a:t>FM versus AM. </a:t>
          </a:r>
        </a:p>
      </dsp:txBody>
      <dsp:txXfrm rot="-5400000">
        <a:off x="2829479" y="508066"/>
        <a:ext cx="6511016" cy="2770337"/>
      </dsp:txXfrm>
    </dsp:sp>
    <dsp:sp modelId="{DB7FC29E-D776-4C16-B7B4-78286B87C17E}">
      <dsp:nvSpPr>
        <dsp:cNvPr id="0" name=""/>
        <dsp:cNvSpPr/>
      </dsp:nvSpPr>
      <dsp:spPr>
        <a:xfrm>
          <a:off x="81" y="1760"/>
          <a:ext cx="2829314" cy="360154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59055" rIns="118110" bIns="59055" numCol="1" spcCol="1270" anchor="ctr" anchorCtr="0">
          <a:noAutofit/>
        </a:bodyPr>
        <a:lstStyle/>
        <a:p>
          <a:pPr marL="0" lvl="0" indent="0" algn="ctr" defTabSz="13779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3100" kern="1200" dirty="0"/>
            <a:t>Fundamentals of Frequency Modulation</a:t>
          </a:r>
        </a:p>
      </dsp:txBody>
      <dsp:txXfrm>
        <a:off x="138197" y="139876"/>
        <a:ext cx="2553082" cy="3325316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06E8F77-A2C7-4956-8E2B-23BE4BEB67B5}">
      <dsp:nvSpPr>
        <dsp:cNvPr id="0" name=""/>
        <dsp:cNvSpPr/>
      </dsp:nvSpPr>
      <dsp:spPr>
        <a:xfrm>
          <a:off x="0" y="950"/>
          <a:ext cx="2957945" cy="5990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Module 3: Chapter 1</a:t>
          </a:r>
          <a:endParaRPr lang="en-IN" sz="2400" kern="1200" dirty="0"/>
        </a:p>
      </dsp:txBody>
      <dsp:txXfrm>
        <a:off x="29243" y="30193"/>
        <a:ext cx="2899459" cy="540554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FD118DA-1034-415C-B525-DB23AE18A4DA}">
      <dsp:nvSpPr>
        <dsp:cNvPr id="0" name=""/>
        <dsp:cNvSpPr/>
      </dsp:nvSpPr>
      <dsp:spPr>
        <a:xfrm rot="5400000">
          <a:off x="4624883" y="-1437207"/>
          <a:ext cx="3070075" cy="6660885"/>
        </a:xfrm>
        <a:prstGeom prst="round2SameRect">
          <a:avLst/>
        </a:prstGeom>
        <a:solidFill>
          <a:schemeClr val="lt1"/>
        </a:solidFill>
        <a:ln w="57150" cap="flat" cmpd="sng" algn="ctr">
          <a:solidFill>
            <a:schemeClr val="dk1"/>
          </a:solidFill>
          <a:prstDash val="solid"/>
          <a:miter lim="800000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l" defTabSz="12446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IN" sz="2800" kern="1200" dirty="0">
              <a:solidFill>
                <a:srgbClr val="00B050"/>
              </a:solidFill>
            </a:rPr>
            <a:t>Basic Principles of Frequency Modulation </a:t>
          </a:r>
          <a:r>
            <a:rPr lang="en-IN" sz="2800" b="1" i="0" kern="1200" dirty="0">
              <a:solidFill>
                <a:srgbClr val="00B050"/>
              </a:solidFill>
            </a:rPr>
            <a:t>✓</a:t>
          </a:r>
          <a:endParaRPr lang="en-IN" sz="2800" kern="1200" dirty="0">
            <a:solidFill>
              <a:srgbClr val="00B050"/>
            </a:solidFill>
          </a:endParaRPr>
        </a:p>
        <a:p>
          <a:pPr marL="285750" lvl="1" indent="-285750" algn="l" defTabSz="12446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IN" sz="2800" kern="1200" dirty="0">
              <a:solidFill>
                <a:srgbClr val="00B050"/>
              </a:solidFill>
            </a:rPr>
            <a:t>Principles of Phase Modulation </a:t>
          </a:r>
          <a:r>
            <a:rPr lang="en-IN" sz="2800" b="1" i="0" kern="1200" dirty="0">
              <a:solidFill>
                <a:srgbClr val="00B050"/>
              </a:solidFill>
            </a:rPr>
            <a:t>✓</a:t>
          </a:r>
          <a:endParaRPr lang="en-IN" sz="2800" kern="1200" dirty="0"/>
        </a:p>
        <a:p>
          <a:pPr marL="285750" lvl="1" indent="-285750" algn="l" defTabSz="12446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IN" sz="2800" kern="1200" dirty="0">
              <a:solidFill>
                <a:srgbClr val="00B050"/>
              </a:solidFill>
            </a:rPr>
            <a:t>Modulation index and sidebands </a:t>
          </a:r>
          <a:r>
            <a:rPr lang="en-IN" sz="2800" b="1" i="0" kern="1200" dirty="0">
              <a:solidFill>
                <a:srgbClr val="00B050"/>
              </a:solidFill>
            </a:rPr>
            <a:t>✓</a:t>
          </a:r>
          <a:endParaRPr lang="en-IN" sz="2800" kern="1200" dirty="0"/>
        </a:p>
        <a:p>
          <a:pPr marL="285750" lvl="1" indent="-285750" algn="l" defTabSz="12446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IN" sz="2800" kern="1200" dirty="0">
              <a:solidFill>
                <a:srgbClr val="00B050"/>
              </a:solidFill>
            </a:rPr>
            <a:t>Noise Suppression Effects of FM </a:t>
          </a:r>
          <a:r>
            <a:rPr lang="en-IN" sz="2800" b="1" i="0" kern="1200" dirty="0">
              <a:solidFill>
                <a:srgbClr val="00B050"/>
              </a:solidFill>
            </a:rPr>
            <a:t>✓</a:t>
          </a:r>
          <a:endParaRPr lang="en-IN" sz="2800" kern="1200" dirty="0"/>
        </a:p>
        <a:p>
          <a:pPr marL="285750" lvl="1" indent="-285750" algn="l" defTabSz="12446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IN" sz="2800" kern="1200" dirty="0"/>
            <a:t>FM versus AM. </a:t>
          </a:r>
        </a:p>
      </dsp:txBody>
      <dsp:txXfrm rot="-5400000">
        <a:off x="2829479" y="508066"/>
        <a:ext cx="6511016" cy="2770337"/>
      </dsp:txXfrm>
    </dsp:sp>
    <dsp:sp modelId="{DB7FC29E-D776-4C16-B7B4-78286B87C17E}">
      <dsp:nvSpPr>
        <dsp:cNvPr id="0" name=""/>
        <dsp:cNvSpPr/>
      </dsp:nvSpPr>
      <dsp:spPr>
        <a:xfrm>
          <a:off x="81" y="1760"/>
          <a:ext cx="2829314" cy="360154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59055" rIns="118110" bIns="59055" numCol="1" spcCol="1270" anchor="ctr" anchorCtr="0">
          <a:noAutofit/>
        </a:bodyPr>
        <a:lstStyle/>
        <a:p>
          <a:pPr marL="0" lvl="0" indent="0" algn="ctr" defTabSz="13779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3100" kern="1200" dirty="0"/>
            <a:t>Fundamentals of Frequency Modulation</a:t>
          </a:r>
        </a:p>
      </dsp:txBody>
      <dsp:txXfrm>
        <a:off x="138197" y="139876"/>
        <a:ext cx="2553082" cy="3325316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06E8F77-A2C7-4956-8E2B-23BE4BEB67B5}">
      <dsp:nvSpPr>
        <dsp:cNvPr id="0" name=""/>
        <dsp:cNvSpPr/>
      </dsp:nvSpPr>
      <dsp:spPr>
        <a:xfrm>
          <a:off x="0" y="950"/>
          <a:ext cx="2957945" cy="5990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Module 3: Chapter 1</a:t>
          </a:r>
          <a:endParaRPr lang="en-IN" sz="2400" kern="1200" dirty="0"/>
        </a:p>
      </dsp:txBody>
      <dsp:txXfrm>
        <a:off x="29243" y="30193"/>
        <a:ext cx="2899459" cy="540554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FD118DA-1034-415C-B525-DB23AE18A4DA}">
      <dsp:nvSpPr>
        <dsp:cNvPr id="0" name=""/>
        <dsp:cNvSpPr/>
      </dsp:nvSpPr>
      <dsp:spPr>
        <a:xfrm rot="5400000">
          <a:off x="4624883" y="-1437207"/>
          <a:ext cx="3070075" cy="6660885"/>
        </a:xfrm>
        <a:prstGeom prst="round2SameRect">
          <a:avLst/>
        </a:prstGeom>
        <a:solidFill>
          <a:schemeClr val="lt1"/>
        </a:solidFill>
        <a:ln w="57150" cap="flat" cmpd="sng" algn="ctr">
          <a:solidFill>
            <a:schemeClr val="dk1"/>
          </a:solidFill>
          <a:prstDash val="solid"/>
          <a:miter lim="800000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l" defTabSz="12446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IN" sz="2800" kern="1200" dirty="0">
              <a:solidFill>
                <a:srgbClr val="00B050"/>
              </a:solidFill>
            </a:rPr>
            <a:t>Basic Principles of Frequency Modulation </a:t>
          </a:r>
          <a:r>
            <a:rPr lang="en-IN" sz="2800" b="1" i="0" kern="1200" dirty="0">
              <a:solidFill>
                <a:srgbClr val="00B050"/>
              </a:solidFill>
            </a:rPr>
            <a:t>✓</a:t>
          </a:r>
          <a:endParaRPr lang="en-IN" sz="2800" kern="1200" dirty="0">
            <a:solidFill>
              <a:srgbClr val="00B050"/>
            </a:solidFill>
          </a:endParaRPr>
        </a:p>
        <a:p>
          <a:pPr marL="285750" lvl="1" indent="-285750" algn="l" defTabSz="12446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IN" sz="2800" kern="1200" dirty="0">
              <a:solidFill>
                <a:srgbClr val="00B050"/>
              </a:solidFill>
            </a:rPr>
            <a:t>Principles of Phase Modulation </a:t>
          </a:r>
          <a:r>
            <a:rPr lang="en-IN" sz="2800" b="1" i="0" kern="1200" dirty="0">
              <a:solidFill>
                <a:srgbClr val="00B050"/>
              </a:solidFill>
            </a:rPr>
            <a:t>✓</a:t>
          </a:r>
          <a:endParaRPr lang="en-IN" sz="2800" kern="1200" dirty="0"/>
        </a:p>
        <a:p>
          <a:pPr marL="285750" lvl="1" indent="-285750" algn="l" defTabSz="12446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IN" sz="2800" kern="1200" dirty="0">
              <a:solidFill>
                <a:srgbClr val="00B050"/>
              </a:solidFill>
            </a:rPr>
            <a:t>Modulation index and sidebands </a:t>
          </a:r>
          <a:r>
            <a:rPr lang="en-IN" sz="2800" b="1" i="0" kern="1200" dirty="0">
              <a:solidFill>
                <a:srgbClr val="00B050"/>
              </a:solidFill>
            </a:rPr>
            <a:t>✓</a:t>
          </a:r>
          <a:endParaRPr lang="en-IN" sz="2800" kern="1200" dirty="0"/>
        </a:p>
        <a:p>
          <a:pPr marL="285750" lvl="1" indent="-285750" algn="l" defTabSz="12446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IN" sz="2800" kern="1200" dirty="0">
              <a:solidFill>
                <a:srgbClr val="00B050"/>
              </a:solidFill>
            </a:rPr>
            <a:t>Noise Suppression Effects of FM </a:t>
          </a:r>
          <a:r>
            <a:rPr lang="en-IN" sz="2800" b="1" i="0" kern="1200" dirty="0">
              <a:solidFill>
                <a:srgbClr val="00B050"/>
              </a:solidFill>
            </a:rPr>
            <a:t>✓</a:t>
          </a:r>
          <a:endParaRPr lang="en-IN" sz="2800" kern="1200" dirty="0"/>
        </a:p>
        <a:p>
          <a:pPr marL="285750" lvl="1" indent="-285750" algn="l" defTabSz="12446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IN" sz="2800" kern="1200" dirty="0">
              <a:solidFill>
                <a:srgbClr val="00B050"/>
              </a:solidFill>
            </a:rPr>
            <a:t>FM versus AM</a:t>
          </a:r>
          <a:r>
            <a:rPr lang="en-IN" sz="2800" b="1" i="0" kern="1200" dirty="0">
              <a:solidFill>
                <a:srgbClr val="00B050"/>
              </a:solidFill>
            </a:rPr>
            <a:t>✓</a:t>
          </a:r>
          <a:endParaRPr lang="en-IN" sz="2800" kern="1200" dirty="0"/>
        </a:p>
      </dsp:txBody>
      <dsp:txXfrm rot="-5400000">
        <a:off x="2829479" y="508066"/>
        <a:ext cx="6511016" cy="2770337"/>
      </dsp:txXfrm>
    </dsp:sp>
    <dsp:sp modelId="{DB7FC29E-D776-4C16-B7B4-78286B87C17E}">
      <dsp:nvSpPr>
        <dsp:cNvPr id="0" name=""/>
        <dsp:cNvSpPr/>
      </dsp:nvSpPr>
      <dsp:spPr>
        <a:xfrm>
          <a:off x="81" y="1760"/>
          <a:ext cx="2829314" cy="360154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59055" rIns="118110" bIns="59055" numCol="1" spcCol="1270" anchor="ctr" anchorCtr="0">
          <a:noAutofit/>
        </a:bodyPr>
        <a:lstStyle/>
        <a:p>
          <a:pPr marL="0" lvl="0" indent="0" algn="ctr" defTabSz="13779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3100" kern="1200" dirty="0"/>
            <a:t>Fundamentals of Frequency Modulation</a:t>
          </a:r>
        </a:p>
      </dsp:txBody>
      <dsp:txXfrm>
        <a:off x="138197" y="139876"/>
        <a:ext cx="2553082" cy="332531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B802EF2-9F42-480D-8F3F-8D6C2909126A}">
      <dsp:nvSpPr>
        <dsp:cNvPr id="0" name=""/>
        <dsp:cNvSpPr/>
      </dsp:nvSpPr>
      <dsp:spPr>
        <a:xfrm>
          <a:off x="0" y="95790"/>
          <a:ext cx="8687925" cy="6281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/>
            <a:t>Subject Name:  Principles of Communication Systems</a:t>
          </a:r>
          <a:endParaRPr lang="en-IN" sz="2800" kern="1200" dirty="0"/>
        </a:p>
      </dsp:txBody>
      <dsp:txXfrm>
        <a:off x="30663" y="126453"/>
        <a:ext cx="8626599" cy="566814"/>
      </dsp:txXfrm>
    </dsp:sp>
    <dsp:sp modelId="{D31018BA-4700-452A-90C6-A47A6F9FD644}">
      <dsp:nvSpPr>
        <dsp:cNvPr id="0" name=""/>
        <dsp:cNvSpPr/>
      </dsp:nvSpPr>
      <dsp:spPr>
        <a:xfrm>
          <a:off x="1494774" y="729222"/>
          <a:ext cx="5902902" cy="62690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0" kern="1200" dirty="0"/>
            <a:t>Subject Code: BEC402</a:t>
          </a:r>
          <a:endParaRPr lang="en-IN" sz="2400" b="0" kern="1200" dirty="0"/>
        </a:p>
      </dsp:txBody>
      <dsp:txXfrm>
        <a:off x="1525377" y="759825"/>
        <a:ext cx="5841696" cy="565703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06E8F77-A2C7-4956-8E2B-23BE4BEB67B5}">
      <dsp:nvSpPr>
        <dsp:cNvPr id="0" name=""/>
        <dsp:cNvSpPr/>
      </dsp:nvSpPr>
      <dsp:spPr>
        <a:xfrm>
          <a:off x="0" y="950"/>
          <a:ext cx="2957945" cy="5990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Module 3: Chapter 2</a:t>
          </a:r>
          <a:endParaRPr lang="en-IN" sz="2400" kern="1200" dirty="0"/>
        </a:p>
      </dsp:txBody>
      <dsp:txXfrm>
        <a:off x="29243" y="30193"/>
        <a:ext cx="2899459" cy="540554"/>
      </dsp:txXfrm>
    </dsp:sp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FD118DA-1034-415C-B525-DB23AE18A4DA}">
      <dsp:nvSpPr>
        <dsp:cNvPr id="0" name=""/>
        <dsp:cNvSpPr/>
      </dsp:nvSpPr>
      <dsp:spPr>
        <a:xfrm rot="5400000">
          <a:off x="4624883" y="-1437207"/>
          <a:ext cx="3070075" cy="6660885"/>
        </a:xfrm>
        <a:prstGeom prst="round2SameRect">
          <a:avLst/>
        </a:prstGeom>
        <a:solidFill>
          <a:schemeClr val="lt1"/>
        </a:solidFill>
        <a:ln w="57150" cap="flat" cmpd="sng" algn="ctr">
          <a:solidFill>
            <a:schemeClr val="dk1"/>
          </a:solidFill>
          <a:prstDash val="solid"/>
          <a:miter lim="800000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l" defTabSz="12446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IN" sz="2800" kern="1200" dirty="0">
              <a:solidFill>
                <a:srgbClr val="00B050"/>
              </a:solidFill>
            </a:rPr>
            <a:t>Frequency Modulators:</a:t>
          </a:r>
          <a:r>
            <a:rPr lang="en-IN" sz="2800" b="1" i="0" kern="1200" dirty="0">
              <a:solidFill>
                <a:srgbClr val="00B050"/>
              </a:solidFill>
            </a:rPr>
            <a:t>✓</a:t>
          </a:r>
          <a:endParaRPr lang="en-IN" sz="2800" kern="1200" dirty="0">
            <a:solidFill>
              <a:srgbClr val="00B050"/>
            </a:solidFill>
          </a:endParaRPr>
        </a:p>
        <a:p>
          <a:pPr marL="571500" lvl="2" indent="-285750" algn="l" defTabSz="12446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800" kern="1200" dirty="0"/>
            <a:t>Voltage Controlled Oscillators</a:t>
          </a:r>
          <a:endParaRPr lang="en-IN" sz="2800" kern="1200" dirty="0"/>
        </a:p>
        <a:p>
          <a:pPr marL="285750" lvl="1" indent="-285750" algn="l" defTabSz="12446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IN" sz="2800" kern="1200" dirty="0"/>
            <a:t> Frequency Demodulators:</a:t>
          </a:r>
        </a:p>
        <a:p>
          <a:pPr marL="571500" lvl="2" indent="-285750" algn="l" defTabSz="12446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800" kern="1200" dirty="0"/>
            <a:t>Slope Detectors</a:t>
          </a:r>
          <a:endParaRPr lang="en-IN" sz="2800" kern="1200" dirty="0"/>
        </a:p>
        <a:p>
          <a:pPr marL="571500" lvl="2" indent="-285750" algn="l" defTabSz="12446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800" kern="1200" dirty="0"/>
            <a:t>Phase Locked Loop (PLL)</a:t>
          </a:r>
          <a:endParaRPr lang="en-IN" sz="2800" kern="1200" dirty="0"/>
        </a:p>
        <a:p>
          <a:pPr marL="571500" lvl="2" indent="-285750" algn="l" defTabSz="12446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IN" sz="2800" kern="1200" dirty="0"/>
        </a:p>
      </dsp:txBody>
      <dsp:txXfrm rot="-5400000">
        <a:off x="2829479" y="508066"/>
        <a:ext cx="6511016" cy="2770337"/>
      </dsp:txXfrm>
    </dsp:sp>
    <dsp:sp modelId="{DB7FC29E-D776-4C16-B7B4-78286B87C17E}">
      <dsp:nvSpPr>
        <dsp:cNvPr id="0" name=""/>
        <dsp:cNvSpPr/>
      </dsp:nvSpPr>
      <dsp:spPr>
        <a:xfrm>
          <a:off x="81" y="1760"/>
          <a:ext cx="2829314" cy="360154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0" tIns="104775" rIns="209550" bIns="104775" numCol="1" spcCol="1270" anchor="ctr" anchorCtr="0">
          <a:noAutofit/>
        </a:bodyPr>
        <a:lstStyle/>
        <a:p>
          <a:pPr marL="0" lvl="0" indent="0" algn="ctr" defTabSz="24447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5500" kern="1200" dirty="0"/>
            <a:t>FM Circuits</a:t>
          </a:r>
        </a:p>
      </dsp:txBody>
      <dsp:txXfrm>
        <a:off x="138197" y="139876"/>
        <a:ext cx="2553082" cy="3325316"/>
      </dsp:txXfrm>
    </dsp:sp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06E8F77-A2C7-4956-8E2B-23BE4BEB67B5}">
      <dsp:nvSpPr>
        <dsp:cNvPr id="0" name=""/>
        <dsp:cNvSpPr/>
      </dsp:nvSpPr>
      <dsp:spPr>
        <a:xfrm>
          <a:off x="0" y="950"/>
          <a:ext cx="2957945" cy="5990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Module 3: Chapter 2</a:t>
          </a:r>
          <a:endParaRPr lang="en-IN" sz="2400" kern="1200" dirty="0"/>
        </a:p>
      </dsp:txBody>
      <dsp:txXfrm>
        <a:off x="29243" y="30193"/>
        <a:ext cx="2899459" cy="540554"/>
      </dsp:txXfrm>
    </dsp:sp>
  </dsp:spTree>
</dsp:drawing>
</file>

<file path=ppt/diagrams/drawing2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FD118DA-1034-415C-B525-DB23AE18A4DA}">
      <dsp:nvSpPr>
        <dsp:cNvPr id="0" name=""/>
        <dsp:cNvSpPr/>
      </dsp:nvSpPr>
      <dsp:spPr>
        <a:xfrm rot="5400000">
          <a:off x="4624883" y="-1437207"/>
          <a:ext cx="3070075" cy="6660885"/>
        </a:xfrm>
        <a:prstGeom prst="round2SameRect">
          <a:avLst/>
        </a:prstGeom>
        <a:solidFill>
          <a:schemeClr val="lt1"/>
        </a:solidFill>
        <a:ln w="57150" cap="flat" cmpd="sng" algn="ctr">
          <a:solidFill>
            <a:schemeClr val="dk1"/>
          </a:solidFill>
          <a:prstDash val="solid"/>
          <a:miter lim="800000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l" defTabSz="12446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IN" sz="2800" kern="1200" dirty="0">
              <a:solidFill>
                <a:srgbClr val="00B050"/>
              </a:solidFill>
            </a:rPr>
            <a:t>Frequency Modulators:</a:t>
          </a:r>
          <a:r>
            <a:rPr lang="en-IN" sz="2800" b="1" i="0" kern="1200" dirty="0">
              <a:solidFill>
                <a:srgbClr val="00B050"/>
              </a:solidFill>
            </a:rPr>
            <a:t>✓</a:t>
          </a:r>
          <a:endParaRPr lang="en-IN" sz="2800" kern="1200" dirty="0">
            <a:solidFill>
              <a:srgbClr val="00B050"/>
            </a:solidFill>
          </a:endParaRPr>
        </a:p>
        <a:p>
          <a:pPr marL="571500" lvl="2" indent="-285750" algn="l" defTabSz="12446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800" kern="1200" dirty="0">
              <a:solidFill>
                <a:srgbClr val="00B050"/>
              </a:solidFill>
            </a:rPr>
            <a:t>Voltage Controlled Oscillators </a:t>
          </a:r>
          <a:r>
            <a:rPr lang="en-IN" sz="2800" b="1" i="0" kern="1200" dirty="0">
              <a:solidFill>
                <a:srgbClr val="00B050"/>
              </a:solidFill>
            </a:rPr>
            <a:t>✓</a:t>
          </a:r>
          <a:endParaRPr lang="en-IN" sz="2800" kern="1200" dirty="0"/>
        </a:p>
        <a:p>
          <a:pPr marL="285750" lvl="1" indent="-285750" algn="l" defTabSz="12446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IN" sz="2800" kern="1200" dirty="0"/>
            <a:t> Frequency Demodulators:</a:t>
          </a:r>
        </a:p>
        <a:p>
          <a:pPr marL="571500" lvl="2" indent="-285750" algn="l" defTabSz="12446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800" kern="1200" dirty="0"/>
            <a:t>Slope Detectors</a:t>
          </a:r>
          <a:endParaRPr lang="en-IN" sz="2800" kern="1200" dirty="0"/>
        </a:p>
        <a:p>
          <a:pPr marL="571500" lvl="2" indent="-285750" algn="l" defTabSz="12446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800" kern="1200" dirty="0"/>
            <a:t>Phase Locked Loop (PLL)</a:t>
          </a:r>
          <a:endParaRPr lang="en-IN" sz="2800" kern="1200" dirty="0"/>
        </a:p>
        <a:p>
          <a:pPr marL="571500" lvl="2" indent="-285750" algn="l" defTabSz="12446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IN" sz="2800" kern="1200" dirty="0"/>
        </a:p>
      </dsp:txBody>
      <dsp:txXfrm rot="-5400000">
        <a:off x="2829479" y="508066"/>
        <a:ext cx="6511016" cy="2770337"/>
      </dsp:txXfrm>
    </dsp:sp>
    <dsp:sp modelId="{DB7FC29E-D776-4C16-B7B4-78286B87C17E}">
      <dsp:nvSpPr>
        <dsp:cNvPr id="0" name=""/>
        <dsp:cNvSpPr/>
      </dsp:nvSpPr>
      <dsp:spPr>
        <a:xfrm>
          <a:off x="81" y="1760"/>
          <a:ext cx="2829314" cy="360154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0" tIns="104775" rIns="209550" bIns="104775" numCol="1" spcCol="1270" anchor="ctr" anchorCtr="0">
          <a:noAutofit/>
        </a:bodyPr>
        <a:lstStyle/>
        <a:p>
          <a:pPr marL="0" lvl="0" indent="0" algn="ctr" defTabSz="24447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5500" kern="1200" dirty="0"/>
            <a:t>FM Circuits</a:t>
          </a:r>
        </a:p>
      </dsp:txBody>
      <dsp:txXfrm>
        <a:off x="138197" y="139876"/>
        <a:ext cx="2553082" cy="3325316"/>
      </dsp:txXfrm>
    </dsp:sp>
  </dsp:spTree>
</dsp:drawing>
</file>

<file path=ppt/diagrams/drawing2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06E8F77-A2C7-4956-8E2B-23BE4BEB67B5}">
      <dsp:nvSpPr>
        <dsp:cNvPr id="0" name=""/>
        <dsp:cNvSpPr/>
      </dsp:nvSpPr>
      <dsp:spPr>
        <a:xfrm>
          <a:off x="0" y="950"/>
          <a:ext cx="2957945" cy="5990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Module 3: Chapter 2</a:t>
          </a:r>
          <a:endParaRPr lang="en-IN" sz="2400" kern="1200" dirty="0"/>
        </a:p>
      </dsp:txBody>
      <dsp:txXfrm>
        <a:off x="29243" y="30193"/>
        <a:ext cx="2899459" cy="540554"/>
      </dsp:txXfrm>
    </dsp:sp>
  </dsp:spTree>
</dsp:drawing>
</file>

<file path=ppt/diagrams/drawing2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FD118DA-1034-415C-B525-DB23AE18A4DA}">
      <dsp:nvSpPr>
        <dsp:cNvPr id="0" name=""/>
        <dsp:cNvSpPr/>
      </dsp:nvSpPr>
      <dsp:spPr>
        <a:xfrm rot="5400000">
          <a:off x="4623382" y="-1437118"/>
          <a:ext cx="3073076" cy="6660885"/>
        </a:xfrm>
        <a:prstGeom prst="round2SameRect">
          <a:avLst/>
        </a:prstGeom>
        <a:solidFill>
          <a:schemeClr val="lt1"/>
        </a:solidFill>
        <a:ln w="57150" cap="flat" cmpd="sng" algn="ctr">
          <a:solidFill>
            <a:schemeClr val="dk1"/>
          </a:solidFill>
          <a:prstDash val="solid"/>
          <a:miter lim="800000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l" defTabSz="12446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IN" sz="2800" kern="1200" dirty="0">
              <a:solidFill>
                <a:srgbClr val="00B050"/>
              </a:solidFill>
            </a:rPr>
            <a:t>Frequency Modulators:</a:t>
          </a:r>
          <a:r>
            <a:rPr lang="en-IN" sz="2800" b="1" i="0" kern="1200" dirty="0">
              <a:solidFill>
                <a:srgbClr val="00B050"/>
              </a:solidFill>
            </a:rPr>
            <a:t>✓</a:t>
          </a:r>
          <a:endParaRPr lang="en-IN" sz="2800" kern="1200" dirty="0">
            <a:solidFill>
              <a:srgbClr val="00B050"/>
            </a:solidFill>
          </a:endParaRPr>
        </a:p>
        <a:p>
          <a:pPr marL="571500" lvl="2" indent="-285750" algn="l" defTabSz="12446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800" kern="1200" dirty="0">
              <a:solidFill>
                <a:srgbClr val="00B050"/>
              </a:solidFill>
            </a:rPr>
            <a:t>Voltage Controlled Oscillators </a:t>
          </a:r>
          <a:r>
            <a:rPr lang="en-IN" sz="2800" b="1" i="0" kern="1200" dirty="0">
              <a:solidFill>
                <a:srgbClr val="00B050"/>
              </a:solidFill>
            </a:rPr>
            <a:t>✓</a:t>
          </a:r>
          <a:endParaRPr lang="en-IN" sz="2800" kern="1200" dirty="0"/>
        </a:p>
        <a:p>
          <a:pPr marL="285750" lvl="1" indent="-285750" algn="l" defTabSz="12446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IN" sz="2800" kern="1200" dirty="0">
              <a:solidFill>
                <a:srgbClr val="00B050"/>
              </a:solidFill>
            </a:rPr>
            <a:t>Frequency Demodulators: </a:t>
          </a:r>
          <a:r>
            <a:rPr lang="en-IN" sz="2800" b="1" i="0" kern="1200" dirty="0">
              <a:solidFill>
                <a:srgbClr val="00B050"/>
              </a:solidFill>
            </a:rPr>
            <a:t>✓</a:t>
          </a:r>
          <a:endParaRPr lang="en-IN" sz="2800" kern="1200" dirty="0"/>
        </a:p>
        <a:p>
          <a:pPr marL="571500" lvl="2" indent="-285750" algn="l" defTabSz="12446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800" kern="1200" dirty="0"/>
            <a:t>Slope Detectors</a:t>
          </a:r>
          <a:endParaRPr lang="en-IN" sz="2800" kern="1200" dirty="0"/>
        </a:p>
        <a:p>
          <a:pPr marL="571500" lvl="2" indent="-285750" algn="l" defTabSz="12446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800" kern="1200" dirty="0"/>
            <a:t>Phase Locked Loop (PLL)</a:t>
          </a:r>
          <a:endParaRPr lang="en-IN" sz="2800" kern="1200" dirty="0"/>
        </a:p>
      </dsp:txBody>
      <dsp:txXfrm rot="-5400000">
        <a:off x="2829478" y="506801"/>
        <a:ext cx="6510870" cy="2773046"/>
      </dsp:txXfrm>
    </dsp:sp>
    <dsp:sp modelId="{DB7FC29E-D776-4C16-B7B4-78286B87C17E}">
      <dsp:nvSpPr>
        <dsp:cNvPr id="0" name=""/>
        <dsp:cNvSpPr/>
      </dsp:nvSpPr>
      <dsp:spPr>
        <a:xfrm>
          <a:off x="81" y="0"/>
          <a:ext cx="2829314" cy="360506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0" tIns="104775" rIns="209550" bIns="104775" numCol="1" spcCol="1270" anchor="ctr" anchorCtr="0">
          <a:noAutofit/>
        </a:bodyPr>
        <a:lstStyle/>
        <a:p>
          <a:pPr marL="0" lvl="0" indent="0" algn="ctr" defTabSz="24447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5500" kern="1200" dirty="0"/>
            <a:t>FM Circuits</a:t>
          </a:r>
        </a:p>
      </dsp:txBody>
      <dsp:txXfrm>
        <a:off x="138197" y="138116"/>
        <a:ext cx="2553082" cy="3328837"/>
      </dsp:txXfrm>
    </dsp:sp>
  </dsp:spTree>
</dsp:drawing>
</file>

<file path=ppt/diagrams/drawing2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06E8F77-A2C7-4956-8E2B-23BE4BEB67B5}">
      <dsp:nvSpPr>
        <dsp:cNvPr id="0" name=""/>
        <dsp:cNvSpPr/>
      </dsp:nvSpPr>
      <dsp:spPr>
        <a:xfrm>
          <a:off x="0" y="950"/>
          <a:ext cx="2957945" cy="5990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Module 3: Chapter 2</a:t>
          </a:r>
          <a:endParaRPr lang="en-IN" sz="2400" kern="1200" dirty="0"/>
        </a:p>
      </dsp:txBody>
      <dsp:txXfrm>
        <a:off x="29243" y="30193"/>
        <a:ext cx="2899459" cy="540554"/>
      </dsp:txXfrm>
    </dsp:sp>
  </dsp:spTree>
</dsp:drawing>
</file>

<file path=ppt/diagrams/drawing2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FD118DA-1034-415C-B525-DB23AE18A4DA}">
      <dsp:nvSpPr>
        <dsp:cNvPr id="0" name=""/>
        <dsp:cNvSpPr/>
      </dsp:nvSpPr>
      <dsp:spPr>
        <a:xfrm rot="5400000">
          <a:off x="4623382" y="-1437118"/>
          <a:ext cx="3073076" cy="6660885"/>
        </a:xfrm>
        <a:prstGeom prst="round2SameRect">
          <a:avLst/>
        </a:prstGeom>
        <a:solidFill>
          <a:schemeClr val="lt1"/>
        </a:solidFill>
        <a:ln w="57150" cap="flat" cmpd="sng" algn="ctr">
          <a:solidFill>
            <a:schemeClr val="dk1"/>
          </a:solidFill>
          <a:prstDash val="solid"/>
          <a:miter lim="800000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l" defTabSz="12446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IN" sz="2800" kern="1200" dirty="0">
              <a:solidFill>
                <a:srgbClr val="00B050"/>
              </a:solidFill>
            </a:rPr>
            <a:t>Frequency Modulators:</a:t>
          </a:r>
          <a:r>
            <a:rPr lang="en-IN" sz="2800" b="1" i="0" kern="1200" dirty="0">
              <a:solidFill>
                <a:srgbClr val="00B050"/>
              </a:solidFill>
            </a:rPr>
            <a:t>✓</a:t>
          </a:r>
          <a:endParaRPr lang="en-IN" sz="2800" kern="1200" dirty="0">
            <a:solidFill>
              <a:srgbClr val="00B050"/>
            </a:solidFill>
          </a:endParaRPr>
        </a:p>
        <a:p>
          <a:pPr marL="571500" lvl="2" indent="-285750" algn="l" defTabSz="12446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800" kern="1200" dirty="0">
              <a:solidFill>
                <a:srgbClr val="00B050"/>
              </a:solidFill>
            </a:rPr>
            <a:t>Voltage Controlled Oscillators </a:t>
          </a:r>
          <a:r>
            <a:rPr lang="en-IN" sz="2800" b="1" i="0" kern="1200" dirty="0">
              <a:solidFill>
                <a:srgbClr val="00B050"/>
              </a:solidFill>
            </a:rPr>
            <a:t>✓</a:t>
          </a:r>
          <a:endParaRPr lang="en-IN" sz="2800" kern="1200" dirty="0"/>
        </a:p>
        <a:p>
          <a:pPr marL="285750" lvl="1" indent="-285750" algn="l" defTabSz="12446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IN" sz="2800" kern="1200" dirty="0">
              <a:solidFill>
                <a:srgbClr val="00B050"/>
              </a:solidFill>
            </a:rPr>
            <a:t>Frequency Demodulators: </a:t>
          </a:r>
          <a:r>
            <a:rPr lang="en-IN" sz="2800" b="1" i="0" kern="1200" dirty="0">
              <a:solidFill>
                <a:srgbClr val="00B050"/>
              </a:solidFill>
            </a:rPr>
            <a:t>✓</a:t>
          </a:r>
          <a:endParaRPr lang="en-IN" sz="2800" kern="1200" dirty="0"/>
        </a:p>
        <a:p>
          <a:pPr marL="571500" lvl="2" indent="-285750" algn="l" defTabSz="12446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800" kern="1200" dirty="0">
              <a:solidFill>
                <a:srgbClr val="00B050"/>
              </a:solidFill>
            </a:rPr>
            <a:t>Slope Detectors </a:t>
          </a:r>
          <a:r>
            <a:rPr lang="en-IN" sz="2800" b="1" i="0" kern="1200" dirty="0">
              <a:solidFill>
                <a:srgbClr val="00B050"/>
              </a:solidFill>
            </a:rPr>
            <a:t>✓</a:t>
          </a:r>
          <a:endParaRPr lang="en-IN" sz="2800" kern="1200" dirty="0"/>
        </a:p>
        <a:p>
          <a:pPr marL="571500" lvl="2" indent="-285750" algn="l" defTabSz="12446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800" kern="1200" dirty="0"/>
            <a:t>Phase Locked Loop (PLL)</a:t>
          </a:r>
          <a:endParaRPr lang="en-IN" sz="2800" kern="1200" dirty="0"/>
        </a:p>
      </dsp:txBody>
      <dsp:txXfrm rot="-5400000">
        <a:off x="2829478" y="506801"/>
        <a:ext cx="6510870" cy="2773046"/>
      </dsp:txXfrm>
    </dsp:sp>
    <dsp:sp modelId="{DB7FC29E-D776-4C16-B7B4-78286B87C17E}">
      <dsp:nvSpPr>
        <dsp:cNvPr id="0" name=""/>
        <dsp:cNvSpPr/>
      </dsp:nvSpPr>
      <dsp:spPr>
        <a:xfrm>
          <a:off x="81" y="0"/>
          <a:ext cx="2829314" cy="360506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0" tIns="104775" rIns="209550" bIns="104775" numCol="1" spcCol="1270" anchor="ctr" anchorCtr="0">
          <a:noAutofit/>
        </a:bodyPr>
        <a:lstStyle/>
        <a:p>
          <a:pPr marL="0" lvl="0" indent="0" algn="ctr" defTabSz="24447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5500" kern="1200" dirty="0"/>
            <a:t>FM Circuits</a:t>
          </a:r>
        </a:p>
      </dsp:txBody>
      <dsp:txXfrm>
        <a:off x="138197" y="138116"/>
        <a:ext cx="2553082" cy="3328837"/>
      </dsp:txXfrm>
    </dsp:sp>
  </dsp:spTree>
</dsp:drawing>
</file>

<file path=ppt/diagrams/drawing2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06E8F77-A2C7-4956-8E2B-23BE4BEB67B5}">
      <dsp:nvSpPr>
        <dsp:cNvPr id="0" name=""/>
        <dsp:cNvSpPr/>
      </dsp:nvSpPr>
      <dsp:spPr>
        <a:xfrm>
          <a:off x="0" y="950"/>
          <a:ext cx="2957945" cy="5990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Module 3: Chapter 2</a:t>
          </a:r>
          <a:endParaRPr lang="en-IN" sz="2400" kern="1200" dirty="0"/>
        </a:p>
      </dsp:txBody>
      <dsp:txXfrm>
        <a:off x="29243" y="30193"/>
        <a:ext cx="2899459" cy="540554"/>
      </dsp:txXfrm>
    </dsp:sp>
  </dsp:spTree>
</dsp:drawing>
</file>

<file path=ppt/diagrams/drawing2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FD118DA-1034-415C-B525-DB23AE18A4DA}">
      <dsp:nvSpPr>
        <dsp:cNvPr id="0" name=""/>
        <dsp:cNvSpPr/>
      </dsp:nvSpPr>
      <dsp:spPr>
        <a:xfrm rot="5400000">
          <a:off x="4624883" y="-1437207"/>
          <a:ext cx="3070075" cy="6660885"/>
        </a:xfrm>
        <a:prstGeom prst="round2SameRect">
          <a:avLst/>
        </a:prstGeom>
        <a:solidFill>
          <a:schemeClr val="lt1"/>
        </a:solidFill>
        <a:ln w="57150" cap="flat" cmpd="sng" algn="ctr">
          <a:solidFill>
            <a:schemeClr val="dk1"/>
          </a:solidFill>
          <a:prstDash val="solid"/>
          <a:miter lim="800000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l" defTabSz="12446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IN" sz="2800" kern="1200" dirty="0">
              <a:solidFill>
                <a:srgbClr val="00B050"/>
              </a:solidFill>
            </a:rPr>
            <a:t>Frequency Modulators:</a:t>
          </a:r>
          <a:r>
            <a:rPr lang="en-IN" sz="2800" b="1" i="0" kern="1200" dirty="0">
              <a:solidFill>
                <a:srgbClr val="00B050"/>
              </a:solidFill>
            </a:rPr>
            <a:t>✓</a:t>
          </a:r>
          <a:endParaRPr lang="en-IN" sz="2800" kern="1200" dirty="0">
            <a:solidFill>
              <a:srgbClr val="00B050"/>
            </a:solidFill>
          </a:endParaRPr>
        </a:p>
        <a:p>
          <a:pPr marL="571500" lvl="2" indent="-285750" algn="l" defTabSz="12446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800" kern="1200" dirty="0">
              <a:solidFill>
                <a:srgbClr val="00B050"/>
              </a:solidFill>
            </a:rPr>
            <a:t>Voltage Controlled Oscillators </a:t>
          </a:r>
          <a:r>
            <a:rPr lang="en-IN" sz="2800" b="1" i="0" kern="1200" dirty="0">
              <a:solidFill>
                <a:srgbClr val="00B050"/>
              </a:solidFill>
            </a:rPr>
            <a:t>✓</a:t>
          </a:r>
          <a:endParaRPr lang="en-IN" sz="2800" kern="1200" dirty="0"/>
        </a:p>
        <a:p>
          <a:pPr marL="285750" lvl="1" indent="-285750" algn="l" defTabSz="12446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IN" sz="2800" kern="1200" dirty="0">
              <a:solidFill>
                <a:srgbClr val="00B050"/>
              </a:solidFill>
            </a:rPr>
            <a:t>Frequency Demodulators: </a:t>
          </a:r>
          <a:r>
            <a:rPr lang="en-IN" sz="2800" b="1" i="0" kern="1200" dirty="0">
              <a:solidFill>
                <a:srgbClr val="00B050"/>
              </a:solidFill>
            </a:rPr>
            <a:t>✓</a:t>
          </a:r>
          <a:endParaRPr lang="en-IN" sz="2800" kern="1200" dirty="0"/>
        </a:p>
        <a:p>
          <a:pPr marL="571500" lvl="2" indent="-285750" algn="l" defTabSz="12446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800" kern="1200" dirty="0">
              <a:solidFill>
                <a:srgbClr val="00B050"/>
              </a:solidFill>
            </a:rPr>
            <a:t>Slope Detectors </a:t>
          </a:r>
          <a:r>
            <a:rPr lang="en-IN" sz="2800" b="1" i="0" kern="1200" dirty="0">
              <a:solidFill>
                <a:srgbClr val="00B050"/>
              </a:solidFill>
            </a:rPr>
            <a:t>✓</a:t>
          </a:r>
          <a:endParaRPr lang="en-IN" sz="2800" kern="1200" dirty="0"/>
        </a:p>
        <a:p>
          <a:pPr marL="571500" lvl="2" indent="-285750" algn="l" defTabSz="12446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800" kern="1200" dirty="0">
              <a:solidFill>
                <a:srgbClr val="00B050"/>
              </a:solidFill>
            </a:rPr>
            <a:t>Phase Locked Loop (PLL) </a:t>
          </a:r>
          <a:r>
            <a:rPr lang="en-IN" sz="2800" b="1" i="0" kern="1200" dirty="0">
              <a:solidFill>
                <a:srgbClr val="00B050"/>
              </a:solidFill>
            </a:rPr>
            <a:t>✓</a:t>
          </a:r>
          <a:endParaRPr lang="en-IN" sz="2800" kern="1200" dirty="0"/>
        </a:p>
      </dsp:txBody>
      <dsp:txXfrm rot="-5400000">
        <a:off x="2829479" y="508066"/>
        <a:ext cx="6511016" cy="2770337"/>
      </dsp:txXfrm>
    </dsp:sp>
    <dsp:sp modelId="{DB7FC29E-D776-4C16-B7B4-78286B87C17E}">
      <dsp:nvSpPr>
        <dsp:cNvPr id="0" name=""/>
        <dsp:cNvSpPr/>
      </dsp:nvSpPr>
      <dsp:spPr>
        <a:xfrm>
          <a:off x="81" y="1760"/>
          <a:ext cx="2829314" cy="360154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0" tIns="104775" rIns="209550" bIns="104775" numCol="1" spcCol="1270" anchor="ctr" anchorCtr="0">
          <a:noAutofit/>
        </a:bodyPr>
        <a:lstStyle/>
        <a:p>
          <a:pPr marL="0" lvl="0" indent="0" algn="ctr" defTabSz="24447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5500" kern="1200" dirty="0"/>
            <a:t>FM Circuits</a:t>
          </a:r>
        </a:p>
      </dsp:txBody>
      <dsp:txXfrm>
        <a:off x="138197" y="139876"/>
        <a:ext cx="2553082" cy="332531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F94DD75-D7AE-4207-8506-4B3CE9C8D6C3}">
      <dsp:nvSpPr>
        <dsp:cNvPr id="0" name=""/>
        <dsp:cNvSpPr/>
      </dsp:nvSpPr>
      <dsp:spPr>
        <a:xfrm>
          <a:off x="0" y="180"/>
          <a:ext cx="1752600" cy="37945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Module  3</a:t>
          </a:r>
          <a:endParaRPr lang="en-IN" sz="2000" kern="1200" dirty="0"/>
        </a:p>
      </dsp:txBody>
      <dsp:txXfrm>
        <a:off x="18523" y="18703"/>
        <a:ext cx="1715554" cy="342404"/>
      </dsp:txXfrm>
    </dsp:sp>
  </dsp:spTree>
</dsp:drawing>
</file>

<file path=ppt/diagrams/drawing3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06E8F77-A2C7-4956-8E2B-23BE4BEB67B5}">
      <dsp:nvSpPr>
        <dsp:cNvPr id="0" name=""/>
        <dsp:cNvSpPr/>
      </dsp:nvSpPr>
      <dsp:spPr>
        <a:xfrm>
          <a:off x="0" y="950"/>
          <a:ext cx="2957945" cy="5990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Module 3: Chapter 3</a:t>
          </a:r>
          <a:endParaRPr lang="en-IN" sz="2400" kern="1200" dirty="0"/>
        </a:p>
      </dsp:txBody>
      <dsp:txXfrm>
        <a:off x="29243" y="30193"/>
        <a:ext cx="2899459" cy="540554"/>
      </dsp:txXfrm>
    </dsp:sp>
  </dsp:spTree>
</dsp:drawing>
</file>

<file path=ppt/diagrams/drawing3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FD118DA-1034-415C-B525-DB23AE18A4DA}">
      <dsp:nvSpPr>
        <dsp:cNvPr id="0" name=""/>
        <dsp:cNvSpPr/>
      </dsp:nvSpPr>
      <dsp:spPr>
        <a:xfrm rot="5400000">
          <a:off x="4623382" y="-1437118"/>
          <a:ext cx="3073076" cy="6660885"/>
        </a:xfrm>
        <a:prstGeom prst="round2SameRect">
          <a:avLst/>
        </a:prstGeom>
        <a:solidFill>
          <a:schemeClr val="lt1"/>
        </a:solidFill>
        <a:ln w="57150" cap="flat" cmpd="sng" algn="ctr">
          <a:solidFill>
            <a:schemeClr val="dk1"/>
          </a:solidFill>
          <a:prstDash val="solid"/>
          <a:miter lim="800000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l" defTabSz="12446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IN" sz="2800" kern="1200" dirty="0">
              <a:solidFill>
                <a:srgbClr val="00B050"/>
              </a:solidFill>
            </a:rPr>
            <a:t>Super heterodyne Receiver</a:t>
          </a:r>
          <a:r>
            <a:rPr lang="en-IN" sz="2800" b="1" i="0" kern="1200" dirty="0">
              <a:solidFill>
                <a:srgbClr val="00B050"/>
              </a:solidFill>
            </a:rPr>
            <a:t>✓</a:t>
          </a:r>
          <a:endParaRPr lang="en-IN" sz="2800" kern="1200" dirty="0">
            <a:solidFill>
              <a:srgbClr val="00B050"/>
            </a:solidFill>
          </a:endParaRPr>
        </a:p>
        <a:p>
          <a:pPr marL="285750" lvl="1" indent="-285750" algn="l" defTabSz="12446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800" kern="1200" dirty="0">
              <a:solidFill>
                <a:schemeClr val="tx1"/>
              </a:solidFill>
            </a:rPr>
            <a:t>Frequency Conversion</a:t>
          </a:r>
          <a:endParaRPr lang="en-IN" sz="2800" kern="1200" dirty="0">
            <a:solidFill>
              <a:schemeClr val="tx1"/>
            </a:solidFill>
          </a:endParaRPr>
        </a:p>
        <a:p>
          <a:pPr marL="571500" lvl="2" indent="-285750" algn="l" defTabSz="12446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800" kern="1200" dirty="0">
              <a:solidFill>
                <a:schemeClr val="tx1"/>
              </a:solidFill>
            </a:rPr>
            <a:t>Mixing Principles</a:t>
          </a:r>
          <a:endParaRPr lang="en-IN" sz="2800" kern="1200" dirty="0">
            <a:solidFill>
              <a:schemeClr val="tx1"/>
            </a:solidFill>
          </a:endParaRPr>
        </a:p>
        <a:p>
          <a:pPr marL="571500" lvl="2" indent="-285750" algn="l" defTabSz="12446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800" kern="1200" dirty="0">
              <a:solidFill>
                <a:schemeClr val="tx1"/>
              </a:solidFill>
            </a:rPr>
            <a:t>JFET Mixer</a:t>
          </a:r>
          <a:endParaRPr lang="en-IN" sz="2800" kern="1200" dirty="0">
            <a:solidFill>
              <a:schemeClr val="tx1"/>
            </a:solidFill>
          </a:endParaRPr>
        </a:p>
      </dsp:txBody>
      <dsp:txXfrm rot="-5400000">
        <a:off x="2829478" y="506801"/>
        <a:ext cx="6510870" cy="2773046"/>
      </dsp:txXfrm>
    </dsp:sp>
    <dsp:sp modelId="{DB7FC29E-D776-4C16-B7B4-78286B87C17E}">
      <dsp:nvSpPr>
        <dsp:cNvPr id="0" name=""/>
        <dsp:cNvSpPr/>
      </dsp:nvSpPr>
      <dsp:spPr>
        <a:xfrm>
          <a:off x="81" y="0"/>
          <a:ext cx="2829314" cy="360506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marL="0" lvl="0" indent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2800" kern="1200" dirty="0"/>
            <a:t>Communication Receiver</a:t>
          </a:r>
        </a:p>
      </dsp:txBody>
      <dsp:txXfrm>
        <a:off x="138197" y="138116"/>
        <a:ext cx="2553082" cy="3328837"/>
      </dsp:txXfrm>
    </dsp:sp>
  </dsp:spTree>
</dsp:drawing>
</file>

<file path=ppt/diagrams/drawing3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06E8F77-A2C7-4956-8E2B-23BE4BEB67B5}">
      <dsp:nvSpPr>
        <dsp:cNvPr id="0" name=""/>
        <dsp:cNvSpPr/>
      </dsp:nvSpPr>
      <dsp:spPr>
        <a:xfrm>
          <a:off x="0" y="950"/>
          <a:ext cx="2957945" cy="5990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Module 3: Chapter 3</a:t>
          </a:r>
          <a:endParaRPr lang="en-IN" sz="2400" kern="1200" dirty="0"/>
        </a:p>
      </dsp:txBody>
      <dsp:txXfrm>
        <a:off x="29243" y="30193"/>
        <a:ext cx="2899459" cy="540554"/>
      </dsp:txXfrm>
    </dsp:sp>
  </dsp:spTree>
</dsp:drawing>
</file>

<file path=ppt/diagrams/drawing3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FD118DA-1034-415C-B525-DB23AE18A4DA}">
      <dsp:nvSpPr>
        <dsp:cNvPr id="0" name=""/>
        <dsp:cNvSpPr/>
      </dsp:nvSpPr>
      <dsp:spPr>
        <a:xfrm rot="5400000">
          <a:off x="4623382" y="-1437118"/>
          <a:ext cx="3073076" cy="6660885"/>
        </a:xfrm>
        <a:prstGeom prst="round2SameRect">
          <a:avLst/>
        </a:prstGeom>
        <a:solidFill>
          <a:schemeClr val="lt1"/>
        </a:solidFill>
        <a:ln w="57150" cap="flat" cmpd="sng" algn="ctr">
          <a:solidFill>
            <a:schemeClr val="dk1"/>
          </a:solidFill>
          <a:prstDash val="solid"/>
          <a:miter lim="800000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l" defTabSz="12446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IN" sz="2800" kern="1200" dirty="0">
              <a:solidFill>
                <a:srgbClr val="00B050"/>
              </a:solidFill>
            </a:rPr>
            <a:t>Super heterodyne Receiver</a:t>
          </a:r>
          <a:r>
            <a:rPr lang="en-IN" sz="2800" b="1" i="0" kern="1200" dirty="0">
              <a:solidFill>
                <a:srgbClr val="00B050"/>
              </a:solidFill>
            </a:rPr>
            <a:t>✓</a:t>
          </a:r>
          <a:endParaRPr lang="en-IN" sz="2800" kern="1200" dirty="0">
            <a:solidFill>
              <a:srgbClr val="00B050"/>
            </a:solidFill>
          </a:endParaRPr>
        </a:p>
        <a:p>
          <a:pPr marL="285750" lvl="1" indent="-285750" algn="l" defTabSz="12446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800" kern="1200" dirty="0">
              <a:solidFill>
                <a:srgbClr val="00B050"/>
              </a:solidFill>
            </a:rPr>
            <a:t>Frequency Conversion </a:t>
          </a:r>
          <a:r>
            <a:rPr lang="en-IN" sz="2800" b="1" i="0" kern="1200" dirty="0">
              <a:solidFill>
                <a:srgbClr val="00B050"/>
              </a:solidFill>
            </a:rPr>
            <a:t>✓</a:t>
          </a:r>
          <a:endParaRPr lang="en-IN" sz="2800" kern="1200" dirty="0">
            <a:solidFill>
              <a:schemeClr val="tx1"/>
            </a:solidFill>
          </a:endParaRPr>
        </a:p>
        <a:p>
          <a:pPr marL="571500" lvl="2" indent="-285750" algn="l" defTabSz="12446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800" kern="1200" dirty="0">
              <a:solidFill>
                <a:schemeClr val="tx1"/>
              </a:solidFill>
            </a:rPr>
            <a:t>Mixing Principles</a:t>
          </a:r>
          <a:endParaRPr lang="en-IN" sz="2800" kern="1200" dirty="0">
            <a:solidFill>
              <a:schemeClr val="tx1"/>
            </a:solidFill>
          </a:endParaRPr>
        </a:p>
        <a:p>
          <a:pPr marL="571500" lvl="2" indent="-285750" algn="l" defTabSz="12446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800" kern="1200" dirty="0">
              <a:solidFill>
                <a:schemeClr val="tx1"/>
              </a:solidFill>
            </a:rPr>
            <a:t>JFET Mixer</a:t>
          </a:r>
          <a:endParaRPr lang="en-IN" sz="2800" kern="1200" dirty="0">
            <a:solidFill>
              <a:schemeClr val="tx1"/>
            </a:solidFill>
          </a:endParaRPr>
        </a:p>
      </dsp:txBody>
      <dsp:txXfrm rot="-5400000">
        <a:off x="2829478" y="506801"/>
        <a:ext cx="6510870" cy="2773046"/>
      </dsp:txXfrm>
    </dsp:sp>
    <dsp:sp modelId="{DB7FC29E-D776-4C16-B7B4-78286B87C17E}">
      <dsp:nvSpPr>
        <dsp:cNvPr id="0" name=""/>
        <dsp:cNvSpPr/>
      </dsp:nvSpPr>
      <dsp:spPr>
        <a:xfrm>
          <a:off x="81" y="0"/>
          <a:ext cx="2829314" cy="360506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marL="0" lvl="0" indent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2800" kern="1200" dirty="0"/>
            <a:t>Communication Receiver</a:t>
          </a:r>
        </a:p>
      </dsp:txBody>
      <dsp:txXfrm>
        <a:off x="138197" y="138116"/>
        <a:ext cx="2553082" cy="3328837"/>
      </dsp:txXfrm>
    </dsp:sp>
  </dsp:spTree>
</dsp:drawing>
</file>

<file path=ppt/diagrams/drawing3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06E8F77-A2C7-4956-8E2B-23BE4BEB67B5}">
      <dsp:nvSpPr>
        <dsp:cNvPr id="0" name=""/>
        <dsp:cNvSpPr/>
      </dsp:nvSpPr>
      <dsp:spPr>
        <a:xfrm>
          <a:off x="0" y="950"/>
          <a:ext cx="2957945" cy="5990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Module 3: Chapter 3</a:t>
          </a:r>
          <a:endParaRPr lang="en-IN" sz="2400" kern="1200" dirty="0"/>
        </a:p>
      </dsp:txBody>
      <dsp:txXfrm>
        <a:off x="29243" y="30193"/>
        <a:ext cx="2899459" cy="540554"/>
      </dsp:txXfrm>
    </dsp:sp>
  </dsp:spTree>
</dsp:drawing>
</file>

<file path=ppt/diagrams/drawing3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FD118DA-1034-415C-B525-DB23AE18A4DA}">
      <dsp:nvSpPr>
        <dsp:cNvPr id="0" name=""/>
        <dsp:cNvSpPr/>
      </dsp:nvSpPr>
      <dsp:spPr>
        <a:xfrm rot="5400000">
          <a:off x="4623382" y="-1437118"/>
          <a:ext cx="3073076" cy="6660885"/>
        </a:xfrm>
        <a:prstGeom prst="round2SameRect">
          <a:avLst/>
        </a:prstGeom>
        <a:solidFill>
          <a:schemeClr val="lt1"/>
        </a:solidFill>
        <a:ln w="57150" cap="flat" cmpd="sng" algn="ctr">
          <a:solidFill>
            <a:schemeClr val="dk1"/>
          </a:solidFill>
          <a:prstDash val="solid"/>
          <a:miter lim="800000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l" defTabSz="12446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IN" sz="2800" kern="1200" dirty="0">
              <a:solidFill>
                <a:srgbClr val="00B050"/>
              </a:solidFill>
            </a:rPr>
            <a:t>Super heterodyne Receiver</a:t>
          </a:r>
          <a:r>
            <a:rPr lang="en-IN" sz="2800" b="1" i="0" kern="1200" dirty="0">
              <a:solidFill>
                <a:srgbClr val="00B050"/>
              </a:solidFill>
            </a:rPr>
            <a:t>✓</a:t>
          </a:r>
          <a:endParaRPr lang="en-IN" sz="2800" kern="1200" dirty="0">
            <a:solidFill>
              <a:srgbClr val="00B050"/>
            </a:solidFill>
          </a:endParaRPr>
        </a:p>
        <a:p>
          <a:pPr marL="285750" lvl="1" indent="-285750" algn="l" defTabSz="12446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800" kern="1200" dirty="0">
              <a:solidFill>
                <a:srgbClr val="00B050"/>
              </a:solidFill>
            </a:rPr>
            <a:t>Frequency Conversion </a:t>
          </a:r>
          <a:r>
            <a:rPr lang="en-IN" sz="2800" b="1" i="0" kern="1200" dirty="0">
              <a:solidFill>
                <a:srgbClr val="00B050"/>
              </a:solidFill>
            </a:rPr>
            <a:t>✓</a:t>
          </a:r>
          <a:endParaRPr lang="en-IN" sz="2800" kern="1200" dirty="0">
            <a:solidFill>
              <a:schemeClr val="tx1"/>
            </a:solidFill>
          </a:endParaRPr>
        </a:p>
        <a:p>
          <a:pPr marL="571500" lvl="2" indent="-285750" algn="l" defTabSz="12446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800" kern="1200" dirty="0">
              <a:solidFill>
                <a:srgbClr val="00B050"/>
              </a:solidFill>
            </a:rPr>
            <a:t>Mixing Principles </a:t>
          </a:r>
          <a:r>
            <a:rPr lang="en-IN" sz="2800" b="1" i="0" kern="1200" dirty="0">
              <a:solidFill>
                <a:srgbClr val="00B050"/>
              </a:solidFill>
            </a:rPr>
            <a:t>✓</a:t>
          </a:r>
          <a:endParaRPr lang="en-IN" sz="2800" kern="1200" dirty="0">
            <a:solidFill>
              <a:schemeClr val="tx1"/>
            </a:solidFill>
          </a:endParaRPr>
        </a:p>
        <a:p>
          <a:pPr marL="571500" lvl="2" indent="-285750" algn="l" defTabSz="12446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800" kern="1200" dirty="0">
              <a:solidFill>
                <a:schemeClr val="tx1"/>
              </a:solidFill>
            </a:rPr>
            <a:t>JFET Mixer</a:t>
          </a:r>
          <a:endParaRPr lang="en-IN" sz="2800" kern="1200" dirty="0">
            <a:solidFill>
              <a:schemeClr val="tx1"/>
            </a:solidFill>
          </a:endParaRPr>
        </a:p>
      </dsp:txBody>
      <dsp:txXfrm rot="-5400000">
        <a:off x="2829478" y="506801"/>
        <a:ext cx="6510870" cy="2773046"/>
      </dsp:txXfrm>
    </dsp:sp>
    <dsp:sp modelId="{DB7FC29E-D776-4C16-B7B4-78286B87C17E}">
      <dsp:nvSpPr>
        <dsp:cNvPr id="0" name=""/>
        <dsp:cNvSpPr/>
      </dsp:nvSpPr>
      <dsp:spPr>
        <a:xfrm>
          <a:off x="81" y="0"/>
          <a:ext cx="2829314" cy="360506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marL="0" lvl="0" indent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2800" kern="1200" dirty="0"/>
            <a:t>Communication Receiver</a:t>
          </a:r>
        </a:p>
      </dsp:txBody>
      <dsp:txXfrm>
        <a:off x="138197" y="138116"/>
        <a:ext cx="2553082" cy="3328837"/>
      </dsp:txXfrm>
    </dsp:sp>
  </dsp:spTree>
</dsp:drawing>
</file>

<file path=ppt/diagrams/drawing3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06E8F77-A2C7-4956-8E2B-23BE4BEB67B5}">
      <dsp:nvSpPr>
        <dsp:cNvPr id="0" name=""/>
        <dsp:cNvSpPr/>
      </dsp:nvSpPr>
      <dsp:spPr>
        <a:xfrm>
          <a:off x="0" y="950"/>
          <a:ext cx="2957945" cy="5990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Module 3: Chapter 3</a:t>
          </a:r>
          <a:endParaRPr lang="en-IN" sz="2400" kern="1200" dirty="0"/>
        </a:p>
      </dsp:txBody>
      <dsp:txXfrm>
        <a:off x="29243" y="30193"/>
        <a:ext cx="2899459" cy="540554"/>
      </dsp:txXfrm>
    </dsp:sp>
  </dsp:spTree>
</dsp:drawing>
</file>

<file path=ppt/diagrams/drawing3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FD118DA-1034-415C-B525-DB23AE18A4DA}">
      <dsp:nvSpPr>
        <dsp:cNvPr id="0" name=""/>
        <dsp:cNvSpPr/>
      </dsp:nvSpPr>
      <dsp:spPr>
        <a:xfrm rot="5400000">
          <a:off x="4623382" y="-1437118"/>
          <a:ext cx="3073076" cy="6660885"/>
        </a:xfrm>
        <a:prstGeom prst="round2SameRect">
          <a:avLst/>
        </a:prstGeom>
        <a:solidFill>
          <a:schemeClr val="lt1"/>
        </a:solidFill>
        <a:ln w="57150" cap="flat" cmpd="sng" algn="ctr">
          <a:solidFill>
            <a:schemeClr val="dk1"/>
          </a:solidFill>
          <a:prstDash val="solid"/>
          <a:miter lim="800000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l" defTabSz="12446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IN" sz="2800" kern="1200" dirty="0">
              <a:solidFill>
                <a:srgbClr val="00B050"/>
              </a:solidFill>
            </a:rPr>
            <a:t>Super heterodyne Receiver</a:t>
          </a:r>
          <a:r>
            <a:rPr lang="en-IN" sz="2800" b="1" i="0" kern="1200" dirty="0">
              <a:solidFill>
                <a:srgbClr val="00B050"/>
              </a:solidFill>
            </a:rPr>
            <a:t>✓</a:t>
          </a:r>
          <a:endParaRPr lang="en-IN" sz="2800" kern="1200" dirty="0">
            <a:solidFill>
              <a:srgbClr val="00B050"/>
            </a:solidFill>
          </a:endParaRPr>
        </a:p>
        <a:p>
          <a:pPr marL="285750" lvl="1" indent="-285750" algn="l" defTabSz="12446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800" kern="1200" dirty="0">
              <a:solidFill>
                <a:srgbClr val="00B050"/>
              </a:solidFill>
            </a:rPr>
            <a:t>Frequency Conversion </a:t>
          </a:r>
          <a:r>
            <a:rPr lang="en-IN" sz="2800" b="1" i="0" kern="1200" dirty="0">
              <a:solidFill>
                <a:srgbClr val="00B050"/>
              </a:solidFill>
            </a:rPr>
            <a:t>✓</a:t>
          </a:r>
          <a:endParaRPr lang="en-IN" sz="2800" kern="1200" dirty="0">
            <a:solidFill>
              <a:schemeClr val="tx1"/>
            </a:solidFill>
          </a:endParaRPr>
        </a:p>
        <a:p>
          <a:pPr marL="571500" lvl="2" indent="-285750" algn="l" defTabSz="12446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800" kern="1200" dirty="0">
              <a:solidFill>
                <a:srgbClr val="00B050"/>
              </a:solidFill>
            </a:rPr>
            <a:t>Mixing Principles </a:t>
          </a:r>
          <a:r>
            <a:rPr lang="en-IN" sz="2800" b="1" i="0" kern="1200" dirty="0">
              <a:solidFill>
                <a:srgbClr val="00B050"/>
              </a:solidFill>
            </a:rPr>
            <a:t>✓</a:t>
          </a:r>
          <a:endParaRPr lang="en-IN" sz="2800" kern="1200" dirty="0">
            <a:solidFill>
              <a:schemeClr val="tx1"/>
            </a:solidFill>
          </a:endParaRPr>
        </a:p>
        <a:p>
          <a:pPr marL="571500" lvl="2" indent="-285750" algn="l" defTabSz="12446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800" kern="1200" dirty="0">
              <a:solidFill>
                <a:srgbClr val="00B050"/>
              </a:solidFill>
            </a:rPr>
            <a:t>JFET Mixer </a:t>
          </a:r>
          <a:r>
            <a:rPr lang="en-IN" sz="2800" b="1" i="0" kern="1200" dirty="0">
              <a:solidFill>
                <a:srgbClr val="00B050"/>
              </a:solidFill>
            </a:rPr>
            <a:t>✓</a:t>
          </a:r>
          <a:endParaRPr lang="en-IN" sz="2800" kern="1200" dirty="0">
            <a:solidFill>
              <a:schemeClr val="tx1"/>
            </a:solidFill>
          </a:endParaRPr>
        </a:p>
      </dsp:txBody>
      <dsp:txXfrm rot="-5400000">
        <a:off x="2829478" y="506801"/>
        <a:ext cx="6510870" cy="2773046"/>
      </dsp:txXfrm>
    </dsp:sp>
    <dsp:sp modelId="{DB7FC29E-D776-4C16-B7B4-78286B87C17E}">
      <dsp:nvSpPr>
        <dsp:cNvPr id="0" name=""/>
        <dsp:cNvSpPr/>
      </dsp:nvSpPr>
      <dsp:spPr>
        <a:xfrm>
          <a:off x="81" y="0"/>
          <a:ext cx="2829314" cy="360506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marL="0" lvl="0" indent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2800" kern="1200" dirty="0"/>
            <a:t>Communication Receiver</a:t>
          </a:r>
        </a:p>
      </dsp:txBody>
      <dsp:txXfrm>
        <a:off x="138197" y="138116"/>
        <a:ext cx="2553082" cy="332883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E1633EB-6813-4CF9-B6A3-107BC987E0AC}">
      <dsp:nvSpPr>
        <dsp:cNvPr id="0" name=""/>
        <dsp:cNvSpPr/>
      </dsp:nvSpPr>
      <dsp:spPr>
        <a:xfrm>
          <a:off x="0" y="193"/>
          <a:ext cx="6357257" cy="53301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2400" kern="1200" dirty="0"/>
            <a:t>Fundamentals of Frequency Modulation</a:t>
          </a:r>
        </a:p>
      </dsp:txBody>
      <dsp:txXfrm>
        <a:off x="26020" y="26213"/>
        <a:ext cx="6305217" cy="48097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06E8F77-A2C7-4956-8E2B-23BE4BEB67B5}">
      <dsp:nvSpPr>
        <dsp:cNvPr id="0" name=""/>
        <dsp:cNvSpPr/>
      </dsp:nvSpPr>
      <dsp:spPr>
        <a:xfrm>
          <a:off x="0" y="950"/>
          <a:ext cx="2957945" cy="5990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Module 3: Chapter 1</a:t>
          </a:r>
          <a:endParaRPr lang="en-IN" sz="2400" kern="1200" dirty="0"/>
        </a:p>
      </dsp:txBody>
      <dsp:txXfrm>
        <a:off x="29243" y="30193"/>
        <a:ext cx="2899459" cy="54055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FD118DA-1034-415C-B525-DB23AE18A4DA}">
      <dsp:nvSpPr>
        <dsp:cNvPr id="0" name=""/>
        <dsp:cNvSpPr/>
      </dsp:nvSpPr>
      <dsp:spPr>
        <a:xfrm rot="5400000">
          <a:off x="4624883" y="-1437207"/>
          <a:ext cx="3070075" cy="6660885"/>
        </a:xfrm>
        <a:prstGeom prst="round2SameRect">
          <a:avLst/>
        </a:prstGeom>
        <a:solidFill>
          <a:schemeClr val="lt1"/>
        </a:solidFill>
        <a:ln w="57150" cap="flat" cmpd="sng" algn="ctr">
          <a:solidFill>
            <a:schemeClr val="dk1"/>
          </a:solidFill>
          <a:prstDash val="solid"/>
          <a:miter lim="800000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l" defTabSz="12446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IN" sz="2800" kern="1200" dirty="0"/>
            <a:t>Basic Principles of Frequency Modulation</a:t>
          </a:r>
        </a:p>
        <a:p>
          <a:pPr marL="285750" lvl="1" indent="-285750" algn="l" defTabSz="12446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IN" sz="2800" kern="1200" dirty="0"/>
            <a:t>Principles of Phase Modulation</a:t>
          </a:r>
        </a:p>
        <a:p>
          <a:pPr marL="285750" lvl="1" indent="-285750" algn="l" defTabSz="12446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IN" sz="2800" kern="1200" dirty="0"/>
            <a:t>Modulation index and sidebands</a:t>
          </a:r>
        </a:p>
        <a:p>
          <a:pPr marL="285750" lvl="1" indent="-285750" algn="l" defTabSz="12446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IN" sz="2800" kern="1200" dirty="0"/>
            <a:t>Noise Suppression Effects of FM</a:t>
          </a:r>
        </a:p>
        <a:p>
          <a:pPr marL="285750" lvl="1" indent="-285750" algn="l" defTabSz="12446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IN" sz="2800" kern="1200" dirty="0"/>
            <a:t>FM versus AM. </a:t>
          </a:r>
        </a:p>
      </dsp:txBody>
      <dsp:txXfrm rot="-5400000">
        <a:off x="2829479" y="508066"/>
        <a:ext cx="6511016" cy="2770337"/>
      </dsp:txXfrm>
    </dsp:sp>
    <dsp:sp modelId="{DB7FC29E-D776-4C16-B7B4-78286B87C17E}">
      <dsp:nvSpPr>
        <dsp:cNvPr id="0" name=""/>
        <dsp:cNvSpPr/>
      </dsp:nvSpPr>
      <dsp:spPr>
        <a:xfrm>
          <a:off x="81" y="1760"/>
          <a:ext cx="2829314" cy="360154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59055" rIns="118110" bIns="59055" numCol="1" spcCol="1270" anchor="ctr" anchorCtr="0">
          <a:noAutofit/>
        </a:bodyPr>
        <a:lstStyle/>
        <a:p>
          <a:pPr marL="0" lvl="0" indent="0" algn="ctr" defTabSz="13779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3100" kern="1200" dirty="0"/>
            <a:t>Fundamentals of Frequency Modulation</a:t>
          </a:r>
        </a:p>
      </dsp:txBody>
      <dsp:txXfrm>
        <a:off x="138197" y="139876"/>
        <a:ext cx="2553082" cy="3325316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9CF4C14-9BC7-4008-97E5-DF549F71B503}">
      <dsp:nvSpPr>
        <dsp:cNvPr id="0" name=""/>
        <dsp:cNvSpPr/>
      </dsp:nvSpPr>
      <dsp:spPr>
        <a:xfrm>
          <a:off x="0" y="190"/>
          <a:ext cx="2971800" cy="50387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Suggested Reading</a:t>
          </a:r>
          <a:endParaRPr lang="en-IN" sz="2400" kern="1200" dirty="0"/>
        </a:p>
      </dsp:txBody>
      <dsp:txXfrm>
        <a:off x="24597" y="24787"/>
        <a:ext cx="2922606" cy="454682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7A38ED5-A48F-4D62-BD4D-7B9D29C5CA16}">
      <dsp:nvSpPr>
        <dsp:cNvPr id="0" name=""/>
        <dsp:cNvSpPr/>
      </dsp:nvSpPr>
      <dsp:spPr>
        <a:xfrm>
          <a:off x="0" y="69416"/>
          <a:ext cx="8104910" cy="1837569"/>
        </a:xfrm>
        <a:prstGeom prst="roundRect">
          <a:avLst/>
        </a:prstGeom>
        <a:solidFill>
          <a:schemeClr val="lt1"/>
        </a:solidFill>
        <a:ln w="38100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2400" b="1" kern="1200" dirty="0"/>
            <a:t>Text 1: “Principles of Electronic Communication Systems</a:t>
          </a:r>
          <a:r>
            <a:rPr lang="en-IN" sz="2400" kern="1200" dirty="0"/>
            <a:t>,”</a:t>
          </a:r>
        </a:p>
        <a:p>
          <a:pPr marL="0" lvl="0" indent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2400" kern="1200" dirty="0"/>
            <a:t>Louis E </a:t>
          </a:r>
          <a:r>
            <a:rPr lang="en-IN" sz="2400" kern="1200" dirty="0" err="1"/>
            <a:t>Frenzel</a:t>
          </a:r>
          <a:r>
            <a:rPr lang="en-IN" sz="2400" kern="1200" dirty="0"/>
            <a:t>, 3</a:t>
          </a:r>
          <a:r>
            <a:rPr lang="en-IN" sz="2400" kern="1200" baseline="30000" dirty="0"/>
            <a:t>rd</a:t>
          </a:r>
          <a:r>
            <a:rPr lang="en-IN" sz="2400" kern="1200" dirty="0"/>
            <a:t> Edition, </a:t>
          </a:r>
          <a:r>
            <a:rPr lang="en-IN" sz="2400" kern="1200" dirty="0" err="1"/>
            <a:t>Mc</a:t>
          </a:r>
          <a:r>
            <a:rPr lang="en-IN" sz="2400" kern="1200" dirty="0"/>
            <a:t> </a:t>
          </a:r>
          <a:r>
            <a:rPr lang="en-IN" sz="2400" kern="1200" dirty="0" err="1"/>
            <a:t>Graw</a:t>
          </a:r>
          <a:r>
            <a:rPr lang="en-IN" sz="2400" kern="1200" dirty="0"/>
            <a:t> Hill Education (India) Private Limited, 2016. ISBN: 978-0-07-066755-6. </a:t>
          </a:r>
        </a:p>
      </dsp:txBody>
      <dsp:txXfrm>
        <a:off x="89703" y="159119"/>
        <a:ext cx="7925504" cy="1658163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D656B26-1221-462C-AF3B-157500140217}">
      <dsp:nvSpPr>
        <dsp:cNvPr id="0" name=""/>
        <dsp:cNvSpPr/>
      </dsp:nvSpPr>
      <dsp:spPr>
        <a:xfrm>
          <a:off x="0" y="0"/>
          <a:ext cx="8752114" cy="77633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000" kern="1200" dirty="0" err="1"/>
            <a:t>Text</a:t>
          </a:r>
          <a:r>
            <a:rPr lang="fr-FR" sz="2000" kern="1200" dirty="0"/>
            <a:t> 1: </a:t>
          </a:r>
          <a:endParaRPr lang="en-IN" sz="2000" kern="1200" dirty="0"/>
        </a:p>
      </dsp:txBody>
      <dsp:txXfrm>
        <a:off x="37897" y="37897"/>
        <a:ext cx="8676320" cy="700537"/>
      </dsp:txXfrm>
    </dsp:sp>
    <dsp:sp modelId="{25815F3F-AEEA-49B3-BEBF-2ACBF64BEDA9}">
      <dsp:nvSpPr>
        <dsp:cNvPr id="0" name=""/>
        <dsp:cNvSpPr/>
      </dsp:nvSpPr>
      <dsp:spPr>
        <a:xfrm>
          <a:off x="0" y="837752"/>
          <a:ext cx="8752114" cy="87423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100" kern="1200" dirty="0"/>
            <a:t>Sections: </a:t>
          </a:r>
          <a:r>
            <a:rPr lang="en-IN" sz="2100" kern="1200" dirty="0"/>
            <a:t>5.1,5.2,5.3,5.4,5.5,6.1,6.3,9.2,9.3</a:t>
          </a:r>
        </a:p>
      </dsp:txBody>
      <dsp:txXfrm>
        <a:off x="42677" y="880429"/>
        <a:ext cx="8666760" cy="78888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9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5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7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C921CB-A38F-4D8D-BF21-1C65C4EC7881}" type="datetimeFigureOut">
              <a:rPr lang="en-IN" smtClean="0"/>
              <a:t>18-03-2026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857AD9-D66B-4747-A57D-58F32279D88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2174074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35D7B2-B28B-4DF9-9CF6-87936248E84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  <a:endParaRPr lang="en-IN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7AD8585-0C68-4E04-A49A-E24F1C6D13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IN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69470C-A4A8-47DE-88ED-EC01250F03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1DF82-D217-4FC5-B46E-9CF0B559F524}" type="datetime1">
              <a:rPr lang="en-IN" smtClean="0"/>
              <a:t>18-03-2026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D7E305-96D0-4B8C-8A2D-4F5EDACEC4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Department of ECE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575870-7D1A-451F-A3F3-6C90E62C53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‹#›</a:t>
            </a:fld>
            <a:endParaRPr lang="en-IN"/>
          </a:p>
        </p:txBody>
      </p:sp>
      <p:pic>
        <p:nvPicPr>
          <p:cNvPr id="7" name="Picture 6" descr="BANNER7672-ATME Logo Banner 1600 x 380.jpg">
            <a:extLst>
              <a:ext uri="{FF2B5EF4-FFF2-40B4-BE49-F238E27FC236}">
                <a16:creationId xmlns:a16="http://schemas.microsoft.com/office/drawing/2014/main" id="{B901C07F-5D97-4029-8B13-DA8BB4232AF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43144" y="160338"/>
            <a:ext cx="2778128" cy="86596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0ABA07D-13C1-42AE-B8A6-22753074CB56}"/>
              </a:ext>
            </a:extLst>
          </p:cNvPr>
          <p:cNvPicPr/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1145" y="240750"/>
            <a:ext cx="891167" cy="892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55;p13">
            <a:extLst>
              <a:ext uri="{FF2B5EF4-FFF2-40B4-BE49-F238E27FC236}">
                <a16:creationId xmlns:a16="http://schemas.microsoft.com/office/drawing/2014/main" id="{ACBC0624-1A1A-4C46-BE44-2729B4641121}"/>
              </a:ext>
            </a:extLst>
          </p:cNvPr>
          <p:cNvPicPr/>
          <p:nvPr userDrawn="1"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372600" y="262664"/>
            <a:ext cx="742950" cy="78289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A2AAC01-5691-43EE-8244-93880DAF4EF8}"/>
              </a:ext>
            </a:extLst>
          </p:cNvPr>
          <p:cNvPicPr/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6125" y="243410"/>
            <a:ext cx="1227931" cy="78289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357988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95A72D-A4AC-4E44-AC22-87CE25BD16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2C98494-D3B0-457A-AA2E-A028F7A851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BA8645-D43A-443A-AAEA-B6E7C68426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C6792-14B9-4DC6-9895-A752D16F8F76}" type="datetime1">
              <a:rPr lang="en-IN" smtClean="0"/>
              <a:t>18-03-2026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C72F4C-273D-4AF9-87B7-9262113932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Department of ECE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0157CA-1FAC-4BEC-B223-3518AF85B7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053002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D36907B-239A-4455-955D-E6181278BF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7D44DA-6DF0-494F-85D1-CA2F4314A2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0B7C79-7EBA-4845-8C75-72B558E1B9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A4900-BEAD-4C5B-89A2-EA7629A321EF}" type="datetime1">
              <a:rPr lang="en-IN" smtClean="0"/>
              <a:t>18-03-2026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BDEE16-0601-4F6E-A426-C6E0C8A7A2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Department of ECE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2E8ED0-FCE3-40CD-BEBF-F00BCFDF3E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3584935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5B23C2-907F-4919-B31D-72A15520FE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4FC0CD-5A2C-4F78-A638-4C04AB1335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368138-896A-41DF-8D0D-63BA00F3DC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86B64-43E0-4E34-9AC4-5F4D221C02DF}" type="datetime1">
              <a:rPr lang="en-IN" smtClean="0"/>
              <a:t>18-03-2026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1E7DFA-E07C-40D8-828E-2746296027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Department of ECE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BE079D-D282-4F09-A57A-6D24B16BFE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4407541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A95D31-4EB7-477E-9F3C-DB645BC539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9295F7A-996D-4504-BF3B-428BEDED04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9C41AB-303F-4A8D-98FE-629B102DF1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2C880-D2A2-457C-BB4F-8AB612EBFF36}" type="datetime1">
              <a:rPr lang="en-IN" smtClean="0"/>
              <a:t>18-03-2026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73FE23-B346-46DE-BC25-BC8452CBB0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Department of ECE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D39B8C-17BA-4A2D-9C29-E48DC3FA41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466167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1B370C-348F-4657-B7DD-C146E73B08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FD0C38-F6C6-4D70-A4E7-545C54D3ED9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1C0195A-8021-4D22-B9B5-D92D704094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54BCA9-8B74-4811-9040-98564D4975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05FF3-4AAC-4F41-AFAA-8B62D57C0D40}" type="datetime1">
              <a:rPr lang="en-IN" smtClean="0"/>
              <a:t>18-03-2026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A0E8BB2-79A8-4D25-8F80-A6374F44AF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Department of ECE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276455-7F7D-4C13-A9A6-D3BD540FAF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0137987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290DE3-B4F6-453B-821F-1C6A863B90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76D9F8B-664E-4C6D-B332-E6723B623F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2600079-2BCC-432C-B48F-5B2B3D46D8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487EE36-F35E-4D33-8D14-F6B6A1734B3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EA772E8-2FFE-4BC4-9AD4-2FCB7E81BCD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4087CB1-C474-41B8-A6D9-BE80045A09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23F24-A132-499D-BB69-24DBE2A4C53F}" type="datetime1">
              <a:rPr lang="en-IN" smtClean="0"/>
              <a:t>18-03-2026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8DA6418-E4BC-4DFF-9134-D98236CBD2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Department of ECE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8F1A9BD-6593-471E-A9E0-99159D229B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494412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A95C9B-322B-4812-957A-9B7BCE42F1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461ADBC-3E73-43C7-8577-512C3BC55A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407F6-CB7A-4388-B3FB-78D941571827}" type="datetime1">
              <a:rPr lang="en-IN" smtClean="0"/>
              <a:t>18-03-2026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F1723EA-F5F7-4774-BFB3-F6B72DC7AD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Department of ECE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26812A-4C02-47CE-B9BF-84E6468E45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277611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C7A4099-3AB9-4E0A-86FF-4BE779A3A5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1B9238-47BE-4E74-A629-DA8AFEF64DE9}" type="datetime1">
              <a:rPr lang="en-IN" smtClean="0"/>
              <a:t>18-03-2026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5AF0638-9636-4074-8887-4BE506D827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Department of ECE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4899634-598E-495A-BD3D-E8A228382F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031319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CF55D5-80A2-4F29-B299-2ECB170F7D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645533-0C7E-4916-B97D-E1F4C3A1A8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5F4E747-CE71-49D7-8AFA-15512266C7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3A160B4-CFF6-4C57-81D9-611E71CAF9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4B82E-8C04-4984-818F-529C9F7CB112}" type="datetime1">
              <a:rPr lang="en-IN" smtClean="0"/>
              <a:t>18-03-2026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47CDD2A-CF6A-4C7D-A3FC-758F42568D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Department of ECE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91E7B8F-E053-4A40-B24B-BFBBF08AF4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473103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68324B-96E2-4983-A69A-7B5A9D4C88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C9C0B07-42D5-461B-ABF3-7EE6E0DF2BE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B128B54-0322-44C7-8BE1-DADC14C117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9E657A8-BAE9-484A-A8FA-4E784A9D76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F1CDA-0C72-430F-8F36-A5E4C4F885EA}" type="datetime1">
              <a:rPr lang="en-IN" smtClean="0"/>
              <a:t>18-03-2026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070796C-654A-4855-BECB-F96EDA4F24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Department of ECE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209C97-D8CB-4D5C-B239-24056269C1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5097957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5000"/>
            <a:lum/>
          </a:blip>
          <a:srcRect/>
          <a:stretch>
            <a:fillRect l="20000" t="35000" r="20000" b="3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09BB0FD-8551-4B93-983B-5EE54FD408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09BD197-525D-4BD2-B2FD-846876636F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CE9FB2-1911-4E08-855F-D9BC1AE707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790920-490D-4E2F-877B-4882D6B65C91}" type="datetime1">
              <a:rPr lang="en-IN" smtClean="0"/>
              <a:t>18-03-2026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D6352-2E97-44EC-A991-510B44D80AB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IN"/>
              <a:t>Department of ECE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55D9D1-17F0-4483-8FF5-4EF59365FDD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437036-596D-4E08-B26D-B8A0A9E8EA4F}" type="slidenum">
              <a:rPr lang="en-IN" smtClean="0"/>
              <a:t>‹#›</a:t>
            </a:fld>
            <a:endParaRPr lang="en-IN"/>
          </a:p>
        </p:txBody>
      </p:sp>
      <p:pic>
        <p:nvPicPr>
          <p:cNvPr id="7" name="Picture 6" descr="BANNER7672-ATME Logo Banner 1600 x 380.jpg">
            <a:extLst>
              <a:ext uri="{FF2B5EF4-FFF2-40B4-BE49-F238E27FC236}">
                <a16:creationId xmlns:a16="http://schemas.microsoft.com/office/drawing/2014/main" id="{8778A840-F0BE-4612-BD8B-33C7EB02DEF5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343144" y="160338"/>
            <a:ext cx="2778128" cy="86596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ED24D42-2066-4550-BEB5-7E8B08841BBC}"/>
              </a:ext>
            </a:extLst>
          </p:cNvPr>
          <p:cNvPicPr/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1145" y="240750"/>
            <a:ext cx="891167" cy="892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55;p13">
            <a:extLst>
              <a:ext uri="{FF2B5EF4-FFF2-40B4-BE49-F238E27FC236}">
                <a16:creationId xmlns:a16="http://schemas.microsoft.com/office/drawing/2014/main" id="{2E269352-740F-43FD-A4DF-C4253321E4FA}"/>
              </a:ext>
            </a:extLst>
          </p:cNvPr>
          <p:cNvPicPr/>
          <p:nvPr userDrawn="1"/>
        </p:nvPicPr>
        <p:blipFill>
          <a:blip r:embed="rId16">
            <a:alphaModFix/>
          </a:blip>
          <a:stretch>
            <a:fillRect/>
          </a:stretch>
        </p:blipFill>
        <p:spPr>
          <a:xfrm>
            <a:off x="9372600" y="262664"/>
            <a:ext cx="742950" cy="78289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BF9716D-CE03-444A-B49E-07A2CA4F8A85}"/>
              </a:ext>
            </a:extLst>
          </p:cNvPr>
          <p:cNvPicPr/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6125" y="243410"/>
            <a:ext cx="1227931" cy="78289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03417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7.xml"/><Relationship Id="rId3" Type="http://schemas.openxmlformats.org/officeDocument/2006/relationships/diagramLayout" Target="../diagrams/layout36.xml"/><Relationship Id="rId7" Type="http://schemas.openxmlformats.org/officeDocument/2006/relationships/diagramData" Target="../diagrams/data37.xml"/><Relationship Id="rId2" Type="http://schemas.openxmlformats.org/officeDocument/2006/relationships/diagramData" Target="../diagrams/data36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36.xml"/><Relationship Id="rId11" Type="http://schemas.microsoft.com/office/2007/relationships/diagramDrawing" Target="../diagrams/drawing37.xml"/><Relationship Id="rId5" Type="http://schemas.openxmlformats.org/officeDocument/2006/relationships/diagramColors" Target="../diagrams/colors36.xml"/><Relationship Id="rId10" Type="http://schemas.openxmlformats.org/officeDocument/2006/relationships/diagramColors" Target="../diagrams/colors37.xml"/><Relationship Id="rId4" Type="http://schemas.openxmlformats.org/officeDocument/2006/relationships/diagramQuickStyle" Target="../diagrams/quickStyle36.xml"/><Relationship Id="rId9" Type="http://schemas.openxmlformats.org/officeDocument/2006/relationships/diagramQuickStyle" Target="../diagrams/quickStyle3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3.xml"/><Relationship Id="rId3" Type="http://schemas.openxmlformats.org/officeDocument/2006/relationships/diagramLayout" Target="../diagrams/layout12.xml"/><Relationship Id="rId7" Type="http://schemas.openxmlformats.org/officeDocument/2006/relationships/diagramData" Target="../diagrams/data13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2.xml"/><Relationship Id="rId11" Type="http://schemas.microsoft.com/office/2007/relationships/diagramDrawing" Target="../diagrams/drawing13.xml"/><Relationship Id="rId5" Type="http://schemas.openxmlformats.org/officeDocument/2006/relationships/diagramColors" Target="../diagrams/colors12.xml"/><Relationship Id="rId10" Type="http://schemas.openxmlformats.org/officeDocument/2006/relationships/diagramColors" Target="../diagrams/colors13.xml"/><Relationship Id="rId4" Type="http://schemas.openxmlformats.org/officeDocument/2006/relationships/diagramQuickStyle" Target="../diagrams/quickStyle12.xml"/><Relationship Id="rId9" Type="http://schemas.openxmlformats.org/officeDocument/2006/relationships/diagramQuickStyle" Target="../diagrams/quickStyle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3" Type="http://schemas.openxmlformats.org/officeDocument/2006/relationships/diagramLayout" Target="../diagrams/layout3.xml"/><Relationship Id="rId7" Type="http://schemas.openxmlformats.org/officeDocument/2006/relationships/diagramData" Target="../diagrams/data4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3.xml"/><Relationship Id="rId11" Type="http://schemas.microsoft.com/office/2007/relationships/diagramDrawing" Target="../diagrams/drawing4.xml"/><Relationship Id="rId5" Type="http://schemas.openxmlformats.org/officeDocument/2006/relationships/diagramColors" Target="../diagrams/colors3.xml"/><Relationship Id="rId10" Type="http://schemas.openxmlformats.org/officeDocument/2006/relationships/diagramColors" Target="../diagrams/colors4.xml"/><Relationship Id="rId4" Type="http://schemas.openxmlformats.org/officeDocument/2006/relationships/diagramQuickStyle" Target="../diagrams/quickStyle3.xml"/><Relationship Id="rId9" Type="http://schemas.openxmlformats.org/officeDocument/2006/relationships/diagramQuickStyle" Target="../diagrams/quickStyle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5.xml"/><Relationship Id="rId3" Type="http://schemas.openxmlformats.org/officeDocument/2006/relationships/diagramLayout" Target="../diagrams/layout14.xml"/><Relationship Id="rId7" Type="http://schemas.openxmlformats.org/officeDocument/2006/relationships/diagramData" Target="../diagrams/data15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4.xml"/><Relationship Id="rId11" Type="http://schemas.microsoft.com/office/2007/relationships/diagramDrawing" Target="../diagrams/drawing15.xml"/><Relationship Id="rId5" Type="http://schemas.openxmlformats.org/officeDocument/2006/relationships/diagramColors" Target="../diagrams/colors14.xml"/><Relationship Id="rId10" Type="http://schemas.openxmlformats.org/officeDocument/2006/relationships/diagramColors" Target="../diagrams/colors15.xml"/><Relationship Id="rId4" Type="http://schemas.openxmlformats.org/officeDocument/2006/relationships/diagramQuickStyle" Target="../diagrams/quickStyle14.xml"/><Relationship Id="rId9" Type="http://schemas.openxmlformats.org/officeDocument/2006/relationships/diagramQuickStyle" Target="../diagrams/quickStyle1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7.xml"/><Relationship Id="rId3" Type="http://schemas.openxmlformats.org/officeDocument/2006/relationships/diagramLayout" Target="../diagrams/layout16.xml"/><Relationship Id="rId7" Type="http://schemas.openxmlformats.org/officeDocument/2006/relationships/diagramData" Target="../diagrams/data17.xml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6.xml"/><Relationship Id="rId11" Type="http://schemas.microsoft.com/office/2007/relationships/diagramDrawing" Target="../diagrams/drawing17.xml"/><Relationship Id="rId5" Type="http://schemas.openxmlformats.org/officeDocument/2006/relationships/diagramColors" Target="../diagrams/colors16.xml"/><Relationship Id="rId10" Type="http://schemas.openxmlformats.org/officeDocument/2006/relationships/diagramColors" Target="../diagrams/colors17.xml"/><Relationship Id="rId4" Type="http://schemas.openxmlformats.org/officeDocument/2006/relationships/diagramQuickStyle" Target="../diagrams/quickStyle16.xml"/><Relationship Id="rId9" Type="http://schemas.openxmlformats.org/officeDocument/2006/relationships/diagramQuickStyle" Target="../diagrams/quickStyle1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6.xml"/><Relationship Id="rId3" Type="http://schemas.openxmlformats.org/officeDocument/2006/relationships/diagramLayout" Target="../diagrams/layout5.xml"/><Relationship Id="rId7" Type="http://schemas.openxmlformats.org/officeDocument/2006/relationships/diagramData" Target="../diagrams/data6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5.xml"/><Relationship Id="rId11" Type="http://schemas.microsoft.com/office/2007/relationships/diagramDrawing" Target="../diagrams/drawing6.xml"/><Relationship Id="rId5" Type="http://schemas.openxmlformats.org/officeDocument/2006/relationships/diagramColors" Target="../diagrams/colors5.xml"/><Relationship Id="rId10" Type="http://schemas.openxmlformats.org/officeDocument/2006/relationships/diagramColors" Target="../diagrams/colors6.xml"/><Relationship Id="rId4" Type="http://schemas.openxmlformats.org/officeDocument/2006/relationships/diagramQuickStyle" Target="../diagrams/quickStyle5.xml"/><Relationship Id="rId9" Type="http://schemas.openxmlformats.org/officeDocument/2006/relationships/diagramQuickStyle" Target="../diagrams/quickStyle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8.xml"/><Relationship Id="rId13" Type="http://schemas.openxmlformats.org/officeDocument/2006/relationships/diagramLayout" Target="../diagrams/layout9.xml"/><Relationship Id="rId3" Type="http://schemas.openxmlformats.org/officeDocument/2006/relationships/diagramLayout" Target="../diagrams/layout7.xml"/><Relationship Id="rId7" Type="http://schemas.openxmlformats.org/officeDocument/2006/relationships/diagramData" Target="../diagrams/data8.xml"/><Relationship Id="rId12" Type="http://schemas.openxmlformats.org/officeDocument/2006/relationships/diagramData" Target="../diagrams/data9.xml"/><Relationship Id="rId2" Type="http://schemas.openxmlformats.org/officeDocument/2006/relationships/diagramData" Target="../diagrams/data7.xml"/><Relationship Id="rId16" Type="http://schemas.microsoft.com/office/2007/relationships/diagramDrawing" Target="../diagrams/drawing9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7.xml"/><Relationship Id="rId11" Type="http://schemas.microsoft.com/office/2007/relationships/diagramDrawing" Target="../diagrams/drawing8.xml"/><Relationship Id="rId5" Type="http://schemas.openxmlformats.org/officeDocument/2006/relationships/diagramColors" Target="../diagrams/colors7.xml"/><Relationship Id="rId15" Type="http://schemas.openxmlformats.org/officeDocument/2006/relationships/diagramColors" Target="../diagrams/colors9.xml"/><Relationship Id="rId10" Type="http://schemas.openxmlformats.org/officeDocument/2006/relationships/diagramColors" Target="../diagrams/colors8.xml"/><Relationship Id="rId4" Type="http://schemas.openxmlformats.org/officeDocument/2006/relationships/diagramQuickStyle" Target="../diagrams/quickStyle7.xml"/><Relationship Id="rId9" Type="http://schemas.openxmlformats.org/officeDocument/2006/relationships/diagramQuickStyle" Target="../diagrams/quickStyle8.xml"/><Relationship Id="rId14" Type="http://schemas.openxmlformats.org/officeDocument/2006/relationships/diagramQuickStyle" Target="../diagrams/quickStyle9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9.xml"/><Relationship Id="rId3" Type="http://schemas.openxmlformats.org/officeDocument/2006/relationships/diagramLayout" Target="../diagrams/layout18.xml"/><Relationship Id="rId7" Type="http://schemas.openxmlformats.org/officeDocument/2006/relationships/diagramData" Target="../diagrams/data19.xml"/><Relationship Id="rId2" Type="http://schemas.openxmlformats.org/officeDocument/2006/relationships/diagramData" Target="../diagrams/data18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8.xml"/><Relationship Id="rId11" Type="http://schemas.microsoft.com/office/2007/relationships/diagramDrawing" Target="../diagrams/drawing19.xml"/><Relationship Id="rId5" Type="http://schemas.openxmlformats.org/officeDocument/2006/relationships/diagramColors" Target="../diagrams/colors18.xml"/><Relationship Id="rId10" Type="http://schemas.openxmlformats.org/officeDocument/2006/relationships/diagramColors" Target="../diagrams/colors19.xml"/><Relationship Id="rId4" Type="http://schemas.openxmlformats.org/officeDocument/2006/relationships/diagramQuickStyle" Target="../diagrams/quickStyle18.xml"/><Relationship Id="rId9" Type="http://schemas.openxmlformats.org/officeDocument/2006/relationships/diagramQuickStyle" Target="../diagrams/quickStyle19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1.xml"/><Relationship Id="rId3" Type="http://schemas.openxmlformats.org/officeDocument/2006/relationships/diagramLayout" Target="../diagrams/layout20.xml"/><Relationship Id="rId7" Type="http://schemas.openxmlformats.org/officeDocument/2006/relationships/diagramData" Target="../diagrams/data21.xml"/><Relationship Id="rId2" Type="http://schemas.openxmlformats.org/officeDocument/2006/relationships/diagramData" Target="../diagrams/data20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0.xml"/><Relationship Id="rId11" Type="http://schemas.microsoft.com/office/2007/relationships/diagramDrawing" Target="../diagrams/drawing21.xml"/><Relationship Id="rId5" Type="http://schemas.openxmlformats.org/officeDocument/2006/relationships/diagramColors" Target="../diagrams/colors20.xml"/><Relationship Id="rId10" Type="http://schemas.openxmlformats.org/officeDocument/2006/relationships/diagramColors" Target="../diagrams/colors21.xml"/><Relationship Id="rId4" Type="http://schemas.openxmlformats.org/officeDocument/2006/relationships/diagramQuickStyle" Target="../diagrams/quickStyle20.xml"/><Relationship Id="rId9" Type="http://schemas.openxmlformats.org/officeDocument/2006/relationships/diagramQuickStyle" Target="../diagrams/quickStyle21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3.xml"/><Relationship Id="rId3" Type="http://schemas.openxmlformats.org/officeDocument/2006/relationships/diagramLayout" Target="../diagrams/layout22.xml"/><Relationship Id="rId7" Type="http://schemas.openxmlformats.org/officeDocument/2006/relationships/diagramData" Target="../diagrams/data23.xml"/><Relationship Id="rId2" Type="http://schemas.openxmlformats.org/officeDocument/2006/relationships/diagramData" Target="../diagrams/data2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2.xml"/><Relationship Id="rId11" Type="http://schemas.microsoft.com/office/2007/relationships/diagramDrawing" Target="../diagrams/drawing23.xml"/><Relationship Id="rId5" Type="http://schemas.openxmlformats.org/officeDocument/2006/relationships/diagramColors" Target="../diagrams/colors22.xml"/><Relationship Id="rId10" Type="http://schemas.openxmlformats.org/officeDocument/2006/relationships/diagramColors" Target="../diagrams/colors23.xml"/><Relationship Id="rId4" Type="http://schemas.openxmlformats.org/officeDocument/2006/relationships/diagramQuickStyle" Target="../diagrams/quickStyle22.xml"/><Relationship Id="rId9" Type="http://schemas.openxmlformats.org/officeDocument/2006/relationships/diagramQuickStyle" Target="../diagrams/quickStyle23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1.xml"/><Relationship Id="rId3" Type="http://schemas.openxmlformats.org/officeDocument/2006/relationships/diagramLayout" Target="../diagrams/layout10.xml"/><Relationship Id="rId7" Type="http://schemas.openxmlformats.org/officeDocument/2006/relationships/diagramData" Target="../diagrams/data11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0.xml"/><Relationship Id="rId11" Type="http://schemas.microsoft.com/office/2007/relationships/diagramDrawing" Target="../diagrams/drawing11.xml"/><Relationship Id="rId5" Type="http://schemas.openxmlformats.org/officeDocument/2006/relationships/diagramColors" Target="../diagrams/colors10.xml"/><Relationship Id="rId10" Type="http://schemas.openxmlformats.org/officeDocument/2006/relationships/diagramColors" Target="../diagrams/colors11.xml"/><Relationship Id="rId4" Type="http://schemas.openxmlformats.org/officeDocument/2006/relationships/diagramQuickStyle" Target="../diagrams/quickStyle10.xml"/><Relationship Id="rId9" Type="http://schemas.openxmlformats.org/officeDocument/2006/relationships/diagramQuickStyle" Target="../diagrams/quickStyle11.xml"/></Relationships>
</file>

<file path=ppt/slides/_rels/slide7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5.xml"/><Relationship Id="rId3" Type="http://schemas.openxmlformats.org/officeDocument/2006/relationships/diagramLayout" Target="../diagrams/layout24.xml"/><Relationship Id="rId7" Type="http://schemas.openxmlformats.org/officeDocument/2006/relationships/diagramData" Target="../diagrams/data25.xml"/><Relationship Id="rId2" Type="http://schemas.openxmlformats.org/officeDocument/2006/relationships/diagramData" Target="../diagrams/data24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4.xml"/><Relationship Id="rId11" Type="http://schemas.microsoft.com/office/2007/relationships/diagramDrawing" Target="../diagrams/drawing25.xml"/><Relationship Id="rId5" Type="http://schemas.openxmlformats.org/officeDocument/2006/relationships/diagramColors" Target="../diagrams/colors24.xml"/><Relationship Id="rId10" Type="http://schemas.openxmlformats.org/officeDocument/2006/relationships/diagramColors" Target="../diagrams/colors25.xml"/><Relationship Id="rId4" Type="http://schemas.openxmlformats.org/officeDocument/2006/relationships/diagramQuickStyle" Target="../diagrams/quickStyle24.xml"/><Relationship Id="rId9" Type="http://schemas.openxmlformats.org/officeDocument/2006/relationships/diagramQuickStyle" Target="../diagrams/quickStyle25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7.xml"/><Relationship Id="rId3" Type="http://schemas.openxmlformats.org/officeDocument/2006/relationships/diagramLayout" Target="../diagrams/layout26.xml"/><Relationship Id="rId7" Type="http://schemas.openxmlformats.org/officeDocument/2006/relationships/diagramData" Target="../diagrams/data27.xml"/><Relationship Id="rId2" Type="http://schemas.openxmlformats.org/officeDocument/2006/relationships/diagramData" Target="../diagrams/data26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6.xml"/><Relationship Id="rId11" Type="http://schemas.microsoft.com/office/2007/relationships/diagramDrawing" Target="../diagrams/drawing27.xml"/><Relationship Id="rId5" Type="http://schemas.openxmlformats.org/officeDocument/2006/relationships/diagramColors" Target="../diagrams/colors26.xml"/><Relationship Id="rId10" Type="http://schemas.openxmlformats.org/officeDocument/2006/relationships/diagramColors" Target="../diagrams/colors27.xml"/><Relationship Id="rId4" Type="http://schemas.openxmlformats.org/officeDocument/2006/relationships/diagramQuickStyle" Target="../diagrams/quickStyle26.xml"/><Relationship Id="rId9" Type="http://schemas.openxmlformats.org/officeDocument/2006/relationships/diagramQuickStyle" Target="../diagrams/quickStyle2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9.xml"/><Relationship Id="rId3" Type="http://schemas.openxmlformats.org/officeDocument/2006/relationships/diagramLayout" Target="../diagrams/layout28.xml"/><Relationship Id="rId7" Type="http://schemas.openxmlformats.org/officeDocument/2006/relationships/diagramData" Target="../diagrams/data29.xml"/><Relationship Id="rId2" Type="http://schemas.openxmlformats.org/officeDocument/2006/relationships/diagramData" Target="../diagrams/data28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8.xml"/><Relationship Id="rId11" Type="http://schemas.microsoft.com/office/2007/relationships/diagramDrawing" Target="../diagrams/drawing29.xml"/><Relationship Id="rId5" Type="http://schemas.openxmlformats.org/officeDocument/2006/relationships/diagramColors" Target="../diagrams/colors28.xml"/><Relationship Id="rId10" Type="http://schemas.openxmlformats.org/officeDocument/2006/relationships/diagramColors" Target="../diagrams/colors29.xml"/><Relationship Id="rId4" Type="http://schemas.openxmlformats.org/officeDocument/2006/relationships/diagramQuickStyle" Target="../diagrams/quickStyle28.xml"/><Relationship Id="rId9" Type="http://schemas.openxmlformats.org/officeDocument/2006/relationships/diagramQuickStyle" Target="../diagrams/quickStyle29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1.xml"/><Relationship Id="rId3" Type="http://schemas.openxmlformats.org/officeDocument/2006/relationships/diagramLayout" Target="../diagrams/layout30.xml"/><Relationship Id="rId7" Type="http://schemas.openxmlformats.org/officeDocument/2006/relationships/diagramData" Target="../diagrams/data31.xml"/><Relationship Id="rId2" Type="http://schemas.openxmlformats.org/officeDocument/2006/relationships/diagramData" Target="../diagrams/data30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30.xml"/><Relationship Id="rId11" Type="http://schemas.microsoft.com/office/2007/relationships/diagramDrawing" Target="../diagrams/drawing31.xml"/><Relationship Id="rId5" Type="http://schemas.openxmlformats.org/officeDocument/2006/relationships/diagramColors" Target="../diagrams/colors30.xml"/><Relationship Id="rId10" Type="http://schemas.openxmlformats.org/officeDocument/2006/relationships/diagramColors" Target="../diagrams/colors31.xml"/><Relationship Id="rId4" Type="http://schemas.openxmlformats.org/officeDocument/2006/relationships/diagramQuickStyle" Target="../diagrams/quickStyle30.xml"/><Relationship Id="rId9" Type="http://schemas.openxmlformats.org/officeDocument/2006/relationships/diagramQuickStyle" Target="../diagrams/quickStyle31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3.xml"/><Relationship Id="rId3" Type="http://schemas.openxmlformats.org/officeDocument/2006/relationships/diagramLayout" Target="../diagrams/layout32.xml"/><Relationship Id="rId7" Type="http://schemas.openxmlformats.org/officeDocument/2006/relationships/diagramData" Target="../diagrams/data33.xml"/><Relationship Id="rId2" Type="http://schemas.openxmlformats.org/officeDocument/2006/relationships/diagramData" Target="../diagrams/data3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32.xml"/><Relationship Id="rId11" Type="http://schemas.microsoft.com/office/2007/relationships/diagramDrawing" Target="../diagrams/drawing33.xml"/><Relationship Id="rId5" Type="http://schemas.openxmlformats.org/officeDocument/2006/relationships/diagramColors" Target="../diagrams/colors32.xml"/><Relationship Id="rId10" Type="http://schemas.openxmlformats.org/officeDocument/2006/relationships/diagramColors" Target="../diagrams/colors33.xml"/><Relationship Id="rId4" Type="http://schemas.openxmlformats.org/officeDocument/2006/relationships/diagramQuickStyle" Target="../diagrams/quickStyle32.xml"/><Relationship Id="rId9" Type="http://schemas.openxmlformats.org/officeDocument/2006/relationships/diagramQuickStyle" Target="../diagrams/quickStyle33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5.xml"/><Relationship Id="rId3" Type="http://schemas.openxmlformats.org/officeDocument/2006/relationships/diagramLayout" Target="../diagrams/layout34.xml"/><Relationship Id="rId7" Type="http://schemas.openxmlformats.org/officeDocument/2006/relationships/diagramData" Target="../diagrams/data35.xml"/><Relationship Id="rId2" Type="http://schemas.openxmlformats.org/officeDocument/2006/relationships/diagramData" Target="../diagrams/data34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34.xml"/><Relationship Id="rId11" Type="http://schemas.microsoft.com/office/2007/relationships/diagramDrawing" Target="../diagrams/drawing35.xml"/><Relationship Id="rId5" Type="http://schemas.openxmlformats.org/officeDocument/2006/relationships/diagramColors" Target="../diagrams/colors34.xml"/><Relationship Id="rId10" Type="http://schemas.openxmlformats.org/officeDocument/2006/relationships/diagramColors" Target="../diagrams/colors35.xml"/><Relationship Id="rId4" Type="http://schemas.openxmlformats.org/officeDocument/2006/relationships/diagramQuickStyle" Target="../diagrams/quickStyle34.xml"/><Relationship Id="rId9" Type="http://schemas.openxmlformats.org/officeDocument/2006/relationships/diagramQuickStyle" Target="../diagrams/quickStyle35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E0E1B4-3FB1-4D4A-92F5-F99E2F9D3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52D1-8B34-4AC1-A5A8-88BDA57464D8}" type="datetime1">
              <a:rPr lang="en-IN" smtClean="0"/>
              <a:t>18-03-2026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273924-F9BC-426C-B843-DD38BCB6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856018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Guruprasad KN,  Assistant Professor,  Dept. of E&amp;C,  ATME CE, Mysuru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4E644C-BD7D-4225-BCAD-4F309745D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1</a:t>
            </a:fld>
            <a:endParaRPr lang="en-IN"/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4027086105"/>
              </p:ext>
            </p:extLst>
          </p:nvPr>
        </p:nvGraphicFramePr>
        <p:xfrm>
          <a:off x="7869382" y="4073237"/>
          <a:ext cx="4092651" cy="19677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1442961468"/>
              </p:ext>
            </p:extLst>
          </p:nvPr>
        </p:nvGraphicFramePr>
        <p:xfrm>
          <a:off x="2104571" y="1976003"/>
          <a:ext cx="8687925" cy="14599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cxnSp>
        <p:nvCxnSpPr>
          <p:cNvPr id="9" name="Straight Connector 8"/>
          <p:cNvCxnSpPr/>
          <p:nvPr/>
        </p:nvCxnSpPr>
        <p:spPr>
          <a:xfrm>
            <a:off x="0" y="1193220"/>
            <a:ext cx="12192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277449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86B64-43E0-4E34-9AC4-5F4D221C02DF}" type="datetime1">
              <a:rPr lang="en-IN" smtClean="0"/>
              <a:t>18-03-2026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Department of ECE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10</a:t>
            </a:fld>
            <a:endParaRPr lang="en-IN"/>
          </a:p>
        </p:txBody>
      </p:sp>
      <p:cxnSp>
        <p:nvCxnSpPr>
          <p:cNvPr id="7" name="Straight Connector 6"/>
          <p:cNvCxnSpPr/>
          <p:nvPr/>
        </p:nvCxnSpPr>
        <p:spPr>
          <a:xfrm>
            <a:off x="0" y="1193220"/>
            <a:ext cx="12192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159658" y="1515910"/>
            <a:ext cx="1152434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IN" sz="2200" dirty="0"/>
              <a:t>If the amplitude of the modulating signal increases 	     	</a:t>
            </a:r>
            <a:r>
              <a:rPr lang="en-IN" sz="2200" dirty="0">
                <a:solidFill>
                  <a:srgbClr val="FF0000"/>
                </a:solidFill>
              </a:rPr>
              <a:t>the carrier frequency increases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IN" sz="2200" dirty="0"/>
              <a:t>If the amplitude of the modulating signal decreases 	      	</a:t>
            </a:r>
            <a:r>
              <a:rPr lang="en-IN" sz="2200" dirty="0">
                <a:solidFill>
                  <a:srgbClr val="FF0000"/>
                </a:solidFill>
              </a:rPr>
              <a:t>the carrier frequency decreases</a:t>
            </a:r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6560448" y="1741714"/>
            <a:ext cx="783771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6582222" y="2097314"/>
            <a:ext cx="783771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290285" y="2524036"/>
            <a:ext cx="11625944" cy="2041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IN" sz="2200" b="1" dirty="0">
                <a:solidFill>
                  <a:srgbClr val="FF0000"/>
                </a:solidFill>
              </a:rPr>
              <a:t>Frequency deviation </a:t>
            </a:r>
            <a:r>
              <a:rPr lang="en-IN" sz="2200" b="1" dirty="0" err="1">
                <a:solidFill>
                  <a:srgbClr val="FF0000"/>
                </a:solidFill>
              </a:rPr>
              <a:t>f</a:t>
            </a:r>
            <a:r>
              <a:rPr lang="en-IN" sz="2200" b="1" baseline="-25000" dirty="0" err="1">
                <a:solidFill>
                  <a:srgbClr val="FF0000"/>
                </a:solidFill>
              </a:rPr>
              <a:t>d</a:t>
            </a:r>
            <a:r>
              <a:rPr lang="en-IN" sz="2200" b="1" baseline="-25000" dirty="0">
                <a:solidFill>
                  <a:srgbClr val="FF0000"/>
                </a:solidFill>
              </a:rPr>
              <a:t> </a:t>
            </a:r>
            <a:r>
              <a:rPr lang="en-IN" sz="2200" b="1" dirty="0">
                <a:solidFill>
                  <a:srgbClr val="FF0000"/>
                </a:solidFill>
              </a:rPr>
              <a:t> :</a:t>
            </a:r>
          </a:p>
          <a:p>
            <a:pPr algn="just"/>
            <a:endParaRPr lang="en-IN" sz="1000" baseline="-25000" dirty="0">
              <a:solidFill>
                <a:srgbClr val="FF0000"/>
              </a:solidFill>
            </a:endParaRPr>
          </a:p>
          <a:p>
            <a:pPr algn="just"/>
            <a:r>
              <a:rPr lang="en-IN" sz="2200" dirty="0"/>
              <a:t>The amount of </a:t>
            </a:r>
            <a:r>
              <a:rPr lang="en-IN" sz="2200" i="1" dirty="0">
                <a:solidFill>
                  <a:srgbClr val="002060"/>
                </a:solidFill>
              </a:rPr>
              <a:t>change in carrier frequency</a:t>
            </a:r>
            <a:r>
              <a:rPr lang="en-IN" sz="2200" dirty="0"/>
              <a:t> produced by the modulating signal is known as the frequency deviation </a:t>
            </a:r>
            <a:r>
              <a:rPr lang="en-IN" sz="2200" dirty="0" err="1"/>
              <a:t>f</a:t>
            </a:r>
            <a:r>
              <a:rPr lang="en-IN" sz="2200" baseline="-25000" dirty="0" err="1"/>
              <a:t>d</a:t>
            </a:r>
            <a:r>
              <a:rPr lang="en-IN" sz="2200" baseline="-25000" dirty="0"/>
              <a:t>. </a:t>
            </a:r>
          </a:p>
          <a:p>
            <a:pPr algn="just"/>
            <a:endParaRPr lang="en-IN" sz="1000" dirty="0"/>
          </a:p>
          <a:p>
            <a:pPr marL="342900" indent="-342900" algn="just">
              <a:buFont typeface="Arial" pitchFamily="34" charset="0"/>
              <a:buChar char="•"/>
            </a:pPr>
            <a:r>
              <a:rPr lang="en-IN" sz="2200" dirty="0"/>
              <a:t>Maximum frequency deviation occurs at the maximum amplitude of the modulating signal.</a:t>
            </a:r>
          </a:p>
          <a:p>
            <a:pPr marL="342900" indent="-342900" algn="just">
              <a:buFont typeface="Arial" pitchFamily="34" charset="0"/>
              <a:buChar char="•"/>
            </a:pPr>
            <a:r>
              <a:rPr lang="en-IN" sz="2200" dirty="0"/>
              <a:t>The frequency of the modulating signal determines the frequency deviation rate.</a:t>
            </a:r>
          </a:p>
        </p:txBody>
      </p:sp>
    </p:spTree>
    <p:extLst>
      <p:ext uri="{BB962C8B-B14F-4D97-AF65-F5344CB8AC3E}">
        <p14:creationId xmlns:p14="http://schemas.microsoft.com/office/powerpoint/2010/main" val="3758313991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E0E1B4-3FB1-4D4A-92F5-F99E2F9D3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52D1-8B34-4AC1-A5A8-88BDA57464D8}" type="datetime1">
              <a:rPr lang="en-IN" smtClean="0"/>
              <a:t>18-03-2026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273924-F9BC-426C-B843-DD38BCB6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856018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Guruprasad KN,  Assistant Professor,  Dept. of E&amp;C,  ATME CE, Mysuru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4E644C-BD7D-4225-BCAD-4F309745D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100</a:t>
            </a:fld>
            <a:endParaRPr lang="en-IN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1193220"/>
            <a:ext cx="12192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931608410"/>
              </p:ext>
            </p:extLst>
          </p:nvPr>
        </p:nvGraphicFramePr>
        <p:xfrm>
          <a:off x="1835727" y="1532659"/>
          <a:ext cx="2957945" cy="6009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3839092115"/>
              </p:ext>
            </p:extLst>
          </p:nvPr>
        </p:nvGraphicFramePr>
        <p:xfrm>
          <a:off x="1911927" y="2283112"/>
          <a:ext cx="9490364" cy="36050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1886978163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E0E1B4-3FB1-4D4A-92F5-F99E2F9D3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52D1-8B34-4AC1-A5A8-88BDA57464D8}" type="datetime1">
              <a:rPr lang="en-IN" smtClean="0"/>
              <a:t>18-03-2026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273924-F9BC-426C-B843-DD38BCB6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856018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Guruprasad KN,  Assistant Professor,  Dept. of E&amp;C,  ATME CE, Mysuru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4E644C-BD7D-4225-BCAD-4F309745D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101</a:t>
            </a:fld>
            <a:endParaRPr lang="en-IN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1193220"/>
            <a:ext cx="12192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5775" y="1334860"/>
            <a:ext cx="5746658" cy="50369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7"/>
          <p:cNvSpPr/>
          <p:nvPr/>
        </p:nvSpPr>
        <p:spPr>
          <a:xfrm>
            <a:off x="146674" y="1255879"/>
            <a:ext cx="2117555" cy="42731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87898" tIns="43950" rIns="87898" bIns="43950" rtlCol="0">
            <a:spAutoFit/>
          </a:bodyPr>
          <a:lstStyle/>
          <a:p>
            <a:pPr marL="439491" indent="-439491">
              <a:buFont typeface="Wingdings" pitchFamily="2" charset="2"/>
              <a:buChar char="q"/>
            </a:pPr>
            <a:r>
              <a:rPr lang="en-US" sz="2200" b="1" dirty="0"/>
              <a:t>JFET Mixer :</a:t>
            </a:r>
          </a:p>
        </p:txBody>
      </p:sp>
    </p:spTree>
    <p:extLst>
      <p:ext uri="{BB962C8B-B14F-4D97-AF65-F5344CB8AC3E}">
        <p14:creationId xmlns:p14="http://schemas.microsoft.com/office/powerpoint/2010/main" val="1016473965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E0E1B4-3FB1-4D4A-92F5-F99E2F9D3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52D1-8B34-4AC1-A5A8-88BDA57464D8}" type="datetime1">
              <a:rPr lang="en-IN" smtClean="0"/>
              <a:t>18-03-2026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273924-F9BC-426C-B843-DD38BCB6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856018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Guruprasad KN,  Assistant Professor,  Dept. of E&amp;C,  ATME CE, Mysuru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4E644C-BD7D-4225-BCAD-4F309745D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102</a:t>
            </a:fld>
            <a:endParaRPr lang="en-IN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1193220"/>
            <a:ext cx="12192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159656" y="1338057"/>
            <a:ext cx="11713029" cy="330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200" b="1" dirty="0">
                <a:solidFill>
                  <a:srgbClr val="C00000"/>
                </a:solidFill>
              </a:rPr>
              <a:t>Working:</a:t>
            </a:r>
          </a:p>
          <a:p>
            <a:pPr algn="just"/>
            <a:endParaRPr lang="en-IN" sz="2200" dirty="0"/>
          </a:p>
          <a:p>
            <a:pPr marL="342900" indent="-34290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IN" sz="2200" dirty="0"/>
              <a:t>FETs make good mixers because they provide gain, have low noise, and offer a nearly perfect square-law response. </a:t>
            </a:r>
          </a:p>
          <a:p>
            <a:pPr marL="342900" indent="-34290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IN" sz="2200" dirty="0">
                <a:solidFill>
                  <a:srgbClr val="FF0000"/>
                </a:solidFill>
              </a:rPr>
              <a:t>The FET mixer is biased so that it operates in the nonlinear portion of its range. </a:t>
            </a:r>
          </a:p>
          <a:p>
            <a:pPr marL="342900" indent="-34290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IN" sz="2200" dirty="0"/>
              <a:t>The input signal is applied to the gate, and the local oscillator signal is coupled to the source. </a:t>
            </a:r>
          </a:p>
          <a:p>
            <a:pPr marL="342900" indent="-34290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IN" sz="2200" dirty="0">
                <a:solidFill>
                  <a:srgbClr val="FF0000"/>
                </a:solidFill>
              </a:rPr>
              <a:t>Again, the tuned circuit in the drain selects the difference frequency.</a:t>
            </a:r>
          </a:p>
        </p:txBody>
      </p:sp>
    </p:spTree>
    <p:extLst>
      <p:ext uri="{BB962C8B-B14F-4D97-AF65-F5344CB8AC3E}">
        <p14:creationId xmlns:p14="http://schemas.microsoft.com/office/powerpoint/2010/main" val="307954709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E0E1B4-3FB1-4D4A-92F5-F99E2F9D3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52D1-8B34-4AC1-A5A8-88BDA57464D8}" type="datetime1">
              <a:rPr lang="en-IN" smtClean="0"/>
              <a:t>18-03-2026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273924-F9BC-426C-B843-DD38BCB6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856018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Guruprasad KN,  Assistant Professor,  Dept. of E&amp;C,  ATME CE, Mysuru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4E644C-BD7D-4225-BCAD-4F309745D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103</a:t>
            </a:fld>
            <a:endParaRPr lang="en-IN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1193220"/>
            <a:ext cx="12192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159656" y="1338057"/>
            <a:ext cx="11713029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200" b="1" dirty="0">
                <a:solidFill>
                  <a:srgbClr val="C00000"/>
                </a:solidFill>
              </a:rPr>
              <a:t>Class Test:</a:t>
            </a:r>
          </a:p>
          <a:p>
            <a:pPr marL="914400" lvl="1" indent="-457200" algn="just">
              <a:lnSpc>
                <a:spcPct val="150000"/>
              </a:lnSpc>
              <a:buFont typeface="+mj-lt"/>
              <a:buAutoNum type="arabicPeriod"/>
            </a:pPr>
            <a:r>
              <a:rPr lang="en-IN" sz="2400" dirty="0"/>
              <a:t>Draw the block diagram of a super heterodyne receiver and explain the function of each block.</a:t>
            </a:r>
          </a:p>
          <a:p>
            <a:pPr marL="914400" lvl="1" indent="-457200" algn="just">
              <a:lnSpc>
                <a:spcPct val="150000"/>
              </a:lnSpc>
              <a:buFont typeface="+mj-lt"/>
              <a:buAutoNum type="arabicPeriod"/>
            </a:pPr>
            <a:r>
              <a:rPr lang="en-IN" sz="2400" dirty="0">
                <a:solidFill>
                  <a:srgbClr val="FF0000"/>
                </a:solidFill>
              </a:rPr>
              <a:t>Define PLL. Describe the basic block diagram of a PLL along with capture and lock ranges.</a:t>
            </a:r>
          </a:p>
          <a:p>
            <a:pPr marL="914400" lvl="1" indent="-457200" algn="just">
              <a:lnSpc>
                <a:spcPct val="150000"/>
              </a:lnSpc>
              <a:buFont typeface="+mj-lt"/>
              <a:buAutoNum type="arabicPeriod"/>
            </a:pPr>
            <a:r>
              <a:rPr lang="en-IN" sz="2400" dirty="0"/>
              <a:t>Interpret the concept of a mixer with a neat schematic diagram.</a:t>
            </a:r>
          </a:p>
          <a:p>
            <a:pPr marL="914400" lvl="1" indent="-457200" algn="just">
              <a:lnSpc>
                <a:spcPct val="150000"/>
              </a:lnSpc>
              <a:buFont typeface="+mj-lt"/>
              <a:buAutoNum type="arabicPeriod"/>
            </a:pPr>
            <a:r>
              <a:rPr lang="en-IN" sz="2400" dirty="0">
                <a:solidFill>
                  <a:srgbClr val="FF0000"/>
                </a:solidFill>
              </a:rPr>
              <a:t>Outline Pre-emphasis and De-emphasis in detail with suitable block diagram.</a:t>
            </a:r>
          </a:p>
        </p:txBody>
      </p:sp>
    </p:spTree>
    <p:extLst>
      <p:ext uri="{BB962C8B-B14F-4D97-AF65-F5344CB8AC3E}">
        <p14:creationId xmlns:p14="http://schemas.microsoft.com/office/powerpoint/2010/main" val="1508730805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E0E1B4-3FB1-4D4A-92F5-F99E2F9D3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52D1-8B34-4AC1-A5A8-88BDA57464D8}" type="datetime1">
              <a:rPr lang="en-IN" smtClean="0"/>
              <a:t>18-03-2026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273924-F9BC-426C-B843-DD38BCB6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856018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Guruprasad KN,  Assistant Professor,  Dept. of E&amp;C,  ATME CE, Mysuru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4E644C-BD7D-4225-BCAD-4F309745D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104</a:t>
            </a:fld>
            <a:endParaRPr lang="en-IN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1193220"/>
            <a:ext cx="12192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3713018" y="2438400"/>
            <a:ext cx="476596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>
                <a:solidFill>
                  <a:srgbClr val="FF0000"/>
                </a:solidFill>
                <a:latin typeface="Monotype Corsiva" pitchFamily="66" charset="0"/>
              </a:rPr>
              <a:t>Thank You</a:t>
            </a:r>
            <a:endParaRPr lang="en-IN" sz="8000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641600" y="4557486"/>
            <a:ext cx="40059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5410187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E0E1B4-3FB1-4D4A-92F5-F99E2F9D3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52D1-8B34-4AC1-A5A8-88BDA57464D8}" type="datetime1">
              <a:rPr lang="en-IN" smtClean="0"/>
              <a:t>18-03-2026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273924-F9BC-426C-B843-DD38BCB6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856018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Guruprasad KN,  Assistant Professor,  Dept. of E&amp;C,  ATME CE, Mysuru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4E644C-BD7D-4225-BCAD-4F309745D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11</a:t>
            </a:fld>
            <a:endParaRPr lang="en-IN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1193220"/>
            <a:ext cx="12192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75" y="1338263"/>
            <a:ext cx="5050354" cy="4757737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068186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86B64-43E0-4E34-9AC4-5F4D221C02DF}" type="datetime1">
              <a:rPr lang="en-IN" smtClean="0"/>
              <a:t>18-03-2026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Department of ECE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12</a:t>
            </a:fld>
            <a:endParaRPr lang="en-IN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3452" y="43542"/>
            <a:ext cx="7339919" cy="679341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986971" y="3178991"/>
            <a:ext cx="2917371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lphaLcParenBoth"/>
            </a:pPr>
            <a:r>
              <a:rPr lang="en-IN" sz="2200" dirty="0"/>
              <a:t>Carrier. </a:t>
            </a:r>
          </a:p>
          <a:p>
            <a:pPr marL="342900" indent="-342900">
              <a:buAutoNum type="alphaLcParenBoth"/>
            </a:pPr>
            <a:r>
              <a:rPr lang="en-IN" sz="2200" dirty="0"/>
              <a:t>Modulating signal. </a:t>
            </a:r>
          </a:p>
          <a:p>
            <a:pPr marL="342900" indent="-342900">
              <a:buAutoNum type="alphaLcParenBoth"/>
            </a:pPr>
            <a:r>
              <a:rPr lang="en-IN" sz="2200" dirty="0"/>
              <a:t>FM  signal.</a:t>
            </a:r>
          </a:p>
        </p:txBody>
      </p:sp>
    </p:spTree>
    <p:extLst>
      <p:ext uri="{BB962C8B-B14F-4D97-AF65-F5344CB8AC3E}">
        <p14:creationId xmlns:p14="http://schemas.microsoft.com/office/powerpoint/2010/main" val="42211320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E0E1B4-3FB1-4D4A-92F5-F99E2F9D3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52D1-8B34-4AC1-A5A8-88BDA57464D8}" type="datetime1">
              <a:rPr lang="en-IN" smtClean="0"/>
              <a:t>18-03-2026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273924-F9BC-426C-B843-DD38BCB6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856018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Guruprasad KN,  Assistant Professor,  Dept. of E&amp;C,  ATME CE, Mysuru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4E644C-BD7D-4225-BCAD-4F309745D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13</a:t>
            </a:fld>
            <a:endParaRPr lang="en-IN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1193220"/>
            <a:ext cx="12192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75660" y="1325341"/>
            <a:ext cx="2030516" cy="39653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87898" tIns="43950" rIns="87898" bIns="43950" rtlCol="0">
            <a:spAutoFit/>
          </a:bodyPr>
          <a:lstStyle/>
          <a:p>
            <a:pPr marL="439491" indent="-439491">
              <a:buFont typeface="Wingdings" pitchFamily="2" charset="2"/>
              <a:buChar char="q"/>
            </a:pPr>
            <a:r>
              <a:rPr lang="en-US" sz="2000" b="1" dirty="0"/>
              <a:t>Problem 3.1:</a:t>
            </a:r>
            <a:endParaRPr lang="en-IN" sz="2000" b="1" dirty="0"/>
          </a:p>
        </p:txBody>
      </p:sp>
      <p:sp>
        <p:nvSpPr>
          <p:cNvPr id="2" name="Rectangle 1"/>
          <p:cNvSpPr/>
          <p:nvPr/>
        </p:nvSpPr>
        <p:spPr>
          <a:xfrm>
            <a:off x="175659" y="1913323"/>
            <a:ext cx="11653483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2200" dirty="0"/>
              <a:t>A transmitter operates on a frequency of 915 </a:t>
            </a:r>
            <a:r>
              <a:rPr lang="en-IN" sz="2200" dirty="0" err="1"/>
              <a:t>MHz.</a:t>
            </a:r>
            <a:r>
              <a:rPr lang="en-IN" sz="2200" dirty="0"/>
              <a:t> The maximum FM deviation is </a:t>
            </a:r>
            <a:r>
              <a:rPr lang="en-IN" sz="2400" dirty="0">
                <a:solidFill>
                  <a:srgbClr val="FF0000"/>
                </a:solidFill>
              </a:rPr>
              <a:t>±</a:t>
            </a:r>
            <a:r>
              <a:rPr lang="en-IN" sz="2200" dirty="0">
                <a:solidFill>
                  <a:srgbClr val="FF0000"/>
                </a:solidFill>
              </a:rPr>
              <a:t>12.5 kHz</a:t>
            </a:r>
            <a:r>
              <a:rPr lang="en-IN" sz="2200" dirty="0"/>
              <a:t>. What are the maximum and minimum frequencies that occur during modulation?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0299" y="3415620"/>
            <a:ext cx="6961188" cy="16614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32230" y="2815771"/>
            <a:ext cx="137001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solidFill>
                  <a:srgbClr val="FF0000"/>
                </a:solidFill>
              </a:rPr>
              <a:t>Solution: </a:t>
            </a:r>
            <a:endParaRPr lang="en-IN" sz="2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6818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E0E1B4-3FB1-4D4A-92F5-F99E2F9D3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52D1-8B34-4AC1-A5A8-88BDA57464D8}" type="datetime1">
              <a:rPr lang="en-IN" smtClean="0"/>
              <a:t>18-03-2026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273924-F9BC-426C-B843-DD38BCB6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856018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Guruprasad KN,  Assistant Professor,  Dept. of E&amp;C,  ATME CE, Mysuru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4E644C-BD7D-4225-BCAD-4F309745D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14</a:t>
            </a:fld>
            <a:endParaRPr lang="en-IN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1193220"/>
            <a:ext cx="12192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333838" y="1335092"/>
            <a:ext cx="943428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v"/>
            </a:pPr>
            <a:r>
              <a:rPr lang="en-IN" sz="2200" dirty="0">
                <a:solidFill>
                  <a:srgbClr val="00B050"/>
                </a:solidFill>
              </a:rPr>
              <a:t>Frequency-modulating of a carrier with binary data produces FSK.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584" y="2168979"/>
            <a:ext cx="9534071" cy="3470782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837970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E0E1B4-3FB1-4D4A-92F5-F99E2F9D3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52D1-8B34-4AC1-A5A8-88BDA57464D8}" type="datetime1">
              <a:rPr lang="en-IN" smtClean="0"/>
              <a:t>18-03-2026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273924-F9BC-426C-B843-DD38BCB6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856018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Guruprasad KN,  Assistant Professor,  Dept. of E&amp;C,  ATME CE, Mysuru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4E644C-BD7D-4225-BCAD-4F309745D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15</a:t>
            </a:fld>
            <a:endParaRPr lang="en-IN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1193220"/>
            <a:ext cx="12192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3280952447"/>
              </p:ext>
            </p:extLst>
          </p:nvPr>
        </p:nvGraphicFramePr>
        <p:xfrm>
          <a:off x="1835727" y="1532659"/>
          <a:ext cx="2957945" cy="6009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2301544307"/>
              </p:ext>
            </p:extLst>
          </p:nvPr>
        </p:nvGraphicFramePr>
        <p:xfrm>
          <a:off x="1911927" y="2283112"/>
          <a:ext cx="9490364" cy="36050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182938937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E0E1B4-3FB1-4D4A-92F5-F99E2F9D3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52D1-8B34-4AC1-A5A8-88BDA57464D8}" type="datetime1">
              <a:rPr lang="en-IN" smtClean="0"/>
              <a:t>18-03-2026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273924-F9BC-426C-B843-DD38BCB6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856018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Guruprasad KN,  Assistant Professor,  Dept. of E&amp;C,  ATME CE, Mysuru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4E644C-BD7D-4225-BCAD-4F309745D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16</a:t>
            </a:fld>
            <a:endParaRPr lang="en-IN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1193220"/>
            <a:ext cx="12192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349827" y="1412425"/>
            <a:ext cx="2959429" cy="39653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87898" tIns="43950" rIns="87898" bIns="43950" rtlCol="0">
            <a:spAutoFit/>
          </a:bodyPr>
          <a:lstStyle/>
          <a:p>
            <a:pPr marL="439491" indent="-439491">
              <a:buFont typeface="Wingdings" pitchFamily="2" charset="2"/>
              <a:buChar char="q"/>
            </a:pPr>
            <a:r>
              <a:rPr lang="en-US" sz="2000" b="1" dirty="0"/>
              <a:t>PM Concepts :</a:t>
            </a:r>
            <a:endParaRPr lang="en-IN" sz="2000" b="1" dirty="0"/>
          </a:p>
        </p:txBody>
      </p:sp>
      <p:sp>
        <p:nvSpPr>
          <p:cNvPr id="2" name="Rectangle 1"/>
          <p:cNvSpPr/>
          <p:nvPr/>
        </p:nvSpPr>
        <p:spPr>
          <a:xfrm>
            <a:off x="349826" y="2080736"/>
            <a:ext cx="1153737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IN" sz="2200" b="1" dirty="0">
                <a:solidFill>
                  <a:srgbClr val="FF0000"/>
                </a:solidFill>
              </a:rPr>
              <a:t>Phase Modulation (PM) Definition: </a:t>
            </a:r>
          </a:p>
          <a:p>
            <a:pPr algn="just"/>
            <a:endParaRPr lang="en-IN" sz="600" dirty="0"/>
          </a:p>
          <a:p>
            <a:pPr algn="just"/>
            <a:r>
              <a:rPr lang="en-IN" sz="2200" dirty="0"/>
              <a:t>Phase Modulation (PM) is a type of analog modulation where </a:t>
            </a:r>
            <a:r>
              <a:rPr lang="en-IN" sz="2200" b="1" dirty="0"/>
              <a:t>the phase of the carrier signal </a:t>
            </a:r>
            <a:r>
              <a:rPr lang="en-IN" sz="2200" dirty="0"/>
              <a:t>is varied proportionally to the instantaneous </a:t>
            </a:r>
            <a:r>
              <a:rPr lang="en-IN" sz="2200" b="1" dirty="0"/>
              <a:t>amplitude of the message</a:t>
            </a:r>
            <a:r>
              <a:rPr lang="en-IN" sz="2200" dirty="0"/>
              <a:t> (modulating) signal.</a:t>
            </a:r>
            <a:endParaRPr lang="en-IN" sz="2200" b="1" dirty="0"/>
          </a:p>
        </p:txBody>
      </p:sp>
      <p:sp>
        <p:nvSpPr>
          <p:cNvPr id="3" name="Rectangle 2"/>
          <p:cNvSpPr/>
          <p:nvPr/>
        </p:nvSpPr>
        <p:spPr>
          <a:xfrm>
            <a:off x="349826" y="3534239"/>
            <a:ext cx="11842173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Arial" pitchFamily="34" charset="0"/>
              <a:buChar char="•"/>
            </a:pPr>
            <a:r>
              <a:rPr lang="en-IN" sz="2200" dirty="0"/>
              <a:t>In PM, the frequency of the carrier remains constant. </a:t>
            </a:r>
          </a:p>
          <a:p>
            <a:pPr marL="342900" indent="-342900" algn="just">
              <a:buFont typeface="Arial" pitchFamily="34" charset="0"/>
              <a:buChar char="•"/>
            </a:pPr>
            <a:r>
              <a:rPr lang="en-IN" sz="2200" dirty="0"/>
              <a:t>The instantaneous phase of the carrier changes with the message signal. </a:t>
            </a:r>
          </a:p>
          <a:p>
            <a:pPr marL="342900" indent="-342900" algn="just">
              <a:buFont typeface="Arial" pitchFamily="34" charset="0"/>
              <a:buChar char="•"/>
            </a:pPr>
            <a:r>
              <a:rPr lang="en-IN" sz="2200" dirty="0"/>
              <a:t>The waveform looks similar to FM, but the modulation is based on phase, not frequency.</a:t>
            </a:r>
          </a:p>
        </p:txBody>
      </p:sp>
    </p:spTree>
    <p:extLst>
      <p:ext uri="{BB962C8B-B14F-4D97-AF65-F5344CB8AC3E}">
        <p14:creationId xmlns:p14="http://schemas.microsoft.com/office/powerpoint/2010/main" val="301527817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E0E1B4-3FB1-4D4A-92F5-F99E2F9D3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52D1-8B34-4AC1-A5A8-88BDA57464D8}" type="datetime1">
              <a:rPr lang="en-IN" smtClean="0"/>
              <a:t>18-03-2026</a:t>
            </a:fld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4E644C-BD7D-4225-BCAD-4F309745D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17</a:t>
            </a:fld>
            <a:endParaRPr lang="en-IN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1193220"/>
            <a:ext cx="12192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3600" y="11341"/>
            <a:ext cx="7460345" cy="6862157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769249" y="2448625"/>
            <a:ext cx="346891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lphaLcParenBoth"/>
            </a:pPr>
            <a:r>
              <a:rPr lang="en-IN" sz="2200" dirty="0"/>
              <a:t>Carrier</a:t>
            </a:r>
          </a:p>
          <a:p>
            <a:pPr marL="342900" indent="-342900">
              <a:buAutoNum type="alphaLcParenBoth"/>
            </a:pPr>
            <a:r>
              <a:rPr lang="en-IN" sz="2200" dirty="0"/>
              <a:t>Modulating signal </a:t>
            </a:r>
          </a:p>
          <a:p>
            <a:pPr marL="342900" indent="-342900">
              <a:buAutoNum type="alphaLcParenBoth"/>
            </a:pPr>
            <a:r>
              <a:rPr lang="en-IN" sz="2200" dirty="0"/>
              <a:t>FM  signal</a:t>
            </a:r>
          </a:p>
          <a:p>
            <a:pPr marL="342900" indent="-342900">
              <a:buAutoNum type="alphaLcParenBoth"/>
            </a:pPr>
            <a:r>
              <a:rPr lang="en-IN" sz="2200" dirty="0"/>
              <a:t>PM signal</a:t>
            </a:r>
          </a:p>
        </p:txBody>
      </p:sp>
    </p:spTree>
    <p:extLst>
      <p:ext uri="{BB962C8B-B14F-4D97-AF65-F5344CB8AC3E}">
        <p14:creationId xmlns:p14="http://schemas.microsoft.com/office/powerpoint/2010/main" val="60681867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E0E1B4-3FB1-4D4A-92F5-F99E2F9D3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52D1-8B34-4AC1-A5A8-88BDA57464D8}" type="datetime1">
              <a:rPr lang="en-IN" smtClean="0"/>
              <a:t>18-03-2026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273924-F9BC-426C-B843-DD38BCB6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856018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Guruprasad KN,  Assistant Professor,  Dept. of E&amp;C,  ATME CE, Mysuru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4E644C-BD7D-4225-BCAD-4F309745D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18</a:t>
            </a:fld>
            <a:endParaRPr lang="en-IN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1193220"/>
            <a:ext cx="12192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517" y="1338362"/>
            <a:ext cx="8901112" cy="4829195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6"/>
          <p:cNvSpPr/>
          <p:nvPr/>
        </p:nvSpPr>
        <p:spPr>
          <a:xfrm>
            <a:off x="9492334" y="3624281"/>
            <a:ext cx="256903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lphaLcParenBoth"/>
            </a:pPr>
            <a:r>
              <a:rPr lang="en-IN" sz="2200" dirty="0"/>
              <a:t>Modulating signal </a:t>
            </a:r>
          </a:p>
          <a:p>
            <a:pPr marL="342900" indent="-342900">
              <a:buAutoNum type="alphaLcParenBoth"/>
            </a:pPr>
            <a:r>
              <a:rPr lang="en-IN" sz="2200" dirty="0"/>
              <a:t>PM signal</a:t>
            </a:r>
          </a:p>
        </p:txBody>
      </p:sp>
    </p:spTree>
    <p:extLst>
      <p:ext uri="{BB962C8B-B14F-4D97-AF65-F5344CB8AC3E}">
        <p14:creationId xmlns:p14="http://schemas.microsoft.com/office/powerpoint/2010/main" val="270856367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E0E1B4-3FB1-4D4A-92F5-F99E2F9D3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52D1-8B34-4AC1-A5A8-88BDA57464D8}" type="datetime1">
              <a:rPr lang="en-IN" smtClean="0"/>
              <a:t>18-03-2026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273924-F9BC-426C-B843-DD38BCB6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856018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Guruprasad KN,  Assistant Professor,  Dept. of E&amp;C,  ATME CE, Mysuru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4E644C-BD7D-4225-BCAD-4F309745D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19</a:t>
            </a:fld>
            <a:endParaRPr lang="en-IN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1193220"/>
            <a:ext cx="12192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736" y="1480457"/>
            <a:ext cx="9129602" cy="4644571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6"/>
          <p:cNvSpPr/>
          <p:nvPr/>
        </p:nvSpPr>
        <p:spPr>
          <a:xfrm>
            <a:off x="9492334" y="3624281"/>
            <a:ext cx="256903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lphaLcParenBoth"/>
            </a:pPr>
            <a:r>
              <a:rPr lang="en-IN" sz="2200" dirty="0"/>
              <a:t>Modulating signal </a:t>
            </a:r>
          </a:p>
          <a:p>
            <a:pPr marL="342900" indent="-342900">
              <a:buAutoNum type="alphaLcParenBoth"/>
            </a:pPr>
            <a:r>
              <a:rPr lang="en-IN" sz="2200" dirty="0"/>
              <a:t>FM signal</a:t>
            </a:r>
          </a:p>
        </p:txBody>
      </p:sp>
    </p:spTree>
    <p:extLst>
      <p:ext uri="{BB962C8B-B14F-4D97-AF65-F5344CB8AC3E}">
        <p14:creationId xmlns:p14="http://schemas.microsoft.com/office/powerpoint/2010/main" val="27085636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E0E1B4-3FB1-4D4A-92F5-F99E2F9D3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52D1-8B34-4AC1-A5A8-88BDA57464D8}" type="datetime1">
              <a:rPr lang="en-IN" smtClean="0"/>
              <a:t>18-03-2026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273924-F9BC-426C-B843-DD38BCB6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856018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Guruprasad KN,  Assistant Professor,  Dept. of E&amp;C,  ATME CE, Mysuru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4E644C-BD7D-4225-BCAD-4F309745D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2</a:t>
            </a:fld>
            <a:endParaRPr lang="en-IN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1193220"/>
            <a:ext cx="12192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1904505502"/>
              </p:ext>
            </p:extLst>
          </p:nvPr>
        </p:nvGraphicFramePr>
        <p:xfrm>
          <a:off x="5015375" y="1733550"/>
          <a:ext cx="1752600" cy="3798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1941334776"/>
              </p:ext>
            </p:extLst>
          </p:nvPr>
        </p:nvGraphicFramePr>
        <p:xfrm>
          <a:off x="2989942" y="2419350"/>
          <a:ext cx="6357257" cy="533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22694699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E0E1B4-3FB1-4D4A-92F5-F99E2F9D3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52D1-8B34-4AC1-A5A8-88BDA57464D8}" type="datetime1">
              <a:rPr lang="en-IN" smtClean="0"/>
              <a:t>18-03-2026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273924-F9BC-426C-B843-DD38BCB6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856018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Guruprasad KN,  Assistant Professor,  Dept. of E&amp;C,  ATME CE, Mysuru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4E644C-BD7D-4225-BCAD-4F309745D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20</a:t>
            </a:fld>
            <a:endParaRPr lang="en-IN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1193220"/>
            <a:ext cx="12192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1477" y="2149473"/>
            <a:ext cx="9229045" cy="3296815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508000" y="1287432"/>
            <a:ext cx="941977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v"/>
            </a:pPr>
            <a:r>
              <a:rPr lang="en-IN" sz="2200" dirty="0">
                <a:solidFill>
                  <a:srgbClr val="00B050"/>
                </a:solidFill>
              </a:rPr>
              <a:t>Phase modulation of a carrier by binary data produces PSK.</a:t>
            </a:r>
          </a:p>
        </p:txBody>
      </p:sp>
    </p:spTree>
    <p:extLst>
      <p:ext uri="{BB962C8B-B14F-4D97-AF65-F5344CB8AC3E}">
        <p14:creationId xmlns:p14="http://schemas.microsoft.com/office/powerpoint/2010/main" val="60681867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E0E1B4-3FB1-4D4A-92F5-F99E2F9D3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52D1-8B34-4AC1-A5A8-88BDA57464D8}" type="datetime1">
              <a:rPr lang="en-IN" smtClean="0"/>
              <a:t>18-03-2026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273924-F9BC-426C-B843-DD38BCB6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856018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Guruprasad KN,  Assistant Professor,  Dept. of E&amp;C,  ATME CE, Mysuru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4E644C-BD7D-4225-BCAD-4F309745D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21</a:t>
            </a:fld>
            <a:endParaRPr lang="en-IN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1193220"/>
            <a:ext cx="12192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346874" y="1270393"/>
            <a:ext cx="2886496" cy="40011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87898" tIns="43950" rIns="87898" bIns="43950" rtlCol="0">
            <a:spAutoFit/>
          </a:bodyPr>
          <a:lstStyle/>
          <a:p>
            <a:pPr marL="439491" indent="-439491">
              <a:buFont typeface="Wingdings" pitchFamily="2" charset="2"/>
              <a:buChar char="q"/>
            </a:pPr>
            <a:r>
              <a:rPr lang="en-IN" sz="2000" b="1" dirty="0">
                <a:solidFill>
                  <a:schemeClr val="dk1"/>
                </a:solidFill>
              </a:rPr>
              <a:t>Converting PM to FM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19314" y="1756235"/>
            <a:ext cx="115678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200" i="1" dirty="0">
                <a:solidFill>
                  <a:srgbClr val="00B050"/>
                </a:solidFill>
              </a:rPr>
              <a:t>Q: With a neat block diagram, explain converting a phase modulated signal into a frequency modulated signal.</a:t>
            </a:r>
            <a:endParaRPr lang="en-IN" sz="2200" i="1" dirty="0">
              <a:solidFill>
                <a:srgbClr val="00B050"/>
              </a:solidFill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0231" y="2583735"/>
            <a:ext cx="6701090" cy="1207125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2029" y="3976017"/>
            <a:ext cx="6029325" cy="18669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0856367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E0E1B4-3FB1-4D4A-92F5-F99E2F9D3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52D1-8B34-4AC1-A5A8-88BDA57464D8}" type="datetime1">
              <a:rPr lang="en-IN" smtClean="0"/>
              <a:t>18-03-2026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273924-F9BC-426C-B843-DD38BCB6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856018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Guruprasad KN,  Assistant Professor,  Dept. of E&amp;C,  ATME CE, Mysuru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4E644C-BD7D-4225-BCAD-4F309745D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22</a:t>
            </a:fld>
            <a:endParaRPr lang="en-IN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1193220"/>
            <a:ext cx="12192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3806" y="2226806"/>
            <a:ext cx="10244388" cy="4072391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217715" y="1272212"/>
            <a:ext cx="1180011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Arial" pitchFamily="34" charset="0"/>
              <a:buChar char="•"/>
            </a:pPr>
            <a:r>
              <a:rPr lang="en-IN" sz="2200" dirty="0"/>
              <a:t>It is the Indirect Method of Frequency Modulation (FM) generation using a Phase Modulator. </a:t>
            </a:r>
          </a:p>
          <a:p>
            <a:pPr marL="342900" indent="-342900" algn="just">
              <a:buFont typeface="Arial" pitchFamily="34" charset="0"/>
              <a:buChar char="•"/>
            </a:pPr>
            <a:r>
              <a:rPr lang="en-IN" sz="2200" dirty="0"/>
              <a:t>It is commonly referred to as </a:t>
            </a:r>
            <a:r>
              <a:rPr lang="en-IN" sz="2200" dirty="0">
                <a:solidFill>
                  <a:srgbClr val="FF0000"/>
                </a:solidFill>
              </a:rPr>
              <a:t>Armstrong's method </a:t>
            </a:r>
            <a:r>
              <a:rPr lang="en-IN" sz="2200" dirty="0"/>
              <a:t>of FM generation.</a:t>
            </a:r>
          </a:p>
        </p:txBody>
      </p:sp>
    </p:spTree>
    <p:extLst>
      <p:ext uri="{BB962C8B-B14F-4D97-AF65-F5344CB8AC3E}">
        <p14:creationId xmlns:p14="http://schemas.microsoft.com/office/powerpoint/2010/main" val="270856367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E0E1B4-3FB1-4D4A-92F5-F99E2F9D3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52D1-8B34-4AC1-A5A8-88BDA57464D8}" type="datetime1">
              <a:rPr lang="en-IN" smtClean="0"/>
              <a:t>18-03-2026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273924-F9BC-426C-B843-DD38BCB6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856018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Guruprasad KN,  Assistant Professor,  Dept. of E&amp;C,  ATME CE, Mysuru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4E644C-BD7D-4225-BCAD-4F309745D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23</a:t>
            </a:fld>
            <a:endParaRPr lang="en-IN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1193220"/>
            <a:ext cx="12192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181124" y="1371991"/>
            <a:ext cx="120108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2200" b="1" dirty="0">
                <a:solidFill>
                  <a:srgbClr val="FF0000"/>
                </a:solidFill>
              </a:rPr>
              <a:t>Microphone: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en-IN" sz="2200" dirty="0"/>
              <a:t>Captures the original </a:t>
            </a:r>
            <a:r>
              <a:rPr lang="en-IN" sz="2200" b="1" dirty="0"/>
              <a:t>audio signal</a:t>
            </a:r>
            <a:r>
              <a:rPr lang="en-IN" sz="2200" dirty="0"/>
              <a:t> (voice or music)</a:t>
            </a:r>
            <a:endParaRPr lang="en-IN" sz="2200" dirty="0">
              <a:solidFill>
                <a:srgbClr val="FF0000"/>
              </a:solidFill>
            </a:endParaRPr>
          </a:p>
          <a:p>
            <a:pPr marL="0" lvl="1"/>
            <a:r>
              <a:rPr lang="en-IN" sz="2200" b="1" dirty="0">
                <a:solidFill>
                  <a:srgbClr val="FF0000"/>
                </a:solidFill>
              </a:rPr>
              <a:t>Audio Amplifier:</a:t>
            </a:r>
          </a:p>
          <a:p>
            <a:pPr marL="800100" lvl="2" indent="-342900">
              <a:buFont typeface="Arial" pitchFamily="34" charset="0"/>
              <a:buChar char="•"/>
            </a:pPr>
            <a:r>
              <a:rPr lang="en-IN" sz="2200" dirty="0"/>
              <a:t>Amplifies the weak signal from the microphone.</a:t>
            </a:r>
          </a:p>
          <a:p>
            <a:pPr marL="0" lvl="1"/>
            <a:r>
              <a:rPr lang="en-IN" sz="2200" b="1" dirty="0">
                <a:solidFill>
                  <a:srgbClr val="FF0000"/>
                </a:solidFill>
              </a:rPr>
              <a:t>RC Network (Integrator):</a:t>
            </a:r>
          </a:p>
          <a:p>
            <a:pPr marL="0" lvl="1"/>
            <a:endParaRPr lang="en-IN" sz="2200" b="1" dirty="0">
              <a:solidFill>
                <a:srgbClr val="FF0000"/>
              </a:solidFill>
            </a:endParaRPr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217" y="3240317"/>
            <a:ext cx="10511553" cy="25073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0856367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E0E1B4-3FB1-4D4A-92F5-F99E2F9D3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52D1-8B34-4AC1-A5A8-88BDA57464D8}" type="datetime1">
              <a:rPr lang="en-IN" smtClean="0"/>
              <a:t>18-03-2026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273924-F9BC-426C-B843-DD38BCB6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856018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Guruprasad KN,  Assistant Professor,  Dept. of E&amp;C,  ATME CE, Mysuru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4E644C-BD7D-4225-BCAD-4F309745D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24</a:t>
            </a:fld>
            <a:endParaRPr lang="en-IN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1193220"/>
            <a:ext cx="12192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162277" y="1371991"/>
            <a:ext cx="11855551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2200" b="1" dirty="0">
                <a:solidFill>
                  <a:srgbClr val="FF0000"/>
                </a:solidFill>
              </a:rPr>
              <a:t>Phase Modulator: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en-IN" sz="2200" dirty="0"/>
              <a:t>Takes the integrated signal and applies </a:t>
            </a:r>
            <a:r>
              <a:rPr lang="en-IN" sz="2200" b="1" dirty="0"/>
              <a:t>Phase Modulation</a:t>
            </a:r>
            <a:r>
              <a:rPr lang="en-IN" sz="2200" dirty="0"/>
              <a:t>.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en-IN" sz="2200" dirty="0"/>
              <a:t>Since the input is already an </a:t>
            </a:r>
            <a:r>
              <a:rPr lang="en-IN" sz="2200" b="1" dirty="0"/>
              <a:t>integrated audio signal</a:t>
            </a:r>
            <a:r>
              <a:rPr lang="en-IN" sz="2200" dirty="0"/>
              <a:t>, the </a:t>
            </a:r>
            <a:r>
              <a:rPr lang="en-IN" sz="2200" b="1" dirty="0"/>
              <a:t>output becomes an FM signal</a:t>
            </a:r>
            <a:r>
              <a:rPr lang="en-IN" sz="2200" dirty="0"/>
              <a:t>.</a:t>
            </a:r>
          </a:p>
          <a:p>
            <a:r>
              <a:rPr lang="en-IN" sz="2200" b="1" dirty="0">
                <a:solidFill>
                  <a:srgbClr val="FF0000"/>
                </a:solidFill>
              </a:rPr>
              <a:t>Carrier Oscillator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en-IN" sz="2200" dirty="0"/>
              <a:t>Generates a stable, high-frequency carrier signal.</a:t>
            </a: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1031" y="3244179"/>
            <a:ext cx="5741081" cy="26454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2779043" y="5897305"/>
            <a:ext cx="31272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dirty="0"/>
              <a:t>Fig: Frequency Response Graph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3186123"/>
            <a:ext cx="12192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0856367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E0E1B4-3FB1-4D4A-92F5-F99E2F9D3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52D1-8B34-4AC1-A5A8-88BDA57464D8}" type="datetime1">
              <a:rPr lang="en-IN" smtClean="0"/>
              <a:t>18-03-2026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273924-F9BC-426C-B843-DD38BCB6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856018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Guruprasad KN,  Assistant Professor,  Dept. of E&amp;C,  ATME CE, Mysuru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4E644C-BD7D-4225-BCAD-4F309745D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25</a:t>
            </a:fld>
            <a:endParaRPr lang="en-IN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1193220"/>
            <a:ext cx="12192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1959492694"/>
              </p:ext>
            </p:extLst>
          </p:nvPr>
        </p:nvGraphicFramePr>
        <p:xfrm>
          <a:off x="1835727" y="1532659"/>
          <a:ext cx="2957945" cy="6009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260262632"/>
              </p:ext>
            </p:extLst>
          </p:nvPr>
        </p:nvGraphicFramePr>
        <p:xfrm>
          <a:off x="1911927" y="2283112"/>
          <a:ext cx="9490364" cy="36050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426318033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E0E1B4-3FB1-4D4A-92F5-F99E2F9D3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52D1-8B34-4AC1-A5A8-88BDA57464D8}" type="datetime1">
              <a:rPr lang="en-IN" smtClean="0"/>
              <a:t>18-03-2026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273924-F9BC-426C-B843-DD38BCB6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856018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Guruprasad KN,  Assistant Professor,  Dept. of E&amp;C,  ATME CE, Mysuru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4E644C-BD7D-4225-BCAD-4F309745D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26</a:t>
            </a:fld>
            <a:endParaRPr lang="en-IN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1193220"/>
            <a:ext cx="12192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346874" y="1270393"/>
            <a:ext cx="1946383" cy="40011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87898" tIns="43950" rIns="87898" bIns="43950" rtlCol="0">
            <a:spAutoFit/>
          </a:bodyPr>
          <a:lstStyle/>
          <a:p>
            <a:pPr marL="439491" indent="-439491">
              <a:buFont typeface="Wingdings" pitchFamily="2" charset="2"/>
              <a:buChar char="q"/>
            </a:pPr>
            <a:r>
              <a:rPr lang="en-IN" sz="2000" b="1" dirty="0"/>
              <a:t>Sidebands :</a:t>
            </a:r>
          </a:p>
        </p:txBody>
      </p:sp>
      <p:sp>
        <p:nvSpPr>
          <p:cNvPr id="2" name="Rectangle 1"/>
          <p:cNvSpPr/>
          <p:nvPr/>
        </p:nvSpPr>
        <p:spPr>
          <a:xfrm>
            <a:off x="346873" y="1971270"/>
            <a:ext cx="11511297" cy="2769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IN" sz="2200" dirty="0"/>
              <a:t>In FM and PM, sum and difference sideband frequencies are produced. </a:t>
            </a:r>
          </a:p>
          <a:p>
            <a:endParaRPr lang="en-IN" sz="1000" dirty="0"/>
          </a:p>
          <a:p>
            <a:pPr marL="342900" indent="-342900">
              <a:buFont typeface="Arial" pitchFamily="34" charset="0"/>
              <a:buChar char="•"/>
            </a:pPr>
            <a:r>
              <a:rPr lang="en-IN" sz="2200" dirty="0">
                <a:solidFill>
                  <a:srgbClr val="FF0000"/>
                </a:solidFill>
              </a:rPr>
              <a:t>In addition, a large number of pairs of upper and lower sidebands are generated. </a:t>
            </a:r>
          </a:p>
          <a:p>
            <a:endParaRPr lang="en-IN" sz="1000" dirty="0"/>
          </a:p>
          <a:p>
            <a:pPr marL="342900" indent="-342900">
              <a:buFont typeface="Arial" pitchFamily="34" charset="0"/>
              <a:buChar char="•"/>
            </a:pPr>
            <a:r>
              <a:rPr lang="en-IN" sz="2200" dirty="0"/>
              <a:t>As a result, the spectrum of an FM or a PM signal is usually wider than that of an equivalent AM signal</a:t>
            </a:r>
          </a:p>
          <a:p>
            <a:endParaRPr lang="en-US" sz="2200" dirty="0"/>
          </a:p>
          <a:p>
            <a:r>
              <a:rPr lang="en-IN" sz="2200" b="1" dirty="0">
                <a:solidFill>
                  <a:srgbClr val="FF0000"/>
                </a:solidFill>
              </a:rPr>
              <a:t>Note: </a:t>
            </a:r>
            <a:r>
              <a:rPr lang="en-IN" sz="2200" dirty="0">
                <a:solidFill>
                  <a:srgbClr val="FF0000"/>
                </a:solidFill>
              </a:rPr>
              <a:t>The sidebands are spaced from the carrier </a:t>
            </a:r>
            <a:r>
              <a:rPr lang="en-IN" sz="2200" i="1" dirty="0">
                <a:solidFill>
                  <a:srgbClr val="00B050"/>
                </a:solidFill>
              </a:rPr>
              <a:t>f</a:t>
            </a:r>
            <a:r>
              <a:rPr lang="en-IN" sz="2200" i="1" baseline="-25000" dirty="0">
                <a:solidFill>
                  <a:srgbClr val="00B050"/>
                </a:solidFill>
              </a:rPr>
              <a:t>c</a:t>
            </a:r>
            <a:r>
              <a:rPr lang="en-IN" sz="2200" dirty="0">
                <a:solidFill>
                  <a:srgbClr val="FF0000"/>
                </a:solidFill>
              </a:rPr>
              <a:t> and from one another by a frequency equal to the modulating frequency </a:t>
            </a:r>
            <a:r>
              <a:rPr lang="en-IN" sz="2200" i="1" dirty="0">
                <a:solidFill>
                  <a:srgbClr val="00B050"/>
                </a:solidFill>
              </a:rPr>
              <a:t>f</a:t>
            </a:r>
            <a:r>
              <a:rPr lang="en-IN" sz="2200" i="1" baseline="-25000" dirty="0">
                <a:solidFill>
                  <a:srgbClr val="00B050"/>
                </a:solidFill>
              </a:rPr>
              <a:t>m</a:t>
            </a:r>
            <a:r>
              <a:rPr lang="en-IN" sz="2200" i="1" dirty="0">
                <a:solidFill>
                  <a:srgbClr val="00B05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0856367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E0E1B4-3FB1-4D4A-92F5-F99E2F9D3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52D1-8B34-4AC1-A5A8-88BDA57464D8}" type="datetime1">
              <a:rPr lang="en-IN" smtClean="0"/>
              <a:t>18-03-2026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273924-F9BC-426C-B843-DD38BCB6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856018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Guruprasad KN,  Assistant Professor,  Dept. of E&amp;C,  ATME CE, Mysuru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4E644C-BD7D-4225-BCAD-4F309745D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27</a:t>
            </a:fld>
            <a:endParaRPr lang="en-IN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1193220"/>
            <a:ext cx="12192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5987" y="1265790"/>
            <a:ext cx="7930469" cy="5090472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141540" y="5015056"/>
            <a:ext cx="377444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dirty="0"/>
              <a:t>Fig:</a:t>
            </a:r>
          </a:p>
          <a:p>
            <a:pPr algn="ctr"/>
            <a:r>
              <a:rPr lang="en-IN" dirty="0"/>
              <a:t>Frequency spectrum of an FM signal</a:t>
            </a:r>
          </a:p>
        </p:txBody>
      </p:sp>
    </p:spTree>
    <p:extLst>
      <p:ext uri="{BB962C8B-B14F-4D97-AF65-F5344CB8AC3E}">
        <p14:creationId xmlns:p14="http://schemas.microsoft.com/office/powerpoint/2010/main" val="270856367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E0E1B4-3FB1-4D4A-92F5-F99E2F9D3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52D1-8B34-4AC1-A5A8-88BDA57464D8}" type="datetime1">
              <a:rPr lang="en-IN" smtClean="0"/>
              <a:t>18-03-2026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273924-F9BC-426C-B843-DD38BCB6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856018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Guruprasad KN,  Assistant Professor,  Dept. of E&amp;C,  ATME CE, Mysuru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4E644C-BD7D-4225-BCAD-4F309745D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28</a:t>
            </a:fld>
            <a:endParaRPr lang="en-IN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1193220"/>
            <a:ext cx="12192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346874" y="1270393"/>
            <a:ext cx="2672097" cy="39653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87898" tIns="43950" rIns="87898" bIns="43950" rtlCol="0">
            <a:spAutoFit/>
          </a:bodyPr>
          <a:lstStyle/>
          <a:p>
            <a:pPr marL="439491" indent="-439491">
              <a:buFont typeface="Wingdings" pitchFamily="2" charset="2"/>
              <a:buChar char="q"/>
            </a:pPr>
            <a:r>
              <a:rPr lang="en-IN" sz="2000" b="1" dirty="0"/>
              <a:t>Modulation Index: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703" y="1932441"/>
            <a:ext cx="11363330" cy="2392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0856367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E0E1B4-3FB1-4D4A-92F5-F99E2F9D3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52D1-8B34-4AC1-A5A8-88BDA57464D8}" type="datetime1">
              <a:rPr lang="en-IN" smtClean="0"/>
              <a:t>18-03-2026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273924-F9BC-426C-B843-DD38BCB6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856018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Guruprasad KN,  Assistant Professor,  Dept. of E&amp;C,  ATME CE, Mysuru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4E644C-BD7D-4225-BCAD-4F309745D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29</a:t>
            </a:fld>
            <a:endParaRPr lang="en-IN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1193220"/>
            <a:ext cx="12192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75660" y="1325341"/>
            <a:ext cx="2030516" cy="39653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87898" tIns="43950" rIns="87898" bIns="43950" rtlCol="0">
            <a:spAutoFit/>
          </a:bodyPr>
          <a:lstStyle/>
          <a:p>
            <a:pPr marL="439491" indent="-439491">
              <a:buFont typeface="Wingdings" pitchFamily="2" charset="2"/>
              <a:buChar char="q"/>
            </a:pPr>
            <a:r>
              <a:rPr lang="en-US" sz="2000" b="1" dirty="0"/>
              <a:t>Problem 3.2:</a:t>
            </a:r>
            <a:endParaRPr lang="en-IN" sz="2000" b="1" dirty="0"/>
          </a:p>
        </p:txBody>
      </p:sp>
      <p:sp>
        <p:nvSpPr>
          <p:cNvPr id="2" name="Rectangle 1"/>
          <p:cNvSpPr/>
          <p:nvPr/>
        </p:nvSpPr>
        <p:spPr>
          <a:xfrm>
            <a:off x="175659" y="1913379"/>
            <a:ext cx="1185668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IN" sz="2200" dirty="0"/>
              <a:t>What is the deviation ratio of TV sound if the maximum deviation is 25 kHz and the maximum modulating frequency is 15 kHz?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2152" y="2961143"/>
            <a:ext cx="2657678" cy="8182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08563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E0E1B4-3FB1-4D4A-92F5-F99E2F9D3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52D1-8B34-4AC1-A5A8-88BDA57464D8}" type="datetime1">
              <a:rPr lang="en-IN" smtClean="0"/>
              <a:t>18-03-2026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273924-F9BC-426C-B843-DD38BCB6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856018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Guruprasad KN,  Assistant Professor,  Dept. of E&amp;C,  ATME CE, Mysuru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4E644C-BD7D-4225-BCAD-4F309745D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3</a:t>
            </a:fld>
            <a:endParaRPr lang="en-IN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1193220"/>
            <a:ext cx="12192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598" y="1866898"/>
            <a:ext cx="11158803" cy="27341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3339426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E0E1B4-3FB1-4D4A-92F5-F99E2F9D3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52D1-8B34-4AC1-A5A8-88BDA57464D8}" type="datetime1">
              <a:rPr lang="en-IN" smtClean="0"/>
              <a:t>18-03-2026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273924-F9BC-426C-B843-DD38BCB6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856018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Guruprasad KN,  Assistant Professor,  Dept. of E&amp;C,  ATME CE, Mysuru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4E644C-BD7D-4225-BCAD-4F309745D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30</a:t>
            </a:fld>
            <a:endParaRPr lang="en-IN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1193220"/>
            <a:ext cx="12192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75660" y="1325341"/>
            <a:ext cx="2030516" cy="39653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87898" tIns="43950" rIns="87898" bIns="43950" rtlCol="0">
            <a:spAutoFit/>
          </a:bodyPr>
          <a:lstStyle/>
          <a:p>
            <a:pPr marL="439491" indent="-439491">
              <a:buFont typeface="Wingdings" pitchFamily="2" charset="2"/>
              <a:buChar char="q"/>
            </a:pPr>
            <a:r>
              <a:rPr lang="en-US" sz="2000" b="1" dirty="0"/>
              <a:t>Problem 3.3:</a:t>
            </a:r>
            <a:endParaRPr lang="en-IN" sz="2000" b="1" dirty="0"/>
          </a:p>
        </p:txBody>
      </p:sp>
      <p:sp>
        <p:nvSpPr>
          <p:cNvPr id="2" name="Rectangle 1"/>
          <p:cNvSpPr/>
          <p:nvPr/>
        </p:nvSpPr>
        <p:spPr>
          <a:xfrm>
            <a:off x="175659" y="1913379"/>
            <a:ext cx="1185668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IN" sz="2200" dirty="0"/>
              <a:t>What is the maximum modulating frequency that can be used to achieve a modulation index of 2.2 with a deviation of 7.48 kHz?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9601" y="3114221"/>
            <a:ext cx="4411596" cy="7465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57579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E0E1B4-3FB1-4D4A-92F5-F99E2F9D3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52D1-8B34-4AC1-A5A8-88BDA57464D8}" type="datetime1">
              <a:rPr lang="en-IN" smtClean="0"/>
              <a:t>18-03-2026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273924-F9BC-426C-B843-DD38BCB6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856018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Guruprasad KN,  Assistant Professor,  Dept. of E&amp;C,  ATME CE, Mysuru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4E644C-BD7D-4225-BCAD-4F309745D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31</a:t>
            </a:fld>
            <a:endParaRPr lang="en-IN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1193220"/>
            <a:ext cx="12192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75660" y="1325341"/>
            <a:ext cx="3133598" cy="39653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87898" tIns="43950" rIns="87898" bIns="43950" rtlCol="0">
            <a:spAutoFit/>
          </a:bodyPr>
          <a:lstStyle/>
          <a:p>
            <a:pPr marL="439491" indent="-439491">
              <a:buFont typeface="Wingdings" pitchFamily="2" charset="2"/>
              <a:buChar char="q"/>
            </a:pPr>
            <a:r>
              <a:rPr lang="en-IN" sz="2000" b="1" dirty="0"/>
              <a:t>FM Signal Bandwidth:</a:t>
            </a:r>
          </a:p>
        </p:txBody>
      </p:sp>
      <p:sp>
        <p:nvSpPr>
          <p:cNvPr id="2" name="Rectangle 1"/>
          <p:cNvSpPr/>
          <p:nvPr/>
        </p:nvSpPr>
        <p:spPr>
          <a:xfrm>
            <a:off x="175659" y="1872124"/>
            <a:ext cx="1178411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2200" dirty="0"/>
              <a:t>The bandwidth of FM signal is determined using simple formula: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3705" y="2517346"/>
            <a:ext cx="2790825" cy="6096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5697105" y="2484688"/>
            <a:ext cx="6205353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sz="2200" dirty="0"/>
              <a:t>Where,</a:t>
            </a:r>
          </a:p>
          <a:p>
            <a:r>
              <a:rPr lang="en-US" sz="2200" i="1" dirty="0" err="1">
                <a:solidFill>
                  <a:srgbClr val="FF0000"/>
                </a:solidFill>
              </a:rPr>
              <a:t>f</a:t>
            </a:r>
            <a:r>
              <a:rPr lang="en-US" sz="2200" i="1" baseline="-25000" dirty="0" err="1">
                <a:solidFill>
                  <a:srgbClr val="FF0000"/>
                </a:solidFill>
              </a:rPr>
              <a:t>m</a:t>
            </a:r>
            <a:r>
              <a:rPr lang="en-US" sz="2200" dirty="0"/>
              <a:t> is modulating frequency</a:t>
            </a:r>
            <a:endParaRPr lang="en-IN" sz="2200" dirty="0"/>
          </a:p>
          <a:p>
            <a:r>
              <a:rPr lang="en-IN" sz="2200" dirty="0">
                <a:solidFill>
                  <a:srgbClr val="FF0000"/>
                </a:solidFill>
              </a:rPr>
              <a:t>N</a:t>
            </a:r>
            <a:r>
              <a:rPr lang="en-IN" sz="2200" dirty="0"/>
              <a:t> is the number of significant sidebands in the signal</a:t>
            </a:r>
          </a:p>
        </p:txBody>
      </p:sp>
      <p:sp>
        <p:nvSpPr>
          <p:cNvPr id="10" name="Rectangle 9"/>
          <p:cNvSpPr/>
          <p:nvPr/>
        </p:nvSpPr>
        <p:spPr>
          <a:xfrm>
            <a:off x="246743" y="3744463"/>
            <a:ext cx="115824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2200" dirty="0"/>
              <a:t>Another way to determine the bandwidth of an FM signal is to use </a:t>
            </a:r>
            <a:r>
              <a:rPr lang="en-IN" sz="2200" dirty="0">
                <a:solidFill>
                  <a:srgbClr val="FF0000"/>
                </a:solidFill>
              </a:rPr>
              <a:t>Carson’s rule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4167" y="4460651"/>
            <a:ext cx="4462937" cy="757017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0856367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E0E1B4-3FB1-4D4A-92F5-F99E2F9D3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52D1-8B34-4AC1-A5A8-88BDA57464D8}" type="datetime1">
              <a:rPr lang="en-IN" smtClean="0"/>
              <a:t>18-03-2026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273924-F9BC-426C-B843-DD38BCB6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856018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Guruprasad KN,  Assistant Professor,  Dept. of E&amp;C,  ATME CE, Mysuru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4E644C-BD7D-4225-BCAD-4F309745D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32</a:t>
            </a:fld>
            <a:endParaRPr lang="en-IN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1193220"/>
            <a:ext cx="12192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75660" y="1325341"/>
            <a:ext cx="2030516" cy="39653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87898" tIns="43950" rIns="87898" bIns="43950" rtlCol="0">
            <a:spAutoFit/>
          </a:bodyPr>
          <a:lstStyle/>
          <a:p>
            <a:pPr marL="439491" indent="-439491">
              <a:buFont typeface="Wingdings" pitchFamily="2" charset="2"/>
              <a:buChar char="q"/>
            </a:pPr>
            <a:r>
              <a:rPr lang="en-US" sz="2000" b="1" dirty="0"/>
              <a:t>Problem 3.4:</a:t>
            </a:r>
            <a:endParaRPr lang="en-IN" sz="2000" b="1" dirty="0"/>
          </a:p>
        </p:txBody>
      </p:sp>
      <p:sp>
        <p:nvSpPr>
          <p:cNvPr id="3" name="Rectangle 2"/>
          <p:cNvSpPr/>
          <p:nvPr/>
        </p:nvSpPr>
        <p:spPr>
          <a:xfrm>
            <a:off x="175660" y="1921082"/>
            <a:ext cx="1162445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IN" sz="2200" dirty="0"/>
              <a:t>What is the maximum bandwidth of an FM signal with a deviation of 30 kHz and a maximum modulating signal of 5 kHz.</a:t>
            </a:r>
          </a:p>
          <a:p>
            <a:pPr algn="just"/>
            <a:r>
              <a:rPr lang="en-IN" sz="2200" dirty="0"/>
              <a:t>(a) Using number of sidebands N=9</a:t>
            </a:r>
          </a:p>
          <a:p>
            <a:pPr algn="just"/>
            <a:r>
              <a:rPr lang="en-IN" sz="2200" dirty="0"/>
              <a:t>(b) Using Carson’s rule</a:t>
            </a:r>
          </a:p>
        </p:txBody>
      </p:sp>
    </p:spTree>
    <p:extLst>
      <p:ext uri="{BB962C8B-B14F-4D97-AF65-F5344CB8AC3E}">
        <p14:creationId xmlns:p14="http://schemas.microsoft.com/office/powerpoint/2010/main" val="270856367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E0E1B4-3FB1-4D4A-92F5-F99E2F9D3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52D1-8B34-4AC1-A5A8-88BDA57464D8}" type="datetime1">
              <a:rPr lang="en-IN" smtClean="0"/>
              <a:t>18-03-2026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273924-F9BC-426C-B843-DD38BCB6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856018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Guruprasad KN,  Assistant Professor,  Dept. of E&amp;C,  ATME CE, Mysuru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4E644C-BD7D-4225-BCAD-4F309745D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33</a:t>
            </a:fld>
            <a:endParaRPr lang="en-IN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1193220"/>
            <a:ext cx="12192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232229" y="1335316"/>
            <a:ext cx="166914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>
                <a:solidFill>
                  <a:srgbClr val="FF0000"/>
                </a:solidFill>
              </a:rPr>
              <a:t>Solution: </a:t>
            </a:r>
            <a:endParaRPr lang="en-IN" sz="2200" b="1" dirty="0">
              <a:solidFill>
                <a:srgbClr val="FF0000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229" y="1766203"/>
            <a:ext cx="6496050" cy="1704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228" y="3827463"/>
            <a:ext cx="4609549" cy="22249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08563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E0E1B4-3FB1-4D4A-92F5-F99E2F9D3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52D1-8B34-4AC1-A5A8-88BDA57464D8}" type="datetime1">
              <a:rPr lang="en-IN" smtClean="0"/>
              <a:t>18-03-2026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273924-F9BC-426C-B843-DD38BCB6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856018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Guruprasad KN,  Assistant Professor,  Dept. of E&amp;C,  ATME CE, Mysuru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4E644C-BD7D-4225-BCAD-4F309745D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34</a:t>
            </a:fld>
            <a:endParaRPr lang="en-IN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1193220"/>
            <a:ext cx="12192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2662386291"/>
              </p:ext>
            </p:extLst>
          </p:nvPr>
        </p:nvGraphicFramePr>
        <p:xfrm>
          <a:off x="1835727" y="1532659"/>
          <a:ext cx="2957945" cy="6009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736569439"/>
              </p:ext>
            </p:extLst>
          </p:nvPr>
        </p:nvGraphicFramePr>
        <p:xfrm>
          <a:off x="1911927" y="2283112"/>
          <a:ext cx="9490364" cy="36050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56554482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E0E1B4-3FB1-4D4A-92F5-F99E2F9D3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52D1-8B34-4AC1-A5A8-88BDA57464D8}" type="datetime1">
              <a:rPr lang="en-IN" smtClean="0"/>
              <a:t>18-03-2026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273924-F9BC-426C-B843-DD38BCB6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856018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Guruprasad KN,  Assistant Professor,  Dept. of E&amp;C,  ATME CE, Mysuru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4E644C-BD7D-4225-BCAD-4F309745D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35</a:t>
            </a:fld>
            <a:endParaRPr lang="en-IN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1193220"/>
            <a:ext cx="12192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75660" y="1325341"/>
            <a:ext cx="4178626" cy="39653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87898" tIns="43950" rIns="87898" bIns="43950" rtlCol="0">
            <a:spAutoFit/>
          </a:bodyPr>
          <a:lstStyle/>
          <a:p>
            <a:pPr marL="439491" indent="-439491">
              <a:buFont typeface="Wingdings" pitchFamily="2" charset="2"/>
              <a:buChar char="q"/>
            </a:pPr>
            <a:r>
              <a:rPr lang="en-IN" sz="2000" b="1" dirty="0"/>
              <a:t>Noise Suppression Effects of FM </a:t>
            </a:r>
            <a:r>
              <a:rPr lang="en-US" sz="2000" b="1" dirty="0"/>
              <a:t>:</a:t>
            </a:r>
            <a:endParaRPr lang="en-IN" sz="2000" b="1" dirty="0"/>
          </a:p>
        </p:txBody>
      </p:sp>
      <p:sp>
        <p:nvSpPr>
          <p:cNvPr id="2" name="Rectangle 1"/>
          <p:cNvSpPr/>
          <p:nvPr/>
        </p:nvSpPr>
        <p:spPr>
          <a:xfrm>
            <a:off x="175659" y="1869671"/>
            <a:ext cx="7179001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Arial" pitchFamily="34" charset="0"/>
              <a:buChar char="•"/>
            </a:pPr>
            <a:r>
              <a:rPr lang="en-IN" sz="2400" dirty="0"/>
              <a:t>Noise is interference generated by lightning, motors, automotive ignition systems, and any power line switching that produces transient signals. </a:t>
            </a:r>
          </a:p>
          <a:p>
            <a:pPr marL="171450" indent="-171450" algn="just">
              <a:buFont typeface="Arial" pitchFamily="34" charset="0"/>
              <a:buChar char="•"/>
            </a:pPr>
            <a:endParaRPr lang="en-IN" sz="2400" dirty="0"/>
          </a:p>
          <a:p>
            <a:pPr marL="342900" indent="-342900" algn="just">
              <a:buFont typeface="Arial" pitchFamily="34" charset="0"/>
              <a:buChar char="•"/>
            </a:pPr>
            <a:r>
              <a:rPr lang="en-IN" sz="2400" dirty="0">
                <a:solidFill>
                  <a:srgbClr val="FF0000"/>
                </a:solidFill>
              </a:rPr>
              <a:t>Such noise is typically narrow spikes of voltage with very high frequencies. </a:t>
            </a:r>
          </a:p>
          <a:p>
            <a:pPr marL="171450" indent="-171450" algn="just">
              <a:buFont typeface="Arial" pitchFamily="34" charset="0"/>
              <a:buChar char="•"/>
            </a:pPr>
            <a:endParaRPr lang="en-IN" sz="2400" dirty="0"/>
          </a:p>
          <a:p>
            <a:pPr marL="342900" indent="-342900" algn="just">
              <a:buFont typeface="Arial" pitchFamily="34" charset="0"/>
              <a:buChar char="•"/>
            </a:pPr>
            <a:r>
              <a:rPr lang="en-IN" sz="2400" dirty="0"/>
              <a:t>They add to a signal and interfere with it.</a:t>
            </a:r>
          </a:p>
          <a:p>
            <a:pPr algn="just"/>
            <a:endParaRPr lang="en-IN" sz="2400" dirty="0"/>
          </a:p>
          <a:p>
            <a:pPr marL="342900" indent="-342900" algn="just">
              <a:buFont typeface="Arial" pitchFamily="34" charset="0"/>
              <a:buChar char="•"/>
            </a:pPr>
            <a:r>
              <a:rPr lang="en-IN" sz="2400" dirty="0">
                <a:solidFill>
                  <a:srgbClr val="FF0000"/>
                </a:solidFill>
              </a:rPr>
              <a:t>If the noise signals were strong enough, they could completely destroy the information signal.</a:t>
            </a:r>
          </a:p>
        </p:txBody>
      </p:sp>
      <p:pic>
        <p:nvPicPr>
          <p:cNvPr id="1026" name="Picture 2" descr="Spike noise process model | Download Scientific Diagra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9804" y="2249956"/>
            <a:ext cx="4317858" cy="3192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856367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E0E1B4-3FB1-4D4A-92F5-F99E2F9D3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52D1-8B34-4AC1-A5A8-88BDA57464D8}" type="datetime1">
              <a:rPr lang="en-IN" smtClean="0"/>
              <a:t>18-03-2026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273924-F9BC-426C-B843-DD38BCB6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856018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Guruprasad KN,  Assistant Professor,  Dept. of E&amp;C,  ATME CE, Mysuru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4E644C-BD7D-4225-BCAD-4F309745D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36</a:t>
            </a:fld>
            <a:endParaRPr lang="en-IN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1193220"/>
            <a:ext cx="12192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7817" y="1439634"/>
            <a:ext cx="9367611" cy="4407166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0856367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E0E1B4-3FB1-4D4A-92F5-F99E2F9D3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52D1-8B34-4AC1-A5A8-88BDA57464D8}" type="datetime1">
              <a:rPr lang="en-IN" smtClean="0"/>
              <a:t>18-03-2026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273924-F9BC-426C-B843-DD38BCB6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856018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Guruprasad KN,  Assistant Professor,  Dept. of E&amp;C,  ATME CE, Mysuru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4E644C-BD7D-4225-BCAD-4F309745D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37</a:t>
            </a:fld>
            <a:endParaRPr lang="en-IN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1193220"/>
            <a:ext cx="12192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232229" y="1362894"/>
            <a:ext cx="11829142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IN" sz="2200" dirty="0"/>
              <a:t>FM signals have a constant modulated carrier amplitude, and FM receivers contain </a:t>
            </a:r>
            <a:r>
              <a:rPr lang="en-IN" sz="2200" b="1" i="1" dirty="0">
                <a:solidFill>
                  <a:srgbClr val="00B050"/>
                </a:solidFill>
              </a:rPr>
              <a:t>limiter circuits </a:t>
            </a:r>
            <a:r>
              <a:rPr lang="en-IN" sz="2200" dirty="0"/>
              <a:t>that restrict the amplitude of the received signal.</a:t>
            </a:r>
          </a:p>
          <a:p>
            <a:pPr marL="171450" indent="-171450">
              <a:buFont typeface="Arial" pitchFamily="34" charset="0"/>
              <a:buChar char="•"/>
            </a:pPr>
            <a:endParaRPr lang="en-IN" sz="1000" dirty="0"/>
          </a:p>
          <a:p>
            <a:pPr marL="342900" indent="-342900">
              <a:buFont typeface="Arial" pitchFamily="34" charset="0"/>
              <a:buChar char="•"/>
            </a:pPr>
            <a:r>
              <a:rPr lang="en-IN" sz="2200" dirty="0">
                <a:solidFill>
                  <a:srgbClr val="FF0000"/>
                </a:solidFill>
              </a:rPr>
              <a:t>Any amplitude variations occurring on the FM signal are effectively clipped off as shown in Fig.</a:t>
            </a:r>
          </a:p>
          <a:p>
            <a:pPr marL="171450" indent="-171450">
              <a:buFont typeface="Arial" pitchFamily="34" charset="0"/>
              <a:buChar char="•"/>
            </a:pPr>
            <a:endParaRPr lang="en-IN" sz="1000" dirty="0"/>
          </a:p>
          <a:p>
            <a:pPr marL="342900" indent="-342900">
              <a:buFont typeface="Arial" pitchFamily="34" charset="0"/>
              <a:buChar char="•"/>
            </a:pPr>
            <a:r>
              <a:rPr lang="en-IN" sz="2200" dirty="0"/>
              <a:t>This does not affect the information content of the FM signal, since </a:t>
            </a:r>
            <a:r>
              <a:rPr lang="en-IN" sz="2200" b="1" i="1" dirty="0">
                <a:solidFill>
                  <a:srgbClr val="00B050"/>
                </a:solidFill>
              </a:rPr>
              <a:t>it is contained solely within the frequency variations</a:t>
            </a:r>
            <a:r>
              <a:rPr lang="en-IN" sz="2200" dirty="0"/>
              <a:t> of the carrier.</a:t>
            </a:r>
          </a:p>
          <a:p>
            <a:pPr marL="171450" indent="-171450">
              <a:buFont typeface="Arial" pitchFamily="34" charset="0"/>
              <a:buChar char="•"/>
            </a:pPr>
            <a:endParaRPr lang="en-IN" sz="1000" dirty="0"/>
          </a:p>
          <a:p>
            <a:pPr marL="342900" indent="-342900">
              <a:buFont typeface="Arial" pitchFamily="34" charset="0"/>
              <a:buChar char="•"/>
            </a:pPr>
            <a:r>
              <a:rPr lang="en-IN" sz="2200" dirty="0">
                <a:solidFill>
                  <a:srgbClr val="FF0000"/>
                </a:solidFill>
              </a:rPr>
              <a:t>Because of the clipping action of the limiter circuits, noise is almost completely eliminated.</a:t>
            </a:r>
          </a:p>
          <a:p>
            <a:pPr marL="171450" indent="-171450">
              <a:buFont typeface="Arial" pitchFamily="34" charset="0"/>
              <a:buChar char="•"/>
            </a:pPr>
            <a:endParaRPr lang="en-IN" sz="1000" dirty="0"/>
          </a:p>
          <a:p>
            <a:pPr marL="342900" indent="-342900">
              <a:buFont typeface="Arial" pitchFamily="34" charset="0"/>
              <a:buChar char="•"/>
            </a:pPr>
            <a:r>
              <a:rPr lang="en-IN" sz="2200" dirty="0"/>
              <a:t>Even if the peaks of the FM signal itself are clipped or flattened and the resulting signal is distorted, no information is lost.</a:t>
            </a:r>
          </a:p>
          <a:p>
            <a:endParaRPr lang="en-IN" sz="1000" dirty="0"/>
          </a:p>
          <a:p>
            <a:pPr marL="342900" indent="-342900">
              <a:buFont typeface="Arial" pitchFamily="34" charset="0"/>
              <a:buChar char="•"/>
            </a:pPr>
            <a:r>
              <a:rPr lang="en-IN" sz="2200" dirty="0">
                <a:solidFill>
                  <a:srgbClr val="FF0000"/>
                </a:solidFill>
              </a:rPr>
              <a:t>One of the primary benefits of FM over AM is its superior noise immunity.</a:t>
            </a:r>
          </a:p>
        </p:txBody>
      </p:sp>
    </p:spTree>
    <p:extLst>
      <p:ext uri="{BB962C8B-B14F-4D97-AF65-F5344CB8AC3E}">
        <p14:creationId xmlns:p14="http://schemas.microsoft.com/office/powerpoint/2010/main" val="270856367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E0E1B4-3FB1-4D4A-92F5-F99E2F9D3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52D1-8B34-4AC1-A5A8-88BDA57464D8}" type="datetime1">
              <a:rPr lang="en-IN" smtClean="0"/>
              <a:t>18-03-2026</a:t>
            </a:fld>
            <a:endParaRPr lang="en-IN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273924-F9BC-426C-B843-DD38BCB6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856018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Guruprasad KN,  Assistant Professor,  Dept. of E&amp;C,  ATME CE, Mysuru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4E644C-BD7D-4225-BCAD-4F309745D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38</a:t>
            </a:fld>
            <a:endParaRPr lang="en-IN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1193220"/>
            <a:ext cx="12192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287940" y="1255880"/>
            <a:ext cx="2715808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sz="2200" b="1" dirty="0">
                <a:solidFill>
                  <a:srgbClr val="FF0000"/>
                </a:solidFill>
              </a:rPr>
              <a:t>Noise and Phase Shift</a:t>
            </a:r>
          </a:p>
        </p:txBody>
      </p:sp>
      <p:sp>
        <p:nvSpPr>
          <p:cNvPr id="3" name="Rectangle 2"/>
          <p:cNvSpPr/>
          <p:nvPr/>
        </p:nvSpPr>
        <p:spPr>
          <a:xfrm>
            <a:off x="287939" y="1719110"/>
            <a:ext cx="7413627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IN" sz="2200" dirty="0"/>
              <a:t>The noise amplitude added to an FM signal introduces a phase shift which changes the signal.</a:t>
            </a:r>
          </a:p>
          <a:p>
            <a:endParaRPr lang="en-IN" sz="1000" dirty="0"/>
          </a:p>
          <a:p>
            <a:pPr marL="342900" indent="-342900">
              <a:buFont typeface="Arial" pitchFamily="34" charset="0"/>
              <a:buChar char="•"/>
            </a:pPr>
            <a:r>
              <a:rPr lang="en-US" sz="2200" dirty="0">
                <a:solidFill>
                  <a:srgbClr val="FF0000"/>
                </a:solidFill>
              </a:rPr>
              <a:t>The phase shift angle can be computed using the following formula</a:t>
            </a:r>
          </a:p>
          <a:p>
            <a:pPr marL="342900" indent="-342900">
              <a:buFont typeface="Arial" pitchFamily="34" charset="0"/>
              <a:buChar char="•"/>
            </a:pPr>
            <a:endParaRPr lang="en-US" sz="2200" dirty="0"/>
          </a:p>
          <a:p>
            <a:endParaRPr lang="en-US" sz="2200" dirty="0"/>
          </a:p>
          <a:p>
            <a:r>
              <a:rPr lang="en-US" sz="2200" dirty="0"/>
              <a:t>Where,</a:t>
            </a:r>
          </a:p>
          <a:p>
            <a:r>
              <a:rPr lang="en-US" sz="2200" dirty="0"/>
              <a:t>	S = The carrier signal</a:t>
            </a:r>
          </a:p>
          <a:p>
            <a:r>
              <a:rPr lang="en-US" sz="2200" dirty="0"/>
              <a:t>	N = The noise signal</a:t>
            </a:r>
          </a:p>
          <a:p>
            <a:r>
              <a:rPr lang="en-US" sz="2200" dirty="0"/>
              <a:t>	C = The composite signal</a:t>
            </a:r>
          </a:p>
          <a:p>
            <a:r>
              <a:rPr lang="en-IN" sz="2200" b="1" dirty="0">
                <a:solidFill>
                  <a:srgbClr val="FF0000"/>
                </a:solidFill>
              </a:rPr>
              <a:t>Note: </a:t>
            </a:r>
          </a:p>
          <a:p>
            <a:r>
              <a:rPr lang="en-IN" sz="2200" dirty="0"/>
              <a:t>The maximum phase shift occurs when the noise and signal </a:t>
            </a:r>
            <a:r>
              <a:rPr lang="en-IN" sz="2200" dirty="0" err="1"/>
              <a:t>phasors</a:t>
            </a:r>
            <a:r>
              <a:rPr lang="en-IN" sz="2200" dirty="0"/>
              <a:t> are at a right angle to each other.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2777" y="1471323"/>
            <a:ext cx="4389928" cy="47385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5281" y="3124749"/>
            <a:ext cx="2003805" cy="946611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4445231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E0E1B4-3FB1-4D4A-92F5-F99E2F9D3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52D1-8B34-4AC1-A5A8-88BDA57464D8}" type="datetime1">
              <a:rPr lang="en-IN" smtClean="0"/>
              <a:t>18-03-2026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273924-F9BC-426C-B843-DD38BCB6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856018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Guruprasad KN,  Assistant Professor,  Dept. of E&amp;C,  ATME CE, Mysuru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4E644C-BD7D-4225-BCAD-4F309745D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39</a:t>
            </a:fld>
            <a:endParaRPr lang="en-IN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1193220"/>
            <a:ext cx="12192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331824" y="1357477"/>
            <a:ext cx="11497319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IN" sz="2200" dirty="0"/>
              <a:t>The frequency deviation produced by noise is given by,</a:t>
            </a:r>
            <a:endParaRPr lang="en-US" sz="2200" dirty="0"/>
          </a:p>
          <a:p>
            <a:endParaRPr lang="en-US" sz="2200" dirty="0"/>
          </a:p>
          <a:p>
            <a:endParaRPr lang="en-US" sz="22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0227" y="2198018"/>
            <a:ext cx="1930401" cy="573087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8056" y="1970892"/>
            <a:ext cx="5783034" cy="10273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347340" y="3185050"/>
            <a:ext cx="11497319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IN" sz="2200" dirty="0"/>
              <a:t>The ratio of the shift produced by the noise to the maximum allowed deviation is</a:t>
            </a:r>
          </a:p>
        </p:txBody>
      </p:sp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671" y="3735672"/>
            <a:ext cx="5105400" cy="828675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Rectangle 12"/>
          <p:cNvSpPr/>
          <p:nvPr/>
        </p:nvSpPr>
        <p:spPr>
          <a:xfrm>
            <a:off x="331823" y="4774364"/>
            <a:ext cx="11497319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IN" sz="2200" dirty="0"/>
              <a:t>The FM Signal-to-Noise Ratio (SNR) is given by,</a:t>
            </a:r>
          </a:p>
        </p:txBody>
      </p:sp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7904" y="5271068"/>
            <a:ext cx="1169751" cy="782183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060123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E0E1B4-3FB1-4D4A-92F5-F99E2F9D3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52D1-8B34-4AC1-A5A8-88BDA57464D8}" type="datetime1">
              <a:rPr lang="en-IN" smtClean="0"/>
              <a:t>18-03-2026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273924-F9BC-426C-B843-DD38BCB6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856018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Guruprasad KN,  Assistant Professor,  Dept. of E&amp;C,  ATME CE, Mysuru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4E644C-BD7D-4225-BCAD-4F309745D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4</a:t>
            </a:fld>
            <a:endParaRPr lang="en-IN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1193220"/>
            <a:ext cx="12192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1945173360"/>
              </p:ext>
            </p:extLst>
          </p:nvPr>
        </p:nvGraphicFramePr>
        <p:xfrm>
          <a:off x="1835727" y="1532659"/>
          <a:ext cx="2957945" cy="6009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2410817118"/>
              </p:ext>
            </p:extLst>
          </p:nvPr>
        </p:nvGraphicFramePr>
        <p:xfrm>
          <a:off x="1911927" y="2283112"/>
          <a:ext cx="9490364" cy="36050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22694699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E0E1B4-3FB1-4D4A-92F5-F99E2F9D3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52D1-8B34-4AC1-A5A8-88BDA57464D8}" type="datetime1">
              <a:rPr lang="en-IN" smtClean="0"/>
              <a:t>18-03-2026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273924-F9BC-426C-B843-DD38BCB6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856018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Guruprasad KN,  Assistant Professor,  Dept. of E&amp;C,  ATME CE, Mysuru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4E644C-BD7D-4225-BCAD-4F309745D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40</a:t>
            </a:fld>
            <a:endParaRPr lang="en-IN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1193220"/>
            <a:ext cx="12192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75660" y="1325341"/>
            <a:ext cx="2030516" cy="39653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87898" tIns="43950" rIns="87898" bIns="43950" rtlCol="0">
            <a:spAutoFit/>
          </a:bodyPr>
          <a:lstStyle/>
          <a:p>
            <a:pPr marL="439491" indent="-439491">
              <a:buFont typeface="Wingdings" pitchFamily="2" charset="2"/>
              <a:buChar char="q"/>
            </a:pPr>
            <a:r>
              <a:rPr lang="en-US" sz="2000" b="1" dirty="0"/>
              <a:t>Problem 3.5:</a:t>
            </a:r>
            <a:endParaRPr lang="en-IN" sz="2000" b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76" y="1797735"/>
            <a:ext cx="11464797" cy="12541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5040814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E0E1B4-3FB1-4D4A-92F5-F99E2F9D3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52D1-8B34-4AC1-A5A8-88BDA57464D8}" type="datetime1">
              <a:rPr lang="en-IN" smtClean="0"/>
              <a:t>18-03-2026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273924-F9BC-426C-B843-DD38BCB6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856018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Guruprasad KN,  Assistant Professor,  Dept. of E&amp;C,  ATME CE, Mysuru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4E644C-BD7D-4225-BCAD-4F309745D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41</a:t>
            </a:fld>
            <a:endParaRPr lang="en-IN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1193220"/>
            <a:ext cx="12192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116114" y="1277262"/>
            <a:ext cx="140788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>
                <a:solidFill>
                  <a:srgbClr val="FF0000"/>
                </a:solidFill>
              </a:rPr>
              <a:t>Solution:</a:t>
            </a:r>
            <a:endParaRPr lang="en-IN" sz="2200" b="1" dirty="0">
              <a:solidFill>
                <a:srgbClr val="FF000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487" y="1769610"/>
            <a:ext cx="8175399" cy="1320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790" y="3312094"/>
            <a:ext cx="6704239" cy="24889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06012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E0E1B4-3FB1-4D4A-92F5-F99E2F9D3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52D1-8B34-4AC1-A5A8-88BDA57464D8}" type="datetime1">
              <a:rPr lang="en-IN" smtClean="0"/>
              <a:t>18-03-2026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273924-F9BC-426C-B843-DD38BCB6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856018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Guruprasad KN,  Assistant Professor,  Dept. of E&amp;C,  ATME CE, Mysuru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4E644C-BD7D-4225-BCAD-4F309745D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42</a:t>
            </a:fld>
            <a:endParaRPr lang="en-IN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1193220"/>
            <a:ext cx="12192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3310745" y="2863856"/>
            <a:ext cx="5252683" cy="519646"/>
          </a:xfrm>
          <a:prstGeom prst="rect">
            <a:avLst/>
          </a:prstGeom>
          <a:noFill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87898" tIns="43950" rIns="87898" bIns="43950" rtlCol="0">
            <a:spAutoFit/>
          </a:bodyPr>
          <a:lstStyle/>
          <a:p>
            <a:r>
              <a:rPr lang="en-US" sz="2800" b="1" dirty="0"/>
              <a:t>Pre-emphasis and de-emphasis</a:t>
            </a:r>
            <a:endParaRPr lang="en-IN" sz="2800" b="1" dirty="0"/>
          </a:p>
        </p:txBody>
      </p:sp>
    </p:spTree>
    <p:extLst>
      <p:ext uri="{BB962C8B-B14F-4D97-AF65-F5344CB8AC3E}">
        <p14:creationId xmlns:p14="http://schemas.microsoft.com/office/powerpoint/2010/main" val="43956207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E0E1B4-3FB1-4D4A-92F5-F99E2F9D3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52D1-8B34-4AC1-A5A8-88BDA57464D8}" type="datetime1">
              <a:rPr lang="en-IN" smtClean="0"/>
              <a:t>18-03-2026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273924-F9BC-426C-B843-DD38BCB6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856018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Guruprasad KN,  Assistant Professor,  Dept. of E&amp;C,  ATME CE, Mysuru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4E644C-BD7D-4225-BCAD-4F309745D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43</a:t>
            </a:fld>
            <a:endParaRPr lang="en-IN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1193220"/>
            <a:ext cx="12192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75660" y="1325341"/>
            <a:ext cx="2349826" cy="42731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87898" tIns="43950" rIns="87898" bIns="43950" rtlCol="0">
            <a:spAutoFit/>
          </a:bodyPr>
          <a:lstStyle/>
          <a:p>
            <a:pPr marL="439491" indent="-439491">
              <a:buFont typeface="Wingdings" pitchFamily="2" charset="2"/>
              <a:buChar char="q"/>
            </a:pPr>
            <a:r>
              <a:rPr lang="en-US" sz="2200" b="1" dirty="0"/>
              <a:t>Pre-emphasis :</a:t>
            </a:r>
            <a:endParaRPr lang="en-IN" sz="2200" b="1" dirty="0"/>
          </a:p>
        </p:txBody>
      </p:sp>
      <p:sp>
        <p:nvSpPr>
          <p:cNvPr id="3" name="Rectangle 2"/>
          <p:cNvSpPr/>
          <p:nvPr/>
        </p:nvSpPr>
        <p:spPr>
          <a:xfrm>
            <a:off x="175660" y="1851307"/>
            <a:ext cx="1181314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IN" sz="2200" dirty="0"/>
              <a:t>The pre-emphasis circuit commonly used in FM (Frequency Modulation) transmitters to </a:t>
            </a:r>
            <a:r>
              <a:rPr lang="en-IN" sz="2200" b="1" dirty="0">
                <a:solidFill>
                  <a:srgbClr val="00B050"/>
                </a:solidFill>
              </a:rPr>
              <a:t>improve the signal-to-noise ratio (SNR)</a:t>
            </a:r>
            <a:r>
              <a:rPr lang="en-IN" sz="2200" dirty="0"/>
              <a:t> by boosting the high-frequency components of the audio signal before modulation.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5424" y="2701925"/>
            <a:ext cx="7308032" cy="362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5040814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E0E1B4-3FB1-4D4A-92F5-F99E2F9D3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52D1-8B34-4AC1-A5A8-88BDA57464D8}" type="datetime1">
              <a:rPr lang="en-IN" smtClean="0"/>
              <a:t>18-03-2026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273924-F9BC-426C-B843-DD38BCB6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856018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Guruprasad KN,  Assistant Professor,  Dept. of E&amp;C,  ATME CE, Mysuru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4E644C-BD7D-4225-BCAD-4F309745D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44</a:t>
            </a:fld>
            <a:endParaRPr lang="en-IN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1193220"/>
            <a:ext cx="12192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188118" y="1401020"/>
            <a:ext cx="2808974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sz="2200" dirty="0">
                <a:solidFill>
                  <a:srgbClr val="FF0000"/>
                </a:solidFill>
              </a:rPr>
              <a:t>1. Pre-emphasis Circuit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365" y="1959428"/>
            <a:ext cx="8886571" cy="4246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0601232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E0E1B4-3FB1-4D4A-92F5-F99E2F9D3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52D1-8B34-4AC1-A5A8-88BDA57464D8}" type="datetime1">
              <a:rPr lang="en-IN" smtClean="0"/>
              <a:t>18-03-2026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273924-F9BC-426C-B843-DD38BCB6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856018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Guruprasad KN,  Assistant Professor,  Dept. of E&amp;C,  ATME CE, Mysuru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4E644C-BD7D-4225-BCAD-4F309745D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45</a:t>
            </a:fld>
            <a:endParaRPr lang="en-IN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1193220"/>
            <a:ext cx="12192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188118" y="1270394"/>
            <a:ext cx="2940741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sz="2200" dirty="0">
                <a:solidFill>
                  <a:srgbClr val="FF0000"/>
                </a:solidFill>
              </a:rPr>
              <a:t>2. Frequency Modulator</a:t>
            </a:r>
          </a:p>
        </p:txBody>
      </p:sp>
      <p:sp>
        <p:nvSpPr>
          <p:cNvPr id="2" name="Rectangle 1"/>
          <p:cNvSpPr/>
          <p:nvPr/>
        </p:nvSpPr>
        <p:spPr>
          <a:xfrm>
            <a:off x="362857" y="1740272"/>
            <a:ext cx="1165497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IN" sz="2200" b="1" dirty="0">
                <a:solidFill>
                  <a:srgbClr val="00B050"/>
                </a:solidFill>
              </a:rPr>
              <a:t>Function</a:t>
            </a:r>
            <a:r>
              <a:rPr lang="en-IN" sz="2200" dirty="0"/>
              <a:t>: Modulates the frequency of the carrier wave in accordance with the amplitude of the pre-emphasized input signal. </a:t>
            </a:r>
          </a:p>
          <a:p>
            <a:pPr algn="just"/>
            <a:r>
              <a:rPr lang="en-IN" sz="2200" b="1" dirty="0">
                <a:solidFill>
                  <a:srgbClr val="00B050"/>
                </a:solidFill>
              </a:rPr>
              <a:t>Purpose: </a:t>
            </a:r>
            <a:r>
              <a:rPr lang="en-IN" sz="2200" dirty="0"/>
              <a:t>Converts the audio signal into a frequency-modulated signal for transmission.</a:t>
            </a:r>
          </a:p>
        </p:txBody>
      </p:sp>
      <p:sp>
        <p:nvSpPr>
          <p:cNvPr id="8" name="Rectangle 7"/>
          <p:cNvSpPr/>
          <p:nvPr/>
        </p:nvSpPr>
        <p:spPr>
          <a:xfrm>
            <a:off x="224296" y="3019368"/>
            <a:ext cx="399936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2200" dirty="0">
                <a:solidFill>
                  <a:srgbClr val="FF0000"/>
                </a:solidFill>
              </a:rPr>
              <a:t>3. Pre-emphasized FM Output</a:t>
            </a:r>
          </a:p>
        </p:txBody>
      </p:sp>
      <p:sp>
        <p:nvSpPr>
          <p:cNvPr id="3" name="Rectangle 2"/>
          <p:cNvSpPr/>
          <p:nvPr/>
        </p:nvSpPr>
        <p:spPr>
          <a:xfrm>
            <a:off x="362857" y="3627123"/>
            <a:ext cx="11654971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IN" sz="2200" b="1" dirty="0">
                <a:solidFill>
                  <a:srgbClr val="00B050"/>
                </a:solidFill>
              </a:rPr>
              <a:t>Function: </a:t>
            </a:r>
          </a:p>
          <a:p>
            <a:pPr marL="342900" indent="-342900" algn="just">
              <a:buFont typeface="Arial" pitchFamily="34" charset="0"/>
              <a:buChar char="•"/>
            </a:pPr>
            <a:r>
              <a:rPr lang="en-IN" sz="2200" dirty="0"/>
              <a:t>This is the final output from the FM transmitter. </a:t>
            </a:r>
          </a:p>
          <a:p>
            <a:pPr algn="just"/>
            <a:endParaRPr lang="en-IN" sz="1000" dirty="0"/>
          </a:p>
          <a:p>
            <a:pPr marL="342900" indent="-342900" algn="just">
              <a:buFont typeface="Arial" pitchFamily="34" charset="0"/>
              <a:buChar char="•"/>
            </a:pPr>
            <a:r>
              <a:rPr lang="en-IN" sz="2200" dirty="0"/>
              <a:t>It contains the frequency-modulated signal with enhanced high-frequency components, making it more robust against noise during transmission.</a:t>
            </a:r>
          </a:p>
        </p:txBody>
      </p:sp>
    </p:spTree>
    <p:extLst>
      <p:ext uri="{BB962C8B-B14F-4D97-AF65-F5344CB8AC3E}">
        <p14:creationId xmlns:p14="http://schemas.microsoft.com/office/powerpoint/2010/main" val="115040814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E0E1B4-3FB1-4D4A-92F5-F99E2F9D3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52D1-8B34-4AC1-A5A8-88BDA57464D8}" type="datetime1">
              <a:rPr lang="en-IN" smtClean="0"/>
              <a:t>18-03-2026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273924-F9BC-426C-B843-DD38BCB6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856018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Guruprasad KN,  Assistant Professor,  Dept. of E&amp;C,  ATME CE, Mysuru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4E644C-BD7D-4225-BCAD-4F309745D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46</a:t>
            </a:fld>
            <a:endParaRPr lang="en-IN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1193220"/>
            <a:ext cx="12192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9474" y="1554390"/>
            <a:ext cx="5606869" cy="3706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4695685" y="5494048"/>
            <a:ext cx="2896306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sz="2200" dirty="0"/>
              <a:t>Fig: Pre-emphasis curve</a:t>
            </a:r>
          </a:p>
        </p:txBody>
      </p:sp>
    </p:spTree>
    <p:extLst>
      <p:ext uri="{BB962C8B-B14F-4D97-AF65-F5344CB8AC3E}">
        <p14:creationId xmlns:p14="http://schemas.microsoft.com/office/powerpoint/2010/main" val="160601232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E0E1B4-3FB1-4D4A-92F5-F99E2F9D3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52D1-8B34-4AC1-A5A8-88BDA57464D8}" type="datetime1">
              <a:rPr lang="en-IN" smtClean="0"/>
              <a:t>18-03-2026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273924-F9BC-426C-B843-DD38BCB6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856018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Guruprasad KN,  Assistant Professor,  Dept. of E&amp;C,  ATME CE, Mysuru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4E644C-BD7D-4225-BCAD-4F309745D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47</a:t>
            </a:fld>
            <a:endParaRPr lang="en-IN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1193220"/>
            <a:ext cx="12192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391885" y="1820707"/>
            <a:ext cx="1153885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2200" dirty="0"/>
              <a:t>The </a:t>
            </a:r>
            <a:r>
              <a:rPr lang="en-IN" sz="2200" b="1" dirty="0"/>
              <a:t>De-emphasis Circuit </a:t>
            </a:r>
            <a:r>
              <a:rPr lang="en-IN" sz="2200" dirty="0"/>
              <a:t>is used in FM (Frequency Modulation) receivers. </a:t>
            </a:r>
          </a:p>
          <a:p>
            <a:r>
              <a:rPr lang="en-IN" sz="2200" dirty="0"/>
              <a:t>It's the counterpart of the </a:t>
            </a:r>
            <a:r>
              <a:rPr lang="en-IN" sz="2200" b="1" dirty="0"/>
              <a:t>pre-emphasis circuit</a:t>
            </a:r>
            <a:r>
              <a:rPr lang="en-IN" sz="2200" dirty="0"/>
              <a:t> used at the transmitter end.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75660" y="1325341"/>
            <a:ext cx="2320797" cy="42731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87898" tIns="43950" rIns="87898" bIns="43950" rtlCol="0">
            <a:spAutoFit/>
          </a:bodyPr>
          <a:lstStyle/>
          <a:p>
            <a:pPr marL="439491" indent="-439491">
              <a:buFont typeface="Wingdings" pitchFamily="2" charset="2"/>
              <a:buChar char="q"/>
            </a:pPr>
            <a:r>
              <a:rPr lang="en-US" sz="2200" b="1" dirty="0"/>
              <a:t>De-emphasis:</a:t>
            </a:r>
            <a:endParaRPr lang="en-IN" sz="2200" b="1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2991" y="2912297"/>
            <a:ext cx="8446018" cy="30240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5040814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E0E1B4-3FB1-4D4A-92F5-F99E2F9D3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52D1-8B34-4AC1-A5A8-88BDA57464D8}" type="datetime1">
              <a:rPr lang="en-IN" smtClean="0"/>
              <a:t>18-03-2026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273924-F9BC-426C-B843-DD38BCB6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856018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Guruprasad KN,  Assistant Professor,  Dept. of E&amp;C,  ATME CE, Mysuru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4E644C-BD7D-4225-BCAD-4F309745D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48</a:t>
            </a:fld>
            <a:endParaRPr lang="en-IN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1193220"/>
            <a:ext cx="12192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188118" y="1401020"/>
            <a:ext cx="1107996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sz="2200" dirty="0">
                <a:solidFill>
                  <a:srgbClr val="FF0000"/>
                </a:solidFill>
              </a:rPr>
              <a:t>1. FM in</a:t>
            </a:r>
          </a:p>
        </p:txBody>
      </p:sp>
      <p:sp>
        <p:nvSpPr>
          <p:cNvPr id="2" name="Rectangle 1"/>
          <p:cNvSpPr/>
          <p:nvPr/>
        </p:nvSpPr>
        <p:spPr>
          <a:xfrm>
            <a:off x="188118" y="1881871"/>
            <a:ext cx="11887768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Arial" pitchFamily="34" charset="0"/>
              <a:buChar char="•"/>
            </a:pPr>
            <a:r>
              <a:rPr lang="en-IN" sz="2200" dirty="0"/>
              <a:t>This is the received FM signal from the antenna or receiver. </a:t>
            </a:r>
          </a:p>
          <a:p>
            <a:pPr algn="just"/>
            <a:endParaRPr lang="en-IN" sz="1000" dirty="0"/>
          </a:p>
          <a:p>
            <a:pPr marL="342900" indent="-342900" algn="just">
              <a:buFont typeface="Arial" pitchFamily="34" charset="0"/>
              <a:buChar char="•"/>
            </a:pPr>
            <a:r>
              <a:rPr lang="en-IN" sz="2200" dirty="0"/>
              <a:t>It contains the frequency-modulated audio signal, which has undergone pre-emphasis at the transmitter.</a:t>
            </a:r>
          </a:p>
        </p:txBody>
      </p:sp>
      <p:sp>
        <p:nvSpPr>
          <p:cNvPr id="8" name="Rectangle 7"/>
          <p:cNvSpPr/>
          <p:nvPr/>
        </p:nvSpPr>
        <p:spPr>
          <a:xfrm>
            <a:off x="209892" y="3440277"/>
            <a:ext cx="2415469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sz="2200" dirty="0">
                <a:solidFill>
                  <a:srgbClr val="FF0000"/>
                </a:solidFill>
              </a:rPr>
              <a:t>2. FM Demodulator</a:t>
            </a:r>
          </a:p>
        </p:txBody>
      </p:sp>
      <p:sp>
        <p:nvSpPr>
          <p:cNvPr id="3" name="Rectangle 2"/>
          <p:cNvSpPr/>
          <p:nvPr/>
        </p:nvSpPr>
        <p:spPr>
          <a:xfrm>
            <a:off x="188117" y="4194406"/>
            <a:ext cx="11757139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IN" sz="2200" b="1" dirty="0">
                <a:solidFill>
                  <a:srgbClr val="00B050"/>
                </a:solidFill>
              </a:rPr>
              <a:t>Function:</a:t>
            </a:r>
            <a:r>
              <a:rPr lang="en-IN" sz="2200" dirty="0">
                <a:solidFill>
                  <a:srgbClr val="00B050"/>
                </a:solidFill>
              </a:rPr>
              <a:t> </a:t>
            </a:r>
            <a:r>
              <a:rPr lang="en-IN" sz="2200" dirty="0"/>
              <a:t>Converts the FM signal back into the original </a:t>
            </a:r>
            <a:r>
              <a:rPr lang="en-IN" sz="2200" b="1" dirty="0"/>
              <a:t>audio signal</a:t>
            </a:r>
            <a:r>
              <a:rPr lang="en-IN" sz="2200" dirty="0"/>
              <a:t> (demodulates it).</a:t>
            </a:r>
          </a:p>
        </p:txBody>
      </p:sp>
    </p:spTree>
    <p:extLst>
      <p:ext uri="{BB962C8B-B14F-4D97-AF65-F5344CB8AC3E}">
        <p14:creationId xmlns:p14="http://schemas.microsoft.com/office/powerpoint/2010/main" val="160601232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E0E1B4-3FB1-4D4A-92F5-F99E2F9D3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52D1-8B34-4AC1-A5A8-88BDA57464D8}" type="datetime1">
              <a:rPr lang="en-IN" smtClean="0"/>
              <a:t>18-03-2026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273924-F9BC-426C-B843-DD38BCB6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856018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Guruprasad KN,  Assistant Professor,  Dept. of E&amp;C,  ATME CE, Mysuru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4E644C-BD7D-4225-BCAD-4F309745D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49</a:t>
            </a:fld>
            <a:endParaRPr lang="en-IN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1193220"/>
            <a:ext cx="12192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209892" y="1379248"/>
            <a:ext cx="2742161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sz="2200" dirty="0">
                <a:solidFill>
                  <a:srgbClr val="FF0000"/>
                </a:solidFill>
              </a:rPr>
              <a:t>3. De-emphasis Circuit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548" y="1905000"/>
            <a:ext cx="9719278" cy="4278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504081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E0E1B4-3FB1-4D4A-92F5-F99E2F9D3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52D1-8B34-4AC1-A5A8-88BDA57464D8}" type="datetime1">
              <a:rPr lang="en-IN" smtClean="0"/>
              <a:t>18-03-2026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273924-F9BC-426C-B843-DD38BCB6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856018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Guruprasad KN,  Assistant Professor,  Dept. of E&amp;C,  ATME CE, Mysuru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4E644C-BD7D-4225-BCAD-4F309745D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5</a:t>
            </a:fld>
            <a:endParaRPr lang="en-IN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1193220"/>
            <a:ext cx="12192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4133397326"/>
              </p:ext>
            </p:extLst>
          </p:nvPr>
        </p:nvGraphicFramePr>
        <p:xfrm>
          <a:off x="4849092" y="1534391"/>
          <a:ext cx="2971800" cy="5042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839020275"/>
              </p:ext>
            </p:extLst>
          </p:nvPr>
        </p:nvGraphicFramePr>
        <p:xfrm>
          <a:off x="2382981" y="2246442"/>
          <a:ext cx="8104910" cy="20761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0" name="Diagram 9"/>
          <p:cNvGraphicFramePr/>
          <p:nvPr>
            <p:extLst>
              <p:ext uri="{D42A27DB-BD31-4B8C-83A1-F6EECF244321}">
                <p14:modId xmlns:p14="http://schemas.microsoft.com/office/powerpoint/2010/main" val="2088273537"/>
              </p:ext>
            </p:extLst>
          </p:nvPr>
        </p:nvGraphicFramePr>
        <p:xfrm>
          <a:off x="2119087" y="4571753"/>
          <a:ext cx="8752114" cy="17129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</p:spTree>
    <p:extLst>
      <p:ext uri="{BB962C8B-B14F-4D97-AF65-F5344CB8AC3E}">
        <p14:creationId xmlns:p14="http://schemas.microsoft.com/office/powerpoint/2010/main" val="226946992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E0E1B4-3FB1-4D4A-92F5-F99E2F9D3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52D1-8B34-4AC1-A5A8-88BDA57464D8}" type="datetime1">
              <a:rPr lang="en-IN" smtClean="0"/>
              <a:t>18-03-2026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273924-F9BC-426C-B843-DD38BCB6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856018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Guruprasad KN,  Assistant Professor,  Dept. of E&amp;C,  ATME CE, Mysuru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4E644C-BD7D-4225-BCAD-4F309745D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50</a:t>
            </a:fld>
            <a:endParaRPr lang="en-IN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1193220"/>
            <a:ext cx="12192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373" y="1584552"/>
            <a:ext cx="5816827" cy="36836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6"/>
          <p:cNvSpPr/>
          <p:nvPr/>
        </p:nvSpPr>
        <p:spPr>
          <a:xfrm>
            <a:off x="4652143" y="5421478"/>
            <a:ext cx="2829493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sz="2200" dirty="0"/>
              <a:t>Fig: De-emphasis curve</a:t>
            </a:r>
          </a:p>
        </p:txBody>
      </p:sp>
    </p:spTree>
    <p:extLst>
      <p:ext uri="{BB962C8B-B14F-4D97-AF65-F5344CB8AC3E}">
        <p14:creationId xmlns:p14="http://schemas.microsoft.com/office/powerpoint/2010/main" val="160601232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E0E1B4-3FB1-4D4A-92F5-F99E2F9D3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52D1-8B34-4AC1-A5A8-88BDA57464D8}" type="datetime1">
              <a:rPr lang="en-IN" smtClean="0"/>
              <a:t>18-03-2026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273924-F9BC-426C-B843-DD38BCB6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856018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Guruprasad KN,  Assistant Professor,  Dept. of E&amp;C,  ATME CE, Mysuru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4E644C-BD7D-4225-BCAD-4F309745D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51</a:t>
            </a:fld>
            <a:endParaRPr lang="en-IN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1193220"/>
            <a:ext cx="12192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3075" y="1525360"/>
            <a:ext cx="8705850" cy="3981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4119645" y="5639191"/>
            <a:ext cx="34359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dirty="0"/>
              <a:t>Fig: Combined frequency response</a:t>
            </a:r>
          </a:p>
        </p:txBody>
      </p:sp>
    </p:spTree>
    <p:extLst>
      <p:ext uri="{BB962C8B-B14F-4D97-AF65-F5344CB8AC3E}">
        <p14:creationId xmlns:p14="http://schemas.microsoft.com/office/powerpoint/2010/main" val="1150408142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E0E1B4-3FB1-4D4A-92F5-F99E2F9D3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52D1-8B34-4AC1-A5A8-88BDA57464D8}" type="datetime1">
              <a:rPr lang="en-IN" smtClean="0"/>
              <a:t>18-03-2026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273924-F9BC-426C-B843-DD38BCB6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856018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Guruprasad KN,  Assistant Professor,  Dept. of E&amp;C,  ATME CE, Mysuru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4E644C-BD7D-4225-BCAD-4F309745D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52</a:t>
            </a:fld>
            <a:endParaRPr lang="en-IN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1193220"/>
            <a:ext cx="12192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1352522777"/>
              </p:ext>
            </p:extLst>
          </p:nvPr>
        </p:nvGraphicFramePr>
        <p:xfrm>
          <a:off x="1835727" y="1532659"/>
          <a:ext cx="2957945" cy="6009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4209527582"/>
              </p:ext>
            </p:extLst>
          </p:nvPr>
        </p:nvGraphicFramePr>
        <p:xfrm>
          <a:off x="1911927" y="2283112"/>
          <a:ext cx="9490364" cy="36050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62826390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E0E1B4-3FB1-4D4A-92F5-F99E2F9D3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52D1-8B34-4AC1-A5A8-88BDA57464D8}" type="datetime1">
              <a:rPr lang="en-IN" smtClean="0"/>
              <a:t>18-03-2026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273924-F9BC-426C-B843-DD38BCB6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856018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Guruprasad KN,  Assistant Professor,  Dept. of E&amp;C,  ATME CE, Mysuru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4E644C-BD7D-4225-BCAD-4F309745D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53</a:t>
            </a:fld>
            <a:endParaRPr lang="en-IN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1193220"/>
            <a:ext cx="12192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75661" y="1299583"/>
            <a:ext cx="2465940" cy="42731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87898" tIns="43950" rIns="87898" bIns="43950" rtlCol="0">
            <a:spAutoFit/>
          </a:bodyPr>
          <a:lstStyle/>
          <a:p>
            <a:pPr marL="439491" indent="-439491">
              <a:buFont typeface="Wingdings" pitchFamily="2" charset="2"/>
              <a:buChar char="q"/>
            </a:pPr>
            <a:r>
              <a:rPr lang="en-US" sz="2200" b="1" dirty="0"/>
              <a:t>FM versus AM:</a:t>
            </a:r>
            <a:endParaRPr lang="en-IN" sz="2200" b="1" dirty="0"/>
          </a:p>
        </p:txBody>
      </p:sp>
      <p:sp>
        <p:nvSpPr>
          <p:cNvPr id="2" name="Rectangle 1"/>
          <p:cNvSpPr/>
          <p:nvPr/>
        </p:nvSpPr>
        <p:spPr>
          <a:xfrm>
            <a:off x="175661" y="1807625"/>
            <a:ext cx="2239972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sz="2200" dirty="0">
                <a:solidFill>
                  <a:srgbClr val="FF0000"/>
                </a:solidFill>
              </a:rPr>
              <a:t>Advantages of FM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75661" y="2237445"/>
            <a:ext cx="1175508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200" dirty="0">
                <a:solidFill>
                  <a:srgbClr val="C00000"/>
                </a:solidFill>
              </a:rPr>
              <a:t>In general, FM is considered to be superior to AM</a:t>
            </a:r>
          </a:p>
          <a:p>
            <a:pPr marL="457200" indent="-457200">
              <a:buFont typeface="+mj-lt"/>
              <a:buAutoNum type="arabicPeriod"/>
            </a:pPr>
            <a:r>
              <a:rPr lang="en-IN" sz="2200" dirty="0">
                <a:solidFill>
                  <a:srgbClr val="00B050"/>
                </a:solidFill>
              </a:rPr>
              <a:t>Noise Immunity: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en-US" sz="2200" dirty="0"/>
              <a:t>FM signals have superior immunity to noise</a:t>
            </a:r>
            <a:r>
              <a:rPr lang="en-IN" sz="2200" dirty="0"/>
              <a:t> because of clipper </a:t>
            </a:r>
            <a:r>
              <a:rPr lang="en-IN" sz="2200" i="1" dirty="0">
                <a:solidFill>
                  <a:srgbClr val="FF0000"/>
                </a:solidFill>
              </a:rPr>
              <a:t>limiter circuits </a:t>
            </a:r>
            <a:r>
              <a:rPr lang="en-IN" sz="2200" dirty="0"/>
              <a:t>in the receiver.</a:t>
            </a:r>
          </a:p>
          <a:p>
            <a:endParaRPr lang="en-IN" sz="1000" dirty="0"/>
          </a:p>
          <a:p>
            <a:pPr marL="457200" indent="-457200">
              <a:buFont typeface="+mj-lt"/>
              <a:buAutoNum type="arabicPeriod" startAt="2"/>
            </a:pPr>
            <a:r>
              <a:rPr lang="en-IN" sz="2200" dirty="0">
                <a:solidFill>
                  <a:srgbClr val="00B050"/>
                </a:solidFill>
              </a:rPr>
              <a:t>Capture Effect.</a:t>
            </a:r>
          </a:p>
          <a:p>
            <a:pPr marL="800100" lvl="1" indent="-342900" algn="just">
              <a:buFont typeface="Arial" pitchFamily="34" charset="0"/>
              <a:buChar char="•"/>
            </a:pPr>
            <a:r>
              <a:rPr lang="en-IN" sz="2200" dirty="0"/>
              <a:t>The capture effect is a phenomenon in FM receivers where, </a:t>
            </a:r>
            <a:r>
              <a:rPr lang="en-IN" sz="2200" i="1" dirty="0">
                <a:solidFill>
                  <a:srgbClr val="FF0000"/>
                </a:solidFill>
              </a:rPr>
              <a:t>when two signals at similar frequencies are received</a:t>
            </a:r>
            <a:r>
              <a:rPr lang="en-IN" sz="2200" dirty="0"/>
              <a:t>, the </a:t>
            </a:r>
            <a:r>
              <a:rPr lang="en-IN" sz="2200" i="1" dirty="0">
                <a:solidFill>
                  <a:srgbClr val="FF0000"/>
                </a:solidFill>
              </a:rPr>
              <a:t>stronger signal is demodulated and the weaker one is suppressed</a:t>
            </a:r>
            <a:r>
              <a:rPr lang="en-IN" sz="2200" dirty="0"/>
              <a:t> — even if both are present simultaneously.</a:t>
            </a:r>
          </a:p>
          <a:p>
            <a:pPr algn="just"/>
            <a:endParaRPr lang="en-IN" sz="1000" dirty="0"/>
          </a:p>
          <a:p>
            <a:pPr marL="457200" indent="-457200" algn="just">
              <a:buFont typeface="+mj-lt"/>
              <a:buAutoNum type="arabicPeriod" startAt="3"/>
            </a:pPr>
            <a:r>
              <a:rPr lang="en-IN" sz="2200" dirty="0">
                <a:solidFill>
                  <a:srgbClr val="00B050"/>
                </a:solidFill>
              </a:rPr>
              <a:t>Transmitter Efficiency.</a:t>
            </a:r>
          </a:p>
          <a:p>
            <a:pPr marL="800100" lvl="1" indent="-342900" algn="just">
              <a:buFont typeface="Arial" pitchFamily="34" charset="0"/>
              <a:buChar char="•"/>
            </a:pPr>
            <a:r>
              <a:rPr lang="en-IN" sz="2200" dirty="0"/>
              <a:t>FM signals have a constant amplitude, and it is therefore not necessary to use linear amplifiers to increase their power level.</a:t>
            </a:r>
          </a:p>
        </p:txBody>
      </p:sp>
    </p:spTree>
    <p:extLst>
      <p:ext uri="{BB962C8B-B14F-4D97-AF65-F5344CB8AC3E}">
        <p14:creationId xmlns:p14="http://schemas.microsoft.com/office/powerpoint/2010/main" val="1606012320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E0E1B4-3FB1-4D4A-92F5-F99E2F9D3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52D1-8B34-4AC1-A5A8-88BDA57464D8}" type="datetime1">
              <a:rPr lang="en-IN" smtClean="0"/>
              <a:t>18-03-2026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273924-F9BC-426C-B843-DD38BCB6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856018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Guruprasad KN,  Assistant Professor,  Dept. of E&amp;C,  ATME CE, Mysuru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4E644C-BD7D-4225-BCAD-4F309745D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54</a:t>
            </a:fld>
            <a:endParaRPr lang="en-IN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1193220"/>
            <a:ext cx="12192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175661" y="1273706"/>
            <a:ext cx="2558970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sz="2200" dirty="0">
                <a:solidFill>
                  <a:srgbClr val="FF0000"/>
                </a:solidFill>
              </a:rPr>
              <a:t>Disadvantages of FM</a:t>
            </a:r>
          </a:p>
        </p:txBody>
      </p:sp>
      <p:sp>
        <p:nvSpPr>
          <p:cNvPr id="2" name="Rectangle 1"/>
          <p:cNvSpPr/>
          <p:nvPr/>
        </p:nvSpPr>
        <p:spPr>
          <a:xfrm>
            <a:off x="238413" y="1737504"/>
            <a:ext cx="11764695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Font typeface="+mj-lt"/>
              <a:buAutoNum type="arabicPeriod"/>
            </a:pPr>
            <a:r>
              <a:rPr lang="en-IN" sz="2200" dirty="0">
                <a:solidFill>
                  <a:srgbClr val="00B050"/>
                </a:solidFill>
              </a:rPr>
              <a:t>Excessive Spectrum Use:</a:t>
            </a:r>
          </a:p>
          <a:p>
            <a:pPr marL="800100" lvl="1" indent="-342900" algn="just">
              <a:buFont typeface="Arial" pitchFamily="34" charset="0"/>
              <a:buChar char="•"/>
            </a:pPr>
            <a:r>
              <a:rPr lang="en-IN" sz="2200" dirty="0"/>
              <a:t>The bandwidth of an FM signal is wider than that of an AM signal transmitting similar information</a:t>
            </a:r>
          </a:p>
          <a:p>
            <a:pPr lvl="1" algn="just"/>
            <a:endParaRPr lang="en-IN" sz="1000" dirty="0"/>
          </a:p>
          <a:p>
            <a:pPr marL="457200" indent="-457200" algn="just">
              <a:buFont typeface="+mj-lt"/>
              <a:buAutoNum type="arabicPeriod"/>
            </a:pPr>
            <a:r>
              <a:rPr lang="en-IN" sz="2200" dirty="0">
                <a:solidFill>
                  <a:srgbClr val="00B050"/>
                </a:solidFill>
              </a:rPr>
              <a:t>Circuit Complexity</a:t>
            </a:r>
          </a:p>
          <a:p>
            <a:pPr marL="800100" lvl="1" indent="-342900" algn="just">
              <a:buFont typeface="Arial" pitchFamily="34" charset="0"/>
              <a:buChar char="•"/>
            </a:pPr>
            <a:r>
              <a:rPr lang="en-IN" sz="2200" dirty="0"/>
              <a:t>Complex circuits are used for frequency modulation and demodulation, whereas simple circuits used for amplitude modulation and demodulation.</a:t>
            </a:r>
          </a:p>
        </p:txBody>
      </p:sp>
    </p:spTree>
    <p:extLst>
      <p:ext uri="{BB962C8B-B14F-4D97-AF65-F5344CB8AC3E}">
        <p14:creationId xmlns:p14="http://schemas.microsoft.com/office/powerpoint/2010/main" val="1150408142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E0E1B4-3FB1-4D4A-92F5-F99E2F9D3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52D1-8B34-4AC1-A5A8-88BDA57464D8}" type="datetime1">
              <a:rPr lang="en-IN" smtClean="0"/>
              <a:t>18-03-2026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273924-F9BC-426C-B843-DD38BCB6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856018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Guruprasad KN,  Assistant Professor,  Dept. of E&amp;C,  ATME CE, Mysuru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4E644C-BD7D-4225-BCAD-4F309745D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55</a:t>
            </a:fld>
            <a:endParaRPr lang="en-IN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7384" y="0"/>
            <a:ext cx="10783555" cy="67761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06012320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E0E1B4-3FB1-4D4A-92F5-F99E2F9D3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52D1-8B34-4AC1-A5A8-88BDA57464D8}" type="datetime1">
              <a:rPr lang="en-IN" smtClean="0"/>
              <a:t>18-03-2026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273924-F9BC-426C-B843-DD38BCB6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856018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Guruprasad KN,  Assistant Professor,  Dept. of E&amp;C,  ATME CE, Mysuru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4E644C-BD7D-4225-BCAD-4F309745D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56</a:t>
            </a:fld>
            <a:endParaRPr lang="en-IN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1193220"/>
            <a:ext cx="12192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167622" y="1351140"/>
            <a:ext cx="3503075" cy="43088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87898" tIns="43950" rIns="87898" bIns="43950" rtlCol="0">
            <a:spAutoFit/>
          </a:bodyPr>
          <a:lstStyle/>
          <a:p>
            <a:pPr marL="439491" indent="-439491">
              <a:buFont typeface="Wingdings" pitchFamily="2" charset="2"/>
              <a:buChar char="q"/>
            </a:pPr>
            <a:r>
              <a:rPr lang="en-IN" sz="2200" b="1" dirty="0">
                <a:solidFill>
                  <a:schemeClr val="dk1"/>
                </a:solidFill>
              </a:rPr>
              <a:t>FM and AM Applications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5107" y="1351139"/>
            <a:ext cx="6678904" cy="49717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50408142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E0E1B4-3FB1-4D4A-92F5-F99E2F9D3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52D1-8B34-4AC1-A5A8-88BDA57464D8}" type="datetime1">
              <a:rPr lang="en-IN" smtClean="0"/>
              <a:t>18-03-2026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273924-F9BC-426C-B843-DD38BCB6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856018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Guruprasad KN,  Assistant Professor,  Dept. of E&amp;C,  ATME CE, Mysuru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4E644C-BD7D-4225-BCAD-4F309745D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57</a:t>
            </a:fld>
            <a:endParaRPr lang="en-IN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1193220"/>
            <a:ext cx="12192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598" y="1866898"/>
            <a:ext cx="11158803" cy="27341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27617892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E0E1B4-3FB1-4D4A-92F5-F99E2F9D3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52D1-8B34-4AC1-A5A8-88BDA57464D8}" type="datetime1">
              <a:rPr lang="en-IN" smtClean="0"/>
              <a:t>18-03-2026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273924-F9BC-426C-B843-DD38BCB6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856018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Guruprasad KN,  Assistant Professor,  Dept. of E&amp;C,  ATME CE, Mysuru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4E644C-BD7D-4225-BCAD-4F309745D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58</a:t>
            </a:fld>
            <a:endParaRPr lang="en-IN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1193220"/>
            <a:ext cx="12192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3617107902"/>
              </p:ext>
            </p:extLst>
          </p:nvPr>
        </p:nvGraphicFramePr>
        <p:xfrm>
          <a:off x="1835727" y="1532659"/>
          <a:ext cx="2957945" cy="6009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3818839832"/>
              </p:ext>
            </p:extLst>
          </p:nvPr>
        </p:nvGraphicFramePr>
        <p:xfrm>
          <a:off x="1911927" y="2283112"/>
          <a:ext cx="9490364" cy="36050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179344535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E0E1B4-3FB1-4D4A-92F5-F99E2F9D3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52D1-8B34-4AC1-A5A8-88BDA57464D8}" type="datetime1">
              <a:rPr lang="en-IN" smtClean="0"/>
              <a:t>18-03-2026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273924-F9BC-426C-B843-DD38BCB6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856018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Guruprasad KN,  Assistant Professor,  Dept. of E&amp;C,  ATME CE, Mysuru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4E644C-BD7D-4225-BCAD-4F309745D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59</a:t>
            </a:fld>
            <a:endParaRPr lang="en-IN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1193220"/>
            <a:ext cx="12192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75661" y="1299583"/>
            <a:ext cx="3391788" cy="42731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87898" tIns="43950" rIns="87898" bIns="43950" rtlCol="0">
            <a:spAutoFit/>
          </a:bodyPr>
          <a:lstStyle/>
          <a:p>
            <a:pPr marL="439491" indent="-439491">
              <a:buFont typeface="Wingdings" pitchFamily="2" charset="2"/>
              <a:buChar char="q"/>
            </a:pPr>
            <a:r>
              <a:rPr lang="en-US" sz="2200" b="1" dirty="0"/>
              <a:t>Frequency Modulators:</a:t>
            </a:r>
            <a:endParaRPr lang="en-IN" sz="2200" b="1" dirty="0"/>
          </a:p>
        </p:txBody>
      </p:sp>
      <p:sp>
        <p:nvSpPr>
          <p:cNvPr id="2" name="Rectangle 1"/>
          <p:cNvSpPr/>
          <p:nvPr/>
        </p:nvSpPr>
        <p:spPr>
          <a:xfrm>
            <a:off x="175660" y="1933858"/>
            <a:ext cx="1171153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Arial" pitchFamily="34" charset="0"/>
              <a:buChar char="•"/>
            </a:pPr>
            <a:r>
              <a:rPr lang="en-IN" sz="2200" dirty="0"/>
              <a:t>A frequency modulator is a device or circuit that performs frequency modulation (FM).</a:t>
            </a:r>
          </a:p>
          <a:p>
            <a:pPr algn="ctr"/>
            <a:r>
              <a:rPr lang="en-US" sz="2200" i="1" dirty="0">
                <a:solidFill>
                  <a:srgbClr val="FF0000"/>
                </a:solidFill>
              </a:rPr>
              <a:t>or</a:t>
            </a:r>
            <a:endParaRPr lang="en-IN" sz="2200" i="1" dirty="0">
              <a:solidFill>
                <a:srgbClr val="FF0000"/>
              </a:solidFill>
            </a:endParaRPr>
          </a:p>
          <a:p>
            <a:pPr marL="342900" indent="-342900" algn="just">
              <a:buFont typeface="Arial" pitchFamily="34" charset="0"/>
              <a:buChar char="•"/>
            </a:pPr>
            <a:r>
              <a:rPr lang="en-IN" sz="2200" dirty="0"/>
              <a:t>A frequency modulator is a circuit that varies carrier frequency in accordance with the modulating signal.</a:t>
            </a:r>
          </a:p>
          <a:p>
            <a:pPr algn="just"/>
            <a:endParaRPr lang="en-IN" sz="1000" dirty="0"/>
          </a:p>
          <a:p>
            <a:pPr marL="342900" indent="-342900" algn="just">
              <a:buFont typeface="Arial" pitchFamily="34" charset="0"/>
              <a:buChar char="•"/>
            </a:pPr>
            <a:r>
              <a:rPr lang="en-IN" sz="2200" dirty="0"/>
              <a:t>The carrier is generated by either an LC or a crystal oscillator circuit.</a:t>
            </a:r>
          </a:p>
        </p:txBody>
      </p:sp>
    </p:spTree>
    <p:extLst>
      <p:ext uri="{BB962C8B-B14F-4D97-AF65-F5344CB8AC3E}">
        <p14:creationId xmlns:p14="http://schemas.microsoft.com/office/powerpoint/2010/main" val="11504081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E0E1B4-3FB1-4D4A-92F5-F99E2F9D3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52D1-8B34-4AC1-A5A8-88BDA57464D8}" type="datetime1">
              <a:rPr lang="en-IN" smtClean="0"/>
              <a:t>18-03-2026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273924-F9BC-426C-B843-DD38BCB6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856018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Guruprasad KN,  Assistant Professor,  Dept. of E&amp;C,  ATME CE, Mysuru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4E644C-BD7D-4225-BCAD-4F309745D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6</a:t>
            </a:fld>
            <a:endParaRPr lang="en-IN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1193220"/>
            <a:ext cx="12192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1956" y="1367391"/>
            <a:ext cx="3748087" cy="4756663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6946992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E0E1B4-3FB1-4D4A-92F5-F99E2F9D3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52D1-8B34-4AC1-A5A8-88BDA57464D8}" type="datetime1">
              <a:rPr lang="en-IN" smtClean="0"/>
              <a:t>18-03-2026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273924-F9BC-426C-B843-DD38BCB6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856018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Guruprasad KN,  Assistant Professor,  Dept. of E&amp;C,  ATME CE, Mysuru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4E644C-BD7D-4225-BCAD-4F309745D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60</a:t>
            </a:fld>
            <a:endParaRPr lang="en-IN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1193220"/>
            <a:ext cx="12192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4111940171"/>
              </p:ext>
            </p:extLst>
          </p:nvPr>
        </p:nvGraphicFramePr>
        <p:xfrm>
          <a:off x="1835727" y="1532659"/>
          <a:ext cx="2957945" cy="6009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4032756424"/>
              </p:ext>
            </p:extLst>
          </p:nvPr>
        </p:nvGraphicFramePr>
        <p:xfrm>
          <a:off x="1911927" y="2283112"/>
          <a:ext cx="9490364" cy="36050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3685994541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E0E1B4-3FB1-4D4A-92F5-F99E2F9D3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52D1-8B34-4AC1-A5A8-88BDA57464D8}" type="datetime1">
              <a:rPr lang="en-IN" smtClean="0"/>
              <a:t>18-03-2026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273924-F9BC-426C-B843-DD38BCB6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856018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Guruprasad KN,  Assistant Professor,  Dept. of E&amp;C,  ATME CE, Mysuru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4E644C-BD7D-4225-BCAD-4F309745D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61</a:t>
            </a:fld>
            <a:endParaRPr lang="en-IN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1193220"/>
            <a:ext cx="12192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167622" y="1351140"/>
            <a:ext cx="4244721" cy="43088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87898" tIns="43950" rIns="87898" bIns="43950" rtlCol="0">
            <a:spAutoFit/>
          </a:bodyPr>
          <a:lstStyle/>
          <a:p>
            <a:pPr marL="439491" indent="-439491">
              <a:buFont typeface="Wingdings" pitchFamily="2" charset="2"/>
              <a:buChar char="q"/>
            </a:pPr>
            <a:r>
              <a:rPr lang="en-IN" sz="2200" b="1" dirty="0"/>
              <a:t>Voltage Controlled Oscillators :</a:t>
            </a:r>
          </a:p>
        </p:txBody>
      </p:sp>
      <p:sp>
        <p:nvSpPr>
          <p:cNvPr id="2" name="Rectangle 1"/>
          <p:cNvSpPr/>
          <p:nvPr/>
        </p:nvSpPr>
        <p:spPr>
          <a:xfrm>
            <a:off x="167621" y="1973721"/>
            <a:ext cx="11879235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IN" sz="2200" b="1" dirty="0">
                <a:solidFill>
                  <a:srgbClr val="FF0000"/>
                </a:solidFill>
              </a:rPr>
              <a:t>Definition:</a:t>
            </a:r>
          </a:p>
          <a:p>
            <a:pPr algn="just"/>
            <a:r>
              <a:rPr lang="en-IN" sz="2200" dirty="0"/>
              <a:t>A Voltage-Controlled Oscillator (VCO) is an electronic oscillator whose oscillation frequency is controlled by an input voltage.</a:t>
            </a:r>
          </a:p>
        </p:txBody>
      </p:sp>
      <p:sp>
        <p:nvSpPr>
          <p:cNvPr id="3" name="Rectangle 2"/>
          <p:cNvSpPr/>
          <p:nvPr/>
        </p:nvSpPr>
        <p:spPr>
          <a:xfrm>
            <a:off x="203202" y="3154790"/>
            <a:ext cx="11756570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IN" sz="2200" b="1" dirty="0">
                <a:solidFill>
                  <a:srgbClr val="FF0000"/>
                </a:solidFill>
              </a:rPr>
              <a:t>Basic Concept:</a:t>
            </a:r>
          </a:p>
          <a:p>
            <a:pPr algn="just"/>
            <a:r>
              <a:rPr lang="en-IN" sz="2200" dirty="0"/>
              <a:t>The </a:t>
            </a:r>
            <a:r>
              <a:rPr lang="en-IN" sz="2200" b="1" dirty="0"/>
              <a:t>output frequency</a:t>
            </a:r>
            <a:r>
              <a:rPr lang="en-IN" sz="2200" dirty="0"/>
              <a:t> of the VCO changes in </a:t>
            </a:r>
            <a:r>
              <a:rPr lang="en-IN" sz="2200" b="1" dirty="0"/>
              <a:t>direct proportion</a:t>
            </a:r>
            <a:r>
              <a:rPr lang="en-IN" sz="2200" dirty="0"/>
              <a:t> to the applied </a:t>
            </a:r>
            <a:r>
              <a:rPr lang="en-IN" sz="2200" b="1" dirty="0"/>
              <a:t>control voltage V</a:t>
            </a:r>
            <a:r>
              <a:rPr lang="en-IN" sz="2200" b="1" baseline="-25000" dirty="0"/>
              <a:t>C</a:t>
            </a:r>
            <a:r>
              <a:rPr lang="en-IN" sz="2200" b="1" dirty="0"/>
              <a:t>​</a:t>
            </a:r>
            <a:r>
              <a:rPr lang="en-IN" sz="2200" dirty="0"/>
              <a:t>.</a:t>
            </a:r>
          </a:p>
          <a:p>
            <a:pPr algn="just"/>
            <a:endParaRPr lang="en-IN" sz="1000" dirty="0"/>
          </a:p>
          <a:p>
            <a:pPr algn="just"/>
            <a:r>
              <a:rPr lang="en-IN" sz="2200" dirty="0"/>
              <a:t>It converts a </a:t>
            </a:r>
            <a:r>
              <a:rPr lang="en-IN" sz="2200" b="1" dirty="0"/>
              <a:t>DC voltage input</a:t>
            </a:r>
            <a:r>
              <a:rPr lang="en-IN" sz="2200" dirty="0"/>
              <a:t> into an </a:t>
            </a:r>
            <a:r>
              <a:rPr lang="en-IN" sz="2200" b="1" dirty="0"/>
              <a:t>AC signal output</a:t>
            </a:r>
            <a:r>
              <a:rPr lang="en-IN" sz="2200" dirty="0"/>
              <a:t> (typically sine, square, or triangular wave).</a:t>
            </a:r>
          </a:p>
        </p:txBody>
      </p:sp>
    </p:spTree>
    <p:extLst>
      <p:ext uri="{BB962C8B-B14F-4D97-AF65-F5344CB8AC3E}">
        <p14:creationId xmlns:p14="http://schemas.microsoft.com/office/powerpoint/2010/main" val="1606012320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E0E1B4-3FB1-4D4A-92F5-F99E2F9D3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52D1-8B34-4AC1-A5A8-88BDA57464D8}" type="datetime1">
              <a:rPr lang="en-IN" smtClean="0"/>
              <a:t>18-03-2026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273924-F9BC-426C-B843-DD38BCB6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856018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Guruprasad KN,  Assistant Professor,  Dept. of E&amp;C,  ATME CE, Mysuru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4E644C-BD7D-4225-BCAD-4F309745D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62</a:t>
            </a:fld>
            <a:endParaRPr lang="en-IN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1193220"/>
            <a:ext cx="12192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C:\Users\Lenovo\Desktop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3731" y="1367292"/>
            <a:ext cx="6566875" cy="4409394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3731306" y="5914958"/>
            <a:ext cx="33864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dirty="0"/>
              <a:t>Fig: Block diagram with an IC VCO.</a:t>
            </a:r>
          </a:p>
        </p:txBody>
      </p:sp>
    </p:spTree>
    <p:extLst>
      <p:ext uri="{BB962C8B-B14F-4D97-AF65-F5344CB8AC3E}">
        <p14:creationId xmlns:p14="http://schemas.microsoft.com/office/powerpoint/2010/main" val="1150408142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E0E1B4-3FB1-4D4A-92F5-F99E2F9D3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52D1-8B34-4AC1-A5A8-88BDA57464D8}" type="datetime1">
              <a:rPr lang="en-IN" smtClean="0"/>
              <a:t>18-03-2026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273924-F9BC-426C-B843-DD38BCB6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856018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Guruprasad KN,  Assistant Professor,  Dept. of E&amp;C,  ATME CE, Mysuru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4E644C-BD7D-4225-BCAD-4F309745D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63</a:t>
            </a:fld>
            <a:endParaRPr lang="en-IN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1193220"/>
            <a:ext cx="12192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191122" y="1371992"/>
            <a:ext cx="11696077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+mj-lt"/>
              <a:buAutoNum type="arabicPeriod"/>
            </a:pPr>
            <a:r>
              <a:rPr lang="en-IN" sz="2200" b="1" dirty="0">
                <a:solidFill>
                  <a:srgbClr val="FF0000"/>
                </a:solidFill>
              </a:rPr>
              <a:t>Modulation Input (Pin 5, V</a:t>
            </a:r>
            <a:r>
              <a:rPr lang="en-IN" sz="2200" b="1" baseline="-25000" dirty="0">
                <a:solidFill>
                  <a:srgbClr val="FF0000"/>
                </a:solidFill>
              </a:rPr>
              <a:t>C</a:t>
            </a:r>
            <a:r>
              <a:rPr lang="en-IN" sz="2200" b="1" dirty="0">
                <a:solidFill>
                  <a:srgbClr val="FF0000"/>
                </a:solidFill>
              </a:rPr>
              <a:t>)</a:t>
            </a:r>
          </a:p>
          <a:p>
            <a:pPr marL="800100" lvl="1" indent="-342900" algn="just">
              <a:buFont typeface="Arial" pitchFamily="34" charset="0"/>
              <a:buChar char="•"/>
            </a:pPr>
            <a:r>
              <a:rPr lang="en-IN" sz="2200" dirty="0"/>
              <a:t>This input controls the frequency of the output waveform.</a:t>
            </a:r>
          </a:p>
          <a:p>
            <a:pPr lvl="1" algn="just"/>
            <a:endParaRPr lang="en-IN" sz="200" dirty="0"/>
          </a:p>
          <a:p>
            <a:pPr marL="800100" lvl="1" indent="-342900" algn="just">
              <a:buFont typeface="Arial" pitchFamily="34" charset="0"/>
              <a:buChar char="•"/>
            </a:pPr>
            <a:r>
              <a:rPr lang="en-IN" sz="2200" dirty="0"/>
              <a:t>Applying a voltage here changes the current from the current sources, which in turn adjusts the charge/discharge rate of the capacitor C</a:t>
            </a:r>
            <a:r>
              <a:rPr lang="en-IN" sz="2200" baseline="-25000" dirty="0"/>
              <a:t>1</a:t>
            </a:r>
            <a:r>
              <a:rPr lang="en-IN" sz="2200" dirty="0"/>
              <a:t>​ , thus changing the oscillation frequency.</a:t>
            </a:r>
          </a:p>
          <a:p>
            <a:pPr lvl="1" algn="just"/>
            <a:endParaRPr lang="en-IN" sz="600" dirty="0"/>
          </a:p>
          <a:p>
            <a:pPr marL="342900" indent="-342900" algn="just">
              <a:buFont typeface="+mj-lt"/>
              <a:buAutoNum type="arabicPeriod"/>
            </a:pPr>
            <a:r>
              <a:rPr lang="en-IN" sz="2200" b="1" dirty="0">
                <a:solidFill>
                  <a:srgbClr val="FF0000"/>
                </a:solidFill>
              </a:rPr>
              <a:t>Current Sources</a:t>
            </a:r>
          </a:p>
          <a:p>
            <a:pPr marL="800100" lvl="1" indent="-342900" algn="just">
              <a:buFont typeface="Arial" pitchFamily="34" charset="0"/>
              <a:buChar char="•"/>
            </a:pPr>
            <a:r>
              <a:rPr lang="en-IN" sz="2200" dirty="0"/>
              <a:t>Takes the control voltage V</a:t>
            </a:r>
            <a:r>
              <a:rPr lang="en-IN" sz="2200" baseline="-25000" dirty="0"/>
              <a:t>C</a:t>
            </a:r>
            <a:r>
              <a:rPr lang="en-IN" sz="2200" dirty="0"/>
              <a:t>​ and converts it into a current.</a:t>
            </a:r>
          </a:p>
          <a:p>
            <a:pPr lvl="1" algn="just"/>
            <a:endParaRPr lang="en-IN" sz="600" dirty="0"/>
          </a:p>
          <a:p>
            <a:pPr marL="800100" lvl="1" indent="-342900" algn="just">
              <a:buFont typeface="Arial" pitchFamily="34" charset="0"/>
              <a:buChar char="•"/>
            </a:pPr>
            <a:r>
              <a:rPr lang="en-IN" sz="2200" dirty="0"/>
              <a:t>This current is used to charge and discharge the external capacitor C</a:t>
            </a:r>
            <a:r>
              <a:rPr lang="en-IN" sz="2200" baseline="-25000" dirty="0"/>
              <a:t>1</a:t>
            </a:r>
            <a:r>
              <a:rPr lang="en-IN" sz="2200" dirty="0"/>
              <a:t>​ .</a:t>
            </a:r>
          </a:p>
          <a:p>
            <a:pPr lvl="1" algn="just"/>
            <a:endParaRPr lang="en-IN" sz="600" dirty="0"/>
          </a:p>
          <a:p>
            <a:pPr marL="800100" lvl="1" indent="-342900" algn="just">
              <a:buFont typeface="Arial" pitchFamily="34" charset="0"/>
              <a:buChar char="•"/>
            </a:pPr>
            <a:r>
              <a:rPr lang="en-IN" sz="2200" dirty="0"/>
              <a:t>The rate at which C</a:t>
            </a:r>
            <a:r>
              <a:rPr lang="en-IN" sz="2200" baseline="-25000" dirty="0"/>
              <a:t>1</a:t>
            </a:r>
            <a:r>
              <a:rPr lang="en-IN" sz="2200" dirty="0"/>
              <a:t>​  charges/discharges determines the frequency of oscillation.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n-IN" sz="2200" b="1" dirty="0">
                <a:solidFill>
                  <a:srgbClr val="FF0000"/>
                </a:solidFill>
              </a:rPr>
              <a:t>Capacitor C</a:t>
            </a:r>
            <a:r>
              <a:rPr lang="en-IN" sz="2200" b="1" baseline="-25000" dirty="0">
                <a:solidFill>
                  <a:srgbClr val="FF0000"/>
                </a:solidFill>
              </a:rPr>
              <a:t>1​</a:t>
            </a:r>
          </a:p>
          <a:p>
            <a:pPr marL="800100" lvl="1" indent="-342900" algn="just">
              <a:buFont typeface="Arial" pitchFamily="34" charset="0"/>
              <a:buChar char="•"/>
            </a:pPr>
            <a:r>
              <a:rPr lang="en-IN" sz="2200" dirty="0"/>
              <a:t>Connected between pin 7 and ground. </a:t>
            </a:r>
          </a:p>
          <a:p>
            <a:pPr marL="800100" lvl="1" indent="-342900" algn="just">
              <a:buFont typeface="Arial" pitchFamily="34" charset="0"/>
              <a:buChar char="•"/>
            </a:pPr>
            <a:r>
              <a:rPr lang="en-IN" sz="2200" dirty="0"/>
              <a:t>It charges and discharges through the current sources. </a:t>
            </a:r>
          </a:p>
          <a:p>
            <a:pPr marL="800100" lvl="1" indent="-342900" algn="just">
              <a:buFont typeface="Arial" pitchFamily="34" charset="0"/>
              <a:buChar char="•"/>
            </a:pPr>
            <a:r>
              <a:rPr lang="en-IN" sz="2200" dirty="0"/>
              <a:t>The voltage across this capacitor ramps up and down linearly, creating a triangular waveform.</a:t>
            </a:r>
          </a:p>
        </p:txBody>
      </p:sp>
    </p:spTree>
    <p:extLst>
      <p:ext uri="{BB962C8B-B14F-4D97-AF65-F5344CB8AC3E}">
        <p14:creationId xmlns:p14="http://schemas.microsoft.com/office/powerpoint/2010/main" val="1150408142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E0E1B4-3FB1-4D4A-92F5-F99E2F9D3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52D1-8B34-4AC1-A5A8-88BDA57464D8}" type="datetime1">
              <a:rPr lang="en-IN" smtClean="0"/>
              <a:t>18-03-2026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273924-F9BC-426C-B843-DD38BCB6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856018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Guruprasad KN,  Assistant Professor,  Dept. of E&amp;C,  ATME CE, Mysuru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4E644C-BD7D-4225-BCAD-4F309745D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64</a:t>
            </a:fld>
            <a:endParaRPr lang="en-IN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1193220"/>
            <a:ext cx="12192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191122" y="1371992"/>
            <a:ext cx="11696077" cy="4955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Font typeface="+mj-lt"/>
              <a:buAutoNum type="arabicPeriod" startAt="4"/>
            </a:pPr>
            <a:r>
              <a:rPr lang="en-IN" sz="2200" b="1" dirty="0">
                <a:solidFill>
                  <a:srgbClr val="FF0000"/>
                </a:solidFill>
              </a:rPr>
              <a:t>Schmitt Trigger</a:t>
            </a:r>
          </a:p>
          <a:p>
            <a:pPr marL="800100" lvl="1" indent="-342900" algn="just">
              <a:buFont typeface="Arial" pitchFamily="34" charset="0"/>
              <a:buChar char="•"/>
            </a:pPr>
            <a:r>
              <a:rPr lang="en-IN" sz="2200" dirty="0"/>
              <a:t>Monitors the voltage across C</a:t>
            </a:r>
            <a:r>
              <a:rPr lang="en-IN" sz="2200" baseline="-25000" dirty="0"/>
              <a:t>1</a:t>
            </a:r>
            <a:r>
              <a:rPr lang="en-IN" sz="2200" dirty="0"/>
              <a:t>​. </a:t>
            </a:r>
          </a:p>
          <a:p>
            <a:pPr marL="800100" lvl="1" indent="-342900" algn="just">
              <a:buFont typeface="Arial" pitchFamily="34" charset="0"/>
              <a:buChar char="•"/>
            </a:pPr>
            <a:r>
              <a:rPr lang="en-IN" sz="2200" dirty="0"/>
              <a:t>When the voltage reaches a certain upper or lower threshold, it changes state. </a:t>
            </a:r>
          </a:p>
          <a:p>
            <a:pPr marL="800100" lvl="1" indent="-342900" algn="just">
              <a:buFont typeface="Arial" pitchFamily="34" charset="0"/>
              <a:buChar char="•"/>
            </a:pPr>
            <a:r>
              <a:rPr lang="en-IN" sz="2200" dirty="0"/>
              <a:t>This state change reverses the direction of current, causing C</a:t>
            </a:r>
            <a:r>
              <a:rPr lang="en-IN" sz="2200" baseline="-25000" dirty="0"/>
              <a:t>1</a:t>
            </a:r>
            <a:r>
              <a:rPr lang="en-IN" sz="2200" dirty="0"/>
              <a:t>​ to start charging in the opposite direction. </a:t>
            </a:r>
          </a:p>
          <a:p>
            <a:pPr marL="800100" lvl="1" indent="-342900" algn="just">
              <a:buFont typeface="Arial" pitchFamily="34" charset="0"/>
              <a:buChar char="•"/>
            </a:pPr>
            <a:r>
              <a:rPr lang="en-IN" sz="2200" dirty="0"/>
              <a:t>Outputs a square wave corresponding to these state changes.</a:t>
            </a:r>
          </a:p>
          <a:p>
            <a:pPr marL="800100" lvl="1" indent="-342900" algn="just">
              <a:buFont typeface="Arial" pitchFamily="34" charset="0"/>
              <a:buChar char="•"/>
            </a:pPr>
            <a:endParaRPr lang="en-US" sz="2200" dirty="0"/>
          </a:p>
          <a:p>
            <a:pPr marL="457200" indent="-457200" algn="just">
              <a:buFont typeface="+mj-lt"/>
              <a:buAutoNum type="arabicPeriod" startAt="4"/>
            </a:pPr>
            <a:r>
              <a:rPr lang="en-IN" sz="2200" b="1" dirty="0">
                <a:solidFill>
                  <a:srgbClr val="FF0000"/>
                </a:solidFill>
              </a:rPr>
              <a:t>Buffer Amplifier (Pin 3)</a:t>
            </a:r>
          </a:p>
          <a:p>
            <a:pPr marL="800100" lvl="1" indent="-342900" algn="just">
              <a:buFont typeface="Arial" pitchFamily="34" charset="0"/>
              <a:buChar char="•"/>
            </a:pPr>
            <a:r>
              <a:rPr lang="en-IN" sz="2200" dirty="0"/>
              <a:t>Provides a square wave output.</a:t>
            </a:r>
          </a:p>
          <a:p>
            <a:pPr marL="800100" lvl="1" indent="-342900" algn="just">
              <a:buFont typeface="Arial" pitchFamily="34" charset="0"/>
              <a:buChar char="•"/>
            </a:pPr>
            <a:r>
              <a:rPr lang="en-IN" sz="2200" dirty="0"/>
              <a:t>This output can be used for digital logic or timing applications.</a:t>
            </a:r>
          </a:p>
          <a:p>
            <a:pPr marL="800100" lvl="1" indent="-342900" algn="just">
              <a:buFont typeface="Arial" pitchFamily="34" charset="0"/>
              <a:buChar char="•"/>
            </a:pPr>
            <a:endParaRPr lang="en-US" sz="2200" dirty="0"/>
          </a:p>
          <a:p>
            <a:pPr marL="457200" indent="-457200" algn="just">
              <a:buFont typeface="+mj-lt"/>
              <a:buAutoNum type="arabicPeriod" startAt="4"/>
            </a:pPr>
            <a:r>
              <a:rPr lang="en-IN" sz="2200" b="1" dirty="0">
                <a:solidFill>
                  <a:srgbClr val="FF0000"/>
                </a:solidFill>
              </a:rPr>
              <a:t>Buffer Amplifier (Pin 4)</a:t>
            </a:r>
          </a:p>
          <a:p>
            <a:pPr marL="800100" lvl="1" indent="-342900" algn="just">
              <a:buFont typeface="Arial" pitchFamily="34" charset="0"/>
              <a:buChar char="•"/>
            </a:pPr>
            <a:r>
              <a:rPr lang="en-IN" sz="2200" dirty="0"/>
              <a:t>Provides a triangular wave output. </a:t>
            </a:r>
          </a:p>
          <a:p>
            <a:pPr marL="800100" lvl="1" indent="-342900" algn="just">
              <a:buFont typeface="Arial" pitchFamily="34" charset="0"/>
              <a:buChar char="•"/>
            </a:pPr>
            <a:r>
              <a:rPr lang="en-IN" sz="2200" dirty="0"/>
              <a:t>This analog waveform is useful for audio signals or modulation.</a:t>
            </a:r>
            <a:endParaRPr lang="en-US" sz="200" dirty="0"/>
          </a:p>
          <a:p>
            <a:pPr lvl="1" algn="just"/>
            <a:endParaRPr lang="en-US" sz="200" dirty="0"/>
          </a:p>
          <a:p>
            <a:pPr lvl="1" algn="just"/>
            <a:endParaRPr lang="en-US" sz="200" dirty="0"/>
          </a:p>
          <a:p>
            <a:pPr lvl="1" algn="just"/>
            <a:endParaRPr lang="en-IN" sz="200" dirty="0"/>
          </a:p>
        </p:txBody>
      </p:sp>
    </p:spTree>
    <p:extLst>
      <p:ext uri="{BB962C8B-B14F-4D97-AF65-F5344CB8AC3E}">
        <p14:creationId xmlns:p14="http://schemas.microsoft.com/office/powerpoint/2010/main" val="1606012320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E0E1B4-3FB1-4D4A-92F5-F99E2F9D3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52D1-8B34-4AC1-A5A8-88BDA57464D8}" type="datetime1">
              <a:rPr lang="en-IN" smtClean="0"/>
              <a:t>18-03-2026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273924-F9BC-426C-B843-DD38BCB6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856018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Guruprasad KN,  Assistant Professor,  Dept. of E&amp;C,  ATME CE, Mysuru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4E644C-BD7D-4225-BCAD-4F309745D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65</a:t>
            </a:fld>
            <a:endParaRPr lang="en-IN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1193220"/>
            <a:ext cx="12192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191122" y="1371992"/>
            <a:ext cx="1169607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Font typeface="+mj-lt"/>
              <a:buAutoNum type="arabicPeriod" startAt="7"/>
            </a:pPr>
            <a:r>
              <a:rPr lang="en-IN" sz="2200" b="1" dirty="0">
                <a:solidFill>
                  <a:srgbClr val="FF0000"/>
                </a:solidFill>
              </a:rPr>
              <a:t>External Resistor R</a:t>
            </a:r>
            <a:r>
              <a:rPr lang="en-IN" sz="2200" b="1" baseline="-25000" dirty="0">
                <a:solidFill>
                  <a:srgbClr val="FF0000"/>
                </a:solidFill>
              </a:rPr>
              <a:t>1</a:t>
            </a:r>
            <a:r>
              <a:rPr lang="en-IN" sz="2200" b="1" dirty="0">
                <a:solidFill>
                  <a:srgbClr val="FF0000"/>
                </a:solidFill>
              </a:rPr>
              <a:t>​  (Connected to Pin 6)</a:t>
            </a:r>
          </a:p>
          <a:p>
            <a:pPr marL="800100" lvl="1" indent="-342900" algn="just">
              <a:buFont typeface="Arial" pitchFamily="34" charset="0"/>
              <a:buChar char="•"/>
            </a:pPr>
            <a:r>
              <a:rPr lang="en-IN" sz="2200" dirty="0"/>
              <a:t>Sets a reference current in conjunction with the supply voltage V</a:t>
            </a:r>
            <a:r>
              <a:rPr lang="en-IN" sz="2200" baseline="30000" dirty="0"/>
              <a:t>+</a:t>
            </a:r>
            <a:r>
              <a:rPr lang="en-IN" sz="2200" dirty="0"/>
              <a:t> ​.</a:t>
            </a:r>
          </a:p>
          <a:p>
            <a:pPr marL="800100" lvl="1" indent="-342900" algn="just">
              <a:buFont typeface="Arial" pitchFamily="34" charset="0"/>
              <a:buChar char="•"/>
            </a:pPr>
            <a:r>
              <a:rPr lang="en-IN" sz="2200" dirty="0"/>
              <a:t>Affects the charging/discharging rate of C</a:t>
            </a:r>
            <a:r>
              <a:rPr lang="en-IN" sz="2200" baseline="-25000" dirty="0"/>
              <a:t>1</a:t>
            </a:r>
            <a:r>
              <a:rPr lang="en-IN" sz="2200" dirty="0"/>
              <a:t>​, and thus impacts the oscillation frequency.</a:t>
            </a:r>
          </a:p>
          <a:p>
            <a:pPr lvl="1" algn="just"/>
            <a:endParaRPr lang="en-US" sz="200" dirty="0"/>
          </a:p>
          <a:p>
            <a:pPr lvl="1" algn="just"/>
            <a:endParaRPr lang="en-US" sz="200" dirty="0"/>
          </a:p>
          <a:p>
            <a:pPr lvl="1" algn="just"/>
            <a:endParaRPr lang="en-IN" sz="200" dirty="0"/>
          </a:p>
        </p:txBody>
      </p:sp>
    </p:spTree>
    <p:extLst>
      <p:ext uri="{BB962C8B-B14F-4D97-AF65-F5344CB8AC3E}">
        <p14:creationId xmlns:p14="http://schemas.microsoft.com/office/powerpoint/2010/main" val="2504586940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E0E1B4-3FB1-4D4A-92F5-F99E2F9D3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52D1-8B34-4AC1-A5A8-88BDA57464D8}" type="datetime1">
              <a:rPr lang="en-IN" smtClean="0"/>
              <a:t>18-03-2026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273924-F9BC-426C-B843-DD38BCB6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856018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Guruprasad KN,  Assistant Professor,  Dept. of E&amp;C,  ATME CE, Mysuru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4E644C-BD7D-4225-BCAD-4F309745D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66</a:t>
            </a:fld>
            <a:endParaRPr lang="en-IN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1193220"/>
            <a:ext cx="12192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302160" y="1328450"/>
            <a:ext cx="6283067" cy="43088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87898" tIns="43950" rIns="87898" bIns="43950" rtlCol="0">
            <a:spAutoFit/>
          </a:bodyPr>
          <a:lstStyle/>
          <a:p>
            <a:pPr marL="439491" indent="-439491">
              <a:buFont typeface="Wingdings" pitchFamily="2" charset="2"/>
              <a:buChar char="q"/>
            </a:pPr>
            <a:r>
              <a:rPr lang="en-IN" sz="2200" b="1" dirty="0">
                <a:solidFill>
                  <a:schemeClr val="dk1"/>
                </a:solidFill>
              </a:rPr>
              <a:t>Basic frequency modulator using the NE566 VCO</a:t>
            </a:r>
          </a:p>
        </p:txBody>
      </p:sp>
      <p:pic>
        <p:nvPicPr>
          <p:cNvPr id="2050" name="Picture 2" descr="C:\Users\Lenovo\Desktop\1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1708" y="1885949"/>
            <a:ext cx="5259614" cy="4532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6012320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E0E1B4-3FB1-4D4A-92F5-F99E2F9D3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52D1-8B34-4AC1-A5A8-88BDA57464D8}" type="datetime1">
              <a:rPr lang="en-IN" smtClean="0"/>
              <a:t>18-03-2026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273924-F9BC-426C-B843-DD38BCB6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856018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Guruprasad KN,  Assistant Professor,  Dept. of E&amp;C,  ATME CE, Mysuru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4E644C-BD7D-4225-BCAD-4F309745D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67</a:t>
            </a:fld>
            <a:endParaRPr lang="en-IN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1193220"/>
            <a:ext cx="12192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1474" y="1407431"/>
            <a:ext cx="8325769" cy="4543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50408142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E0E1B4-3FB1-4D4A-92F5-F99E2F9D3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52D1-8B34-4AC1-A5A8-88BDA57464D8}" type="datetime1">
              <a:rPr lang="en-IN" smtClean="0"/>
              <a:t>18-03-2026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273924-F9BC-426C-B843-DD38BCB6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856018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Guruprasad KN,  Assistant Professor,  Dept. of E&amp;C,  ATME CE, Mysuru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4E644C-BD7D-4225-BCAD-4F309745D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68</a:t>
            </a:fld>
            <a:endParaRPr lang="en-IN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1193220"/>
            <a:ext cx="12192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250259" y="1270395"/>
            <a:ext cx="1826206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sz="2200" b="1" dirty="0">
                <a:solidFill>
                  <a:srgbClr val="FF0000"/>
                </a:solidFill>
              </a:rPr>
              <a:t>Construction :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06400" y="1756234"/>
            <a:ext cx="7750629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N" sz="2200" dirty="0"/>
              <a:t>R</a:t>
            </a:r>
            <a:r>
              <a:rPr lang="en-IN" sz="2200" baseline="-25000" dirty="0"/>
              <a:t>1</a:t>
            </a:r>
            <a:r>
              <a:rPr lang="en-IN" sz="2200" dirty="0"/>
              <a:t>​ : Timing Resistor</a:t>
            </a:r>
          </a:p>
          <a:p>
            <a:pPr>
              <a:lnSpc>
                <a:spcPct val="150000"/>
              </a:lnSpc>
            </a:pPr>
            <a:r>
              <a:rPr lang="en-IN" sz="2200" dirty="0"/>
              <a:t>C</a:t>
            </a:r>
            <a:r>
              <a:rPr lang="en-IN" sz="2200" baseline="-25000" dirty="0"/>
              <a:t>1</a:t>
            </a:r>
            <a:r>
              <a:rPr lang="en-IN" sz="2200" dirty="0"/>
              <a:t>​ : Timing Capacitor</a:t>
            </a:r>
          </a:p>
          <a:p>
            <a:pPr>
              <a:lnSpc>
                <a:spcPct val="150000"/>
              </a:lnSpc>
            </a:pPr>
            <a:r>
              <a:rPr lang="en-IN" sz="2200" dirty="0"/>
              <a:t>C</a:t>
            </a:r>
            <a:r>
              <a:rPr lang="en-IN" sz="2200" baseline="-25000" dirty="0"/>
              <a:t>2</a:t>
            </a:r>
            <a:r>
              <a:rPr lang="en-IN" sz="2200" dirty="0"/>
              <a:t>​: AC coupling capacitor</a:t>
            </a:r>
          </a:p>
          <a:p>
            <a:pPr>
              <a:lnSpc>
                <a:spcPct val="150000"/>
              </a:lnSpc>
            </a:pPr>
            <a:r>
              <a:rPr lang="en-US" sz="2200" dirty="0"/>
              <a:t>R</a:t>
            </a:r>
            <a:r>
              <a:rPr lang="en-US" sz="2200" baseline="-25000" dirty="0"/>
              <a:t>2</a:t>
            </a:r>
            <a:r>
              <a:rPr lang="en-US" sz="2200" dirty="0"/>
              <a:t> and R</a:t>
            </a:r>
            <a:r>
              <a:rPr lang="en-US" sz="2200" baseline="-25000" dirty="0"/>
              <a:t>3</a:t>
            </a:r>
            <a:r>
              <a:rPr lang="en-US" sz="2200" dirty="0"/>
              <a:t>: Biasing resistors</a:t>
            </a:r>
          </a:p>
          <a:p>
            <a:pPr>
              <a:lnSpc>
                <a:spcPct val="150000"/>
              </a:lnSpc>
            </a:pPr>
            <a:r>
              <a:rPr lang="pt-BR" sz="2200" dirty="0"/>
              <a:t>R</a:t>
            </a:r>
            <a:r>
              <a:rPr lang="pt-BR" sz="2200" baseline="-25000" dirty="0"/>
              <a:t>2</a:t>
            </a:r>
            <a:r>
              <a:rPr lang="pt-BR" sz="2200" dirty="0"/>
              <a:t>​, R</a:t>
            </a:r>
            <a:r>
              <a:rPr lang="pt-BR" sz="2200" baseline="-25000" dirty="0"/>
              <a:t>3</a:t>
            </a:r>
            <a:r>
              <a:rPr lang="pt-BR" sz="2200" dirty="0"/>
              <a:t>​, C</a:t>
            </a:r>
            <a:r>
              <a:rPr lang="pt-BR" sz="2200" baseline="-25000" dirty="0"/>
              <a:t>2</a:t>
            </a:r>
            <a:r>
              <a:rPr lang="pt-BR" sz="2200" dirty="0"/>
              <a:t>​ : Modulating Network</a:t>
            </a:r>
            <a:endParaRPr lang="en-IN" sz="2200" dirty="0"/>
          </a:p>
        </p:txBody>
      </p:sp>
    </p:spTree>
    <p:extLst>
      <p:ext uri="{BB962C8B-B14F-4D97-AF65-F5344CB8AC3E}">
        <p14:creationId xmlns:p14="http://schemas.microsoft.com/office/powerpoint/2010/main" val="1606012320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E0E1B4-3FB1-4D4A-92F5-F99E2F9D3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52D1-8B34-4AC1-A5A8-88BDA57464D8}" type="datetime1">
              <a:rPr lang="en-IN" smtClean="0"/>
              <a:t>18-03-2026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273924-F9BC-426C-B843-DD38BCB6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856018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Guruprasad KN,  Assistant Professor,  Dept. of E&amp;C,  ATME CE, Mysuru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4E644C-BD7D-4225-BCAD-4F309745D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69</a:t>
            </a:fld>
            <a:endParaRPr lang="en-IN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1193220"/>
            <a:ext cx="12192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250259" y="1270395"/>
            <a:ext cx="1313373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sz="2200" b="1" dirty="0">
                <a:solidFill>
                  <a:srgbClr val="FF0000"/>
                </a:solidFill>
              </a:rPr>
              <a:t>Working :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91886" y="1799776"/>
            <a:ext cx="1166948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IN" sz="2200" dirty="0"/>
              <a:t>The current sources are biased with a voltage divider made up of R</a:t>
            </a:r>
            <a:r>
              <a:rPr lang="en-IN" sz="2200" baseline="-25000" dirty="0"/>
              <a:t>2</a:t>
            </a:r>
            <a:r>
              <a:rPr lang="en-IN" sz="2200" dirty="0"/>
              <a:t> and R</a:t>
            </a:r>
            <a:r>
              <a:rPr lang="en-IN" sz="2200" baseline="-25000" dirty="0"/>
              <a:t>3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IN" sz="2200" dirty="0">
                <a:solidFill>
                  <a:srgbClr val="FF0000"/>
                </a:solidFill>
              </a:rPr>
              <a:t>The modulating signal is applied through C</a:t>
            </a:r>
            <a:r>
              <a:rPr lang="en-IN" sz="2200" baseline="-25000" dirty="0">
                <a:solidFill>
                  <a:srgbClr val="FF0000"/>
                </a:solidFill>
              </a:rPr>
              <a:t>2</a:t>
            </a:r>
            <a:r>
              <a:rPr lang="en-IN" sz="2200" dirty="0">
                <a:solidFill>
                  <a:srgbClr val="FF0000"/>
                </a:solidFill>
              </a:rPr>
              <a:t> to the voltage divider at pin 5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IN" sz="2200" dirty="0"/>
              <a:t>The 0.001-μF  capacitor between pins 5 and 6 is used to prevent unwanted oscillations.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IN" sz="2200" dirty="0">
                <a:solidFill>
                  <a:srgbClr val="FF0000"/>
                </a:solidFill>
              </a:rPr>
              <a:t>The </a:t>
            </a:r>
            <a:r>
              <a:rPr lang="en-IN" sz="2200" dirty="0" err="1">
                <a:solidFill>
                  <a:srgbClr val="FF0000"/>
                </a:solidFill>
              </a:rPr>
              <a:t>center</a:t>
            </a:r>
            <a:r>
              <a:rPr lang="en-IN" sz="2200" dirty="0">
                <a:solidFill>
                  <a:srgbClr val="FF0000"/>
                </a:solidFill>
              </a:rPr>
              <a:t> carrier frequency of the circuit is set by the values of R</a:t>
            </a:r>
            <a:r>
              <a:rPr lang="en-IN" sz="2200" baseline="-25000" dirty="0">
                <a:solidFill>
                  <a:srgbClr val="FF0000"/>
                </a:solidFill>
              </a:rPr>
              <a:t>1</a:t>
            </a:r>
            <a:r>
              <a:rPr lang="en-IN" sz="2200" dirty="0">
                <a:solidFill>
                  <a:srgbClr val="FF0000"/>
                </a:solidFill>
              </a:rPr>
              <a:t> and C</a:t>
            </a:r>
            <a:r>
              <a:rPr lang="en-IN" sz="2200" baseline="-25000" dirty="0">
                <a:solidFill>
                  <a:srgbClr val="FF0000"/>
                </a:solidFill>
              </a:rPr>
              <a:t>1</a:t>
            </a:r>
            <a:r>
              <a:rPr lang="en-IN" sz="2200" dirty="0">
                <a:solidFill>
                  <a:srgbClr val="FF0000"/>
                </a:solidFill>
              </a:rPr>
              <a:t> (Maximum of 1 MHz)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IN" sz="2200" dirty="0"/>
              <a:t>The modulating signal can vary the carrier frequency over nearly a 10 :1 range, making very large deviations possible.</a:t>
            </a:r>
          </a:p>
        </p:txBody>
      </p:sp>
    </p:spTree>
    <p:extLst>
      <p:ext uri="{BB962C8B-B14F-4D97-AF65-F5344CB8AC3E}">
        <p14:creationId xmlns:p14="http://schemas.microsoft.com/office/powerpoint/2010/main" val="42656913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E0E1B4-3FB1-4D4A-92F5-F99E2F9D3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52D1-8B34-4AC1-A5A8-88BDA57464D8}" type="datetime1">
              <a:rPr lang="en-IN" smtClean="0"/>
              <a:t>18-03-2026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273924-F9BC-426C-B843-DD38BCB6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856018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Guruprasad KN,  Assistant Professor,  Dept. of E&amp;C,  ATME CE, Mysuru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4E644C-BD7D-4225-BCAD-4F309745D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7</a:t>
            </a:fld>
            <a:endParaRPr lang="en-IN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1193220"/>
            <a:ext cx="12192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3471123001"/>
              </p:ext>
            </p:extLst>
          </p:nvPr>
        </p:nvGraphicFramePr>
        <p:xfrm>
          <a:off x="1835727" y="1532659"/>
          <a:ext cx="2957945" cy="6009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3762190665"/>
              </p:ext>
            </p:extLst>
          </p:nvPr>
        </p:nvGraphicFramePr>
        <p:xfrm>
          <a:off x="1911927" y="2283112"/>
          <a:ext cx="9490364" cy="36050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1809679463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E0E1B4-3FB1-4D4A-92F5-F99E2F9D3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52D1-8B34-4AC1-A5A8-88BDA57464D8}" type="datetime1">
              <a:rPr lang="en-IN" smtClean="0"/>
              <a:t>18-03-2026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273924-F9BC-426C-B843-DD38BCB6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856018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Guruprasad KN,  Assistant Professor,  Dept. of E&amp;C,  ATME CE, Mysuru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4E644C-BD7D-4225-BCAD-4F309745D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70</a:t>
            </a:fld>
            <a:endParaRPr lang="en-IN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1193220"/>
            <a:ext cx="12192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2023551591"/>
              </p:ext>
            </p:extLst>
          </p:nvPr>
        </p:nvGraphicFramePr>
        <p:xfrm>
          <a:off x="1835727" y="1532659"/>
          <a:ext cx="2957945" cy="6009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4162020892"/>
              </p:ext>
            </p:extLst>
          </p:nvPr>
        </p:nvGraphicFramePr>
        <p:xfrm>
          <a:off x="1911927" y="2283112"/>
          <a:ext cx="9490364" cy="36050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3593944967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E0E1B4-3FB1-4D4A-92F5-F99E2F9D3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52D1-8B34-4AC1-A5A8-88BDA57464D8}" type="datetime1">
              <a:rPr lang="en-IN" smtClean="0"/>
              <a:t>18-03-2026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273924-F9BC-426C-B843-DD38BCB6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856018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Guruprasad KN,  Assistant Professor,  Dept. of E&amp;C,  ATME CE, Mysuru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4E644C-BD7D-4225-BCAD-4F309745D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71</a:t>
            </a:fld>
            <a:endParaRPr lang="en-IN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1193220"/>
            <a:ext cx="12192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234201" y="1401019"/>
            <a:ext cx="3575531" cy="43088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87898" tIns="43950" rIns="87898" bIns="43950" rtlCol="0">
            <a:spAutoFit/>
          </a:bodyPr>
          <a:lstStyle/>
          <a:p>
            <a:pPr marL="439491" indent="-439491">
              <a:buFont typeface="Wingdings" pitchFamily="2" charset="2"/>
              <a:buChar char="q"/>
            </a:pPr>
            <a:r>
              <a:rPr lang="en-IN" sz="2200" b="1" dirty="0">
                <a:solidFill>
                  <a:schemeClr val="dk1"/>
                </a:solidFill>
              </a:rPr>
              <a:t>Frequency Demodulators</a:t>
            </a:r>
          </a:p>
        </p:txBody>
      </p:sp>
      <p:sp>
        <p:nvSpPr>
          <p:cNvPr id="3" name="Rectangle 2"/>
          <p:cNvSpPr/>
          <p:nvPr/>
        </p:nvSpPr>
        <p:spPr>
          <a:xfrm>
            <a:off x="234201" y="2082081"/>
            <a:ext cx="1179814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IN" sz="2200" dirty="0"/>
              <a:t>Circuits used to recover the </a:t>
            </a:r>
            <a:r>
              <a:rPr lang="en-IN" sz="2200" i="1" dirty="0">
                <a:solidFill>
                  <a:srgbClr val="FF0000"/>
                </a:solidFill>
              </a:rPr>
              <a:t>original modulating signal</a:t>
            </a:r>
            <a:r>
              <a:rPr lang="en-IN" sz="2200" dirty="0"/>
              <a:t> from an FM transmission are called demodulators, detectors, or discriminators.</a:t>
            </a:r>
          </a:p>
        </p:txBody>
      </p:sp>
    </p:spTree>
    <p:extLst>
      <p:ext uri="{BB962C8B-B14F-4D97-AF65-F5344CB8AC3E}">
        <p14:creationId xmlns:p14="http://schemas.microsoft.com/office/powerpoint/2010/main" val="1150408142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E0E1B4-3FB1-4D4A-92F5-F99E2F9D3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52D1-8B34-4AC1-A5A8-88BDA57464D8}" type="datetime1">
              <a:rPr lang="en-IN" smtClean="0"/>
              <a:t>18-03-2026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273924-F9BC-426C-B843-DD38BCB6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856018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Guruprasad KN,  Assistant Professor,  Dept. of E&amp;C,  ATME CE, Mysuru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4E644C-BD7D-4225-BCAD-4F309745D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72</a:t>
            </a:fld>
            <a:endParaRPr lang="en-IN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1193220"/>
            <a:ext cx="12192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3920593046"/>
              </p:ext>
            </p:extLst>
          </p:nvPr>
        </p:nvGraphicFramePr>
        <p:xfrm>
          <a:off x="1835727" y="1532659"/>
          <a:ext cx="2957945" cy="6009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1110084840"/>
              </p:ext>
            </p:extLst>
          </p:nvPr>
        </p:nvGraphicFramePr>
        <p:xfrm>
          <a:off x="1911927" y="2283112"/>
          <a:ext cx="9490364" cy="36050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3136396270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E0E1B4-3FB1-4D4A-92F5-F99E2F9D3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52D1-8B34-4AC1-A5A8-88BDA57464D8}" type="datetime1">
              <a:rPr lang="en-IN" smtClean="0"/>
              <a:t>18-03-2026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273924-F9BC-426C-B843-DD38BCB6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856018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Guruprasad KN,  Assistant Professor,  Dept. of E&amp;C,  ATME CE, Mysuru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4E644C-BD7D-4225-BCAD-4F309745D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73</a:t>
            </a:fld>
            <a:endParaRPr lang="en-IN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1193220"/>
            <a:ext cx="12192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274507" y="1284909"/>
            <a:ext cx="2535566" cy="43088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87898" tIns="43950" rIns="87898" bIns="43950" rtlCol="0">
            <a:spAutoFit/>
          </a:bodyPr>
          <a:lstStyle/>
          <a:p>
            <a:pPr marL="439491" indent="-439491">
              <a:buFont typeface="Wingdings" pitchFamily="2" charset="2"/>
              <a:buChar char="q"/>
            </a:pPr>
            <a:r>
              <a:rPr lang="en-US" sz="2200" b="1" dirty="0">
                <a:solidFill>
                  <a:schemeClr val="dk1"/>
                </a:solidFill>
              </a:rPr>
              <a:t>Slope Detectors </a:t>
            </a:r>
            <a:endParaRPr lang="en-IN" sz="2200" b="1" dirty="0">
              <a:solidFill>
                <a:schemeClr val="dk1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74506" y="1818202"/>
            <a:ext cx="1172880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IN" sz="2200" dirty="0"/>
              <a:t>A slope detector is a device or circuit used in communication systems to </a:t>
            </a:r>
            <a:r>
              <a:rPr lang="en-IN" sz="2200" dirty="0">
                <a:solidFill>
                  <a:srgbClr val="FF0000"/>
                </a:solidFill>
              </a:rPr>
              <a:t>detect frequency-modulated (FM) signals </a:t>
            </a:r>
            <a:r>
              <a:rPr lang="en-IN" sz="2200" dirty="0"/>
              <a:t>by converting changes in frequency into changes in amplitude.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6049" y="2786742"/>
            <a:ext cx="10437360" cy="28448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6"/>
          <p:cNvSpPr/>
          <p:nvPr/>
        </p:nvSpPr>
        <p:spPr>
          <a:xfrm>
            <a:off x="3469138" y="5813352"/>
            <a:ext cx="3504806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sz="2200" dirty="0"/>
              <a:t>Fig: Slope detector operation</a:t>
            </a:r>
          </a:p>
        </p:txBody>
      </p:sp>
    </p:spTree>
    <p:extLst>
      <p:ext uri="{BB962C8B-B14F-4D97-AF65-F5344CB8AC3E}">
        <p14:creationId xmlns:p14="http://schemas.microsoft.com/office/powerpoint/2010/main" val="1606012320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E0E1B4-3FB1-4D4A-92F5-F99E2F9D3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52D1-8B34-4AC1-A5A8-88BDA57464D8}" type="datetime1">
              <a:rPr lang="en-IN" smtClean="0"/>
              <a:t>18-03-2026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273924-F9BC-426C-B843-DD38BCB6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856018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Guruprasad KN,  Assistant Professor,  Dept. of E&amp;C,  ATME CE, Mysuru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4E644C-BD7D-4225-BCAD-4F309745D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74</a:t>
            </a:fld>
            <a:endParaRPr lang="en-IN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1193220"/>
            <a:ext cx="12192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174169" y="1320804"/>
            <a:ext cx="130628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>
                <a:solidFill>
                  <a:srgbClr val="7030A0"/>
                </a:solidFill>
              </a:rPr>
              <a:t>Working:</a:t>
            </a:r>
            <a:endParaRPr lang="en-IN" sz="2200" b="1" dirty="0">
              <a:solidFill>
                <a:srgbClr val="7030A0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74168" y="1876311"/>
            <a:ext cx="11756575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ü"/>
            </a:pPr>
            <a:r>
              <a:rPr lang="en-IN" sz="2200" b="1" dirty="0">
                <a:solidFill>
                  <a:srgbClr val="FF0000"/>
                </a:solidFill>
              </a:rPr>
              <a:t>T₁ (Transformer with L₁ and L₂)</a:t>
            </a: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en-IN" sz="2200" b="1" dirty="0"/>
              <a:t>Purpose:</a:t>
            </a:r>
            <a:r>
              <a:rPr lang="en-IN" sz="2200" dirty="0"/>
              <a:t> Acts as a </a:t>
            </a:r>
            <a:r>
              <a:rPr lang="en-IN" sz="2200" b="1" dirty="0"/>
              <a:t>tuned circuit</a:t>
            </a:r>
            <a:r>
              <a:rPr lang="en-IN" sz="2200" dirty="0"/>
              <a:t> (band-pass filter).</a:t>
            </a: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en-IN" sz="2200" b="1" dirty="0"/>
              <a:t>L₁ (Primary coil):</a:t>
            </a:r>
            <a:r>
              <a:rPr lang="en-IN" sz="2200" dirty="0"/>
              <a:t> Receives the incoming FM signal.</a:t>
            </a: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en-IN" sz="2200" b="1" dirty="0"/>
              <a:t>L₂ (Secondary coil):</a:t>
            </a:r>
            <a:r>
              <a:rPr lang="en-IN" sz="2200" dirty="0"/>
              <a:t> Works with capacitor </a:t>
            </a:r>
            <a:r>
              <a:rPr lang="en-IN" sz="2200" b="1" dirty="0"/>
              <a:t>C₁</a:t>
            </a:r>
            <a:r>
              <a:rPr lang="en-IN" sz="2200" dirty="0"/>
              <a:t> to form a </a:t>
            </a:r>
            <a:r>
              <a:rPr lang="en-IN" sz="2200" b="1" dirty="0"/>
              <a:t>resonant circuit</a:t>
            </a:r>
            <a:r>
              <a:rPr lang="en-IN" sz="2200" dirty="0"/>
              <a:t> that is slightly offset from the carrier frequency.</a:t>
            </a: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en-IN" sz="2200" b="1" dirty="0"/>
              <a:t>Function:</a:t>
            </a:r>
            <a:r>
              <a:rPr lang="en-IN" sz="2200" dirty="0"/>
              <a:t> Converts frequency changes into amplitude changes (this is the “slope” part of the slope detector).</a:t>
            </a:r>
          </a:p>
        </p:txBody>
      </p:sp>
    </p:spTree>
    <p:extLst>
      <p:ext uri="{BB962C8B-B14F-4D97-AF65-F5344CB8AC3E}">
        <p14:creationId xmlns:p14="http://schemas.microsoft.com/office/powerpoint/2010/main" val="1150408142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E0E1B4-3FB1-4D4A-92F5-F99E2F9D3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52D1-8B34-4AC1-A5A8-88BDA57464D8}" type="datetime1">
              <a:rPr lang="en-IN" smtClean="0"/>
              <a:t>18-03-2026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273924-F9BC-426C-B843-DD38BCB6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856018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Guruprasad KN,  Assistant Professor,  Dept. of E&amp;C,  ATME CE, Mysuru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4E644C-BD7D-4225-BCAD-4F309745D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75</a:t>
            </a:fld>
            <a:endParaRPr lang="en-IN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1193220"/>
            <a:ext cx="12192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87085" y="1391921"/>
            <a:ext cx="12032342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en-IN" sz="2200" b="1" dirty="0">
                <a:solidFill>
                  <a:srgbClr val="FF0000"/>
                </a:solidFill>
              </a:rPr>
              <a:t>C₁ (Capacitor)</a:t>
            </a: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en-IN" sz="2200" b="1" dirty="0"/>
              <a:t>Forms an LC circuit</a:t>
            </a:r>
            <a:r>
              <a:rPr lang="en-IN" sz="2200" dirty="0"/>
              <a:t> with L₂ to create a frequency-selective filter.</a:t>
            </a: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en-IN" sz="2200" b="1" dirty="0"/>
              <a:t>Function:</a:t>
            </a:r>
            <a:r>
              <a:rPr lang="en-IN" sz="2200" dirty="0"/>
              <a:t> Filters and shapes the FM signal so that frequency variations result in amplitude variations.</a:t>
            </a:r>
          </a:p>
        </p:txBody>
      </p:sp>
      <p:sp>
        <p:nvSpPr>
          <p:cNvPr id="3" name="Rectangle 2"/>
          <p:cNvSpPr/>
          <p:nvPr/>
        </p:nvSpPr>
        <p:spPr>
          <a:xfrm>
            <a:off x="145142" y="3067712"/>
            <a:ext cx="1182914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en-IN" sz="2200" b="1" dirty="0">
                <a:solidFill>
                  <a:srgbClr val="FF0000"/>
                </a:solidFill>
              </a:rPr>
              <a:t>D₁ (Diode)</a:t>
            </a: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en-IN" sz="2200" b="1" dirty="0"/>
              <a:t>Function:</a:t>
            </a:r>
            <a:r>
              <a:rPr lang="en-IN" sz="2200" dirty="0"/>
              <a:t> Acts as a </a:t>
            </a:r>
            <a:r>
              <a:rPr lang="en-IN" sz="2200" b="1" dirty="0"/>
              <a:t>demodulator (detector)</a:t>
            </a:r>
            <a:r>
              <a:rPr lang="en-IN" sz="2200" dirty="0"/>
              <a:t>.</a:t>
            </a: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en-IN" sz="2200" dirty="0"/>
              <a:t>It rectifies the amplitude-modulated signal coming from the LC circuit, converting it into a pulsating DC that carries the original modulating information.</a:t>
            </a:r>
          </a:p>
        </p:txBody>
      </p:sp>
    </p:spTree>
    <p:extLst>
      <p:ext uri="{BB962C8B-B14F-4D97-AF65-F5344CB8AC3E}">
        <p14:creationId xmlns:p14="http://schemas.microsoft.com/office/powerpoint/2010/main" val="1606012320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E0E1B4-3FB1-4D4A-92F5-F99E2F9D3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52D1-8B34-4AC1-A5A8-88BDA57464D8}" type="datetime1">
              <a:rPr lang="en-IN" smtClean="0"/>
              <a:t>18-03-2026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273924-F9BC-426C-B843-DD38BCB6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856018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Guruprasad KN,  Assistant Professor,  Dept. of E&amp;C,  ATME CE, Mysuru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4E644C-BD7D-4225-BCAD-4F309745D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76</a:t>
            </a:fld>
            <a:endParaRPr lang="en-IN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1193220"/>
            <a:ext cx="12192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217715" y="1391922"/>
            <a:ext cx="11800114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en-IN" sz="2200" b="1" dirty="0">
                <a:solidFill>
                  <a:srgbClr val="FF0000"/>
                </a:solidFill>
              </a:rPr>
              <a:t>R₁ (Resistor) and C₂ (Capacitor)</a:t>
            </a:r>
          </a:p>
          <a:p>
            <a:pPr marL="342900" indent="-34290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IN" sz="2200" dirty="0"/>
              <a:t>These form an </a:t>
            </a:r>
            <a:r>
              <a:rPr lang="en-IN" sz="2200" b="1" dirty="0"/>
              <a:t>RC low-pass filter</a:t>
            </a:r>
            <a:r>
              <a:rPr lang="en-IN" sz="2200" dirty="0"/>
              <a:t>.</a:t>
            </a:r>
          </a:p>
          <a:p>
            <a:pPr marL="342900" indent="-34290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IN" sz="2200" b="1" dirty="0"/>
              <a:t>Function:</a:t>
            </a:r>
            <a:r>
              <a:rPr lang="en-IN" sz="2200" dirty="0"/>
              <a:t> Removes high-frequency components (carrier and harmonics), leaving the original</a:t>
            </a:r>
            <a:r>
              <a:rPr lang="en-IN" sz="2200" b="1" dirty="0"/>
              <a:t> modulating signal</a:t>
            </a:r>
            <a:r>
              <a:rPr lang="en-IN" sz="2200" dirty="0"/>
              <a:t>.</a:t>
            </a:r>
          </a:p>
        </p:txBody>
      </p:sp>
      <p:sp>
        <p:nvSpPr>
          <p:cNvPr id="3" name="Rectangle 2"/>
          <p:cNvSpPr/>
          <p:nvPr/>
        </p:nvSpPr>
        <p:spPr>
          <a:xfrm>
            <a:off x="275773" y="3548749"/>
            <a:ext cx="1174205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en-IN" sz="2200" b="1" dirty="0">
                <a:solidFill>
                  <a:srgbClr val="FF0000"/>
                </a:solidFill>
              </a:rPr>
              <a:t>Output Capacitor:</a:t>
            </a:r>
          </a:p>
          <a:p>
            <a:pPr marL="342900" indent="-34290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IN" sz="2200" b="1" dirty="0"/>
              <a:t>Purpose: </a:t>
            </a:r>
            <a:r>
              <a:rPr lang="en-IN" sz="2200" dirty="0"/>
              <a:t>Coupling capacitor. </a:t>
            </a:r>
          </a:p>
          <a:p>
            <a:pPr marL="342900" indent="-34290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IN" sz="2200" b="1" dirty="0"/>
              <a:t>Function: </a:t>
            </a:r>
            <a:r>
              <a:rPr lang="en-IN" sz="2200" dirty="0"/>
              <a:t>Blocks any remaining DC component and passes the recovered modulating signal (audio signal) to the output.</a:t>
            </a:r>
          </a:p>
        </p:txBody>
      </p:sp>
    </p:spTree>
    <p:extLst>
      <p:ext uri="{BB962C8B-B14F-4D97-AF65-F5344CB8AC3E}">
        <p14:creationId xmlns:p14="http://schemas.microsoft.com/office/powerpoint/2010/main" val="1150408142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E0E1B4-3FB1-4D4A-92F5-F99E2F9D3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52D1-8B34-4AC1-A5A8-88BDA57464D8}" type="datetime1">
              <a:rPr lang="en-IN" smtClean="0"/>
              <a:t>18-03-2026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273924-F9BC-426C-B843-DD38BCB6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856018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Guruprasad KN,  Assistant Professor,  Dept. of E&amp;C,  ATME CE, Mysuru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4E644C-BD7D-4225-BCAD-4F309745D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77</a:t>
            </a:fld>
            <a:endParaRPr lang="en-IN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1193220"/>
            <a:ext cx="12192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373" y="1367748"/>
            <a:ext cx="7946118" cy="44663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834744" y="1364350"/>
            <a:ext cx="618308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IN" sz="2200" b="1" dirty="0"/>
              <a:t>X-axis:</a:t>
            </a:r>
            <a:r>
              <a:rPr lang="en-IN" sz="2200" dirty="0"/>
              <a:t> Frequency of the incoming FM signal.</a:t>
            </a:r>
          </a:p>
          <a:p>
            <a:pPr algn="just"/>
            <a:r>
              <a:rPr lang="en-IN" sz="2200" b="1" dirty="0"/>
              <a:t>Y-axis:</a:t>
            </a:r>
            <a:r>
              <a:rPr lang="en-IN" sz="2200" dirty="0"/>
              <a:t> Voltage across capacitor </a:t>
            </a:r>
            <a:r>
              <a:rPr lang="en-IN" sz="2200" b="1" dirty="0"/>
              <a:t>C₁</a:t>
            </a:r>
            <a:r>
              <a:rPr lang="en-IN" sz="2200" dirty="0"/>
              <a:t> in the slope detector circuit.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081490" y="2622218"/>
            <a:ext cx="593634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Arial" pitchFamily="34" charset="0"/>
              <a:buChar char="•"/>
            </a:pPr>
            <a:r>
              <a:rPr lang="en-IN" sz="2200" dirty="0">
                <a:solidFill>
                  <a:srgbClr val="FF0000"/>
                </a:solidFill>
              </a:rPr>
              <a:t>If the frequency goes lower than the carrier frequency, the output voltage across C</a:t>
            </a:r>
            <a:r>
              <a:rPr lang="en-IN" sz="2200" baseline="-25000" dirty="0">
                <a:solidFill>
                  <a:srgbClr val="FF0000"/>
                </a:solidFill>
              </a:rPr>
              <a:t>1</a:t>
            </a:r>
            <a:r>
              <a:rPr lang="en-IN" sz="2200" dirty="0">
                <a:solidFill>
                  <a:srgbClr val="FF0000"/>
                </a:solidFill>
              </a:rPr>
              <a:t> decreases. </a:t>
            </a:r>
          </a:p>
          <a:p>
            <a:pPr marL="342900" indent="-342900" algn="just">
              <a:buFont typeface="Arial" pitchFamily="34" charset="0"/>
              <a:buChar char="•"/>
            </a:pPr>
            <a:r>
              <a:rPr lang="en-IN" sz="2200" dirty="0">
                <a:solidFill>
                  <a:srgbClr val="FF0000"/>
                </a:solidFill>
              </a:rPr>
              <a:t>If the frequency goes higher, the output across C</a:t>
            </a:r>
            <a:r>
              <a:rPr lang="en-IN" sz="2200" baseline="-25000" dirty="0">
                <a:solidFill>
                  <a:srgbClr val="FF0000"/>
                </a:solidFill>
              </a:rPr>
              <a:t>1</a:t>
            </a:r>
            <a:r>
              <a:rPr lang="en-IN" sz="2200" dirty="0">
                <a:solidFill>
                  <a:srgbClr val="FF0000"/>
                </a:solidFill>
              </a:rPr>
              <a:t> goes higher.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113491" y="4528461"/>
            <a:ext cx="3904339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ü"/>
            </a:pPr>
            <a:r>
              <a:rPr lang="en-IN" sz="2200" dirty="0">
                <a:solidFill>
                  <a:srgbClr val="002060"/>
                </a:solidFill>
              </a:rPr>
              <a:t>At the resonant  frequency </a:t>
            </a:r>
            <a:r>
              <a:rPr lang="en-IN" sz="2200" dirty="0" err="1">
                <a:solidFill>
                  <a:srgbClr val="002060"/>
                </a:solidFill>
              </a:rPr>
              <a:t>f</a:t>
            </a:r>
            <a:r>
              <a:rPr lang="en-IN" sz="2200" baseline="-25000" dirty="0" err="1">
                <a:solidFill>
                  <a:srgbClr val="002060"/>
                </a:solidFill>
              </a:rPr>
              <a:t>r</a:t>
            </a:r>
            <a:r>
              <a:rPr lang="en-IN" sz="2200" dirty="0">
                <a:solidFill>
                  <a:srgbClr val="002060"/>
                </a:solidFill>
              </a:rPr>
              <a:t> the voltage across C</a:t>
            </a:r>
            <a:r>
              <a:rPr lang="en-IN" sz="2200" baseline="-25000" dirty="0">
                <a:solidFill>
                  <a:srgbClr val="002060"/>
                </a:solidFill>
              </a:rPr>
              <a:t>1</a:t>
            </a:r>
            <a:r>
              <a:rPr lang="en-IN" sz="2200" dirty="0">
                <a:solidFill>
                  <a:srgbClr val="002060"/>
                </a:solidFill>
              </a:rPr>
              <a:t> peaks. 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en-IN" sz="2200" dirty="0">
                <a:solidFill>
                  <a:srgbClr val="002060"/>
                </a:solidFill>
              </a:rPr>
              <a:t>At lower or higher frequencies, the voltage falls off.</a:t>
            </a:r>
          </a:p>
        </p:txBody>
      </p:sp>
    </p:spTree>
    <p:extLst>
      <p:ext uri="{BB962C8B-B14F-4D97-AF65-F5344CB8AC3E}">
        <p14:creationId xmlns:p14="http://schemas.microsoft.com/office/powerpoint/2010/main" val="1606012320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E0E1B4-3FB1-4D4A-92F5-F99E2F9D3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52D1-8B34-4AC1-A5A8-88BDA57464D8}" type="datetime1">
              <a:rPr lang="en-IN" smtClean="0"/>
              <a:t>18-03-2026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273924-F9BC-426C-B843-DD38BCB6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856018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Guruprasad KN,  Assistant Professor,  Dept. of E&amp;C,  ATME CE, Mysuru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4E644C-BD7D-4225-BCAD-4F309745D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78</a:t>
            </a:fld>
            <a:endParaRPr lang="en-IN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1193220"/>
            <a:ext cx="12192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773677309"/>
              </p:ext>
            </p:extLst>
          </p:nvPr>
        </p:nvGraphicFramePr>
        <p:xfrm>
          <a:off x="1835727" y="1532659"/>
          <a:ext cx="2957945" cy="6009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141670822"/>
              </p:ext>
            </p:extLst>
          </p:nvPr>
        </p:nvGraphicFramePr>
        <p:xfrm>
          <a:off x="1911927" y="2283112"/>
          <a:ext cx="9490364" cy="36050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1215127275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E0E1B4-3FB1-4D4A-92F5-F99E2F9D3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52D1-8B34-4AC1-A5A8-88BDA57464D8}" type="datetime1">
              <a:rPr lang="en-IN" smtClean="0"/>
              <a:t>18-03-2026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273924-F9BC-426C-B843-DD38BCB6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856018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Guruprasad KN,  Assistant Professor,  Dept. of E&amp;C,  ATME CE, Mysuru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4E644C-BD7D-4225-BCAD-4F309745D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79</a:t>
            </a:fld>
            <a:endParaRPr lang="en-IN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1193220"/>
            <a:ext cx="12192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146675" y="1313935"/>
            <a:ext cx="3528530" cy="43088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87898" tIns="43950" rIns="87898" bIns="43950" rtlCol="0">
            <a:spAutoFit/>
          </a:bodyPr>
          <a:lstStyle/>
          <a:p>
            <a:pPr marL="439491" indent="-439491">
              <a:buFont typeface="Wingdings" pitchFamily="2" charset="2"/>
              <a:buChar char="q"/>
            </a:pPr>
            <a:r>
              <a:rPr lang="en-US" sz="2200" b="1" dirty="0">
                <a:solidFill>
                  <a:schemeClr val="dk1"/>
                </a:solidFill>
              </a:rPr>
              <a:t>Phase Locked Loop (PLL) </a:t>
            </a:r>
            <a:endParaRPr lang="en-IN" sz="2200" b="1" dirty="0">
              <a:solidFill>
                <a:schemeClr val="dk1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46674" y="1905287"/>
            <a:ext cx="1182761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2200" dirty="0"/>
              <a:t>A phase-locked loop (PLL) is a frequency- or phase-sensitive feedback control circuit used in frequency demodulation.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6513" y="2697845"/>
            <a:ext cx="8040915" cy="30153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504081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E0E1B4-3FB1-4D4A-92F5-F99E2F9D3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52D1-8B34-4AC1-A5A8-88BDA57464D8}" type="datetime1">
              <a:rPr lang="en-IN" smtClean="0"/>
              <a:t>18-03-2026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273924-F9BC-426C-B843-DD38BCB6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856018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Guruprasad KN,  Assistant Professor,  Dept. of E&amp;C,  ATME CE, Mysuru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4E644C-BD7D-4225-BCAD-4F309745D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8</a:t>
            </a:fld>
            <a:endParaRPr lang="en-IN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1193220"/>
            <a:ext cx="12192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349827" y="1412425"/>
            <a:ext cx="2959429" cy="39653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87898" tIns="43950" rIns="87898" bIns="43950" rtlCol="0">
            <a:spAutoFit/>
          </a:bodyPr>
          <a:lstStyle/>
          <a:p>
            <a:pPr marL="439491" indent="-439491">
              <a:buFont typeface="Wingdings" pitchFamily="2" charset="2"/>
              <a:buChar char="q"/>
            </a:pPr>
            <a:r>
              <a:rPr lang="en-US" sz="2000" b="1" dirty="0"/>
              <a:t>FM Concepts :</a:t>
            </a:r>
            <a:endParaRPr lang="en-IN" sz="2000" b="1" dirty="0"/>
          </a:p>
        </p:txBody>
      </p:sp>
      <p:sp>
        <p:nvSpPr>
          <p:cNvPr id="2" name="Rectangle 1"/>
          <p:cNvSpPr/>
          <p:nvPr/>
        </p:nvSpPr>
        <p:spPr>
          <a:xfrm>
            <a:off x="349826" y="2080736"/>
            <a:ext cx="1153737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IN" sz="2200" b="1" dirty="0">
                <a:solidFill>
                  <a:srgbClr val="FF0000"/>
                </a:solidFill>
              </a:rPr>
              <a:t>Frequency Modulation (FM) Definition: </a:t>
            </a:r>
          </a:p>
          <a:p>
            <a:pPr algn="just"/>
            <a:endParaRPr lang="en-IN" sz="600" dirty="0"/>
          </a:p>
          <a:p>
            <a:pPr algn="just"/>
            <a:r>
              <a:rPr lang="en-IN" sz="2200" dirty="0"/>
              <a:t>Frequency Modulation (FM) is a modulation technique in which the </a:t>
            </a:r>
            <a:r>
              <a:rPr lang="en-IN" sz="2200" b="1" dirty="0"/>
              <a:t>frequency of a carrier wave </a:t>
            </a:r>
            <a:r>
              <a:rPr lang="en-IN" sz="2200" dirty="0"/>
              <a:t>is varied in proportion to the </a:t>
            </a:r>
            <a:r>
              <a:rPr lang="en-IN" sz="2200" b="1" dirty="0"/>
              <a:t>message signa</a:t>
            </a:r>
            <a:r>
              <a:rPr lang="en-IN" sz="2200" dirty="0"/>
              <a:t>l while keeping the </a:t>
            </a:r>
            <a:r>
              <a:rPr lang="en-IN" sz="2200" b="1" dirty="0"/>
              <a:t>amplitude and phase constant</a:t>
            </a:r>
          </a:p>
        </p:txBody>
      </p:sp>
    </p:spTree>
    <p:extLst>
      <p:ext uri="{BB962C8B-B14F-4D97-AF65-F5344CB8AC3E}">
        <p14:creationId xmlns:p14="http://schemas.microsoft.com/office/powerpoint/2010/main" val="699420046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E0E1B4-3FB1-4D4A-92F5-F99E2F9D3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52D1-8B34-4AC1-A5A8-88BDA57464D8}" type="datetime1">
              <a:rPr lang="en-IN" smtClean="0"/>
              <a:t>18-03-2026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273924-F9BC-426C-B843-DD38BCB6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856018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Guruprasad KN,  Assistant Professor,  Dept. of E&amp;C,  ATME CE, Mysuru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4E644C-BD7D-4225-BCAD-4F309745D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80</a:t>
            </a:fld>
            <a:endParaRPr lang="en-IN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1193220"/>
            <a:ext cx="12192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159656" y="1364121"/>
            <a:ext cx="11611429" cy="4662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N" sz="2200" dirty="0"/>
              <a:t>All phase-locked loops have the three basic elements, shown in Fig.</a:t>
            </a:r>
          </a:p>
          <a:p>
            <a:pPr marL="457200" indent="-457200" algn="just">
              <a:lnSpc>
                <a:spcPct val="150000"/>
              </a:lnSpc>
              <a:buFont typeface="+mj-lt"/>
              <a:buAutoNum type="arabicPeriod"/>
            </a:pPr>
            <a:r>
              <a:rPr lang="en-IN" sz="2200" dirty="0">
                <a:solidFill>
                  <a:srgbClr val="FF0000"/>
                </a:solidFill>
              </a:rPr>
              <a:t>A phase detector:</a:t>
            </a:r>
          </a:p>
          <a:p>
            <a:pPr marL="800100" lvl="1" indent="-34290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IN" sz="2200" dirty="0"/>
              <a:t>It is used to compare the FM input, sometimes referred to as the reference signal, to the output of a VCO.</a:t>
            </a:r>
          </a:p>
          <a:p>
            <a:pPr marL="457200" indent="-457200" algn="just">
              <a:lnSpc>
                <a:spcPct val="150000"/>
              </a:lnSpc>
              <a:buFont typeface="+mj-lt"/>
              <a:buAutoNum type="arabicPeriod"/>
            </a:pPr>
            <a:r>
              <a:rPr lang="en-IN" sz="2200" dirty="0">
                <a:solidFill>
                  <a:srgbClr val="FF0000"/>
                </a:solidFill>
              </a:rPr>
              <a:t>The VCO:</a:t>
            </a:r>
          </a:p>
          <a:p>
            <a:pPr marL="800100" lvl="1" indent="-34290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IN" sz="2200" dirty="0"/>
              <a:t>Frequency is varied by the dc output voltage from a low-pass filter.</a:t>
            </a:r>
          </a:p>
          <a:p>
            <a:pPr marL="457200" indent="-457200" algn="just">
              <a:lnSpc>
                <a:spcPct val="150000"/>
              </a:lnSpc>
              <a:buFont typeface="+mj-lt"/>
              <a:buAutoNum type="arabicPeriod"/>
            </a:pPr>
            <a:r>
              <a:rPr lang="en-IN" sz="2200" dirty="0">
                <a:solidFill>
                  <a:srgbClr val="FF0000"/>
                </a:solidFill>
              </a:rPr>
              <a:t>The low-pass filter: </a:t>
            </a:r>
          </a:p>
          <a:p>
            <a:pPr marL="800100" lvl="1" indent="-34290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IN" sz="2200" dirty="0"/>
              <a:t>It </a:t>
            </a:r>
            <a:r>
              <a:rPr lang="en-IN" sz="2200" dirty="0" err="1"/>
              <a:t>smoothes</a:t>
            </a:r>
            <a:r>
              <a:rPr lang="en-IN" sz="2200" dirty="0"/>
              <a:t> the output of the phase detector into a control voltage that varies the frequency of the VCO.</a:t>
            </a:r>
          </a:p>
        </p:txBody>
      </p:sp>
    </p:spTree>
    <p:extLst>
      <p:ext uri="{BB962C8B-B14F-4D97-AF65-F5344CB8AC3E}">
        <p14:creationId xmlns:p14="http://schemas.microsoft.com/office/powerpoint/2010/main" val="1606012320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E0E1B4-3FB1-4D4A-92F5-F99E2F9D3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52D1-8B34-4AC1-A5A8-88BDA57464D8}" type="datetime1">
              <a:rPr lang="en-IN" smtClean="0"/>
              <a:t>18-03-2026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273924-F9BC-426C-B843-DD38BCB6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856018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Guruprasad KN,  Assistant Professor,  Dept. of E&amp;C,  ATME CE, Mysuru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4E644C-BD7D-4225-BCAD-4F309745D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81</a:t>
            </a:fld>
            <a:endParaRPr lang="en-IN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1193220"/>
            <a:ext cx="12192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232229" y="1524000"/>
            <a:ext cx="11509828" cy="3877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200" dirty="0">
                <a:solidFill>
                  <a:srgbClr val="FF0000"/>
                </a:solidFill>
              </a:rPr>
              <a:t>Working:</a:t>
            </a:r>
          </a:p>
          <a:p>
            <a:pPr algn="just">
              <a:lnSpc>
                <a:spcPct val="150000"/>
              </a:lnSpc>
            </a:pPr>
            <a:endParaRPr lang="en-US" sz="1000" dirty="0">
              <a:solidFill>
                <a:srgbClr val="FF0000"/>
              </a:solidFill>
            </a:endParaRPr>
          </a:p>
          <a:p>
            <a:pPr marL="342900" indent="-34290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IN" sz="2200" dirty="0"/>
              <a:t>The primary job of the phase detector is to compare the two input signals and generate an output signal.</a:t>
            </a:r>
          </a:p>
          <a:p>
            <a:pPr marL="342900" indent="-34290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IN" sz="2200" dirty="0">
                <a:solidFill>
                  <a:srgbClr val="FF0000"/>
                </a:solidFill>
              </a:rPr>
              <a:t>If there is a phase or frequency difference between the FM input and VCO signals, the phase detector output varies in proportion to the difference.</a:t>
            </a:r>
          </a:p>
          <a:p>
            <a:pPr marL="342900" indent="-34290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IN" sz="2200" dirty="0"/>
              <a:t>The filtered output (also called the error signal) adjusts the VCO frequency in an attempt to correct for the original frequency or phase difference. </a:t>
            </a:r>
          </a:p>
        </p:txBody>
      </p:sp>
    </p:spTree>
    <p:extLst>
      <p:ext uri="{BB962C8B-B14F-4D97-AF65-F5344CB8AC3E}">
        <p14:creationId xmlns:p14="http://schemas.microsoft.com/office/powerpoint/2010/main" val="1150408142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E0E1B4-3FB1-4D4A-92F5-F99E2F9D3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52D1-8B34-4AC1-A5A8-88BDA57464D8}" type="datetime1">
              <a:rPr lang="en-IN" smtClean="0"/>
              <a:t>18-03-2026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273924-F9BC-426C-B843-DD38BCB6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856018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Guruprasad KN,  Assistant Professor,  Dept. of E&amp;C,  ATME CE, Mysuru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4E644C-BD7D-4225-BCAD-4F309745D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82</a:t>
            </a:fld>
            <a:endParaRPr lang="en-IN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1193220"/>
            <a:ext cx="12192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232229" y="1364346"/>
            <a:ext cx="11713028" cy="5109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Arial" pitchFamily="34" charset="0"/>
              <a:buChar char="•"/>
            </a:pPr>
            <a:r>
              <a:rPr lang="en-IN" sz="2200" dirty="0"/>
              <a:t>When no input signal is applied, the phase detector and low-pass filter outputs are zero. The VCO then operates at a frequency called the </a:t>
            </a:r>
            <a:r>
              <a:rPr lang="en-IN" sz="2200" i="1" dirty="0">
                <a:solidFill>
                  <a:srgbClr val="00B050"/>
                </a:solidFill>
              </a:rPr>
              <a:t>free-running frequency</a:t>
            </a:r>
            <a:r>
              <a:rPr lang="en-IN" sz="2200" dirty="0">
                <a:solidFill>
                  <a:srgbClr val="00B050"/>
                </a:solidFill>
              </a:rPr>
              <a:t>. </a:t>
            </a:r>
          </a:p>
          <a:p>
            <a:pPr algn="just"/>
            <a:endParaRPr lang="en-IN" sz="1000" dirty="0"/>
          </a:p>
          <a:p>
            <a:pPr marL="342900" indent="-342900" algn="just">
              <a:buFont typeface="Arial" pitchFamily="34" charset="0"/>
              <a:buChar char="•"/>
            </a:pPr>
            <a:r>
              <a:rPr lang="en-IN" sz="2200" dirty="0">
                <a:solidFill>
                  <a:srgbClr val="FF0000"/>
                </a:solidFill>
              </a:rPr>
              <a:t>When an input signal is applied, the phase detector compares the VCO free-running frequency to the input frequency and produces an output voltage proportional to the frequency difference.</a:t>
            </a:r>
          </a:p>
          <a:p>
            <a:pPr algn="just"/>
            <a:endParaRPr lang="en-IN" sz="1000" dirty="0"/>
          </a:p>
          <a:p>
            <a:pPr marL="342900" indent="-342900" algn="just">
              <a:buFont typeface="Arial" pitchFamily="34" charset="0"/>
              <a:buChar char="•"/>
            </a:pPr>
            <a:r>
              <a:rPr lang="en-IN" sz="2200" dirty="0"/>
              <a:t>The output pulses are then filtered into a dc voltage that is applied to the VCO.</a:t>
            </a:r>
          </a:p>
          <a:p>
            <a:pPr algn="just"/>
            <a:endParaRPr lang="en-IN" sz="1000" dirty="0"/>
          </a:p>
          <a:p>
            <a:pPr marL="342900" indent="-342900" algn="just">
              <a:buFont typeface="Arial" pitchFamily="34" charset="0"/>
              <a:buChar char="•"/>
            </a:pPr>
            <a:r>
              <a:rPr lang="en-IN" sz="2200" dirty="0">
                <a:solidFill>
                  <a:srgbClr val="FF0000"/>
                </a:solidFill>
              </a:rPr>
              <a:t>This dc voltage forces the VCO frequency to move in a direction that reduces the dc error voltage</a:t>
            </a:r>
            <a:r>
              <a:rPr lang="en-IN" sz="2200" dirty="0"/>
              <a:t>.</a:t>
            </a:r>
          </a:p>
          <a:p>
            <a:pPr algn="just"/>
            <a:endParaRPr lang="en-IN" sz="1000" dirty="0"/>
          </a:p>
          <a:p>
            <a:pPr marL="342900" indent="-342900" algn="just">
              <a:buFont typeface="Arial" pitchFamily="34" charset="0"/>
              <a:buChar char="•"/>
            </a:pPr>
            <a:r>
              <a:rPr lang="en-IN" sz="2200" dirty="0"/>
              <a:t>The error voltage forces the VCO frequency to change in the direction that reduces the amount of phase or frequency difference between the VCO and the input.</a:t>
            </a:r>
          </a:p>
          <a:p>
            <a:pPr algn="just"/>
            <a:endParaRPr lang="en-US" sz="2200" dirty="0"/>
          </a:p>
          <a:p>
            <a:pPr algn="just"/>
            <a:r>
              <a:rPr lang="en-IN" sz="2200" b="1" dirty="0">
                <a:solidFill>
                  <a:schemeClr val="accent2"/>
                </a:solidFill>
              </a:rPr>
              <a:t>When VCO frequency = the input frequency  		the PLL is said to be in a locked condition</a:t>
            </a:r>
          </a:p>
          <a:p>
            <a:pPr algn="just"/>
            <a:endParaRPr lang="en-IN" sz="1000" b="1" dirty="0"/>
          </a:p>
          <a:p>
            <a:pPr algn="just"/>
            <a:r>
              <a:rPr lang="en-US" sz="2200" dirty="0"/>
              <a:t>Note: </a:t>
            </a:r>
            <a:r>
              <a:rPr lang="en-IN" sz="2200" dirty="0"/>
              <a:t>Although the input and VCO frequencies are equal, there is a phase difference of exactly 90° between them.</a:t>
            </a:r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5660564" y="5239656"/>
            <a:ext cx="827314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62501344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E0E1B4-3FB1-4D4A-92F5-F99E2F9D3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52D1-8B34-4AC1-A5A8-88BDA57464D8}" type="datetime1">
              <a:rPr lang="en-IN" smtClean="0"/>
              <a:t>18-03-2026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273924-F9BC-426C-B843-DD38BCB6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856018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Guruprasad KN,  Assistant Professor,  Dept. of E&amp;C,  ATME CE, Mysuru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4E644C-BD7D-4225-BCAD-4F309745D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83</a:t>
            </a:fld>
            <a:endParaRPr lang="en-IN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1193220"/>
            <a:ext cx="12192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232229" y="1364346"/>
            <a:ext cx="1171302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Arial" pitchFamily="34" charset="0"/>
              <a:buChar char="•"/>
            </a:pPr>
            <a:r>
              <a:rPr lang="en-IN" sz="2200" dirty="0">
                <a:solidFill>
                  <a:srgbClr val="FF0000"/>
                </a:solidFill>
              </a:rPr>
              <a:t>If the input frequency changes, the phase detector and low-pass filter produce a new value of dc control voltage that forces the VCO output frequency to change until it is equal to the new input frequency.</a:t>
            </a:r>
          </a:p>
          <a:p>
            <a:pPr algn="just"/>
            <a:endParaRPr lang="en-IN" sz="1000" dirty="0"/>
          </a:p>
          <a:p>
            <a:pPr marL="342900" indent="-342900" algn="just">
              <a:buFont typeface="Arial" pitchFamily="34" charset="0"/>
              <a:buChar char="•"/>
            </a:pPr>
            <a:r>
              <a:rPr lang="en-IN" sz="2200" b="1" dirty="0">
                <a:solidFill>
                  <a:schemeClr val="accent2"/>
                </a:solidFill>
              </a:rPr>
              <a:t>Lock range: </a:t>
            </a:r>
          </a:p>
          <a:p>
            <a:pPr algn="just"/>
            <a:r>
              <a:rPr lang="en-IN" sz="2200" b="1" dirty="0">
                <a:solidFill>
                  <a:schemeClr val="accent2"/>
                </a:solidFill>
              </a:rPr>
              <a:t>	</a:t>
            </a:r>
            <a:r>
              <a:rPr lang="en-IN" sz="2200" dirty="0"/>
              <a:t>The range of frequencies over which a PLL can track an input signal and remain locked is 	known as the lock range.</a:t>
            </a:r>
          </a:p>
          <a:p>
            <a:pPr marL="342900" indent="-342900" algn="just">
              <a:buFont typeface="Arial" pitchFamily="34" charset="0"/>
              <a:buChar char="•"/>
            </a:pPr>
            <a:endParaRPr lang="en-US" sz="2200" dirty="0"/>
          </a:p>
          <a:p>
            <a:pPr marL="342900" indent="-342900" algn="just">
              <a:buFont typeface="Arial" pitchFamily="34" charset="0"/>
              <a:buChar char="•"/>
            </a:pPr>
            <a:r>
              <a:rPr lang="en-IN" sz="2200" dirty="0">
                <a:solidFill>
                  <a:srgbClr val="FF0000"/>
                </a:solidFill>
              </a:rPr>
              <a:t>The lock range is usually a band of frequencies above and below the free-running frequency of the VCO.</a:t>
            </a:r>
          </a:p>
          <a:p>
            <a:pPr algn="just"/>
            <a:endParaRPr lang="en-IN" sz="1000" dirty="0"/>
          </a:p>
          <a:p>
            <a:pPr marL="342900" indent="-342900" algn="just">
              <a:buFont typeface="Arial" pitchFamily="34" charset="0"/>
              <a:buChar char="•"/>
            </a:pPr>
            <a:r>
              <a:rPr lang="en-IN" sz="2200" dirty="0"/>
              <a:t>If the input signal frequency is out of the lock range, the PLL will not lock</a:t>
            </a:r>
          </a:p>
        </p:txBody>
      </p:sp>
    </p:spTree>
    <p:extLst>
      <p:ext uri="{BB962C8B-B14F-4D97-AF65-F5344CB8AC3E}">
        <p14:creationId xmlns:p14="http://schemas.microsoft.com/office/powerpoint/2010/main" val="1469615349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E0E1B4-3FB1-4D4A-92F5-F99E2F9D3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52D1-8B34-4AC1-A5A8-88BDA57464D8}" type="datetime1">
              <a:rPr lang="en-IN" smtClean="0"/>
              <a:t>18-03-2026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273924-F9BC-426C-B843-DD38BCB6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856018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Guruprasad KN,  Assistant Professor,  Dept. of E&amp;C,  ATME CE, Mysuru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4E644C-BD7D-4225-BCAD-4F309745D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84</a:t>
            </a:fld>
            <a:endParaRPr lang="en-IN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1193220"/>
            <a:ext cx="12192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319314" y="1361666"/>
            <a:ext cx="1148080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Arial" pitchFamily="34" charset="0"/>
              <a:buChar char="•"/>
            </a:pPr>
            <a:r>
              <a:rPr lang="en-IN" sz="2200" dirty="0"/>
              <a:t>If an input frequency within the lock range is applied to the PLL, the circuit immediately adjusts itself into a locked condition. This action is referred to as </a:t>
            </a:r>
            <a:r>
              <a:rPr lang="en-IN" sz="2200" i="1" dirty="0">
                <a:solidFill>
                  <a:srgbClr val="FF0000"/>
                </a:solidFill>
              </a:rPr>
              <a:t>capturing an input signal</a:t>
            </a:r>
            <a:r>
              <a:rPr lang="en-IN" sz="2200" dirty="0"/>
              <a:t>.</a:t>
            </a:r>
          </a:p>
          <a:p>
            <a:pPr algn="just"/>
            <a:endParaRPr lang="en-IN" sz="1000" dirty="0"/>
          </a:p>
          <a:p>
            <a:pPr marL="342900" indent="-342900" algn="just">
              <a:buFont typeface="Arial" pitchFamily="34" charset="0"/>
              <a:buChar char="•"/>
            </a:pPr>
            <a:r>
              <a:rPr lang="en-IN" sz="2200" dirty="0"/>
              <a:t>Once the input signal is captured, the PLL remains locked and will track any changes in the input signal as long as the frequency is within the lock range.</a:t>
            </a:r>
          </a:p>
          <a:p>
            <a:pPr algn="just"/>
            <a:endParaRPr lang="en-IN" sz="1000" dirty="0"/>
          </a:p>
          <a:p>
            <a:pPr marL="342900" indent="-342900" algn="just">
              <a:buFont typeface="Arial" pitchFamily="34" charset="0"/>
              <a:buChar char="•"/>
            </a:pPr>
            <a:r>
              <a:rPr lang="en-IN" sz="2200" b="1" dirty="0">
                <a:solidFill>
                  <a:schemeClr val="accent2"/>
                </a:solidFill>
              </a:rPr>
              <a:t>The capture range: </a:t>
            </a:r>
          </a:p>
          <a:p>
            <a:pPr algn="just"/>
            <a:r>
              <a:rPr lang="en-IN" sz="2200" dirty="0"/>
              <a:t>	</a:t>
            </a:r>
            <a:r>
              <a:rPr lang="en-IN" sz="2200" dirty="0">
                <a:solidFill>
                  <a:srgbClr val="FF0000"/>
                </a:solidFill>
              </a:rPr>
              <a:t>The range of frequencies over which a PLL will capture an input signal, known as the 	capture range</a:t>
            </a:r>
          </a:p>
          <a:p>
            <a:pPr algn="just"/>
            <a:endParaRPr lang="en-IN" sz="2200" dirty="0"/>
          </a:p>
        </p:txBody>
      </p:sp>
    </p:spTree>
    <p:extLst>
      <p:ext uri="{BB962C8B-B14F-4D97-AF65-F5344CB8AC3E}">
        <p14:creationId xmlns:p14="http://schemas.microsoft.com/office/powerpoint/2010/main" val="1606012320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E0E1B4-3FB1-4D4A-92F5-F99E2F9D3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52D1-8B34-4AC1-A5A8-88BDA57464D8}" type="datetime1">
              <a:rPr lang="en-IN" smtClean="0"/>
              <a:t>18-03-2026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273924-F9BC-426C-B843-DD38BCB6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856018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Guruprasad KN,  Assistant Professor,  Dept. of E&amp;C,  ATME CE, Mysuru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4E644C-BD7D-4225-BCAD-4F309745D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85</a:t>
            </a:fld>
            <a:endParaRPr lang="en-IN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1193220"/>
            <a:ext cx="12192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263790" y="1328450"/>
            <a:ext cx="6175408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sz="2200" dirty="0"/>
              <a:t>Capture range, is much narrower than the lock range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0918" y="2017033"/>
            <a:ext cx="5783102" cy="37015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50408142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E0E1B4-3FB1-4D4A-92F5-F99E2F9D3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52D1-8B34-4AC1-A5A8-88BDA57464D8}" type="datetime1">
              <a:rPr lang="en-IN" smtClean="0"/>
              <a:t>18-03-2026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273924-F9BC-426C-B843-DD38BCB6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856018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Guruprasad KN,  Assistant Professor,  Dept. of E&amp;C,  ATME CE, Mysuru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4E644C-BD7D-4225-BCAD-4F309745D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86</a:t>
            </a:fld>
            <a:endParaRPr lang="en-IN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1193220"/>
            <a:ext cx="12192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598" y="1866898"/>
            <a:ext cx="11158803" cy="27341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10982187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E0E1B4-3FB1-4D4A-92F5-F99E2F9D3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52D1-8B34-4AC1-A5A8-88BDA57464D8}" type="datetime1">
              <a:rPr lang="en-IN" smtClean="0"/>
              <a:t>18-03-2026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273924-F9BC-426C-B843-DD38BCB6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856018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Guruprasad KN,  Assistant Professor,  Dept. of E&amp;C,  ATME CE, Mysuru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4E644C-BD7D-4225-BCAD-4F309745D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87</a:t>
            </a:fld>
            <a:endParaRPr lang="en-IN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1193220"/>
            <a:ext cx="12192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1368490686"/>
              </p:ext>
            </p:extLst>
          </p:nvPr>
        </p:nvGraphicFramePr>
        <p:xfrm>
          <a:off x="1835727" y="1532659"/>
          <a:ext cx="2957945" cy="6009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4168285900"/>
              </p:ext>
            </p:extLst>
          </p:nvPr>
        </p:nvGraphicFramePr>
        <p:xfrm>
          <a:off x="1911927" y="2283112"/>
          <a:ext cx="9490364" cy="36050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511818942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E0E1B4-3FB1-4D4A-92F5-F99E2F9D3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52D1-8B34-4AC1-A5A8-88BDA57464D8}" type="datetime1">
              <a:rPr lang="en-IN" smtClean="0"/>
              <a:t>18-03-2026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273924-F9BC-426C-B843-DD38BCB6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856018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Guruprasad KN,  Assistant Professor,  Dept. of E&amp;C,  ATME CE, Mysuru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4E644C-BD7D-4225-BCAD-4F309745D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88</a:t>
            </a:fld>
            <a:endParaRPr lang="en-IN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1193220"/>
            <a:ext cx="12192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146674" y="1255879"/>
            <a:ext cx="4033439" cy="42731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87898" tIns="43950" rIns="87898" bIns="43950" rtlCol="0">
            <a:spAutoFit/>
          </a:bodyPr>
          <a:lstStyle/>
          <a:p>
            <a:pPr marL="439491" indent="-439491">
              <a:buFont typeface="Wingdings" pitchFamily="2" charset="2"/>
              <a:buChar char="q"/>
            </a:pPr>
            <a:r>
              <a:rPr lang="en-US" sz="2200" b="1" dirty="0"/>
              <a:t>Super heterodyne Receiver:</a:t>
            </a:r>
          </a:p>
        </p:txBody>
      </p:sp>
      <p:sp>
        <p:nvSpPr>
          <p:cNvPr id="2" name="Rectangle 1"/>
          <p:cNvSpPr/>
          <p:nvPr/>
        </p:nvSpPr>
        <p:spPr>
          <a:xfrm>
            <a:off x="146674" y="1833998"/>
            <a:ext cx="1174052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200" dirty="0">
                <a:solidFill>
                  <a:srgbClr val="00B050"/>
                </a:solidFill>
              </a:rPr>
              <a:t>Q: Draw the block diagram of a super heterodyne receiver and explain the function of each block.</a:t>
            </a:r>
            <a:endParaRPr lang="en-IN" sz="22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6012320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E0E1B4-3FB1-4D4A-92F5-F99E2F9D3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52D1-8B34-4AC1-A5A8-88BDA57464D8}" type="datetime1">
              <a:rPr lang="en-IN" smtClean="0"/>
              <a:t>18-03-2026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273924-F9BC-426C-B843-DD38BCB6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856018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Guruprasad KN,  Assistant Professor,  Dept. of E&amp;C,  ATME CE, Mysuru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4E644C-BD7D-4225-BCAD-4F309745D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89</a:t>
            </a:fld>
            <a:endParaRPr lang="en-IN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1193220"/>
            <a:ext cx="12192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146674" y="1255879"/>
            <a:ext cx="4033439" cy="42731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87898" tIns="43950" rIns="87898" bIns="43950" rtlCol="0">
            <a:spAutoFit/>
          </a:bodyPr>
          <a:lstStyle/>
          <a:p>
            <a:pPr marL="439491" indent="-439491">
              <a:buFont typeface="Wingdings" pitchFamily="2" charset="2"/>
              <a:buChar char="q"/>
            </a:pPr>
            <a:r>
              <a:rPr lang="en-US" sz="2200" b="1" dirty="0"/>
              <a:t>Super heterodyne Receiver:</a:t>
            </a:r>
          </a:p>
        </p:txBody>
      </p:sp>
      <p:sp>
        <p:nvSpPr>
          <p:cNvPr id="2" name="Rectangle 1"/>
          <p:cNvSpPr/>
          <p:nvPr/>
        </p:nvSpPr>
        <p:spPr>
          <a:xfrm>
            <a:off x="146674" y="1833998"/>
            <a:ext cx="11740526" cy="4124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IN" sz="2200" b="1" dirty="0">
                <a:solidFill>
                  <a:schemeClr val="accent2"/>
                </a:solidFill>
              </a:rPr>
              <a:t>Definition : </a:t>
            </a:r>
          </a:p>
          <a:p>
            <a:pPr algn="just"/>
            <a:endParaRPr lang="en-IN" sz="1000" dirty="0"/>
          </a:p>
          <a:p>
            <a:pPr algn="just"/>
            <a:r>
              <a:rPr lang="en-IN" sz="2200" dirty="0"/>
              <a:t>A super heterodyne receiver is a type of radio receiver that uses </a:t>
            </a:r>
            <a:r>
              <a:rPr lang="en-IN" sz="2200" i="1" dirty="0">
                <a:solidFill>
                  <a:srgbClr val="FF0000"/>
                </a:solidFill>
              </a:rPr>
              <a:t>frequency mixing</a:t>
            </a:r>
            <a:r>
              <a:rPr lang="en-IN" sz="2200" dirty="0"/>
              <a:t> to convert a </a:t>
            </a:r>
            <a:r>
              <a:rPr lang="en-IN" sz="2200" i="1" dirty="0">
                <a:solidFill>
                  <a:srgbClr val="FF0000"/>
                </a:solidFill>
              </a:rPr>
              <a:t>received signal to a fixed intermediate frequency (IF)</a:t>
            </a:r>
            <a:r>
              <a:rPr lang="en-IN" sz="2200" dirty="0"/>
              <a:t>, which can be more easily and efficiently processed than the original radio frequency (RF).</a:t>
            </a:r>
          </a:p>
          <a:p>
            <a:pPr algn="just"/>
            <a:endParaRPr lang="en-US" sz="2200" dirty="0"/>
          </a:p>
          <a:p>
            <a:pPr algn="just"/>
            <a:r>
              <a:rPr lang="en-IN" sz="2200" b="1" dirty="0">
                <a:solidFill>
                  <a:schemeClr val="accent2"/>
                </a:solidFill>
              </a:rPr>
              <a:t>Key Concept:</a:t>
            </a:r>
          </a:p>
          <a:p>
            <a:pPr algn="just"/>
            <a:endParaRPr lang="en-IN" sz="1000" b="1" dirty="0"/>
          </a:p>
          <a:p>
            <a:pPr algn="just"/>
            <a:r>
              <a:rPr lang="en-IN" sz="2200" dirty="0"/>
              <a:t>Instead of amplifying and demodulating the received RF signal directly, a super heterodyne receiver mixes the incoming signal with a locally generated signal from a </a:t>
            </a:r>
            <a:r>
              <a:rPr lang="en-IN" sz="2200" b="1" dirty="0"/>
              <a:t>local oscillator</a:t>
            </a:r>
            <a:r>
              <a:rPr lang="en-IN" sz="2200" dirty="0"/>
              <a:t> to produce a </a:t>
            </a:r>
            <a:r>
              <a:rPr lang="en-IN" sz="2200" b="1" dirty="0"/>
              <a:t>new signal</a:t>
            </a:r>
            <a:r>
              <a:rPr lang="en-IN" sz="2200" dirty="0"/>
              <a:t> at a lower, </a:t>
            </a:r>
            <a:r>
              <a:rPr lang="en-IN" sz="2200" b="1" dirty="0"/>
              <a:t>intermediate frequency (IF)</a:t>
            </a:r>
            <a:r>
              <a:rPr lang="en-IN" sz="2200" dirty="0"/>
              <a:t>. This IF signal is then filtered, amplified, and demodulated to extract the original audio or data.</a:t>
            </a:r>
          </a:p>
          <a:p>
            <a:pPr algn="just"/>
            <a:endParaRPr lang="en-IN" sz="2200" dirty="0"/>
          </a:p>
        </p:txBody>
      </p:sp>
    </p:spTree>
    <p:extLst>
      <p:ext uri="{BB962C8B-B14F-4D97-AF65-F5344CB8AC3E}">
        <p14:creationId xmlns:p14="http://schemas.microsoft.com/office/powerpoint/2010/main" val="35737779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E0E1B4-3FB1-4D4A-92F5-F99E2F9D3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52D1-8B34-4AC1-A5A8-88BDA57464D8}" type="datetime1">
              <a:rPr lang="en-IN" smtClean="0"/>
              <a:t>18-03-2026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273924-F9BC-426C-B843-DD38BCB6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856018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Guruprasad KN,  Assistant Professor,  Dept. of E&amp;C,  ATME CE, Mysuru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4E644C-BD7D-4225-BCAD-4F309745D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9</a:t>
            </a:fld>
            <a:endParaRPr lang="en-IN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1193220"/>
            <a:ext cx="12192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077" y="1320723"/>
            <a:ext cx="6885894" cy="4907443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4510" y="3280002"/>
            <a:ext cx="3133725" cy="885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22761308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E0E1B4-3FB1-4D4A-92F5-F99E2F9D3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52D1-8B34-4AC1-A5A8-88BDA57464D8}" type="datetime1">
              <a:rPr lang="en-IN" smtClean="0"/>
              <a:t>18-03-2026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273924-F9BC-426C-B843-DD38BCB6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856018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Guruprasad KN,  Assistant Professor,  Dept. of E&amp;C,  ATME CE, Mysuru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4E644C-BD7D-4225-BCAD-4F309745D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90</a:t>
            </a:fld>
            <a:endParaRPr lang="en-IN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1193220"/>
            <a:ext cx="12192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821" y="1515836"/>
            <a:ext cx="10326275" cy="4478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50408142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E0E1B4-3FB1-4D4A-92F5-F99E2F9D3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52D1-8B34-4AC1-A5A8-88BDA57464D8}" type="datetime1">
              <a:rPr lang="en-IN" smtClean="0"/>
              <a:t>18-03-2026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273924-F9BC-426C-B843-DD38BCB6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856018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Guruprasad KN,  Assistant Professor,  Dept. of E&amp;C,  ATME CE, Mysuru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4E644C-BD7D-4225-BCAD-4F309745D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91</a:t>
            </a:fld>
            <a:endParaRPr lang="en-IN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1193220"/>
            <a:ext cx="12192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162553" y="1313934"/>
            <a:ext cx="11782703" cy="42934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IN" sz="2200" b="1" dirty="0">
                <a:solidFill>
                  <a:schemeClr val="accent2"/>
                </a:solidFill>
              </a:rPr>
              <a:t>RF Ampliﬁers:</a:t>
            </a:r>
          </a:p>
          <a:p>
            <a:pPr algn="just"/>
            <a:endParaRPr lang="en-IN" sz="1000" b="1" dirty="0">
              <a:solidFill>
                <a:schemeClr val="accent2"/>
              </a:solidFill>
            </a:endParaRPr>
          </a:p>
          <a:p>
            <a:pPr algn="just"/>
            <a:r>
              <a:rPr lang="en-IN" sz="2200" dirty="0"/>
              <a:t>The antenna picks up the weak radio signal and feeds it to the RF amplifier, also called a </a:t>
            </a:r>
            <a:r>
              <a:rPr lang="en-IN" sz="2200" i="1" dirty="0">
                <a:solidFill>
                  <a:srgbClr val="FF0000"/>
                </a:solidFill>
              </a:rPr>
              <a:t>low-noise amplifier (LNA). </a:t>
            </a:r>
            <a:r>
              <a:rPr lang="en-IN" sz="2200" dirty="0"/>
              <a:t>They are sometimes referred to as </a:t>
            </a:r>
            <a:r>
              <a:rPr lang="en-IN" sz="2200" i="1" dirty="0">
                <a:solidFill>
                  <a:srgbClr val="FF0000"/>
                </a:solidFill>
              </a:rPr>
              <a:t>pre-selectors.</a:t>
            </a:r>
          </a:p>
          <a:p>
            <a:pPr algn="just"/>
            <a:endParaRPr lang="en-IN" sz="1000" i="1" dirty="0">
              <a:solidFill>
                <a:srgbClr val="FF0000"/>
              </a:solidFill>
            </a:endParaRPr>
          </a:p>
          <a:p>
            <a:pPr algn="just"/>
            <a:r>
              <a:rPr lang="en-IN" sz="2200" b="1" dirty="0">
                <a:solidFill>
                  <a:schemeClr val="accent2"/>
                </a:solidFill>
              </a:rPr>
              <a:t>Mixers and Local Oscillators:</a:t>
            </a:r>
          </a:p>
          <a:p>
            <a:pPr marL="342900" indent="-34290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IN" sz="2200" dirty="0"/>
              <a:t>The output of the RF amplifier is applied to the input of the mixer. </a:t>
            </a:r>
          </a:p>
          <a:p>
            <a:pPr marL="342900" indent="-34290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IN" sz="2200" dirty="0"/>
              <a:t>The mixer also receives an input from a local oscillator or frequency synthesizer.</a:t>
            </a:r>
          </a:p>
          <a:p>
            <a:pPr marL="342900" indent="-34290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IN" sz="2200" dirty="0"/>
              <a:t>The mixer output is the sum and difference frequencies of these signals.</a:t>
            </a:r>
          </a:p>
          <a:p>
            <a:pPr marL="342900" indent="-34290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IN" sz="2200" dirty="0"/>
              <a:t>The local oscillator is made </a:t>
            </a:r>
            <a:r>
              <a:rPr lang="en-IN" sz="2200" dirty="0" err="1"/>
              <a:t>tunable</a:t>
            </a:r>
            <a:r>
              <a:rPr lang="en-IN" sz="2200" dirty="0"/>
              <a:t> so that its frequency can be adjusted over a relatively wide range</a:t>
            </a:r>
          </a:p>
        </p:txBody>
      </p:sp>
    </p:spTree>
    <p:extLst>
      <p:ext uri="{BB962C8B-B14F-4D97-AF65-F5344CB8AC3E}">
        <p14:creationId xmlns:p14="http://schemas.microsoft.com/office/powerpoint/2010/main" val="1606012320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E0E1B4-3FB1-4D4A-92F5-F99E2F9D3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52D1-8B34-4AC1-A5A8-88BDA57464D8}" type="datetime1">
              <a:rPr lang="en-IN" smtClean="0"/>
              <a:t>18-03-2026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273924-F9BC-426C-B843-DD38BCB6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856018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Guruprasad KN,  Assistant Professor,  Dept. of E&amp;C,  ATME CE, Mysuru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4E644C-BD7D-4225-BCAD-4F309745D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92</a:t>
            </a:fld>
            <a:endParaRPr lang="en-IN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1193220"/>
            <a:ext cx="12192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181701" y="1299422"/>
            <a:ext cx="11865155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2200" b="1" dirty="0">
                <a:solidFill>
                  <a:schemeClr val="accent2"/>
                </a:solidFill>
              </a:rPr>
              <a:t>IF Ampliﬁers:</a:t>
            </a:r>
          </a:p>
          <a:p>
            <a:endParaRPr lang="en-IN" sz="600" b="1" dirty="0">
              <a:solidFill>
                <a:schemeClr val="accent2"/>
              </a:solidFill>
            </a:endParaRPr>
          </a:p>
          <a:p>
            <a:pPr algn="just"/>
            <a:r>
              <a:rPr lang="en-IN" sz="2200" dirty="0"/>
              <a:t>The output of the mixer is an </a:t>
            </a:r>
            <a:r>
              <a:rPr lang="en-IN" sz="2200" b="1" dirty="0"/>
              <a:t>IF signal </a:t>
            </a:r>
            <a:r>
              <a:rPr lang="en-IN" sz="2200" dirty="0"/>
              <a:t>amplified by one or more IF amplifier stages, and most of the receiver gain is obtained in these stages.</a:t>
            </a:r>
          </a:p>
          <a:p>
            <a:pPr algn="just"/>
            <a:endParaRPr lang="en-US" sz="2200" dirty="0"/>
          </a:p>
          <a:p>
            <a:pPr algn="just"/>
            <a:r>
              <a:rPr lang="en-IN" sz="2200" b="1" dirty="0">
                <a:solidFill>
                  <a:schemeClr val="accent2"/>
                </a:solidFill>
              </a:rPr>
              <a:t>Demodulators:</a:t>
            </a:r>
          </a:p>
          <a:p>
            <a:pPr algn="just"/>
            <a:endParaRPr lang="en-IN" sz="600" b="1" dirty="0">
              <a:solidFill>
                <a:schemeClr val="accent2"/>
              </a:solidFill>
            </a:endParaRPr>
          </a:p>
          <a:p>
            <a:pPr algn="just"/>
            <a:r>
              <a:rPr lang="en-IN" sz="2200" dirty="0"/>
              <a:t>The highly amplified IF signal is finally applied to the demodulator, or detector, which recovers the original modulating information.</a:t>
            </a:r>
          </a:p>
          <a:p>
            <a:pPr algn="just"/>
            <a:endParaRPr lang="en-IN" sz="1000" dirty="0"/>
          </a:p>
          <a:p>
            <a:pPr algn="just"/>
            <a:endParaRPr lang="en-IN" sz="600" dirty="0"/>
          </a:p>
          <a:p>
            <a:pPr algn="just"/>
            <a:r>
              <a:rPr lang="en-IN" sz="2200" b="1" dirty="0">
                <a:solidFill>
                  <a:schemeClr val="accent2"/>
                </a:solidFill>
              </a:rPr>
              <a:t>Automatic Gain Control:</a:t>
            </a:r>
          </a:p>
          <a:p>
            <a:pPr marL="342900" indent="-342900" algn="just">
              <a:buFont typeface="Arial" pitchFamily="34" charset="0"/>
              <a:buChar char="•"/>
            </a:pPr>
            <a:r>
              <a:rPr lang="en-IN" sz="2200" dirty="0"/>
              <a:t>The recovered  signal, which is usually AC, is rectified and filtered into a dc voltage by a circuit known as the automatic gain control (AGC) circuit.</a:t>
            </a:r>
          </a:p>
          <a:p>
            <a:pPr marL="342900" indent="-342900" algn="just">
              <a:buFont typeface="Arial" pitchFamily="34" charset="0"/>
              <a:buChar char="•"/>
            </a:pPr>
            <a:r>
              <a:rPr lang="en-IN" sz="2200" dirty="0"/>
              <a:t>AGC circuits help maintain a constant output voltage level over a wide range of RF input signal levels.</a:t>
            </a:r>
          </a:p>
        </p:txBody>
      </p:sp>
    </p:spTree>
    <p:extLst>
      <p:ext uri="{BB962C8B-B14F-4D97-AF65-F5344CB8AC3E}">
        <p14:creationId xmlns:p14="http://schemas.microsoft.com/office/powerpoint/2010/main" val="1150408142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E0E1B4-3FB1-4D4A-92F5-F99E2F9D3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52D1-8B34-4AC1-A5A8-88BDA57464D8}" type="datetime1">
              <a:rPr lang="en-IN" smtClean="0"/>
              <a:t>18-03-2026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273924-F9BC-426C-B843-DD38BCB6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856018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Guruprasad KN,  Assistant Professor,  Dept. of E&amp;C,  ATME CE, Mysuru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4E644C-BD7D-4225-BCAD-4F309745D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93</a:t>
            </a:fld>
            <a:endParaRPr lang="en-IN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1193220"/>
            <a:ext cx="12192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159657" y="1314559"/>
            <a:ext cx="1178560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2200" b="1" dirty="0">
                <a:solidFill>
                  <a:schemeClr val="accent2"/>
                </a:solidFill>
              </a:rPr>
              <a:t>Why Use Super heterodyne?</a:t>
            </a:r>
          </a:p>
          <a:p>
            <a:pPr marL="800100" lvl="1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en-IN" sz="2200" b="1" dirty="0"/>
              <a:t>Improved Selectivity:</a:t>
            </a:r>
            <a:r>
              <a:rPr lang="en-IN" sz="2200" dirty="0"/>
              <a:t> Narrow and precise filtering at a fixed IF is easier than at variable RF.</a:t>
            </a:r>
          </a:p>
          <a:p>
            <a:pPr marL="800100" lvl="1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en-IN" sz="2200" b="1" dirty="0"/>
              <a:t>Better Sensitivity:</a:t>
            </a:r>
            <a:r>
              <a:rPr lang="en-IN" sz="2200" dirty="0"/>
              <a:t> Amplifiers at a fixed IF can be highly optimized.</a:t>
            </a:r>
          </a:p>
          <a:p>
            <a:pPr marL="800100" lvl="1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en-IN" sz="2200" b="1" dirty="0"/>
              <a:t>Tuning Ease:</a:t>
            </a:r>
            <a:r>
              <a:rPr lang="en-IN" sz="2200" dirty="0"/>
              <a:t> Only the local oscillator needs to change to select different frequencies, while IF stages remain the same.</a:t>
            </a:r>
          </a:p>
          <a:p>
            <a:r>
              <a:rPr lang="en-IN" sz="2200" b="1" dirty="0">
                <a:solidFill>
                  <a:schemeClr val="accent2"/>
                </a:solidFill>
              </a:rPr>
              <a:t>Applications:</a:t>
            </a:r>
          </a:p>
          <a:p>
            <a:pPr marL="800100" lvl="1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en-IN" sz="2200" dirty="0"/>
              <a:t>AM/FM Radios</a:t>
            </a:r>
          </a:p>
          <a:p>
            <a:pPr marL="800100" lvl="1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en-IN" sz="2200" dirty="0"/>
              <a:t>TV Receivers</a:t>
            </a:r>
          </a:p>
          <a:p>
            <a:pPr marL="800100" lvl="1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en-IN" sz="2200" dirty="0"/>
              <a:t>Communication Systems</a:t>
            </a:r>
          </a:p>
          <a:p>
            <a:pPr marL="800100" lvl="1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en-IN" sz="2200" dirty="0"/>
              <a:t>Radar and Satellite Receivers</a:t>
            </a:r>
          </a:p>
        </p:txBody>
      </p:sp>
    </p:spTree>
    <p:extLst>
      <p:ext uri="{BB962C8B-B14F-4D97-AF65-F5344CB8AC3E}">
        <p14:creationId xmlns:p14="http://schemas.microsoft.com/office/powerpoint/2010/main" val="3166264624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E0E1B4-3FB1-4D4A-92F5-F99E2F9D3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52D1-8B34-4AC1-A5A8-88BDA57464D8}" type="datetime1">
              <a:rPr lang="en-IN" smtClean="0"/>
              <a:t>18-03-2026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273924-F9BC-426C-B843-DD38BCB6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856018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Guruprasad KN,  Assistant Professor,  Dept. of E&amp;C,  ATME CE, Mysuru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4E644C-BD7D-4225-BCAD-4F309745D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94</a:t>
            </a:fld>
            <a:endParaRPr lang="en-IN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1193220"/>
            <a:ext cx="12192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4149026552"/>
              </p:ext>
            </p:extLst>
          </p:nvPr>
        </p:nvGraphicFramePr>
        <p:xfrm>
          <a:off x="1835727" y="1532659"/>
          <a:ext cx="2957945" cy="6009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3449040492"/>
              </p:ext>
            </p:extLst>
          </p:nvPr>
        </p:nvGraphicFramePr>
        <p:xfrm>
          <a:off x="1911927" y="2283112"/>
          <a:ext cx="9490364" cy="36050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3009588889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E0E1B4-3FB1-4D4A-92F5-F99E2F9D3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52D1-8B34-4AC1-A5A8-88BDA57464D8}" type="datetime1">
              <a:rPr lang="en-IN" smtClean="0"/>
              <a:t>18-03-2026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273924-F9BC-426C-B843-DD38BCB6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856018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Guruprasad KN,  Assistant Professor,  Dept. of E&amp;C,  ATME CE, Mysuru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4E644C-BD7D-4225-BCAD-4F309745D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95</a:t>
            </a:fld>
            <a:endParaRPr lang="en-IN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1193220"/>
            <a:ext cx="12192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146674" y="1255879"/>
            <a:ext cx="3336755" cy="42731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87898" tIns="43950" rIns="87898" bIns="43950" rtlCol="0">
            <a:spAutoFit/>
          </a:bodyPr>
          <a:lstStyle/>
          <a:p>
            <a:pPr marL="439491" indent="-439491">
              <a:buFont typeface="Wingdings" pitchFamily="2" charset="2"/>
              <a:buChar char="q"/>
            </a:pPr>
            <a:r>
              <a:rPr lang="en-US" sz="2200" b="1" dirty="0"/>
              <a:t>Frequency Conversion :</a:t>
            </a:r>
          </a:p>
        </p:txBody>
      </p:sp>
      <p:sp>
        <p:nvSpPr>
          <p:cNvPr id="2" name="Rectangle 1"/>
          <p:cNvSpPr/>
          <p:nvPr/>
        </p:nvSpPr>
        <p:spPr>
          <a:xfrm>
            <a:off x="146673" y="1847284"/>
            <a:ext cx="11711497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IN" sz="2200" dirty="0"/>
              <a:t>Frequency conversion is the process of </a:t>
            </a:r>
            <a:r>
              <a:rPr lang="en-IN" sz="2200" i="1" dirty="0">
                <a:solidFill>
                  <a:srgbClr val="FF0000"/>
                </a:solidFill>
              </a:rPr>
              <a:t>translating a modulated signal to a higher or lower frequency </a:t>
            </a:r>
            <a:r>
              <a:rPr lang="en-IN" sz="2200" dirty="0"/>
              <a:t>while retaining all the originally transmitted information.</a:t>
            </a:r>
          </a:p>
          <a:p>
            <a:pPr algn="just"/>
            <a:endParaRPr lang="en-US" sz="2200" dirty="0"/>
          </a:p>
          <a:p>
            <a:pPr marL="342900" indent="-342900" algn="just">
              <a:buFont typeface="Wingdings" pitchFamily="2" charset="2"/>
              <a:buChar char="ü"/>
            </a:pPr>
            <a:r>
              <a:rPr lang="en-IN" sz="2200" dirty="0"/>
              <a:t>In radio receivers, high-frequency radio signals are regularly converted to a lower, intermediate frequency. </a:t>
            </a:r>
            <a:r>
              <a:rPr lang="en-IN" sz="2200" dirty="0">
                <a:solidFill>
                  <a:srgbClr val="FF0000"/>
                </a:solidFill>
              </a:rPr>
              <a:t>This is called down conversion</a:t>
            </a:r>
            <a:r>
              <a:rPr lang="en-IN" sz="2200" dirty="0"/>
              <a:t>.</a:t>
            </a:r>
          </a:p>
          <a:p>
            <a:pPr algn="just"/>
            <a:endParaRPr lang="en-IN" sz="1000" dirty="0"/>
          </a:p>
          <a:p>
            <a:pPr marL="342900" indent="-342900" algn="just">
              <a:buFont typeface="Wingdings" pitchFamily="2" charset="2"/>
              <a:buChar char="ü"/>
            </a:pPr>
            <a:r>
              <a:rPr lang="en-IN" sz="2200" dirty="0"/>
              <a:t>In satellite communications, the original signal is generated at a lower frequency and then converted to a higher frequency for transmission. </a:t>
            </a:r>
            <a:r>
              <a:rPr lang="en-IN" sz="2200" dirty="0">
                <a:solidFill>
                  <a:srgbClr val="FF0000"/>
                </a:solidFill>
              </a:rPr>
              <a:t>This is called up conversion.</a:t>
            </a:r>
          </a:p>
        </p:txBody>
      </p:sp>
    </p:spTree>
    <p:extLst>
      <p:ext uri="{BB962C8B-B14F-4D97-AF65-F5344CB8AC3E}">
        <p14:creationId xmlns:p14="http://schemas.microsoft.com/office/powerpoint/2010/main" val="1016473965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E0E1B4-3FB1-4D4A-92F5-F99E2F9D3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52D1-8B34-4AC1-A5A8-88BDA57464D8}" type="datetime1">
              <a:rPr lang="en-IN" smtClean="0"/>
              <a:t>18-03-2026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273924-F9BC-426C-B843-DD38BCB6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856018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Guruprasad KN,  Assistant Professor,  Dept. of E&amp;C,  ATME CE, Mysuru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4E644C-BD7D-4225-BCAD-4F309745D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96</a:t>
            </a:fld>
            <a:endParaRPr lang="en-IN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1193220"/>
            <a:ext cx="12192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180661457"/>
              </p:ext>
            </p:extLst>
          </p:nvPr>
        </p:nvGraphicFramePr>
        <p:xfrm>
          <a:off x="1835727" y="1532659"/>
          <a:ext cx="2957945" cy="6009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3791763060"/>
              </p:ext>
            </p:extLst>
          </p:nvPr>
        </p:nvGraphicFramePr>
        <p:xfrm>
          <a:off x="1911927" y="2283112"/>
          <a:ext cx="9490364" cy="36050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3906757093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E0E1B4-3FB1-4D4A-92F5-F99E2F9D3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52D1-8B34-4AC1-A5A8-88BDA57464D8}" type="datetime1">
              <a:rPr lang="en-IN" smtClean="0"/>
              <a:t>18-03-2026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273924-F9BC-426C-B843-DD38BCB6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856018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Guruprasad KN,  Assistant Professor,  Dept. of E&amp;C,  ATME CE, Mysuru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4E644C-BD7D-4225-BCAD-4F309745D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97</a:t>
            </a:fld>
            <a:endParaRPr lang="en-IN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1193220"/>
            <a:ext cx="12192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146674" y="1255879"/>
            <a:ext cx="3002926" cy="42731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87898" tIns="43950" rIns="87898" bIns="43950" rtlCol="0">
            <a:spAutoFit/>
          </a:bodyPr>
          <a:lstStyle/>
          <a:p>
            <a:pPr marL="439491" indent="-439491">
              <a:buFont typeface="Wingdings" pitchFamily="2" charset="2"/>
              <a:buChar char="q"/>
            </a:pPr>
            <a:r>
              <a:rPr lang="en-US" sz="2200" b="1" dirty="0"/>
              <a:t>Mixing Principles:</a:t>
            </a:r>
          </a:p>
        </p:txBody>
      </p:sp>
      <p:sp>
        <p:nvSpPr>
          <p:cNvPr id="2" name="Rectangle 1"/>
          <p:cNvSpPr/>
          <p:nvPr/>
        </p:nvSpPr>
        <p:spPr>
          <a:xfrm>
            <a:off x="146673" y="1827353"/>
            <a:ext cx="1190018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2200" b="1" dirty="0">
                <a:solidFill>
                  <a:srgbClr val="00B050"/>
                </a:solidFill>
              </a:rPr>
              <a:t>Q: </a:t>
            </a:r>
            <a:r>
              <a:rPr lang="en-IN" sz="2200" dirty="0">
                <a:solidFill>
                  <a:srgbClr val="00B050"/>
                </a:solidFill>
              </a:rPr>
              <a:t>Interpret the concept of a mixer with a neat schematic diagram.</a:t>
            </a:r>
          </a:p>
        </p:txBody>
      </p:sp>
    </p:spTree>
    <p:extLst>
      <p:ext uri="{BB962C8B-B14F-4D97-AF65-F5344CB8AC3E}">
        <p14:creationId xmlns:p14="http://schemas.microsoft.com/office/powerpoint/2010/main" val="307954709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E0E1B4-3FB1-4D4A-92F5-F99E2F9D3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52D1-8B34-4AC1-A5A8-88BDA57464D8}" type="datetime1">
              <a:rPr lang="en-IN" smtClean="0"/>
              <a:t>18-03-2026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273924-F9BC-426C-B843-DD38BCB6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856018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Guruprasad KN,  Assistant Professor,  Dept. of E&amp;C,  ATME CE, Mysuru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4E644C-BD7D-4225-BCAD-4F309745D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98</a:t>
            </a:fld>
            <a:endParaRPr lang="en-IN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1193220"/>
            <a:ext cx="12192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146674" y="1255879"/>
            <a:ext cx="3002926" cy="42731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87898" tIns="43950" rIns="87898" bIns="43950" rtlCol="0">
            <a:spAutoFit/>
          </a:bodyPr>
          <a:lstStyle/>
          <a:p>
            <a:pPr marL="439491" indent="-439491">
              <a:buFont typeface="Wingdings" pitchFamily="2" charset="2"/>
              <a:buChar char="q"/>
            </a:pPr>
            <a:r>
              <a:rPr lang="en-US" sz="2200" b="1" dirty="0"/>
              <a:t>Mixing Principles:</a:t>
            </a:r>
          </a:p>
        </p:txBody>
      </p:sp>
      <p:sp>
        <p:nvSpPr>
          <p:cNvPr id="2" name="Rectangle 1"/>
          <p:cNvSpPr/>
          <p:nvPr/>
        </p:nvSpPr>
        <p:spPr>
          <a:xfrm>
            <a:off x="146673" y="1827353"/>
            <a:ext cx="1190018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2200" dirty="0"/>
              <a:t>Frequency conversion is a form of amplitude modulation or analog multiplication carried out by a mixer circuit or converter. The function performed by the mixer is called heterodyning.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5264" y="2596793"/>
            <a:ext cx="8454320" cy="345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10624148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E0E1B4-3FB1-4D4A-92F5-F99E2F9D3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52D1-8B34-4AC1-A5A8-88BDA57464D8}" type="datetime1">
              <a:rPr lang="en-IN" smtClean="0"/>
              <a:t>18-03-2026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273924-F9BC-426C-B843-DD38BCB6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856018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Guruprasad KN,  Assistant Professor,  Dept. of E&amp;C,  ATME CE, Mysuru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4E644C-BD7D-4225-BCAD-4F309745D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37036-596D-4E08-B26D-B8A0A9E8EA4F}" type="slidenum">
              <a:rPr lang="en-IN" smtClean="0"/>
              <a:t>99</a:t>
            </a:fld>
            <a:endParaRPr lang="en-IN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1193220"/>
            <a:ext cx="12192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217714" y="1319353"/>
            <a:ext cx="11785600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Arial" pitchFamily="34" charset="0"/>
              <a:buChar char="•"/>
            </a:pPr>
            <a:r>
              <a:rPr lang="en-IN" sz="2200" dirty="0"/>
              <a:t>Mixers accept two inputs. The signal </a:t>
            </a:r>
            <a:r>
              <a:rPr lang="en-IN" sz="2200" dirty="0" err="1"/>
              <a:t>f</a:t>
            </a:r>
            <a:r>
              <a:rPr lang="en-IN" sz="2200" baseline="-25000" dirty="0" err="1"/>
              <a:t>s</a:t>
            </a:r>
            <a:r>
              <a:rPr lang="en-IN" sz="2200" dirty="0"/>
              <a:t>, which is to be translated to another frequency, is applied to one input, and the sine wave from a local oscillator </a:t>
            </a:r>
            <a:r>
              <a:rPr lang="en-IN" sz="2200" dirty="0" err="1"/>
              <a:t>f</a:t>
            </a:r>
            <a:r>
              <a:rPr lang="en-IN" sz="2200" baseline="-25000" dirty="0" err="1"/>
              <a:t>o</a:t>
            </a:r>
            <a:r>
              <a:rPr lang="en-IN" sz="2200" dirty="0"/>
              <a:t> is applied to the other input.</a:t>
            </a:r>
          </a:p>
          <a:p>
            <a:pPr algn="just"/>
            <a:endParaRPr lang="en-IN" sz="1000" dirty="0"/>
          </a:p>
          <a:p>
            <a:pPr marL="342900" indent="-342900" algn="just">
              <a:buFont typeface="Arial" pitchFamily="34" charset="0"/>
              <a:buChar char="•"/>
            </a:pPr>
            <a:r>
              <a:rPr lang="en-IN" sz="2200" dirty="0">
                <a:solidFill>
                  <a:srgbClr val="FF0000"/>
                </a:solidFill>
              </a:rPr>
              <a:t>The signal to be translated can be a simple sine wave or any complex modulated signal containing sidebands.</a:t>
            </a:r>
          </a:p>
          <a:p>
            <a:pPr algn="just"/>
            <a:endParaRPr lang="en-IN" sz="1000" dirty="0"/>
          </a:p>
          <a:p>
            <a:pPr marL="342900" indent="-342900" algn="just">
              <a:buFont typeface="Arial" pitchFamily="34" charset="0"/>
              <a:buChar char="•"/>
            </a:pPr>
            <a:r>
              <a:rPr lang="en-IN" sz="2200" dirty="0"/>
              <a:t> The oscillator is the carrier, and the signal to be translated is the modulating signal.</a:t>
            </a:r>
          </a:p>
          <a:p>
            <a:pPr algn="just"/>
            <a:endParaRPr lang="en-IN" sz="1000" dirty="0"/>
          </a:p>
          <a:p>
            <a:pPr marL="342900" indent="-342900" algn="just">
              <a:buFont typeface="Arial" pitchFamily="34" charset="0"/>
              <a:buChar char="•"/>
            </a:pPr>
            <a:r>
              <a:rPr lang="en-IN" sz="2200" dirty="0">
                <a:solidFill>
                  <a:srgbClr val="FF0000"/>
                </a:solidFill>
              </a:rPr>
              <a:t>The output contains not only the carrier signal but also sidebands formed when the local oscillator and input signal are mixed. The output of the mixer, therefore, consists of signals</a:t>
            </a:r>
            <a:r>
              <a:rPr lang="en-IN" sz="2200" dirty="0">
                <a:solidFill>
                  <a:srgbClr val="00B050"/>
                </a:solidFill>
              </a:rPr>
              <a:t> </a:t>
            </a:r>
            <a:r>
              <a:rPr lang="en-IN" sz="2200" dirty="0" err="1">
                <a:solidFill>
                  <a:srgbClr val="00B050"/>
                </a:solidFill>
              </a:rPr>
              <a:t>f</a:t>
            </a:r>
            <a:r>
              <a:rPr lang="en-IN" sz="2200" baseline="-25000" dirty="0" err="1">
                <a:solidFill>
                  <a:srgbClr val="00B050"/>
                </a:solidFill>
              </a:rPr>
              <a:t>s</a:t>
            </a:r>
            <a:r>
              <a:rPr lang="en-IN" sz="2200" dirty="0">
                <a:solidFill>
                  <a:srgbClr val="00B050"/>
                </a:solidFill>
              </a:rPr>
              <a:t> , </a:t>
            </a:r>
            <a:r>
              <a:rPr lang="en-IN" sz="2200" dirty="0" err="1">
                <a:solidFill>
                  <a:srgbClr val="00B050"/>
                </a:solidFill>
              </a:rPr>
              <a:t>f</a:t>
            </a:r>
            <a:r>
              <a:rPr lang="en-IN" sz="2200" baseline="-25000" dirty="0" err="1">
                <a:solidFill>
                  <a:srgbClr val="00B050"/>
                </a:solidFill>
              </a:rPr>
              <a:t>o</a:t>
            </a:r>
            <a:r>
              <a:rPr lang="en-IN" sz="2200" dirty="0">
                <a:solidFill>
                  <a:srgbClr val="00B050"/>
                </a:solidFill>
              </a:rPr>
              <a:t> , </a:t>
            </a:r>
            <a:r>
              <a:rPr lang="en-IN" sz="2200" dirty="0" err="1">
                <a:solidFill>
                  <a:srgbClr val="00B050"/>
                </a:solidFill>
              </a:rPr>
              <a:t>f</a:t>
            </a:r>
            <a:r>
              <a:rPr lang="en-IN" sz="2200" baseline="-25000" dirty="0" err="1">
                <a:solidFill>
                  <a:srgbClr val="00B050"/>
                </a:solidFill>
              </a:rPr>
              <a:t>o</a:t>
            </a:r>
            <a:r>
              <a:rPr lang="en-IN" sz="2200" dirty="0">
                <a:solidFill>
                  <a:srgbClr val="00B050"/>
                </a:solidFill>
              </a:rPr>
              <a:t>+ </a:t>
            </a:r>
            <a:r>
              <a:rPr lang="en-IN" sz="2200" dirty="0" err="1">
                <a:solidFill>
                  <a:srgbClr val="00B050"/>
                </a:solidFill>
              </a:rPr>
              <a:t>f</a:t>
            </a:r>
            <a:r>
              <a:rPr lang="en-IN" sz="2200" baseline="-25000" dirty="0" err="1">
                <a:solidFill>
                  <a:srgbClr val="00B050"/>
                </a:solidFill>
              </a:rPr>
              <a:t>s</a:t>
            </a:r>
            <a:r>
              <a:rPr lang="en-IN" sz="2200" dirty="0">
                <a:solidFill>
                  <a:srgbClr val="00B050"/>
                </a:solidFill>
              </a:rPr>
              <a:t> , and </a:t>
            </a:r>
            <a:r>
              <a:rPr lang="en-IN" sz="2200" dirty="0" err="1">
                <a:solidFill>
                  <a:srgbClr val="00B050"/>
                </a:solidFill>
              </a:rPr>
              <a:t>f</a:t>
            </a:r>
            <a:r>
              <a:rPr lang="en-IN" sz="2200" baseline="-25000" dirty="0" err="1">
                <a:solidFill>
                  <a:srgbClr val="00B050"/>
                </a:solidFill>
              </a:rPr>
              <a:t>o</a:t>
            </a:r>
            <a:r>
              <a:rPr lang="en-IN" sz="2200" dirty="0">
                <a:solidFill>
                  <a:srgbClr val="00B050"/>
                </a:solidFill>
              </a:rPr>
              <a:t> - </a:t>
            </a:r>
            <a:r>
              <a:rPr lang="en-IN" sz="2200" dirty="0" err="1">
                <a:solidFill>
                  <a:srgbClr val="00B050"/>
                </a:solidFill>
              </a:rPr>
              <a:t>f</a:t>
            </a:r>
            <a:r>
              <a:rPr lang="en-IN" sz="2200" baseline="-25000" dirty="0" err="1">
                <a:solidFill>
                  <a:srgbClr val="00B050"/>
                </a:solidFill>
              </a:rPr>
              <a:t>s</a:t>
            </a:r>
            <a:r>
              <a:rPr lang="en-IN" sz="2200" dirty="0">
                <a:solidFill>
                  <a:srgbClr val="00B050"/>
                </a:solidFill>
              </a:rPr>
              <a:t> or </a:t>
            </a:r>
            <a:r>
              <a:rPr lang="en-IN" sz="2200" dirty="0" err="1">
                <a:solidFill>
                  <a:srgbClr val="00B050"/>
                </a:solidFill>
              </a:rPr>
              <a:t>f</a:t>
            </a:r>
            <a:r>
              <a:rPr lang="en-IN" sz="2200" baseline="-25000" dirty="0" err="1">
                <a:solidFill>
                  <a:srgbClr val="00B050"/>
                </a:solidFill>
              </a:rPr>
              <a:t>s</a:t>
            </a:r>
            <a:r>
              <a:rPr lang="en-IN" sz="2200" dirty="0">
                <a:solidFill>
                  <a:srgbClr val="00B050"/>
                </a:solidFill>
              </a:rPr>
              <a:t> - </a:t>
            </a:r>
            <a:r>
              <a:rPr lang="en-IN" sz="2200" dirty="0" err="1">
                <a:solidFill>
                  <a:srgbClr val="00B050"/>
                </a:solidFill>
              </a:rPr>
              <a:t>f</a:t>
            </a:r>
            <a:r>
              <a:rPr lang="en-IN" sz="2200" baseline="-25000" dirty="0" err="1">
                <a:solidFill>
                  <a:srgbClr val="00B050"/>
                </a:solidFill>
              </a:rPr>
              <a:t>o</a:t>
            </a:r>
            <a:r>
              <a:rPr lang="en-IN" sz="2200" dirty="0">
                <a:solidFill>
                  <a:srgbClr val="00B050"/>
                </a:solidFill>
              </a:rPr>
              <a:t>.</a:t>
            </a:r>
          </a:p>
          <a:p>
            <a:pPr algn="just"/>
            <a:endParaRPr lang="en-IN" sz="1000" dirty="0"/>
          </a:p>
          <a:p>
            <a:pPr marL="342900" indent="-342900" algn="just">
              <a:buFont typeface="Arial" pitchFamily="34" charset="0"/>
              <a:buChar char="•"/>
            </a:pPr>
            <a:r>
              <a:rPr lang="en-IN" sz="2200" dirty="0"/>
              <a:t>The local oscillator signal </a:t>
            </a:r>
            <a:r>
              <a:rPr lang="en-IN" sz="2200" dirty="0" err="1"/>
              <a:t>f</a:t>
            </a:r>
            <a:r>
              <a:rPr lang="en-IN" sz="2200" baseline="-25000" dirty="0" err="1"/>
              <a:t>o</a:t>
            </a:r>
            <a:r>
              <a:rPr lang="en-IN" sz="2200" dirty="0"/>
              <a:t> usually appears in the mixer output. These are not needed in the output and are therefore filtered out.</a:t>
            </a:r>
          </a:p>
          <a:p>
            <a:pPr algn="just"/>
            <a:endParaRPr lang="en-IN" sz="1000" dirty="0"/>
          </a:p>
          <a:p>
            <a:pPr marL="342900" indent="-342900" algn="just">
              <a:buFont typeface="Arial" pitchFamily="34" charset="0"/>
              <a:buChar char="•"/>
            </a:pPr>
            <a:r>
              <a:rPr lang="en-IN" sz="2200" dirty="0">
                <a:solidFill>
                  <a:srgbClr val="FF0000"/>
                </a:solidFill>
              </a:rPr>
              <a:t>Either the sum or difference frequency in the output is the desired signal.</a:t>
            </a:r>
          </a:p>
        </p:txBody>
      </p:sp>
    </p:spTree>
    <p:extLst>
      <p:ext uri="{BB962C8B-B14F-4D97-AF65-F5344CB8AC3E}">
        <p14:creationId xmlns:p14="http://schemas.microsoft.com/office/powerpoint/2010/main" val="31662646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24245</TotalTime>
  <Words>6015</Words>
  <Application>Microsoft Office PowerPoint</Application>
  <PresentationFormat>Widescreen</PresentationFormat>
  <Paragraphs>785</Paragraphs>
  <Slides>104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104</vt:i4>
      </vt:variant>
    </vt:vector>
  </HeadingPairs>
  <TitlesOfParts>
    <vt:vector size="110" baseType="lpstr">
      <vt:lpstr>Arial</vt:lpstr>
      <vt:lpstr>Calibri</vt:lpstr>
      <vt:lpstr>Calibri Light</vt:lpstr>
      <vt:lpstr>Monotype Corsiva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Subject Name &amp; Code</dc:title>
  <dc:creator>HARSHITHA N</dc:creator>
  <cp:lastModifiedBy>guru015@gmail.com</cp:lastModifiedBy>
  <cp:revision>1180</cp:revision>
  <dcterms:created xsi:type="dcterms:W3CDTF">2021-04-19T08:29:17Z</dcterms:created>
  <dcterms:modified xsi:type="dcterms:W3CDTF">2026-03-18T08:01:44Z</dcterms:modified>
</cp:coreProperties>
</file>