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EB141C-5008-408C-9E67-9DE94B050314}" v="39" dt="2025-11-30T13:05:58.2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46" d="100"/>
          <a:sy n="46" d="100"/>
        </p:scale>
        <p:origin x="58" y="6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lavi Raju" userId="d1798d0ead0d486c" providerId="LiveId" clId="{A80063DE-6DD3-41AA-B5B8-860D6B8522CE}"/>
    <pc:docChg chg="undo custSel addSld modSld modMainMaster">
      <pc:chgData name="Pallavi Raju" userId="d1798d0ead0d486c" providerId="LiveId" clId="{A80063DE-6DD3-41AA-B5B8-860D6B8522CE}" dt="2025-11-30T13:06:30.629" v="1603" actId="14100"/>
      <pc:docMkLst>
        <pc:docMk/>
      </pc:docMkLst>
      <pc:sldChg chg="delSp modSp mod">
        <pc:chgData name="Pallavi Raju" userId="d1798d0ead0d486c" providerId="LiveId" clId="{A80063DE-6DD3-41AA-B5B8-860D6B8522CE}" dt="2025-11-30T13:06:30.629" v="1603" actId="14100"/>
        <pc:sldMkLst>
          <pc:docMk/>
          <pc:sldMk cId="1836849643" sldId="256"/>
        </pc:sldMkLst>
        <pc:spChg chg="del">
          <ac:chgData name="Pallavi Raju" userId="d1798d0ead0d486c" providerId="LiveId" clId="{A80063DE-6DD3-41AA-B5B8-860D6B8522CE}" dt="2025-11-30T13:05:53.443" v="1539" actId="478"/>
          <ac:spMkLst>
            <pc:docMk/>
            <pc:sldMk cId="1836849643" sldId="256"/>
            <ac:spMk id="2" creationId="{45BD734C-CF81-5A97-62D4-4A08E52118F9}"/>
          </ac:spMkLst>
        </pc:spChg>
        <pc:spChg chg="mod">
          <ac:chgData name="Pallavi Raju" userId="d1798d0ead0d486c" providerId="LiveId" clId="{A80063DE-6DD3-41AA-B5B8-860D6B8522CE}" dt="2025-11-30T13:06:30.629" v="1603" actId="14100"/>
          <ac:spMkLst>
            <pc:docMk/>
            <pc:sldMk cId="1836849643" sldId="256"/>
            <ac:spMk id="3" creationId="{89287BC5-BF9F-8478-45D4-4D4F8AF53BD9}"/>
          </ac:spMkLst>
        </pc:spChg>
      </pc:sldChg>
      <pc:sldChg chg="delSp modSp new mod">
        <pc:chgData name="Pallavi Raju" userId="d1798d0ead0d486c" providerId="LiveId" clId="{A80063DE-6DD3-41AA-B5B8-860D6B8522CE}" dt="2025-11-30T12:10:54.956" v="96" actId="12"/>
        <pc:sldMkLst>
          <pc:docMk/>
          <pc:sldMk cId="179782422" sldId="257"/>
        </pc:sldMkLst>
        <pc:spChg chg="del">
          <ac:chgData name="Pallavi Raju" userId="d1798d0ead0d486c" providerId="LiveId" clId="{A80063DE-6DD3-41AA-B5B8-860D6B8522CE}" dt="2025-11-30T12:09:32.318" v="81" actId="478"/>
          <ac:spMkLst>
            <pc:docMk/>
            <pc:sldMk cId="179782422" sldId="257"/>
            <ac:spMk id="2" creationId="{FA85F4CA-26D0-92BA-C111-CC74104A8204}"/>
          </ac:spMkLst>
        </pc:spChg>
        <pc:spChg chg="mod">
          <ac:chgData name="Pallavi Raju" userId="d1798d0ead0d486c" providerId="LiveId" clId="{A80063DE-6DD3-41AA-B5B8-860D6B8522CE}" dt="2025-11-30T12:10:54.956" v="96" actId="12"/>
          <ac:spMkLst>
            <pc:docMk/>
            <pc:sldMk cId="179782422" sldId="257"/>
            <ac:spMk id="3" creationId="{1D54FBC2-6CAC-4265-5C44-EBE20FE9EB9B}"/>
          </ac:spMkLst>
        </pc:spChg>
      </pc:sldChg>
      <pc:sldChg chg="delSp modSp new mod">
        <pc:chgData name="Pallavi Raju" userId="d1798d0ead0d486c" providerId="LiveId" clId="{A80063DE-6DD3-41AA-B5B8-860D6B8522CE}" dt="2025-11-30T12:26:46.713" v="746" actId="113"/>
        <pc:sldMkLst>
          <pc:docMk/>
          <pc:sldMk cId="1146661095" sldId="258"/>
        </pc:sldMkLst>
        <pc:spChg chg="del">
          <ac:chgData name="Pallavi Raju" userId="d1798d0ead0d486c" providerId="LiveId" clId="{A80063DE-6DD3-41AA-B5B8-860D6B8522CE}" dt="2025-11-30T12:11:01.167" v="97" actId="478"/>
          <ac:spMkLst>
            <pc:docMk/>
            <pc:sldMk cId="1146661095" sldId="258"/>
            <ac:spMk id="2" creationId="{7658B838-ADFD-2AD5-EF14-717A66F76A2E}"/>
          </ac:spMkLst>
        </pc:spChg>
        <pc:spChg chg="mod">
          <ac:chgData name="Pallavi Raju" userId="d1798d0ead0d486c" providerId="LiveId" clId="{A80063DE-6DD3-41AA-B5B8-860D6B8522CE}" dt="2025-11-30T12:26:46.713" v="746" actId="113"/>
          <ac:spMkLst>
            <pc:docMk/>
            <pc:sldMk cId="1146661095" sldId="258"/>
            <ac:spMk id="3" creationId="{A29B0CCD-3AF7-DE2E-0918-9BB253F80905}"/>
          </ac:spMkLst>
        </pc:spChg>
      </pc:sldChg>
      <pc:sldChg chg="addSp delSp modSp new mod">
        <pc:chgData name="Pallavi Raju" userId="d1798d0ead0d486c" providerId="LiveId" clId="{A80063DE-6DD3-41AA-B5B8-860D6B8522CE}" dt="2025-11-30T12:29:43.557" v="792" actId="14100"/>
        <pc:sldMkLst>
          <pc:docMk/>
          <pc:sldMk cId="3029024476" sldId="259"/>
        </pc:sldMkLst>
        <pc:spChg chg="del">
          <ac:chgData name="Pallavi Raju" userId="d1798d0ead0d486c" providerId="LiveId" clId="{A80063DE-6DD3-41AA-B5B8-860D6B8522CE}" dt="2025-11-30T12:26:57.596" v="747" actId="478"/>
          <ac:spMkLst>
            <pc:docMk/>
            <pc:sldMk cId="3029024476" sldId="259"/>
            <ac:spMk id="2" creationId="{2F425DBD-8463-152B-04B9-5345E49DDA87}"/>
          </ac:spMkLst>
        </pc:spChg>
        <pc:spChg chg="mod">
          <ac:chgData name="Pallavi Raju" userId="d1798d0ead0d486c" providerId="LiveId" clId="{A80063DE-6DD3-41AA-B5B8-860D6B8522CE}" dt="2025-11-30T12:28:02.448" v="785" actId="255"/>
          <ac:spMkLst>
            <pc:docMk/>
            <pc:sldMk cId="3029024476" sldId="259"/>
            <ac:spMk id="3" creationId="{F881E837-242C-1147-BFBF-7C1E95B4CBD7}"/>
          </ac:spMkLst>
        </pc:spChg>
        <pc:picChg chg="add mod">
          <ac:chgData name="Pallavi Raju" userId="d1798d0ead0d486c" providerId="LiveId" clId="{A80063DE-6DD3-41AA-B5B8-860D6B8522CE}" dt="2025-11-30T12:29:43.557" v="792" actId="14100"/>
          <ac:picMkLst>
            <pc:docMk/>
            <pc:sldMk cId="3029024476" sldId="259"/>
            <ac:picMk id="5" creationId="{6D6F9FF8-B7A6-B5B6-1231-0F169FD24036}"/>
          </ac:picMkLst>
        </pc:picChg>
      </pc:sldChg>
      <pc:sldChg chg="delSp modSp new mod">
        <pc:chgData name="Pallavi Raju" userId="d1798d0ead0d486c" providerId="LiveId" clId="{A80063DE-6DD3-41AA-B5B8-860D6B8522CE}" dt="2025-11-30T12:30:47.932" v="836" actId="113"/>
        <pc:sldMkLst>
          <pc:docMk/>
          <pc:sldMk cId="961429811" sldId="260"/>
        </pc:sldMkLst>
        <pc:spChg chg="del">
          <ac:chgData name="Pallavi Raju" userId="d1798d0ead0d486c" providerId="LiveId" clId="{A80063DE-6DD3-41AA-B5B8-860D6B8522CE}" dt="2025-11-30T12:29:55.666" v="793" actId="478"/>
          <ac:spMkLst>
            <pc:docMk/>
            <pc:sldMk cId="961429811" sldId="260"/>
            <ac:spMk id="2" creationId="{0D4B38F6-7DB2-41C1-DB81-A4CF9637D392}"/>
          </ac:spMkLst>
        </pc:spChg>
        <pc:spChg chg="mod">
          <ac:chgData name="Pallavi Raju" userId="d1798d0ead0d486c" providerId="LiveId" clId="{A80063DE-6DD3-41AA-B5B8-860D6B8522CE}" dt="2025-11-30T12:30:47.932" v="836" actId="113"/>
          <ac:spMkLst>
            <pc:docMk/>
            <pc:sldMk cId="961429811" sldId="260"/>
            <ac:spMk id="3" creationId="{AA811A26-70BF-8CA4-CF75-D978A2BF95B0}"/>
          </ac:spMkLst>
        </pc:spChg>
      </pc:sldChg>
      <pc:sldChg chg="delSp modSp new mod">
        <pc:chgData name="Pallavi Raju" userId="d1798d0ead0d486c" providerId="LiveId" clId="{A80063DE-6DD3-41AA-B5B8-860D6B8522CE}" dt="2025-11-30T12:33:17.160" v="936" actId="1076"/>
        <pc:sldMkLst>
          <pc:docMk/>
          <pc:sldMk cId="4211585467" sldId="261"/>
        </pc:sldMkLst>
        <pc:spChg chg="del">
          <ac:chgData name="Pallavi Raju" userId="d1798d0ead0d486c" providerId="LiveId" clId="{A80063DE-6DD3-41AA-B5B8-860D6B8522CE}" dt="2025-11-30T12:30:55.158" v="837" actId="478"/>
          <ac:spMkLst>
            <pc:docMk/>
            <pc:sldMk cId="4211585467" sldId="261"/>
            <ac:spMk id="2" creationId="{E1BF4FEB-0739-B4F5-0DDB-D329A2236337}"/>
          </ac:spMkLst>
        </pc:spChg>
        <pc:spChg chg="mod">
          <ac:chgData name="Pallavi Raju" userId="d1798d0ead0d486c" providerId="LiveId" clId="{A80063DE-6DD3-41AA-B5B8-860D6B8522CE}" dt="2025-11-30T12:33:17.160" v="936" actId="1076"/>
          <ac:spMkLst>
            <pc:docMk/>
            <pc:sldMk cId="4211585467" sldId="261"/>
            <ac:spMk id="3" creationId="{1C41CD56-4859-D661-4DE6-7D267D23FB15}"/>
          </ac:spMkLst>
        </pc:spChg>
      </pc:sldChg>
      <pc:sldChg chg="addSp delSp modSp new mod">
        <pc:chgData name="Pallavi Raju" userId="d1798d0ead0d486c" providerId="LiveId" clId="{A80063DE-6DD3-41AA-B5B8-860D6B8522CE}" dt="2025-11-30T12:35:19.759" v="946" actId="14100"/>
        <pc:sldMkLst>
          <pc:docMk/>
          <pc:sldMk cId="2624055303" sldId="262"/>
        </pc:sldMkLst>
        <pc:spChg chg="del">
          <ac:chgData name="Pallavi Raju" userId="d1798d0ead0d486c" providerId="LiveId" clId="{A80063DE-6DD3-41AA-B5B8-860D6B8522CE}" dt="2025-11-30T12:33:22.827" v="938" actId="478"/>
          <ac:spMkLst>
            <pc:docMk/>
            <pc:sldMk cId="2624055303" sldId="262"/>
            <ac:spMk id="2" creationId="{5A7A0857-3ED0-0899-BB78-A2EC35C48766}"/>
          </ac:spMkLst>
        </pc:spChg>
        <pc:spChg chg="del mod">
          <ac:chgData name="Pallavi Raju" userId="d1798d0ead0d486c" providerId="LiveId" clId="{A80063DE-6DD3-41AA-B5B8-860D6B8522CE}" dt="2025-11-30T12:35:02.084" v="939" actId="931"/>
          <ac:spMkLst>
            <pc:docMk/>
            <pc:sldMk cId="2624055303" sldId="262"/>
            <ac:spMk id="3" creationId="{A3AF4E1C-D5AA-F256-E466-5DDDDA933517}"/>
          </ac:spMkLst>
        </pc:spChg>
        <pc:picChg chg="add mod">
          <ac:chgData name="Pallavi Raju" userId="d1798d0ead0d486c" providerId="LiveId" clId="{A80063DE-6DD3-41AA-B5B8-860D6B8522CE}" dt="2025-11-30T12:35:19.759" v="946" actId="14100"/>
          <ac:picMkLst>
            <pc:docMk/>
            <pc:sldMk cId="2624055303" sldId="262"/>
            <ac:picMk id="5" creationId="{F530B258-60FD-F198-35F7-B6969D93C682}"/>
          </ac:picMkLst>
        </pc:picChg>
      </pc:sldChg>
      <pc:sldChg chg="delSp modSp new mod">
        <pc:chgData name="Pallavi Raju" userId="d1798d0ead0d486c" providerId="LiveId" clId="{A80063DE-6DD3-41AA-B5B8-860D6B8522CE}" dt="2025-11-30T12:36:39.962" v="1010" actId="1076"/>
        <pc:sldMkLst>
          <pc:docMk/>
          <pc:sldMk cId="2547024921" sldId="263"/>
        </pc:sldMkLst>
        <pc:spChg chg="del">
          <ac:chgData name="Pallavi Raju" userId="d1798d0ead0d486c" providerId="LiveId" clId="{A80063DE-6DD3-41AA-B5B8-860D6B8522CE}" dt="2025-11-30T12:35:26.985" v="947" actId="478"/>
          <ac:spMkLst>
            <pc:docMk/>
            <pc:sldMk cId="2547024921" sldId="263"/>
            <ac:spMk id="2" creationId="{02EAE8D3-167F-1A4C-7059-9459D1278385}"/>
          </ac:spMkLst>
        </pc:spChg>
        <pc:spChg chg="mod">
          <ac:chgData name="Pallavi Raju" userId="d1798d0ead0d486c" providerId="LiveId" clId="{A80063DE-6DD3-41AA-B5B8-860D6B8522CE}" dt="2025-11-30T12:36:39.962" v="1010" actId="1076"/>
          <ac:spMkLst>
            <pc:docMk/>
            <pc:sldMk cId="2547024921" sldId="263"/>
            <ac:spMk id="3" creationId="{7CF7B3E1-E78C-FB52-0249-13045381DDCC}"/>
          </ac:spMkLst>
        </pc:spChg>
      </pc:sldChg>
      <pc:sldChg chg="delSp modSp new mod">
        <pc:chgData name="Pallavi Raju" userId="d1798d0ead0d486c" providerId="LiveId" clId="{A80063DE-6DD3-41AA-B5B8-860D6B8522CE}" dt="2025-11-30T12:39:14.806" v="1102" actId="33524"/>
        <pc:sldMkLst>
          <pc:docMk/>
          <pc:sldMk cId="769308141" sldId="264"/>
        </pc:sldMkLst>
        <pc:spChg chg="del">
          <ac:chgData name="Pallavi Raju" userId="d1798d0ead0d486c" providerId="LiveId" clId="{A80063DE-6DD3-41AA-B5B8-860D6B8522CE}" dt="2025-11-30T12:36:48.456" v="1012" actId="478"/>
          <ac:spMkLst>
            <pc:docMk/>
            <pc:sldMk cId="769308141" sldId="264"/>
            <ac:spMk id="2" creationId="{B726793D-107B-FDC6-B9AF-BC1A06361308}"/>
          </ac:spMkLst>
        </pc:spChg>
        <pc:spChg chg="mod">
          <ac:chgData name="Pallavi Raju" userId="d1798d0ead0d486c" providerId="LiveId" clId="{A80063DE-6DD3-41AA-B5B8-860D6B8522CE}" dt="2025-11-30T12:39:14.806" v="1102" actId="33524"/>
          <ac:spMkLst>
            <pc:docMk/>
            <pc:sldMk cId="769308141" sldId="264"/>
            <ac:spMk id="3" creationId="{5534DE3E-DE86-DF04-33B0-A2B1723C222C}"/>
          </ac:spMkLst>
        </pc:spChg>
      </pc:sldChg>
      <pc:sldChg chg="delSp modSp new mod">
        <pc:chgData name="Pallavi Raju" userId="d1798d0ead0d486c" providerId="LiveId" clId="{A80063DE-6DD3-41AA-B5B8-860D6B8522CE}" dt="2025-11-30T12:40:48.561" v="1122" actId="1076"/>
        <pc:sldMkLst>
          <pc:docMk/>
          <pc:sldMk cId="130701657" sldId="265"/>
        </pc:sldMkLst>
        <pc:spChg chg="del">
          <ac:chgData name="Pallavi Raju" userId="d1798d0ead0d486c" providerId="LiveId" clId="{A80063DE-6DD3-41AA-B5B8-860D6B8522CE}" dt="2025-11-30T12:39:21.873" v="1103" actId="478"/>
          <ac:spMkLst>
            <pc:docMk/>
            <pc:sldMk cId="130701657" sldId="265"/>
            <ac:spMk id="2" creationId="{01410C94-C97E-0C83-B8C4-4AD6B48F30E5}"/>
          </ac:spMkLst>
        </pc:spChg>
        <pc:spChg chg="mod">
          <ac:chgData name="Pallavi Raju" userId="d1798d0ead0d486c" providerId="LiveId" clId="{A80063DE-6DD3-41AA-B5B8-860D6B8522CE}" dt="2025-11-30T12:40:48.561" v="1122" actId="1076"/>
          <ac:spMkLst>
            <pc:docMk/>
            <pc:sldMk cId="130701657" sldId="265"/>
            <ac:spMk id="3" creationId="{37095F3B-F815-BB1E-732B-2BED8CC24FE2}"/>
          </ac:spMkLst>
        </pc:spChg>
      </pc:sldChg>
      <pc:sldChg chg="delSp modSp new mod">
        <pc:chgData name="Pallavi Raju" userId="d1798d0ead0d486c" providerId="LiveId" clId="{A80063DE-6DD3-41AA-B5B8-860D6B8522CE}" dt="2025-11-30T12:42:55.185" v="1153" actId="1076"/>
        <pc:sldMkLst>
          <pc:docMk/>
          <pc:sldMk cId="1339239787" sldId="266"/>
        </pc:sldMkLst>
        <pc:spChg chg="del">
          <ac:chgData name="Pallavi Raju" userId="d1798d0ead0d486c" providerId="LiveId" clId="{A80063DE-6DD3-41AA-B5B8-860D6B8522CE}" dt="2025-11-30T12:40:57.359" v="1123" actId="478"/>
          <ac:spMkLst>
            <pc:docMk/>
            <pc:sldMk cId="1339239787" sldId="266"/>
            <ac:spMk id="2" creationId="{87C53B33-69AD-0591-102A-04B1CA85745E}"/>
          </ac:spMkLst>
        </pc:spChg>
        <pc:spChg chg="mod">
          <ac:chgData name="Pallavi Raju" userId="d1798d0ead0d486c" providerId="LiveId" clId="{A80063DE-6DD3-41AA-B5B8-860D6B8522CE}" dt="2025-11-30T12:42:55.185" v="1153" actId="1076"/>
          <ac:spMkLst>
            <pc:docMk/>
            <pc:sldMk cId="1339239787" sldId="266"/>
            <ac:spMk id="3" creationId="{2DB6D278-0F2B-4652-A894-38AAD568A546}"/>
          </ac:spMkLst>
        </pc:spChg>
      </pc:sldChg>
      <pc:sldChg chg="delSp modSp new mod">
        <pc:chgData name="Pallavi Raju" userId="d1798d0ead0d486c" providerId="LiveId" clId="{A80063DE-6DD3-41AA-B5B8-860D6B8522CE}" dt="2025-11-30T12:44:41.412" v="1167" actId="113"/>
        <pc:sldMkLst>
          <pc:docMk/>
          <pc:sldMk cId="1209354034" sldId="267"/>
        </pc:sldMkLst>
        <pc:spChg chg="del">
          <ac:chgData name="Pallavi Raju" userId="d1798d0ead0d486c" providerId="LiveId" clId="{A80063DE-6DD3-41AA-B5B8-860D6B8522CE}" dt="2025-11-30T12:43:00.714" v="1154" actId="478"/>
          <ac:spMkLst>
            <pc:docMk/>
            <pc:sldMk cId="1209354034" sldId="267"/>
            <ac:spMk id="2" creationId="{DFD16285-73DA-D342-AA87-19B053EFFB53}"/>
          </ac:spMkLst>
        </pc:spChg>
        <pc:spChg chg="mod">
          <ac:chgData name="Pallavi Raju" userId="d1798d0ead0d486c" providerId="LiveId" clId="{A80063DE-6DD3-41AA-B5B8-860D6B8522CE}" dt="2025-11-30T12:44:41.412" v="1167" actId="113"/>
          <ac:spMkLst>
            <pc:docMk/>
            <pc:sldMk cId="1209354034" sldId="267"/>
            <ac:spMk id="3" creationId="{777F3E5B-419A-2BD1-88F6-925258F018B0}"/>
          </ac:spMkLst>
        </pc:spChg>
      </pc:sldChg>
      <pc:sldChg chg="delSp modSp new mod">
        <pc:chgData name="Pallavi Raju" userId="d1798d0ead0d486c" providerId="LiveId" clId="{A80063DE-6DD3-41AA-B5B8-860D6B8522CE}" dt="2025-11-30T12:46:41.204" v="1211" actId="27636"/>
        <pc:sldMkLst>
          <pc:docMk/>
          <pc:sldMk cId="3252071464" sldId="268"/>
        </pc:sldMkLst>
        <pc:spChg chg="del">
          <ac:chgData name="Pallavi Raju" userId="d1798d0ead0d486c" providerId="LiveId" clId="{A80063DE-6DD3-41AA-B5B8-860D6B8522CE}" dt="2025-11-30T12:44:47.776" v="1168" actId="478"/>
          <ac:spMkLst>
            <pc:docMk/>
            <pc:sldMk cId="3252071464" sldId="268"/>
            <ac:spMk id="2" creationId="{DE3DAC91-7ED3-B8DC-9350-769A0D5392FB}"/>
          </ac:spMkLst>
        </pc:spChg>
        <pc:spChg chg="mod">
          <ac:chgData name="Pallavi Raju" userId="d1798d0ead0d486c" providerId="LiveId" clId="{A80063DE-6DD3-41AA-B5B8-860D6B8522CE}" dt="2025-11-30T12:46:41.204" v="1211" actId="27636"/>
          <ac:spMkLst>
            <pc:docMk/>
            <pc:sldMk cId="3252071464" sldId="268"/>
            <ac:spMk id="3" creationId="{F1288FFB-B7CA-971E-7A43-36F01A8182D9}"/>
          </ac:spMkLst>
        </pc:spChg>
      </pc:sldChg>
      <pc:sldChg chg="delSp modSp new mod">
        <pc:chgData name="Pallavi Raju" userId="d1798d0ead0d486c" providerId="LiveId" clId="{A80063DE-6DD3-41AA-B5B8-860D6B8522CE}" dt="2025-11-30T12:48:06.954" v="1237" actId="1076"/>
        <pc:sldMkLst>
          <pc:docMk/>
          <pc:sldMk cId="2377694769" sldId="269"/>
        </pc:sldMkLst>
        <pc:spChg chg="del">
          <ac:chgData name="Pallavi Raju" userId="d1798d0ead0d486c" providerId="LiveId" clId="{A80063DE-6DD3-41AA-B5B8-860D6B8522CE}" dt="2025-11-30T12:46:56.764" v="1212" actId="478"/>
          <ac:spMkLst>
            <pc:docMk/>
            <pc:sldMk cId="2377694769" sldId="269"/>
            <ac:spMk id="2" creationId="{6F2BFB6D-13FD-47BD-1EE1-859B042F86A4}"/>
          </ac:spMkLst>
        </pc:spChg>
        <pc:spChg chg="mod">
          <ac:chgData name="Pallavi Raju" userId="d1798d0ead0d486c" providerId="LiveId" clId="{A80063DE-6DD3-41AA-B5B8-860D6B8522CE}" dt="2025-11-30T12:48:06.954" v="1237" actId="1076"/>
          <ac:spMkLst>
            <pc:docMk/>
            <pc:sldMk cId="2377694769" sldId="269"/>
            <ac:spMk id="3" creationId="{0E9DDD78-120C-D0B1-5991-03862BC6BBFA}"/>
          </ac:spMkLst>
        </pc:spChg>
      </pc:sldChg>
      <pc:sldChg chg="delSp modSp new mod">
        <pc:chgData name="Pallavi Raju" userId="d1798d0ead0d486c" providerId="LiveId" clId="{A80063DE-6DD3-41AA-B5B8-860D6B8522CE}" dt="2025-11-30T12:51:00.891" v="1297" actId="255"/>
        <pc:sldMkLst>
          <pc:docMk/>
          <pc:sldMk cId="2166009945" sldId="270"/>
        </pc:sldMkLst>
        <pc:spChg chg="del">
          <ac:chgData name="Pallavi Raju" userId="d1798d0ead0d486c" providerId="LiveId" clId="{A80063DE-6DD3-41AA-B5B8-860D6B8522CE}" dt="2025-11-30T12:48:12.762" v="1238" actId="478"/>
          <ac:spMkLst>
            <pc:docMk/>
            <pc:sldMk cId="2166009945" sldId="270"/>
            <ac:spMk id="2" creationId="{5AEDBAEB-6FB8-C558-F9B6-753765DC2797}"/>
          </ac:spMkLst>
        </pc:spChg>
        <pc:spChg chg="mod">
          <ac:chgData name="Pallavi Raju" userId="d1798d0ead0d486c" providerId="LiveId" clId="{A80063DE-6DD3-41AA-B5B8-860D6B8522CE}" dt="2025-11-30T12:51:00.891" v="1297" actId="255"/>
          <ac:spMkLst>
            <pc:docMk/>
            <pc:sldMk cId="2166009945" sldId="270"/>
            <ac:spMk id="3" creationId="{F1C4B222-BE0E-6DC4-0A0D-AF9F3DC8204C}"/>
          </ac:spMkLst>
        </pc:spChg>
      </pc:sldChg>
      <pc:sldChg chg="delSp modSp new mod">
        <pc:chgData name="Pallavi Raju" userId="d1798d0ead0d486c" providerId="LiveId" clId="{A80063DE-6DD3-41AA-B5B8-860D6B8522CE}" dt="2025-11-30T12:54:08.360" v="1358" actId="12"/>
        <pc:sldMkLst>
          <pc:docMk/>
          <pc:sldMk cId="3757774334" sldId="271"/>
        </pc:sldMkLst>
        <pc:spChg chg="del">
          <ac:chgData name="Pallavi Raju" userId="d1798d0ead0d486c" providerId="LiveId" clId="{A80063DE-6DD3-41AA-B5B8-860D6B8522CE}" dt="2025-11-30T12:51:06.310" v="1298" actId="478"/>
          <ac:spMkLst>
            <pc:docMk/>
            <pc:sldMk cId="3757774334" sldId="271"/>
            <ac:spMk id="2" creationId="{AA89FB50-F8E1-6935-361A-E8E1432EA235}"/>
          </ac:spMkLst>
        </pc:spChg>
        <pc:spChg chg="mod">
          <ac:chgData name="Pallavi Raju" userId="d1798d0ead0d486c" providerId="LiveId" clId="{A80063DE-6DD3-41AA-B5B8-860D6B8522CE}" dt="2025-11-30T12:54:08.360" v="1358" actId="12"/>
          <ac:spMkLst>
            <pc:docMk/>
            <pc:sldMk cId="3757774334" sldId="271"/>
            <ac:spMk id="3" creationId="{31B5DAC1-ABC7-1641-C589-E17B627CD2E4}"/>
          </ac:spMkLst>
        </pc:spChg>
      </pc:sldChg>
      <pc:sldChg chg="delSp modSp new mod">
        <pc:chgData name="Pallavi Raju" userId="d1798d0ead0d486c" providerId="LiveId" clId="{A80063DE-6DD3-41AA-B5B8-860D6B8522CE}" dt="2025-11-30T12:53:32.963" v="1353" actId="12"/>
        <pc:sldMkLst>
          <pc:docMk/>
          <pc:sldMk cId="2538037656" sldId="272"/>
        </pc:sldMkLst>
        <pc:spChg chg="del">
          <ac:chgData name="Pallavi Raju" userId="d1798d0ead0d486c" providerId="LiveId" clId="{A80063DE-6DD3-41AA-B5B8-860D6B8522CE}" dt="2025-11-30T12:52:24.605" v="1321" actId="478"/>
          <ac:spMkLst>
            <pc:docMk/>
            <pc:sldMk cId="2538037656" sldId="272"/>
            <ac:spMk id="2" creationId="{AD22B8AF-37A7-9E8C-09E3-C265F5F07524}"/>
          </ac:spMkLst>
        </pc:spChg>
        <pc:spChg chg="mod">
          <ac:chgData name="Pallavi Raju" userId="d1798d0ead0d486c" providerId="LiveId" clId="{A80063DE-6DD3-41AA-B5B8-860D6B8522CE}" dt="2025-11-30T12:53:32.963" v="1353" actId="12"/>
          <ac:spMkLst>
            <pc:docMk/>
            <pc:sldMk cId="2538037656" sldId="272"/>
            <ac:spMk id="3" creationId="{40C48459-DBB7-4C19-2FD7-8BD1E8C88AEB}"/>
          </ac:spMkLst>
        </pc:spChg>
      </pc:sldChg>
      <pc:sldChg chg="delSp modSp new mod">
        <pc:chgData name="Pallavi Raju" userId="d1798d0ead0d486c" providerId="LiveId" clId="{A80063DE-6DD3-41AA-B5B8-860D6B8522CE}" dt="2025-11-30T13:01:29.527" v="1528" actId="27636"/>
        <pc:sldMkLst>
          <pc:docMk/>
          <pc:sldMk cId="2818268017" sldId="273"/>
        </pc:sldMkLst>
        <pc:spChg chg="del">
          <ac:chgData name="Pallavi Raju" userId="d1798d0ead0d486c" providerId="LiveId" clId="{A80063DE-6DD3-41AA-B5B8-860D6B8522CE}" dt="2025-11-30T12:54:33.555" v="1363" actId="478"/>
          <ac:spMkLst>
            <pc:docMk/>
            <pc:sldMk cId="2818268017" sldId="273"/>
            <ac:spMk id="2" creationId="{1328CC59-DDF4-4BC5-6AD8-CBCBAFE45330}"/>
          </ac:spMkLst>
        </pc:spChg>
        <pc:spChg chg="mod">
          <ac:chgData name="Pallavi Raju" userId="d1798d0ead0d486c" providerId="LiveId" clId="{A80063DE-6DD3-41AA-B5B8-860D6B8522CE}" dt="2025-11-30T13:01:29.527" v="1528" actId="27636"/>
          <ac:spMkLst>
            <pc:docMk/>
            <pc:sldMk cId="2818268017" sldId="273"/>
            <ac:spMk id="3" creationId="{9BB907C7-12EE-F84A-F568-AEA94D9F3F5F}"/>
          </ac:spMkLst>
        </pc:spChg>
      </pc:sldChg>
      <pc:sldChg chg="delSp modSp new mod">
        <pc:chgData name="Pallavi Raju" userId="d1798d0ead0d486c" providerId="LiveId" clId="{A80063DE-6DD3-41AA-B5B8-860D6B8522CE}" dt="2025-11-30T12:58:45.862" v="1457" actId="1076"/>
        <pc:sldMkLst>
          <pc:docMk/>
          <pc:sldMk cId="2253923475" sldId="274"/>
        </pc:sldMkLst>
        <pc:spChg chg="del">
          <ac:chgData name="Pallavi Raju" userId="d1798d0ead0d486c" providerId="LiveId" clId="{A80063DE-6DD3-41AA-B5B8-860D6B8522CE}" dt="2025-11-30T12:56:29.671" v="1379" actId="478"/>
          <ac:spMkLst>
            <pc:docMk/>
            <pc:sldMk cId="2253923475" sldId="274"/>
            <ac:spMk id="2" creationId="{17D4FBB0-CB5F-50B5-E87F-6D0D52C5E456}"/>
          </ac:spMkLst>
        </pc:spChg>
        <pc:spChg chg="mod">
          <ac:chgData name="Pallavi Raju" userId="d1798d0ead0d486c" providerId="LiveId" clId="{A80063DE-6DD3-41AA-B5B8-860D6B8522CE}" dt="2025-11-30T12:58:45.862" v="1457" actId="1076"/>
          <ac:spMkLst>
            <pc:docMk/>
            <pc:sldMk cId="2253923475" sldId="274"/>
            <ac:spMk id="3" creationId="{B745DCBF-1CF1-DD1D-B3B4-3B05D6A61FAA}"/>
          </ac:spMkLst>
        </pc:spChg>
      </pc:sldChg>
      <pc:sldChg chg="delSp modSp new mod">
        <pc:chgData name="Pallavi Raju" userId="d1798d0ead0d486c" providerId="LiveId" clId="{A80063DE-6DD3-41AA-B5B8-860D6B8522CE}" dt="2025-11-30T12:59:51.127" v="1500" actId="1076"/>
        <pc:sldMkLst>
          <pc:docMk/>
          <pc:sldMk cId="939616867" sldId="275"/>
        </pc:sldMkLst>
        <pc:spChg chg="del">
          <ac:chgData name="Pallavi Raju" userId="d1798d0ead0d486c" providerId="LiveId" clId="{A80063DE-6DD3-41AA-B5B8-860D6B8522CE}" dt="2025-11-30T12:59:09.388" v="1482" actId="478"/>
          <ac:spMkLst>
            <pc:docMk/>
            <pc:sldMk cId="939616867" sldId="275"/>
            <ac:spMk id="2" creationId="{2EDFE75B-CE07-87A3-EEBB-21FFEFDDAFA2}"/>
          </ac:spMkLst>
        </pc:spChg>
        <pc:spChg chg="mod">
          <ac:chgData name="Pallavi Raju" userId="d1798d0ead0d486c" providerId="LiveId" clId="{A80063DE-6DD3-41AA-B5B8-860D6B8522CE}" dt="2025-11-30T12:59:51.127" v="1500" actId="1076"/>
          <ac:spMkLst>
            <pc:docMk/>
            <pc:sldMk cId="939616867" sldId="275"/>
            <ac:spMk id="3" creationId="{87A42FC6-C255-FF6C-FA07-D64EB8E5C2EA}"/>
          </ac:spMkLst>
        </pc:spChg>
      </pc:sldChg>
      <pc:sldChg chg="addSp delSp modSp new mod">
        <pc:chgData name="Pallavi Raju" userId="d1798d0ead0d486c" providerId="LiveId" clId="{A80063DE-6DD3-41AA-B5B8-860D6B8522CE}" dt="2025-11-30T13:03:02.301" v="1538" actId="14100"/>
        <pc:sldMkLst>
          <pc:docMk/>
          <pc:sldMk cId="3012637936" sldId="276"/>
        </pc:sldMkLst>
        <pc:spChg chg="del">
          <ac:chgData name="Pallavi Raju" userId="d1798d0ead0d486c" providerId="LiveId" clId="{A80063DE-6DD3-41AA-B5B8-860D6B8522CE}" dt="2025-11-30T13:01:37.667" v="1529" actId="478"/>
          <ac:spMkLst>
            <pc:docMk/>
            <pc:sldMk cId="3012637936" sldId="276"/>
            <ac:spMk id="2" creationId="{DC595C6C-270F-70ED-AF11-EF79EB1EF3EF}"/>
          </ac:spMkLst>
        </pc:spChg>
        <pc:spChg chg="del">
          <ac:chgData name="Pallavi Raju" userId="d1798d0ead0d486c" providerId="LiveId" clId="{A80063DE-6DD3-41AA-B5B8-860D6B8522CE}" dt="2025-11-30T13:02:40.786" v="1530" actId="931"/>
          <ac:spMkLst>
            <pc:docMk/>
            <pc:sldMk cId="3012637936" sldId="276"/>
            <ac:spMk id="3" creationId="{79656F93-7B35-B7E2-42D1-C7A5DC2F913E}"/>
          </ac:spMkLst>
        </pc:spChg>
        <pc:picChg chg="add mod">
          <ac:chgData name="Pallavi Raju" userId="d1798d0ead0d486c" providerId="LiveId" clId="{A80063DE-6DD3-41AA-B5B8-860D6B8522CE}" dt="2025-11-30T13:03:02.301" v="1538" actId="14100"/>
          <ac:picMkLst>
            <pc:docMk/>
            <pc:sldMk cId="3012637936" sldId="276"/>
            <ac:picMk id="5" creationId="{1A547EE0-B060-456D-0C56-A80E15ABF8B4}"/>
          </ac:picMkLst>
        </pc:picChg>
      </pc:sldChg>
      <pc:sldMasterChg chg="addSp delSp modSp mod">
        <pc:chgData name="Pallavi Raju" userId="d1798d0ead0d486c" providerId="LiveId" clId="{A80063DE-6DD3-41AA-B5B8-860D6B8522CE}" dt="2025-11-30T12:08:49.209" v="63" actId="14100"/>
        <pc:sldMasterMkLst>
          <pc:docMk/>
          <pc:sldMasterMk cId="138059705" sldId="2147483648"/>
        </pc:sldMasterMkLst>
        <pc:spChg chg="add del">
          <ac:chgData name="Pallavi Raju" userId="d1798d0ead0d486c" providerId="LiveId" clId="{A80063DE-6DD3-41AA-B5B8-860D6B8522CE}" dt="2025-11-30T12:08:32.510" v="2" actId="478"/>
          <ac:spMkLst>
            <pc:docMk/>
            <pc:sldMasterMk cId="138059705" sldId="2147483648"/>
            <ac:spMk id="10" creationId="{B1E3D6B3-A113-557B-66A1-2E033B2662B3}"/>
          </ac:spMkLst>
        </pc:spChg>
        <pc:picChg chg="add mod">
          <ac:chgData name="Pallavi Raju" userId="d1798d0ead0d486c" providerId="LiveId" clId="{A80063DE-6DD3-41AA-B5B8-860D6B8522CE}" dt="2025-11-30T12:08:49.209" v="63" actId="14100"/>
          <ac:picMkLst>
            <pc:docMk/>
            <pc:sldMasterMk cId="138059705" sldId="2147483648"/>
            <ac:picMk id="8" creationId="{3CA575A4-8993-3C8B-D73F-0B46B50E95DC}"/>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C721C3-BCF5-4B3A-AFF6-15F21DF8BCE7}" type="datetimeFigureOut">
              <a:rPr lang="en-IN" smtClean="0"/>
              <a:t>30-11-2025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BA3D7A-E333-439F-88C5-799893DAFCE3}" type="slidenum">
              <a:rPr lang="en-IN" smtClean="0"/>
              <a:t>‹#›</a:t>
            </a:fld>
            <a:endParaRPr lang="en-IN"/>
          </a:p>
        </p:txBody>
      </p:sp>
    </p:spTree>
    <p:extLst>
      <p:ext uri="{BB962C8B-B14F-4D97-AF65-F5344CB8AC3E}">
        <p14:creationId xmlns:p14="http://schemas.microsoft.com/office/powerpoint/2010/main" val="1421135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BA3D7A-E333-439F-88C5-799893DAFCE3}" type="slidenum">
              <a:rPr lang="en-IN" smtClean="0"/>
              <a:t>2</a:t>
            </a:fld>
            <a:endParaRPr lang="en-IN"/>
          </a:p>
        </p:txBody>
      </p:sp>
    </p:spTree>
    <p:extLst>
      <p:ext uri="{BB962C8B-B14F-4D97-AF65-F5344CB8AC3E}">
        <p14:creationId xmlns:p14="http://schemas.microsoft.com/office/powerpoint/2010/main" val="2939262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3DF1A-A45E-2554-76AA-B2FE56343CC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2E5FE77F-CE39-D31F-EC76-A3442E2486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87591D57-166C-AB1D-40BF-AC3B835A9F3B}"/>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5" name="Footer Placeholder 4">
            <a:extLst>
              <a:ext uri="{FF2B5EF4-FFF2-40B4-BE49-F238E27FC236}">
                <a16:creationId xmlns:a16="http://schemas.microsoft.com/office/drawing/2014/main" id="{7BA74980-3FA7-7B66-2D79-A9333AFE83F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117A12B-453A-C185-0B14-96972882787F}"/>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2172831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C5647-4837-F6E3-E025-035632A02BF0}"/>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3DD51C15-D251-5B62-34C7-64F5E4BA5E6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5FE4E7D-5825-5C41-3610-7D0B0069F810}"/>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5" name="Footer Placeholder 4">
            <a:extLst>
              <a:ext uri="{FF2B5EF4-FFF2-40B4-BE49-F238E27FC236}">
                <a16:creationId xmlns:a16="http://schemas.microsoft.com/office/drawing/2014/main" id="{9F736A2F-795C-CF31-5594-1B7C26FB56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5E939AA-3E22-959E-64D0-5E96320C8468}"/>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158369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A486C5-4130-C843-F2C1-E24CEDB860E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8E5EF8A-E391-294A-4038-39A1C98AE9C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629F3F1-020F-6C4E-70B9-E151C573E383}"/>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5" name="Footer Placeholder 4">
            <a:extLst>
              <a:ext uri="{FF2B5EF4-FFF2-40B4-BE49-F238E27FC236}">
                <a16:creationId xmlns:a16="http://schemas.microsoft.com/office/drawing/2014/main" id="{D91D126D-1040-730C-D189-F89090F4963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D3D5C66-F71A-B30E-4CCF-4CEF1B660DDA}"/>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1850398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43CCA-8E33-272F-8581-A41041310AF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F7BA9A0-547B-BF48-8C0F-9D9BECFFC6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E615B3E-A4AA-15B1-8832-677363E6C114}"/>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5" name="Footer Placeholder 4">
            <a:extLst>
              <a:ext uri="{FF2B5EF4-FFF2-40B4-BE49-F238E27FC236}">
                <a16:creationId xmlns:a16="http://schemas.microsoft.com/office/drawing/2014/main" id="{7C667019-02DE-1EAC-CA9D-3A816DDDCC8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4893295-CF41-BE06-C5C8-607FF18AFDB0}"/>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2502262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50667-0973-F927-57EA-6DC033AAEC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F08C489-26B5-76FA-C0CD-8A5A9BB8E7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0A993BB-1536-8D7E-524E-84162C5C75D3}"/>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5" name="Footer Placeholder 4">
            <a:extLst>
              <a:ext uri="{FF2B5EF4-FFF2-40B4-BE49-F238E27FC236}">
                <a16:creationId xmlns:a16="http://schemas.microsoft.com/office/drawing/2014/main" id="{20D895FE-BCEC-BF79-4480-B85D87DB1B8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64587A1-2199-32A7-E685-59F4CF395898}"/>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1875229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C2EAD-F4B3-5113-F003-5A31EF0219D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1FFD994-8288-C439-602E-2A1AD0D9447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5DE32439-5C1D-3EE1-166D-44AE545A589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27235935-4BAF-7253-D068-1B6E30D6A184}"/>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6" name="Footer Placeholder 5">
            <a:extLst>
              <a:ext uri="{FF2B5EF4-FFF2-40B4-BE49-F238E27FC236}">
                <a16:creationId xmlns:a16="http://schemas.microsoft.com/office/drawing/2014/main" id="{A4CCCCB6-AAA5-31A6-414D-C6B0940445B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5F79B64-A9FF-164A-C644-7F320808BA54}"/>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697982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B0C85-7696-ECAA-93B8-B2358374C143}"/>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1B7D48B-F6D3-036D-69C1-DDF2375AD9E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887C413-3C00-21C5-8AE0-CAF79D75A9F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B31F9067-19B7-09F7-EB62-7D919F0FE7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1AC9FFF-B44A-7B5D-BD9D-848ED8D706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3993EC77-3071-BA75-794B-C9F217C876DF}"/>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8" name="Footer Placeholder 7">
            <a:extLst>
              <a:ext uri="{FF2B5EF4-FFF2-40B4-BE49-F238E27FC236}">
                <a16:creationId xmlns:a16="http://schemas.microsoft.com/office/drawing/2014/main" id="{C1F452DD-4D7A-F9D1-756A-46660AAE69C5}"/>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B884D36A-39C9-8D53-82CA-7E3CA58D67A6}"/>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3231682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3DF20-4052-740E-2377-4C36CEFD9F30}"/>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7A10565-003A-2675-246C-7F34472CD60A}"/>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4" name="Footer Placeholder 3">
            <a:extLst>
              <a:ext uri="{FF2B5EF4-FFF2-40B4-BE49-F238E27FC236}">
                <a16:creationId xmlns:a16="http://schemas.microsoft.com/office/drawing/2014/main" id="{BFDD96D5-8441-B81F-5D89-2D225E650BE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68E988B-E051-63E9-13CC-EC0890253C5B}"/>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3539809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4961C34-B7AB-8AEB-B760-0D66DF917821}"/>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3" name="Footer Placeholder 2">
            <a:extLst>
              <a:ext uri="{FF2B5EF4-FFF2-40B4-BE49-F238E27FC236}">
                <a16:creationId xmlns:a16="http://schemas.microsoft.com/office/drawing/2014/main" id="{C9E2B9A4-7100-C6C0-E803-60CB388F1BD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C1D0C1D-ACBE-BE18-C8AE-620CCBAD4D0F}"/>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3031346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0CAB5-40DC-F9F8-3C61-777AE8D034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8240986-60B5-5CE0-A2B5-F4430EFF75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E06E0AD5-7AF2-498F-C159-BE771AA164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2A1173-F85B-500A-17F6-6B5E5827FBC6}"/>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6" name="Footer Placeholder 5">
            <a:extLst>
              <a:ext uri="{FF2B5EF4-FFF2-40B4-BE49-F238E27FC236}">
                <a16:creationId xmlns:a16="http://schemas.microsoft.com/office/drawing/2014/main" id="{E4906F02-6F6A-C0D4-8173-A7067349752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FF60557-F9D7-34BC-6775-774205258164}"/>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207144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44F26-8023-0604-278E-CA47FC18EF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53190C3-E5D8-AAA3-F939-41778BFAC1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6D4C2A9-C45A-AA64-EC13-5BF3DC6008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4E5E66E-0E3F-A1AE-01AC-E678D50D7F44}"/>
              </a:ext>
            </a:extLst>
          </p:cNvPr>
          <p:cNvSpPr>
            <a:spLocks noGrp="1"/>
          </p:cNvSpPr>
          <p:nvPr>
            <p:ph type="dt" sz="half" idx="10"/>
          </p:nvPr>
        </p:nvSpPr>
        <p:spPr/>
        <p:txBody>
          <a:bodyPr/>
          <a:lstStyle/>
          <a:p>
            <a:fld id="{FD6277DD-56F7-483A-986A-D13BA318CC63}" type="datetimeFigureOut">
              <a:rPr lang="en-IN" smtClean="0"/>
              <a:t>30-11-2025</a:t>
            </a:fld>
            <a:endParaRPr lang="en-IN"/>
          </a:p>
        </p:txBody>
      </p:sp>
      <p:sp>
        <p:nvSpPr>
          <p:cNvPr id="6" name="Footer Placeholder 5">
            <a:extLst>
              <a:ext uri="{FF2B5EF4-FFF2-40B4-BE49-F238E27FC236}">
                <a16:creationId xmlns:a16="http://schemas.microsoft.com/office/drawing/2014/main" id="{185242DF-D960-0EF1-C94D-C174E25A5B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AC12872-B68F-37EE-9180-88C19F7983E4}"/>
              </a:ext>
            </a:extLst>
          </p:cNvPr>
          <p:cNvSpPr>
            <a:spLocks noGrp="1"/>
          </p:cNvSpPr>
          <p:nvPr>
            <p:ph type="sldNum" sz="quarter" idx="12"/>
          </p:nvPr>
        </p:nvSpPr>
        <p:spPr/>
        <p:txBody>
          <a:bodyPr/>
          <a:lstStyle/>
          <a:p>
            <a:fld id="{CDFF6F83-F52F-45DB-89BD-0784430456FA}" type="slidenum">
              <a:rPr lang="en-IN" smtClean="0"/>
              <a:t>‹#›</a:t>
            </a:fld>
            <a:endParaRPr lang="en-IN"/>
          </a:p>
        </p:txBody>
      </p:sp>
    </p:spTree>
    <p:extLst>
      <p:ext uri="{BB962C8B-B14F-4D97-AF65-F5344CB8AC3E}">
        <p14:creationId xmlns:p14="http://schemas.microsoft.com/office/powerpoint/2010/main" val="2434625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A3CA4D-021F-BC55-0945-8B506012BE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3242E09-C1F8-C742-5786-2472019693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9057FEE-E4E8-AC26-0F9A-0E1CDF0D1A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6277DD-56F7-483A-986A-D13BA318CC63}" type="datetimeFigureOut">
              <a:rPr lang="en-IN" smtClean="0"/>
              <a:t>30-11-2025</a:t>
            </a:fld>
            <a:endParaRPr lang="en-IN"/>
          </a:p>
        </p:txBody>
      </p:sp>
      <p:sp>
        <p:nvSpPr>
          <p:cNvPr id="5" name="Footer Placeholder 4">
            <a:extLst>
              <a:ext uri="{FF2B5EF4-FFF2-40B4-BE49-F238E27FC236}">
                <a16:creationId xmlns:a16="http://schemas.microsoft.com/office/drawing/2014/main" id="{AA87DC7A-2725-F6ED-D289-08DC30E952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F3966FC4-F19E-AC9F-782A-6727AE0D45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FF6F83-F52F-45DB-89BD-0784430456FA}" type="slidenum">
              <a:rPr lang="en-IN" smtClean="0"/>
              <a:t>‹#›</a:t>
            </a:fld>
            <a:endParaRPr lang="en-IN"/>
          </a:p>
        </p:txBody>
      </p:sp>
      <p:pic>
        <p:nvPicPr>
          <p:cNvPr id="8" name="Picture 7">
            <a:extLst>
              <a:ext uri="{FF2B5EF4-FFF2-40B4-BE49-F238E27FC236}">
                <a16:creationId xmlns:a16="http://schemas.microsoft.com/office/drawing/2014/main" id="{3CA575A4-8993-3C8B-D73F-0B46B50E95D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1276350"/>
          </a:xfrm>
          <a:prstGeom prst="rect">
            <a:avLst/>
          </a:prstGeom>
        </p:spPr>
      </p:pic>
    </p:spTree>
    <p:extLst>
      <p:ext uri="{BB962C8B-B14F-4D97-AF65-F5344CB8AC3E}">
        <p14:creationId xmlns:p14="http://schemas.microsoft.com/office/powerpoint/2010/main" val="138059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9287BC5-BF9F-8478-45D4-4D4F8AF53BD9}"/>
              </a:ext>
            </a:extLst>
          </p:cNvPr>
          <p:cNvSpPr>
            <a:spLocks noGrp="1"/>
          </p:cNvSpPr>
          <p:nvPr>
            <p:ph type="subTitle" idx="1"/>
          </p:nvPr>
        </p:nvSpPr>
        <p:spPr>
          <a:xfrm>
            <a:off x="1524000" y="1529542"/>
            <a:ext cx="9144000" cy="4389120"/>
          </a:xfrm>
        </p:spPr>
        <p:txBody>
          <a:bodyPr>
            <a:normAutofit/>
          </a:bodyPr>
          <a:lstStyle/>
          <a:p>
            <a:r>
              <a:rPr lang="en-US" b="1" dirty="0">
                <a:latin typeface="Times New Roman" panose="02020603050405020304" pitchFamily="18" charset="0"/>
                <a:cs typeface="Times New Roman" panose="02020603050405020304" pitchFamily="18" charset="0"/>
              </a:rPr>
              <a:t>Strategic Cost Management</a:t>
            </a:r>
          </a:p>
          <a:p>
            <a:r>
              <a:rPr lang="en-US" b="1" dirty="0">
                <a:latin typeface="Times New Roman" panose="02020603050405020304" pitchFamily="18" charset="0"/>
                <a:cs typeface="Times New Roman" panose="02020603050405020304" pitchFamily="18" charset="0"/>
              </a:rPr>
              <a:t>Subject Code – MBAFM313</a:t>
            </a:r>
          </a:p>
          <a:p>
            <a:endParaRPr lang="en-US" dirty="0">
              <a:latin typeface="Times New Roman" panose="02020603050405020304" pitchFamily="18" charset="0"/>
              <a:cs typeface="Times New Roman" panose="02020603050405020304" pitchFamily="18" charset="0"/>
            </a:endParaRPr>
          </a:p>
          <a:p>
            <a:pPr>
              <a:lnSpc>
                <a:spcPct val="100000"/>
              </a:lnSpc>
            </a:pPr>
            <a:r>
              <a:rPr lang="en-US" b="1" dirty="0">
                <a:latin typeface="Times New Roman" panose="02020603050405020304" pitchFamily="18" charset="0"/>
                <a:cs typeface="Times New Roman" panose="02020603050405020304" pitchFamily="18" charset="0"/>
              </a:rPr>
              <a:t>By</a:t>
            </a:r>
          </a:p>
          <a:p>
            <a:pPr>
              <a:lnSpc>
                <a:spcPct val="100000"/>
              </a:lnSpc>
            </a:pPr>
            <a:r>
              <a:rPr lang="en-US" b="1" dirty="0">
                <a:latin typeface="Times New Roman" panose="02020603050405020304" pitchFamily="18" charset="0"/>
                <a:cs typeface="Times New Roman" panose="02020603050405020304" pitchFamily="18" charset="0"/>
              </a:rPr>
              <a:t>Pallavi</a:t>
            </a:r>
          </a:p>
          <a:p>
            <a:pPr>
              <a:lnSpc>
                <a:spcPct val="100000"/>
              </a:lnSpc>
            </a:pPr>
            <a:r>
              <a:rPr lang="en-US" b="1" dirty="0">
                <a:latin typeface="Times New Roman" panose="02020603050405020304" pitchFamily="18" charset="0"/>
                <a:cs typeface="Times New Roman" panose="02020603050405020304" pitchFamily="18" charset="0"/>
              </a:rPr>
              <a:t>Assistant professor</a:t>
            </a:r>
          </a:p>
          <a:p>
            <a:pPr>
              <a:lnSpc>
                <a:spcPct val="100000"/>
              </a:lnSpc>
            </a:pPr>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Module – 2</a:t>
            </a:r>
          </a:p>
          <a:p>
            <a:r>
              <a:rPr lang="en-US" b="1" dirty="0">
                <a:latin typeface="Times New Roman" panose="02020603050405020304" pitchFamily="18" charset="0"/>
                <a:cs typeface="Times New Roman" panose="02020603050405020304" pitchFamily="18" charset="0"/>
              </a:rPr>
              <a:t>Overheads</a:t>
            </a:r>
          </a:p>
          <a:p>
            <a:endParaRPr lang="en-IN" dirty="0"/>
          </a:p>
        </p:txBody>
      </p:sp>
    </p:spTree>
    <p:extLst>
      <p:ext uri="{BB962C8B-B14F-4D97-AF65-F5344CB8AC3E}">
        <p14:creationId xmlns:p14="http://schemas.microsoft.com/office/powerpoint/2010/main" val="1836849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095F3B-F815-BB1E-732B-2BED8CC24FE2}"/>
              </a:ext>
            </a:extLst>
          </p:cNvPr>
          <p:cNvSpPr>
            <a:spLocks noGrp="1"/>
          </p:cNvSpPr>
          <p:nvPr>
            <p:ph idx="1"/>
          </p:nvPr>
        </p:nvSpPr>
        <p:spPr>
          <a:xfrm>
            <a:off x="838200" y="2124883"/>
            <a:ext cx="10515600" cy="4351338"/>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ABSORPTION OF OVERHEADS</a:t>
            </a:r>
          </a:p>
          <a:p>
            <a:pPr marL="0" indent="0">
              <a:buNone/>
            </a:pPr>
            <a:r>
              <a:rPr lang="en-US" sz="2000" dirty="0">
                <a:latin typeface="Times New Roman" panose="02020603050405020304" pitchFamily="18" charset="0"/>
                <a:cs typeface="Times New Roman" panose="02020603050405020304" pitchFamily="18" charset="0"/>
              </a:rPr>
              <a:t>The process of distributing the overhead costs of production department cost centers to the cost units.</a:t>
            </a:r>
          </a:p>
          <a:p>
            <a:pPr marL="0" indent="0">
              <a:buNone/>
            </a:pPr>
            <a:r>
              <a:rPr lang="en-US" sz="2000" dirty="0">
                <a:latin typeface="Times New Roman" panose="02020603050405020304" pitchFamily="18" charset="0"/>
                <a:cs typeface="Times New Roman" panose="02020603050405020304" pitchFamily="18" charset="0"/>
              </a:rPr>
              <a:t>There are different methods of absorption of overheads. Such methods are –</a:t>
            </a:r>
          </a:p>
          <a:p>
            <a:pPr marL="0" indent="0">
              <a:buNone/>
            </a:pPr>
            <a:r>
              <a:rPr lang="en-US" sz="2000" dirty="0">
                <a:latin typeface="Times New Roman" panose="02020603050405020304" pitchFamily="18" charset="0"/>
                <a:cs typeface="Times New Roman" panose="02020603050405020304" pitchFamily="18" charset="0"/>
              </a:rPr>
              <a:t>1. Percentage of value of raw material</a:t>
            </a:r>
          </a:p>
          <a:p>
            <a:pPr marL="0" indent="0">
              <a:buNone/>
            </a:pPr>
            <a:r>
              <a:rPr lang="en-US" sz="2000" dirty="0">
                <a:latin typeface="Times New Roman" panose="02020603050405020304" pitchFamily="18" charset="0"/>
                <a:cs typeface="Times New Roman" panose="02020603050405020304" pitchFamily="18" charset="0"/>
              </a:rPr>
              <a:t>2. Percentage of Direct labour cost(Applicable in case production process is labour intensive and depends on labour time and type)</a:t>
            </a:r>
          </a:p>
          <a:p>
            <a:pPr marL="0" indent="0">
              <a:buNone/>
            </a:pPr>
            <a:r>
              <a:rPr lang="en-US" sz="2000" dirty="0">
                <a:latin typeface="Times New Roman" panose="02020603050405020304" pitchFamily="18" charset="0"/>
                <a:cs typeface="Times New Roman" panose="02020603050405020304" pitchFamily="18" charset="0"/>
              </a:rPr>
              <a:t>3. Labour hour rate method (Applicable in case production process is labour intensive and depends on labour time)</a:t>
            </a:r>
          </a:p>
          <a:p>
            <a:pPr marL="0" indent="0">
              <a:buNone/>
            </a:pPr>
            <a:r>
              <a:rPr lang="en-US" sz="2000" dirty="0">
                <a:latin typeface="Times New Roman" panose="02020603050405020304" pitchFamily="18" charset="0"/>
                <a:cs typeface="Times New Roman" panose="02020603050405020304" pitchFamily="18" charset="0"/>
              </a:rPr>
              <a:t>4. Machine hour rate method. (Applicable in case production process is machine based)</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701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B6D278-0F2B-4652-A894-38AAD568A546}"/>
              </a:ext>
            </a:extLst>
          </p:cNvPr>
          <p:cNvSpPr>
            <a:spLocks noGrp="1"/>
          </p:cNvSpPr>
          <p:nvPr>
            <p:ph idx="1"/>
          </p:nvPr>
        </p:nvSpPr>
        <p:spPr>
          <a:xfrm>
            <a:off x="838200" y="1645920"/>
            <a:ext cx="10515600" cy="4713923"/>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UNDER ABSORPTION AND OVER ABSORPTION OF OVERHEADS</a:t>
            </a:r>
          </a:p>
          <a:p>
            <a:pPr marL="0" indent="0">
              <a:buNone/>
            </a:pPr>
            <a:r>
              <a:rPr lang="en-US" sz="2200" dirty="0">
                <a:latin typeface="Times New Roman" panose="02020603050405020304" pitchFamily="18" charset="0"/>
                <a:cs typeface="Times New Roman" panose="02020603050405020304" pitchFamily="18" charset="0"/>
              </a:rPr>
              <a:t>If overhead absorbed exceeds the actual overhead the excess of absorbed overhead over the actual overhead is called over absorption of overhead as the amount charged to production has not been incurred. </a:t>
            </a:r>
          </a:p>
          <a:p>
            <a:pPr marL="0" indent="0">
              <a:buNone/>
            </a:pPr>
            <a:r>
              <a:rPr lang="en-US" sz="2200" dirty="0">
                <a:latin typeface="Times New Roman" panose="02020603050405020304" pitchFamily="18" charset="0"/>
                <a:cs typeface="Times New Roman" panose="02020603050405020304" pitchFamily="18" charset="0"/>
              </a:rPr>
              <a:t>On the other hand when actual overhead is more than the overhead absorbed then the excess of actual overhead over absorption overhead is known as under absorption of overhead as this amount remains uncharged to production</a:t>
            </a:r>
          </a:p>
          <a:p>
            <a:pPr marL="0" indent="0">
              <a:buNone/>
            </a:pPr>
            <a:r>
              <a:rPr lang="en-US" sz="2200" dirty="0">
                <a:latin typeface="Times New Roman" panose="02020603050405020304" pitchFamily="18" charset="0"/>
                <a:cs typeface="Times New Roman" panose="02020603050405020304" pitchFamily="18" charset="0"/>
              </a:rPr>
              <a:t>Over absorption takes place:</a:t>
            </a:r>
          </a:p>
          <a:p>
            <a:pPr marL="0" indent="0">
              <a:buNone/>
            </a:pPr>
            <a:r>
              <a:rPr lang="en-US" sz="2200" dirty="0">
                <a:latin typeface="Times New Roman" panose="02020603050405020304" pitchFamily="18" charset="0"/>
                <a:cs typeface="Times New Roman" panose="02020603050405020304" pitchFamily="18" charset="0"/>
              </a:rPr>
              <a:t>1. The total overhead incurred is less than the estimated or budgeted overhead</a:t>
            </a:r>
          </a:p>
          <a:p>
            <a:pPr marL="0" indent="0">
              <a:buNone/>
            </a:pPr>
            <a:r>
              <a:rPr lang="en-US" sz="2200" dirty="0">
                <a:latin typeface="Times New Roman" panose="02020603050405020304" pitchFamily="18" charset="0"/>
                <a:cs typeface="Times New Roman" panose="02020603050405020304" pitchFamily="18" charset="0"/>
              </a:rPr>
              <a:t>2. The output (or hours worked) are more than the estimate or budget.</a:t>
            </a:r>
          </a:p>
          <a:p>
            <a:pPr marL="0" indent="0">
              <a:buNone/>
            </a:pPr>
            <a:r>
              <a:rPr lang="en-US" sz="2200" dirty="0">
                <a:latin typeface="Times New Roman" panose="02020603050405020304" pitchFamily="18" charset="0"/>
                <a:cs typeface="Times New Roman" panose="02020603050405020304" pitchFamily="18" charset="0"/>
              </a:rPr>
              <a:t>Under absorption takes place when:</a:t>
            </a:r>
          </a:p>
          <a:p>
            <a:pPr marL="0" indent="0">
              <a:buNone/>
            </a:pPr>
            <a:r>
              <a:rPr lang="en-US" sz="2200" dirty="0">
                <a:latin typeface="Times New Roman" panose="02020603050405020304" pitchFamily="18" charset="0"/>
                <a:cs typeface="Times New Roman" panose="02020603050405020304" pitchFamily="18" charset="0"/>
              </a:rPr>
              <a:t>1. The total overhead incurred exceeds the estimated overhead</a:t>
            </a:r>
          </a:p>
          <a:p>
            <a:pPr marL="0" indent="0">
              <a:buNone/>
            </a:pPr>
            <a:r>
              <a:rPr lang="en-US" sz="2200" dirty="0">
                <a:latin typeface="Times New Roman" panose="02020603050405020304" pitchFamily="18" charset="0"/>
                <a:cs typeface="Times New Roman" panose="02020603050405020304" pitchFamily="18" charset="0"/>
              </a:rPr>
              <a:t>2. The output are less than the estimate or budget</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9239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7F3E5B-419A-2BD1-88F6-925258F018B0}"/>
              </a:ext>
            </a:extLst>
          </p:cNvPr>
          <p:cNvSpPr>
            <a:spLocks noGrp="1"/>
          </p:cNvSpPr>
          <p:nvPr>
            <p:ph idx="1"/>
          </p:nvPr>
        </p:nvSpPr>
        <p:spPr>
          <a:xfrm>
            <a:off x="838200" y="1562793"/>
            <a:ext cx="10515600" cy="4614170"/>
          </a:xfrm>
        </p:spPr>
        <p:txBody>
          <a:bodyPr>
            <a:normAutofit/>
          </a:bodyPr>
          <a:lstStyle/>
          <a:p>
            <a:pPr marL="0" indent="0">
              <a:buNone/>
            </a:pPr>
            <a:r>
              <a:rPr lang="en-US" b="1" dirty="0">
                <a:latin typeface="Times New Roman" panose="02020603050405020304" pitchFamily="18" charset="0"/>
                <a:cs typeface="Times New Roman" panose="02020603050405020304" pitchFamily="18" charset="0"/>
              </a:rPr>
              <a:t>Causes of Under or Over absorption of Overheads</a:t>
            </a:r>
          </a:p>
          <a:p>
            <a:pPr marL="0" indent="0">
              <a:buNone/>
            </a:pPr>
            <a:r>
              <a:rPr lang="en-US" sz="2200" dirty="0">
                <a:latin typeface="Times New Roman" panose="02020603050405020304" pitchFamily="18" charset="0"/>
                <a:cs typeface="Times New Roman" panose="02020603050405020304" pitchFamily="18" charset="0"/>
              </a:rPr>
              <a:t>1. Error in estimating the overheads may lead to over or under absorption of overheads.</a:t>
            </a:r>
          </a:p>
          <a:p>
            <a:pPr marL="0" indent="0">
              <a:buNone/>
            </a:pPr>
            <a:r>
              <a:rPr lang="en-US" sz="2200" dirty="0">
                <a:latin typeface="Times New Roman" panose="02020603050405020304" pitchFamily="18" charset="0"/>
                <a:cs typeface="Times New Roman" panose="02020603050405020304" pitchFamily="18" charset="0"/>
              </a:rPr>
              <a:t>2. The anticipated output may be different from the actual output</a:t>
            </a:r>
          </a:p>
          <a:p>
            <a:pPr marL="0" indent="0">
              <a:buNone/>
            </a:pPr>
            <a:r>
              <a:rPr lang="en-US" sz="2200" dirty="0">
                <a:latin typeface="Times New Roman" panose="02020603050405020304" pitchFamily="18" charset="0"/>
                <a:cs typeface="Times New Roman" panose="02020603050405020304" pitchFamily="18" charset="0"/>
              </a:rPr>
              <a:t>3. The hours anticipated may be more or less than the actual hours worked.</a:t>
            </a:r>
          </a:p>
          <a:p>
            <a:pPr marL="0" indent="0">
              <a:buNone/>
            </a:pPr>
            <a:r>
              <a:rPr lang="en-US" sz="2200" dirty="0">
                <a:latin typeface="Times New Roman" panose="02020603050405020304" pitchFamily="18" charset="0"/>
                <a:cs typeface="Times New Roman" panose="02020603050405020304" pitchFamily="18" charset="0"/>
              </a:rPr>
              <a:t>4. Due to fluctuations in the prices of material or wage rates, the basis upon which the factory overhead</a:t>
            </a:r>
          </a:p>
          <a:p>
            <a:pPr marL="0" indent="0">
              <a:buNone/>
            </a:pPr>
            <a:r>
              <a:rPr lang="en-US" sz="2200" dirty="0">
                <a:latin typeface="Times New Roman" panose="02020603050405020304" pitchFamily="18" charset="0"/>
                <a:cs typeface="Times New Roman" panose="02020603050405020304" pitchFamily="18" charset="0"/>
              </a:rPr>
              <a:t>is recovered from production may not be correct.</a:t>
            </a:r>
          </a:p>
          <a:p>
            <a:pPr marL="0" indent="0">
              <a:buNone/>
            </a:pPr>
            <a:r>
              <a:rPr lang="en-US" sz="2200" dirty="0">
                <a:latin typeface="Times New Roman" panose="02020603050405020304" pitchFamily="18" charset="0"/>
                <a:cs typeface="Times New Roman" panose="02020603050405020304" pitchFamily="18" charset="0"/>
              </a:rPr>
              <a:t>5. If overhead are not charged to work-in-progress proportionately.</a:t>
            </a:r>
          </a:p>
          <a:p>
            <a:pPr marL="0" indent="0">
              <a:buNone/>
            </a:pPr>
            <a:r>
              <a:rPr lang="en-US" sz="2200" dirty="0">
                <a:latin typeface="Times New Roman" panose="02020603050405020304" pitchFamily="18" charset="0"/>
                <a:cs typeface="Times New Roman" panose="02020603050405020304" pitchFamily="18" charset="0"/>
              </a:rPr>
              <a:t>6. Non-recurring expenditure incurred due to unexpected changes in the methods of production.</a:t>
            </a:r>
          </a:p>
          <a:p>
            <a:pPr marL="0" indent="0">
              <a:buNone/>
            </a:pPr>
            <a:r>
              <a:rPr lang="en-US" sz="2200" dirty="0">
                <a:latin typeface="Times New Roman" panose="02020603050405020304" pitchFamily="18" charset="0"/>
                <a:cs typeface="Times New Roman" panose="02020603050405020304" pitchFamily="18" charset="0"/>
              </a:rPr>
              <a:t>7. Seasonal fluctuations in the overhead expenses.</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9354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288FFB-B7CA-971E-7A43-36F01A8182D9}"/>
              </a:ext>
            </a:extLst>
          </p:cNvPr>
          <p:cNvSpPr>
            <a:spLocks noGrp="1"/>
          </p:cNvSpPr>
          <p:nvPr>
            <p:ph idx="1"/>
          </p:nvPr>
        </p:nvSpPr>
        <p:spPr>
          <a:xfrm>
            <a:off x="838200" y="1629295"/>
            <a:ext cx="10515600" cy="4921134"/>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TRADITIONAL COSTING METHOD</a:t>
            </a:r>
          </a:p>
          <a:p>
            <a:pPr marL="0" indent="0">
              <a:buNone/>
            </a:pPr>
            <a:r>
              <a:rPr lang="en-US" sz="2000" dirty="0">
                <a:latin typeface="Times New Roman" panose="02020603050405020304" pitchFamily="18" charset="0"/>
                <a:cs typeface="Times New Roman" panose="02020603050405020304" pitchFamily="18" charset="0"/>
              </a:rPr>
              <a:t>Traditional costing methods are accounting systems for assigning indirect costs to products or services by using a single overhead rate based on volume, typically direct labor hours or machine hours. </a:t>
            </a:r>
          </a:p>
          <a:p>
            <a:pPr marL="0" indent="0">
              <a:buNone/>
            </a:pPr>
            <a:r>
              <a:rPr lang="en-US" sz="2000" dirty="0">
                <a:latin typeface="Times New Roman" panose="02020603050405020304" pitchFamily="18" charset="0"/>
                <a:cs typeface="Times New Roman" panose="02020603050405020304" pitchFamily="18" charset="0"/>
              </a:rPr>
              <a:t>These methods include absorption costing and marginal costing and are often used when direct labor costs are low or the production process is highly automated. </a:t>
            </a:r>
          </a:p>
          <a:p>
            <a:pPr marL="0" indent="0">
              <a:buNone/>
            </a:pPr>
            <a:r>
              <a:rPr lang="en-US" sz="2000" dirty="0">
                <a:latin typeface="Times New Roman" panose="02020603050405020304" pitchFamily="18" charset="0"/>
                <a:cs typeface="Times New Roman" panose="02020603050405020304" pitchFamily="18" charset="0"/>
              </a:rPr>
              <a:t>The predetermined overhead rate is calculated by dividing total estimated indirect costs by the total estimated activity base, and this rate is then applied to each product. </a:t>
            </a:r>
          </a:p>
          <a:p>
            <a:pPr marL="0" indent="0">
              <a:buNone/>
            </a:pPr>
            <a:r>
              <a:rPr lang="en-US" sz="2000" b="1" dirty="0">
                <a:latin typeface="Times New Roman" panose="02020603050405020304" pitchFamily="18" charset="0"/>
                <a:cs typeface="Times New Roman" panose="02020603050405020304" pitchFamily="18" charset="0"/>
              </a:rPr>
              <a:t>Disadvantages of the Traditional Costing System</a:t>
            </a:r>
          </a:p>
          <a:p>
            <a:pPr marL="0" indent="0">
              <a:buNone/>
            </a:pPr>
            <a:r>
              <a:rPr lang="en-US" sz="2000" dirty="0">
                <a:latin typeface="Times New Roman" panose="02020603050405020304" pitchFamily="18" charset="0"/>
                <a:cs typeface="Times New Roman" panose="02020603050405020304" pitchFamily="18" charset="0"/>
              </a:rPr>
              <a:t>1. It offers limited accuracy, even in the best of situations.</a:t>
            </a:r>
          </a:p>
          <a:p>
            <a:pPr marL="0" indent="0">
              <a:buNone/>
            </a:pPr>
            <a:r>
              <a:rPr lang="en-US" sz="2000" dirty="0">
                <a:latin typeface="Times New Roman" panose="02020603050405020304" pitchFamily="18" charset="0"/>
                <a:cs typeface="Times New Roman" panose="02020603050405020304" pitchFamily="18" charset="0"/>
              </a:rPr>
              <a:t>2. It wants to ignore unexpected circumstances.</a:t>
            </a:r>
          </a:p>
          <a:p>
            <a:pPr marL="0" indent="0">
              <a:buNone/>
            </a:pPr>
            <a:r>
              <a:rPr lang="en-US" sz="2000" dirty="0">
                <a:latin typeface="Times New Roman" panose="02020603050405020304" pitchFamily="18" charset="0"/>
                <a:cs typeface="Times New Roman" panose="02020603050405020304" pitchFamily="18" charset="0"/>
              </a:rPr>
              <a:t>3. It isn’t always a helpful system.</a:t>
            </a:r>
          </a:p>
          <a:p>
            <a:pPr marL="0" indent="0">
              <a:buNone/>
            </a:pPr>
            <a:r>
              <a:rPr lang="en-US" sz="2000" dirty="0">
                <a:latin typeface="Times New Roman" panose="02020603050405020304" pitchFamily="18" charset="0"/>
                <a:cs typeface="Times New Roman" panose="02020603050405020304" pitchFamily="18" charset="0"/>
              </a:rPr>
              <a:t>4. Its simplicity may be too simple.</a:t>
            </a:r>
          </a:p>
          <a:p>
            <a:pPr marL="0" indent="0">
              <a:buNone/>
            </a:pPr>
            <a:r>
              <a:rPr lang="en-US" sz="2000" dirty="0">
                <a:latin typeface="Times New Roman" panose="02020603050405020304" pitchFamily="18" charset="0"/>
                <a:cs typeface="Times New Roman" panose="02020603050405020304" pitchFamily="18" charset="0"/>
              </a:rPr>
              <a:t>5. It does not account for non-manufacturing costs.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2071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9DDD78-120C-D0B1-5991-03862BC6BBFA}"/>
              </a:ext>
            </a:extLst>
          </p:cNvPr>
          <p:cNvSpPr>
            <a:spLocks noGrp="1"/>
          </p:cNvSpPr>
          <p:nvPr>
            <p:ph idx="1"/>
          </p:nvPr>
        </p:nvSpPr>
        <p:spPr>
          <a:xfrm>
            <a:off x="838200" y="2025130"/>
            <a:ext cx="10515600" cy="4351338"/>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ACTIVITY-BASED COSTING (ABC)</a:t>
            </a:r>
          </a:p>
          <a:p>
            <a:pPr marL="0" indent="0">
              <a:buNone/>
            </a:pPr>
            <a:r>
              <a:rPr lang="en-US" sz="2000" dirty="0">
                <a:latin typeface="Times New Roman" panose="02020603050405020304" pitchFamily="18" charset="0"/>
                <a:cs typeface="Times New Roman" panose="02020603050405020304" pitchFamily="18" charset="0"/>
              </a:rPr>
              <a:t>The activity-based costing (ABC) system is a method of accounting you can use to find the total cost of activities necessary to make a product. The ABC system assigns costs to each activity that goes into production, such as workers testing a product, setting up of machines, orders passed for purchase of raw materials etc.</a:t>
            </a:r>
          </a:p>
          <a:p>
            <a:pPr marL="0" indent="0">
              <a:buNone/>
            </a:pPr>
            <a:r>
              <a:rPr lang="en-US" sz="2000" b="1" dirty="0">
                <a:latin typeface="Times New Roman" panose="02020603050405020304" pitchFamily="18" charset="0"/>
                <a:cs typeface="Times New Roman" panose="02020603050405020304" pitchFamily="18" charset="0"/>
              </a:rPr>
              <a:t>Cost pool</a:t>
            </a:r>
            <a:r>
              <a:rPr lang="en-US" sz="2000" dirty="0">
                <a:latin typeface="Times New Roman" panose="02020603050405020304" pitchFamily="18" charset="0"/>
                <a:cs typeface="Times New Roman" panose="02020603050405020304" pitchFamily="18" charset="0"/>
              </a:rPr>
              <a:t>: It is an aggregate of all the costs associated with performing a particular business activity.</a:t>
            </a:r>
          </a:p>
          <a:p>
            <a:pPr marL="0" indent="0">
              <a:buNone/>
            </a:pPr>
            <a:r>
              <a:rPr lang="en-US" sz="2000" b="1" dirty="0">
                <a:latin typeface="Times New Roman" panose="02020603050405020304" pitchFamily="18" charset="0"/>
                <a:cs typeface="Times New Roman" panose="02020603050405020304" pitchFamily="18" charset="0"/>
              </a:rPr>
              <a:t>Cost driver</a:t>
            </a:r>
            <a:r>
              <a:rPr lang="en-US" sz="2000" dirty="0">
                <a:latin typeface="Times New Roman" panose="02020603050405020304" pitchFamily="18" charset="0"/>
                <a:cs typeface="Times New Roman" panose="02020603050405020304" pitchFamily="18" charset="0"/>
              </a:rPr>
              <a:t>: It is an activity that is the root cause of why a cost occurs. It must be applicable and relevant to the event that is incurring a cost. A cost driver assists with allocation expenses in a systematic manner that results in more accurate calculations of the true costs of producing specific products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7694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C4B222-BE0E-6DC4-0A0D-AF9F3DC8204C}"/>
              </a:ext>
            </a:extLst>
          </p:cNvPr>
          <p:cNvSpPr>
            <a:spLocks noGrp="1"/>
          </p:cNvSpPr>
          <p:nvPr>
            <p:ph idx="1"/>
          </p:nvPr>
        </p:nvSpPr>
        <p:spPr>
          <a:xfrm>
            <a:off x="335280" y="1612669"/>
            <a:ext cx="11521440" cy="4813676"/>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Steps in ABC:</a:t>
            </a:r>
          </a:p>
          <a:p>
            <a:pPr marL="0" indent="0">
              <a:buNone/>
            </a:pPr>
            <a:r>
              <a:rPr lang="en-US" sz="2000" b="1" dirty="0">
                <a:latin typeface="Times New Roman" panose="02020603050405020304" pitchFamily="18" charset="0"/>
                <a:cs typeface="Times New Roman" panose="02020603050405020304" pitchFamily="18" charset="0"/>
              </a:rPr>
              <a:t>1. Identifying Activities: </a:t>
            </a:r>
            <a:r>
              <a:rPr lang="en-US" sz="2000" dirty="0">
                <a:latin typeface="Times New Roman" panose="02020603050405020304" pitchFamily="18" charset="0"/>
                <a:cs typeface="Times New Roman" panose="02020603050405020304" pitchFamily="18" charset="0"/>
              </a:rPr>
              <a:t>The first stage is to identify the functional areas or major activities involved in the production. Examples of activities include machine related activities, divert labour related activities and various support activities like ordering, receiving, material handling, packing, </a:t>
            </a:r>
            <a:r>
              <a:rPr lang="en-US" sz="2000" dirty="0" err="1">
                <a:latin typeface="Times New Roman" panose="02020603050405020304" pitchFamily="18" charset="0"/>
                <a:cs typeface="Times New Roman" panose="02020603050405020304" pitchFamily="18" charset="0"/>
              </a:rPr>
              <a:t>despatching</a:t>
            </a:r>
            <a:r>
              <a:rPr lang="en-US" sz="2000" dirty="0">
                <a:latin typeface="Times New Roman" panose="02020603050405020304" pitchFamily="18" charset="0"/>
                <a:cs typeface="Times New Roman" panose="02020603050405020304" pitchFamily="18" charset="0"/>
              </a:rPr>
              <a:t> etc. Various activities are identified by carrying out activity analysis. The activities may be basically fall into four categories as suggested by Cooper and Kaplan’.</a:t>
            </a:r>
          </a:p>
          <a:p>
            <a:pPr marL="0" indent="0">
              <a:buNone/>
            </a:pPr>
            <a:r>
              <a:rPr lang="en-US" sz="2000" b="1" dirty="0">
                <a:latin typeface="Times New Roman" panose="02020603050405020304" pitchFamily="18" charset="0"/>
                <a:cs typeface="Times New Roman" panose="02020603050405020304" pitchFamily="18" charset="0"/>
              </a:rPr>
              <a:t>a) Unit Level Activities or Primary Activities: </a:t>
            </a:r>
            <a:r>
              <a:rPr lang="en-US" sz="2000" dirty="0">
                <a:latin typeface="Times New Roman" panose="02020603050405020304" pitchFamily="18" charset="0"/>
                <a:cs typeface="Times New Roman" panose="02020603050405020304" pitchFamily="18" charset="0"/>
              </a:rPr>
              <a:t>The cost of primary activities (like use of indirect materials and consumables, testing of every item produced) may be correlated to number of units produced (i.e. on volume- basis).</a:t>
            </a:r>
          </a:p>
          <a:p>
            <a:pPr marL="0" indent="0">
              <a:buNone/>
            </a:pPr>
            <a:r>
              <a:rPr lang="en-US" sz="2000" b="1" dirty="0">
                <a:latin typeface="Times New Roman" panose="02020603050405020304" pitchFamily="18" charset="0"/>
                <a:cs typeface="Times New Roman" panose="02020603050405020304" pitchFamily="18" charset="0"/>
              </a:rPr>
              <a:t>b) Batch Level Activities: </a:t>
            </a:r>
            <a:r>
              <a:rPr lang="en-US" sz="2000" dirty="0">
                <a:latin typeface="Times New Roman" panose="02020603050405020304" pitchFamily="18" charset="0"/>
                <a:cs typeface="Times New Roman" panose="02020603050405020304" pitchFamily="18" charset="0"/>
              </a:rPr>
              <a:t>These are manufacturing support activities (like material ordering, machine set-up costs, inspection of products </a:t>
            </a:r>
            <a:r>
              <a:rPr lang="en-US" sz="2000" dirty="0" err="1">
                <a:latin typeface="Times New Roman" panose="02020603050405020304" pitchFamily="18" charset="0"/>
                <a:cs typeface="Times New Roman" panose="02020603050405020304" pitchFamily="18" charset="0"/>
              </a:rPr>
              <a:t>etc</a:t>
            </a:r>
            <a:r>
              <a:rPr lang="en-US" sz="2000" dirty="0">
                <a:latin typeface="Times New Roman" panose="02020603050405020304" pitchFamily="18" charset="0"/>
                <a:cs typeface="Times New Roman" panose="02020603050405020304" pitchFamily="18" charset="0"/>
              </a:rPr>
              <a:t>). The cost of such activities is driven by number of batches of units produced.</a:t>
            </a:r>
          </a:p>
          <a:p>
            <a:pPr marL="0" indent="0">
              <a:buNone/>
            </a:pPr>
            <a:r>
              <a:rPr lang="en-US" sz="2000" b="1" dirty="0">
                <a:latin typeface="Times New Roman" panose="02020603050405020304" pitchFamily="18" charset="0"/>
                <a:cs typeface="Times New Roman" panose="02020603050405020304" pitchFamily="18" charset="0"/>
              </a:rPr>
              <a:t>c) Product Level Activities: </a:t>
            </a:r>
            <a:r>
              <a:rPr lang="en-US" sz="2000" dirty="0">
                <a:latin typeface="Times New Roman" panose="02020603050405020304" pitchFamily="18" charset="0"/>
                <a:cs typeface="Times New Roman" panose="02020603050405020304" pitchFamily="18" charset="0"/>
              </a:rPr>
              <a:t>Activities like designing of the product, keeping technical drawings of product, activities up to date, advertising of a specific product are called product level. The cost of these activities is driven by the creation of a new product line and its maintenance.</a:t>
            </a:r>
          </a:p>
        </p:txBody>
      </p:sp>
    </p:spTree>
    <p:extLst>
      <p:ext uri="{BB962C8B-B14F-4D97-AF65-F5344CB8AC3E}">
        <p14:creationId xmlns:p14="http://schemas.microsoft.com/office/powerpoint/2010/main" val="2166009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B5DAC1-ABC7-1641-C589-E17B627CD2E4}"/>
              </a:ext>
            </a:extLst>
          </p:cNvPr>
          <p:cNvSpPr>
            <a:spLocks noGrp="1"/>
          </p:cNvSpPr>
          <p:nvPr>
            <p:ph idx="1"/>
          </p:nvPr>
        </p:nvSpPr>
        <p:spPr>
          <a:xfrm>
            <a:off x="838200" y="2041755"/>
            <a:ext cx="10515600" cy="4351338"/>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d) Facility Level Activities: </a:t>
            </a:r>
            <a:r>
              <a:rPr lang="en-US" sz="2000" dirty="0">
                <a:latin typeface="Times New Roman" panose="02020603050405020304" pitchFamily="18" charset="0"/>
                <a:cs typeface="Times New Roman" panose="02020603050405020304" pitchFamily="18" charset="0"/>
              </a:rPr>
              <a:t>Certain activities cannot be related to a particular product, instead may be related to certain facilities like maintaining the building, security of plant, salaries of production manager, advertisement to promote organisation etc.</a:t>
            </a:r>
          </a:p>
          <a:p>
            <a:r>
              <a:rPr lang="en-US" sz="2000" dirty="0">
                <a:latin typeface="Times New Roman" panose="02020603050405020304" pitchFamily="18" charset="0"/>
                <a:cs typeface="Times New Roman" panose="02020603050405020304" pitchFamily="18" charset="0"/>
              </a:rPr>
              <a:t>It may be noted that unit level activities and facility level activities are the same as those in traditional absorption costing which will be allocated on physical volume basis, ABC will be more useful if there is significant size of batch level and product level activities.</a:t>
            </a:r>
            <a:endParaRPr lang="en-IN" sz="2000" dirty="0">
              <a:latin typeface="Times New Roman" panose="02020603050405020304" pitchFamily="18" charset="0"/>
              <a:cs typeface="Times New Roman" panose="02020603050405020304" pitchFamily="18" charset="0"/>
            </a:endParaRPr>
          </a:p>
          <a:p>
            <a:pPr marL="0" indent="0">
              <a:buNone/>
            </a:pPr>
            <a:r>
              <a:rPr lang="en-US" sz="2000" b="1" dirty="0">
                <a:latin typeface="Times New Roman" panose="02020603050405020304" pitchFamily="18" charset="0"/>
                <a:cs typeface="Times New Roman" panose="02020603050405020304" pitchFamily="18" charset="0"/>
              </a:rPr>
              <a:t>2. Assigning Costs to Activity Cost </a:t>
            </a:r>
            <a:r>
              <a:rPr lang="en-US" sz="2000" b="1" dirty="0" err="1">
                <a:latin typeface="Times New Roman" panose="02020603050405020304" pitchFamily="18" charset="0"/>
                <a:cs typeface="Times New Roman" panose="02020603050405020304" pitchFamily="18" charset="0"/>
              </a:rPr>
              <a:t>Centres</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 second stage requires that a cost centre (also called a cost pool) be created for each activity. </a:t>
            </a:r>
          </a:p>
          <a:p>
            <a:r>
              <a:rPr lang="en-US" sz="2000" dirty="0">
                <a:latin typeface="Times New Roman" panose="02020603050405020304" pitchFamily="18" charset="0"/>
                <a:cs typeface="Times New Roman" panose="02020603050405020304" pitchFamily="18" charset="0"/>
              </a:rPr>
              <a:t>After the activities have been identified the cost of resources consumed over a specified period must be assigned to each activity. These costs will have to be apportioned on some suitable basis.</a:t>
            </a:r>
          </a:p>
          <a:p>
            <a:r>
              <a:rPr lang="en-US" sz="2000" dirty="0">
                <a:latin typeface="Times New Roman" panose="02020603050405020304" pitchFamily="18" charset="0"/>
                <a:cs typeface="Times New Roman" panose="02020603050405020304" pitchFamily="18" charset="0"/>
              </a:rPr>
              <a:t>For example, the total costs of all set ups might constitute one cost centre for all setup related costs.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77743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C48459-DBB7-4C19-2FD7-8BD1E8C88AEB}"/>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3. Selecting Appropriate Cost Drivers: </a:t>
            </a:r>
            <a:r>
              <a:rPr lang="en-US" sz="2000" dirty="0">
                <a:latin typeface="Times New Roman" panose="02020603050405020304" pitchFamily="18" charset="0"/>
                <a:cs typeface="Times New Roman" panose="02020603050405020304" pitchFamily="18" charset="0"/>
              </a:rPr>
              <a:t>The third stage of designing ABC system is to identify the factors that influence the cost of a particular activity. </a:t>
            </a:r>
          </a:p>
          <a:p>
            <a:r>
              <a:rPr lang="en-US" sz="2000" dirty="0">
                <a:latin typeface="Times New Roman" panose="02020603050405020304" pitchFamily="18" charset="0"/>
                <a:cs typeface="Times New Roman" panose="02020603050405020304" pitchFamily="18" charset="0"/>
              </a:rPr>
              <a:t>The term cost-driver is used to describe the significant determinant of the cost of the activity. The most suitable cost driver in each activity under functional areas should be identified. </a:t>
            </a:r>
          </a:p>
          <a:p>
            <a:r>
              <a:rPr lang="en-US" sz="2000" dirty="0">
                <a:latin typeface="Times New Roman" panose="02020603050405020304" pitchFamily="18" charset="0"/>
                <a:cs typeface="Times New Roman" panose="02020603050405020304" pitchFamily="18" charset="0"/>
              </a:rPr>
              <a:t>A cost driver is any factor that influences costs.</a:t>
            </a:r>
          </a:p>
          <a:p>
            <a:pPr marL="0" indent="0">
              <a:buNone/>
            </a:pPr>
            <a:r>
              <a:rPr lang="en-US" sz="2000" b="1" dirty="0">
                <a:latin typeface="Times New Roman" panose="02020603050405020304" pitchFamily="18" charset="0"/>
                <a:cs typeface="Times New Roman" panose="02020603050405020304" pitchFamily="18" charset="0"/>
              </a:rPr>
              <a:t>4. Assigning the Cost of the Activities to Products: </a:t>
            </a:r>
            <a:r>
              <a:rPr lang="en-US" sz="2000" dirty="0">
                <a:latin typeface="Times New Roman" panose="02020603050405020304" pitchFamily="18" charset="0"/>
                <a:cs typeface="Times New Roman" panose="02020603050405020304" pitchFamily="18" charset="0"/>
              </a:rPr>
              <a:t>The final stage is to trace the cost of the activities to products according to each product’s demand for these activities using cost drivers as a measure of demand. </a:t>
            </a:r>
          </a:p>
          <a:p>
            <a:r>
              <a:rPr lang="en-US" sz="2000" dirty="0">
                <a:latin typeface="Times New Roman" panose="02020603050405020304" pitchFamily="18" charset="0"/>
                <a:cs typeface="Times New Roman" panose="02020603050405020304" pitchFamily="18" charset="0"/>
              </a:rPr>
              <a:t>A product’s demand for the activities is measured by the number of transactions it generates for the cost driver.</a:t>
            </a:r>
          </a:p>
          <a:p>
            <a:r>
              <a:rPr lang="en-US" sz="2000" dirty="0">
                <a:latin typeface="Times New Roman" panose="02020603050405020304" pitchFamily="18" charset="0"/>
                <a:cs typeface="Times New Roman" panose="02020603050405020304" pitchFamily="18" charset="0"/>
              </a:rPr>
              <a:t>The cost driver should be measurable in a way that enables it to be identified with individual products.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38037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B907C7-12EE-F84A-F568-AEA94D9F3F5F}"/>
              </a:ext>
            </a:extLst>
          </p:cNvPr>
          <p:cNvSpPr>
            <a:spLocks noGrp="1"/>
          </p:cNvSpPr>
          <p:nvPr>
            <p:ph idx="1"/>
          </p:nvPr>
        </p:nvSpPr>
        <p:spPr>
          <a:xfrm>
            <a:off x="838200" y="1330036"/>
            <a:ext cx="10515600" cy="4846927"/>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USES OF ABC</a:t>
            </a:r>
          </a:p>
          <a:p>
            <a:pPr marL="0" indent="0">
              <a:buNone/>
            </a:pPr>
            <a:r>
              <a:rPr lang="en-US" sz="2200" b="1" dirty="0">
                <a:latin typeface="Times New Roman" panose="02020603050405020304" pitchFamily="18" charset="0"/>
                <a:cs typeface="Times New Roman" panose="02020603050405020304" pitchFamily="18" charset="0"/>
              </a:rPr>
              <a:t>• Identification of necessary activities: </a:t>
            </a:r>
            <a:r>
              <a:rPr lang="en-US" sz="2200" dirty="0">
                <a:latin typeface="Times New Roman" panose="02020603050405020304" pitchFamily="18" charset="0"/>
                <a:cs typeface="Times New Roman" panose="02020603050405020304" pitchFamily="18" charset="0"/>
              </a:rPr>
              <a:t>The ABC system shows how overhead is used, which helps to determine whether certain activities are necessary for production.</a:t>
            </a:r>
          </a:p>
          <a:p>
            <a:pPr marL="0" indent="0">
              <a:buNone/>
            </a:pPr>
            <a:r>
              <a:rPr lang="en-US" sz="2200" b="1" dirty="0">
                <a:latin typeface="Times New Roman" panose="02020603050405020304" pitchFamily="18" charset="0"/>
                <a:cs typeface="Times New Roman" panose="02020603050405020304" pitchFamily="18" charset="0"/>
              </a:rPr>
              <a:t>• Focus on Value adding activities: </a:t>
            </a:r>
            <a:r>
              <a:rPr lang="en-US" sz="2200" dirty="0">
                <a:latin typeface="Times New Roman" panose="02020603050405020304" pitchFamily="18" charset="0"/>
                <a:cs typeface="Times New Roman" panose="02020603050405020304" pitchFamily="18" charset="0"/>
              </a:rPr>
              <a:t>The Activity Based Costing helps the management on focusing the forces on value adding activities and eliminate non-value adding activities.</a:t>
            </a:r>
          </a:p>
          <a:p>
            <a:pPr marL="0" indent="0">
              <a:buNone/>
            </a:pPr>
            <a:r>
              <a:rPr lang="en-US" sz="2200" b="1" dirty="0">
                <a:latin typeface="Times New Roman" panose="02020603050405020304" pitchFamily="18" charset="0"/>
                <a:cs typeface="Times New Roman" panose="02020603050405020304" pitchFamily="18" charset="0"/>
              </a:rPr>
              <a:t>• Ensuring profit margin: </a:t>
            </a:r>
            <a:r>
              <a:rPr lang="en-US" sz="2200" dirty="0">
                <a:latin typeface="Times New Roman" panose="02020603050405020304" pitchFamily="18" charset="0"/>
                <a:cs typeface="Times New Roman" panose="02020603050405020304" pitchFamily="18" charset="0"/>
              </a:rPr>
              <a:t>The specific allocation of costs also helps to set prices that produce a healthy small business profit margin</a:t>
            </a:r>
            <a:r>
              <a:rPr lang="en-US" sz="2200" b="1" dirty="0">
                <a:latin typeface="Times New Roman" panose="02020603050405020304" pitchFamily="18" charset="0"/>
                <a:cs typeface="Times New Roman" panose="02020603050405020304" pitchFamily="18" charset="0"/>
              </a:rPr>
              <a:t>.</a:t>
            </a:r>
          </a:p>
          <a:p>
            <a:pPr marL="0" indent="0">
              <a:buNone/>
            </a:pPr>
            <a:r>
              <a:rPr lang="en-US" sz="2200" b="1" dirty="0">
                <a:latin typeface="Times New Roman" panose="02020603050405020304" pitchFamily="18" charset="0"/>
                <a:cs typeface="Times New Roman" panose="02020603050405020304" pitchFamily="18" charset="0"/>
              </a:rPr>
              <a:t>• Product pricing: </a:t>
            </a:r>
            <a:r>
              <a:rPr lang="en-US" sz="2200" dirty="0">
                <a:latin typeface="Times New Roman" panose="02020603050405020304" pitchFamily="18" charset="0"/>
                <a:cs typeface="Times New Roman" panose="02020603050405020304" pitchFamily="18" charset="0"/>
              </a:rPr>
              <a:t>With an ABC system, the business can assign costs to each activity in the production process, allowing it to more accurately set a price that accounts for how much it costs to create a product.</a:t>
            </a:r>
          </a:p>
          <a:p>
            <a:pPr marL="0" indent="0">
              <a:buNone/>
            </a:pPr>
            <a:r>
              <a:rPr lang="en-US" sz="2200" b="1" dirty="0">
                <a:latin typeface="Times New Roman" panose="02020603050405020304" pitchFamily="18" charset="0"/>
                <a:cs typeface="Times New Roman" panose="02020603050405020304" pitchFamily="18" charset="0"/>
              </a:rPr>
              <a:t>• Measures to improve productivity: </a:t>
            </a:r>
            <a:r>
              <a:rPr lang="en-US" sz="2200" dirty="0">
                <a:latin typeface="Times New Roman" panose="02020603050405020304" pitchFamily="18" charset="0"/>
                <a:cs typeface="Times New Roman" panose="02020603050405020304" pitchFamily="18" charset="0"/>
              </a:rPr>
              <a:t>The accurate cost information helps the management to adopt productivity improvement approaches like Total Quality Management (TQM), Business Process Re-engineering (BPR) etc.</a:t>
            </a:r>
          </a:p>
          <a:p>
            <a:pPr marL="0" indent="0">
              <a:buNone/>
            </a:pPr>
            <a:r>
              <a:rPr lang="en-US" sz="2200" b="1" dirty="0">
                <a:latin typeface="Times New Roman" panose="02020603050405020304" pitchFamily="18" charset="0"/>
                <a:cs typeface="Times New Roman" panose="02020603050405020304" pitchFamily="18" charset="0"/>
              </a:rPr>
              <a:t>• Help in deciding Make or Buy</a:t>
            </a:r>
            <a:r>
              <a:rPr lang="en-US" sz="2200" dirty="0">
                <a:latin typeface="Times New Roman" panose="02020603050405020304" pitchFamily="18" charset="0"/>
                <a:cs typeface="Times New Roman" panose="02020603050405020304" pitchFamily="18" charset="0"/>
              </a:rPr>
              <a:t>: The management can take make or buy decisions by considering the cost of manufacture of a product or sub contract the same with an outside agency through Activity Based Costing analysis</a:t>
            </a:r>
            <a:r>
              <a:rPr lang="en-US" sz="2200" b="1" dirty="0">
                <a:latin typeface="Times New Roman" panose="02020603050405020304" pitchFamily="18" charset="0"/>
                <a:cs typeface="Times New Roman" panose="02020603050405020304" pitchFamily="18" charset="0"/>
              </a:rPr>
              <a:t>.</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8268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45DCBF-1CF1-DD1D-B3B4-3B05D6A61FAA}"/>
              </a:ext>
            </a:extLst>
          </p:cNvPr>
          <p:cNvSpPr>
            <a:spLocks noGrp="1"/>
          </p:cNvSpPr>
          <p:nvPr>
            <p:ph idx="1"/>
          </p:nvPr>
        </p:nvSpPr>
        <p:spPr>
          <a:xfrm>
            <a:off x="584662" y="1712422"/>
            <a:ext cx="11022676" cy="493776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BENEFITS OF USING ABC SYSTEM</a:t>
            </a:r>
          </a:p>
          <a:p>
            <a:pPr marL="0" indent="0">
              <a:buNone/>
            </a:pPr>
            <a:r>
              <a:rPr lang="en-US" sz="2000" dirty="0">
                <a:latin typeface="Times New Roman" panose="02020603050405020304" pitchFamily="18" charset="0"/>
                <a:cs typeface="Times New Roman" panose="02020603050405020304" pitchFamily="18" charset="0"/>
              </a:rPr>
              <a:t>1. ABC helps to reduce costs by providing meaningful information for cost-management. It helps in making the right decision.</a:t>
            </a:r>
          </a:p>
          <a:p>
            <a:pPr marL="0" indent="0">
              <a:buNone/>
            </a:pPr>
            <a:r>
              <a:rPr lang="en-US" sz="2000" dirty="0">
                <a:latin typeface="Times New Roman" panose="02020603050405020304" pitchFamily="18" charset="0"/>
                <a:cs typeface="Times New Roman" panose="02020603050405020304" pitchFamily="18" charset="0"/>
              </a:rPr>
              <a:t>2. ABC technique provides due importance to non-manufacturing cost which constitute a substantial portion of total cost. Traditionally non-manufacturing costs have been allocated under volume basis and thus, high volume products have been overvalued.</a:t>
            </a:r>
          </a:p>
          <a:p>
            <a:pPr marL="0" indent="0">
              <a:buNone/>
            </a:pPr>
            <a:r>
              <a:rPr lang="en-US" sz="2000" dirty="0">
                <a:latin typeface="Times New Roman" panose="02020603050405020304" pitchFamily="18" charset="0"/>
                <a:cs typeface="Times New Roman" panose="02020603050405020304" pitchFamily="18" charset="0"/>
              </a:rPr>
              <a:t>3. ABC technique provides accurate and reliable cost information. This cost information is essential for recent approaches in productivity improvement like Total Quality Management (TQM) and Business Process Reengineering.</a:t>
            </a:r>
          </a:p>
          <a:p>
            <a:pPr marL="0" indent="0">
              <a:buNone/>
            </a:pPr>
            <a:r>
              <a:rPr lang="en-US" sz="2000" dirty="0">
                <a:latin typeface="Times New Roman" panose="02020603050405020304" pitchFamily="18" charset="0"/>
                <a:cs typeface="Times New Roman" panose="02020603050405020304" pitchFamily="18" charset="0"/>
              </a:rPr>
              <a:t>4. ABC enables the management in formulating an effective pricing policy while fixing prices.</a:t>
            </a:r>
          </a:p>
          <a:p>
            <a:pPr marL="0" indent="0">
              <a:buNone/>
            </a:pPr>
            <a:r>
              <a:rPr lang="en-US" sz="2000" dirty="0">
                <a:latin typeface="Times New Roman" panose="02020603050405020304" pitchFamily="18" charset="0"/>
                <a:cs typeface="Times New Roman" panose="02020603050405020304" pitchFamily="18" charset="0"/>
              </a:rPr>
              <a:t>5. Cost of each activity is determined with the help of ABC. There is accuracy in indirect cost-allocation to products. This technique is helpful in make or buys decisions and transfer pricing.</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3923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54FBC2-6CAC-4265-5C44-EBE20FE9EB9B}"/>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OVERHEADS</a:t>
            </a:r>
          </a:p>
          <a:p>
            <a:r>
              <a:rPr lang="en-US" sz="2000" dirty="0">
                <a:latin typeface="Times New Roman" panose="02020603050405020304" pitchFamily="18" charset="0"/>
                <a:cs typeface="Times New Roman" panose="02020603050405020304" pitchFamily="18" charset="0"/>
              </a:rPr>
              <a:t>Overheads are the indirect costs that cannot be allocated to any specific job or process as they are not capable of being identified with any specific job or process. It includes cost of indirect materials, Indirect labor and indirect expenses that cannot be conveniently charged to any job or process.</a:t>
            </a:r>
          </a:p>
          <a:p>
            <a:r>
              <a:rPr lang="en-US" sz="2000" dirty="0">
                <a:latin typeface="Times New Roman" panose="02020603050405020304" pitchFamily="18" charset="0"/>
                <a:cs typeface="Times New Roman" panose="02020603050405020304" pitchFamily="18" charset="0"/>
              </a:rPr>
              <a:t>The CIMA defines overhead cost as “the total cost of indirect materials, labor and indirect expenses.</a:t>
            </a:r>
          </a:p>
          <a:p>
            <a:r>
              <a:rPr lang="en-US" sz="2000" dirty="0">
                <a:latin typeface="Times New Roman" panose="02020603050405020304" pitchFamily="18" charset="0"/>
                <a:cs typeface="Times New Roman" panose="02020603050405020304" pitchFamily="18" charset="0"/>
              </a:rPr>
              <a:t>In short, it is the cost of materials, labor and expenses that cannot be economically identified with specific saleable cost unit.</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7824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A42FC6-C255-FF6C-FA07-D64EB8E5C2EA}"/>
              </a:ext>
            </a:extLst>
          </p:cNvPr>
          <p:cNvSpPr>
            <a:spLocks noGrp="1"/>
          </p:cNvSpPr>
          <p:nvPr>
            <p:ph idx="1"/>
          </p:nvPr>
        </p:nvSpPr>
        <p:spPr>
          <a:xfrm>
            <a:off x="838200" y="1942003"/>
            <a:ext cx="10515600" cy="4351338"/>
          </a:xfrm>
        </p:spPr>
        <p:txBody>
          <a:bodyPr>
            <a:normAutofit fontScale="92500"/>
          </a:bodyPr>
          <a:lstStyle/>
          <a:p>
            <a:pPr marL="0" indent="0">
              <a:buNone/>
            </a:pPr>
            <a:r>
              <a:rPr lang="en-US" sz="2600" b="1" dirty="0">
                <a:latin typeface="Times New Roman" panose="02020603050405020304" pitchFamily="18" charset="0"/>
                <a:cs typeface="Times New Roman" panose="02020603050405020304" pitchFamily="18" charset="0"/>
              </a:rPr>
              <a:t>WEAKNESS OF ABC SYSTEM</a:t>
            </a:r>
          </a:p>
          <a:p>
            <a:pPr marL="0" indent="0">
              <a:buNone/>
            </a:pPr>
            <a:r>
              <a:rPr lang="en-US" sz="2600" dirty="0">
                <a:latin typeface="Times New Roman" panose="02020603050405020304" pitchFamily="18" charset="0"/>
                <a:cs typeface="Times New Roman" panose="02020603050405020304" pitchFamily="18" charset="0"/>
              </a:rPr>
              <a:t>1. It is based on historical costs; while for planning decisions future costs are more relevant.</a:t>
            </a:r>
          </a:p>
          <a:p>
            <a:pPr marL="0" indent="0">
              <a:buNone/>
            </a:pPr>
            <a:r>
              <a:rPr lang="en-US" sz="2600" dirty="0">
                <a:latin typeface="Times New Roman" panose="02020603050405020304" pitchFamily="18" charset="0"/>
                <a:cs typeface="Times New Roman" panose="02020603050405020304" pitchFamily="18" charset="0"/>
              </a:rPr>
              <a:t>2. For many short-term decisions, identification of variable costs is very important. But ABC system does not partition variable and fixed elements of. overhead costs.</a:t>
            </a:r>
          </a:p>
          <a:p>
            <a:pPr marL="0" indent="0">
              <a:buNone/>
            </a:pPr>
            <a:r>
              <a:rPr lang="en-US" sz="2600" dirty="0">
                <a:latin typeface="Times New Roman" panose="02020603050405020304" pitchFamily="18" charset="0"/>
                <a:cs typeface="Times New Roman" panose="02020603050405020304" pitchFamily="18" charset="0"/>
              </a:rPr>
              <a:t>3. The accuracy of ABC system fully depends upon the quality of cost drivers. The allocation and absorption of costs may become an arbitrary allocation process, if the cost drivers are not associated with the factors causing costs.</a:t>
            </a:r>
          </a:p>
          <a:p>
            <a:pPr marL="0" indent="0">
              <a:buNone/>
            </a:pPr>
            <a:r>
              <a:rPr lang="en-US" sz="2600" dirty="0">
                <a:latin typeface="Times New Roman" panose="02020603050405020304" pitchFamily="18" charset="0"/>
                <a:cs typeface="Times New Roman" panose="02020603050405020304" pitchFamily="18" charset="0"/>
              </a:rPr>
              <a:t>4. ABC system tends to be more costly than the traditional methods of applying costs to products</a:t>
            </a:r>
          </a:p>
          <a:p>
            <a:pPr marL="0" indent="0">
              <a:buNone/>
            </a:pPr>
            <a:endParaRPr lang="en-IN" dirty="0"/>
          </a:p>
        </p:txBody>
      </p:sp>
    </p:spTree>
    <p:extLst>
      <p:ext uri="{BB962C8B-B14F-4D97-AF65-F5344CB8AC3E}">
        <p14:creationId xmlns:p14="http://schemas.microsoft.com/office/powerpoint/2010/main" val="939616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A547EE0-B060-456D-0C56-A80E15ABF8B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2633" y="1379914"/>
            <a:ext cx="11704319" cy="5320144"/>
          </a:xfrm>
        </p:spPr>
      </p:pic>
    </p:spTree>
    <p:extLst>
      <p:ext uri="{BB962C8B-B14F-4D97-AF65-F5344CB8AC3E}">
        <p14:creationId xmlns:p14="http://schemas.microsoft.com/office/powerpoint/2010/main" val="3012637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9B0CCD-3AF7-DE2E-0918-9BB253F80905}"/>
              </a:ext>
            </a:extLst>
          </p:cNvPr>
          <p:cNvSpPr>
            <a:spLocks noGrp="1"/>
          </p:cNvSpPr>
          <p:nvPr>
            <p:ph idx="1"/>
          </p:nvPr>
        </p:nvSpPr>
        <p:spPr>
          <a:xfrm>
            <a:off x="465513" y="1429790"/>
            <a:ext cx="11504813" cy="5220392"/>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CLASSIFICATION OF OVERHEAD COSTS</a:t>
            </a:r>
          </a:p>
          <a:p>
            <a:pPr marL="0" indent="0">
              <a:buNone/>
            </a:pPr>
            <a:r>
              <a:rPr lang="en-IN" sz="2200" b="1" dirty="0">
                <a:latin typeface="Times New Roman" panose="02020603050405020304" pitchFamily="18" charset="0"/>
                <a:cs typeface="Times New Roman" panose="02020603050405020304" pitchFamily="18" charset="0"/>
              </a:rPr>
              <a:t>1. FUNCTIONAL CLASSIFICATION</a:t>
            </a:r>
          </a:p>
          <a:p>
            <a:pPr marL="457200" indent="-457200">
              <a:buAutoNum type="alphaLcPeriod"/>
            </a:pPr>
            <a:r>
              <a:rPr lang="en-IN" sz="2200" dirty="0">
                <a:latin typeface="Times New Roman" panose="02020603050405020304" pitchFamily="18" charset="0"/>
                <a:cs typeface="Times New Roman" panose="02020603050405020304" pitchFamily="18" charset="0"/>
              </a:rPr>
              <a:t>Manufacturing overheads</a:t>
            </a:r>
          </a:p>
          <a:p>
            <a:pPr marL="457200" indent="-457200">
              <a:buAutoNum type="alphaLcPeriod"/>
            </a:pPr>
            <a:r>
              <a:rPr lang="en-IN" sz="2200" dirty="0">
                <a:latin typeface="Times New Roman" panose="02020603050405020304" pitchFamily="18" charset="0"/>
                <a:cs typeface="Times New Roman" panose="02020603050405020304" pitchFamily="18" charset="0"/>
              </a:rPr>
              <a:t>Administration overheads</a:t>
            </a:r>
          </a:p>
          <a:p>
            <a:pPr marL="457200" indent="-457200">
              <a:buAutoNum type="alphaLcPeriod"/>
            </a:pPr>
            <a:r>
              <a:rPr lang="en-IN" sz="2200" dirty="0">
                <a:latin typeface="Times New Roman" panose="02020603050405020304" pitchFamily="18" charset="0"/>
                <a:cs typeface="Times New Roman" panose="02020603050405020304" pitchFamily="18" charset="0"/>
              </a:rPr>
              <a:t>Selling and distribution overhead</a:t>
            </a:r>
          </a:p>
          <a:p>
            <a:pPr marL="457200" indent="-457200">
              <a:buAutoNum type="alphaLcPeriod"/>
            </a:pPr>
            <a:r>
              <a:rPr lang="en-IN" sz="2200" dirty="0">
                <a:latin typeface="Times New Roman" panose="02020603050405020304" pitchFamily="18" charset="0"/>
                <a:cs typeface="Times New Roman" panose="02020603050405020304" pitchFamily="18" charset="0"/>
              </a:rPr>
              <a:t>R&amp;D overheads</a:t>
            </a:r>
          </a:p>
          <a:p>
            <a:pPr marL="0" indent="0">
              <a:buNone/>
            </a:pPr>
            <a:r>
              <a:rPr lang="en-IN" sz="2200" b="1" dirty="0">
                <a:latin typeface="Times New Roman" panose="02020603050405020304" pitchFamily="18" charset="0"/>
                <a:cs typeface="Times New Roman" panose="02020603050405020304" pitchFamily="18" charset="0"/>
              </a:rPr>
              <a:t>2. CLASSIFICATION WITH REGARDS TO BEHAVIOR OF THE EXPENDITURE</a:t>
            </a:r>
          </a:p>
          <a:p>
            <a:pPr marL="457200" indent="-457200">
              <a:buAutoNum type="alphaLcPeriod"/>
            </a:pPr>
            <a:r>
              <a:rPr lang="en-IN" sz="2200" dirty="0">
                <a:latin typeface="Times New Roman" panose="02020603050405020304" pitchFamily="18" charset="0"/>
                <a:cs typeface="Times New Roman" panose="02020603050405020304" pitchFamily="18" charset="0"/>
              </a:rPr>
              <a:t>Fixed overhead</a:t>
            </a:r>
          </a:p>
          <a:p>
            <a:pPr marL="457200" indent="-457200">
              <a:buAutoNum type="alphaLcPeriod"/>
            </a:pPr>
            <a:r>
              <a:rPr lang="en-IN" sz="2200" dirty="0">
                <a:latin typeface="Times New Roman" panose="02020603050405020304" pitchFamily="18" charset="0"/>
                <a:cs typeface="Times New Roman" panose="02020603050405020304" pitchFamily="18" charset="0"/>
              </a:rPr>
              <a:t>Variable overhead</a:t>
            </a:r>
          </a:p>
          <a:p>
            <a:pPr marL="457200" indent="-457200">
              <a:buAutoNum type="alphaLcPeriod"/>
            </a:pPr>
            <a:r>
              <a:rPr lang="en-IN" sz="2200" dirty="0">
                <a:latin typeface="Times New Roman" panose="02020603050405020304" pitchFamily="18" charset="0"/>
                <a:cs typeface="Times New Roman" panose="02020603050405020304" pitchFamily="18" charset="0"/>
              </a:rPr>
              <a:t>Semi-variable overhead</a:t>
            </a:r>
          </a:p>
          <a:p>
            <a:pPr marL="0" indent="0">
              <a:buNone/>
            </a:pPr>
            <a:r>
              <a:rPr lang="en-IN" sz="2200" b="1" dirty="0">
                <a:latin typeface="Times New Roman" panose="02020603050405020304" pitchFamily="18" charset="0"/>
                <a:cs typeface="Times New Roman" panose="02020603050405020304" pitchFamily="18" charset="0"/>
              </a:rPr>
              <a:t>3. ELEMENT WISE CLASSIFICATION</a:t>
            </a:r>
          </a:p>
          <a:p>
            <a:pPr marL="457200" indent="-457200">
              <a:buAutoNum type="alphaLcPeriod"/>
            </a:pPr>
            <a:r>
              <a:rPr lang="en-IN" sz="2200" dirty="0">
                <a:latin typeface="Times New Roman" panose="02020603050405020304" pitchFamily="18" charset="0"/>
                <a:cs typeface="Times New Roman" panose="02020603050405020304" pitchFamily="18" charset="0"/>
              </a:rPr>
              <a:t>Indirect material cost</a:t>
            </a:r>
          </a:p>
          <a:p>
            <a:pPr marL="457200" indent="-457200">
              <a:buAutoNum type="alphaLcPeriod"/>
            </a:pPr>
            <a:r>
              <a:rPr lang="en-IN" sz="2200" dirty="0">
                <a:latin typeface="Times New Roman" panose="02020603050405020304" pitchFamily="18" charset="0"/>
                <a:cs typeface="Times New Roman" panose="02020603050405020304" pitchFamily="18" charset="0"/>
              </a:rPr>
              <a:t>Indirect </a:t>
            </a:r>
            <a:r>
              <a:rPr lang="en-IN" sz="2200" dirty="0" err="1">
                <a:latin typeface="Times New Roman" panose="02020603050405020304" pitchFamily="18" charset="0"/>
                <a:cs typeface="Times New Roman" panose="02020603050405020304" pitchFamily="18" charset="0"/>
              </a:rPr>
              <a:t>labor</a:t>
            </a:r>
            <a:r>
              <a:rPr lang="en-IN" sz="2200" dirty="0">
                <a:latin typeface="Times New Roman" panose="02020603050405020304" pitchFamily="18" charset="0"/>
                <a:cs typeface="Times New Roman" panose="02020603050405020304" pitchFamily="18" charset="0"/>
              </a:rPr>
              <a:t> cost </a:t>
            </a:r>
          </a:p>
          <a:p>
            <a:pPr marL="457200" indent="-457200">
              <a:buAutoNum type="alphaLcPeriod"/>
            </a:pPr>
            <a:r>
              <a:rPr lang="en-IN" sz="2200" dirty="0">
                <a:latin typeface="Times New Roman" panose="02020603050405020304" pitchFamily="18" charset="0"/>
                <a:cs typeface="Times New Roman" panose="02020603050405020304" pitchFamily="18" charset="0"/>
              </a:rPr>
              <a:t>Indirect expenses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6661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81E837-242C-1147-BFBF-7C1E95B4CBD7}"/>
              </a:ext>
            </a:extLst>
          </p:cNvPr>
          <p:cNvSpPr>
            <a:spLocks noGrp="1"/>
          </p:cNvSpPr>
          <p:nvPr>
            <p:ph idx="1"/>
          </p:nvPr>
        </p:nvSpPr>
        <p:spPr>
          <a:xfrm>
            <a:off x="838200" y="1729047"/>
            <a:ext cx="10515600" cy="465512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COLLECTION OF OVERHEADS</a:t>
            </a:r>
          </a:p>
          <a:p>
            <a:pPr marL="0" indent="0">
              <a:buNone/>
            </a:pPr>
            <a:r>
              <a:rPr lang="en-US" sz="2000" dirty="0">
                <a:latin typeface="Times New Roman" panose="02020603050405020304" pitchFamily="18" charset="0"/>
                <a:cs typeface="Times New Roman" panose="02020603050405020304" pitchFamily="18" charset="0"/>
              </a:rPr>
              <a:t>Collection of overheads means the pooling of indirect items of expenses from books of account and supportive/ corroborative records in logical groups having regards to their nature and purpose. Overheads are collected on the basis of pre-planned groupings, called cost pools.</a:t>
            </a:r>
          </a:p>
          <a:p>
            <a:pPr marL="0" indent="0">
              <a:buNone/>
            </a:pPr>
            <a:endParaRPr lang="en-IN" sz="24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6D6F9FF8-B7A6-B5B6-1231-0F169FD240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964" y="3258589"/>
            <a:ext cx="10515599" cy="3599411"/>
          </a:xfrm>
          <a:prstGeom prst="rect">
            <a:avLst/>
          </a:prstGeom>
        </p:spPr>
      </p:pic>
    </p:spTree>
    <p:extLst>
      <p:ext uri="{BB962C8B-B14F-4D97-AF65-F5344CB8AC3E}">
        <p14:creationId xmlns:p14="http://schemas.microsoft.com/office/powerpoint/2010/main" val="3029024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811A26-70BF-8CA4-CF75-D978A2BF95B0}"/>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STEPS OF FACTORY OVERHEAD COSTING</a:t>
            </a:r>
          </a:p>
          <a:p>
            <a:pPr marL="0" indent="0">
              <a:buNone/>
            </a:pPr>
            <a:r>
              <a:rPr lang="en-US" sz="2400" dirty="0">
                <a:latin typeface="Times New Roman" panose="02020603050405020304" pitchFamily="18" charset="0"/>
                <a:cs typeface="Times New Roman" panose="02020603050405020304" pitchFamily="18" charset="0"/>
              </a:rPr>
              <a:t>Manufacturing overhead costing comprised of the following steps-</a:t>
            </a:r>
          </a:p>
          <a:p>
            <a:pPr marL="0" indent="0">
              <a:buNone/>
            </a:pPr>
            <a:r>
              <a:rPr lang="en-US" sz="2400" dirty="0">
                <a:latin typeface="Times New Roman" panose="02020603050405020304" pitchFamily="18" charset="0"/>
                <a:cs typeface="Times New Roman" panose="02020603050405020304" pitchFamily="18" charset="0"/>
              </a:rPr>
              <a:t>(</a:t>
            </a:r>
            <a:r>
              <a:rPr lang="en-US" sz="2400" dirty="0" err="1">
                <a:latin typeface="Times New Roman" panose="02020603050405020304" pitchFamily="18" charset="0"/>
                <a:cs typeface="Times New Roman" panose="02020603050405020304" pitchFamily="18" charset="0"/>
              </a:rPr>
              <a:t>i</a:t>
            </a:r>
            <a:r>
              <a:rPr lang="en-US" sz="2400" dirty="0">
                <a:latin typeface="Times New Roman" panose="02020603050405020304" pitchFamily="18" charset="0"/>
                <a:cs typeface="Times New Roman" panose="02020603050405020304" pitchFamily="18" charset="0"/>
              </a:rPr>
              <a:t>) Collection of factory overhead costs</a:t>
            </a:r>
          </a:p>
          <a:p>
            <a:pPr marL="0" indent="0">
              <a:buNone/>
            </a:pPr>
            <a:r>
              <a:rPr lang="en-US" sz="2400" dirty="0">
                <a:latin typeface="Times New Roman" panose="02020603050405020304" pitchFamily="18" charset="0"/>
                <a:cs typeface="Times New Roman" panose="02020603050405020304" pitchFamily="18" charset="0"/>
              </a:rPr>
              <a:t>(ii) Allocation of overhead costs</a:t>
            </a:r>
          </a:p>
          <a:p>
            <a:pPr marL="0" indent="0">
              <a:buNone/>
            </a:pPr>
            <a:r>
              <a:rPr lang="en-US" sz="2400" dirty="0">
                <a:latin typeface="Times New Roman" panose="02020603050405020304" pitchFamily="18" charset="0"/>
                <a:cs typeface="Times New Roman" panose="02020603050405020304" pitchFamily="18" charset="0"/>
              </a:rPr>
              <a:t>(iii) Apportionment or distribution of overhead costs</a:t>
            </a:r>
          </a:p>
          <a:p>
            <a:pPr marL="0" indent="0">
              <a:buNone/>
            </a:pPr>
            <a:r>
              <a:rPr lang="en-US" sz="2400" dirty="0">
                <a:latin typeface="Times New Roman" panose="02020603050405020304" pitchFamily="18" charset="0"/>
                <a:cs typeface="Times New Roman" panose="02020603050405020304" pitchFamily="18" charset="0"/>
              </a:rPr>
              <a:t>(iv) Re-distribution of service department cost to production department</a:t>
            </a:r>
          </a:p>
          <a:p>
            <a:pPr marL="0" indent="0">
              <a:buNone/>
            </a:pPr>
            <a:r>
              <a:rPr lang="en-US" sz="2400" dirty="0">
                <a:latin typeface="Times New Roman" panose="02020603050405020304" pitchFamily="18" charset="0"/>
                <a:cs typeface="Times New Roman" panose="02020603050405020304" pitchFamily="18" charset="0"/>
              </a:rPr>
              <a:t>(v) Absorption of overheads</a:t>
            </a:r>
            <a:r>
              <a:rPr lang="en-US" sz="2400" b="1" dirty="0">
                <a:latin typeface="Times New Roman" panose="02020603050405020304" pitchFamily="18" charset="0"/>
                <a:cs typeface="Times New Roman" panose="02020603050405020304" pitchFamily="18" charset="0"/>
              </a:rPr>
              <a:t>.</a:t>
            </a: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1429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41CD56-4859-D661-4DE6-7D267D23FB15}"/>
              </a:ext>
            </a:extLst>
          </p:cNvPr>
          <p:cNvSpPr>
            <a:spLocks noGrp="1"/>
          </p:cNvSpPr>
          <p:nvPr>
            <p:ph idx="1"/>
          </p:nvPr>
        </p:nvSpPr>
        <p:spPr>
          <a:xfrm>
            <a:off x="838200" y="2307763"/>
            <a:ext cx="10515600" cy="4351338"/>
          </a:xfrm>
        </p:spPr>
        <p:txBody>
          <a:bodyPr/>
          <a:lstStyle/>
          <a:p>
            <a:pPr marL="0" indent="0">
              <a:buNone/>
            </a:pPr>
            <a:r>
              <a:rPr lang="en-US" sz="2400" b="1" dirty="0">
                <a:latin typeface="Times New Roman" panose="02020603050405020304" pitchFamily="18" charset="0"/>
                <a:cs typeface="Times New Roman" panose="02020603050405020304" pitchFamily="18" charset="0"/>
              </a:rPr>
              <a:t>ALLOCATION AND APPORTIONMENT </a:t>
            </a:r>
          </a:p>
          <a:p>
            <a:pPr marL="0" indent="0">
              <a:buNone/>
            </a:pPr>
            <a:r>
              <a:rPr lang="en-US" sz="2000" dirty="0">
                <a:latin typeface="Times New Roman" panose="02020603050405020304" pitchFamily="18" charset="0"/>
                <a:cs typeface="Times New Roman" panose="02020603050405020304" pitchFamily="18" charset="0"/>
              </a:rPr>
              <a:t>Allocation refers to identification of overhead costs to the cost center. But apportionment refers to the distribution of overhead cost on some logical base when identification to cost center is not possible. </a:t>
            </a:r>
          </a:p>
          <a:p>
            <a:pPr marL="0" indent="0">
              <a:buNone/>
            </a:pPr>
            <a:r>
              <a:rPr lang="en-US" sz="2000" dirty="0">
                <a:latin typeface="Times New Roman" panose="02020603050405020304" pitchFamily="18" charset="0"/>
                <a:cs typeface="Times New Roman" panose="02020603050405020304" pitchFamily="18" charset="0"/>
              </a:rPr>
              <a:t>A cost center may be a person or location or an equipment or group of these in respect of which cost is ascertained for the purpose of cost control. It may be production cost center or service cost center.</a:t>
            </a:r>
          </a:p>
          <a:p>
            <a:pPr marL="0" indent="0">
              <a:buNone/>
            </a:pPr>
            <a:r>
              <a:rPr lang="en-US" sz="2000" dirty="0">
                <a:latin typeface="Times New Roman" panose="02020603050405020304" pitchFamily="18" charset="0"/>
                <a:cs typeface="Times New Roman" panose="02020603050405020304" pitchFamily="18" charset="0"/>
              </a:rPr>
              <a:t>Apportionment or distribution of overhead costs- When overheads are not allocable, overheads would be apportioned or distributed on some logical bases, some of these are: </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1585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530B258-60FD-F198-35F7-B6969D93C68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5760" y="1413164"/>
            <a:ext cx="11554691" cy="5444836"/>
          </a:xfrm>
        </p:spPr>
      </p:pic>
    </p:spTree>
    <p:extLst>
      <p:ext uri="{BB962C8B-B14F-4D97-AF65-F5344CB8AC3E}">
        <p14:creationId xmlns:p14="http://schemas.microsoft.com/office/powerpoint/2010/main" val="2624055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F7B3E1-E78C-FB52-0249-13045381DDCC}"/>
              </a:ext>
            </a:extLst>
          </p:cNvPr>
          <p:cNvSpPr>
            <a:spLocks noGrp="1"/>
          </p:cNvSpPr>
          <p:nvPr>
            <p:ph idx="1"/>
          </p:nvPr>
        </p:nvSpPr>
        <p:spPr>
          <a:xfrm>
            <a:off x="838200" y="2091632"/>
            <a:ext cx="10515600" cy="435133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PRIMARY DISTRIBUTION OF OVERHEADS</a:t>
            </a:r>
          </a:p>
          <a:p>
            <a:r>
              <a:rPr lang="en-US" sz="2000" dirty="0">
                <a:latin typeface="Times New Roman" panose="02020603050405020304" pitchFamily="18" charset="0"/>
                <a:cs typeface="Times New Roman" panose="02020603050405020304" pitchFamily="18" charset="0"/>
              </a:rPr>
              <a:t>Primary distribution of overheads refers to allocation and apportionment of overhead expenses among production and service departments of an organization.</a:t>
            </a:r>
          </a:p>
          <a:p>
            <a:r>
              <a:rPr lang="en-US" sz="2000" dirty="0">
                <a:latin typeface="Times New Roman" panose="02020603050405020304" pitchFamily="18" charset="0"/>
                <a:cs typeface="Times New Roman" panose="02020603050405020304" pitchFamily="18" charset="0"/>
              </a:rPr>
              <a:t>This process involves allocation of overheads which can be directly identified with a particular department and apportionment of common item of overheads on appropriate basis among all the departments.</a:t>
            </a:r>
          </a:p>
          <a:p>
            <a:r>
              <a:rPr lang="en-US" sz="2000" dirty="0">
                <a:latin typeface="Times New Roman" panose="02020603050405020304" pitchFamily="18" charset="0"/>
                <a:cs typeface="Times New Roman" panose="02020603050405020304" pitchFamily="18" charset="0"/>
              </a:rPr>
              <a:t>The entire process of allocation and apportionment is systematically presented in a perform which is known as primary distribution overhead summary or overhead distribution summary.</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7024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34DE3E-DE86-DF04-33B0-A2B1723C222C}"/>
              </a:ext>
            </a:extLst>
          </p:cNvPr>
          <p:cNvSpPr>
            <a:spLocks noGrp="1"/>
          </p:cNvSpPr>
          <p:nvPr>
            <p:ph idx="1"/>
          </p:nvPr>
        </p:nvSpPr>
        <p:spPr>
          <a:xfrm>
            <a:off x="804950" y="1825625"/>
            <a:ext cx="10515600" cy="4351338"/>
          </a:xfrm>
        </p:spPr>
        <p:txBody>
          <a:bodyPr>
            <a:normAutofit fontScale="92500" lnSpcReduction="20000"/>
          </a:bodyPr>
          <a:lstStyle/>
          <a:p>
            <a:pPr marL="0" indent="0">
              <a:buNone/>
            </a:pPr>
            <a:r>
              <a:rPr lang="en-US" sz="2400" b="1" dirty="0">
                <a:latin typeface="Times New Roman" panose="02020603050405020304" pitchFamily="18" charset="0"/>
                <a:cs typeface="Times New Roman" panose="02020603050405020304" pitchFamily="18" charset="0"/>
              </a:rPr>
              <a:t>SECONDARY DISTRIBUTION OF OVERHEADS</a:t>
            </a:r>
          </a:p>
          <a:p>
            <a:pPr marL="0" indent="0">
              <a:buNone/>
            </a:pPr>
            <a:r>
              <a:rPr lang="en-US" sz="2200" dirty="0">
                <a:latin typeface="Times New Roman" panose="02020603050405020304" pitchFamily="18" charset="0"/>
                <a:cs typeface="Times New Roman" panose="02020603050405020304" pitchFamily="18" charset="0"/>
              </a:rPr>
              <a:t>The cost-of-service cost centers are apportioned to production cost centers as well as other service cost centers. Secondary distribution of overheads may be done by following either Reciprocal basis or Non- Reciprocal Basis. </a:t>
            </a:r>
          </a:p>
          <a:p>
            <a:pPr marL="0" indent="0">
              <a:buNone/>
            </a:pPr>
            <a:r>
              <a:rPr lang="en-US" sz="2200" dirty="0">
                <a:latin typeface="Times New Roman" panose="02020603050405020304" pitchFamily="18" charset="0"/>
                <a:cs typeface="Times New Roman" panose="02020603050405020304" pitchFamily="18" charset="0"/>
              </a:rPr>
              <a:t>While reciprocal basis considers the exchange of service among the service departments, non-reciprocal basis considers only one directional service flow from a service cost centre to other production cost centre.</a:t>
            </a:r>
          </a:p>
          <a:p>
            <a:pPr marL="0" indent="0">
              <a:buNone/>
            </a:pPr>
            <a:r>
              <a:rPr lang="en-US" sz="2200" dirty="0">
                <a:latin typeface="Times New Roman" panose="02020603050405020304" pitchFamily="18" charset="0"/>
                <a:cs typeface="Times New Roman" panose="02020603050405020304" pitchFamily="18" charset="0"/>
              </a:rPr>
              <a:t>Secondary Apportionment of Overheads on Reciprocal Basis The services rendered by certain service cost centers are also utilized by other service cost centers.</a:t>
            </a:r>
          </a:p>
          <a:p>
            <a:pPr marL="0" indent="0">
              <a:buNone/>
            </a:pPr>
            <a:r>
              <a:rPr lang="en-US" sz="2200" dirty="0">
                <a:latin typeface="Times New Roman" panose="02020603050405020304" pitchFamily="18" charset="0"/>
                <a:cs typeface="Times New Roman" panose="02020603050405020304" pitchFamily="18" charset="0"/>
              </a:rPr>
              <a:t>In reciprocal secondary distribution, the cost-of-service cost centers are apportioned to production cost centers as well as other service cost centers.</a:t>
            </a:r>
          </a:p>
          <a:p>
            <a:pPr marL="0" indent="0">
              <a:buNone/>
            </a:pPr>
            <a:r>
              <a:rPr lang="en-US" sz="2200" dirty="0">
                <a:latin typeface="Times New Roman" panose="02020603050405020304" pitchFamily="18" charset="0"/>
                <a:cs typeface="Times New Roman" panose="02020603050405020304" pitchFamily="18" charset="0"/>
              </a:rPr>
              <a:t>In such case, any one of the following three methods may be followed :</a:t>
            </a:r>
          </a:p>
          <a:p>
            <a:r>
              <a:rPr lang="en-US" sz="2200" dirty="0">
                <a:latin typeface="Times New Roman" panose="02020603050405020304" pitchFamily="18" charset="0"/>
                <a:cs typeface="Times New Roman" panose="02020603050405020304" pitchFamily="18" charset="0"/>
              </a:rPr>
              <a:t>Repeated Distribution Method</a:t>
            </a:r>
          </a:p>
          <a:p>
            <a:r>
              <a:rPr lang="en-US" sz="2200" dirty="0">
                <a:latin typeface="Times New Roman" panose="02020603050405020304" pitchFamily="18" charset="0"/>
                <a:cs typeface="Times New Roman" panose="02020603050405020304" pitchFamily="18" charset="0"/>
              </a:rPr>
              <a:t>Simultaneous Equation Method</a:t>
            </a:r>
          </a:p>
          <a:p>
            <a:r>
              <a:rPr lang="en-US" sz="2200" dirty="0">
                <a:latin typeface="Times New Roman" panose="02020603050405020304" pitchFamily="18" charset="0"/>
                <a:cs typeface="Times New Roman" panose="02020603050405020304" pitchFamily="18" charset="0"/>
              </a:rPr>
              <a:t>Trial &amp; Error Method</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93081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TotalTime>
  <Words>2253</Words>
  <Application>Microsoft Office PowerPoint</Application>
  <PresentationFormat>Widescreen</PresentationFormat>
  <Paragraphs>127</Paragraphs>
  <Slides>21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1</cp:revision>
  <dcterms:created xsi:type="dcterms:W3CDTF">2025-11-30T12:07:02Z</dcterms:created>
  <dcterms:modified xsi:type="dcterms:W3CDTF">2025-11-30T13:06:33Z</dcterms:modified>
</cp:coreProperties>
</file>