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85E1B30-5621-4FCA-988B-0672A5C84580}" v="183" dt="2025-11-29T17:40:05.60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75" d="100"/>
          <a:sy n="75" d="100"/>
        </p:scale>
        <p:origin x="902" y="4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42" Type="http://schemas.microsoft.com/office/2015/10/relationships/revisionInfo" Target="revisionInfo.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allavi Raju" userId="d1798d0ead0d486c" providerId="LiveId" clId="{A80063DE-6DD3-41AA-B5B8-860D6B8522CE}"/>
    <pc:docChg chg="undo custSel addSld delSld modSld modMainMaster">
      <pc:chgData name="Pallavi Raju" userId="d1798d0ead0d486c" providerId="LiveId" clId="{A80063DE-6DD3-41AA-B5B8-860D6B8522CE}" dt="2025-11-29T17:45:13.599" v="1662" actId="14100"/>
      <pc:docMkLst>
        <pc:docMk/>
      </pc:docMkLst>
      <pc:sldChg chg="addSp delSp modSp mod">
        <pc:chgData name="Pallavi Raju" userId="d1798d0ead0d486c" providerId="LiveId" clId="{A80063DE-6DD3-41AA-B5B8-860D6B8522CE}" dt="2025-11-29T17:45:13.599" v="1662" actId="14100"/>
        <pc:sldMkLst>
          <pc:docMk/>
          <pc:sldMk cId="1118967038" sldId="256"/>
        </pc:sldMkLst>
        <pc:spChg chg="del">
          <ac:chgData name="Pallavi Raju" userId="d1798d0ead0d486c" providerId="LiveId" clId="{A80063DE-6DD3-41AA-B5B8-860D6B8522CE}" dt="2025-11-29T06:20:42.076" v="42" actId="478"/>
          <ac:spMkLst>
            <pc:docMk/>
            <pc:sldMk cId="1118967038" sldId="256"/>
            <ac:spMk id="2" creationId="{80853BF5-B846-A422-701A-1CB9CAC1B873}"/>
          </ac:spMkLst>
        </pc:spChg>
        <pc:spChg chg="del">
          <ac:chgData name="Pallavi Raju" userId="d1798d0ead0d486c" providerId="LiveId" clId="{A80063DE-6DD3-41AA-B5B8-860D6B8522CE}" dt="2025-11-29T17:43:18.860" v="1587" actId="478"/>
          <ac:spMkLst>
            <pc:docMk/>
            <pc:sldMk cId="1118967038" sldId="256"/>
            <ac:spMk id="3" creationId="{6AD6EA66-55AC-0E0E-BFF1-6E6409754D6D}"/>
          </ac:spMkLst>
        </pc:spChg>
        <pc:spChg chg="add mod">
          <ac:chgData name="Pallavi Raju" userId="d1798d0ead0d486c" providerId="LiveId" clId="{A80063DE-6DD3-41AA-B5B8-860D6B8522CE}" dt="2025-11-29T17:45:13.599" v="1662" actId="14100"/>
          <ac:spMkLst>
            <pc:docMk/>
            <pc:sldMk cId="1118967038" sldId="256"/>
            <ac:spMk id="4" creationId="{91FE9B92-AFCB-C946-6095-2CF732F9C746}"/>
          </ac:spMkLst>
        </pc:spChg>
      </pc:sldChg>
      <pc:sldChg chg="delSp modSp new mod">
        <pc:chgData name="Pallavi Raju" userId="d1798d0ead0d486c" providerId="LiveId" clId="{A80063DE-6DD3-41AA-B5B8-860D6B8522CE}" dt="2025-11-29T06:58:13.079" v="107" actId="27636"/>
        <pc:sldMkLst>
          <pc:docMk/>
          <pc:sldMk cId="140086368" sldId="257"/>
        </pc:sldMkLst>
        <pc:spChg chg="del">
          <ac:chgData name="Pallavi Raju" userId="d1798d0ead0d486c" providerId="LiveId" clId="{A80063DE-6DD3-41AA-B5B8-860D6B8522CE}" dt="2025-11-29T06:20:46.410" v="43" actId="478"/>
          <ac:spMkLst>
            <pc:docMk/>
            <pc:sldMk cId="140086368" sldId="257"/>
            <ac:spMk id="2" creationId="{01152EC8-EAF3-1E0C-2641-A6535EEEDD0C}"/>
          </ac:spMkLst>
        </pc:spChg>
        <pc:spChg chg="mod">
          <ac:chgData name="Pallavi Raju" userId="d1798d0ead0d486c" providerId="LiveId" clId="{A80063DE-6DD3-41AA-B5B8-860D6B8522CE}" dt="2025-11-29T06:58:13.079" v="107" actId="27636"/>
          <ac:spMkLst>
            <pc:docMk/>
            <pc:sldMk cId="140086368" sldId="257"/>
            <ac:spMk id="3" creationId="{9B2982C9-5BA3-8268-7415-1BA80EF6737C}"/>
          </ac:spMkLst>
        </pc:spChg>
      </pc:sldChg>
      <pc:sldChg chg="delSp modSp new mod">
        <pc:chgData name="Pallavi Raju" userId="d1798d0ead0d486c" providerId="LiveId" clId="{A80063DE-6DD3-41AA-B5B8-860D6B8522CE}" dt="2025-11-29T07:00:25.683" v="152" actId="255"/>
        <pc:sldMkLst>
          <pc:docMk/>
          <pc:sldMk cId="375053399" sldId="258"/>
        </pc:sldMkLst>
        <pc:spChg chg="del">
          <ac:chgData name="Pallavi Raju" userId="d1798d0ead0d486c" providerId="LiveId" clId="{A80063DE-6DD3-41AA-B5B8-860D6B8522CE}" dt="2025-11-29T06:58:37.799" v="108" actId="478"/>
          <ac:spMkLst>
            <pc:docMk/>
            <pc:sldMk cId="375053399" sldId="258"/>
            <ac:spMk id="2" creationId="{C27F8471-C79A-53BB-7C74-41BA42BC0A19}"/>
          </ac:spMkLst>
        </pc:spChg>
        <pc:spChg chg="mod">
          <ac:chgData name="Pallavi Raju" userId="d1798d0ead0d486c" providerId="LiveId" clId="{A80063DE-6DD3-41AA-B5B8-860D6B8522CE}" dt="2025-11-29T07:00:25.683" v="152" actId="255"/>
          <ac:spMkLst>
            <pc:docMk/>
            <pc:sldMk cId="375053399" sldId="258"/>
            <ac:spMk id="3" creationId="{7FF2FDE2-F90B-5160-1556-33AAC23512F8}"/>
          </ac:spMkLst>
        </pc:spChg>
      </pc:sldChg>
      <pc:sldChg chg="addSp delSp modSp new mod">
        <pc:chgData name="Pallavi Raju" userId="d1798d0ead0d486c" providerId="LiveId" clId="{A80063DE-6DD3-41AA-B5B8-860D6B8522CE}" dt="2025-11-29T07:17:29.556" v="177" actId="1076"/>
        <pc:sldMkLst>
          <pc:docMk/>
          <pc:sldMk cId="940807436" sldId="259"/>
        </pc:sldMkLst>
        <pc:spChg chg="del">
          <ac:chgData name="Pallavi Raju" userId="d1798d0ead0d486c" providerId="LiveId" clId="{A80063DE-6DD3-41AA-B5B8-860D6B8522CE}" dt="2025-11-29T07:00:29.836" v="153" actId="478"/>
          <ac:spMkLst>
            <pc:docMk/>
            <pc:sldMk cId="940807436" sldId="259"/>
            <ac:spMk id="2" creationId="{4DF64C6F-9120-4BA8-28A5-D1C0C4CB5051}"/>
          </ac:spMkLst>
        </pc:spChg>
        <pc:spChg chg="add del mod">
          <ac:chgData name="Pallavi Raju" userId="d1798d0ead0d486c" providerId="LiveId" clId="{A80063DE-6DD3-41AA-B5B8-860D6B8522CE}" dt="2025-11-29T07:17:29.556" v="177" actId="1076"/>
          <ac:spMkLst>
            <pc:docMk/>
            <pc:sldMk cId="940807436" sldId="259"/>
            <ac:spMk id="3" creationId="{1307DF2F-02A7-6060-0C73-22F77A208486}"/>
          </ac:spMkLst>
        </pc:spChg>
        <pc:spChg chg="add del mod">
          <ac:chgData name="Pallavi Raju" userId="d1798d0ead0d486c" providerId="LiveId" clId="{A80063DE-6DD3-41AA-B5B8-860D6B8522CE}" dt="2025-11-29T07:09:43.786" v="160" actId="478"/>
          <ac:spMkLst>
            <pc:docMk/>
            <pc:sldMk cId="940807436" sldId="259"/>
            <ac:spMk id="4" creationId="{78A57738-2CBC-2C35-3289-31A9C959B89A}"/>
          </ac:spMkLst>
        </pc:spChg>
        <pc:spChg chg="add mod">
          <ac:chgData name="Pallavi Raju" userId="d1798d0ead0d486c" providerId="LiveId" clId="{A80063DE-6DD3-41AA-B5B8-860D6B8522CE}" dt="2025-11-29T07:09:31.254" v="157" actId="21"/>
          <ac:spMkLst>
            <pc:docMk/>
            <pc:sldMk cId="940807436" sldId="259"/>
            <ac:spMk id="5" creationId="{373E7979-1CFF-19A1-D143-3006296973B0}"/>
          </ac:spMkLst>
        </pc:spChg>
        <pc:spChg chg="add">
          <ac:chgData name="Pallavi Raju" userId="d1798d0ead0d486c" providerId="LiveId" clId="{A80063DE-6DD3-41AA-B5B8-860D6B8522CE}" dt="2025-11-29T07:12:37.366" v="165"/>
          <ac:spMkLst>
            <pc:docMk/>
            <pc:sldMk cId="940807436" sldId="259"/>
            <ac:spMk id="6" creationId="{C3ED53CA-08BC-922B-03AC-7147FECEA8B9}"/>
          </ac:spMkLst>
        </pc:spChg>
      </pc:sldChg>
      <pc:sldChg chg="addSp delSp modSp new mod">
        <pc:chgData name="Pallavi Raju" userId="d1798d0ead0d486c" providerId="LiveId" clId="{A80063DE-6DD3-41AA-B5B8-860D6B8522CE}" dt="2025-11-29T17:40:52.014" v="1579" actId="1076"/>
        <pc:sldMkLst>
          <pc:docMk/>
          <pc:sldMk cId="3718581075" sldId="260"/>
        </pc:sldMkLst>
        <pc:spChg chg="add del">
          <ac:chgData name="Pallavi Raju" userId="d1798d0ead0d486c" providerId="LiveId" clId="{A80063DE-6DD3-41AA-B5B8-860D6B8522CE}" dt="2025-11-29T17:39:17.908" v="1573" actId="478"/>
          <ac:spMkLst>
            <pc:docMk/>
            <pc:sldMk cId="3718581075" sldId="260"/>
            <ac:spMk id="2" creationId="{196EC52A-A5D9-3D69-AED3-A70A3C632129}"/>
          </ac:spMkLst>
        </pc:spChg>
        <pc:spChg chg="del">
          <ac:chgData name="Pallavi Raju" userId="d1798d0ead0d486c" providerId="LiveId" clId="{A80063DE-6DD3-41AA-B5B8-860D6B8522CE}" dt="2025-11-29T07:17:39.767" v="178" actId="478"/>
          <ac:spMkLst>
            <pc:docMk/>
            <pc:sldMk cId="3718581075" sldId="260"/>
            <ac:spMk id="2" creationId="{A76542EC-F324-8073-E14F-D04CF45CD365}"/>
          </ac:spMkLst>
        </pc:spChg>
        <pc:spChg chg="mod">
          <ac:chgData name="Pallavi Raju" userId="d1798d0ead0d486c" providerId="LiveId" clId="{A80063DE-6DD3-41AA-B5B8-860D6B8522CE}" dt="2025-11-29T07:19:07.509" v="205" actId="20577"/>
          <ac:spMkLst>
            <pc:docMk/>
            <pc:sldMk cId="3718581075" sldId="260"/>
            <ac:spMk id="3" creationId="{64980CA0-627B-B545-5D9C-BF1EC49D2E48}"/>
          </ac:spMkLst>
        </pc:spChg>
        <pc:picChg chg="add mod">
          <ac:chgData name="Pallavi Raju" userId="d1798d0ead0d486c" providerId="LiveId" clId="{A80063DE-6DD3-41AA-B5B8-860D6B8522CE}" dt="2025-11-29T17:40:52.014" v="1579" actId="1076"/>
          <ac:picMkLst>
            <pc:docMk/>
            <pc:sldMk cId="3718581075" sldId="260"/>
            <ac:picMk id="5" creationId="{66920708-9825-7282-A74B-3C3AAFD5CB03}"/>
          </ac:picMkLst>
        </pc:picChg>
        <pc:picChg chg="add mod">
          <ac:chgData name="Pallavi Raju" userId="d1798d0ead0d486c" providerId="LiveId" clId="{A80063DE-6DD3-41AA-B5B8-860D6B8522CE}" dt="2025-11-29T07:19:32.175" v="206" actId="931"/>
          <ac:picMkLst>
            <pc:docMk/>
            <pc:sldMk cId="3718581075" sldId="260"/>
            <ac:picMk id="5" creationId="{C37A91EB-72F6-5678-E932-4FDD7B70ACD9}"/>
          </ac:picMkLst>
        </pc:picChg>
        <pc:picChg chg="add del mod">
          <ac:chgData name="Pallavi Raju" userId="d1798d0ead0d486c" providerId="LiveId" clId="{A80063DE-6DD3-41AA-B5B8-860D6B8522CE}" dt="2025-11-29T17:40:34.694" v="1576" actId="478"/>
          <ac:picMkLst>
            <pc:docMk/>
            <pc:sldMk cId="3718581075" sldId="260"/>
            <ac:picMk id="7" creationId="{8FF4B4A2-099B-D31D-BB1F-84A6F68DC2BC}"/>
          </ac:picMkLst>
        </pc:picChg>
      </pc:sldChg>
      <pc:sldChg chg="addSp delSp modSp new mod">
        <pc:chgData name="Pallavi Raju" userId="d1798d0ead0d486c" providerId="LiveId" clId="{A80063DE-6DD3-41AA-B5B8-860D6B8522CE}" dt="2025-11-29T17:41:07.725" v="1580" actId="207"/>
        <pc:sldMkLst>
          <pc:docMk/>
          <pc:sldMk cId="2076373262" sldId="261"/>
        </pc:sldMkLst>
        <pc:spChg chg="del">
          <ac:chgData name="Pallavi Raju" userId="d1798d0ead0d486c" providerId="LiveId" clId="{A80063DE-6DD3-41AA-B5B8-860D6B8522CE}" dt="2025-11-29T08:50:03.606" v="209" actId="478"/>
          <ac:spMkLst>
            <pc:docMk/>
            <pc:sldMk cId="2076373262" sldId="261"/>
            <ac:spMk id="2" creationId="{2738DB38-CA23-1E7D-C792-BC9BB1A31D93}"/>
          </ac:spMkLst>
        </pc:spChg>
        <pc:spChg chg="mod">
          <ac:chgData name="Pallavi Raju" userId="d1798d0ead0d486c" providerId="LiveId" clId="{A80063DE-6DD3-41AA-B5B8-860D6B8522CE}" dt="2025-11-29T17:41:07.725" v="1580" actId="207"/>
          <ac:spMkLst>
            <pc:docMk/>
            <pc:sldMk cId="2076373262" sldId="261"/>
            <ac:spMk id="3" creationId="{56F0317D-354C-BB1A-9B11-7B17989AB0E0}"/>
          </ac:spMkLst>
        </pc:spChg>
        <pc:spChg chg="add">
          <ac:chgData name="Pallavi Raju" userId="d1798d0ead0d486c" providerId="LiveId" clId="{A80063DE-6DD3-41AA-B5B8-860D6B8522CE}" dt="2025-11-29T09:04:54.552" v="261"/>
          <ac:spMkLst>
            <pc:docMk/>
            <pc:sldMk cId="2076373262" sldId="261"/>
            <ac:spMk id="4" creationId="{BDB860EA-E38E-36AC-F600-ADCAC9A3FCB7}"/>
          </ac:spMkLst>
        </pc:spChg>
      </pc:sldChg>
      <pc:sldChg chg="delSp modSp new mod">
        <pc:chgData name="Pallavi Raju" userId="d1798d0ead0d486c" providerId="LiveId" clId="{A80063DE-6DD3-41AA-B5B8-860D6B8522CE}" dt="2025-11-29T09:19:29.222" v="282" actId="1076"/>
        <pc:sldMkLst>
          <pc:docMk/>
          <pc:sldMk cId="3685784234" sldId="262"/>
        </pc:sldMkLst>
        <pc:spChg chg="del mod">
          <ac:chgData name="Pallavi Raju" userId="d1798d0ead0d486c" providerId="LiveId" clId="{A80063DE-6DD3-41AA-B5B8-860D6B8522CE}" dt="2025-11-29T09:05:26.924" v="270" actId="478"/>
          <ac:spMkLst>
            <pc:docMk/>
            <pc:sldMk cId="3685784234" sldId="262"/>
            <ac:spMk id="2" creationId="{A7747B03-1DD8-5AFE-C312-8A81C0828566}"/>
          </ac:spMkLst>
        </pc:spChg>
        <pc:spChg chg="mod">
          <ac:chgData name="Pallavi Raju" userId="d1798d0ead0d486c" providerId="LiveId" clId="{A80063DE-6DD3-41AA-B5B8-860D6B8522CE}" dt="2025-11-29T09:19:29.222" v="282" actId="1076"/>
          <ac:spMkLst>
            <pc:docMk/>
            <pc:sldMk cId="3685784234" sldId="262"/>
            <ac:spMk id="3" creationId="{EB3BFC2D-E233-6F7A-21AC-8485529EF781}"/>
          </ac:spMkLst>
        </pc:spChg>
      </pc:sldChg>
      <pc:sldChg chg="delSp modSp new mod">
        <pc:chgData name="Pallavi Raju" userId="d1798d0ead0d486c" providerId="LiveId" clId="{A80063DE-6DD3-41AA-B5B8-860D6B8522CE}" dt="2025-11-29T09:30:37.078" v="375" actId="20577"/>
        <pc:sldMkLst>
          <pc:docMk/>
          <pc:sldMk cId="1741196121" sldId="263"/>
        </pc:sldMkLst>
        <pc:spChg chg="del">
          <ac:chgData name="Pallavi Raju" userId="d1798d0ead0d486c" providerId="LiveId" clId="{A80063DE-6DD3-41AA-B5B8-860D6B8522CE}" dt="2025-11-29T09:19:42.031" v="283" actId="478"/>
          <ac:spMkLst>
            <pc:docMk/>
            <pc:sldMk cId="1741196121" sldId="263"/>
            <ac:spMk id="2" creationId="{44416E08-F8CC-2CDF-178A-72EFF79C584F}"/>
          </ac:spMkLst>
        </pc:spChg>
        <pc:spChg chg="mod">
          <ac:chgData name="Pallavi Raju" userId="d1798d0ead0d486c" providerId="LiveId" clId="{A80063DE-6DD3-41AA-B5B8-860D6B8522CE}" dt="2025-11-29T09:30:37.078" v="375" actId="20577"/>
          <ac:spMkLst>
            <pc:docMk/>
            <pc:sldMk cId="1741196121" sldId="263"/>
            <ac:spMk id="3" creationId="{2158DCB3-C0E4-07EE-8617-F9B108D7F359}"/>
          </ac:spMkLst>
        </pc:spChg>
      </pc:sldChg>
      <pc:sldChg chg="delSp modSp new mod">
        <pc:chgData name="Pallavi Raju" userId="d1798d0ead0d486c" providerId="LiveId" clId="{A80063DE-6DD3-41AA-B5B8-860D6B8522CE}" dt="2025-11-29T09:31:49.298" v="385" actId="113"/>
        <pc:sldMkLst>
          <pc:docMk/>
          <pc:sldMk cId="2250990387" sldId="264"/>
        </pc:sldMkLst>
        <pc:spChg chg="del">
          <ac:chgData name="Pallavi Raju" userId="d1798d0ead0d486c" providerId="LiveId" clId="{A80063DE-6DD3-41AA-B5B8-860D6B8522CE}" dt="2025-11-29T09:31:22.941" v="378" actId="478"/>
          <ac:spMkLst>
            <pc:docMk/>
            <pc:sldMk cId="2250990387" sldId="264"/>
            <ac:spMk id="2" creationId="{551870B2-ECA8-F84B-38CE-D81B871A855B}"/>
          </ac:spMkLst>
        </pc:spChg>
        <pc:spChg chg="mod">
          <ac:chgData name="Pallavi Raju" userId="d1798d0ead0d486c" providerId="LiveId" clId="{A80063DE-6DD3-41AA-B5B8-860D6B8522CE}" dt="2025-11-29T09:31:49.298" v="385" actId="113"/>
          <ac:spMkLst>
            <pc:docMk/>
            <pc:sldMk cId="2250990387" sldId="264"/>
            <ac:spMk id="3" creationId="{16427E43-C434-2752-EB0D-F664CDB4C402}"/>
          </ac:spMkLst>
        </pc:spChg>
      </pc:sldChg>
      <pc:sldChg chg="addSp delSp modSp new mod">
        <pc:chgData name="Pallavi Raju" userId="d1798d0ead0d486c" providerId="LiveId" clId="{A80063DE-6DD3-41AA-B5B8-860D6B8522CE}" dt="2025-11-29T17:41:19.807" v="1581" actId="207"/>
        <pc:sldMkLst>
          <pc:docMk/>
          <pc:sldMk cId="2723713584" sldId="265"/>
        </pc:sldMkLst>
        <pc:spChg chg="del">
          <ac:chgData name="Pallavi Raju" userId="d1798d0ead0d486c" providerId="LiveId" clId="{A80063DE-6DD3-41AA-B5B8-860D6B8522CE}" dt="2025-11-29T09:31:55.296" v="387" actId="478"/>
          <ac:spMkLst>
            <pc:docMk/>
            <pc:sldMk cId="2723713584" sldId="265"/>
            <ac:spMk id="2" creationId="{293ABE17-203D-76F3-3AD1-6ABD2483EC8A}"/>
          </ac:spMkLst>
        </pc:spChg>
        <pc:spChg chg="mod">
          <ac:chgData name="Pallavi Raju" userId="d1798d0ead0d486c" providerId="LiveId" clId="{A80063DE-6DD3-41AA-B5B8-860D6B8522CE}" dt="2025-11-29T17:41:19.807" v="1581" actId="207"/>
          <ac:spMkLst>
            <pc:docMk/>
            <pc:sldMk cId="2723713584" sldId="265"/>
            <ac:spMk id="3" creationId="{9DB152F0-C111-A65A-B66B-D88F55D10849}"/>
          </ac:spMkLst>
        </pc:spChg>
        <pc:spChg chg="add">
          <ac:chgData name="Pallavi Raju" userId="d1798d0ead0d486c" providerId="LiveId" clId="{A80063DE-6DD3-41AA-B5B8-860D6B8522CE}" dt="2025-11-29T09:36:35.329" v="412"/>
          <ac:spMkLst>
            <pc:docMk/>
            <pc:sldMk cId="2723713584" sldId="265"/>
            <ac:spMk id="4" creationId="{477AAA0E-4F0D-DE53-1BA7-A23DDDBE77B3}"/>
          </ac:spMkLst>
        </pc:spChg>
      </pc:sldChg>
      <pc:sldChg chg="delSp modSp new mod">
        <pc:chgData name="Pallavi Raju" userId="d1798d0ead0d486c" providerId="LiveId" clId="{A80063DE-6DD3-41AA-B5B8-860D6B8522CE}" dt="2025-11-29T17:18:58.247" v="1506" actId="255"/>
        <pc:sldMkLst>
          <pc:docMk/>
          <pc:sldMk cId="357877351" sldId="266"/>
        </pc:sldMkLst>
        <pc:spChg chg="del">
          <ac:chgData name="Pallavi Raju" userId="d1798d0ead0d486c" providerId="LiveId" clId="{A80063DE-6DD3-41AA-B5B8-860D6B8522CE}" dt="2025-11-29T09:41:44.034" v="435" actId="478"/>
          <ac:spMkLst>
            <pc:docMk/>
            <pc:sldMk cId="357877351" sldId="266"/>
            <ac:spMk id="2" creationId="{CDA78A75-AF5A-DE40-29CA-A66962ECA0A4}"/>
          </ac:spMkLst>
        </pc:spChg>
        <pc:spChg chg="mod">
          <ac:chgData name="Pallavi Raju" userId="d1798d0ead0d486c" providerId="LiveId" clId="{A80063DE-6DD3-41AA-B5B8-860D6B8522CE}" dt="2025-11-29T17:18:58.247" v="1506" actId="255"/>
          <ac:spMkLst>
            <pc:docMk/>
            <pc:sldMk cId="357877351" sldId="266"/>
            <ac:spMk id="3" creationId="{EB1C5F1A-746B-C09F-A2BF-ABEABCC8FF46}"/>
          </ac:spMkLst>
        </pc:spChg>
      </pc:sldChg>
      <pc:sldChg chg="addSp delSp modSp new mod">
        <pc:chgData name="Pallavi Raju" userId="d1798d0ead0d486c" providerId="LiveId" clId="{A80063DE-6DD3-41AA-B5B8-860D6B8522CE}" dt="2025-11-29T10:12:04.491" v="582" actId="14100"/>
        <pc:sldMkLst>
          <pc:docMk/>
          <pc:sldMk cId="1253284488" sldId="267"/>
        </pc:sldMkLst>
        <pc:spChg chg="del">
          <ac:chgData name="Pallavi Raju" userId="d1798d0ead0d486c" providerId="LiveId" clId="{A80063DE-6DD3-41AA-B5B8-860D6B8522CE}" dt="2025-11-29T10:05:42.553" v="510" actId="478"/>
          <ac:spMkLst>
            <pc:docMk/>
            <pc:sldMk cId="1253284488" sldId="267"/>
            <ac:spMk id="2" creationId="{0766E7CC-C638-A0EF-9250-4149CC629C84}"/>
          </ac:spMkLst>
        </pc:spChg>
        <pc:spChg chg="mod">
          <ac:chgData name="Pallavi Raju" userId="d1798d0ead0d486c" providerId="LiveId" clId="{A80063DE-6DD3-41AA-B5B8-860D6B8522CE}" dt="2025-11-29T10:11:55.152" v="578" actId="20577"/>
          <ac:spMkLst>
            <pc:docMk/>
            <pc:sldMk cId="1253284488" sldId="267"/>
            <ac:spMk id="3" creationId="{50ED9F5B-D959-4DB4-ECFD-8D2052E88243}"/>
          </ac:spMkLst>
        </pc:spChg>
        <pc:graphicFrameChg chg="add mod modGraphic">
          <ac:chgData name="Pallavi Raju" userId="d1798d0ead0d486c" providerId="LiveId" clId="{A80063DE-6DD3-41AA-B5B8-860D6B8522CE}" dt="2025-11-29T10:12:04.491" v="582" actId="14100"/>
          <ac:graphicFrameMkLst>
            <pc:docMk/>
            <pc:sldMk cId="1253284488" sldId="267"/>
            <ac:graphicFrameMk id="4" creationId="{913FAE2A-ACD7-963A-0856-F2A4EC9C8528}"/>
          </ac:graphicFrameMkLst>
        </pc:graphicFrameChg>
        <pc:graphicFrameChg chg="add mod">
          <ac:chgData name="Pallavi Raju" userId="d1798d0ead0d486c" providerId="LiveId" clId="{A80063DE-6DD3-41AA-B5B8-860D6B8522CE}" dt="2025-11-29T10:09:20.615" v="541" actId="571"/>
          <ac:graphicFrameMkLst>
            <pc:docMk/>
            <pc:sldMk cId="1253284488" sldId="267"/>
            <ac:graphicFrameMk id="5" creationId="{5C26E7B9-AF85-6283-B7D5-9F502ECA3869}"/>
          </ac:graphicFrameMkLst>
        </pc:graphicFrameChg>
      </pc:sldChg>
      <pc:sldChg chg="delSp modSp new mod">
        <pc:chgData name="Pallavi Raju" userId="d1798d0ead0d486c" providerId="LiveId" clId="{A80063DE-6DD3-41AA-B5B8-860D6B8522CE}" dt="2025-11-29T10:12:27.292" v="588" actId="478"/>
        <pc:sldMkLst>
          <pc:docMk/>
          <pc:sldMk cId="3216232010" sldId="268"/>
        </pc:sldMkLst>
        <pc:spChg chg="del">
          <ac:chgData name="Pallavi Raju" userId="d1798d0ead0d486c" providerId="LiveId" clId="{A80063DE-6DD3-41AA-B5B8-860D6B8522CE}" dt="2025-11-29T10:12:27.292" v="588" actId="478"/>
          <ac:spMkLst>
            <pc:docMk/>
            <pc:sldMk cId="3216232010" sldId="268"/>
            <ac:spMk id="2" creationId="{51D5E1DE-CDE3-2580-8E1B-DC5296906F31}"/>
          </ac:spMkLst>
        </pc:spChg>
        <pc:spChg chg="mod">
          <ac:chgData name="Pallavi Raju" userId="d1798d0ead0d486c" providerId="LiveId" clId="{A80063DE-6DD3-41AA-B5B8-860D6B8522CE}" dt="2025-11-29T10:12:23.854" v="587" actId="12"/>
          <ac:spMkLst>
            <pc:docMk/>
            <pc:sldMk cId="3216232010" sldId="268"/>
            <ac:spMk id="3" creationId="{71D5FEA1-2C43-6FDF-D22F-370CD4C060AF}"/>
          </ac:spMkLst>
        </pc:spChg>
      </pc:sldChg>
      <pc:sldChg chg="addSp delSp modSp new mod">
        <pc:chgData name="Pallavi Raju" userId="d1798d0ead0d486c" providerId="LiveId" clId="{A80063DE-6DD3-41AA-B5B8-860D6B8522CE}" dt="2025-11-29T10:16:32.829" v="641" actId="1076"/>
        <pc:sldMkLst>
          <pc:docMk/>
          <pc:sldMk cId="3660004071" sldId="269"/>
        </pc:sldMkLst>
        <pc:spChg chg="del">
          <ac:chgData name="Pallavi Raju" userId="d1798d0ead0d486c" providerId="LiveId" clId="{A80063DE-6DD3-41AA-B5B8-860D6B8522CE}" dt="2025-11-29T10:12:32.018" v="589" actId="478"/>
          <ac:spMkLst>
            <pc:docMk/>
            <pc:sldMk cId="3660004071" sldId="269"/>
            <ac:spMk id="2" creationId="{71DFDB29-67FB-25D9-4803-35A636BE8AF2}"/>
          </ac:spMkLst>
        </pc:spChg>
        <pc:spChg chg="mod">
          <ac:chgData name="Pallavi Raju" userId="d1798d0ead0d486c" providerId="LiveId" clId="{A80063DE-6DD3-41AA-B5B8-860D6B8522CE}" dt="2025-11-29T10:15:48.667" v="623" actId="6549"/>
          <ac:spMkLst>
            <pc:docMk/>
            <pc:sldMk cId="3660004071" sldId="269"/>
            <ac:spMk id="3" creationId="{E0A5AFFA-4AE9-7284-3FB8-5AC4B39F1DFC}"/>
          </ac:spMkLst>
        </pc:spChg>
        <pc:graphicFrameChg chg="add mod modGraphic">
          <ac:chgData name="Pallavi Raju" userId="d1798d0ead0d486c" providerId="LiveId" clId="{A80063DE-6DD3-41AA-B5B8-860D6B8522CE}" dt="2025-11-29T10:16:32.829" v="641" actId="1076"/>
          <ac:graphicFrameMkLst>
            <pc:docMk/>
            <pc:sldMk cId="3660004071" sldId="269"/>
            <ac:graphicFrameMk id="4" creationId="{4C741122-20A4-CAA9-8FB0-695F3434761A}"/>
          </ac:graphicFrameMkLst>
        </pc:graphicFrameChg>
      </pc:sldChg>
      <pc:sldChg chg="addSp delSp modSp new mod">
        <pc:chgData name="Pallavi Raju" userId="d1798d0ead0d486c" providerId="LiveId" clId="{A80063DE-6DD3-41AA-B5B8-860D6B8522CE}" dt="2025-11-29T10:26:20.572" v="763" actId="1076"/>
        <pc:sldMkLst>
          <pc:docMk/>
          <pc:sldMk cId="613752352" sldId="270"/>
        </pc:sldMkLst>
        <pc:spChg chg="del">
          <ac:chgData name="Pallavi Raju" userId="d1798d0ead0d486c" providerId="LiveId" clId="{A80063DE-6DD3-41AA-B5B8-860D6B8522CE}" dt="2025-11-29T10:16:44.920" v="643" actId="478"/>
          <ac:spMkLst>
            <pc:docMk/>
            <pc:sldMk cId="613752352" sldId="270"/>
            <ac:spMk id="2" creationId="{0064839D-B26D-EB7E-D6C4-9128D32A26D8}"/>
          </ac:spMkLst>
        </pc:spChg>
        <pc:spChg chg="add del mod">
          <ac:chgData name="Pallavi Raju" userId="d1798d0ead0d486c" providerId="LiveId" clId="{A80063DE-6DD3-41AA-B5B8-860D6B8522CE}" dt="2025-11-29T10:20:21.965" v="705" actId="20577"/>
          <ac:spMkLst>
            <pc:docMk/>
            <pc:sldMk cId="613752352" sldId="270"/>
            <ac:spMk id="3" creationId="{B2EA83AF-149D-2FF1-3CE7-C3236B9D8148}"/>
          </ac:spMkLst>
        </pc:spChg>
        <pc:spChg chg="add">
          <ac:chgData name="Pallavi Raju" userId="d1798d0ead0d486c" providerId="LiveId" clId="{A80063DE-6DD3-41AA-B5B8-860D6B8522CE}" dt="2025-11-29T10:19:35.172" v="644"/>
          <ac:spMkLst>
            <pc:docMk/>
            <pc:sldMk cId="613752352" sldId="270"/>
            <ac:spMk id="5" creationId="{0472BDBC-276A-B504-98C3-5241D6107D3B}"/>
          </ac:spMkLst>
        </pc:spChg>
        <pc:spChg chg="add del mod">
          <ac:chgData name="Pallavi Raju" userId="d1798d0ead0d486c" providerId="LiveId" clId="{A80063DE-6DD3-41AA-B5B8-860D6B8522CE}" dt="2025-11-29T10:20:36.642" v="707" actId="478"/>
          <ac:spMkLst>
            <pc:docMk/>
            <pc:sldMk cId="613752352" sldId="270"/>
            <ac:spMk id="7" creationId="{73F0D221-AB09-EA38-DF10-D3DC201DCE74}"/>
          </ac:spMkLst>
        </pc:spChg>
        <pc:spChg chg="add del mod">
          <ac:chgData name="Pallavi Raju" userId="d1798d0ead0d486c" providerId="LiveId" clId="{A80063DE-6DD3-41AA-B5B8-860D6B8522CE}" dt="2025-11-29T10:23:53.633" v="744" actId="478"/>
          <ac:spMkLst>
            <pc:docMk/>
            <pc:sldMk cId="613752352" sldId="270"/>
            <ac:spMk id="9" creationId="{61F7A24C-9BA7-8995-2E03-759427927D28}"/>
          </ac:spMkLst>
        </pc:spChg>
        <pc:graphicFrameChg chg="add mod">
          <ac:chgData name="Pallavi Raju" userId="d1798d0ead0d486c" providerId="LiveId" clId="{A80063DE-6DD3-41AA-B5B8-860D6B8522CE}" dt="2025-11-29T10:19:39.008" v="645"/>
          <ac:graphicFrameMkLst>
            <pc:docMk/>
            <pc:sldMk cId="613752352" sldId="270"/>
            <ac:graphicFrameMk id="4" creationId="{4851D0E7-75C0-11BB-41BE-F194E95D99DD}"/>
          </ac:graphicFrameMkLst>
        </pc:graphicFrameChg>
        <pc:graphicFrameChg chg="add del mod">
          <ac:chgData name="Pallavi Raju" userId="d1798d0ead0d486c" providerId="LiveId" clId="{A80063DE-6DD3-41AA-B5B8-860D6B8522CE}" dt="2025-11-29T10:20:36.642" v="707" actId="478"/>
          <ac:graphicFrameMkLst>
            <pc:docMk/>
            <pc:sldMk cId="613752352" sldId="270"/>
            <ac:graphicFrameMk id="6" creationId="{3880B040-1A6D-137E-F576-49B32BB9A903}"/>
          </ac:graphicFrameMkLst>
        </pc:graphicFrameChg>
        <pc:graphicFrameChg chg="add mod modGraphic">
          <ac:chgData name="Pallavi Raju" userId="d1798d0ead0d486c" providerId="LiveId" clId="{A80063DE-6DD3-41AA-B5B8-860D6B8522CE}" dt="2025-11-29T10:26:20.572" v="763" actId="1076"/>
          <ac:graphicFrameMkLst>
            <pc:docMk/>
            <pc:sldMk cId="613752352" sldId="270"/>
            <ac:graphicFrameMk id="8" creationId="{33E4F646-B24F-97AA-3555-E66F92AB7D0D}"/>
          </ac:graphicFrameMkLst>
        </pc:graphicFrameChg>
      </pc:sldChg>
      <pc:sldChg chg="addSp delSp modSp new mod">
        <pc:chgData name="Pallavi Raju" userId="d1798d0ead0d486c" providerId="LiveId" clId="{A80063DE-6DD3-41AA-B5B8-860D6B8522CE}" dt="2025-11-29T17:41:47.732" v="1583" actId="122"/>
        <pc:sldMkLst>
          <pc:docMk/>
          <pc:sldMk cId="3016635978" sldId="271"/>
        </pc:sldMkLst>
        <pc:spChg chg="del">
          <ac:chgData name="Pallavi Raju" userId="d1798d0ead0d486c" providerId="LiveId" clId="{A80063DE-6DD3-41AA-B5B8-860D6B8522CE}" dt="2025-11-29T10:30:08.616" v="766" actId="478"/>
          <ac:spMkLst>
            <pc:docMk/>
            <pc:sldMk cId="3016635978" sldId="271"/>
            <ac:spMk id="2" creationId="{92FF32E3-11C4-BABD-D853-472995E56540}"/>
          </ac:spMkLst>
        </pc:spChg>
        <pc:spChg chg="del mod">
          <ac:chgData name="Pallavi Raju" userId="d1798d0ead0d486c" providerId="LiveId" clId="{A80063DE-6DD3-41AA-B5B8-860D6B8522CE}" dt="2025-11-29T10:29:18.631" v="765"/>
          <ac:spMkLst>
            <pc:docMk/>
            <pc:sldMk cId="3016635978" sldId="271"/>
            <ac:spMk id="3" creationId="{D8350464-0C63-B20D-1535-540872A05E9B}"/>
          </ac:spMkLst>
        </pc:spChg>
        <pc:spChg chg="add mod">
          <ac:chgData name="Pallavi Raju" userId="d1798d0ead0d486c" providerId="LiveId" clId="{A80063DE-6DD3-41AA-B5B8-860D6B8522CE}" dt="2025-11-29T17:41:47.732" v="1583" actId="122"/>
          <ac:spMkLst>
            <pc:docMk/>
            <pc:sldMk cId="3016635978" sldId="271"/>
            <ac:spMk id="5" creationId="{421AF745-927B-28B3-A6AF-5825F94AF5B4}"/>
          </ac:spMkLst>
        </pc:spChg>
        <pc:graphicFrameChg chg="add mod modGraphic">
          <ac:chgData name="Pallavi Raju" userId="d1798d0ead0d486c" providerId="LiveId" clId="{A80063DE-6DD3-41AA-B5B8-860D6B8522CE}" dt="2025-11-29T10:35:04.282" v="820" actId="1076"/>
          <ac:graphicFrameMkLst>
            <pc:docMk/>
            <pc:sldMk cId="3016635978" sldId="271"/>
            <ac:graphicFrameMk id="4" creationId="{D00B6F02-C1C4-42AE-E998-8A63921A18F0}"/>
          </ac:graphicFrameMkLst>
        </pc:graphicFrameChg>
      </pc:sldChg>
      <pc:sldChg chg="delSp modSp new mod">
        <pc:chgData name="Pallavi Raju" userId="d1798d0ead0d486c" providerId="LiveId" clId="{A80063DE-6DD3-41AA-B5B8-860D6B8522CE}" dt="2025-11-29T17:25:00.960" v="1566" actId="113"/>
        <pc:sldMkLst>
          <pc:docMk/>
          <pc:sldMk cId="3507498010" sldId="272"/>
        </pc:sldMkLst>
        <pc:spChg chg="del">
          <ac:chgData name="Pallavi Raju" userId="d1798d0ead0d486c" providerId="LiveId" clId="{A80063DE-6DD3-41AA-B5B8-860D6B8522CE}" dt="2025-11-29T10:43:34.784" v="829" actId="478"/>
          <ac:spMkLst>
            <pc:docMk/>
            <pc:sldMk cId="3507498010" sldId="272"/>
            <ac:spMk id="2" creationId="{63BEA155-F851-43FF-9526-47395E797F8B}"/>
          </ac:spMkLst>
        </pc:spChg>
        <pc:spChg chg="mod">
          <ac:chgData name="Pallavi Raju" userId="d1798d0ead0d486c" providerId="LiveId" clId="{A80063DE-6DD3-41AA-B5B8-860D6B8522CE}" dt="2025-11-29T17:25:00.960" v="1566" actId="113"/>
          <ac:spMkLst>
            <pc:docMk/>
            <pc:sldMk cId="3507498010" sldId="272"/>
            <ac:spMk id="3" creationId="{2FDF3E32-CBEA-4DE3-B3B7-D7A130E0708E}"/>
          </ac:spMkLst>
        </pc:spChg>
      </pc:sldChg>
      <pc:sldChg chg="addSp delSp modSp new del mod">
        <pc:chgData name="Pallavi Raju" userId="d1798d0ead0d486c" providerId="LiveId" clId="{A80063DE-6DD3-41AA-B5B8-860D6B8522CE}" dt="2025-11-29T17:25:09.929" v="1567" actId="2696"/>
        <pc:sldMkLst>
          <pc:docMk/>
          <pc:sldMk cId="855420113" sldId="273"/>
        </pc:sldMkLst>
        <pc:spChg chg="del mod">
          <ac:chgData name="Pallavi Raju" userId="d1798d0ead0d486c" providerId="LiveId" clId="{A80063DE-6DD3-41AA-B5B8-860D6B8522CE}" dt="2025-11-29T10:54:33.750" v="842"/>
          <ac:spMkLst>
            <pc:docMk/>
            <pc:sldMk cId="855420113" sldId="273"/>
            <ac:spMk id="3" creationId="{CCDC4DE3-3F7D-E529-1D34-42F379D73D99}"/>
          </ac:spMkLst>
        </pc:spChg>
        <pc:spChg chg="add del mod">
          <ac:chgData name="Pallavi Raju" userId="d1798d0ead0d486c" providerId="LiveId" clId="{A80063DE-6DD3-41AA-B5B8-860D6B8522CE}" dt="2025-11-29T10:54:42.939" v="844" actId="478"/>
          <ac:spMkLst>
            <pc:docMk/>
            <pc:sldMk cId="855420113" sldId="273"/>
            <ac:spMk id="5" creationId="{8D86F88B-EFC5-50CC-321C-77249D7AB5AE}"/>
          </ac:spMkLst>
        </pc:spChg>
        <pc:spChg chg="add mod">
          <ac:chgData name="Pallavi Raju" userId="d1798d0ead0d486c" providerId="LiveId" clId="{A80063DE-6DD3-41AA-B5B8-860D6B8522CE}" dt="2025-11-29T10:54:42.939" v="844" actId="478"/>
          <ac:spMkLst>
            <pc:docMk/>
            <pc:sldMk cId="855420113" sldId="273"/>
            <ac:spMk id="6" creationId="{A7AD0A0F-DA6E-725E-2500-86408C510458}"/>
          </ac:spMkLst>
        </pc:spChg>
        <pc:graphicFrameChg chg="add del mod">
          <ac:chgData name="Pallavi Raju" userId="d1798d0ead0d486c" providerId="LiveId" clId="{A80063DE-6DD3-41AA-B5B8-860D6B8522CE}" dt="2025-11-29T10:54:42.939" v="844" actId="478"/>
          <ac:graphicFrameMkLst>
            <pc:docMk/>
            <pc:sldMk cId="855420113" sldId="273"/>
            <ac:graphicFrameMk id="4" creationId="{AEF1DB19-777B-55B4-841B-A43C0B8A1F8A}"/>
          </ac:graphicFrameMkLst>
        </pc:graphicFrameChg>
      </pc:sldChg>
      <pc:sldChg chg="addSp delSp modSp new mod">
        <pc:chgData name="Pallavi Raju" userId="d1798d0ead0d486c" providerId="LiveId" clId="{A80063DE-6DD3-41AA-B5B8-860D6B8522CE}" dt="2025-11-29T17:41:58.512" v="1584" actId="207"/>
        <pc:sldMkLst>
          <pc:docMk/>
          <pc:sldMk cId="4149892396" sldId="274"/>
        </pc:sldMkLst>
        <pc:spChg chg="del">
          <ac:chgData name="Pallavi Raju" userId="d1798d0ead0d486c" providerId="LiveId" clId="{A80063DE-6DD3-41AA-B5B8-860D6B8522CE}" dt="2025-11-29T10:55:39.164" v="849" actId="478"/>
          <ac:spMkLst>
            <pc:docMk/>
            <pc:sldMk cId="4149892396" sldId="274"/>
            <ac:spMk id="2" creationId="{2BAD6A94-C65F-8F66-FEF3-CA8E3A517A5F}"/>
          </ac:spMkLst>
        </pc:spChg>
        <pc:spChg chg="mod">
          <ac:chgData name="Pallavi Raju" userId="d1798d0ead0d486c" providerId="LiveId" clId="{A80063DE-6DD3-41AA-B5B8-860D6B8522CE}" dt="2025-11-29T17:41:58.512" v="1584" actId="207"/>
          <ac:spMkLst>
            <pc:docMk/>
            <pc:sldMk cId="4149892396" sldId="274"/>
            <ac:spMk id="3" creationId="{3AA020C7-01BE-1CBE-4FC6-1D8F19BEFFCF}"/>
          </ac:spMkLst>
        </pc:spChg>
        <pc:spChg chg="add del mod">
          <ac:chgData name="Pallavi Raju" userId="d1798d0ead0d486c" providerId="LiveId" clId="{A80063DE-6DD3-41AA-B5B8-860D6B8522CE}" dt="2025-11-29T10:57:45.915" v="871" actId="478"/>
          <ac:spMkLst>
            <pc:docMk/>
            <pc:sldMk cId="4149892396" sldId="274"/>
            <ac:spMk id="5" creationId="{E2090BD8-12F6-709D-132F-7D93DE4086BC}"/>
          </ac:spMkLst>
        </pc:spChg>
        <pc:spChg chg="add mod">
          <ac:chgData name="Pallavi Raju" userId="d1798d0ead0d486c" providerId="LiveId" clId="{A80063DE-6DD3-41AA-B5B8-860D6B8522CE}" dt="2025-11-29T10:58:18.961" v="875" actId="1076"/>
          <ac:spMkLst>
            <pc:docMk/>
            <pc:sldMk cId="4149892396" sldId="274"/>
            <ac:spMk id="7" creationId="{D16806D6-13BE-CD60-B51C-54B4249845D6}"/>
          </ac:spMkLst>
        </pc:spChg>
        <pc:graphicFrameChg chg="add del mod">
          <ac:chgData name="Pallavi Raju" userId="d1798d0ead0d486c" providerId="LiveId" clId="{A80063DE-6DD3-41AA-B5B8-860D6B8522CE}" dt="2025-11-29T10:57:45.915" v="871" actId="478"/>
          <ac:graphicFrameMkLst>
            <pc:docMk/>
            <pc:sldMk cId="4149892396" sldId="274"/>
            <ac:graphicFrameMk id="4" creationId="{ABA6AA77-06BB-ED6D-A96F-53F395E2AAA5}"/>
          </ac:graphicFrameMkLst>
        </pc:graphicFrameChg>
        <pc:graphicFrameChg chg="add mod modGraphic">
          <ac:chgData name="Pallavi Raju" userId="d1798d0ead0d486c" providerId="LiveId" clId="{A80063DE-6DD3-41AA-B5B8-860D6B8522CE}" dt="2025-11-29T11:00:01.295" v="892" actId="255"/>
          <ac:graphicFrameMkLst>
            <pc:docMk/>
            <pc:sldMk cId="4149892396" sldId="274"/>
            <ac:graphicFrameMk id="6" creationId="{8AC9AEBA-ECDB-6197-A1F8-537C5A17ADEC}"/>
          </ac:graphicFrameMkLst>
        </pc:graphicFrameChg>
      </pc:sldChg>
      <pc:sldChg chg="delSp modSp new mod">
        <pc:chgData name="Pallavi Raju" userId="d1798d0ead0d486c" providerId="LiveId" clId="{A80063DE-6DD3-41AA-B5B8-860D6B8522CE}" dt="2025-11-29T11:03:04.679" v="916" actId="255"/>
        <pc:sldMkLst>
          <pc:docMk/>
          <pc:sldMk cId="199858402" sldId="275"/>
        </pc:sldMkLst>
        <pc:spChg chg="del">
          <ac:chgData name="Pallavi Raju" userId="d1798d0ead0d486c" providerId="LiveId" clId="{A80063DE-6DD3-41AA-B5B8-860D6B8522CE}" dt="2025-11-29T11:01:23.242" v="899" actId="478"/>
          <ac:spMkLst>
            <pc:docMk/>
            <pc:sldMk cId="199858402" sldId="275"/>
            <ac:spMk id="2" creationId="{308D6BA2-935E-8A63-53B4-7AE64E245F05}"/>
          </ac:spMkLst>
        </pc:spChg>
        <pc:spChg chg="mod">
          <ac:chgData name="Pallavi Raju" userId="d1798d0ead0d486c" providerId="LiveId" clId="{A80063DE-6DD3-41AA-B5B8-860D6B8522CE}" dt="2025-11-29T11:03:04.679" v="916" actId="255"/>
          <ac:spMkLst>
            <pc:docMk/>
            <pc:sldMk cId="199858402" sldId="275"/>
            <ac:spMk id="3" creationId="{571C1953-A5A6-B6C4-79E9-F0E4CA0D2E31}"/>
          </ac:spMkLst>
        </pc:spChg>
      </pc:sldChg>
      <pc:sldChg chg="addSp delSp modSp new mod">
        <pc:chgData name="Pallavi Raju" userId="d1798d0ead0d486c" providerId="LiveId" clId="{A80063DE-6DD3-41AA-B5B8-860D6B8522CE}" dt="2025-11-29T15:19:20.016" v="962" actId="14100"/>
        <pc:sldMkLst>
          <pc:docMk/>
          <pc:sldMk cId="1876389535" sldId="276"/>
        </pc:sldMkLst>
        <pc:spChg chg="add del mod">
          <ac:chgData name="Pallavi Raju" userId="d1798d0ead0d486c" providerId="LiveId" clId="{A80063DE-6DD3-41AA-B5B8-860D6B8522CE}" dt="2025-11-29T15:18:21.390" v="949"/>
          <ac:spMkLst>
            <pc:docMk/>
            <pc:sldMk cId="1876389535" sldId="276"/>
            <ac:spMk id="2" creationId="{56F54394-FC60-C779-A09D-ACFCFF4C0D21}"/>
          </ac:spMkLst>
        </pc:spChg>
        <pc:spChg chg="del">
          <ac:chgData name="Pallavi Raju" userId="d1798d0ead0d486c" providerId="LiveId" clId="{A80063DE-6DD3-41AA-B5B8-860D6B8522CE}" dt="2025-11-29T11:03:34.671" v="918" actId="478"/>
          <ac:spMkLst>
            <pc:docMk/>
            <pc:sldMk cId="1876389535" sldId="276"/>
            <ac:spMk id="2" creationId="{7EE3F74C-1939-92DC-6EF0-1495F9FFBEE0}"/>
          </ac:spMkLst>
        </pc:spChg>
        <pc:spChg chg="del mod">
          <ac:chgData name="Pallavi Raju" userId="d1798d0ead0d486c" providerId="LiveId" clId="{A80063DE-6DD3-41AA-B5B8-860D6B8522CE}" dt="2025-11-29T11:06:04.858" v="931" actId="478"/>
          <ac:spMkLst>
            <pc:docMk/>
            <pc:sldMk cId="1876389535" sldId="276"/>
            <ac:spMk id="3" creationId="{15615289-1665-F6DC-C2DB-0E6E25FFEC8A}"/>
          </ac:spMkLst>
        </pc:spChg>
        <pc:spChg chg="add del mod">
          <ac:chgData name="Pallavi Raju" userId="d1798d0ead0d486c" providerId="LiveId" clId="{A80063DE-6DD3-41AA-B5B8-860D6B8522CE}" dt="2025-11-29T15:18:17.571" v="947" actId="478"/>
          <ac:spMkLst>
            <pc:docMk/>
            <pc:sldMk cId="1876389535" sldId="276"/>
            <ac:spMk id="4" creationId="{BDAA559E-24D9-6D50-0527-B54A7A52DF54}"/>
          </ac:spMkLst>
        </pc:spChg>
        <pc:spChg chg="add mod">
          <ac:chgData name="Pallavi Raju" userId="d1798d0ead0d486c" providerId="LiveId" clId="{A80063DE-6DD3-41AA-B5B8-860D6B8522CE}" dt="2025-11-29T15:19:20.016" v="962" actId="14100"/>
          <ac:spMkLst>
            <pc:docMk/>
            <pc:sldMk cId="1876389535" sldId="276"/>
            <ac:spMk id="5" creationId="{F3A0203E-4274-1A3E-F629-D13E6C4E22C8}"/>
          </ac:spMkLst>
        </pc:spChg>
        <pc:picChg chg="add del mod">
          <ac:chgData name="Pallavi Raju" userId="d1798d0ead0d486c" providerId="LiveId" clId="{A80063DE-6DD3-41AA-B5B8-860D6B8522CE}" dt="2025-11-29T15:18:17.571" v="947" actId="478"/>
          <ac:picMkLst>
            <pc:docMk/>
            <pc:sldMk cId="1876389535" sldId="276"/>
            <ac:picMk id="1026" creationId="{BC3CFBC4-9B03-0AC9-664B-DAD498C2912F}"/>
          </ac:picMkLst>
        </pc:picChg>
        <pc:picChg chg="add mod">
          <ac:chgData name="Pallavi Raju" userId="d1798d0ead0d486c" providerId="LiveId" clId="{A80063DE-6DD3-41AA-B5B8-860D6B8522CE}" dt="2025-11-29T15:18:32.688" v="954" actId="14100"/>
          <ac:picMkLst>
            <pc:docMk/>
            <pc:sldMk cId="1876389535" sldId="276"/>
            <ac:picMk id="1028" creationId="{B2DC648C-DDDF-7EF7-2269-C7EDE825745B}"/>
          </ac:picMkLst>
        </pc:picChg>
        <pc:picChg chg="add del mod">
          <ac:chgData name="Pallavi Raju" userId="d1798d0ead0d486c" providerId="LiveId" clId="{A80063DE-6DD3-41AA-B5B8-860D6B8522CE}" dt="2025-11-29T11:06:04.858" v="931" actId="478"/>
          <ac:picMkLst>
            <pc:docMk/>
            <pc:sldMk cId="1876389535" sldId="276"/>
            <ac:picMk id="8194" creationId="{D0C1C77A-11EC-2A96-7DCD-9A7DE7FF4E2D}"/>
          </ac:picMkLst>
        </pc:picChg>
      </pc:sldChg>
      <pc:sldChg chg="delSp modSp new mod">
        <pc:chgData name="Pallavi Raju" userId="d1798d0ead0d486c" providerId="LiveId" clId="{A80063DE-6DD3-41AA-B5B8-860D6B8522CE}" dt="2025-11-29T15:23:18.042" v="982" actId="20577"/>
        <pc:sldMkLst>
          <pc:docMk/>
          <pc:sldMk cId="1722222709" sldId="277"/>
        </pc:sldMkLst>
        <pc:spChg chg="del">
          <ac:chgData name="Pallavi Raju" userId="d1798d0ead0d486c" providerId="LiveId" clId="{A80063DE-6DD3-41AA-B5B8-860D6B8522CE}" dt="2025-11-29T06:19:43.012" v="33" actId="478"/>
          <ac:spMkLst>
            <pc:docMk/>
            <pc:sldMk cId="1722222709" sldId="277"/>
            <ac:spMk id="2" creationId="{FEDD6420-E266-E61D-D2E3-FC00D9D53A11}"/>
          </ac:spMkLst>
        </pc:spChg>
        <pc:spChg chg="mod">
          <ac:chgData name="Pallavi Raju" userId="d1798d0ead0d486c" providerId="LiveId" clId="{A80063DE-6DD3-41AA-B5B8-860D6B8522CE}" dt="2025-11-29T15:23:18.042" v="982" actId="20577"/>
          <ac:spMkLst>
            <pc:docMk/>
            <pc:sldMk cId="1722222709" sldId="277"/>
            <ac:spMk id="3" creationId="{592086C3-F2F0-E52D-8E44-6651B9507BFD}"/>
          </ac:spMkLst>
        </pc:spChg>
      </pc:sldChg>
      <pc:sldChg chg="delSp modSp new mod">
        <pc:chgData name="Pallavi Raju" userId="d1798d0ead0d486c" providerId="LiveId" clId="{A80063DE-6DD3-41AA-B5B8-860D6B8522CE}" dt="2025-11-29T15:23:46.333" v="991" actId="478"/>
        <pc:sldMkLst>
          <pc:docMk/>
          <pc:sldMk cId="4077591394" sldId="278"/>
        </pc:sldMkLst>
        <pc:spChg chg="del">
          <ac:chgData name="Pallavi Raju" userId="d1798d0ead0d486c" providerId="LiveId" clId="{A80063DE-6DD3-41AA-B5B8-860D6B8522CE}" dt="2025-11-29T15:23:46.333" v="991" actId="478"/>
          <ac:spMkLst>
            <pc:docMk/>
            <pc:sldMk cId="4077591394" sldId="278"/>
            <ac:spMk id="2" creationId="{3B3F3FEA-4BCF-8951-DB1B-B92D30D7CBBF}"/>
          </ac:spMkLst>
        </pc:spChg>
        <pc:spChg chg="mod">
          <ac:chgData name="Pallavi Raju" userId="d1798d0ead0d486c" providerId="LiveId" clId="{A80063DE-6DD3-41AA-B5B8-860D6B8522CE}" dt="2025-11-29T15:23:42.023" v="990" actId="27636"/>
          <ac:spMkLst>
            <pc:docMk/>
            <pc:sldMk cId="4077591394" sldId="278"/>
            <ac:spMk id="3" creationId="{8F7F2F28-495B-E1A3-7FFB-6C326AA6323E}"/>
          </ac:spMkLst>
        </pc:spChg>
      </pc:sldChg>
      <pc:sldChg chg="delSp modSp new mod">
        <pc:chgData name="Pallavi Raju" userId="d1798d0ead0d486c" providerId="LiveId" clId="{A80063DE-6DD3-41AA-B5B8-860D6B8522CE}" dt="2025-11-29T17:17:22.657" v="1505" actId="2711"/>
        <pc:sldMkLst>
          <pc:docMk/>
          <pc:sldMk cId="2300944973" sldId="279"/>
        </pc:sldMkLst>
        <pc:spChg chg="del">
          <ac:chgData name="Pallavi Raju" userId="d1798d0ead0d486c" providerId="LiveId" clId="{A80063DE-6DD3-41AA-B5B8-860D6B8522CE}" dt="2025-11-29T15:24:58.300" v="994" actId="478"/>
          <ac:spMkLst>
            <pc:docMk/>
            <pc:sldMk cId="2300944973" sldId="279"/>
            <ac:spMk id="2" creationId="{007D2839-48F5-CE62-8EFD-9E24BB9B14CC}"/>
          </ac:spMkLst>
        </pc:spChg>
        <pc:spChg chg="mod">
          <ac:chgData name="Pallavi Raju" userId="d1798d0ead0d486c" providerId="LiveId" clId="{A80063DE-6DD3-41AA-B5B8-860D6B8522CE}" dt="2025-11-29T17:17:22.657" v="1505" actId="2711"/>
          <ac:spMkLst>
            <pc:docMk/>
            <pc:sldMk cId="2300944973" sldId="279"/>
            <ac:spMk id="3" creationId="{32CBA5CF-18A7-6426-1EEB-E4BF7937A103}"/>
          </ac:spMkLst>
        </pc:spChg>
      </pc:sldChg>
      <pc:sldChg chg="delSp modSp new mod">
        <pc:chgData name="Pallavi Raju" userId="d1798d0ead0d486c" providerId="LiveId" clId="{A80063DE-6DD3-41AA-B5B8-860D6B8522CE}" dt="2025-11-29T17:42:24.381" v="1586" actId="27636"/>
        <pc:sldMkLst>
          <pc:docMk/>
          <pc:sldMk cId="231918424" sldId="280"/>
        </pc:sldMkLst>
        <pc:spChg chg="del">
          <ac:chgData name="Pallavi Raju" userId="d1798d0ead0d486c" providerId="LiveId" clId="{A80063DE-6DD3-41AA-B5B8-860D6B8522CE}" dt="2025-11-29T15:27:34.144" v="1048" actId="478"/>
          <ac:spMkLst>
            <pc:docMk/>
            <pc:sldMk cId="231918424" sldId="280"/>
            <ac:spMk id="2" creationId="{1A1BF46B-3684-8E4A-F636-455881562941}"/>
          </ac:spMkLst>
        </pc:spChg>
        <pc:spChg chg="mod">
          <ac:chgData name="Pallavi Raju" userId="d1798d0ead0d486c" providerId="LiveId" clId="{A80063DE-6DD3-41AA-B5B8-860D6B8522CE}" dt="2025-11-29T17:42:24.381" v="1586" actId="27636"/>
          <ac:spMkLst>
            <pc:docMk/>
            <pc:sldMk cId="231918424" sldId="280"/>
            <ac:spMk id="3" creationId="{74D2C3EB-753A-9F0B-A7B2-EA93A165124F}"/>
          </ac:spMkLst>
        </pc:spChg>
      </pc:sldChg>
      <pc:sldChg chg="delSp modSp new mod">
        <pc:chgData name="Pallavi Raju" userId="d1798d0ead0d486c" providerId="LiveId" clId="{A80063DE-6DD3-41AA-B5B8-860D6B8522CE}" dt="2025-11-29T15:31:50.804" v="1172" actId="27636"/>
        <pc:sldMkLst>
          <pc:docMk/>
          <pc:sldMk cId="1372981007" sldId="281"/>
        </pc:sldMkLst>
        <pc:spChg chg="del">
          <ac:chgData name="Pallavi Raju" userId="d1798d0ead0d486c" providerId="LiveId" clId="{A80063DE-6DD3-41AA-B5B8-860D6B8522CE}" dt="2025-11-29T15:29:37.348" v="1110" actId="478"/>
          <ac:spMkLst>
            <pc:docMk/>
            <pc:sldMk cId="1372981007" sldId="281"/>
            <ac:spMk id="2" creationId="{A20A533D-A60E-9D34-5778-FBD165805919}"/>
          </ac:spMkLst>
        </pc:spChg>
        <pc:spChg chg="mod">
          <ac:chgData name="Pallavi Raju" userId="d1798d0ead0d486c" providerId="LiveId" clId="{A80063DE-6DD3-41AA-B5B8-860D6B8522CE}" dt="2025-11-29T15:31:50.804" v="1172" actId="27636"/>
          <ac:spMkLst>
            <pc:docMk/>
            <pc:sldMk cId="1372981007" sldId="281"/>
            <ac:spMk id="3" creationId="{FECBC4BB-D197-9DF3-B535-F6619A08FB9B}"/>
          </ac:spMkLst>
        </pc:spChg>
      </pc:sldChg>
      <pc:sldChg chg="delSp modSp new mod">
        <pc:chgData name="Pallavi Raju" userId="d1798d0ead0d486c" providerId="LiveId" clId="{A80063DE-6DD3-41AA-B5B8-860D6B8522CE}" dt="2025-11-29T15:53:28.123" v="1237" actId="20577"/>
        <pc:sldMkLst>
          <pc:docMk/>
          <pc:sldMk cId="2423066588" sldId="282"/>
        </pc:sldMkLst>
        <pc:spChg chg="del">
          <ac:chgData name="Pallavi Raju" userId="d1798d0ead0d486c" providerId="LiveId" clId="{A80063DE-6DD3-41AA-B5B8-860D6B8522CE}" dt="2025-11-29T15:34:30.674" v="1174" actId="478"/>
          <ac:spMkLst>
            <pc:docMk/>
            <pc:sldMk cId="2423066588" sldId="282"/>
            <ac:spMk id="2" creationId="{F6A4383F-F396-D955-45DD-FFDD4E062965}"/>
          </ac:spMkLst>
        </pc:spChg>
        <pc:spChg chg="mod">
          <ac:chgData name="Pallavi Raju" userId="d1798d0ead0d486c" providerId="LiveId" clId="{A80063DE-6DD3-41AA-B5B8-860D6B8522CE}" dt="2025-11-29T15:53:28.123" v="1237" actId="20577"/>
          <ac:spMkLst>
            <pc:docMk/>
            <pc:sldMk cId="2423066588" sldId="282"/>
            <ac:spMk id="3" creationId="{AB440219-64AA-0ED9-D11C-41238B463E3F}"/>
          </ac:spMkLst>
        </pc:spChg>
      </pc:sldChg>
      <pc:sldChg chg="delSp modSp new mod">
        <pc:chgData name="Pallavi Raju" userId="d1798d0ead0d486c" providerId="LiveId" clId="{A80063DE-6DD3-41AA-B5B8-860D6B8522CE}" dt="2025-11-29T15:58:01.519" v="1252" actId="113"/>
        <pc:sldMkLst>
          <pc:docMk/>
          <pc:sldMk cId="3929505861" sldId="283"/>
        </pc:sldMkLst>
        <pc:spChg chg="del">
          <ac:chgData name="Pallavi Raju" userId="d1798d0ead0d486c" providerId="LiveId" clId="{A80063DE-6DD3-41AA-B5B8-860D6B8522CE}" dt="2025-11-29T15:53:39.618" v="1238" actId="478"/>
          <ac:spMkLst>
            <pc:docMk/>
            <pc:sldMk cId="3929505861" sldId="283"/>
            <ac:spMk id="2" creationId="{2E386A7D-F282-ADCD-400B-BC4762B2F101}"/>
          </ac:spMkLst>
        </pc:spChg>
        <pc:spChg chg="mod">
          <ac:chgData name="Pallavi Raju" userId="d1798d0ead0d486c" providerId="LiveId" clId="{A80063DE-6DD3-41AA-B5B8-860D6B8522CE}" dt="2025-11-29T15:58:01.519" v="1252" actId="113"/>
          <ac:spMkLst>
            <pc:docMk/>
            <pc:sldMk cId="3929505861" sldId="283"/>
            <ac:spMk id="3" creationId="{C2A694E9-6F4B-B741-F610-6DE3B156AB0A}"/>
          </ac:spMkLst>
        </pc:spChg>
      </pc:sldChg>
      <pc:sldChg chg="delSp modSp new mod">
        <pc:chgData name="Pallavi Raju" userId="d1798d0ead0d486c" providerId="LiveId" clId="{A80063DE-6DD3-41AA-B5B8-860D6B8522CE}" dt="2025-11-29T16:12:55.693" v="1281" actId="255"/>
        <pc:sldMkLst>
          <pc:docMk/>
          <pc:sldMk cId="1674727950" sldId="284"/>
        </pc:sldMkLst>
        <pc:spChg chg="del">
          <ac:chgData name="Pallavi Raju" userId="d1798d0ead0d486c" providerId="LiveId" clId="{A80063DE-6DD3-41AA-B5B8-860D6B8522CE}" dt="2025-11-29T16:03:23.550" v="1254" actId="478"/>
          <ac:spMkLst>
            <pc:docMk/>
            <pc:sldMk cId="1674727950" sldId="284"/>
            <ac:spMk id="2" creationId="{9813F7FA-3B6F-0C59-C69D-6E5B0CFD4620}"/>
          </ac:spMkLst>
        </pc:spChg>
        <pc:spChg chg="mod">
          <ac:chgData name="Pallavi Raju" userId="d1798d0ead0d486c" providerId="LiveId" clId="{A80063DE-6DD3-41AA-B5B8-860D6B8522CE}" dt="2025-11-29T16:12:55.693" v="1281" actId="255"/>
          <ac:spMkLst>
            <pc:docMk/>
            <pc:sldMk cId="1674727950" sldId="284"/>
            <ac:spMk id="3" creationId="{BC470C7A-84DB-8588-1320-7A71D17DBFA4}"/>
          </ac:spMkLst>
        </pc:spChg>
      </pc:sldChg>
      <pc:sldChg chg="delSp modSp new mod">
        <pc:chgData name="Pallavi Raju" userId="d1798d0ead0d486c" providerId="LiveId" clId="{A80063DE-6DD3-41AA-B5B8-860D6B8522CE}" dt="2025-11-29T16:24:26.884" v="1303" actId="27636"/>
        <pc:sldMkLst>
          <pc:docMk/>
          <pc:sldMk cId="1900350233" sldId="285"/>
        </pc:sldMkLst>
        <pc:spChg chg="del">
          <ac:chgData name="Pallavi Raju" userId="d1798d0ead0d486c" providerId="LiveId" clId="{A80063DE-6DD3-41AA-B5B8-860D6B8522CE}" dt="2025-11-29T16:13:09.842" v="1283" actId="478"/>
          <ac:spMkLst>
            <pc:docMk/>
            <pc:sldMk cId="1900350233" sldId="285"/>
            <ac:spMk id="2" creationId="{777E5F10-B73E-E50B-5672-9B1ACDE20683}"/>
          </ac:spMkLst>
        </pc:spChg>
        <pc:spChg chg="mod">
          <ac:chgData name="Pallavi Raju" userId="d1798d0ead0d486c" providerId="LiveId" clId="{A80063DE-6DD3-41AA-B5B8-860D6B8522CE}" dt="2025-11-29T16:24:26.884" v="1303" actId="27636"/>
          <ac:spMkLst>
            <pc:docMk/>
            <pc:sldMk cId="1900350233" sldId="285"/>
            <ac:spMk id="3" creationId="{33B9C30A-0208-E40A-9686-B0BB91B686E3}"/>
          </ac:spMkLst>
        </pc:spChg>
      </pc:sldChg>
      <pc:sldChg chg="delSp modSp new mod">
        <pc:chgData name="Pallavi Raju" userId="d1798d0ead0d486c" providerId="LiveId" clId="{A80063DE-6DD3-41AA-B5B8-860D6B8522CE}" dt="2025-11-29T16:33:36.383" v="1341" actId="1076"/>
        <pc:sldMkLst>
          <pc:docMk/>
          <pc:sldMk cId="4053748546" sldId="286"/>
        </pc:sldMkLst>
        <pc:spChg chg="del">
          <ac:chgData name="Pallavi Raju" userId="d1798d0ead0d486c" providerId="LiveId" clId="{A80063DE-6DD3-41AA-B5B8-860D6B8522CE}" dt="2025-11-29T16:24:43.765" v="1305" actId="478"/>
          <ac:spMkLst>
            <pc:docMk/>
            <pc:sldMk cId="4053748546" sldId="286"/>
            <ac:spMk id="2" creationId="{BBE26B5B-55C7-E861-A12F-EB0232D71F9F}"/>
          </ac:spMkLst>
        </pc:spChg>
        <pc:spChg chg="mod">
          <ac:chgData name="Pallavi Raju" userId="d1798d0ead0d486c" providerId="LiveId" clId="{A80063DE-6DD3-41AA-B5B8-860D6B8522CE}" dt="2025-11-29T16:33:36.383" v="1341" actId="1076"/>
          <ac:spMkLst>
            <pc:docMk/>
            <pc:sldMk cId="4053748546" sldId="286"/>
            <ac:spMk id="3" creationId="{A1FED5CC-1914-B9D2-7881-35915AE410B5}"/>
          </ac:spMkLst>
        </pc:spChg>
      </pc:sldChg>
      <pc:sldChg chg="delSp modSp new mod">
        <pc:chgData name="Pallavi Raju" userId="d1798d0ead0d486c" providerId="LiveId" clId="{A80063DE-6DD3-41AA-B5B8-860D6B8522CE}" dt="2025-11-29T16:54:10.565" v="1406" actId="1076"/>
        <pc:sldMkLst>
          <pc:docMk/>
          <pc:sldMk cId="2320665716" sldId="287"/>
        </pc:sldMkLst>
        <pc:spChg chg="del">
          <ac:chgData name="Pallavi Raju" userId="d1798d0ead0d486c" providerId="LiveId" clId="{A80063DE-6DD3-41AA-B5B8-860D6B8522CE}" dt="2025-11-29T16:33:47.513" v="1343" actId="478"/>
          <ac:spMkLst>
            <pc:docMk/>
            <pc:sldMk cId="2320665716" sldId="287"/>
            <ac:spMk id="2" creationId="{6715B643-075C-DFF5-FBF5-5677432E1FE3}"/>
          </ac:spMkLst>
        </pc:spChg>
        <pc:spChg chg="mod">
          <ac:chgData name="Pallavi Raju" userId="d1798d0ead0d486c" providerId="LiveId" clId="{A80063DE-6DD3-41AA-B5B8-860D6B8522CE}" dt="2025-11-29T16:54:10.565" v="1406" actId="1076"/>
          <ac:spMkLst>
            <pc:docMk/>
            <pc:sldMk cId="2320665716" sldId="287"/>
            <ac:spMk id="3" creationId="{497C0C81-9846-D4DC-4E9A-8FD38C675F5A}"/>
          </ac:spMkLst>
        </pc:spChg>
      </pc:sldChg>
      <pc:sldChg chg="delSp modSp new mod">
        <pc:chgData name="Pallavi Raju" userId="d1798d0ead0d486c" providerId="LiveId" clId="{A80063DE-6DD3-41AA-B5B8-860D6B8522CE}" dt="2025-11-29T16:58:25.911" v="1447" actId="255"/>
        <pc:sldMkLst>
          <pc:docMk/>
          <pc:sldMk cId="4268470128" sldId="288"/>
        </pc:sldMkLst>
        <pc:spChg chg="del">
          <ac:chgData name="Pallavi Raju" userId="d1798d0ead0d486c" providerId="LiveId" clId="{A80063DE-6DD3-41AA-B5B8-860D6B8522CE}" dt="2025-11-29T16:55:06.702" v="1409" actId="478"/>
          <ac:spMkLst>
            <pc:docMk/>
            <pc:sldMk cId="4268470128" sldId="288"/>
            <ac:spMk id="2" creationId="{4E6AA0B2-8944-62C2-455D-5D2CA1D38091}"/>
          </ac:spMkLst>
        </pc:spChg>
        <pc:spChg chg="mod">
          <ac:chgData name="Pallavi Raju" userId="d1798d0ead0d486c" providerId="LiveId" clId="{A80063DE-6DD3-41AA-B5B8-860D6B8522CE}" dt="2025-11-29T16:58:25.911" v="1447" actId="255"/>
          <ac:spMkLst>
            <pc:docMk/>
            <pc:sldMk cId="4268470128" sldId="288"/>
            <ac:spMk id="3" creationId="{F557E0E8-65B5-113B-662F-B18B9FC1B512}"/>
          </ac:spMkLst>
        </pc:spChg>
      </pc:sldChg>
      <pc:sldChg chg="delSp modSp new mod">
        <pc:chgData name="Pallavi Raju" userId="d1798d0ead0d486c" providerId="LiveId" clId="{A80063DE-6DD3-41AA-B5B8-860D6B8522CE}" dt="2025-11-29T17:02:52.169" v="1481" actId="113"/>
        <pc:sldMkLst>
          <pc:docMk/>
          <pc:sldMk cId="1987858043" sldId="289"/>
        </pc:sldMkLst>
        <pc:spChg chg="del">
          <ac:chgData name="Pallavi Raju" userId="d1798d0ead0d486c" providerId="LiveId" clId="{A80063DE-6DD3-41AA-B5B8-860D6B8522CE}" dt="2025-11-29T16:58:36.149" v="1448" actId="478"/>
          <ac:spMkLst>
            <pc:docMk/>
            <pc:sldMk cId="1987858043" sldId="289"/>
            <ac:spMk id="2" creationId="{5E3EF73F-B74F-6084-0E5A-B9562290AEAB}"/>
          </ac:spMkLst>
        </pc:spChg>
        <pc:spChg chg="mod">
          <ac:chgData name="Pallavi Raju" userId="d1798d0ead0d486c" providerId="LiveId" clId="{A80063DE-6DD3-41AA-B5B8-860D6B8522CE}" dt="2025-11-29T17:02:52.169" v="1481" actId="113"/>
          <ac:spMkLst>
            <pc:docMk/>
            <pc:sldMk cId="1987858043" sldId="289"/>
            <ac:spMk id="3" creationId="{240A8398-7F56-7DE2-640F-8FF2F712F23A}"/>
          </ac:spMkLst>
        </pc:spChg>
      </pc:sldChg>
      <pc:sldChg chg="delSp modSp new mod">
        <pc:chgData name="Pallavi Raju" userId="d1798d0ead0d486c" providerId="LiveId" clId="{A80063DE-6DD3-41AA-B5B8-860D6B8522CE}" dt="2025-11-29T17:14:02.638" v="1504" actId="255"/>
        <pc:sldMkLst>
          <pc:docMk/>
          <pc:sldMk cId="72491374" sldId="290"/>
        </pc:sldMkLst>
        <pc:spChg chg="del">
          <ac:chgData name="Pallavi Raju" userId="d1798d0ead0d486c" providerId="LiveId" clId="{A80063DE-6DD3-41AA-B5B8-860D6B8522CE}" dt="2025-11-29T17:02:58.154" v="1483" actId="478"/>
          <ac:spMkLst>
            <pc:docMk/>
            <pc:sldMk cId="72491374" sldId="290"/>
            <ac:spMk id="2" creationId="{2CE954CA-BEBA-C7DB-3916-EBC60D531043}"/>
          </ac:spMkLst>
        </pc:spChg>
        <pc:spChg chg="mod">
          <ac:chgData name="Pallavi Raju" userId="d1798d0ead0d486c" providerId="LiveId" clId="{A80063DE-6DD3-41AA-B5B8-860D6B8522CE}" dt="2025-11-29T17:14:02.638" v="1504" actId="255"/>
          <ac:spMkLst>
            <pc:docMk/>
            <pc:sldMk cId="72491374" sldId="290"/>
            <ac:spMk id="3" creationId="{2324044A-FAE8-5072-7445-038EB4B5B511}"/>
          </ac:spMkLst>
        </pc:spChg>
      </pc:sldChg>
      <pc:sldMasterChg chg="addSp delSp modSp mod">
        <pc:chgData name="Pallavi Raju" userId="d1798d0ead0d486c" providerId="LiveId" clId="{A80063DE-6DD3-41AA-B5B8-860D6B8522CE}" dt="2025-11-29T06:20:36.765" v="41" actId="478"/>
        <pc:sldMasterMkLst>
          <pc:docMk/>
          <pc:sldMasterMk cId="2188250189" sldId="2147483648"/>
        </pc:sldMasterMkLst>
        <pc:spChg chg="del">
          <ac:chgData name="Pallavi Raju" userId="d1798d0ead0d486c" providerId="LiveId" clId="{A80063DE-6DD3-41AA-B5B8-860D6B8522CE}" dt="2025-11-29T06:20:36.765" v="41" actId="478"/>
          <ac:spMkLst>
            <pc:docMk/>
            <pc:sldMasterMk cId="2188250189" sldId="2147483648"/>
            <ac:spMk id="2" creationId="{33230192-EE2F-74D0-362C-6094C3A23E04}"/>
          </ac:spMkLst>
        </pc:spChg>
        <pc:picChg chg="add mod">
          <ac:chgData name="Pallavi Raju" userId="d1798d0ead0d486c" providerId="LiveId" clId="{A80063DE-6DD3-41AA-B5B8-860D6B8522CE}" dt="2025-11-29T06:20:32.415" v="40" actId="14100"/>
          <ac:picMkLst>
            <pc:docMk/>
            <pc:sldMasterMk cId="2188250189" sldId="2147483648"/>
            <ac:picMk id="8" creationId="{345786BC-A98B-B16F-22A8-51890F8B4BA9}"/>
          </ac:picMkLst>
        </pc:pic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1949C58-FB03-4986-A8C9-806A4CE0230B}" type="datetimeFigureOut">
              <a:rPr lang="en-IN" smtClean="0"/>
              <a:t>29-11-2025</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45532C7-BDD4-44F0-A829-15DEC8A2AEB8}" type="slidenum">
              <a:rPr lang="en-IN" smtClean="0"/>
              <a:t>‹#›</a:t>
            </a:fld>
            <a:endParaRPr lang="en-IN"/>
          </a:p>
        </p:txBody>
      </p:sp>
    </p:spTree>
    <p:extLst>
      <p:ext uri="{BB962C8B-B14F-4D97-AF65-F5344CB8AC3E}">
        <p14:creationId xmlns:p14="http://schemas.microsoft.com/office/powerpoint/2010/main" val="14860449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IN"/>
          </a:p>
        </p:txBody>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445532C7-BDD4-44F0-A829-15DEC8A2AEB8}" type="slidenum">
              <a:rPr lang="en-IN" smtClean="0"/>
              <a:t>10</a:t>
            </a:fld>
            <a:endParaRPr lang="en-IN"/>
          </a:p>
        </p:txBody>
      </p:sp>
    </p:spTree>
    <p:extLst>
      <p:ext uri="{BB962C8B-B14F-4D97-AF65-F5344CB8AC3E}">
        <p14:creationId xmlns:p14="http://schemas.microsoft.com/office/powerpoint/2010/main" val="6254192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36482E-7491-5C21-6C8A-9BDA93110591}"/>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0BD8E531-AFAA-1A4F-FAB3-35BC3880BF3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1251BC39-32AC-D552-BA01-D48538A70F75}"/>
              </a:ext>
            </a:extLst>
          </p:cNvPr>
          <p:cNvSpPr>
            <a:spLocks noGrp="1"/>
          </p:cNvSpPr>
          <p:nvPr>
            <p:ph type="dt" sz="half" idx="10"/>
          </p:nvPr>
        </p:nvSpPr>
        <p:spPr/>
        <p:txBody>
          <a:bodyPr/>
          <a:lstStyle/>
          <a:p>
            <a:fld id="{1B512C20-B501-4F20-B7A6-6AB7C1519BFB}" type="datetimeFigureOut">
              <a:rPr lang="en-IN" smtClean="0"/>
              <a:t>29-11-2025</a:t>
            </a:fld>
            <a:endParaRPr lang="en-IN"/>
          </a:p>
        </p:txBody>
      </p:sp>
      <p:sp>
        <p:nvSpPr>
          <p:cNvPr id="5" name="Footer Placeholder 4">
            <a:extLst>
              <a:ext uri="{FF2B5EF4-FFF2-40B4-BE49-F238E27FC236}">
                <a16:creationId xmlns:a16="http://schemas.microsoft.com/office/drawing/2014/main" id="{ABA03A09-622D-B6C3-3A33-92BD91C4FFDC}"/>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E8663903-6908-7BA1-B95E-F3D080C45D92}"/>
              </a:ext>
            </a:extLst>
          </p:cNvPr>
          <p:cNvSpPr>
            <a:spLocks noGrp="1"/>
          </p:cNvSpPr>
          <p:nvPr>
            <p:ph type="sldNum" sz="quarter" idx="12"/>
          </p:nvPr>
        </p:nvSpPr>
        <p:spPr/>
        <p:txBody>
          <a:bodyPr/>
          <a:lstStyle/>
          <a:p>
            <a:fld id="{2FB82F22-6A28-4659-A64A-15372B9BAFDB}" type="slidenum">
              <a:rPr lang="en-IN" smtClean="0"/>
              <a:t>‹#›</a:t>
            </a:fld>
            <a:endParaRPr lang="en-IN"/>
          </a:p>
        </p:txBody>
      </p:sp>
    </p:spTree>
    <p:extLst>
      <p:ext uri="{BB962C8B-B14F-4D97-AF65-F5344CB8AC3E}">
        <p14:creationId xmlns:p14="http://schemas.microsoft.com/office/powerpoint/2010/main" val="39342293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375583-2011-F713-9A22-0C3749C03E50}"/>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18B630DE-4168-7EAF-AE05-B7F7EFE5F1A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74CDE255-F570-3431-237A-EB70EDCE7894}"/>
              </a:ext>
            </a:extLst>
          </p:cNvPr>
          <p:cNvSpPr>
            <a:spLocks noGrp="1"/>
          </p:cNvSpPr>
          <p:nvPr>
            <p:ph type="dt" sz="half" idx="10"/>
          </p:nvPr>
        </p:nvSpPr>
        <p:spPr/>
        <p:txBody>
          <a:bodyPr/>
          <a:lstStyle/>
          <a:p>
            <a:fld id="{1B512C20-B501-4F20-B7A6-6AB7C1519BFB}" type="datetimeFigureOut">
              <a:rPr lang="en-IN" smtClean="0"/>
              <a:t>29-11-2025</a:t>
            </a:fld>
            <a:endParaRPr lang="en-IN"/>
          </a:p>
        </p:txBody>
      </p:sp>
      <p:sp>
        <p:nvSpPr>
          <p:cNvPr id="5" name="Footer Placeholder 4">
            <a:extLst>
              <a:ext uri="{FF2B5EF4-FFF2-40B4-BE49-F238E27FC236}">
                <a16:creationId xmlns:a16="http://schemas.microsoft.com/office/drawing/2014/main" id="{C5A3DDFE-F928-F8A4-EAF3-B8928BBD84D3}"/>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35DDA75C-E737-FEF4-37F4-769ED2CDFFB0}"/>
              </a:ext>
            </a:extLst>
          </p:cNvPr>
          <p:cNvSpPr>
            <a:spLocks noGrp="1"/>
          </p:cNvSpPr>
          <p:nvPr>
            <p:ph type="sldNum" sz="quarter" idx="12"/>
          </p:nvPr>
        </p:nvSpPr>
        <p:spPr/>
        <p:txBody>
          <a:bodyPr/>
          <a:lstStyle/>
          <a:p>
            <a:fld id="{2FB82F22-6A28-4659-A64A-15372B9BAFDB}" type="slidenum">
              <a:rPr lang="en-IN" smtClean="0"/>
              <a:t>‹#›</a:t>
            </a:fld>
            <a:endParaRPr lang="en-IN"/>
          </a:p>
        </p:txBody>
      </p:sp>
    </p:spTree>
    <p:extLst>
      <p:ext uri="{BB962C8B-B14F-4D97-AF65-F5344CB8AC3E}">
        <p14:creationId xmlns:p14="http://schemas.microsoft.com/office/powerpoint/2010/main" val="35142737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7D20840-60C4-754F-93B8-F95733AF774A}"/>
              </a:ext>
            </a:extLst>
          </p:cNvPr>
          <p:cNvSpPr>
            <a:spLocks noGrp="1"/>
          </p:cNvSpPr>
          <p:nvPr>
            <p:ph type="title" orient="vert"/>
          </p:nvPr>
        </p:nvSpPr>
        <p:spPr>
          <a:xfrm>
            <a:off x="8724900" y="365125"/>
            <a:ext cx="2628900" cy="5811838"/>
          </a:xfrm>
          <a:prstGeom prst="rect">
            <a:avLst/>
          </a:prstGeo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89E2835D-0238-D4C5-602D-F3E79A16B5D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4E11520F-E089-7414-C668-8117EDC97FFE}"/>
              </a:ext>
            </a:extLst>
          </p:cNvPr>
          <p:cNvSpPr>
            <a:spLocks noGrp="1"/>
          </p:cNvSpPr>
          <p:nvPr>
            <p:ph type="dt" sz="half" idx="10"/>
          </p:nvPr>
        </p:nvSpPr>
        <p:spPr/>
        <p:txBody>
          <a:bodyPr/>
          <a:lstStyle/>
          <a:p>
            <a:fld id="{1B512C20-B501-4F20-B7A6-6AB7C1519BFB}" type="datetimeFigureOut">
              <a:rPr lang="en-IN" smtClean="0"/>
              <a:t>29-11-2025</a:t>
            </a:fld>
            <a:endParaRPr lang="en-IN"/>
          </a:p>
        </p:txBody>
      </p:sp>
      <p:sp>
        <p:nvSpPr>
          <p:cNvPr id="5" name="Footer Placeholder 4">
            <a:extLst>
              <a:ext uri="{FF2B5EF4-FFF2-40B4-BE49-F238E27FC236}">
                <a16:creationId xmlns:a16="http://schemas.microsoft.com/office/drawing/2014/main" id="{B66E9F51-86EA-F13A-52BF-EB8264CCD9B9}"/>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6BF19576-B736-44E1-0318-E030BFBC422C}"/>
              </a:ext>
            </a:extLst>
          </p:cNvPr>
          <p:cNvSpPr>
            <a:spLocks noGrp="1"/>
          </p:cNvSpPr>
          <p:nvPr>
            <p:ph type="sldNum" sz="quarter" idx="12"/>
          </p:nvPr>
        </p:nvSpPr>
        <p:spPr/>
        <p:txBody>
          <a:bodyPr/>
          <a:lstStyle/>
          <a:p>
            <a:fld id="{2FB82F22-6A28-4659-A64A-15372B9BAFDB}" type="slidenum">
              <a:rPr lang="en-IN" smtClean="0"/>
              <a:t>‹#›</a:t>
            </a:fld>
            <a:endParaRPr lang="en-IN"/>
          </a:p>
        </p:txBody>
      </p:sp>
    </p:spTree>
    <p:extLst>
      <p:ext uri="{BB962C8B-B14F-4D97-AF65-F5344CB8AC3E}">
        <p14:creationId xmlns:p14="http://schemas.microsoft.com/office/powerpoint/2010/main" val="21039244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C0324C-BF8E-2FE3-BE38-407111DD00C9}"/>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B39387E1-36E6-386F-1B91-627B378324C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0BDC1C32-9B7C-8D35-CD83-66C4E004D501}"/>
              </a:ext>
            </a:extLst>
          </p:cNvPr>
          <p:cNvSpPr>
            <a:spLocks noGrp="1"/>
          </p:cNvSpPr>
          <p:nvPr>
            <p:ph type="dt" sz="half" idx="10"/>
          </p:nvPr>
        </p:nvSpPr>
        <p:spPr/>
        <p:txBody>
          <a:bodyPr/>
          <a:lstStyle/>
          <a:p>
            <a:fld id="{1B512C20-B501-4F20-B7A6-6AB7C1519BFB}" type="datetimeFigureOut">
              <a:rPr lang="en-IN" smtClean="0"/>
              <a:t>29-11-2025</a:t>
            </a:fld>
            <a:endParaRPr lang="en-IN"/>
          </a:p>
        </p:txBody>
      </p:sp>
      <p:sp>
        <p:nvSpPr>
          <p:cNvPr id="5" name="Footer Placeholder 4">
            <a:extLst>
              <a:ext uri="{FF2B5EF4-FFF2-40B4-BE49-F238E27FC236}">
                <a16:creationId xmlns:a16="http://schemas.microsoft.com/office/drawing/2014/main" id="{5ACD2DC6-FDE3-498D-69AF-9ADB95CC015B}"/>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AEF3E8EC-D5E3-F2D6-EC8A-141FF53B7AC3}"/>
              </a:ext>
            </a:extLst>
          </p:cNvPr>
          <p:cNvSpPr>
            <a:spLocks noGrp="1"/>
          </p:cNvSpPr>
          <p:nvPr>
            <p:ph type="sldNum" sz="quarter" idx="12"/>
          </p:nvPr>
        </p:nvSpPr>
        <p:spPr/>
        <p:txBody>
          <a:bodyPr/>
          <a:lstStyle/>
          <a:p>
            <a:fld id="{2FB82F22-6A28-4659-A64A-15372B9BAFDB}" type="slidenum">
              <a:rPr lang="en-IN" smtClean="0"/>
              <a:t>‹#›</a:t>
            </a:fld>
            <a:endParaRPr lang="en-IN"/>
          </a:p>
        </p:txBody>
      </p:sp>
    </p:spTree>
    <p:extLst>
      <p:ext uri="{BB962C8B-B14F-4D97-AF65-F5344CB8AC3E}">
        <p14:creationId xmlns:p14="http://schemas.microsoft.com/office/powerpoint/2010/main" val="18384457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F5FE72-9481-5A06-0975-C826370A3304}"/>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81AF1E01-0E02-8C44-231D-0086D15657F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4285CBC-FDA8-40FD-A766-9AD8B4490722}"/>
              </a:ext>
            </a:extLst>
          </p:cNvPr>
          <p:cNvSpPr>
            <a:spLocks noGrp="1"/>
          </p:cNvSpPr>
          <p:nvPr>
            <p:ph type="dt" sz="half" idx="10"/>
          </p:nvPr>
        </p:nvSpPr>
        <p:spPr/>
        <p:txBody>
          <a:bodyPr/>
          <a:lstStyle/>
          <a:p>
            <a:fld id="{1B512C20-B501-4F20-B7A6-6AB7C1519BFB}" type="datetimeFigureOut">
              <a:rPr lang="en-IN" smtClean="0"/>
              <a:t>29-11-2025</a:t>
            </a:fld>
            <a:endParaRPr lang="en-IN"/>
          </a:p>
        </p:txBody>
      </p:sp>
      <p:sp>
        <p:nvSpPr>
          <p:cNvPr id="5" name="Footer Placeholder 4">
            <a:extLst>
              <a:ext uri="{FF2B5EF4-FFF2-40B4-BE49-F238E27FC236}">
                <a16:creationId xmlns:a16="http://schemas.microsoft.com/office/drawing/2014/main" id="{2D32F499-63C5-E1FC-4AA4-27604E77FD29}"/>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8CAE75FF-3B37-7B7E-0303-2E9CDADCD28C}"/>
              </a:ext>
            </a:extLst>
          </p:cNvPr>
          <p:cNvSpPr>
            <a:spLocks noGrp="1"/>
          </p:cNvSpPr>
          <p:nvPr>
            <p:ph type="sldNum" sz="quarter" idx="12"/>
          </p:nvPr>
        </p:nvSpPr>
        <p:spPr/>
        <p:txBody>
          <a:bodyPr/>
          <a:lstStyle/>
          <a:p>
            <a:fld id="{2FB82F22-6A28-4659-A64A-15372B9BAFDB}" type="slidenum">
              <a:rPr lang="en-IN" smtClean="0"/>
              <a:t>‹#›</a:t>
            </a:fld>
            <a:endParaRPr lang="en-IN"/>
          </a:p>
        </p:txBody>
      </p:sp>
    </p:spTree>
    <p:extLst>
      <p:ext uri="{BB962C8B-B14F-4D97-AF65-F5344CB8AC3E}">
        <p14:creationId xmlns:p14="http://schemas.microsoft.com/office/powerpoint/2010/main" val="41959876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7CE527-FF9B-D821-87FA-27429FA37C7A}"/>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1406D7D8-5632-68C6-DA94-1E8457D5D5E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8DD26DE3-C7C7-C898-0CDA-3E0AAD66BE7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BF9248FD-FB56-7D7B-D776-8A60BBD70E4E}"/>
              </a:ext>
            </a:extLst>
          </p:cNvPr>
          <p:cNvSpPr>
            <a:spLocks noGrp="1"/>
          </p:cNvSpPr>
          <p:nvPr>
            <p:ph type="dt" sz="half" idx="10"/>
          </p:nvPr>
        </p:nvSpPr>
        <p:spPr/>
        <p:txBody>
          <a:bodyPr/>
          <a:lstStyle/>
          <a:p>
            <a:fld id="{1B512C20-B501-4F20-B7A6-6AB7C1519BFB}" type="datetimeFigureOut">
              <a:rPr lang="en-IN" smtClean="0"/>
              <a:t>29-11-2025</a:t>
            </a:fld>
            <a:endParaRPr lang="en-IN"/>
          </a:p>
        </p:txBody>
      </p:sp>
      <p:sp>
        <p:nvSpPr>
          <p:cNvPr id="6" name="Footer Placeholder 5">
            <a:extLst>
              <a:ext uri="{FF2B5EF4-FFF2-40B4-BE49-F238E27FC236}">
                <a16:creationId xmlns:a16="http://schemas.microsoft.com/office/drawing/2014/main" id="{E6661379-2C48-ACA7-32E4-19CDAA212B29}"/>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319688FC-BF79-2083-4740-2853E86FD473}"/>
              </a:ext>
            </a:extLst>
          </p:cNvPr>
          <p:cNvSpPr>
            <a:spLocks noGrp="1"/>
          </p:cNvSpPr>
          <p:nvPr>
            <p:ph type="sldNum" sz="quarter" idx="12"/>
          </p:nvPr>
        </p:nvSpPr>
        <p:spPr/>
        <p:txBody>
          <a:bodyPr/>
          <a:lstStyle/>
          <a:p>
            <a:fld id="{2FB82F22-6A28-4659-A64A-15372B9BAFDB}" type="slidenum">
              <a:rPr lang="en-IN" smtClean="0"/>
              <a:t>‹#›</a:t>
            </a:fld>
            <a:endParaRPr lang="en-IN"/>
          </a:p>
        </p:txBody>
      </p:sp>
    </p:spTree>
    <p:extLst>
      <p:ext uri="{BB962C8B-B14F-4D97-AF65-F5344CB8AC3E}">
        <p14:creationId xmlns:p14="http://schemas.microsoft.com/office/powerpoint/2010/main" val="35888483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A22F0D-8844-6E9C-55CA-CC9AE527D575}"/>
              </a:ext>
            </a:extLst>
          </p:cNvPr>
          <p:cNvSpPr>
            <a:spLocks noGrp="1"/>
          </p:cNvSpPr>
          <p:nvPr>
            <p:ph type="title"/>
          </p:nvPr>
        </p:nvSpPr>
        <p:spPr>
          <a:xfrm>
            <a:off x="839788" y="365125"/>
            <a:ext cx="10515600" cy="1325563"/>
          </a:xfrm>
          <a:prstGeom prst="rect">
            <a:avLst/>
          </a:prstGeo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4CF4F382-E1D5-9750-5B5D-29155ABB4E1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4D915E4-2CE5-26B2-2222-9EEC18EAA5F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7C096330-4827-B92E-6730-3131AA18AA1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CF14CC8-4C54-82D2-48AA-3E95244EC4F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9E1C7839-737E-1E66-0ABC-633BE57B4473}"/>
              </a:ext>
            </a:extLst>
          </p:cNvPr>
          <p:cNvSpPr>
            <a:spLocks noGrp="1"/>
          </p:cNvSpPr>
          <p:nvPr>
            <p:ph type="dt" sz="half" idx="10"/>
          </p:nvPr>
        </p:nvSpPr>
        <p:spPr/>
        <p:txBody>
          <a:bodyPr/>
          <a:lstStyle/>
          <a:p>
            <a:fld id="{1B512C20-B501-4F20-B7A6-6AB7C1519BFB}" type="datetimeFigureOut">
              <a:rPr lang="en-IN" smtClean="0"/>
              <a:t>29-11-2025</a:t>
            </a:fld>
            <a:endParaRPr lang="en-IN"/>
          </a:p>
        </p:txBody>
      </p:sp>
      <p:sp>
        <p:nvSpPr>
          <p:cNvPr id="8" name="Footer Placeholder 7">
            <a:extLst>
              <a:ext uri="{FF2B5EF4-FFF2-40B4-BE49-F238E27FC236}">
                <a16:creationId xmlns:a16="http://schemas.microsoft.com/office/drawing/2014/main" id="{ACBF9F48-16CC-5215-7F03-3EBD2819C3B9}"/>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1CFF6311-F06A-2DBB-E03A-A66761649F8C}"/>
              </a:ext>
            </a:extLst>
          </p:cNvPr>
          <p:cNvSpPr>
            <a:spLocks noGrp="1"/>
          </p:cNvSpPr>
          <p:nvPr>
            <p:ph type="sldNum" sz="quarter" idx="12"/>
          </p:nvPr>
        </p:nvSpPr>
        <p:spPr/>
        <p:txBody>
          <a:bodyPr/>
          <a:lstStyle/>
          <a:p>
            <a:fld id="{2FB82F22-6A28-4659-A64A-15372B9BAFDB}" type="slidenum">
              <a:rPr lang="en-IN" smtClean="0"/>
              <a:t>‹#›</a:t>
            </a:fld>
            <a:endParaRPr lang="en-IN"/>
          </a:p>
        </p:txBody>
      </p:sp>
    </p:spTree>
    <p:extLst>
      <p:ext uri="{BB962C8B-B14F-4D97-AF65-F5344CB8AC3E}">
        <p14:creationId xmlns:p14="http://schemas.microsoft.com/office/powerpoint/2010/main" val="9243255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552509-BD1F-7F14-E813-E67E0ED90820}"/>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7F81F3A7-506D-B40E-DDA2-B995339DAEFC}"/>
              </a:ext>
            </a:extLst>
          </p:cNvPr>
          <p:cNvSpPr>
            <a:spLocks noGrp="1"/>
          </p:cNvSpPr>
          <p:nvPr>
            <p:ph type="dt" sz="half" idx="10"/>
          </p:nvPr>
        </p:nvSpPr>
        <p:spPr/>
        <p:txBody>
          <a:bodyPr/>
          <a:lstStyle/>
          <a:p>
            <a:fld id="{1B512C20-B501-4F20-B7A6-6AB7C1519BFB}" type="datetimeFigureOut">
              <a:rPr lang="en-IN" smtClean="0"/>
              <a:t>29-11-2025</a:t>
            </a:fld>
            <a:endParaRPr lang="en-IN"/>
          </a:p>
        </p:txBody>
      </p:sp>
      <p:sp>
        <p:nvSpPr>
          <p:cNvPr id="4" name="Footer Placeholder 3">
            <a:extLst>
              <a:ext uri="{FF2B5EF4-FFF2-40B4-BE49-F238E27FC236}">
                <a16:creationId xmlns:a16="http://schemas.microsoft.com/office/drawing/2014/main" id="{3432E219-796A-1551-C0A8-C4C723C6E1DE}"/>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4F014B34-89C1-2D00-1ADA-D2C9EB9618DA}"/>
              </a:ext>
            </a:extLst>
          </p:cNvPr>
          <p:cNvSpPr>
            <a:spLocks noGrp="1"/>
          </p:cNvSpPr>
          <p:nvPr>
            <p:ph type="sldNum" sz="quarter" idx="12"/>
          </p:nvPr>
        </p:nvSpPr>
        <p:spPr/>
        <p:txBody>
          <a:bodyPr/>
          <a:lstStyle/>
          <a:p>
            <a:fld id="{2FB82F22-6A28-4659-A64A-15372B9BAFDB}" type="slidenum">
              <a:rPr lang="en-IN" smtClean="0"/>
              <a:t>‹#›</a:t>
            </a:fld>
            <a:endParaRPr lang="en-IN"/>
          </a:p>
        </p:txBody>
      </p:sp>
    </p:spTree>
    <p:extLst>
      <p:ext uri="{BB962C8B-B14F-4D97-AF65-F5344CB8AC3E}">
        <p14:creationId xmlns:p14="http://schemas.microsoft.com/office/powerpoint/2010/main" val="25300715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6A86850-DFD4-37D4-9E93-10B6E8944525}"/>
              </a:ext>
            </a:extLst>
          </p:cNvPr>
          <p:cNvSpPr>
            <a:spLocks noGrp="1"/>
          </p:cNvSpPr>
          <p:nvPr>
            <p:ph type="dt" sz="half" idx="10"/>
          </p:nvPr>
        </p:nvSpPr>
        <p:spPr/>
        <p:txBody>
          <a:bodyPr/>
          <a:lstStyle/>
          <a:p>
            <a:fld id="{1B512C20-B501-4F20-B7A6-6AB7C1519BFB}" type="datetimeFigureOut">
              <a:rPr lang="en-IN" smtClean="0"/>
              <a:t>29-11-2025</a:t>
            </a:fld>
            <a:endParaRPr lang="en-IN"/>
          </a:p>
        </p:txBody>
      </p:sp>
      <p:sp>
        <p:nvSpPr>
          <p:cNvPr id="3" name="Footer Placeholder 2">
            <a:extLst>
              <a:ext uri="{FF2B5EF4-FFF2-40B4-BE49-F238E27FC236}">
                <a16:creationId xmlns:a16="http://schemas.microsoft.com/office/drawing/2014/main" id="{A56A3891-726B-82B6-6EE9-3A79E1A381DC}"/>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B2B591B9-0DF2-9EF0-E90F-B18CB72BDCC6}"/>
              </a:ext>
            </a:extLst>
          </p:cNvPr>
          <p:cNvSpPr>
            <a:spLocks noGrp="1"/>
          </p:cNvSpPr>
          <p:nvPr>
            <p:ph type="sldNum" sz="quarter" idx="12"/>
          </p:nvPr>
        </p:nvSpPr>
        <p:spPr/>
        <p:txBody>
          <a:bodyPr/>
          <a:lstStyle/>
          <a:p>
            <a:fld id="{2FB82F22-6A28-4659-A64A-15372B9BAFDB}" type="slidenum">
              <a:rPr lang="en-IN" smtClean="0"/>
              <a:t>‹#›</a:t>
            </a:fld>
            <a:endParaRPr lang="en-IN"/>
          </a:p>
        </p:txBody>
      </p:sp>
    </p:spTree>
    <p:extLst>
      <p:ext uri="{BB962C8B-B14F-4D97-AF65-F5344CB8AC3E}">
        <p14:creationId xmlns:p14="http://schemas.microsoft.com/office/powerpoint/2010/main" val="37308119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E9FC66-AF24-C5E9-89F4-25F9A79A323D}"/>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B6C6A6FA-E494-29E8-B1DE-E0B21E986B5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97E5C9D6-06B7-1E2E-5F4F-347E444250A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BD1E237-A636-C257-A15D-36632F1BB443}"/>
              </a:ext>
            </a:extLst>
          </p:cNvPr>
          <p:cNvSpPr>
            <a:spLocks noGrp="1"/>
          </p:cNvSpPr>
          <p:nvPr>
            <p:ph type="dt" sz="half" idx="10"/>
          </p:nvPr>
        </p:nvSpPr>
        <p:spPr/>
        <p:txBody>
          <a:bodyPr/>
          <a:lstStyle/>
          <a:p>
            <a:fld id="{1B512C20-B501-4F20-B7A6-6AB7C1519BFB}" type="datetimeFigureOut">
              <a:rPr lang="en-IN" smtClean="0"/>
              <a:t>29-11-2025</a:t>
            </a:fld>
            <a:endParaRPr lang="en-IN"/>
          </a:p>
        </p:txBody>
      </p:sp>
      <p:sp>
        <p:nvSpPr>
          <p:cNvPr id="6" name="Footer Placeholder 5">
            <a:extLst>
              <a:ext uri="{FF2B5EF4-FFF2-40B4-BE49-F238E27FC236}">
                <a16:creationId xmlns:a16="http://schemas.microsoft.com/office/drawing/2014/main" id="{17126C3E-E9DC-E81C-AE7E-CEB65C1BBED5}"/>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AF8846FE-FFA9-6AEA-1B2B-8DBA1162F715}"/>
              </a:ext>
            </a:extLst>
          </p:cNvPr>
          <p:cNvSpPr>
            <a:spLocks noGrp="1"/>
          </p:cNvSpPr>
          <p:nvPr>
            <p:ph type="sldNum" sz="quarter" idx="12"/>
          </p:nvPr>
        </p:nvSpPr>
        <p:spPr/>
        <p:txBody>
          <a:bodyPr/>
          <a:lstStyle/>
          <a:p>
            <a:fld id="{2FB82F22-6A28-4659-A64A-15372B9BAFDB}" type="slidenum">
              <a:rPr lang="en-IN" smtClean="0"/>
              <a:t>‹#›</a:t>
            </a:fld>
            <a:endParaRPr lang="en-IN"/>
          </a:p>
        </p:txBody>
      </p:sp>
    </p:spTree>
    <p:extLst>
      <p:ext uri="{BB962C8B-B14F-4D97-AF65-F5344CB8AC3E}">
        <p14:creationId xmlns:p14="http://schemas.microsoft.com/office/powerpoint/2010/main" val="40698362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075BE0-9F08-7A52-8BAC-644DA25EF96E}"/>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393B3152-8E80-C146-CF0C-8AC702CC2D1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48290536-B40D-D49E-5594-654DB6348B5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523326A-AC9C-33A1-3B95-320FF85E4EDD}"/>
              </a:ext>
            </a:extLst>
          </p:cNvPr>
          <p:cNvSpPr>
            <a:spLocks noGrp="1"/>
          </p:cNvSpPr>
          <p:nvPr>
            <p:ph type="dt" sz="half" idx="10"/>
          </p:nvPr>
        </p:nvSpPr>
        <p:spPr/>
        <p:txBody>
          <a:bodyPr/>
          <a:lstStyle/>
          <a:p>
            <a:fld id="{1B512C20-B501-4F20-B7A6-6AB7C1519BFB}" type="datetimeFigureOut">
              <a:rPr lang="en-IN" smtClean="0"/>
              <a:t>29-11-2025</a:t>
            </a:fld>
            <a:endParaRPr lang="en-IN"/>
          </a:p>
        </p:txBody>
      </p:sp>
      <p:sp>
        <p:nvSpPr>
          <p:cNvPr id="6" name="Footer Placeholder 5">
            <a:extLst>
              <a:ext uri="{FF2B5EF4-FFF2-40B4-BE49-F238E27FC236}">
                <a16:creationId xmlns:a16="http://schemas.microsoft.com/office/drawing/2014/main" id="{5A81889A-F499-4579-094B-8EDFD759ED1C}"/>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A87D63E1-D39C-2807-9E3C-8278AD6565BC}"/>
              </a:ext>
            </a:extLst>
          </p:cNvPr>
          <p:cNvSpPr>
            <a:spLocks noGrp="1"/>
          </p:cNvSpPr>
          <p:nvPr>
            <p:ph type="sldNum" sz="quarter" idx="12"/>
          </p:nvPr>
        </p:nvSpPr>
        <p:spPr/>
        <p:txBody>
          <a:bodyPr/>
          <a:lstStyle/>
          <a:p>
            <a:fld id="{2FB82F22-6A28-4659-A64A-15372B9BAFDB}" type="slidenum">
              <a:rPr lang="en-IN" smtClean="0"/>
              <a:t>‹#›</a:t>
            </a:fld>
            <a:endParaRPr lang="en-IN"/>
          </a:p>
        </p:txBody>
      </p:sp>
    </p:spTree>
    <p:extLst>
      <p:ext uri="{BB962C8B-B14F-4D97-AF65-F5344CB8AC3E}">
        <p14:creationId xmlns:p14="http://schemas.microsoft.com/office/powerpoint/2010/main" val="23465733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B5233108-E986-8992-C70F-8251E5CB7CF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C512F03D-9B8A-3CFB-0CC2-A5D286359B0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B512C20-B501-4F20-B7A6-6AB7C1519BFB}" type="datetimeFigureOut">
              <a:rPr lang="en-IN" smtClean="0"/>
              <a:t>29-11-2025</a:t>
            </a:fld>
            <a:endParaRPr lang="en-IN"/>
          </a:p>
        </p:txBody>
      </p:sp>
      <p:sp>
        <p:nvSpPr>
          <p:cNvPr id="5" name="Footer Placeholder 4">
            <a:extLst>
              <a:ext uri="{FF2B5EF4-FFF2-40B4-BE49-F238E27FC236}">
                <a16:creationId xmlns:a16="http://schemas.microsoft.com/office/drawing/2014/main" id="{E79599BE-B6BB-E8FF-1D28-E149F9BB98F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126E7A55-0356-6C9F-5532-ABBC16DD8D4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B82F22-6A28-4659-A64A-15372B9BAFDB}" type="slidenum">
              <a:rPr lang="en-IN" smtClean="0"/>
              <a:t>‹#›</a:t>
            </a:fld>
            <a:endParaRPr lang="en-IN"/>
          </a:p>
        </p:txBody>
      </p:sp>
      <p:pic>
        <p:nvPicPr>
          <p:cNvPr id="8" name="Picture 7">
            <a:extLst>
              <a:ext uri="{FF2B5EF4-FFF2-40B4-BE49-F238E27FC236}">
                <a16:creationId xmlns:a16="http://schemas.microsoft.com/office/drawing/2014/main" id="{345786BC-A98B-B16F-22A8-51890F8B4BA9}"/>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12192000" cy="1276350"/>
          </a:xfrm>
          <a:prstGeom prst="rect">
            <a:avLst/>
          </a:prstGeom>
        </p:spPr>
      </p:pic>
    </p:spTree>
    <p:extLst>
      <p:ext uri="{BB962C8B-B14F-4D97-AF65-F5344CB8AC3E}">
        <p14:creationId xmlns:p14="http://schemas.microsoft.com/office/powerpoint/2010/main" val="21882501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1FE9B92-AFCB-C946-6095-2CF732F9C746}"/>
              </a:ext>
            </a:extLst>
          </p:cNvPr>
          <p:cNvSpPr txBox="1"/>
          <p:nvPr/>
        </p:nvSpPr>
        <p:spPr>
          <a:xfrm>
            <a:off x="2387600" y="2212390"/>
            <a:ext cx="8239760" cy="3693319"/>
          </a:xfrm>
          <a:prstGeom prst="rect">
            <a:avLst/>
          </a:prstGeom>
          <a:noFill/>
        </p:spPr>
        <p:txBody>
          <a:bodyPr wrap="square">
            <a:spAutoFit/>
          </a:bodyPr>
          <a:lstStyle/>
          <a:p>
            <a:pPr algn="ctr"/>
            <a:r>
              <a:rPr lang="en-US" sz="2600" b="1" dirty="0">
                <a:latin typeface="Times New Roman" panose="02020603050405020304" pitchFamily="18" charset="0"/>
                <a:cs typeface="Times New Roman" panose="02020603050405020304" pitchFamily="18" charset="0"/>
              </a:rPr>
              <a:t>Recruitment and Selection</a:t>
            </a:r>
          </a:p>
          <a:p>
            <a:pPr algn="ctr"/>
            <a:r>
              <a:rPr lang="en-US" sz="2600" b="1" dirty="0">
                <a:latin typeface="Times New Roman" panose="02020603050405020304" pitchFamily="18" charset="0"/>
                <a:cs typeface="Times New Roman" panose="02020603050405020304" pitchFamily="18" charset="0"/>
              </a:rPr>
              <a:t>Subject Code – MBAHR313</a:t>
            </a:r>
          </a:p>
          <a:p>
            <a:pPr algn="ctr"/>
            <a:endParaRPr lang="en-US" sz="2600" dirty="0">
              <a:latin typeface="Times New Roman" panose="02020603050405020304" pitchFamily="18" charset="0"/>
              <a:cs typeface="Times New Roman" panose="02020603050405020304" pitchFamily="18" charset="0"/>
            </a:endParaRPr>
          </a:p>
          <a:p>
            <a:pPr algn="ctr">
              <a:lnSpc>
                <a:spcPct val="100000"/>
              </a:lnSpc>
            </a:pPr>
            <a:r>
              <a:rPr lang="en-US" sz="2600" b="1" dirty="0">
                <a:latin typeface="Times New Roman" panose="02020603050405020304" pitchFamily="18" charset="0"/>
                <a:cs typeface="Times New Roman" panose="02020603050405020304" pitchFamily="18" charset="0"/>
              </a:rPr>
              <a:t>By</a:t>
            </a:r>
          </a:p>
          <a:p>
            <a:pPr algn="ctr">
              <a:lnSpc>
                <a:spcPct val="100000"/>
              </a:lnSpc>
            </a:pPr>
            <a:r>
              <a:rPr lang="en-US" sz="2600" b="1" dirty="0">
                <a:latin typeface="Times New Roman" panose="02020603050405020304" pitchFamily="18" charset="0"/>
                <a:cs typeface="Times New Roman" panose="02020603050405020304" pitchFamily="18" charset="0"/>
              </a:rPr>
              <a:t>Pallavi</a:t>
            </a:r>
          </a:p>
          <a:p>
            <a:pPr algn="ctr">
              <a:lnSpc>
                <a:spcPct val="100000"/>
              </a:lnSpc>
            </a:pPr>
            <a:r>
              <a:rPr lang="en-US" sz="2600" b="1" dirty="0">
                <a:latin typeface="Times New Roman" panose="02020603050405020304" pitchFamily="18" charset="0"/>
                <a:cs typeface="Times New Roman" panose="02020603050405020304" pitchFamily="18" charset="0"/>
              </a:rPr>
              <a:t>Assistant professor</a:t>
            </a:r>
          </a:p>
          <a:p>
            <a:pPr algn="ctr">
              <a:lnSpc>
                <a:spcPct val="100000"/>
              </a:lnSpc>
            </a:pPr>
            <a:endParaRPr lang="en-US" sz="2600" b="1" dirty="0">
              <a:latin typeface="Times New Roman" panose="02020603050405020304" pitchFamily="18" charset="0"/>
              <a:cs typeface="Times New Roman" panose="02020603050405020304" pitchFamily="18" charset="0"/>
            </a:endParaRPr>
          </a:p>
          <a:p>
            <a:pPr algn="ctr"/>
            <a:r>
              <a:rPr lang="en-US" sz="2600" b="1" dirty="0">
                <a:latin typeface="Times New Roman" panose="02020603050405020304" pitchFamily="18" charset="0"/>
                <a:cs typeface="Times New Roman" panose="02020603050405020304" pitchFamily="18" charset="0"/>
              </a:rPr>
              <a:t>Module – 3</a:t>
            </a:r>
          </a:p>
          <a:p>
            <a:pPr algn="ctr"/>
            <a:r>
              <a:rPr lang="en-US" sz="2600" b="1" dirty="0">
                <a:latin typeface="Times New Roman" panose="02020603050405020304" pitchFamily="18" charset="0"/>
                <a:cs typeface="Times New Roman" panose="02020603050405020304" pitchFamily="18" charset="0"/>
              </a:rPr>
              <a:t>Job Evaluation</a:t>
            </a:r>
          </a:p>
        </p:txBody>
      </p:sp>
    </p:spTree>
    <p:extLst>
      <p:ext uri="{BB962C8B-B14F-4D97-AF65-F5344CB8AC3E}">
        <p14:creationId xmlns:p14="http://schemas.microsoft.com/office/powerpoint/2010/main" val="11189670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DB152F0-C111-A65A-B66B-D88F55D10849}"/>
              </a:ext>
            </a:extLst>
          </p:cNvPr>
          <p:cNvSpPr>
            <a:spLocks noGrp="1"/>
          </p:cNvSpPr>
          <p:nvPr>
            <p:ph idx="1"/>
          </p:nvPr>
        </p:nvSpPr>
        <p:spPr>
          <a:xfrm>
            <a:off x="447040" y="1412240"/>
            <a:ext cx="11369040" cy="4764723"/>
          </a:xfrm>
        </p:spPr>
        <p:txBody>
          <a:bodyPr>
            <a:normAutofit/>
          </a:bodyPr>
          <a:lstStyle/>
          <a:p>
            <a:pPr marL="0" indent="0">
              <a:buNone/>
            </a:pPr>
            <a:r>
              <a:rPr lang="en-US" sz="2200" b="1" dirty="0">
                <a:solidFill>
                  <a:schemeClr val="accent1"/>
                </a:solidFill>
                <a:latin typeface="Times New Roman" panose="02020603050405020304" pitchFamily="18" charset="0"/>
                <a:cs typeface="Times New Roman" panose="02020603050405020304" pitchFamily="18" charset="0"/>
              </a:rPr>
              <a:t>STEP2: EXAMINE COMPENSABLE FACTORS USING THE RATING/ WEIGHTING EVALUATION METHOD</a:t>
            </a:r>
          </a:p>
          <a:p>
            <a:r>
              <a:rPr lang="en-US" sz="2200" dirty="0">
                <a:latin typeface="Times New Roman" panose="02020603050405020304" pitchFamily="18" charset="0"/>
                <a:cs typeface="Times New Roman" panose="02020603050405020304" pitchFamily="18" charset="0"/>
              </a:rPr>
              <a:t>There are different ways to evaluate jobs in an organization. Some methods do not use numbers; they only compare jobs and rank them, like saying one job is higher or lower than another.</a:t>
            </a:r>
          </a:p>
          <a:p>
            <a:r>
              <a:rPr lang="en-US" sz="2200" dirty="0">
                <a:latin typeface="Times New Roman" panose="02020603050405020304" pitchFamily="18" charset="0"/>
                <a:cs typeface="Times New Roman" panose="02020603050405020304" pitchFamily="18" charset="0"/>
              </a:rPr>
              <a:t>In this method, each job is given numeric ratings on different compensable factors (such as skills, responsibilities, working conditions), and these factors are also given weights based on their importance. </a:t>
            </a:r>
          </a:p>
          <a:p>
            <a:r>
              <a:rPr lang="en-US" sz="2200" dirty="0">
                <a:latin typeface="Times New Roman" panose="02020603050405020304" pitchFamily="18" charset="0"/>
                <a:cs typeface="Times New Roman" panose="02020603050405020304" pitchFamily="18" charset="0"/>
              </a:rPr>
              <a:t>Non-quantitative methods are acceptable, but they do not show how big the difference is between jobs and do not give a single overall score for each job. </a:t>
            </a:r>
          </a:p>
          <a:p>
            <a:r>
              <a:rPr lang="en-US" sz="2200" dirty="0">
                <a:latin typeface="Times New Roman" panose="02020603050405020304" pitchFamily="18" charset="0"/>
                <a:cs typeface="Times New Roman" panose="02020603050405020304" pitchFamily="18" charset="0"/>
              </a:rPr>
              <a:t>If the aim is to have a standardized system (same method for all jobs), that is objective (fair and not based on personal opinion), and gives measurable data, then it is better to use a quantitative job evaluation method, especially the point-factor rating method.</a:t>
            </a:r>
            <a:endParaRPr lang="en-IN"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237135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B1C5F1A-746B-C09F-A2BF-ABEABCC8FF46}"/>
              </a:ext>
            </a:extLst>
          </p:cNvPr>
          <p:cNvSpPr>
            <a:spLocks noGrp="1"/>
          </p:cNvSpPr>
          <p:nvPr>
            <p:ph idx="1"/>
          </p:nvPr>
        </p:nvSpPr>
        <p:spPr/>
        <p:txBody>
          <a:bodyPr>
            <a:normAutofit/>
          </a:bodyPr>
          <a:lstStyle/>
          <a:p>
            <a:pPr marL="0" indent="0">
              <a:buNone/>
            </a:pPr>
            <a:r>
              <a:rPr lang="en-US" sz="2200" b="1" dirty="0">
                <a:latin typeface="Times New Roman" panose="02020603050405020304" pitchFamily="18" charset="0"/>
                <a:cs typeface="Times New Roman" panose="02020603050405020304" pitchFamily="18" charset="0"/>
              </a:rPr>
              <a:t>POINT FACTOR RATING METHOD</a:t>
            </a:r>
          </a:p>
          <a:p>
            <a:pPr marL="0" indent="0">
              <a:buNone/>
            </a:pPr>
            <a:r>
              <a:rPr lang="en-US" sz="2200" dirty="0">
                <a:latin typeface="Times New Roman" panose="02020603050405020304" pitchFamily="18" charset="0"/>
                <a:cs typeface="Times New Roman" panose="02020603050405020304" pitchFamily="18" charset="0"/>
              </a:rPr>
              <a:t>Each compensable factor should have a standardized, quantifiable definition that explains which it may appear across jobs (</a:t>
            </a:r>
            <a:r>
              <a:rPr lang="en-US" sz="2200" dirty="0" err="1">
                <a:latin typeface="Times New Roman" panose="02020603050405020304" pitchFamily="18" charset="0"/>
                <a:cs typeface="Times New Roman" panose="02020603050405020304" pitchFamily="18" charset="0"/>
              </a:rPr>
              <a:t>Worldat</a:t>
            </a:r>
            <a:r>
              <a:rPr lang="en-US" sz="2200" dirty="0">
                <a:latin typeface="Times New Roman" panose="02020603050405020304" pitchFamily="18" charset="0"/>
                <a:cs typeface="Times New Roman" panose="02020603050405020304" pitchFamily="18" charset="0"/>
              </a:rPr>
              <a:t> Work, 2007). </a:t>
            </a:r>
          </a:p>
          <a:p>
            <a:pPr marL="0" indent="0">
              <a:buNone/>
            </a:pPr>
            <a:r>
              <a:rPr lang="en-US" sz="2200" dirty="0">
                <a:latin typeface="Times New Roman" panose="02020603050405020304" pitchFamily="18" charset="0"/>
                <a:cs typeface="Times New Roman" panose="02020603050405020304" pitchFamily="18" charset="0"/>
              </a:rPr>
              <a:t>The levels within each compensable the factor as well as the different levels of the factor to evaluate the scope and extent to factor's definition are rank ordered and a numeric point factor can be assigned to each level within each definition.</a:t>
            </a:r>
          </a:p>
          <a:p>
            <a:r>
              <a:rPr lang="en-US" sz="2200" dirty="0">
                <a:latin typeface="Times New Roman" panose="02020603050405020304" pitchFamily="18" charset="0"/>
                <a:cs typeface="Times New Roman" panose="02020603050405020304" pitchFamily="18" charset="0"/>
              </a:rPr>
              <a:t>The point method is an extension of the factor comparison method.</a:t>
            </a:r>
          </a:p>
          <a:p>
            <a:r>
              <a:rPr lang="en-US" sz="2200" dirty="0">
                <a:latin typeface="Times New Roman" panose="02020603050405020304" pitchFamily="18" charset="0"/>
                <a:cs typeface="Times New Roman" panose="02020603050405020304" pitchFamily="18" charset="0"/>
              </a:rPr>
              <a:t>Each factor is then divided into levels or degrees which are then assigned points.</a:t>
            </a:r>
          </a:p>
          <a:p>
            <a:r>
              <a:rPr lang="en-US" sz="2200" dirty="0">
                <a:latin typeface="Times New Roman" panose="02020603050405020304" pitchFamily="18" charset="0"/>
                <a:cs typeface="Times New Roman" panose="02020603050405020304" pitchFamily="18" charset="0"/>
              </a:rPr>
              <a:t>Each job is rated using the job evaluation instrument.</a:t>
            </a:r>
          </a:p>
          <a:p>
            <a:r>
              <a:rPr lang="en-US" sz="2200" dirty="0">
                <a:latin typeface="Times New Roman" panose="02020603050405020304" pitchFamily="18" charset="0"/>
                <a:cs typeface="Times New Roman" panose="02020603050405020304" pitchFamily="18" charset="0"/>
              </a:rPr>
              <a:t>The points for each factor are summed to form a total point score for the job.</a:t>
            </a:r>
            <a:endParaRPr lang="en-IN"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78773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0ED9F5B-D959-4DB4-ECFD-8D2052E88243}"/>
              </a:ext>
            </a:extLst>
          </p:cNvPr>
          <p:cNvSpPr>
            <a:spLocks noGrp="1"/>
          </p:cNvSpPr>
          <p:nvPr>
            <p:ph idx="1"/>
          </p:nvPr>
        </p:nvSpPr>
        <p:spPr>
          <a:xfrm>
            <a:off x="457200" y="1320800"/>
            <a:ext cx="11399520" cy="5242560"/>
          </a:xfrm>
        </p:spPr>
        <p:txBody>
          <a:bodyPr>
            <a:normAutofit/>
          </a:bodyPr>
          <a:lstStyle/>
          <a:p>
            <a:pPr marL="0" indent="0">
              <a:buNone/>
            </a:pPr>
            <a:r>
              <a:rPr lang="en-US" sz="2200" dirty="0">
                <a:latin typeface="Times New Roman" panose="02020603050405020304" pitchFamily="18" charset="0"/>
                <a:cs typeface="Times New Roman" panose="02020603050405020304" pitchFamily="18" charset="0"/>
              </a:rPr>
              <a:t>           Example of Point factor levels for an education requirements compensable factor:</a:t>
            </a:r>
          </a:p>
          <a:p>
            <a:pPr marL="0" indent="0">
              <a:buNone/>
            </a:pPr>
            <a:r>
              <a:rPr lang="en-US" sz="2200" dirty="0">
                <a:latin typeface="Times New Roman" panose="02020603050405020304" pitchFamily="18" charset="0"/>
                <a:cs typeface="Times New Roman" panose="02020603050405020304" pitchFamily="18" charset="0"/>
              </a:rPr>
              <a:t>                                  Compensable factor: Education Requirements</a:t>
            </a:r>
          </a:p>
        </p:txBody>
      </p:sp>
      <p:graphicFrame>
        <p:nvGraphicFramePr>
          <p:cNvPr id="4" name="Table 3">
            <a:extLst>
              <a:ext uri="{FF2B5EF4-FFF2-40B4-BE49-F238E27FC236}">
                <a16:creationId xmlns:a16="http://schemas.microsoft.com/office/drawing/2014/main" id="{913FAE2A-ACD7-963A-0856-F2A4EC9C8528}"/>
              </a:ext>
            </a:extLst>
          </p:cNvPr>
          <p:cNvGraphicFramePr>
            <a:graphicFrameLocks noGrp="1"/>
          </p:cNvGraphicFramePr>
          <p:nvPr>
            <p:extLst>
              <p:ext uri="{D42A27DB-BD31-4B8C-83A1-F6EECF244321}">
                <p14:modId xmlns:p14="http://schemas.microsoft.com/office/powerpoint/2010/main" val="1543890838"/>
              </p:ext>
            </p:extLst>
          </p:nvPr>
        </p:nvGraphicFramePr>
        <p:xfrm>
          <a:off x="2844800" y="2407920"/>
          <a:ext cx="5801360" cy="2966721"/>
        </p:xfrm>
        <a:graphic>
          <a:graphicData uri="http://schemas.openxmlformats.org/drawingml/2006/table">
            <a:tbl>
              <a:tblPr firstRow="1" bandRow="1">
                <a:tableStyleId>{F5AB1C69-6EDB-4FF4-983F-18BD219EF322}</a:tableStyleId>
              </a:tblPr>
              <a:tblGrid>
                <a:gridCol w="1650696">
                  <a:extLst>
                    <a:ext uri="{9D8B030D-6E8A-4147-A177-3AD203B41FA5}">
                      <a16:colId xmlns:a16="http://schemas.microsoft.com/office/drawing/2014/main" val="2928673754"/>
                    </a:ext>
                  </a:extLst>
                </a:gridCol>
                <a:gridCol w="4150664">
                  <a:extLst>
                    <a:ext uri="{9D8B030D-6E8A-4147-A177-3AD203B41FA5}">
                      <a16:colId xmlns:a16="http://schemas.microsoft.com/office/drawing/2014/main" val="3288370435"/>
                    </a:ext>
                  </a:extLst>
                </a:gridCol>
              </a:tblGrid>
              <a:tr h="418479">
                <a:tc>
                  <a:txBody>
                    <a:bodyPr/>
                    <a:lstStyle/>
                    <a:p>
                      <a:r>
                        <a:rPr lang="en-IN" dirty="0"/>
                        <a:t>Level/Points</a:t>
                      </a:r>
                    </a:p>
                  </a:txBody>
                  <a:tcPr/>
                </a:tc>
                <a:tc>
                  <a:txBody>
                    <a:bodyPr/>
                    <a:lstStyle/>
                    <a:p>
                      <a:r>
                        <a:rPr lang="en-IN" dirty="0"/>
                        <a:t>Level/Definition</a:t>
                      </a:r>
                    </a:p>
                  </a:txBody>
                  <a:tcPr/>
                </a:tc>
                <a:extLst>
                  <a:ext uri="{0D108BD9-81ED-4DB2-BD59-A6C34878D82A}">
                    <a16:rowId xmlns:a16="http://schemas.microsoft.com/office/drawing/2014/main" val="2113700746"/>
                  </a:ext>
                </a:extLst>
              </a:tr>
              <a:tr h="424707">
                <a:tc>
                  <a:txBody>
                    <a:bodyPr/>
                    <a:lstStyle/>
                    <a:p>
                      <a:r>
                        <a:rPr lang="en-IN" dirty="0"/>
                        <a:t>1/10pts</a:t>
                      </a:r>
                    </a:p>
                  </a:txBody>
                  <a:tcPr/>
                </a:tc>
                <a:tc>
                  <a:txBody>
                    <a:bodyPr/>
                    <a:lstStyle/>
                    <a:p>
                      <a:r>
                        <a:rPr lang="en-US" dirty="0"/>
                        <a:t>High School Diploma or GED</a:t>
                      </a:r>
                      <a:endParaRPr lang="en-IN" dirty="0"/>
                    </a:p>
                  </a:txBody>
                  <a:tcPr/>
                </a:tc>
                <a:extLst>
                  <a:ext uri="{0D108BD9-81ED-4DB2-BD59-A6C34878D82A}">
                    <a16:rowId xmlns:a16="http://schemas.microsoft.com/office/drawing/2014/main" val="153251770"/>
                  </a:ext>
                </a:extLst>
              </a:tr>
              <a:tr h="424707">
                <a:tc>
                  <a:txBody>
                    <a:bodyPr/>
                    <a:lstStyle/>
                    <a:p>
                      <a:r>
                        <a:rPr lang="en-IN" dirty="0"/>
                        <a:t>2/20pts</a:t>
                      </a:r>
                    </a:p>
                  </a:txBody>
                  <a:tcPr/>
                </a:tc>
                <a:tc>
                  <a:txBody>
                    <a:bodyPr/>
                    <a:lstStyle/>
                    <a:p>
                      <a:r>
                        <a:rPr lang="en-IN" dirty="0"/>
                        <a:t>Specialised Trade Certificate</a:t>
                      </a:r>
                    </a:p>
                  </a:txBody>
                  <a:tcPr/>
                </a:tc>
                <a:extLst>
                  <a:ext uri="{0D108BD9-81ED-4DB2-BD59-A6C34878D82A}">
                    <a16:rowId xmlns:a16="http://schemas.microsoft.com/office/drawing/2014/main" val="672385405"/>
                  </a:ext>
                </a:extLst>
              </a:tr>
              <a:tr h="424707">
                <a:tc>
                  <a:txBody>
                    <a:bodyPr/>
                    <a:lstStyle/>
                    <a:p>
                      <a:r>
                        <a:rPr lang="en-IN" dirty="0"/>
                        <a:t>3/30pts</a:t>
                      </a:r>
                    </a:p>
                  </a:txBody>
                  <a:tcPr/>
                </a:tc>
                <a:tc>
                  <a:txBody>
                    <a:bodyPr/>
                    <a:lstStyle/>
                    <a:p>
                      <a:r>
                        <a:rPr lang="en-IN" dirty="0"/>
                        <a:t>Associate's Degree</a:t>
                      </a:r>
                    </a:p>
                  </a:txBody>
                  <a:tcPr/>
                </a:tc>
                <a:extLst>
                  <a:ext uri="{0D108BD9-81ED-4DB2-BD59-A6C34878D82A}">
                    <a16:rowId xmlns:a16="http://schemas.microsoft.com/office/drawing/2014/main" val="3192569751"/>
                  </a:ext>
                </a:extLst>
              </a:tr>
              <a:tr h="424707">
                <a:tc>
                  <a:txBody>
                    <a:bodyPr/>
                    <a:lstStyle/>
                    <a:p>
                      <a:r>
                        <a:rPr lang="en-IN" dirty="0"/>
                        <a:t>4/40pts</a:t>
                      </a:r>
                    </a:p>
                  </a:txBody>
                  <a:tcPr/>
                </a:tc>
                <a:tc>
                  <a:txBody>
                    <a:bodyPr/>
                    <a:lstStyle/>
                    <a:p>
                      <a:r>
                        <a:rPr lang="en-IN" dirty="0"/>
                        <a:t>Bachelor's Degree</a:t>
                      </a:r>
                    </a:p>
                  </a:txBody>
                  <a:tcPr/>
                </a:tc>
                <a:extLst>
                  <a:ext uri="{0D108BD9-81ED-4DB2-BD59-A6C34878D82A}">
                    <a16:rowId xmlns:a16="http://schemas.microsoft.com/office/drawing/2014/main" val="1555448459"/>
                  </a:ext>
                </a:extLst>
              </a:tr>
              <a:tr h="424707">
                <a:tc>
                  <a:txBody>
                    <a:bodyPr/>
                    <a:lstStyle/>
                    <a:p>
                      <a:r>
                        <a:rPr lang="en-IN" dirty="0"/>
                        <a:t>5/50pts</a:t>
                      </a:r>
                    </a:p>
                  </a:txBody>
                  <a:tcPr/>
                </a:tc>
                <a:tc>
                  <a:txBody>
                    <a:bodyPr/>
                    <a:lstStyle/>
                    <a:p>
                      <a:r>
                        <a:rPr lang="en-IN" dirty="0"/>
                        <a:t>Master's Degree</a:t>
                      </a:r>
                    </a:p>
                  </a:txBody>
                  <a:tcPr/>
                </a:tc>
                <a:extLst>
                  <a:ext uri="{0D108BD9-81ED-4DB2-BD59-A6C34878D82A}">
                    <a16:rowId xmlns:a16="http://schemas.microsoft.com/office/drawing/2014/main" val="517459866"/>
                  </a:ext>
                </a:extLst>
              </a:tr>
              <a:tr h="424707">
                <a:tc>
                  <a:txBody>
                    <a:bodyPr/>
                    <a:lstStyle/>
                    <a:p>
                      <a:r>
                        <a:rPr lang="en-IN" dirty="0"/>
                        <a:t>6/60pts</a:t>
                      </a:r>
                    </a:p>
                  </a:txBody>
                  <a:tcPr/>
                </a:tc>
                <a:tc>
                  <a:txBody>
                    <a:bodyPr/>
                    <a:lstStyle/>
                    <a:p>
                      <a:r>
                        <a:rPr lang="en-IN" dirty="0"/>
                        <a:t>Doctoral Degree</a:t>
                      </a:r>
                    </a:p>
                  </a:txBody>
                  <a:tcPr/>
                </a:tc>
                <a:extLst>
                  <a:ext uri="{0D108BD9-81ED-4DB2-BD59-A6C34878D82A}">
                    <a16:rowId xmlns:a16="http://schemas.microsoft.com/office/drawing/2014/main" val="2125037409"/>
                  </a:ext>
                </a:extLst>
              </a:tr>
            </a:tbl>
          </a:graphicData>
        </a:graphic>
      </p:graphicFrame>
    </p:spTree>
    <p:extLst>
      <p:ext uri="{BB962C8B-B14F-4D97-AF65-F5344CB8AC3E}">
        <p14:creationId xmlns:p14="http://schemas.microsoft.com/office/powerpoint/2010/main" val="12532844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1D5FEA1-2C43-6FDF-D22F-370CD4C060AF}"/>
              </a:ext>
            </a:extLst>
          </p:cNvPr>
          <p:cNvSpPr>
            <a:spLocks noGrp="1"/>
          </p:cNvSpPr>
          <p:nvPr>
            <p:ph idx="1"/>
          </p:nvPr>
        </p:nvSpPr>
        <p:spPr/>
        <p:txBody>
          <a:bodyPr>
            <a:normAutofit/>
          </a:bodyPr>
          <a:lstStyle/>
          <a:p>
            <a:r>
              <a:rPr lang="en-US" sz="2200" dirty="0">
                <a:latin typeface="Times New Roman" panose="02020603050405020304" pitchFamily="18" charset="0"/>
                <a:cs typeface="Times New Roman" panose="02020603050405020304" pitchFamily="18" charset="0"/>
              </a:rPr>
              <a:t>In these examples, each factor (like skill, responsibility, etc.) is divided into a few clear levels. The number of levels is not too many and not too few, and each level is meaningfully different from the one before it and the one after it. </a:t>
            </a:r>
          </a:p>
          <a:p>
            <a:r>
              <a:rPr lang="en-US" sz="2200" dirty="0">
                <a:latin typeface="Times New Roman" panose="02020603050405020304" pitchFamily="18" charset="0"/>
                <a:cs typeface="Times New Roman" panose="02020603050405020304" pitchFamily="18" charset="0"/>
              </a:rPr>
              <a:t>This is similar to the idea of parsimony in statistics, where each level is clear, separate, and not overlapping or mixed with another. </a:t>
            </a:r>
          </a:p>
          <a:p>
            <a:r>
              <a:rPr lang="en-US" sz="2200" dirty="0">
                <a:latin typeface="Times New Roman" panose="02020603050405020304" pitchFamily="18" charset="0"/>
                <a:cs typeface="Times New Roman" panose="02020603050405020304" pitchFamily="18" charset="0"/>
              </a:rPr>
              <a:t>That means every level stands on its own and is not confusing or repeated. When we decide how many levels there should be and what each level means (in terms of how wide or deep the factor is), we have created the basic structure for a point-factor rating system.</a:t>
            </a:r>
          </a:p>
          <a:p>
            <a:r>
              <a:rPr lang="en-US" sz="2200" dirty="0">
                <a:latin typeface="Times New Roman" panose="02020603050405020304" pitchFamily="18" charset="0"/>
                <a:cs typeface="Times New Roman" panose="02020603050405020304" pitchFamily="18" charset="0"/>
              </a:rPr>
              <a:t>After this, the next step is to decide how important each factor is by giving it a weight. This is called a factor weighting system, and that will be explained next.</a:t>
            </a:r>
            <a:endParaRPr lang="en-IN" sz="2200" dirty="0">
              <a:latin typeface="Times New Roman" panose="02020603050405020304" pitchFamily="18" charset="0"/>
              <a:cs typeface="Times New Roman" panose="02020603050405020304" pitchFamily="18" charset="0"/>
            </a:endParaRPr>
          </a:p>
          <a:p>
            <a:endParaRPr lang="en-IN" dirty="0"/>
          </a:p>
        </p:txBody>
      </p:sp>
    </p:spTree>
    <p:extLst>
      <p:ext uri="{BB962C8B-B14F-4D97-AF65-F5344CB8AC3E}">
        <p14:creationId xmlns:p14="http://schemas.microsoft.com/office/powerpoint/2010/main" val="32162320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0A5AFFA-4AE9-7284-3FB8-5AC4B39F1DFC}"/>
              </a:ext>
            </a:extLst>
          </p:cNvPr>
          <p:cNvSpPr>
            <a:spLocks noGrp="1"/>
          </p:cNvSpPr>
          <p:nvPr>
            <p:ph idx="1"/>
          </p:nvPr>
        </p:nvSpPr>
        <p:spPr>
          <a:xfrm>
            <a:off x="817880" y="1216025"/>
            <a:ext cx="10515600" cy="4351338"/>
          </a:xfrm>
        </p:spPr>
        <p:txBody>
          <a:bodyPr>
            <a:normAutofit/>
          </a:bodyPr>
          <a:lstStyle/>
          <a:p>
            <a:pPr marL="0" indent="0">
              <a:buNone/>
            </a:pPr>
            <a:r>
              <a:rPr lang="en-US" sz="2200" dirty="0">
                <a:latin typeface="Times New Roman" panose="02020603050405020304" pitchFamily="18" charset="0"/>
                <a:cs typeface="Times New Roman" panose="02020603050405020304" pitchFamily="18" charset="0"/>
              </a:rPr>
              <a:t>Example of Point Factor levels for a Relevant Work Experience Compensable factor</a:t>
            </a:r>
          </a:p>
          <a:p>
            <a:pPr marL="0" indent="0">
              <a:buNone/>
            </a:pPr>
            <a:r>
              <a:rPr lang="en-US" sz="2200" dirty="0">
                <a:latin typeface="Times New Roman" panose="02020603050405020304" pitchFamily="18" charset="0"/>
                <a:cs typeface="Times New Roman" panose="02020603050405020304" pitchFamily="18" charset="0"/>
              </a:rPr>
              <a:t>Compensable Factor: Relevant Work Experience</a:t>
            </a:r>
          </a:p>
        </p:txBody>
      </p:sp>
      <p:graphicFrame>
        <p:nvGraphicFramePr>
          <p:cNvPr id="4" name="Table 3">
            <a:extLst>
              <a:ext uri="{FF2B5EF4-FFF2-40B4-BE49-F238E27FC236}">
                <a16:creationId xmlns:a16="http://schemas.microsoft.com/office/drawing/2014/main" id="{4C741122-20A4-CAA9-8FB0-695F3434761A}"/>
              </a:ext>
            </a:extLst>
          </p:cNvPr>
          <p:cNvGraphicFramePr>
            <a:graphicFrameLocks noGrp="1"/>
          </p:cNvGraphicFramePr>
          <p:nvPr>
            <p:extLst>
              <p:ext uri="{D42A27DB-BD31-4B8C-83A1-F6EECF244321}">
                <p14:modId xmlns:p14="http://schemas.microsoft.com/office/powerpoint/2010/main" val="1325850005"/>
              </p:ext>
            </p:extLst>
          </p:nvPr>
        </p:nvGraphicFramePr>
        <p:xfrm>
          <a:off x="3312160" y="2214879"/>
          <a:ext cx="5069840" cy="3519929"/>
        </p:xfrm>
        <a:graphic>
          <a:graphicData uri="http://schemas.openxmlformats.org/drawingml/2006/table">
            <a:tbl>
              <a:tblPr firstRow="1" bandRow="1">
                <a:tableStyleId>{F5AB1C69-6EDB-4FF4-983F-18BD219EF322}</a:tableStyleId>
              </a:tblPr>
              <a:tblGrid>
                <a:gridCol w="1584960">
                  <a:extLst>
                    <a:ext uri="{9D8B030D-6E8A-4147-A177-3AD203B41FA5}">
                      <a16:colId xmlns:a16="http://schemas.microsoft.com/office/drawing/2014/main" val="3107310539"/>
                    </a:ext>
                  </a:extLst>
                </a:gridCol>
                <a:gridCol w="3484880">
                  <a:extLst>
                    <a:ext uri="{9D8B030D-6E8A-4147-A177-3AD203B41FA5}">
                      <a16:colId xmlns:a16="http://schemas.microsoft.com/office/drawing/2014/main" val="2976562940"/>
                    </a:ext>
                  </a:extLst>
                </a:gridCol>
              </a:tblGrid>
              <a:tr h="0">
                <a:tc>
                  <a:txBody>
                    <a:bodyPr/>
                    <a:lstStyle/>
                    <a:p>
                      <a:r>
                        <a:rPr lang="en-US" sz="1800" dirty="0">
                          <a:latin typeface="Times New Roman" panose="02020603050405020304" pitchFamily="18" charset="0"/>
                          <a:cs typeface="Times New Roman" panose="02020603050405020304" pitchFamily="18" charset="0"/>
                        </a:rPr>
                        <a:t>Level/ Points </a:t>
                      </a:r>
                      <a:endParaRPr lang="en-IN"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latin typeface="Times New Roman" panose="02020603050405020304" pitchFamily="18" charset="0"/>
                          <a:cs typeface="Times New Roman" panose="02020603050405020304" pitchFamily="18" charset="0"/>
                        </a:rPr>
                        <a:t>Level/Definition</a:t>
                      </a:r>
                    </a:p>
                    <a:p>
                      <a:endParaRPr lang="en-IN" dirty="0"/>
                    </a:p>
                  </a:txBody>
                  <a:tcPr/>
                </a:tc>
                <a:extLst>
                  <a:ext uri="{0D108BD9-81ED-4DB2-BD59-A6C34878D82A}">
                    <a16:rowId xmlns:a16="http://schemas.microsoft.com/office/drawing/2014/main" val="1178416608"/>
                  </a:ext>
                </a:extLst>
              </a:tr>
              <a:tr h="411407">
                <a:tc>
                  <a:txBody>
                    <a:bodyPr/>
                    <a:lstStyle/>
                    <a:p>
                      <a:r>
                        <a:rPr lang="en-US" sz="1800" dirty="0">
                          <a:latin typeface="Times New Roman" panose="02020603050405020304" pitchFamily="18" charset="0"/>
                          <a:cs typeface="Times New Roman" panose="02020603050405020304" pitchFamily="18" charset="0"/>
                        </a:rPr>
                        <a:t>1/10pts </a:t>
                      </a:r>
                      <a:endParaRPr lang="en-IN"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latin typeface="Times New Roman" panose="02020603050405020304" pitchFamily="18" charset="0"/>
                          <a:cs typeface="Times New Roman" panose="02020603050405020304" pitchFamily="18" charset="0"/>
                        </a:rPr>
                        <a:t>Less than 1 year</a:t>
                      </a:r>
                    </a:p>
                  </a:txBody>
                  <a:tcPr/>
                </a:tc>
                <a:extLst>
                  <a:ext uri="{0D108BD9-81ED-4DB2-BD59-A6C34878D82A}">
                    <a16:rowId xmlns:a16="http://schemas.microsoft.com/office/drawing/2014/main" val="2459754749"/>
                  </a:ext>
                </a:extLst>
              </a:tr>
              <a:tr h="411407">
                <a:tc>
                  <a:txBody>
                    <a:bodyPr/>
                    <a:lstStyle/>
                    <a:p>
                      <a:r>
                        <a:rPr lang="en-US" sz="1800" dirty="0">
                          <a:latin typeface="Times New Roman" panose="02020603050405020304" pitchFamily="18" charset="0"/>
                          <a:cs typeface="Times New Roman" panose="02020603050405020304" pitchFamily="18" charset="0"/>
                        </a:rPr>
                        <a:t>2/20pts</a:t>
                      </a:r>
                      <a:endParaRPr lang="en-IN"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latin typeface="Times New Roman" panose="02020603050405020304" pitchFamily="18" charset="0"/>
                          <a:cs typeface="Times New Roman" panose="02020603050405020304" pitchFamily="18" charset="0"/>
                        </a:rPr>
                        <a:t>1-3 years</a:t>
                      </a:r>
                    </a:p>
                  </a:txBody>
                  <a:tcPr/>
                </a:tc>
                <a:extLst>
                  <a:ext uri="{0D108BD9-81ED-4DB2-BD59-A6C34878D82A}">
                    <a16:rowId xmlns:a16="http://schemas.microsoft.com/office/drawing/2014/main" val="1614748339"/>
                  </a:ext>
                </a:extLst>
              </a:tr>
              <a:tr h="411407">
                <a:tc>
                  <a:txBody>
                    <a:bodyPr/>
                    <a:lstStyle/>
                    <a:p>
                      <a:r>
                        <a:rPr lang="en-US" sz="1800" dirty="0">
                          <a:latin typeface="Times New Roman" panose="02020603050405020304" pitchFamily="18" charset="0"/>
                          <a:cs typeface="Times New Roman" panose="02020603050405020304" pitchFamily="18" charset="0"/>
                        </a:rPr>
                        <a:t>3/30pts</a:t>
                      </a:r>
                      <a:endParaRPr lang="en-IN"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latin typeface="Times New Roman" panose="02020603050405020304" pitchFamily="18" charset="0"/>
                          <a:cs typeface="Times New Roman" panose="02020603050405020304" pitchFamily="18" charset="0"/>
                        </a:rPr>
                        <a:t>4-6 years</a:t>
                      </a:r>
                    </a:p>
                  </a:txBody>
                  <a:tcPr/>
                </a:tc>
                <a:extLst>
                  <a:ext uri="{0D108BD9-81ED-4DB2-BD59-A6C34878D82A}">
                    <a16:rowId xmlns:a16="http://schemas.microsoft.com/office/drawing/2014/main" val="285498523"/>
                  </a:ext>
                </a:extLst>
              </a:tr>
              <a:tr h="411407">
                <a:tc>
                  <a:txBody>
                    <a:bodyPr/>
                    <a:lstStyle/>
                    <a:p>
                      <a:r>
                        <a:rPr lang="en-US" sz="1800" dirty="0">
                          <a:latin typeface="Times New Roman" panose="02020603050405020304" pitchFamily="18" charset="0"/>
                          <a:cs typeface="Times New Roman" panose="02020603050405020304" pitchFamily="18" charset="0"/>
                        </a:rPr>
                        <a:t>4/40pts</a:t>
                      </a:r>
                      <a:endParaRPr lang="en-IN"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latin typeface="Times New Roman" panose="02020603050405020304" pitchFamily="18" charset="0"/>
                          <a:cs typeface="Times New Roman" panose="02020603050405020304" pitchFamily="18" charset="0"/>
                        </a:rPr>
                        <a:t>7-9 years</a:t>
                      </a:r>
                    </a:p>
                  </a:txBody>
                  <a:tcPr/>
                </a:tc>
                <a:extLst>
                  <a:ext uri="{0D108BD9-81ED-4DB2-BD59-A6C34878D82A}">
                    <a16:rowId xmlns:a16="http://schemas.microsoft.com/office/drawing/2014/main" val="3261783488"/>
                  </a:ext>
                </a:extLst>
              </a:tr>
              <a:tr h="411407">
                <a:tc>
                  <a:txBody>
                    <a:bodyPr/>
                    <a:lstStyle/>
                    <a:p>
                      <a:r>
                        <a:rPr lang="en-US" sz="1800" dirty="0">
                          <a:latin typeface="Times New Roman" panose="02020603050405020304" pitchFamily="18" charset="0"/>
                          <a:cs typeface="Times New Roman" panose="02020603050405020304" pitchFamily="18" charset="0"/>
                        </a:rPr>
                        <a:t>5/50pts </a:t>
                      </a:r>
                      <a:endParaRPr lang="en-IN"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latin typeface="Times New Roman" panose="02020603050405020304" pitchFamily="18" charset="0"/>
                          <a:cs typeface="Times New Roman" panose="02020603050405020304" pitchFamily="18" charset="0"/>
                        </a:rPr>
                        <a:t>10-12 years</a:t>
                      </a:r>
                    </a:p>
                  </a:txBody>
                  <a:tcPr/>
                </a:tc>
                <a:extLst>
                  <a:ext uri="{0D108BD9-81ED-4DB2-BD59-A6C34878D82A}">
                    <a16:rowId xmlns:a16="http://schemas.microsoft.com/office/drawing/2014/main" val="3356150814"/>
                  </a:ext>
                </a:extLst>
              </a:tr>
              <a:tr h="411407">
                <a:tc>
                  <a:txBody>
                    <a:bodyPr/>
                    <a:lstStyle/>
                    <a:p>
                      <a:r>
                        <a:rPr lang="en-US" sz="1800" dirty="0">
                          <a:latin typeface="Times New Roman" panose="02020603050405020304" pitchFamily="18" charset="0"/>
                          <a:cs typeface="Times New Roman" panose="02020603050405020304" pitchFamily="18" charset="0"/>
                        </a:rPr>
                        <a:t>6/60pts</a:t>
                      </a:r>
                      <a:endParaRPr lang="en-IN"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latin typeface="Times New Roman" panose="02020603050405020304" pitchFamily="18" charset="0"/>
                          <a:cs typeface="Times New Roman" panose="02020603050405020304" pitchFamily="18" charset="0"/>
                        </a:rPr>
                        <a:t>13-15 years</a:t>
                      </a:r>
                    </a:p>
                  </a:txBody>
                  <a:tcPr/>
                </a:tc>
                <a:extLst>
                  <a:ext uri="{0D108BD9-81ED-4DB2-BD59-A6C34878D82A}">
                    <a16:rowId xmlns:a16="http://schemas.microsoft.com/office/drawing/2014/main" val="2681900116"/>
                  </a:ext>
                </a:extLst>
              </a:tr>
              <a:tr h="411407">
                <a:tc>
                  <a:txBody>
                    <a:bodyPr/>
                    <a:lstStyle/>
                    <a:p>
                      <a:r>
                        <a:rPr lang="en-US" sz="1800" dirty="0">
                          <a:latin typeface="Times New Roman" panose="02020603050405020304" pitchFamily="18" charset="0"/>
                          <a:cs typeface="Times New Roman" panose="02020603050405020304" pitchFamily="18" charset="0"/>
                        </a:rPr>
                        <a:t>7/60pts</a:t>
                      </a:r>
                      <a:endParaRPr lang="en-IN" dirty="0"/>
                    </a:p>
                  </a:txBody>
                  <a:tcPr/>
                </a:tc>
                <a:tc>
                  <a:txBody>
                    <a:bodyPr/>
                    <a:lstStyle/>
                    <a:p>
                      <a:r>
                        <a:rPr lang="en-US" sz="1800" dirty="0">
                          <a:latin typeface="Times New Roman" panose="02020603050405020304" pitchFamily="18" charset="0"/>
                          <a:cs typeface="Times New Roman" panose="02020603050405020304" pitchFamily="18" charset="0"/>
                        </a:rPr>
                        <a:t>More than 15 years</a:t>
                      </a:r>
                      <a:endParaRPr lang="en-IN" dirty="0"/>
                    </a:p>
                  </a:txBody>
                  <a:tcPr/>
                </a:tc>
                <a:extLst>
                  <a:ext uri="{0D108BD9-81ED-4DB2-BD59-A6C34878D82A}">
                    <a16:rowId xmlns:a16="http://schemas.microsoft.com/office/drawing/2014/main" val="724568056"/>
                  </a:ext>
                </a:extLst>
              </a:tr>
            </a:tbl>
          </a:graphicData>
        </a:graphic>
      </p:graphicFrame>
    </p:spTree>
    <p:extLst>
      <p:ext uri="{BB962C8B-B14F-4D97-AF65-F5344CB8AC3E}">
        <p14:creationId xmlns:p14="http://schemas.microsoft.com/office/powerpoint/2010/main" val="36600040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2EA83AF-149D-2FF1-3CE7-C3236B9D8148}"/>
              </a:ext>
            </a:extLst>
          </p:cNvPr>
          <p:cNvSpPr>
            <a:spLocks noGrp="1"/>
          </p:cNvSpPr>
          <p:nvPr>
            <p:ph idx="1"/>
          </p:nvPr>
        </p:nvSpPr>
        <p:spPr>
          <a:xfrm>
            <a:off x="838200" y="1452880"/>
            <a:ext cx="10515600" cy="4724083"/>
          </a:xfrm>
        </p:spPr>
        <p:txBody>
          <a:bodyPr/>
          <a:lstStyle/>
          <a:p>
            <a:pPr marL="0" indent="0">
              <a:buNone/>
            </a:pPr>
            <a:r>
              <a:rPr lang="en-US" sz="2200" dirty="0">
                <a:latin typeface="Times New Roman" panose="02020603050405020304" pitchFamily="18" charset="0"/>
                <a:cs typeface="Times New Roman" panose="02020603050405020304" pitchFamily="18" charset="0"/>
              </a:rPr>
              <a:t>           Example of Point-Factor Levels for a Task Frequency Compensable Factor  </a:t>
            </a:r>
            <a:endParaRPr lang="en-US" sz="2200" dirty="0">
              <a:effectLst/>
              <a:latin typeface="Times New Roman" panose="02020603050405020304" pitchFamily="18" charset="0"/>
              <a:cs typeface="Times New Roman" panose="02020603050405020304" pitchFamily="18" charset="0"/>
            </a:endParaRPr>
          </a:p>
          <a:p>
            <a:pPr marL="0" indent="0">
              <a:buNone/>
            </a:pPr>
            <a:r>
              <a:rPr lang="en-US" sz="2200" dirty="0">
                <a:latin typeface="Times New Roman" panose="02020603050405020304" pitchFamily="18" charset="0"/>
                <a:cs typeface="Times New Roman" panose="02020603050405020304" pitchFamily="18" charset="0"/>
              </a:rPr>
              <a:t>                                      Compensable Factor: Task Frequency </a:t>
            </a:r>
            <a:endParaRPr lang="en-US" sz="2200" dirty="0">
              <a:effectLst/>
              <a:latin typeface="Times New Roman" panose="02020603050405020304" pitchFamily="18" charset="0"/>
              <a:cs typeface="Times New Roman" panose="02020603050405020304" pitchFamily="18" charset="0"/>
            </a:endParaRPr>
          </a:p>
          <a:p>
            <a:pPr marL="0" indent="0">
              <a:buNone/>
            </a:pPr>
            <a:br>
              <a:rPr lang="en-US" dirty="0"/>
            </a:br>
            <a:endParaRPr lang="en-IN" dirty="0"/>
          </a:p>
        </p:txBody>
      </p:sp>
      <p:graphicFrame>
        <p:nvGraphicFramePr>
          <p:cNvPr id="8" name="Table 7">
            <a:extLst>
              <a:ext uri="{FF2B5EF4-FFF2-40B4-BE49-F238E27FC236}">
                <a16:creationId xmlns:a16="http://schemas.microsoft.com/office/drawing/2014/main" id="{33E4F646-B24F-97AA-3555-E66F92AB7D0D}"/>
              </a:ext>
            </a:extLst>
          </p:cNvPr>
          <p:cNvGraphicFramePr>
            <a:graphicFrameLocks noGrp="1"/>
          </p:cNvGraphicFramePr>
          <p:nvPr>
            <p:extLst>
              <p:ext uri="{D42A27DB-BD31-4B8C-83A1-F6EECF244321}">
                <p14:modId xmlns:p14="http://schemas.microsoft.com/office/powerpoint/2010/main" val="3406761851"/>
              </p:ext>
            </p:extLst>
          </p:nvPr>
        </p:nvGraphicFramePr>
        <p:xfrm>
          <a:off x="2916865" y="2456121"/>
          <a:ext cx="6358270" cy="3879383"/>
        </p:xfrm>
        <a:graphic>
          <a:graphicData uri="http://schemas.openxmlformats.org/drawingml/2006/table">
            <a:tbl>
              <a:tblPr/>
              <a:tblGrid>
                <a:gridCol w="1850066">
                  <a:extLst>
                    <a:ext uri="{9D8B030D-6E8A-4147-A177-3AD203B41FA5}">
                      <a16:colId xmlns:a16="http://schemas.microsoft.com/office/drawing/2014/main" val="537217419"/>
                    </a:ext>
                  </a:extLst>
                </a:gridCol>
                <a:gridCol w="4508204">
                  <a:extLst>
                    <a:ext uri="{9D8B030D-6E8A-4147-A177-3AD203B41FA5}">
                      <a16:colId xmlns:a16="http://schemas.microsoft.com/office/drawing/2014/main" val="2957187478"/>
                    </a:ext>
                  </a:extLst>
                </a:gridCol>
              </a:tblGrid>
              <a:tr h="470042">
                <a:tc>
                  <a:txBody>
                    <a:bodyPr/>
                    <a:lstStyle/>
                    <a:p>
                      <a:pPr marL="76035" rtl="0" fontAlgn="t">
                        <a:buNone/>
                      </a:pPr>
                      <a:r>
                        <a:rPr lang="en-IN" sz="2200" b="1" i="0" u="none" strike="noStrike">
                          <a:solidFill>
                            <a:srgbClr val="000000"/>
                          </a:solidFill>
                          <a:effectLst/>
                          <a:latin typeface="Times New Roman" panose="02020603050405020304" pitchFamily="18" charset="0"/>
                          <a:cs typeface="Times New Roman" panose="02020603050405020304" pitchFamily="18" charset="0"/>
                        </a:rPr>
                        <a:t>Level/Points </a:t>
                      </a:r>
                      <a:endParaRPr lang="en-IN" sz="2200">
                        <a:effectLst/>
                        <a:latin typeface="Times New Roman" panose="02020603050405020304" pitchFamily="18" charset="0"/>
                        <a:cs typeface="Times New Roman" panose="02020603050405020304" pitchFamily="18" charset="0"/>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76048" rtl="0" fontAlgn="t">
                        <a:buNone/>
                      </a:pPr>
                      <a:r>
                        <a:rPr lang="en-IN" sz="2200" b="1" i="0" u="none" strike="noStrike" dirty="0">
                          <a:solidFill>
                            <a:srgbClr val="000000"/>
                          </a:solidFill>
                          <a:effectLst/>
                          <a:latin typeface="Times New Roman" panose="02020603050405020304" pitchFamily="18" charset="0"/>
                          <a:cs typeface="Times New Roman" panose="02020603050405020304" pitchFamily="18" charset="0"/>
                        </a:rPr>
                        <a:t>Level/ Definition </a:t>
                      </a:r>
                      <a:endParaRPr lang="en-IN" sz="2200" dirty="0">
                        <a:effectLst/>
                        <a:latin typeface="Times New Roman" panose="02020603050405020304" pitchFamily="18" charset="0"/>
                        <a:cs typeface="Times New Roman" panose="02020603050405020304" pitchFamily="18" charset="0"/>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400091264"/>
                  </a:ext>
                </a:extLst>
              </a:tr>
              <a:tr h="470042">
                <a:tc>
                  <a:txBody>
                    <a:bodyPr/>
                    <a:lstStyle/>
                    <a:p>
                      <a:pPr marL="90970" rtl="0" fontAlgn="t">
                        <a:buNone/>
                      </a:pPr>
                      <a:r>
                        <a:rPr lang="en-IN" sz="2200" b="0" i="0" u="none" strike="noStrike">
                          <a:solidFill>
                            <a:srgbClr val="000000"/>
                          </a:solidFill>
                          <a:effectLst/>
                          <a:latin typeface="Times New Roman" panose="02020603050405020304" pitchFamily="18" charset="0"/>
                          <a:cs typeface="Times New Roman" panose="02020603050405020304" pitchFamily="18" charset="0"/>
                        </a:rPr>
                        <a:t>1/10pts </a:t>
                      </a:r>
                      <a:endParaRPr lang="en-IN" sz="2200">
                        <a:effectLst/>
                        <a:latin typeface="Times New Roman" panose="02020603050405020304" pitchFamily="18" charset="0"/>
                        <a:cs typeface="Times New Roman" panose="02020603050405020304" pitchFamily="18" charset="0"/>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76200" rtl="0" fontAlgn="t">
                        <a:buNone/>
                      </a:pPr>
                      <a:r>
                        <a:rPr lang="en-US" sz="2200" b="0" i="0" u="none" strike="noStrike">
                          <a:solidFill>
                            <a:srgbClr val="000000"/>
                          </a:solidFill>
                          <a:effectLst/>
                          <a:latin typeface="Times New Roman" panose="02020603050405020304" pitchFamily="18" charset="0"/>
                          <a:cs typeface="Times New Roman" panose="02020603050405020304" pitchFamily="18" charset="0"/>
                        </a:rPr>
                        <a:t>Less than 15% of total work time </a:t>
                      </a:r>
                      <a:endParaRPr lang="en-US" sz="2200">
                        <a:effectLst/>
                        <a:latin typeface="Times New Roman" panose="02020603050405020304" pitchFamily="18" charset="0"/>
                        <a:cs typeface="Times New Roman" panose="02020603050405020304" pitchFamily="18" charset="0"/>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474612613"/>
                  </a:ext>
                </a:extLst>
              </a:tr>
              <a:tr h="589089">
                <a:tc>
                  <a:txBody>
                    <a:bodyPr/>
                    <a:lstStyle/>
                    <a:p>
                      <a:pPr marL="76340" rtl="0" fontAlgn="t">
                        <a:buNone/>
                      </a:pPr>
                      <a:r>
                        <a:rPr lang="en-IN" sz="2200" b="0" i="0" u="none" strike="noStrike">
                          <a:solidFill>
                            <a:srgbClr val="000000"/>
                          </a:solidFill>
                          <a:effectLst/>
                          <a:latin typeface="Times New Roman" panose="02020603050405020304" pitchFamily="18" charset="0"/>
                          <a:cs typeface="Times New Roman" panose="02020603050405020304" pitchFamily="18" charset="0"/>
                        </a:rPr>
                        <a:t>2/20pts </a:t>
                      </a:r>
                      <a:endParaRPr lang="en-IN" sz="2200">
                        <a:effectLst/>
                        <a:latin typeface="Times New Roman" panose="02020603050405020304" pitchFamily="18" charset="0"/>
                        <a:cs typeface="Times New Roman" panose="02020603050405020304" pitchFamily="18" charset="0"/>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90983" rtl="0" fontAlgn="t">
                        <a:buNone/>
                      </a:pPr>
                      <a:r>
                        <a:rPr lang="en-US" sz="2200" b="0" i="0" u="none" strike="noStrike">
                          <a:solidFill>
                            <a:srgbClr val="000000"/>
                          </a:solidFill>
                          <a:effectLst/>
                          <a:latin typeface="Times New Roman" panose="02020603050405020304" pitchFamily="18" charset="0"/>
                          <a:cs typeface="Times New Roman" panose="02020603050405020304" pitchFamily="18" charset="0"/>
                        </a:rPr>
                        <a:t>16%-30% of total work time </a:t>
                      </a:r>
                      <a:endParaRPr lang="en-US" sz="2200">
                        <a:effectLst/>
                        <a:latin typeface="Times New Roman" panose="02020603050405020304" pitchFamily="18" charset="0"/>
                        <a:cs typeface="Times New Roman" panose="02020603050405020304" pitchFamily="18" charset="0"/>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060293737"/>
                  </a:ext>
                </a:extLst>
              </a:tr>
              <a:tr h="470042">
                <a:tc>
                  <a:txBody>
                    <a:bodyPr/>
                    <a:lstStyle/>
                    <a:p>
                      <a:pPr marL="79388" rtl="0" fontAlgn="t">
                        <a:buNone/>
                      </a:pPr>
                      <a:r>
                        <a:rPr lang="en-IN" sz="2200" b="0" i="0" u="none" strike="noStrike">
                          <a:solidFill>
                            <a:srgbClr val="000000"/>
                          </a:solidFill>
                          <a:effectLst/>
                          <a:latin typeface="Times New Roman" panose="02020603050405020304" pitchFamily="18" charset="0"/>
                          <a:cs typeface="Times New Roman" panose="02020603050405020304" pitchFamily="18" charset="0"/>
                        </a:rPr>
                        <a:t>3/30pts </a:t>
                      </a:r>
                      <a:endParaRPr lang="en-IN" sz="2200">
                        <a:effectLst/>
                        <a:latin typeface="Times New Roman" panose="02020603050405020304" pitchFamily="18" charset="0"/>
                        <a:cs typeface="Times New Roman" panose="02020603050405020304" pitchFamily="18" charset="0"/>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79400" rtl="0" fontAlgn="t">
                        <a:buNone/>
                      </a:pPr>
                      <a:r>
                        <a:rPr lang="en-US" sz="2200" b="0" i="0" u="none" strike="noStrike">
                          <a:solidFill>
                            <a:srgbClr val="000000"/>
                          </a:solidFill>
                          <a:effectLst/>
                          <a:latin typeface="Times New Roman" panose="02020603050405020304" pitchFamily="18" charset="0"/>
                          <a:cs typeface="Times New Roman" panose="02020603050405020304" pitchFamily="18" charset="0"/>
                        </a:rPr>
                        <a:t>31%-45% of total work time </a:t>
                      </a:r>
                      <a:endParaRPr lang="en-US" sz="2200">
                        <a:effectLst/>
                        <a:latin typeface="Times New Roman" panose="02020603050405020304" pitchFamily="18" charset="0"/>
                        <a:cs typeface="Times New Roman" panose="02020603050405020304" pitchFamily="18" charset="0"/>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145569328"/>
                  </a:ext>
                </a:extLst>
              </a:tr>
              <a:tr h="470042">
                <a:tc>
                  <a:txBody>
                    <a:bodyPr/>
                    <a:lstStyle/>
                    <a:p>
                      <a:pPr marL="75578" rtl="0" fontAlgn="t">
                        <a:buNone/>
                      </a:pPr>
                      <a:r>
                        <a:rPr lang="en-IN" sz="2200" b="0" i="0" u="none" strike="noStrike" dirty="0">
                          <a:solidFill>
                            <a:srgbClr val="000000"/>
                          </a:solidFill>
                          <a:effectLst/>
                          <a:latin typeface="Times New Roman" panose="02020603050405020304" pitchFamily="18" charset="0"/>
                          <a:cs typeface="Times New Roman" panose="02020603050405020304" pitchFamily="18" charset="0"/>
                        </a:rPr>
                        <a:t>4/40pts </a:t>
                      </a:r>
                      <a:endParaRPr lang="en-IN" sz="2200" dirty="0">
                        <a:effectLst/>
                        <a:latin typeface="Times New Roman" panose="02020603050405020304" pitchFamily="18" charset="0"/>
                        <a:cs typeface="Times New Roman" panose="02020603050405020304" pitchFamily="18" charset="0"/>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75578" rtl="0" fontAlgn="t">
                        <a:buNone/>
                      </a:pPr>
                      <a:r>
                        <a:rPr lang="en-US" sz="2200" b="0" i="0" u="none" strike="noStrike">
                          <a:solidFill>
                            <a:srgbClr val="000000"/>
                          </a:solidFill>
                          <a:effectLst/>
                          <a:latin typeface="Times New Roman" panose="02020603050405020304" pitchFamily="18" charset="0"/>
                          <a:cs typeface="Times New Roman" panose="02020603050405020304" pitchFamily="18" charset="0"/>
                        </a:rPr>
                        <a:t>46%-60% of total work time </a:t>
                      </a:r>
                      <a:endParaRPr lang="en-US" sz="2200">
                        <a:effectLst/>
                        <a:latin typeface="Times New Roman" panose="02020603050405020304" pitchFamily="18" charset="0"/>
                        <a:cs typeface="Times New Roman" panose="02020603050405020304" pitchFamily="18" charset="0"/>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525966870"/>
                  </a:ext>
                </a:extLst>
              </a:tr>
              <a:tr h="470042">
                <a:tc>
                  <a:txBody>
                    <a:bodyPr/>
                    <a:lstStyle/>
                    <a:p>
                      <a:pPr marL="80455" rtl="0" fontAlgn="t">
                        <a:buNone/>
                      </a:pPr>
                      <a:r>
                        <a:rPr lang="en-IN" sz="2200" b="0" i="0" u="none" strike="noStrike" dirty="0">
                          <a:solidFill>
                            <a:srgbClr val="000000"/>
                          </a:solidFill>
                          <a:effectLst/>
                          <a:latin typeface="Times New Roman" panose="02020603050405020304" pitchFamily="18" charset="0"/>
                          <a:cs typeface="Times New Roman" panose="02020603050405020304" pitchFamily="18" charset="0"/>
                        </a:rPr>
                        <a:t>5/50pts </a:t>
                      </a:r>
                      <a:endParaRPr lang="en-IN" sz="2200" dirty="0">
                        <a:effectLst/>
                        <a:latin typeface="Times New Roman" panose="02020603050405020304" pitchFamily="18" charset="0"/>
                        <a:cs typeface="Times New Roman" panose="02020603050405020304" pitchFamily="18" charset="0"/>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79705" rtl="0" fontAlgn="t">
                        <a:buNone/>
                      </a:pPr>
                      <a:r>
                        <a:rPr lang="en-US" sz="2200" b="0" i="0" u="none" strike="noStrike" dirty="0">
                          <a:solidFill>
                            <a:srgbClr val="000000"/>
                          </a:solidFill>
                          <a:effectLst/>
                          <a:latin typeface="Times New Roman" panose="02020603050405020304" pitchFamily="18" charset="0"/>
                          <a:cs typeface="Times New Roman" panose="02020603050405020304" pitchFamily="18" charset="0"/>
                        </a:rPr>
                        <a:t>61%-75% of total work time </a:t>
                      </a:r>
                      <a:endParaRPr lang="en-US" sz="2200" dirty="0">
                        <a:effectLst/>
                        <a:latin typeface="Times New Roman" panose="02020603050405020304" pitchFamily="18" charset="0"/>
                        <a:cs typeface="Times New Roman" panose="02020603050405020304" pitchFamily="18" charset="0"/>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31062255"/>
                  </a:ext>
                </a:extLst>
              </a:tr>
              <a:tr h="470042">
                <a:tc>
                  <a:txBody>
                    <a:bodyPr/>
                    <a:lstStyle/>
                    <a:p>
                      <a:pPr marL="80455" rtl="0" fontAlgn="t">
                        <a:buNone/>
                      </a:pPr>
                      <a:r>
                        <a:rPr lang="en-IN" sz="2200" b="0" i="0" u="none" strike="noStrike" kern="1200" dirty="0">
                          <a:solidFill>
                            <a:schemeClr val="tx1"/>
                          </a:solidFill>
                          <a:effectLst/>
                          <a:latin typeface="Times New Roman" panose="02020603050405020304" pitchFamily="18" charset="0"/>
                          <a:ea typeface="+mn-ea"/>
                          <a:cs typeface="Times New Roman" panose="02020603050405020304" pitchFamily="18" charset="0"/>
                        </a:rPr>
                        <a:t>6/60pts </a:t>
                      </a:r>
                      <a:endParaRPr lang="en-IN" sz="2200" dirty="0">
                        <a:effectLst/>
                        <a:latin typeface="Times New Roman" panose="02020603050405020304" pitchFamily="18" charset="0"/>
                        <a:cs typeface="Times New Roman" panose="02020603050405020304" pitchFamily="18" charset="0"/>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79705" rtl="0" fontAlgn="t">
                        <a:buNone/>
                      </a:pPr>
                      <a:r>
                        <a:rPr lang="en-US" sz="2200" b="0" i="0" u="none" strike="noStrike" kern="1200" dirty="0">
                          <a:solidFill>
                            <a:schemeClr val="tx1"/>
                          </a:solidFill>
                          <a:effectLst/>
                          <a:latin typeface="Times New Roman" panose="02020603050405020304" pitchFamily="18" charset="0"/>
                          <a:ea typeface="+mn-ea"/>
                          <a:cs typeface="Times New Roman" panose="02020603050405020304" pitchFamily="18" charset="0"/>
                        </a:rPr>
                        <a:t>76%-90% of total work time </a:t>
                      </a:r>
                      <a:endParaRPr lang="en-US" sz="2200" dirty="0">
                        <a:effectLst/>
                        <a:latin typeface="Times New Roman" panose="02020603050405020304" pitchFamily="18" charset="0"/>
                        <a:cs typeface="Times New Roman" panose="02020603050405020304" pitchFamily="18" charset="0"/>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517859497"/>
                  </a:ext>
                </a:extLst>
              </a:tr>
              <a:tr h="470042">
                <a:tc>
                  <a:txBody>
                    <a:bodyPr/>
                    <a:lstStyle/>
                    <a:p>
                      <a:pPr marL="80455" rtl="0" fontAlgn="t">
                        <a:buNone/>
                      </a:pPr>
                      <a:r>
                        <a:rPr lang="en-IN" sz="2200" b="0" i="0" u="none" strike="noStrike" kern="1200" dirty="0">
                          <a:solidFill>
                            <a:schemeClr val="tx1"/>
                          </a:solidFill>
                          <a:effectLst/>
                          <a:latin typeface="Times New Roman" panose="02020603050405020304" pitchFamily="18" charset="0"/>
                          <a:ea typeface="+mn-ea"/>
                          <a:cs typeface="Times New Roman" panose="02020603050405020304" pitchFamily="18" charset="0"/>
                        </a:rPr>
                        <a:t>7/70pts </a:t>
                      </a:r>
                      <a:endParaRPr lang="en-IN" sz="2200" dirty="0">
                        <a:effectLst/>
                        <a:latin typeface="Times New Roman" panose="02020603050405020304" pitchFamily="18" charset="0"/>
                        <a:cs typeface="Times New Roman" panose="02020603050405020304" pitchFamily="18" charset="0"/>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79705" rtl="0" fontAlgn="t">
                        <a:buNone/>
                      </a:pPr>
                      <a:r>
                        <a:rPr lang="en-US" sz="2200" b="0" i="0" u="none" strike="noStrike" kern="1200" dirty="0">
                          <a:solidFill>
                            <a:schemeClr val="tx1"/>
                          </a:solidFill>
                          <a:effectLst/>
                          <a:latin typeface="Times New Roman" panose="02020603050405020304" pitchFamily="18" charset="0"/>
                          <a:ea typeface="+mn-ea"/>
                          <a:cs typeface="Times New Roman" panose="02020603050405020304" pitchFamily="18" charset="0"/>
                        </a:rPr>
                        <a:t>More than 90% of total work time </a:t>
                      </a:r>
                      <a:endParaRPr lang="en-US" sz="2200" dirty="0">
                        <a:effectLst/>
                        <a:latin typeface="Times New Roman" panose="02020603050405020304" pitchFamily="18" charset="0"/>
                        <a:cs typeface="Times New Roman" panose="02020603050405020304" pitchFamily="18" charset="0"/>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642745903"/>
                  </a:ext>
                </a:extLst>
              </a:tr>
            </a:tbl>
          </a:graphicData>
        </a:graphic>
      </p:graphicFrame>
    </p:spTree>
    <p:extLst>
      <p:ext uri="{BB962C8B-B14F-4D97-AF65-F5344CB8AC3E}">
        <p14:creationId xmlns:p14="http://schemas.microsoft.com/office/powerpoint/2010/main" val="6137523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D00B6F02-C1C4-42AE-E998-8A63921A18F0}"/>
              </a:ext>
            </a:extLst>
          </p:cNvPr>
          <p:cNvGraphicFramePr>
            <a:graphicFrameLocks noGrp="1"/>
          </p:cNvGraphicFramePr>
          <p:nvPr>
            <p:ph idx="1"/>
            <p:extLst>
              <p:ext uri="{D42A27DB-BD31-4B8C-83A1-F6EECF244321}">
                <p14:modId xmlns:p14="http://schemas.microsoft.com/office/powerpoint/2010/main" val="1155912861"/>
              </p:ext>
            </p:extLst>
          </p:nvPr>
        </p:nvGraphicFramePr>
        <p:xfrm>
          <a:off x="421640" y="2875280"/>
          <a:ext cx="11348720" cy="3520002"/>
        </p:xfrm>
        <a:graphic>
          <a:graphicData uri="http://schemas.openxmlformats.org/drawingml/2006/table">
            <a:tbl>
              <a:tblPr/>
              <a:tblGrid>
                <a:gridCol w="2062480">
                  <a:extLst>
                    <a:ext uri="{9D8B030D-6E8A-4147-A177-3AD203B41FA5}">
                      <a16:colId xmlns:a16="http://schemas.microsoft.com/office/drawing/2014/main" val="1381533908"/>
                    </a:ext>
                  </a:extLst>
                </a:gridCol>
                <a:gridCol w="9286240">
                  <a:extLst>
                    <a:ext uri="{9D8B030D-6E8A-4147-A177-3AD203B41FA5}">
                      <a16:colId xmlns:a16="http://schemas.microsoft.com/office/drawing/2014/main" val="2291217842"/>
                    </a:ext>
                  </a:extLst>
                </a:gridCol>
              </a:tblGrid>
              <a:tr h="400700">
                <a:tc>
                  <a:txBody>
                    <a:bodyPr/>
                    <a:lstStyle/>
                    <a:p>
                      <a:pPr marL="76340" rtl="0" fontAlgn="t">
                        <a:buNone/>
                      </a:pPr>
                      <a:r>
                        <a:rPr lang="en-IN" sz="2000" b="1" i="0" u="none" strike="noStrike" dirty="0">
                          <a:solidFill>
                            <a:srgbClr val="000000"/>
                          </a:solidFill>
                          <a:effectLst/>
                          <a:latin typeface="Times New Roman" panose="02020603050405020304" pitchFamily="18" charset="0"/>
                        </a:rPr>
                        <a:t>Level/Points </a:t>
                      </a:r>
                      <a:endParaRPr lang="en-IN" sz="2000" dirty="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72987" rtl="0" fontAlgn="t">
                        <a:buNone/>
                      </a:pPr>
                      <a:r>
                        <a:rPr lang="en-IN" sz="2000" b="1" i="0" u="none" strike="noStrike">
                          <a:solidFill>
                            <a:srgbClr val="000000"/>
                          </a:solidFill>
                          <a:effectLst/>
                          <a:latin typeface="Times New Roman" panose="02020603050405020304" pitchFamily="18" charset="0"/>
                        </a:rPr>
                        <a:t>Level/Definition </a:t>
                      </a:r>
                      <a:endParaRPr lang="en-IN" sz="200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272487892"/>
                  </a:ext>
                </a:extLst>
              </a:tr>
              <a:tr h="400700">
                <a:tc>
                  <a:txBody>
                    <a:bodyPr/>
                    <a:lstStyle/>
                    <a:p>
                      <a:pPr marL="91275" rtl="0" fontAlgn="t">
                        <a:buNone/>
                      </a:pPr>
                      <a:r>
                        <a:rPr lang="en-IN" sz="2000" b="0" i="0" u="none" strike="noStrike" dirty="0">
                          <a:solidFill>
                            <a:srgbClr val="000000"/>
                          </a:solidFill>
                          <a:effectLst/>
                          <a:latin typeface="Times New Roman" panose="02020603050405020304" pitchFamily="18" charset="0"/>
                        </a:rPr>
                        <a:t>1/10pts </a:t>
                      </a:r>
                      <a:endParaRPr lang="en-IN" sz="2000" dirty="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68263" rtl="0" fontAlgn="t">
                        <a:buNone/>
                      </a:pPr>
                      <a:r>
                        <a:rPr lang="en-IN" sz="2000" b="0" i="0" u="none" strike="noStrike" dirty="0">
                          <a:solidFill>
                            <a:srgbClr val="000000"/>
                          </a:solidFill>
                          <a:effectLst/>
                          <a:latin typeface="Times New Roman" panose="02020603050405020304" pitchFamily="18" charset="0"/>
                        </a:rPr>
                        <a:t>No supervisory responsibility </a:t>
                      </a:r>
                      <a:endParaRPr lang="en-IN" sz="2000" dirty="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598763252"/>
                  </a:ext>
                </a:extLst>
              </a:tr>
              <a:tr h="386080">
                <a:tc>
                  <a:txBody>
                    <a:bodyPr/>
                    <a:lstStyle/>
                    <a:p>
                      <a:pPr marL="76645" rtl="0" fontAlgn="t">
                        <a:buNone/>
                      </a:pPr>
                      <a:r>
                        <a:rPr lang="en-IN" sz="2000" b="0" i="0" u="none" strike="noStrike" dirty="0">
                          <a:solidFill>
                            <a:srgbClr val="000000"/>
                          </a:solidFill>
                          <a:effectLst/>
                          <a:latin typeface="Times New Roman" panose="02020603050405020304" pitchFamily="18" charset="0"/>
                        </a:rPr>
                        <a:t>2/20pts </a:t>
                      </a:r>
                      <a:endParaRPr lang="en-IN" sz="2000" dirty="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75121" marR="291770" indent="4572" rtl="0" fontAlgn="t">
                        <a:buNone/>
                      </a:pPr>
                      <a:r>
                        <a:rPr lang="en-US" sz="2000" b="0" i="0" u="none" strike="noStrike" dirty="0">
                          <a:solidFill>
                            <a:srgbClr val="000000"/>
                          </a:solidFill>
                          <a:effectLst/>
                          <a:latin typeface="Times New Roman" panose="02020603050405020304" pitchFamily="18" charset="0"/>
                        </a:rPr>
                        <a:t>Supervises 1-5 employees, but does not oversee an entire  department/shift </a:t>
                      </a:r>
                      <a:endParaRPr lang="en-US" sz="2000" dirty="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990498833"/>
                  </a:ext>
                </a:extLst>
              </a:tr>
              <a:tr h="452120">
                <a:tc>
                  <a:txBody>
                    <a:bodyPr/>
                    <a:lstStyle/>
                    <a:p>
                      <a:pPr marL="79693" rtl="0" fontAlgn="t">
                        <a:buNone/>
                      </a:pPr>
                      <a:r>
                        <a:rPr lang="en-IN" sz="2000" b="0" i="0" u="none" strike="noStrike">
                          <a:solidFill>
                            <a:srgbClr val="000000"/>
                          </a:solidFill>
                          <a:effectLst/>
                          <a:latin typeface="Times New Roman" panose="02020603050405020304" pitchFamily="18" charset="0"/>
                        </a:rPr>
                        <a:t>3/30pts </a:t>
                      </a:r>
                      <a:endParaRPr lang="en-IN" sz="200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75121" marR="215710" indent="4572" rtl="0" fontAlgn="t">
                        <a:buNone/>
                      </a:pPr>
                      <a:r>
                        <a:rPr lang="en-US" sz="2000" b="0" i="0" u="none" strike="noStrike" dirty="0">
                          <a:solidFill>
                            <a:srgbClr val="000000"/>
                          </a:solidFill>
                          <a:effectLst/>
                          <a:latin typeface="Times New Roman" panose="02020603050405020304" pitchFamily="18" charset="0"/>
                        </a:rPr>
                        <a:t>Supervises 6-10 employees, but does not oversee an entire department/shift </a:t>
                      </a:r>
                      <a:endParaRPr lang="en-US" sz="2000" dirty="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70005781"/>
                  </a:ext>
                </a:extLst>
              </a:tr>
              <a:tr h="436880">
                <a:tc>
                  <a:txBody>
                    <a:bodyPr/>
                    <a:lstStyle/>
                    <a:p>
                      <a:pPr marL="75883" rtl="0" fontAlgn="t">
                        <a:buNone/>
                      </a:pPr>
                      <a:r>
                        <a:rPr lang="en-IN" sz="2000" b="0" i="0" u="none" strike="noStrike">
                          <a:solidFill>
                            <a:srgbClr val="000000"/>
                          </a:solidFill>
                          <a:effectLst/>
                          <a:latin typeface="Times New Roman" panose="02020603050405020304" pitchFamily="18" charset="0"/>
                        </a:rPr>
                        <a:t>4/40pts </a:t>
                      </a:r>
                      <a:endParaRPr lang="en-IN" sz="200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75121" marR="142418" indent="4572" rtl="0" fontAlgn="t">
                        <a:buNone/>
                      </a:pPr>
                      <a:r>
                        <a:rPr lang="en-US" sz="2000" b="0" i="0" u="none" strike="noStrike" dirty="0">
                          <a:solidFill>
                            <a:srgbClr val="000000"/>
                          </a:solidFill>
                          <a:effectLst/>
                          <a:latin typeface="Times New Roman" panose="02020603050405020304" pitchFamily="18" charset="0"/>
                        </a:rPr>
                        <a:t>Supervises 11-15 employees, but does not oversee an entire department/ shift </a:t>
                      </a:r>
                      <a:endParaRPr lang="en-US" sz="2000" dirty="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217432923"/>
                  </a:ext>
                </a:extLst>
              </a:tr>
              <a:tr h="447040">
                <a:tc>
                  <a:txBody>
                    <a:bodyPr/>
                    <a:lstStyle/>
                    <a:p>
                      <a:pPr marL="80759" rtl="0" fontAlgn="t">
                        <a:buNone/>
                      </a:pPr>
                      <a:r>
                        <a:rPr lang="en-IN" sz="2000" b="0" i="0" u="none" strike="noStrike">
                          <a:solidFill>
                            <a:srgbClr val="000000"/>
                          </a:solidFill>
                          <a:effectLst/>
                          <a:latin typeface="Times New Roman" panose="02020603050405020304" pitchFamily="18" charset="0"/>
                        </a:rPr>
                        <a:t>5/50pts </a:t>
                      </a:r>
                      <a:endParaRPr lang="en-IN" sz="200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75730" marR="457" indent="3950" rtl="0" fontAlgn="t">
                        <a:buNone/>
                      </a:pPr>
                      <a:r>
                        <a:rPr lang="en-US" sz="2000" b="0" i="0" u="none" strike="noStrike" dirty="0">
                          <a:solidFill>
                            <a:srgbClr val="000000"/>
                          </a:solidFill>
                          <a:effectLst/>
                          <a:latin typeface="Times New Roman" panose="02020603050405020304" pitchFamily="18" charset="0"/>
                        </a:rPr>
                        <a:t>Supervises more than 15 employees, but does not oversee an entire department/ shift </a:t>
                      </a:r>
                      <a:endParaRPr lang="en-US" sz="2000" dirty="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585998024"/>
                  </a:ext>
                </a:extLst>
              </a:tr>
              <a:tr h="421202">
                <a:tc>
                  <a:txBody>
                    <a:bodyPr/>
                    <a:lstStyle/>
                    <a:p>
                      <a:pPr marL="79997" rtl="0" fontAlgn="t">
                        <a:buNone/>
                      </a:pPr>
                      <a:r>
                        <a:rPr lang="en-IN" sz="2000" b="0" i="0" u="none" strike="noStrike">
                          <a:solidFill>
                            <a:srgbClr val="000000"/>
                          </a:solidFill>
                          <a:effectLst/>
                          <a:latin typeface="Times New Roman" panose="02020603050405020304" pitchFamily="18" charset="0"/>
                        </a:rPr>
                        <a:t>6/60pts </a:t>
                      </a:r>
                      <a:endParaRPr lang="en-IN" sz="200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75121" marR="718172" indent="4572" rtl="0" fontAlgn="t">
                        <a:buNone/>
                      </a:pPr>
                      <a:r>
                        <a:rPr lang="en-US" sz="2000" b="0" i="0" u="none" strike="noStrike" dirty="0">
                          <a:solidFill>
                            <a:srgbClr val="000000"/>
                          </a:solidFill>
                          <a:effectLst/>
                          <a:latin typeface="Times New Roman" panose="02020603050405020304" pitchFamily="18" charset="0"/>
                        </a:rPr>
                        <a:t>Supervises 1-10 employees and oversees an entire  department/shift </a:t>
                      </a:r>
                      <a:endParaRPr lang="en-US" sz="2000" dirty="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258928419"/>
                  </a:ext>
                </a:extLst>
              </a:tr>
              <a:tr h="456762">
                <a:tc>
                  <a:txBody>
                    <a:bodyPr/>
                    <a:lstStyle/>
                    <a:p>
                      <a:pPr marL="79083" rtl="0" fontAlgn="t">
                        <a:buNone/>
                      </a:pPr>
                      <a:r>
                        <a:rPr lang="en-IN" sz="2000" b="0" i="0" u="none" strike="noStrike">
                          <a:solidFill>
                            <a:srgbClr val="000000"/>
                          </a:solidFill>
                          <a:effectLst/>
                          <a:latin typeface="Times New Roman" panose="02020603050405020304" pitchFamily="18" charset="0"/>
                        </a:rPr>
                        <a:t>7/70pts </a:t>
                      </a:r>
                      <a:endParaRPr lang="en-IN" sz="200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75121" marR="195682" indent="4572" rtl="0" fontAlgn="t">
                        <a:buNone/>
                      </a:pPr>
                      <a:r>
                        <a:rPr lang="en-US" sz="2000" b="0" i="0" u="none" strike="noStrike" dirty="0">
                          <a:solidFill>
                            <a:srgbClr val="000000"/>
                          </a:solidFill>
                          <a:effectLst/>
                          <a:latin typeface="Times New Roman" panose="02020603050405020304" pitchFamily="18" charset="0"/>
                        </a:rPr>
                        <a:t>Supervises more than 10 employees and oversees an entire department/shift </a:t>
                      </a:r>
                      <a:endParaRPr lang="en-US" sz="2000" dirty="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959926574"/>
                  </a:ext>
                </a:extLst>
              </a:tr>
            </a:tbl>
          </a:graphicData>
        </a:graphic>
      </p:graphicFrame>
      <p:sp>
        <p:nvSpPr>
          <p:cNvPr id="5" name="Rectangle 1">
            <a:extLst>
              <a:ext uri="{FF2B5EF4-FFF2-40B4-BE49-F238E27FC236}">
                <a16:creationId xmlns:a16="http://schemas.microsoft.com/office/drawing/2014/main" id="{421AF745-927B-28B3-A6AF-5825F94AF5B4}"/>
              </a:ext>
            </a:extLst>
          </p:cNvPr>
          <p:cNvSpPr>
            <a:spLocks noChangeArrowheads="1"/>
          </p:cNvSpPr>
          <p:nvPr/>
        </p:nvSpPr>
        <p:spPr bwMode="auto">
          <a:xfrm>
            <a:off x="528320" y="1125102"/>
            <a:ext cx="10759440" cy="1600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4763"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4763" algn="l" defTabSz="914400" rtl="0" eaLnBrk="0" fontAlgn="base" latinLnBrk="0" hangingPunct="0">
              <a:lnSpc>
                <a:spcPct val="100000"/>
              </a:lnSpc>
              <a:spcBef>
                <a:spcPct val="0"/>
              </a:spcBef>
              <a:spcAft>
                <a:spcPct val="0"/>
              </a:spcAft>
              <a:buClrTx/>
              <a:buSzTx/>
              <a:buFontTx/>
              <a:buNone/>
              <a:tabLst/>
            </a:pPr>
            <a:br>
              <a:rPr kumimoji="0" lang="en-US" altLang="en-US" sz="1800" b="0" i="0" u="none" strike="noStrike" cap="none" normalizeH="0" baseline="0" dirty="0">
                <a:ln>
                  <a:noFill/>
                </a:ln>
                <a:solidFill>
                  <a:schemeClr val="tx1"/>
                </a:solidFill>
                <a:effectLst/>
                <a:latin typeface="Arial" panose="020B0604020202020204" pitchFamily="34" charset="0"/>
              </a:rPr>
            </a:br>
            <a:endParaRPr kumimoji="0" lang="en-US" altLang="en-US" sz="1800" b="0" i="0" u="none" strike="noStrike" cap="none" normalizeH="0" baseline="0" dirty="0">
              <a:ln>
                <a:noFill/>
              </a:ln>
              <a:solidFill>
                <a:schemeClr val="tx1"/>
              </a:solidFill>
              <a:effectLst/>
              <a:latin typeface="Arial" panose="020B0604020202020204" pitchFamily="34" charset="0"/>
            </a:endParaRPr>
          </a:p>
          <a:p>
            <a:pPr marL="0" marR="0" lvl="0" indent="4763" algn="ctr" defTabSz="914400" rtl="0" eaLnBrk="0" fontAlgn="base" latinLnBrk="0" hangingPunct="0">
              <a:lnSpc>
                <a:spcPct val="100000"/>
              </a:lnSpc>
              <a:spcBef>
                <a:spcPct val="0"/>
              </a:spcBef>
              <a:spcAft>
                <a:spcPct val="0"/>
              </a:spcAft>
              <a:buClrTx/>
              <a:buSzTx/>
              <a:buFontTx/>
              <a:buNone/>
              <a:tabLst/>
            </a:pPr>
            <a:r>
              <a:rPr kumimoji="0" lang="en-US" altLang="en-US" sz="220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Example of Point-Factor Levels for a Supervisory Responsibility Compensable Factor  </a:t>
            </a:r>
            <a:endParaRPr kumimoji="0" lang="en-US" altLang="en-US" sz="220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4763" algn="ctr" defTabSz="914400" rtl="0" eaLnBrk="0" fontAlgn="base" latinLnBrk="0" hangingPunct="0">
              <a:lnSpc>
                <a:spcPct val="100000"/>
              </a:lnSpc>
              <a:spcBef>
                <a:spcPct val="0"/>
              </a:spcBef>
              <a:spcAft>
                <a:spcPct val="0"/>
              </a:spcAft>
              <a:buClrTx/>
              <a:buSzTx/>
              <a:buFontTx/>
              <a:buNone/>
              <a:tabLst/>
            </a:pPr>
            <a:r>
              <a:rPr kumimoji="0" lang="en-US" altLang="en-US" sz="2200"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Compensable Factor: Supervisory Responsibility  </a:t>
            </a:r>
            <a:endParaRPr kumimoji="0" lang="en-US" altLang="en-US" sz="220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4763"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0166359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FDF3E32-CBEA-4DE3-B3B7-D7A130E0708E}"/>
              </a:ext>
            </a:extLst>
          </p:cNvPr>
          <p:cNvSpPr>
            <a:spLocks noGrp="1"/>
          </p:cNvSpPr>
          <p:nvPr>
            <p:ph idx="1"/>
          </p:nvPr>
        </p:nvSpPr>
        <p:spPr/>
        <p:txBody>
          <a:bodyPr>
            <a:normAutofit fontScale="77500" lnSpcReduction="20000"/>
          </a:bodyPr>
          <a:lstStyle/>
          <a:p>
            <a:pPr marL="0" indent="0">
              <a:buNone/>
            </a:pPr>
            <a:r>
              <a:rPr lang="en-IN" b="1" dirty="0">
                <a:latin typeface="Times New Roman" panose="02020603050405020304" pitchFamily="18" charset="0"/>
                <a:cs typeface="Times New Roman" panose="02020603050405020304" pitchFamily="18" charset="0"/>
              </a:rPr>
              <a:t>Factor Weights: </a:t>
            </a:r>
            <a:r>
              <a:rPr lang="en-US" dirty="0">
                <a:latin typeface="Times New Roman" panose="02020603050405020304" pitchFamily="18" charset="0"/>
                <a:cs typeface="Times New Roman" panose="02020603050405020304" pitchFamily="18" charset="0"/>
              </a:rPr>
              <a:t>Factor weights show how important each factor is in deciding job value. They are given in percentages, must add up to 100%, and should be designed carefully and used consistently across similar jobs.</a:t>
            </a:r>
            <a:endParaRPr lang="en-IN" dirty="0">
              <a:latin typeface="Times New Roman" panose="02020603050405020304" pitchFamily="18" charset="0"/>
              <a:cs typeface="Times New Roman" panose="02020603050405020304" pitchFamily="18" charset="0"/>
            </a:endParaRPr>
          </a:p>
          <a:p>
            <a:pPr marL="0" indent="0">
              <a:buNone/>
            </a:pPr>
            <a:r>
              <a:rPr lang="en-US" dirty="0">
                <a:latin typeface="Times New Roman" panose="02020603050405020304" pitchFamily="18" charset="0"/>
                <a:cs typeface="Times New Roman" panose="02020603050405020304" pitchFamily="18" charset="0"/>
              </a:rPr>
              <a:t>Example: Suppose an organisation decides that:</a:t>
            </a:r>
          </a:p>
          <a:p>
            <a:pPr marL="0" indent="0">
              <a:buNone/>
            </a:pPr>
            <a:r>
              <a:rPr lang="en-US" dirty="0">
                <a:latin typeface="Times New Roman" panose="02020603050405020304" pitchFamily="18" charset="0"/>
                <a:cs typeface="Times New Roman" panose="02020603050405020304" pitchFamily="18" charset="0"/>
              </a:rPr>
              <a:t>Relevant work experience is the most important, then education and task frequency and supervisory responsibility are equally important. They may assign weights like this:</a:t>
            </a:r>
          </a:p>
          <a:p>
            <a:r>
              <a:rPr lang="en-US" dirty="0">
                <a:latin typeface="Times New Roman" panose="02020603050405020304" pitchFamily="18" charset="0"/>
                <a:cs typeface="Times New Roman" panose="02020603050405020304" pitchFamily="18" charset="0"/>
              </a:rPr>
              <a:t>Relevant Work Experience – 35%</a:t>
            </a:r>
          </a:p>
          <a:p>
            <a:r>
              <a:rPr lang="en-US" dirty="0">
                <a:latin typeface="Times New Roman" panose="02020603050405020304" pitchFamily="18" charset="0"/>
                <a:cs typeface="Times New Roman" panose="02020603050405020304" pitchFamily="18" charset="0"/>
              </a:rPr>
              <a:t>Education – 25%</a:t>
            </a:r>
          </a:p>
          <a:p>
            <a:r>
              <a:rPr lang="en-US" dirty="0">
                <a:latin typeface="Times New Roman" panose="02020603050405020304" pitchFamily="18" charset="0"/>
                <a:cs typeface="Times New Roman" panose="02020603050405020304" pitchFamily="18" charset="0"/>
              </a:rPr>
              <a:t>Task Frequency – 20%</a:t>
            </a:r>
          </a:p>
          <a:p>
            <a:r>
              <a:rPr lang="en-US" dirty="0">
                <a:latin typeface="Times New Roman" panose="02020603050405020304" pitchFamily="18" charset="0"/>
                <a:cs typeface="Times New Roman" panose="02020603050405020304" pitchFamily="18" charset="0"/>
              </a:rPr>
              <a:t>Supervisory Responsibility – 20%</a:t>
            </a:r>
          </a:p>
          <a:p>
            <a:r>
              <a:rPr lang="en-US" dirty="0">
                <a:latin typeface="Times New Roman" panose="02020603050405020304" pitchFamily="18" charset="0"/>
                <a:cs typeface="Times New Roman" panose="02020603050405020304" pitchFamily="18" charset="0"/>
              </a:rPr>
              <a:t>Total = 100%</a:t>
            </a:r>
          </a:p>
          <a:p>
            <a:r>
              <a:rPr lang="en-US" dirty="0">
                <a:latin typeface="Times New Roman" panose="02020603050405020304" pitchFamily="18" charset="0"/>
                <a:cs typeface="Times New Roman" panose="02020603050405020304" pitchFamily="18" charset="0"/>
              </a:rPr>
              <a:t>This means experience has the biggest impact when deciding job value and pay.</a:t>
            </a:r>
          </a:p>
          <a:p>
            <a:pPr marL="0" indent="0">
              <a:buNone/>
            </a:pPr>
            <a:endParaRPr lang="en-IN" dirty="0"/>
          </a:p>
        </p:txBody>
      </p:sp>
    </p:spTree>
    <p:extLst>
      <p:ext uri="{BB962C8B-B14F-4D97-AF65-F5344CB8AC3E}">
        <p14:creationId xmlns:p14="http://schemas.microsoft.com/office/powerpoint/2010/main" val="35074980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AA020C7-01BE-1CBE-4FC6-1D8F19BEFFCF}"/>
              </a:ext>
            </a:extLst>
          </p:cNvPr>
          <p:cNvSpPr>
            <a:spLocks noGrp="1"/>
          </p:cNvSpPr>
          <p:nvPr>
            <p:ph idx="1"/>
          </p:nvPr>
        </p:nvSpPr>
        <p:spPr>
          <a:xfrm>
            <a:off x="375920" y="1422400"/>
            <a:ext cx="11430000" cy="4754563"/>
          </a:xfrm>
        </p:spPr>
        <p:txBody>
          <a:bodyPr>
            <a:normAutofit/>
          </a:bodyPr>
          <a:lstStyle/>
          <a:p>
            <a:pPr marL="0" indent="0">
              <a:buNone/>
            </a:pPr>
            <a:r>
              <a:rPr lang="en-US" sz="2200" b="1" dirty="0">
                <a:solidFill>
                  <a:schemeClr val="accent1"/>
                </a:solidFill>
                <a:latin typeface="Times New Roman" panose="02020603050405020304" pitchFamily="18" charset="0"/>
                <a:cs typeface="Times New Roman" panose="02020603050405020304" pitchFamily="18" charset="0"/>
              </a:rPr>
              <a:t>STEP 3: ADD FACTOR POINTS TOGETHER TO DETERMINE OVERALL JOB VALUE</a:t>
            </a:r>
          </a:p>
          <a:p>
            <a:pPr marL="0" indent="0">
              <a:buNone/>
            </a:pPr>
            <a:r>
              <a:rPr lang="en-US" sz="2200" dirty="0">
                <a:latin typeface="Times New Roman" panose="02020603050405020304" pitchFamily="18" charset="0"/>
                <a:cs typeface="Times New Roman" panose="02020603050405020304" pitchFamily="18" charset="0"/>
              </a:rPr>
              <a:t>The final step in the job evaluation process is to calculate a weighted value for each compensable factor by multiplying its point rating score by its respective weighting percentage, and then add those numbers together to determine an overall job value.</a:t>
            </a:r>
          </a:p>
          <a:p>
            <a:pPr marL="0" indent="0">
              <a:buNone/>
            </a:pPr>
            <a:r>
              <a:rPr lang="en-US" sz="2200" dirty="0">
                <a:latin typeface="Times New Roman" panose="02020603050405020304" pitchFamily="18" charset="0"/>
                <a:cs typeface="Times New Roman" panose="02020603050405020304" pitchFamily="18" charset="0"/>
              </a:rPr>
              <a:t>The following examples depict how the point-factor ratings and weighting percentages used together enable the objective assessment of job value across disparate, unrelated jobs.</a:t>
            </a:r>
          </a:p>
          <a:p>
            <a:pPr marL="0" indent="0">
              <a:buNone/>
            </a:pPr>
            <a:endParaRPr lang="en-US" sz="2200" dirty="0">
              <a:latin typeface="Times New Roman" panose="02020603050405020304" pitchFamily="18" charset="0"/>
              <a:cs typeface="Times New Roman" panose="02020603050405020304" pitchFamily="18" charset="0"/>
            </a:endParaRPr>
          </a:p>
          <a:p>
            <a:pPr marL="0" indent="0">
              <a:buNone/>
            </a:pPr>
            <a:endParaRPr lang="en-IN" sz="2200" dirty="0">
              <a:latin typeface="Times New Roman" panose="02020603050405020304" pitchFamily="18" charset="0"/>
              <a:cs typeface="Times New Roman" panose="02020603050405020304" pitchFamily="18" charset="0"/>
            </a:endParaRPr>
          </a:p>
        </p:txBody>
      </p:sp>
      <p:graphicFrame>
        <p:nvGraphicFramePr>
          <p:cNvPr id="6" name="Table 5">
            <a:extLst>
              <a:ext uri="{FF2B5EF4-FFF2-40B4-BE49-F238E27FC236}">
                <a16:creationId xmlns:a16="http://schemas.microsoft.com/office/drawing/2014/main" id="{8AC9AEBA-ECDB-6197-A1F8-537C5A17ADEC}"/>
              </a:ext>
            </a:extLst>
          </p:cNvPr>
          <p:cNvGraphicFramePr>
            <a:graphicFrameLocks noGrp="1"/>
          </p:cNvGraphicFramePr>
          <p:nvPr>
            <p:extLst>
              <p:ext uri="{D42A27DB-BD31-4B8C-83A1-F6EECF244321}">
                <p14:modId xmlns:p14="http://schemas.microsoft.com/office/powerpoint/2010/main" val="280470747"/>
              </p:ext>
            </p:extLst>
          </p:nvPr>
        </p:nvGraphicFramePr>
        <p:xfrm>
          <a:off x="3053243" y="3902777"/>
          <a:ext cx="6271510" cy="2519287"/>
        </p:xfrm>
        <a:graphic>
          <a:graphicData uri="http://schemas.openxmlformats.org/drawingml/2006/table">
            <a:tbl>
              <a:tblPr/>
              <a:tblGrid>
                <a:gridCol w="2567359">
                  <a:extLst>
                    <a:ext uri="{9D8B030D-6E8A-4147-A177-3AD203B41FA5}">
                      <a16:colId xmlns:a16="http://schemas.microsoft.com/office/drawing/2014/main" val="13269770"/>
                    </a:ext>
                  </a:extLst>
                </a:gridCol>
                <a:gridCol w="3704151">
                  <a:extLst>
                    <a:ext uri="{9D8B030D-6E8A-4147-A177-3AD203B41FA5}">
                      <a16:colId xmlns:a16="http://schemas.microsoft.com/office/drawing/2014/main" val="1953466293"/>
                    </a:ext>
                  </a:extLst>
                </a:gridCol>
              </a:tblGrid>
              <a:tr h="520798">
                <a:tc>
                  <a:txBody>
                    <a:bodyPr/>
                    <a:lstStyle/>
                    <a:p>
                      <a:pPr marL="303682" rtl="0" fontAlgn="t">
                        <a:buNone/>
                      </a:pPr>
                      <a:r>
                        <a:rPr lang="en-IN" sz="1600" b="1" i="0" u="none" strike="noStrike">
                          <a:solidFill>
                            <a:srgbClr val="000000"/>
                          </a:solidFill>
                          <a:effectLst/>
                          <a:latin typeface="Times New Roman" panose="02020603050405020304" pitchFamily="18" charset="0"/>
                        </a:rPr>
                        <a:t>Job </a:t>
                      </a:r>
                      <a:endParaRPr lang="en-IN" sz="160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302311" rtl="0" fontAlgn="t">
                        <a:buNone/>
                      </a:pPr>
                      <a:r>
                        <a:rPr lang="en-IN" sz="1600" b="1" i="0" u="none" strike="noStrike">
                          <a:solidFill>
                            <a:srgbClr val="000000"/>
                          </a:solidFill>
                          <a:effectLst/>
                          <a:latin typeface="Times New Roman" panose="02020603050405020304" pitchFamily="18" charset="0"/>
                        </a:rPr>
                        <a:t>Front Desk Receptionist </a:t>
                      </a:r>
                      <a:endParaRPr lang="en-IN" sz="160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544937378"/>
                  </a:ext>
                </a:extLst>
              </a:tr>
              <a:tr h="403333">
                <a:tc>
                  <a:txBody>
                    <a:bodyPr/>
                    <a:lstStyle/>
                    <a:p>
                      <a:pPr marL="75730" rtl="0" fontAlgn="t">
                        <a:buNone/>
                      </a:pPr>
                      <a:r>
                        <a:rPr lang="en-IN" sz="1600" b="0" i="0" u="none" strike="noStrike" dirty="0">
                          <a:solidFill>
                            <a:srgbClr val="000000"/>
                          </a:solidFill>
                          <a:effectLst/>
                          <a:latin typeface="Times New Roman" panose="02020603050405020304" pitchFamily="18" charset="0"/>
                        </a:rPr>
                        <a:t>Relevant Work  Experience </a:t>
                      </a:r>
                      <a:endParaRPr lang="en-IN" sz="1600" dirty="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302158" rtl="0" fontAlgn="t">
                        <a:buNone/>
                      </a:pPr>
                      <a:r>
                        <a:rPr lang="en-US" sz="1600" b="0" i="0" u="none" strike="noStrike">
                          <a:solidFill>
                            <a:srgbClr val="000000"/>
                          </a:solidFill>
                          <a:effectLst/>
                          <a:latin typeface="Times New Roman" panose="02020603050405020304" pitchFamily="18" charset="0"/>
                        </a:rPr>
                        <a:t>20 pts x 35% = 7.00 </a:t>
                      </a:r>
                      <a:endParaRPr lang="en-US" sz="160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91757154"/>
                  </a:ext>
                </a:extLst>
              </a:tr>
              <a:tr h="402141">
                <a:tc>
                  <a:txBody>
                    <a:bodyPr/>
                    <a:lstStyle/>
                    <a:p>
                      <a:pPr marL="76340" rtl="0" fontAlgn="t">
                        <a:buNone/>
                      </a:pPr>
                      <a:r>
                        <a:rPr lang="en-IN" sz="1600" b="0" i="0" u="none" strike="noStrike">
                          <a:solidFill>
                            <a:srgbClr val="000000"/>
                          </a:solidFill>
                          <a:effectLst/>
                          <a:latin typeface="Times New Roman" panose="02020603050405020304" pitchFamily="18" charset="0"/>
                        </a:rPr>
                        <a:t>Education: </a:t>
                      </a:r>
                      <a:endParaRPr lang="en-IN" sz="160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316789" rtl="0" fontAlgn="t">
                        <a:buNone/>
                      </a:pPr>
                      <a:r>
                        <a:rPr lang="en-US" sz="1600" b="0" i="0" u="none" strike="noStrike">
                          <a:solidFill>
                            <a:srgbClr val="000000"/>
                          </a:solidFill>
                          <a:effectLst/>
                          <a:latin typeface="Times New Roman" panose="02020603050405020304" pitchFamily="18" charset="0"/>
                        </a:rPr>
                        <a:t>10 pts x 25% = 2.50 </a:t>
                      </a:r>
                      <a:endParaRPr lang="en-US" sz="160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032779452"/>
                  </a:ext>
                </a:extLst>
              </a:tr>
              <a:tr h="390672">
                <a:tc>
                  <a:txBody>
                    <a:bodyPr/>
                    <a:lstStyle/>
                    <a:p>
                      <a:pPr marL="77711" rtl="0" fontAlgn="t">
                        <a:buNone/>
                      </a:pPr>
                      <a:r>
                        <a:rPr lang="en-IN" sz="1600" b="0" i="0" u="none" strike="noStrike">
                          <a:solidFill>
                            <a:srgbClr val="000000"/>
                          </a:solidFill>
                          <a:effectLst/>
                          <a:latin typeface="Times New Roman" panose="02020603050405020304" pitchFamily="18" charset="0"/>
                        </a:rPr>
                        <a:t>Task Frequency: </a:t>
                      </a:r>
                      <a:endParaRPr lang="en-IN" sz="160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308547" rtl="0" fontAlgn="t">
                        <a:buNone/>
                      </a:pPr>
                      <a:r>
                        <a:rPr lang="en-US" sz="1600" b="0" i="0" u="none" strike="noStrike">
                          <a:solidFill>
                            <a:srgbClr val="000000"/>
                          </a:solidFill>
                          <a:effectLst/>
                          <a:latin typeface="Times New Roman" panose="02020603050405020304" pitchFamily="18" charset="0"/>
                        </a:rPr>
                        <a:t>60 pts x 20% = 12.00 </a:t>
                      </a:r>
                      <a:endParaRPr lang="en-US" sz="160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740892784"/>
                  </a:ext>
                </a:extLst>
              </a:tr>
              <a:tr h="390672">
                <a:tc>
                  <a:txBody>
                    <a:bodyPr/>
                    <a:lstStyle/>
                    <a:p>
                      <a:pPr marL="77711" rtl="0" fontAlgn="t">
                        <a:buNone/>
                      </a:pPr>
                      <a:r>
                        <a:rPr lang="en-IN" sz="1600" b="0" i="0" u="none" strike="noStrike">
                          <a:solidFill>
                            <a:srgbClr val="000000"/>
                          </a:solidFill>
                          <a:effectLst/>
                          <a:latin typeface="Times New Roman" panose="02020603050405020304" pitchFamily="18" charset="0"/>
                        </a:rPr>
                        <a:t>Task Complexity: </a:t>
                      </a:r>
                      <a:endParaRPr lang="en-IN" sz="160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268630" rtl="0" fontAlgn="t">
                        <a:buNone/>
                      </a:pPr>
                      <a:r>
                        <a:rPr lang="en-US" sz="1600" b="0" i="0" u="none" strike="noStrike">
                          <a:solidFill>
                            <a:srgbClr val="000000"/>
                          </a:solidFill>
                          <a:effectLst/>
                          <a:latin typeface="Times New Roman" panose="02020603050405020304" pitchFamily="18" charset="0"/>
                        </a:rPr>
                        <a:t>30 pts x 20%= 6.00 </a:t>
                      </a:r>
                      <a:endParaRPr lang="en-US" sz="160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778570240"/>
                  </a:ext>
                </a:extLst>
              </a:tr>
              <a:tr h="411671">
                <a:tc>
                  <a:txBody>
                    <a:bodyPr/>
                    <a:lstStyle/>
                    <a:p>
                      <a:pPr marL="77711" rtl="0" fontAlgn="t">
                        <a:buNone/>
                      </a:pPr>
                      <a:r>
                        <a:rPr lang="en-IN" sz="1600" b="0" i="0" u="none" strike="noStrike" dirty="0">
                          <a:solidFill>
                            <a:srgbClr val="000000"/>
                          </a:solidFill>
                          <a:effectLst/>
                          <a:latin typeface="Times New Roman" panose="02020603050405020304" pitchFamily="18" charset="0"/>
                        </a:rPr>
                        <a:t>Total: </a:t>
                      </a:r>
                      <a:endParaRPr lang="en-IN" sz="1600" dirty="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381406" rtl="0" fontAlgn="t">
                        <a:buNone/>
                      </a:pPr>
                      <a:r>
                        <a:rPr lang="en-IN" sz="1600" b="0" i="0" u="none" strike="noStrike" dirty="0">
                          <a:solidFill>
                            <a:srgbClr val="000000"/>
                          </a:solidFill>
                          <a:effectLst/>
                          <a:latin typeface="Times New Roman" panose="02020603050405020304" pitchFamily="18" charset="0"/>
                        </a:rPr>
                        <a:t>27.50 </a:t>
                      </a:r>
                      <a:endParaRPr lang="en-IN" sz="1600" dirty="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825057636"/>
                  </a:ext>
                </a:extLst>
              </a:tr>
            </a:tbl>
          </a:graphicData>
        </a:graphic>
      </p:graphicFrame>
      <p:sp>
        <p:nvSpPr>
          <p:cNvPr id="7" name="Rectangle 2">
            <a:extLst>
              <a:ext uri="{FF2B5EF4-FFF2-40B4-BE49-F238E27FC236}">
                <a16:creationId xmlns:a16="http://schemas.microsoft.com/office/drawing/2014/main" id="{D16806D6-13BE-CD60-B51C-54B4249845D6}"/>
              </a:ext>
            </a:extLst>
          </p:cNvPr>
          <p:cNvSpPr>
            <a:spLocks noChangeArrowheads="1"/>
          </p:cNvSpPr>
          <p:nvPr/>
        </p:nvSpPr>
        <p:spPr bwMode="auto">
          <a:xfrm>
            <a:off x="3053243" y="3902777"/>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800" b="0" i="0" u="none" strike="noStrike" cap="none" normalizeH="0" baseline="0">
                <a:ln>
                  <a:noFill/>
                </a:ln>
                <a:solidFill>
                  <a:schemeClr val="tx1"/>
                </a:solidFill>
                <a:effectLst/>
                <a:latin typeface="Arial" panose="020B0604020202020204" pitchFamily="34" charset="0"/>
              </a:rPr>
            </a:br>
            <a:endParaRPr kumimoji="0" lang="en-US" altLang="en-US"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1498923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71C1953-A5A6-B6C4-79E9-F0E4CA0D2E31}"/>
              </a:ext>
            </a:extLst>
          </p:cNvPr>
          <p:cNvSpPr>
            <a:spLocks noGrp="1"/>
          </p:cNvSpPr>
          <p:nvPr>
            <p:ph idx="1"/>
          </p:nvPr>
        </p:nvSpPr>
        <p:spPr>
          <a:xfrm>
            <a:off x="563526" y="1509823"/>
            <a:ext cx="11077353" cy="4667140"/>
          </a:xfrm>
        </p:spPr>
        <p:txBody>
          <a:bodyPr>
            <a:noAutofit/>
          </a:bodyPr>
          <a:lstStyle/>
          <a:p>
            <a:r>
              <a:rPr lang="en-US" sz="2200" dirty="0">
                <a:latin typeface="Times New Roman" panose="02020603050405020304" pitchFamily="18" charset="0"/>
                <a:cs typeface="Times New Roman" panose="02020603050405020304" pitchFamily="18" charset="0"/>
              </a:rPr>
              <a:t>The point-factor method of job evaluation provides a standardized and objective way to determine the worth of jobs by using common compensable factors and point scores. </a:t>
            </a:r>
          </a:p>
          <a:p>
            <a:r>
              <a:rPr lang="en-US" sz="2200" dirty="0">
                <a:latin typeface="Times New Roman" panose="02020603050405020304" pitchFamily="18" charset="0"/>
                <a:cs typeface="Times New Roman" panose="02020603050405020304" pitchFamily="18" charset="0"/>
              </a:rPr>
              <a:t>It helps clearly and fairly differentiate jobs, even if they are very different in nature but have similar overall value to the organisation. </a:t>
            </a:r>
          </a:p>
          <a:p>
            <a:r>
              <a:rPr lang="en-US" sz="2200" dirty="0">
                <a:latin typeface="Times New Roman" panose="02020603050405020304" pitchFamily="18" charset="0"/>
                <a:cs typeface="Times New Roman" panose="02020603050405020304" pitchFamily="18" charset="0"/>
              </a:rPr>
              <a:t>It also reduces pay compression and supports better pay planning by allowing organisations to adjust pay ranges based on changing market rates, job designs, and in-demand KSAOs, thereby maintaining both internal and external equity. Point-factor plans can be developed in-house, bought as ready-made systems, or custom-designed by consultants.</a:t>
            </a:r>
            <a:endParaRPr lang="en-US" sz="2200" b="0" dirty="0">
              <a:effectLst/>
            </a:endParaRPr>
          </a:p>
          <a:p>
            <a:r>
              <a:rPr lang="en-US" sz="2200" b="1" dirty="0">
                <a:latin typeface="Times New Roman" panose="02020603050405020304" pitchFamily="18" charset="0"/>
                <a:cs typeface="Times New Roman" panose="02020603050405020304" pitchFamily="18" charset="0"/>
              </a:rPr>
              <a:t>Pay Compression: </a:t>
            </a:r>
            <a:r>
              <a:rPr lang="en-US" sz="2200" dirty="0">
                <a:latin typeface="Times New Roman" panose="02020603050405020304" pitchFamily="18" charset="0"/>
                <a:cs typeface="Times New Roman" panose="02020603050405020304" pitchFamily="18" charset="0"/>
              </a:rPr>
              <a:t>A Compensation issue that occurs when the pay figures among a set of jobs are clustered  together, even when the jobs compensable factors are very different.  </a:t>
            </a:r>
            <a:endParaRPr lang="en-US" sz="2200" b="0" dirty="0">
              <a:effectLst/>
              <a:latin typeface="Times New Roman" panose="02020603050405020304" pitchFamily="18" charset="0"/>
              <a:cs typeface="Times New Roman" panose="02020603050405020304" pitchFamily="18" charset="0"/>
            </a:endParaRPr>
          </a:p>
          <a:p>
            <a:r>
              <a:rPr lang="en-US" sz="2200" b="1" dirty="0">
                <a:latin typeface="Times New Roman" panose="02020603050405020304" pitchFamily="18" charset="0"/>
                <a:cs typeface="Times New Roman" panose="02020603050405020304" pitchFamily="18" charset="0"/>
              </a:rPr>
              <a:t>External equity: </a:t>
            </a:r>
            <a:r>
              <a:rPr lang="en-US" sz="2200" dirty="0">
                <a:latin typeface="Times New Roman" panose="02020603050405020304" pitchFamily="18" charset="0"/>
                <a:cs typeface="Times New Roman" panose="02020603050405020304" pitchFamily="18" charset="0"/>
              </a:rPr>
              <a:t>The extent to which an internal job is equitable and in alignment with a comparable  external job.  </a:t>
            </a:r>
            <a:endParaRPr lang="en-US" sz="2200" b="0" dirty="0">
              <a:effectLst/>
              <a:latin typeface="Times New Roman" panose="02020603050405020304" pitchFamily="18" charset="0"/>
              <a:cs typeface="Times New Roman" panose="02020603050405020304" pitchFamily="18" charset="0"/>
            </a:endParaRPr>
          </a:p>
          <a:p>
            <a:r>
              <a:rPr lang="en-US" sz="2200" b="1" dirty="0">
                <a:latin typeface="Times New Roman" panose="02020603050405020304" pitchFamily="18" charset="0"/>
                <a:cs typeface="Times New Roman" panose="02020603050405020304" pitchFamily="18" charset="0"/>
              </a:rPr>
              <a:t>Internal Equity: </a:t>
            </a:r>
            <a:r>
              <a:rPr lang="en-US" sz="2200" dirty="0">
                <a:latin typeface="Times New Roman" panose="02020603050405020304" pitchFamily="18" charset="0"/>
                <a:cs typeface="Times New Roman" panose="02020603050405020304" pitchFamily="18" charset="0"/>
              </a:rPr>
              <a:t>The extent to which one internal job is equitable and in alignment with another  comparable internal job.</a:t>
            </a:r>
            <a:endParaRPr lang="en-IN"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98584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B2982C9-5BA3-8268-7415-1BA80EF6737C}"/>
              </a:ext>
            </a:extLst>
          </p:cNvPr>
          <p:cNvSpPr>
            <a:spLocks noGrp="1"/>
          </p:cNvSpPr>
          <p:nvPr>
            <p:ph idx="1"/>
          </p:nvPr>
        </p:nvSpPr>
        <p:spPr/>
        <p:txBody>
          <a:bodyPr>
            <a:normAutofit lnSpcReduction="10000"/>
          </a:bodyPr>
          <a:lstStyle/>
          <a:p>
            <a:pPr marL="0" indent="0">
              <a:buNone/>
            </a:pPr>
            <a:r>
              <a:rPr lang="en-US" sz="2400" b="1" dirty="0">
                <a:latin typeface="Times New Roman" panose="02020603050405020304" pitchFamily="18" charset="0"/>
                <a:cs typeface="Times New Roman" panose="02020603050405020304" pitchFamily="18" charset="0"/>
              </a:rPr>
              <a:t>JOB EVALUATION</a:t>
            </a:r>
          </a:p>
          <a:p>
            <a:r>
              <a:rPr lang="en-US" sz="2200" dirty="0">
                <a:latin typeface="Times New Roman" panose="02020603050405020304" pitchFamily="18" charset="0"/>
                <a:cs typeface="Times New Roman" panose="02020603050405020304" pitchFamily="18" charset="0"/>
              </a:rPr>
              <a:t>Job evaluation is a systematic process used to determine the relative value or worth of each job compared to other jobs in the organization.</a:t>
            </a:r>
          </a:p>
          <a:p>
            <a:r>
              <a:rPr lang="en-US" sz="2200" dirty="0">
                <a:latin typeface="Times New Roman" panose="02020603050405020304" pitchFamily="18" charset="0"/>
                <a:cs typeface="Times New Roman" panose="02020603050405020304" pitchFamily="18" charset="0"/>
              </a:rPr>
              <a:t>It aims to compare jobs in an organized way so that their importance can be ranked and a fair, logical pay structure can be created.</a:t>
            </a:r>
          </a:p>
          <a:p>
            <a:r>
              <a:rPr lang="en-US" sz="2200" dirty="0">
                <a:latin typeface="Times New Roman" panose="02020603050405020304" pitchFamily="18" charset="0"/>
                <a:cs typeface="Times New Roman" panose="02020603050405020304" pitchFamily="18" charset="0"/>
              </a:rPr>
              <a:t>In simple terms, it is a method for confirming how valuable one job is in relation to others within the same organisation.</a:t>
            </a:r>
          </a:p>
          <a:p>
            <a:pPr marL="0" indent="0">
              <a:buNone/>
            </a:pPr>
            <a:r>
              <a:rPr lang="en-US" sz="2200" b="1" dirty="0">
                <a:latin typeface="Times New Roman" panose="02020603050405020304" pitchFamily="18" charset="0"/>
                <a:cs typeface="Times New Roman" panose="02020603050405020304" pitchFamily="18" charset="0"/>
              </a:rPr>
              <a:t>Edwin </a:t>
            </a:r>
            <a:r>
              <a:rPr lang="en-US" sz="2200" b="1" dirty="0" err="1">
                <a:latin typeface="Times New Roman" panose="02020603050405020304" pitchFamily="18" charset="0"/>
                <a:cs typeface="Times New Roman" panose="02020603050405020304" pitchFamily="18" charset="0"/>
              </a:rPr>
              <a:t>B.Flippo</a:t>
            </a:r>
            <a:r>
              <a:rPr lang="en-US" sz="2200" b="1" dirty="0">
                <a:latin typeface="Times New Roman" panose="02020603050405020304" pitchFamily="18" charset="0"/>
                <a:cs typeface="Times New Roman" panose="02020603050405020304" pitchFamily="18" charset="0"/>
              </a:rPr>
              <a:t> defines job evaluation as </a:t>
            </a:r>
            <a:r>
              <a:rPr lang="en-US" sz="2200" dirty="0">
                <a:latin typeface="Times New Roman" panose="02020603050405020304" pitchFamily="18" charset="0"/>
                <a:cs typeface="Times New Roman" panose="02020603050405020304" pitchFamily="18" charset="0"/>
              </a:rPr>
              <a:t>“a systematic and orderly process of determining the worth of a job in relation to other jobs”.</a:t>
            </a:r>
          </a:p>
          <a:p>
            <a:pPr marL="0" indent="0">
              <a:buNone/>
            </a:pPr>
            <a:r>
              <a:rPr lang="en-US" sz="2200" b="1" dirty="0">
                <a:latin typeface="Times New Roman" panose="02020603050405020304" pitchFamily="18" charset="0"/>
                <a:cs typeface="Times New Roman" panose="02020603050405020304" pitchFamily="18" charset="0"/>
              </a:rPr>
              <a:t>Dale Yoder described job evaluation as </a:t>
            </a:r>
            <a:r>
              <a:rPr lang="en-US" sz="2200" dirty="0">
                <a:latin typeface="Times New Roman" panose="02020603050405020304" pitchFamily="18" charset="0"/>
                <a:cs typeface="Times New Roman" panose="02020603050405020304" pitchFamily="18" charset="0"/>
              </a:rPr>
              <a:t>“a practice which seeks to provide a degree of objectivity in measuring the comparative value of jobs within an organization and among similar organizations”.</a:t>
            </a:r>
          </a:p>
        </p:txBody>
      </p:sp>
    </p:spTree>
    <p:extLst>
      <p:ext uri="{BB962C8B-B14F-4D97-AF65-F5344CB8AC3E}">
        <p14:creationId xmlns:p14="http://schemas.microsoft.com/office/powerpoint/2010/main" val="1400863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ay Job Evaluation Methodology: An Overview | People Centre">
            <a:extLst>
              <a:ext uri="{FF2B5EF4-FFF2-40B4-BE49-F238E27FC236}">
                <a16:creationId xmlns:a16="http://schemas.microsoft.com/office/drawing/2014/main" id="{B2DC648C-DDDF-7EF7-2269-C7EDE825745B}"/>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391920" y="2082800"/>
            <a:ext cx="9702800" cy="442976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F3A0203E-4274-1A3E-F629-D13E6C4E22C8}"/>
              </a:ext>
            </a:extLst>
          </p:cNvPr>
          <p:cNvSpPr txBox="1"/>
          <p:nvPr/>
        </p:nvSpPr>
        <p:spPr>
          <a:xfrm>
            <a:off x="1391920" y="1557774"/>
            <a:ext cx="8331200" cy="461665"/>
          </a:xfrm>
          <a:prstGeom prst="rect">
            <a:avLst/>
          </a:prstGeom>
          <a:noFill/>
        </p:spPr>
        <p:txBody>
          <a:bodyPr wrap="square">
            <a:spAutoFit/>
          </a:bodyPr>
          <a:lstStyle/>
          <a:p>
            <a:r>
              <a:rPr lang="en-IN" sz="2400" b="1" dirty="0">
                <a:latin typeface="Times New Roman" panose="02020603050405020304" pitchFamily="18" charset="0"/>
                <a:cs typeface="Times New Roman" panose="02020603050405020304" pitchFamily="18" charset="0"/>
              </a:rPr>
              <a:t>HAY GROUP—PIONEER IN JOB EVALUATION</a:t>
            </a:r>
          </a:p>
        </p:txBody>
      </p:sp>
    </p:spTree>
    <p:extLst>
      <p:ext uri="{BB962C8B-B14F-4D97-AF65-F5344CB8AC3E}">
        <p14:creationId xmlns:p14="http://schemas.microsoft.com/office/powerpoint/2010/main" val="187638953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92086C3-F2F0-E52D-8E44-6651B9507BFD}"/>
              </a:ext>
            </a:extLst>
          </p:cNvPr>
          <p:cNvSpPr>
            <a:spLocks noGrp="1"/>
          </p:cNvSpPr>
          <p:nvPr>
            <p:ph idx="1"/>
          </p:nvPr>
        </p:nvSpPr>
        <p:spPr/>
        <p:txBody>
          <a:bodyPr>
            <a:normAutofit lnSpcReduction="10000"/>
          </a:bodyPr>
          <a:lstStyle/>
          <a:p>
            <a:r>
              <a:rPr lang="en-US" sz="2200" dirty="0">
                <a:latin typeface="Times New Roman" panose="02020603050405020304" pitchFamily="18" charset="0"/>
                <a:cs typeface="Times New Roman" panose="02020603050405020304" pitchFamily="18" charset="0"/>
              </a:rPr>
              <a:t>Hay Group was started in 1943 by Edward Hay, who worked as a senior personnel (HR) manager.</a:t>
            </a:r>
          </a:p>
          <a:p>
            <a:r>
              <a:rPr lang="en-US" sz="2200" dirty="0">
                <a:latin typeface="Times New Roman" panose="02020603050405020304" pitchFamily="18" charset="0"/>
                <a:cs typeface="Times New Roman" panose="02020603050405020304" pitchFamily="18" charset="0"/>
              </a:rPr>
              <a:t>Even in the 1940s, he had a modern way of thinking. He believed that in the future, the companies that will be most successful are those that use better people-management techniques—like good hiring, fair pay, training, motivation, and performance management.</a:t>
            </a:r>
          </a:p>
          <a:p>
            <a:r>
              <a:rPr lang="en-US" sz="2200" dirty="0">
                <a:latin typeface="Times New Roman" panose="02020603050405020304" pitchFamily="18" charset="0"/>
                <a:cs typeface="Times New Roman" panose="02020603050405020304" pitchFamily="18" charset="0"/>
              </a:rPr>
              <a:t>His vision was to provide companies with trustworthy and accurate information, tools, and expert advice so they could manage their people better. </a:t>
            </a:r>
          </a:p>
          <a:p>
            <a:r>
              <a:rPr lang="en-US" sz="2200" dirty="0">
                <a:latin typeface="Times New Roman" panose="02020603050405020304" pitchFamily="18" charset="0"/>
                <a:cs typeface="Times New Roman" panose="02020603050405020304" pitchFamily="18" charset="0"/>
              </a:rPr>
              <a:t>By using these data and tools, organizations could make better decisions about their employees, use their talents and skills in the best way, and create a work environment that increases motivation and performance. </a:t>
            </a:r>
          </a:p>
          <a:p>
            <a:r>
              <a:rPr lang="en-US" sz="2200" dirty="0">
                <a:latin typeface="Times New Roman" panose="02020603050405020304" pitchFamily="18" charset="0"/>
                <a:cs typeface="Times New Roman" panose="02020603050405020304" pitchFamily="18" charset="0"/>
              </a:rPr>
              <a:t>In simple terms, he wanted to help companies bring out the best in their employees so both the people and the organisation could grow and succeed</a:t>
            </a:r>
            <a:r>
              <a:rPr lang="en-US" dirty="0"/>
              <a:t>.</a:t>
            </a:r>
            <a:endParaRPr lang="en-IN" dirty="0"/>
          </a:p>
        </p:txBody>
      </p:sp>
    </p:spTree>
    <p:extLst>
      <p:ext uri="{BB962C8B-B14F-4D97-AF65-F5344CB8AC3E}">
        <p14:creationId xmlns:p14="http://schemas.microsoft.com/office/powerpoint/2010/main" val="172222270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F7F2F28-495B-E1A3-7FFB-6C326AA6323E}"/>
              </a:ext>
            </a:extLst>
          </p:cNvPr>
          <p:cNvSpPr>
            <a:spLocks noGrp="1"/>
          </p:cNvSpPr>
          <p:nvPr>
            <p:ph idx="1"/>
          </p:nvPr>
        </p:nvSpPr>
        <p:spPr/>
        <p:txBody>
          <a:bodyPr>
            <a:normAutofit fontScale="92500"/>
          </a:bodyPr>
          <a:lstStyle/>
          <a:p>
            <a:r>
              <a:rPr lang="en-US" sz="2400" dirty="0">
                <a:latin typeface="Times New Roman" panose="02020603050405020304" pitchFamily="18" charset="0"/>
                <a:cs typeface="Times New Roman" panose="02020603050405020304" pitchFamily="18" charset="0"/>
              </a:rPr>
              <a:t>Hay’s point-factor method is a way to measure how important a job is to the organisation. According to Hay, a job’s value is judged using four main components:</a:t>
            </a:r>
          </a:p>
          <a:p>
            <a:r>
              <a:rPr lang="en-US" sz="2400" b="1" dirty="0">
                <a:latin typeface="Times New Roman" panose="02020603050405020304" pitchFamily="18" charset="0"/>
                <a:cs typeface="Times New Roman" panose="02020603050405020304" pitchFamily="18" charset="0"/>
              </a:rPr>
              <a:t>Job-required knowledge</a:t>
            </a:r>
            <a:r>
              <a:rPr lang="en-US" sz="2400" dirty="0">
                <a:latin typeface="Times New Roman" panose="02020603050405020304" pitchFamily="18" charset="0"/>
                <a:cs typeface="Times New Roman" panose="02020603050405020304" pitchFamily="18" charset="0"/>
              </a:rPr>
              <a:t> – What level and type of education, skills, and experience are needed to do the job.</a:t>
            </a:r>
          </a:p>
          <a:p>
            <a:r>
              <a:rPr lang="en-US" sz="2400" b="1" dirty="0">
                <a:latin typeface="Times New Roman" panose="02020603050405020304" pitchFamily="18" charset="0"/>
                <a:cs typeface="Times New Roman" panose="02020603050405020304" pitchFamily="18" charset="0"/>
              </a:rPr>
              <a:t>Problem-solving and analytical ability</a:t>
            </a:r>
            <a:r>
              <a:rPr lang="en-US" sz="2400" dirty="0">
                <a:latin typeface="Times New Roman" panose="02020603050405020304" pitchFamily="18" charset="0"/>
                <a:cs typeface="Times New Roman" panose="02020603050405020304" pitchFamily="18" charset="0"/>
              </a:rPr>
              <a:t> – How much thinking, analysis, and decision-making the job requires.</a:t>
            </a:r>
          </a:p>
          <a:p>
            <a:r>
              <a:rPr lang="en-US" sz="2400" b="1" dirty="0">
                <a:latin typeface="Times New Roman" panose="02020603050405020304" pitchFamily="18" charset="0"/>
                <a:cs typeface="Times New Roman" panose="02020603050405020304" pitchFamily="18" charset="0"/>
              </a:rPr>
              <a:t>Level and scope of essential job responsibilities</a:t>
            </a:r>
            <a:r>
              <a:rPr lang="en-US" sz="2400" dirty="0">
                <a:latin typeface="Times New Roman" panose="02020603050405020304" pitchFamily="18" charset="0"/>
                <a:cs typeface="Times New Roman" panose="02020603050405020304" pitchFamily="18" charset="0"/>
              </a:rPr>
              <a:t> – How big and important the duties are, and how much responsibility the job carries (for people, money, processes, etc.).</a:t>
            </a:r>
          </a:p>
          <a:p>
            <a:r>
              <a:rPr lang="en-US" sz="2400" b="1" dirty="0">
                <a:latin typeface="Times New Roman" panose="02020603050405020304" pitchFamily="18" charset="0"/>
                <a:cs typeface="Times New Roman" panose="02020603050405020304" pitchFamily="18" charset="0"/>
              </a:rPr>
              <a:t>Working conditions</a:t>
            </a:r>
            <a:r>
              <a:rPr lang="en-US" sz="2400" dirty="0">
                <a:latin typeface="Times New Roman" panose="02020603050405020304" pitchFamily="18" charset="0"/>
                <a:cs typeface="Times New Roman" panose="02020603050405020304" pitchFamily="18" charset="0"/>
              </a:rPr>
              <a:t> – The environment in which the job is done, including physical effort, risks, stress, and other conditions.</a:t>
            </a:r>
          </a:p>
          <a:p>
            <a:pPr marL="0" indent="0">
              <a:buNone/>
            </a:pPr>
            <a:r>
              <a:rPr lang="en-US" sz="2400" dirty="0">
                <a:latin typeface="Times New Roman" panose="02020603050405020304" pitchFamily="18" charset="0"/>
                <a:cs typeface="Times New Roman" panose="02020603050405020304" pitchFamily="18" charset="0"/>
              </a:rPr>
              <a:t>By scoring each job on these components, the organisation can compare jobs fairly and decide their relative value and pay.</a:t>
            </a:r>
          </a:p>
          <a:p>
            <a:endParaRPr lang="en-IN" dirty="0"/>
          </a:p>
        </p:txBody>
      </p:sp>
    </p:spTree>
    <p:extLst>
      <p:ext uri="{BB962C8B-B14F-4D97-AF65-F5344CB8AC3E}">
        <p14:creationId xmlns:p14="http://schemas.microsoft.com/office/powerpoint/2010/main" val="407759139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2CBA5CF-18A7-6426-1EEB-E4BF7937A103}"/>
              </a:ext>
            </a:extLst>
          </p:cNvPr>
          <p:cNvSpPr>
            <a:spLocks noGrp="1"/>
          </p:cNvSpPr>
          <p:nvPr>
            <p:ph idx="1"/>
          </p:nvPr>
        </p:nvSpPr>
        <p:spPr>
          <a:xfrm>
            <a:off x="426720" y="1412240"/>
            <a:ext cx="11318240" cy="5262880"/>
          </a:xfrm>
        </p:spPr>
        <p:txBody>
          <a:bodyPr>
            <a:normAutofit fontScale="92500" lnSpcReduction="10000"/>
          </a:bodyPr>
          <a:lstStyle/>
          <a:p>
            <a:pPr marL="0" indent="0">
              <a:buNone/>
            </a:pPr>
            <a:r>
              <a:rPr lang="en-US" sz="2400" dirty="0">
                <a:latin typeface="Times New Roman" panose="02020603050405020304" pitchFamily="18" charset="0"/>
                <a:cs typeface="Times New Roman" panose="02020603050405020304" pitchFamily="18" charset="0"/>
              </a:rPr>
              <a:t>Hay’s method uses three main (universal) factors to judge a job’s value in an organisation:</a:t>
            </a:r>
          </a:p>
          <a:p>
            <a:r>
              <a:rPr lang="en-US" sz="2400" dirty="0">
                <a:latin typeface="Times New Roman" panose="02020603050405020304" pitchFamily="18" charset="0"/>
                <a:cs typeface="Times New Roman" panose="02020603050405020304" pitchFamily="18" charset="0"/>
              </a:rPr>
              <a:t>Accountability</a:t>
            </a:r>
          </a:p>
          <a:p>
            <a:r>
              <a:rPr lang="en-US" sz="2400" dirty="0">
                <a:latin typeface="Times New Roman" panose="02020603050405020304" pitchFamily="18" charset="0"/>
                <a:cs typeface="Times New Roman" panose="02020603050405020304" pitchFamily="18" charset="0"/>
              </a:rPr>
              <a:t>Know-how</a:t>
            </a:r>
          </a:p>
          <a:p>
            <a:r>
              <a:rPr lang="en-US" sz="2400" dirty="0">
                <a:latin typeface="Times New Roman" panose="02020603050405020304" pitchFamily="18" charset="0"/>
                <a:cs typeface="Times New Roman" panose="02020603050405020304" pitchFamily="18" charset="0"/>
              </a:rPr>
              <a:t>Problem solving</a:t>
            </a:r>
          </a:p>
          <a:p>
            <a:pPr marL="0" indent="0">
              <a:buNone/>
            </a:pPr>
            <a:r>
              <a:rPr lang="en-US" sz="2400" dirty="0">
                <a:latin typeface="Times New Roman" panose="02020603050405020304" pitchFamily="18" charset="0"/>
                <a:cs typeface="Times New Roman" panose="02020603050405020304" pitchFamily="18" charset="0"/>
              </a:rPr>
              <a:t>Each factor has smaller parts called dimensions.</a:t>
            </a:r>
          </a:p>
          <a:p>
            <a:pPr marL="0" indent="0">
              <a:buNone/>
            </a:pPr>
            <a:r>
              <a:rPr lang="en-US" sz="2400" b="1" dirty="0"/>
              <a:t>1</a:t>
            </a:r>
            <a:r>
              <a:rPr lang="en-US" sz="2400" b="1" dirty="0">
                <a:latin typeface="Times New Roman" panose="02020603050405020304" pitchFamily="18" charset="0"/>
                <a:cs typeface="Times New Roman" panose="02020603050405020304" pitchFamily="18" charset="0"/>
              </a:rPr>
              <a:t>. ACCOUNTABILITY</a:t>
            </a:r>
          </a:p>
          <a:p>
            <a:r>
              <a:rPr lang="en-US" sz="2400" dirty="0">
                <a:latin typeface="Times New Roman" panose="02020603050405020304" pitchFamily="18" charset="0"/>
                <a:cs typeface="Times New Roman" panose="02020603050405020304" pitchFamily="18" charset="0"/>
              </a:rPr>
              <a:t>Accountability means how much result or impact does this job have on the organisation?</a:t>
            </a:r>
            <a:br>
              <a:rPr lang="en-US" sz="2400" dirty="0">
                <a:latin typeface="Times New Roman" panose="02020603050405020304" pitchFamily="18" charset="0"/>
                <a:cs typeface="Times New Roman" panose="02020603050405020304" pitchFamily="18" charset="0"/>
              </a:rPr>
            </a:br>
            <a:r>
              <a:rPr lang="en-US" sz="2400" dirty="0">
                <a:latin typeface="Times New Roman" panose="02020603050405020304" pitchFamily="18" charset="0"/>
                <a:cs typeface="Times New Roman" panose="02020603050405020304" pitchFamily="18" charset="0"/>
              </a:rPr>
              <a:t>It shows how responsible the job is for outcomes. It has three dimensions:</a:t>
            </a:r>
          </a:p>
          <a:p>
            <a:r>
              <a:rPr lang="en-US" sz="2400" dirty="0">
                <a:latin typeface="Times New Roman" panose="02020603050405020304" pitchFamily="18" charset="0"/>
                <a:cs typeface="Times New Roman" panose="02020603050405020304" pitchFamily="18" charset="0"/>
              </a:rPr>
              <a:t>Freedom to act: How free the person is to make decisions in their job.</a:t>
            </a:r>
            <a:br>
              <a:rPr lang="en-US" sz="2400" dirty="0">
                <a:latin typeface="Times New Roman" panose="02020603050405020304" pitchFamily="18" charset="0"/>
                <a:cs typeface="Times New Roman" panose="02020603050405020304" pitchFamily="18" charset="0"/>
              </a:rPr>
            </a:br>
            <a:r>
              <a:rPr lang="en-US" sz="2400" dirty="0">
                <a:latin typeface="Times New Roman" panose="02020603050405020304" pitchFamily="18" charset="0"/>
                <a:cs typeface="Times New Roman" panose="02020603050405020304" pitchFamily="18" charset="0"/>
              </a:rPr>
              <a:t>(More freedom = higher responsibility.)</a:t>
            </a:r>
          </a:p>
          <a:p>
            <a:r>
              <a:rPr lang="en-US" sz="2400" dirty="0">
                <a:latin typeface="Times New Roman" panose="02020603050405020304" pitchFamily="18" charset="0"/>
                <a:cs typeface="Times New Roman" panose="02020603050405020304" pitchFamily="18" charset="0"/>
              </a:rPr>
              <a:t>Scope: How big an area the job affects (for example: a team, a department, the whole company).</a:t>
            </a:r>
          </a:p>
          <a:p>
            <a:r>
              <a:rPr lang="en-US" sz="2400" dirty="0">
                <a:latin typeface="Times New Roman" panose="02020603050405020304" pitchFamily="18" charset="0"/>
                <a:cs typeface="Times New Roman" panose="02020603050405020304" pitchFamily="18" charset="0"/>
              </a:rPr>
              <a:t>Impact: How strongly the job’s decisions and actions affect the results in that area (scope).</a:t>
            </a:r>
          </a:p>
          <a:p>
            <a:r>
              <a:rPr lang="en-US" sz="2400" dirty="0">
                <a:latin typeface="Times New Roman" panose="02020603050405020304" pitchFamily="18" charset="0"/>
                <a:cs typeface="Times New Roman" panose="02020603050405020304" pitchFamily="18" charset="0"/>
              </a:rPr>
              <a:t>Accountability = how much this job can affect the </a:t>
            </a:r>
            <a:r>
              <a:rPr lang="en-US" sz="2400" dirty="0" err="1">
                <a:latin typeface="Times New Roman" panose="02020603050405020304" pitchFamily="18" charset="0"/>
                <a:cs typeface="Times New Roman" panose="02020603050405020304" pitchFamily="18" charset="0"/>
              </a:rPr>
              <a:t>organisation’s</a:t>
            </a:r>
            <a:r>
              <a:rPr lang="en-US" sz="2400" dirty="0">
                <a:latin typeface="Times New Roman" panose="02020603050405020304" pitchFamily="18" charset="0"/>
                <a:cs typeface="Times New Roman" panose="02020603050405020304" pitchFamily="18" charset="0"/>
              </a:rPr>
              <a:t> performance.</a:t>
            </a:r>
          </a:p>
          <a:p>
            <a:pPr marL="0" indent="0">
              <a:buNone/>
            </a:pPr>
            <a:endParaRPr lang="en-US" sz="2200" dirty="0">
              <a:latin typeface="Times New Roman" panose="02020603050405020304" pitchFamily="18" charset="0"/>
              <a:cs typeface="Times New Roman" panose="02020603050405020304" pitchFamily="18" charset="0"/>
            </a:endParaRPr>
          </a:p>
          <a:p>
            <a:pPr marL="0" indent="0">
              <a:buNone/>
            </a:pPr>
            <a:endParaRPr lang="en-IN" dirty="0"/>
          </a:p>
        </p:txBody>
      </p:sp>
    </p:spTree>
    <p:extLst>
      <p:ext uri="{BB962C8B-B14F-4D97-AF65-F5344CB8AC3E}">
        <p14:creationId xmlns:p14="http://schemas.microsoft.com/office/powerpoint/2010/main" val="230094497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4D2C3EB-753A-9F0B-A7B2-EA93A165124F}"/>
              </a:ext>
            </a:extLst>
          </p:cNvPr>
          <p:cNvSpPr>
            <a:spLocks noGrp="1"/>
          </p:cNvSpPr>
          <p:nvPr>
            <p:ph idx="1"/>
          </p:nvPr>
        </p:nvSpPr>
        <p:spPr>
          <a:xfrm>
            <a:off x="713740" y="1886585"/>
            <a:ext cx="10764520" cy="4351338"/>
          </a:xfrm>
        </p:spPr>
        <p:txBody>
          <a:bodyPr>
            <a:normAutofit/>
          </a:bodyPr>
          <a:lstStyle/>
          <a:p>
            <a:pPr marL="0" indent="0">
              <a:buNone/>
            </a:pPr>
            <a:r>
              <a:rPr lang="en-US" sz="2200" b="1" dirty="0">
                <a:latin typeface="Times New Roman" panose="02020603050405020304" pitchFamily="18" charset="0"/>
                <a:cs typeface="Times New Roman" panose="02020603050405020304" pitchFamily="18" charset="0"/>
              </a:rPr>
              <a:t>2. KNOW-HOW</a:t>
            </a:r>
          </a:p>
          <a:p>
            <a:r>
              <a:rPr lang="en-US" sz="2200" dirty="0">
                <a:latin typeface="Times New Roman" panose="02020603050405020304" pitchFamily="18" charset="0"/>
                <a:cs typeface="Times New Roman" panose="02020603050405020304" pitchFamily="18" charset="0"/>
              </a:rPr>
              <a:t>Know-how means what knowledge, skills, and abilities are needed to do this job well? It has three dimensions:</a:t>
            </a:r>
          </a:p>
          <a:p>
            <a:r>
              <a:rPr lang="en-US" sz="2200" dirty="0">
                <a:latin typeface="Times New Roman" panose="02020603050405020304" pitchFamily="18" charset="0"/>
                <a:cs typeface="Times New Roman" panose="02020603050405020304" pitchFamily="18" charset="0"/>
              </a:rPr>
              <a:t>Practical/technical knowledge: The specific technical or professional knowledge needed (like HR, finance, IT, engineering).</a:t>
            </a:r>
          </a:p>
          <a:p>
            <a:r>
              <a:rPr lang="en-US" sz="2200" dirty="0">
                <a:latin typeface="Times New Roman" panose="02020603050405020304" pitchFamily="18" charset="0"/>
                <a:cs typeface="Times New Roman" panose="02020603050405020304" pitchFamily="18" charset="0"/>
              </a:rPr>
              <a:t>Managerial (planning and organising) knowledge: How much the job involves managing things like people, money, projects, or processes</a:t>
            </a:r>
            <a:br>
              <a:rPr lang="en-US" sz="2200" dirty="0">
                <a:latin typeface="Times New Roman" panose="02020603050405020304" pitchFamily="18" charset="0"/>
                <a:cs typeface="Times New Roman" panose="02020603050405020304" pitchFamily="18" charset="0"/>
              </a:rPr>
            </a:br>
            <a:r>
              <a:rPr lang="en-US" sz="2200" dirty="0">
                <a:latin typeface="Times New Roman" panose="02020603050405020304" pitchFamily="18" charset="0"/>
                <a:cs typeface="Times New Roman" panose="02020603050405020304" pitchFamily="18" charset="0"/>
              </a:rPr>
              <a:t>(planning, organising, staffing, directing, controlling).</a:t>
            </a:r>
          </a:p>
          <a:p>
            <a:r>
              <a:rPr lang="en-US" sz="2200" dirty="0">
                <a:latin typeface="Times New Roman" panose="02020603050405020304" pitchFamily="18" charset="0"/>
                <a:cs typeface="Times New Roman" panose="02020603050405020304" pitchFamily="18" charset="0"/>
              </a:rPr>
              <a:t>Communicating and influencing skills: How well the person must be able to communicate, convince, guide, or influence others</a:t>
            </a:r>
            <a:br>
              <a:rPr lang="en-US" sz="2200" dirty="0">
                <a:latin typeface="Times New Roman" panose="02020603050405020304" pitchFamily="18" charset="0"/>
                <a:cs typeface="Times New Roman" panose="02020603050405020304" pitchFamily="18" charset="0"/>
              </a:rPr>
            </a:br>
            <a:r>
              <a:rPr lang="en-US" sz="2200" dirty="0">
                <a:latin typeface="Times New Roman" panose="02020603050405020304" pitchFamily="18" charset="0"/>
                <a:cs typeface="Times New Roman" panose="02020603050405020304" pitchFamily="18" charset="0"/>
              </a:rPr>
              <a:t>(colleagues, clients, management, etc.).</a:t>
            </a:r>
          </a:p>
          <a:p>
            <a:r>
              <a:rPr lang="en-US" sz="2200" dirty="0">
                <a:latin typeface="Times New Roman" panose="02020603050405020304" pitchFamily="18" charset="0"/>
                <a:cs typeface="Times New Roman" panose="02020603050405020304" pitchFamily="18" charset="0"/>
              </a:rPr>
              <a:t>Know-how = what you must know and be able to do to perform the job effectively.</a:t>
            </a:r>
          </a:p>
          <a:p>
            <a:pPr marL="0" indent="0">
              <a:buNone/>
            </a:pPr>
            <a:endParaRPr lang="en-IN" dirty="0"/>
          </a:p>
        </p:txBody>
      </p:sp>
    </p:spTree>
    <p:extLst>
      <p:ext uri="{BB962C8B-B14F-4D97-AF65-F5344CB8AC3E}">
        <p14:creationId xmlns:p14="http://schemas.microsoft.com/office/powerpoint/2010/main" val="23191842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ECBC4BB-D197-9DF3-B535-F6619A08FB9B}"/>
              </a:ext>
            </a:extLst>
          </p:cNvPr>
          <p:cNvSpPr>
            <a:spLocks noGrp="1"/>
          </p:cNvSpPr>
          <p:nvPr>
            <p:ph idx="1"/>
          </p:nvPr>
        </p:nvSpPr>
        <p:spPr/>
        <p:txBody>
          <a:bodyPr>
            <a:normAutofit/>
          </a:bodyPr>
          <a:lstStyle/>
          <a:p>
            <a:pPr marL="0" indent="0">
              <a:buNone/>
            </a:pPr>
            <a:r>
              <a:rPr lang="en-US" sz="2200" b="1" dirty="0">
                <a:latin typeface="Times New Roman" panose="02020603050405020304" pitchFamily="18" charset="0"/>
                <a:cs typeface="Times New Roman" panose="02020603050405020304" pitchFamily="18" charset="0"/>
              </a:rPr>
              <a:t>3. PROBLEM SOLVING</a:t>
            </a:r>
          </a:p>
          <a:p>
            <a:r>
              <a:rPr lang="en-US" sz="2200" dirty="0">
                <a:latin typeface="Times New Roman" panose="02020603050405020304" pitchFamily="18" charset="0"/>
                <a:cs typeface="Times New Roman" panose="02020603050405020304" pitchFamily="18" charset="0"/>
              </a:rPr>
              <a:t>Problem solving means h</a:t>
            </a:r>
            <a:r>
              <a:rPr lang="en-US" sz="2200" b="1" dirty="0">
                <a:latin typeface="Times New Roman" panose="02020603050405020304" pitchFamily="18" charset="0"/>
                <a:cs typeface="Times New Roman" panose="02020603050405020304" pitchFamily="18" charset="0"/>
              </a:rPr>
              <a:t>ow much thinking and analysis the job needs.</a:t>
            </a:r>
            <a:br>
              <a:rPr lang="en-US" sz="2200" dirty="0">
                <a:latin typeface="Times New Roman" panose="02020603050405020304" pitchFamily="18" charset="0"/>
                <a:cs typeface="Times New Roman" panose="02020603050405020304" pitchFamily="18" charset="0"/>
              </a:rPr>
            </a:br>
            <a:r>
              <a:rPr lang="en-US" sz="2200" dirty="0">
                <a:latin typeface="Times New Roman" panose="02020603050405020304" pitchFamily="18" charset="0"/>
                <a:cs typeface="Times New Roman" panose="02020603050405020304" pitchFamily="18" charset="0"/>
              </a:rPr>
              <a:t>It shows how the person uses their know-how to handle issues and make decisions. It has two dimensions:</a:t>
            </a:r>
          </a:p>
          <a:p>
            <a:r>
              <a:rPr lang="en-US" sz="2200" b="1" dirty="0">
                <a:latin typeface="Times New Roman" panose="02020603050405020304" pitchFamily="18" charset="0"/>
                <a:cs typeface="Times New Roman" panose="02020603050405020304" pitchFamily="18" charset="0"/>
              </a:rPr>
              <a:t>Thinking environment: </a:t>
            </a:r>
            <a:r>
              <a:rPr lang="en-US" sz="2200" dirty="0">
                <a:latin typeface="Times New Roman" panose="02020603050405020304" pitchFamily="18" charset="0"/>
                <a:cs typeface="Times New Roman" panose="02020603050405020304" pitchFamily="18" charset="0"/>
              </a:rPr>
              <a:t>What type of issues the job deals with:</a:t>
            </a:r>
          </a:p>
          <a:p>
            <a:pPr>
              <a:buFont typeface="Wingdings" panose="05000000000000000000" pitchFamily="2" charset="2"/>
              <a:buChar char="Ø"/>
            </a:pPr>
            <a:r>
              <a:rPr lang="en-US" sz="2200" dirty="0">
                <a:latin typeface="Times New Roman" panose="02020603050405020304" pitchFamily="18" charset="0"/>
                <a:cs typeface="Times New Roman" panose="02020603050405020304" pitchFamily="18" charset="0"/>
              </a:rPr>
              <a:t>Are they routine and guided by rules? </a:t>
            </a:r>
          </a:p>
          <a:p>
            <a:pPr>
              <a:buFont typeface="Wingdings" panose="05000000000000000000" pitchFamily="2" charset="2"/>
              <a:buChar char="Ø"/>
            </a:pPr>
            <a:r>
              <a:rPr lang="en-US" sz="2200" dirty="0">
                <a:latin typeface="Times New Roman" panose="02020603050405020304" pitchFamily="18" charset="0"/>
                <a:cs typeface="Times New Roman" panose="02020603050405020304" pitchFamily="18" charset="0"/>
              </a:rPr>
              <a:t>Are they related to strategy, policies, and complex business matters?</a:t>
            </a:r>
          </a:p>
          <a:p>
            <a:r>
              <a:rPr lang="en-US" sz="2200" b="1" dirty="0">
                <a:latin typeface="Times New Roman" panose="02020603050405020304" pitchFamily="18" charset="0"/>
                <a:cs typeface="Times New Roman" panose="02020603050405020304" pitchFamily="18" charset="0"/>
              </a:rPr>
              <a:t>Thinking challenge: </a:t>
            </a:r>
            <a:r>
              <a:rPr lang="en-US" sz="2200" dirty="0">
                <a:latin typeface="Times New Roman" panose="02020603050405020304" pitchFamily="18" charset="0"/>
                <a:cs typeface="Times New Roman" panose="02020603050405020304" pitchFamily="18" charset="0"/>
              </a:rPr>
              <a:t>How difficult the problems are and how much their solutions can add value to the organisation.</a:t>
            </a:r>
          </a:p>
          <a:p>
            <a:r>
              <a:rPr lang="en-US" sz="2200" dirty="0">
                <a:latin typeface="Times New Roman" panose="02020603050405020304" pitchFamily="18" charset="0"/>
                <a:cs typeface="Times New Roman" panose="02020603050405020304" pitchFamily="18" charset="0"/>
              </a:rPr>
              <a:t>Problem solving = how much brainwork, analysis, and decision-making the job needs</a:t>
            </a:r>
            <a:r>
              <a:rPr lang="en-US" dirty="0"/>
              <a:t>.</a:t>
            </a:r>
          </a:p>
          <a:p>
            <a:pPr marL="0" indent="0">
              <a:buNone/>
            </a:pPr>
            <a:endParaRPr lang="en-IN" dirty="0"/>
          </a:p>
        </p:txBody>
      </p:sp>
    </p:spTree>
    <p:extLst>
      <p:ext uri="{BB962C8B-B14F-4D97-AF65-F5344CB8AC3E}">
        <p14:creationId xmlns:p14="http://schemas.microsoft.com/office/powerpoint/2010/main" val="137298100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B440219-64AA-0ED9-D11C-41238B463E3F}"/>
              </a:ext>
            </a:extLst>
          </p:cNvPr>
          <p:cNvSpPr>
            <a:spLocks noGrp="1"/>
          </p:cNvSpPr>
          <p:nvPr>
            <p:ph idx="1"/>
          </p:nvPr>
        </p:nvSpPr>
        <p:spPr>
          <a:xfrm>
            <a:off x="957580" y="1544320"/>
            <a:ext cx="10947400" cy="5171440"/>
          </a:xfrm>
        </p:spPr>
        <p:txBody>
          <a:bodyPr>
            <a:normAutofit lnSpcReduction="10000"/>
          </a:bodyPr>
          <a:lstStyle/>
          <a:p>
            <a:pPr marL="0" indent="0">
              <a:buNone/>
            </a:pPr>
            <a:r>
              <a:rPr lang="en-US" sz="2400" b="1" dirty="0">
                <a:latin typeface="Times New Roman" panose="02020603050405020304" pitchFamily="18" charset="0"/>
                <a:cs typeface="Times New Roman" panose="02020603050405020304" pitchFamily="18" charset="0"/>
              </a:rPr>
              <a:t>DETERMINING COMPENSATION USING JOB EVALUATION DATA</a:t>
            </a:r>
          </a:p>
          <a:p>
            <a:r>
              <a:rPr lang="en-US" sz="2200" dirty="0">
                <a:latin typeface="Times New Roman" panose="02020603050405020304" pitchFamily="18" charset="0"/>
                <a:cs typeface="Times New Roman" panose="02020603050405020304" pitchFamily="18" charset="0"/>
              </a:rPr>
              <a:t>Benchmark analysis is the process of comparing internal job data with external job data sources to determine its market value.</a:t>
            </a:r>
          </a:p>
          <a:p>
            <a:r>
              <a:rPr lang="en-US" sz="2200" dirty="0">
                <a:latin typeface="Times New Roman" panose="02020603050405020304" pitchFamily="18" charset="0"/>
                <a:cs typeface="Times New Roman" panose="02020603050405020304" pitchFamily="18" charset="0"/>
              </a:rPr>
              <a:t>A benchmark job is one that has a standard and consistent set of responsibilities from one organization to another and for which data is available in valid and reliable salary surveys. </a:t>
            </a:r>
          </a:p>
          <a:p>
            <a:r>
              <a:rPr lang="en-US" sz="2200" dirty="0">
                <a:latin typeface="Times New Roman" panose="02020603050405020304" pitchFamily="18" charset="0"/>
                <a:cs typeface="Times New Roman" panose="02020603050405020304" pitchFamily="18" charset="0"/>
              </a:rPr>
              <a:t>To classify a benchmark job, data is compiled from appropriate salary surveys to determine the median salary rate for the job.</a:t>
            </a:r>
          </a:p>
          <a:p>
            <a:r>
              <a:rPr lang="en-US" sz="2200" dirty="0">
                <a:latin typeface="Times New Roman" panose="02020603050405020304" pitchFamily="18" charset="0"/>
                <a:cs typeface="Times New Roman" panose="02020603050405020304" pitchFamily="18" charset="0"/>
              </a:rPr>
              <a:t>A salary benchmark job is defined as a job that is widespread across many industries. </a:t>
            </a:r>
          </a:p>
          <a:p>
            <a:r>
              <a:rPr lang="en-US" sz="2200" dirty="0">
                <a:latin typeface="Times New Roman" panose="02020603050405020304" pitchFamily="18" charset="0"/>
                <a:cs typeface="Times New Roman" panose="02020603050405020304" pitchFamily="18" charset="0"/>
              </a:rPr>
              <a:t>For example, Accountant is a benchmark job. Some companies may title the job Bookkeeper or Financial Planner. But if the job descriptions for these roles are the same, they would each fall within the benchmarked job of Accountant.</a:t>
            </a:r>
          </a:p>
          <a:p>
            <a:r>
              <a:rPr lang="en-US" sz="2200" dirty="0">
                <a:latin typeface="Times New Roman" panose="02020603050405020304" pitchFamily="18" charset="0"/>
                <a:cs typeface="Times New Roman" panose="02020603050405020304" pitchFamily="18" charset="0"/>
              </a:rPr>
              <a:t>A benchmark job enables the accumulation and analysis of the labor market within a company, industry, or regional area. </a:t>
            </a:r>
          </a:p>
          <a:p>
            <a:r>
              <a:rPr lang="en-US" sz="2200" dirty="0">
                <a:latin typeface="Times New Roman" panose="02020603050405020304" pitchFamily="18" charset="0"/>
                <a:cs typeface="Times New Roman" panose="02020603050405020304" pitchFamily="18" charset="0"/>
              </a:rPr>
              <a:t>Doing so enables employers, researchers, government agencies, and other entities to make various types of determinations, from hiring to promotions to training.</a:t>
            </a:r>
            <a:endParaRPr lang="en-IN"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2306658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2A694E9-6F4B-B741-F610-6DE3B156AB0A}"/>
              </a:ext>
            </a:extLst>
          </p:cNvPr>
          <p:cNvSpPr>
            <a:spLocks noGrp="1"/>
          </p:cNvSpPr>
          <p:nvPr>
            <p:ph idx="1"/>
          </p:nvPr>
        </p:nvSpPr>
        <p:spPr>
          <a:xfrm>
            <a:off x="838200" y="1483360"/>
            <a:ext cx="10515600" cy="4693603"/>
          </a:xfrm>
        </p:spPr>
        <p:txBody>
          <a:bodyPr>
            <a:normAutofit fontScale="92500" lnSpcReduction="10000"/>
          </a:bodyPr>
          <a:lstStyle/>
          <a:p>
            <a:pPr marL="0" indent="0">
              <a:buNone/>
            </a:pPr>
            <a:r>
              <a:rPr lang="en-US" sz="2400" b="1" dirty="0">
                <a:latin typeface="Times New Roman" panose="02020603050405020304" pitchFamily="18" charset="0"/>
                <a:cs typeface="Times New Roman" panose="02020603050405020304" pitchFamily="18" charset="0"/>
              </a:rPr>
              <a:t>Steps to determine compensation using benchmark analysis</a:t>
            </a:r>
          </a:p>
          <a:p>
            <a:r>
              <a:rPr lang="en-US" sz="2400" b="1" dirty="0">
                <a:latin typeface="Times New Roman" panose="02020603050405020304" pitchFamily="18" charset="0"/>
                <a:cs typeface="Times New Roman" panose="02020603050405020304" pitchFamily="18" charset="0"/>
              </a:rPr>
              <a:t>Check internal job descriptions</a:t>
            </a:r>
            <a:endParaRPr lang="en-US" sz="2400" dirty="0">
              <a:latin typeface="Times New Roman" panose="02020603050405020304" pitchFamily="18" charset="0"/>
              <a:cs typeface="Times New Roman" panose="02020603050405020304" pitchFamily="18" charset="0"/>
            </a:endParaRPr>
          </a:p>
          <a:p>
            <a:pPr lvl="1"/>
            <a:r>
              <a:rPr lang="en-US" dirty="0">
                <a:latin typeface="Times New Roman" panose="02020603050405020304" pitchFamily="18" charset="0"/>
                <a:cs typeface="Times New Roman" panose="02020603050405020304" pitchFamily="18" charset="0"/>
              </a:rPr>
              <a:t>Make sure the job descriptions in your company are clear, accurate, and updated.</a:t>
            </a:r>
          </a:p>
          <a:p>
            <a:pPr lvl="1"/>
            <a:r>
              <a:rPr lang="en-US" dirty="0">
                <a:latin typeface="Times New Roman" panose="02020603050405020304" pitchFamily="18" charset="0"/>
                <a:cs typeface="Times New Roman" panose="02020603050405020304" pitchFamily="18" charset="0"/>
              </a:rPr>
              <a:t>If the internal job description is wrong, your comparison will also be wrong.</a:t>
            </a:r>
          </a:p>
          <a:p>
            <a:r>
              <a:rPr lang="en-US" sz="2400" b="1" dirty="0">
                <a:latin typeface="Times New Roman" panose="02020603050405020304" pitchFamily="18" charset="0"/>
                <a:cs typeface="Times New Roman" panose="02020603050405020304" pitchFamily="18" charset="0"/>
              </a:rPr>
              <a:t>Select good benchmark data sources</a:t>
            </a:r>
            <a:endParaRPr lang="en-US" sz="2400" dirty="0">
              <a:latin typeface="Times New Roman" panose="02020603050405020304" pitchFamily="18" charset="0"/>
              <a:cs typeface="Times New Roman" panose="02020603050405020304" pitchFamily="18" charset="0"/>
            </a:endParaRPr>
          </a:p>
          <a:p>
            <a:pPr lvl="1"/>
            <a:r>
              <a:rPr lang="en-US" dirty="0">
                <a:latin typeface="Times New Roman" panose="02020603050405020304" pitchFamily="18" charset="0"/>
                <a:cs typeface="Times New Roman" panose="02020603050405020304" pitchFamily="18" charset="0"/>
              </a:rPr>
              <a:t>Choose valid, reliable salary surveys (not random internet data).</a:t>
            </a:r>
          </a:p>
          <a:p>
            <a:pPr lvl="1"/>
            <a:r>
              <a:rPr lang="en-US" dirty="0">
                <a:latin typeface="Times New Roman" panose="02020603050405020304" pitchFamily="18" charset="0"/>
                <a:cs typeface="Times New Roman" panose="02020603050405020304" pitchFamily="18" charset="0"/>
              </a:rPr>
              <a:t>Make sure they are from trusted agencies/consultants and match your industry, region, and job level.</a:t>
            </a:r>
          </a:p>
          <a:p>
            <a:r>
              <a:rPr lang="en-US" sz="2400" b="1" dirty="0">
                <a:latin typeface="Times New Roman" panose="02020603050405020304" pitchFamily="18" charset="0"/>
                <a:cs typeface="Times New Roman" panose="02020603050405020304" pitchFamily="18" charset="0"/>
              </a:rPr>
              <a:t>Match internal job with external benchmark job correctly</a:t>
            </a:r>
            <a:endParaRPr lang="en-US" sz="2400" dirty="0">
              <a:latin typeface="Times New Roman" panose="02020603050405020304" pitchFamily="18" charset="0"/>
              <a:cs typeface="Times New Roman" panose="02020603050405020304" pitchFamily="18" charset="0"/>
            </a:endParaRPr>
          </a:p>
          <a:p>
            <a:pPr lvl="1"/>
            <a:r>
              <a:rPr lang="en-US" dirty="0">
                <a:latin typeface="Times New Roman" panose="02020603050405020304" pitchFamily="18" charset="0"/>
                <a:cs typeface="Times New Roman" panose="02020603050405020304" pitchFamily="18" charset="0"/>
              </a:rPr>
              <a:t>Don’t just match by job title.</a:t>
            </a:r>
          </a:p>
          <a:p>
            <a:pPr lvl="1"/>
            <a:r>
              <a:rPr lang="en-US" dirty="0">
                <a:latin typeface="Times New Roman" panose="02020603050405020304" pitchFamily="18" charset="0"/>
                <a:cs typeface="Times New Roman" panose="02020603050405020304" pitchFamily="18" charset="0"/>
              </a:rPr>
              <a:t>Match by job content (duties, responsibilities, skills needed).</a:t>
            </a:r>
          </a:p>
          <a:p>
            <a:pPr lvl="1"/>
            <a:r>
              <a:rPr lang="en-US" dirty="0">
                <a:latin typeface="Times New Roman" panose="02020603050405020304" pitchFamily="18" charset="0"/>
                <a:cs typeface="Times New Roman" panose="02020603050405020304" pitchFamily="18" charset="0"/>
              </a:rPr>
              <a:t>Example: If your “Finance Executive” job description is same as “Accountant” in survey, compare it with Accountant benchmark, not with some other title.</a:t>
            </a:r>
          </a:p>
          <a:p>
            <a:pPr marL="0" indent="0">
              <a:buNone/>
            </a:pPr>
            <a:endParaRPr lang="en-IN" dirty="0"/>
          </a:p>
        </p:txBody>
      </p:sp>
    </p:spTree>
    <p:extLst>
      <p:ext uri="{BB962C8B-B14F-4D97-AF65-F5344CB8AC3E}">
        <p14:creationId xmlns:p14="http://schemas.microsoft.com/office/powerpoint/2010/main" val="392950586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C470C7A-84DB-8588-1320-7A71D17DBFA4}"/>
              </a:ext>
            </a:extLst>
          </p:cNvPr>
          <p:cNvSpPr>
            <a:spLocks noGrp="1"/>
          </p:cNvSpPr>
          <p:nvPr>
            <p:ph idx="1"/>
          </p:nvPr>
        </p:nvSpPr>
        <p:spPr>
          <a:xfrm>
            <a:off x="518160" y="1503680"/>
            <a:ext cx="11480800" cy="5090160"/>
          </a:xfrm>
        </p:spPr>
        <p:txBody>
          <a:bodyPr>
            <a:normAutofit fontScale="92500" lnSpcReduction="20000"/>
          </a:bodyPr>
          <a:lstStyle/>
          <a:p>
            <a:pPr marL="0" indent="0">
              <a:buNone/>
            </a:pPr>
            <a:r>
              <a:rPr lang="en-US" sz="2400" b="1" dirty="0">
                <a:latin typeface="Times New Roman" panose="02020603050405020304" pitchFamily="18" charset="0"/>
                <a:cs typeface="Times New Roman" panose="02020603050405020304" pitchFamily="18" charset="0"/>
              </a:rPr>
              <a:t>LEGAL AND ETHICAL CONSIDERATIONS FOR JOB EVALUATION</a:t>
            </a:r>
          </a:p>
          <a:p>
            <a:r>
              <a:rPr lang="en-US" sz="2400" dirty="0">
                <a:latin typeface="Times New Roman" panose="02020603050405020304" pitchFamily="18" charset="0"/>
                <a:cs typeface="Times New Roman" panose="02020603050405020304" pitchFamily="18" charset="0"/>
              </a:rPr>
              <a:t>Job evaluation helps the organisation to check and prove that the pay it gives to different jobs is fair. </a:t>
            </a:r>
          </a:p>
          <a:p>
            <a:r>
              <a:rPr lang="en-US" sz="2400" dirty="0">
                <a:latin typeface="Times New Roman" panose="02020603050405020304" pitchFamily="18" charset="0"/>
                <a:cs typeface="Times New Roman" panose="02020603050405020304" pitchFamily="18" charset="0"/>
              </a:rPr>
              <a:t>Sometimes, two jobs can look very different, like a maintenance supervisor and a project manager, but when we analyse their compensable factors (skills, responsibility, effort, working conditions, etc.), their overall value to the organisation may turn out to be similar. </a:t>
            </a:r>
          </a:p>
          <a:p>
            <a:r>
              <a:rPr lang="en-US" sz="2400" dirty="0">
                <a:latin typeface="Times New Roman" panose="02020603050405020304" pitchFamily="18" charset="0"/>
                <a:cs typeface="Times New Roman" panose="02020603050405020304" pitchFamily="18" charset="0"/>
              </a:rPr>
              <a:t>In that case, if they are kept at the same compensation level, the organisation can justify this overlap with proper job evaluation data.</a:t>
            </a:r>
          </a:p>
          <a:p>
            <a:r>
              <a:rPr lang="en-US" sz="2400" dirty="0">
                <a:latin typeface="Times New Roman" panose="02020603050405020304" pitchFamily="18" charset="0"/>
                <a:cs typeface="Times New Roman" panose="02020603050405020304" pitchFamily="18" charset="0"/>
              </a:rPr>
              <a:t>The idea of comparable worth is linked to the Equal Pay Act of 1963. Comparable worth means that if two jobs are equal in overall value to the organisation, they should receive the same compensation, even if the job titles and exact duties are not identical. </a:t>
            </a:r>
          </a:p>
          <a:p>
            <a:r>
              <a:rPr lang="en-US" sz="2400" dirty="0">
                <a:latin typeface="Times New Roman" panose="02020603050405020304" pitchFamily="18" charset="0"/>
                <a:cs typeface="Times New Roman" panose="02020603050405020304" pitchFamily="18" charset="0"/>
              </a:rPr>
              <a:t>Here, “equal” does not mean exactly the same job, but jobs that are similar in terms of skills required, level of complexity, effort, working conditions, and responsibilities.</a:t>
            </a:r>
          </a:p>
          <a:p>
            <a:r>
              <a:rPr lang="en-US" sz="2400" dirty="0">
                <a:latin typeface="Times New Roman" panose="02020603050405020304" pitchFamily="18" charset="0"/>
                <a:cs typeface="Times New Roman" panose="02020603050405020304" pitchFamily="18" charset="0"/>
              </a:rPr>
              <a:t>Job evaluation is very important for this because it provides a systematic and factual way to compare jobs. </a:t>
            </a:r>
          </a:p>
          <a:p>
            <a:r>
              <a:rPr lang="en-US" sz="2400" dirty="0">
                <a:latin typeface="Times New Roman" panose="02020603050405020304" pitchFamily="18" charset="0"/>
                <a:cs typeface="Times New Roman" panose="02020603050405020304" pitchFamily="18" charset="0"/>
              </a:rPr>
              <a:t>It helps the organisation show that jobs which have comparable worth (similar overall value) are paid equally, which supports both legal compliance and fairness in pay inside the organisation.</a:t>
            </a:r>
          </a:p>
          <a:p>
            <a:pPr marL="0" indent="0">
              <a:buNone/>
            </a:pPr>
            <a:endParaRPr lang="en-IN"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7472795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3B9C30A-0208-E40A-9686-B0BB91B686E3}"/>
              </a:ext>
            </a:extLst>
          </p:cNvPr>
          <p:cNvSpPr>
            <a:spLocks noGrp="1"/>
          </p:cNvSpPr>
          <p:nvPr>
            <p:ph idx="1"/>
          </p:nvPr>
        </p:nvSpPr>
        <p:spPr>
          <a:xfrm>
            <a:off x="838200" y="1463040"/>
            <a:ext cx="10515600" cy="4713923"/>
          </a:xfrm>
        </p:spPr>
        <p:txBody>
          <a:bodyPr>
            <a:normAutofit fontScale="92500" lnSpcReduction="10000"/>
          </a:bodyPr>
          <a:lstStyle/>
          <a:p>
            <a:pPr marL="0" indent="0">
              <a:buNone/>
            </a:pPr>
            <a:r>
              <a:rPr lang="en-IN" sz="2400" b="1" dirty="0">
                <a:latin typeface="Times New Roman" panose="02020603050405020304" pitchFamily="18" charset="0"/>
                <a:cs typeface="Times New Roman" panose="02020603050405020304" pitchFamily="18" charset="0"/>
              </a:rPr>
              <a:t>ONLINE SALARY SURVEY</a:t>
            </a:r>
          </a:p>
          <a:p>
            <a:r>
              <a:rPr lang="en-US" sz="2400" dirty="0">
                <a:latin typeface="Times New Roman" panose="02020603050405020304" pitchFamily="18" charset="0"/>
                <a:cs typeface="Times New Roman" panose="02020603050405020304" pitchFamily="18" charset="0"/>
              </a:rPr>
              <a:t>A salary survey is a study that collects information about how much different companies are paying their employees. </a:t>
            </a:r>
          </a:p>
          <a:p>
            <a:r>
              <a:rPr lang="en-US" sz="2400" dirty="0">
                <a:latin typeface="Times New Roman" panose="02020603050405020304" pitchFamily="18" charset="0"/>
                <a:cs typeface="Times New Roman" panose="02020603050405020304" pitchFamily="18" charset="0"/>
              </a:rPr>
              <a:t>It is mainly used by HR and compensation managers to decide what is a fair and competitive salary for each job.</a:t>
            </a:r>
          </a:p>
          <a:p>
            <a:r>
              <a:rPr lang="en-US" sz="2400" dirty="0">
                <a:latin typeface="Times New Roman" panose="02020603050405020304" pitchFamily="18" charset="0"/>
                <a:cs typeface="Times New Roman" panose="02020603050405020304" pitchFamily="18" charset="0"/>
              </a:rPr>
              <a:t>The result of a salary survey is usually data showing the average or median salary for a particular job, based on things like region (location), industry, and company size. </a:t>
            </a:r>
          </a:p>
          <a:p>
            <a:r>
              <a:rPr lang="en-US" sz="2400" dirty="0">
                <a:latin typeface="Times New Roman" panose="02020603050405020304" pitchFamily="18" charset="0"/>
                <a:cs typeface="Times New Roman" panose="02020603050405020304" pitchFamily="18" charset="0"/>
              </a:rPr>
              <a:t>It may also include information about average salary levels, inflation trends, and average salary increase budgets that companies are planning.</a:t>
            </a:r>
          </a:p>
          <a:p>
            <a:r>
              <a:rPr lang="en-US" sz="2400" dirty="0">
                <a:latin typeface="Times New Roman" panose="02020603050405020304" pitchFamily="18" charset="0"/>
                <a:cs typeface="Times New Roman" panose="02020603050405020304" pitchFamily="18" charset="0"/>
              </a:rPr>
              <a:t>Salary surveys are done by collecting data from many organisations in the same industry or job market. </a:t>
            </a:r>
          </a:p>
          <a:p>
            <a:r>
              <a:rPr lang="en-US" sz="2400" dirty="0">
                <a:latin typeface="Times New Roman" panose="02020603050405020304" pitchFamily="18" charset="0"/>
                <a:cs typeface="Times New Roman" panose="02020603050405020304" pitchFamily="18" charset="0"/>
              </a:rPr>
              <a:t>By comparing this data, companies can understand what others are paying for the same or similar jobs, and then set their own pay levels so that they are neither too low nor too high, but competitive in the market.</a:t>
            </a:r>
          </a:p>
          <a:p>
            <a:pPr marL="0" indent="0">
              <a:buNone/>
            </a:pPr>
            <a:endParaRPr lang="en-IN"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003502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FF2FDE2-F90B-5160-1556-33AAC23512F8}"/>
              </a:ext>
            </a:extLst>
          </p:cNvPr>
          <p:cNvSpPr>
            <a:spLocks noGrp="1"/>
          </p:cNvSpPr>
          <p:nvPr>
            <p:ph idx="1"/>
          </p:nvPr>
        </p:nvSpPr>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OBJECTIVES OF JOB EVALUATION</a:t>
            </a:r>
          </a:p>
          <a:p>
            <a:r>
              <a:rPr lang="en-US" sz="2200" dirty="0">
                <a:latin typeface="Times New Roman" panose="02020603050405020304" pitchFamily="18" charset="0"/>
                <a:cs typeface="Times New Roman" panose="02020603050405020304" pitchFamily="18" charset="0"/>
              </a:rPr>
              <a:t>Establish a standard procedure for determining the relative worth of each job in an Organization.</a:t>
            </a:r>
          </a:p>
          <a:p>
            <a:r>
              <a:rPr lang="en-US" sz="2200" dirty="0">
                <a:latin typeface="Times New Roman" panose="02020603050405020304" pitchFamily="18" charset="0"/>
                <a:cs typeface="Times New Roman" panose="02020603050405020304" pitchFamily="18" charset="0"/>
              </a:rPr>
              <a:t>Ensure equitable wage for a job and reasonable wage differentials between different jobs in a hierarchical organization.</a:t>
            </a:r>
          </a:p>
          <a:p>
            <a:r>
              <a:rPr lang="en-US" sz="2200" dirty="0">
                <a:latin typeface="Times New Roman" panose="02020603050405020304" pitchFamily="18" charset="0"/>
                <a:cs typeface="Times New Roman" panose="02020603050405020304" pitchFamily="18" charset="0"/>
              </a:rPr>
              <a:t>Determine the rate of pay for each job which is fair and equitable with relation to other jobs in the plant, community or industry.</a:t>
            </a:r>
          </a:p>
          <a:p>
            <a:r>
              <a:rPr lang="en-US" sz="2200" dirty="0">
                <a:latin typeface="Times New Roman" panose="02020603050405020304" pitchFamily="18" charset="0"/>
                <a:cs typeface="Times New Roman" panose="02020603050405020304" pitchFamily="18" charset="0"/>
              </a:rPr>
              <a:t>Eliminate wage inequalities.</a:t>
            </a:r>
          </a:p>
          <a:p>
            <a:r>
              <a:rPr lang="en-US" sz="2200" dirty="0">
                <a:latin typeface="Times New Roman" panose="02020603050405020304" pitchFamily="18" charset="0"/>
                <a:cs typeface="Times New Roman" panose="02020603050405020304" pitchFamily="18" charset="0"/>
              </a:rPr>
              <a:t>Use as a basis for fixing incentives and different bonus plans.</a:t>
            </a:r>
          </a:p>
          <a:p>
            <a:r>
              <a:rPr lang="en-US" sz="2200" dirty="0">
                <a:latin typeface="Times New Roman" panose="02020603050405020304" pitchFamily="18" charset="0"/>
                <a:cs typeface="Times New Roman" panose="02020603050405020304" pitchFamily="18" charset="0"/>
              </a:rPr>
              <a:t>Promote a fair and accurate consideration of all employees for advancement and transfer.</a:t>
            </a:r>
            <a:endParaRPr lang="en-IN"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505339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1FED5CC-1914-B9D2-7881-35915AE410B5}"/>
              </a:ext>
            </a:extLst>
          </p:cNvPr>
          <p:cNvSpPr>
            <a:spLocks noGrp="1"/>
          </p:cNvSpPr>
          <p:nvPr>
            <p:ph idx="1"/>
          </p:nvPr>
        </p:nvSpPr>
        <p:spPr>
          <a:xfrm>
            <a:off x="513080" y="1564640"/>
            <a:ext cx="11165840" cy="5069840"/>
          </a:xfrm>
        </p:spPr>
        <p:txBody>
          <a:bodyPr>
            <a:normAutofit fontScale="85000" lnSpcReduction="10000"/>
          </a:bodyPr>
          <a:lstStyle/>
          <a:p>
            <a:pPr marL="0" indent="0">
              <a:buNone/>
            </a:pPr>
            <a:r>
              <a:rPr lang="en-US" b="1" dirty="0">
                <a:latin typeface="Times New Roman" panose="02020603050405020304" pitchFamily="18" charset="0"/>
                <a:cs typeface="Times New Roman" panose="02020603050405020304" pitchFamily="18" charset="0"/>
              </a:rPr>
              <a:t>PURPOSE OF ONLINE SALARY SURVEY</a:t>
            </a:r>
          </a:p>
          <a:p>
            <a:pPr marL="0" indent="0">
              <a:buNone/>
            </a:pPr>
            <a:r>
              <a:rPr lang="en-US" sz="2600" dirty="0">
                <a:latin typeface="Times New Roman" panose="02020603050405020304" pitchFamily="18" charset="0"/>
                <a:cs typeface="Times New Roman" panose="02020603050405020304" pitchFamily="18" charset="0"/>
              </a:rPr>
              <a:t>Online salary surveys are used to find out how much companies are paying for different jobs. They help HR and managers decide what salary is fair and competitive for their employees.</a:t>
            </a:r>
          </a:p>
          <a:p>
            <a:r>
              <a:rPr lang="en-US" sz="2600" dirty="0">
                <a:latin typeface="Times New Roman" panose="02020603050405020304" pitchFamily="18" charset="0"/>
                <a:cs typeface="Times New Roman" panose="02020603050405020304" pitchFamily="18" charset="0"/>
              </a:rPr>
              <a:t>Find average/median pay for jobs: Salary surveys collect pay data for one or more jobs from many companies. From this, they calculate the average or median salary for each job.</a:t>
            </a:r>
          </a:p>
          <a:p>
            <a:r>
              <a:rPr lang="en-US" sz="2600" dirty="0">
                <a:latin typeface="Times New Roman" panose="02020603050405020304" pitchFamily="18" charset="0"/>
                <a:cs typeface="Times New Roman" panose="02020603050405020304" pitchFamily="18" charset="0"/>
              </a:rPr>
              <a:t>Use data from many employers: The survey takes compensation data from several employers, analyzes it, and shows: “This is the usual pay for this job in the market.”</a:t>
            </a:r>
          </a:p>
          <a:p>
            <a:r>
              <a:rPr lang="en-US" sz="2600" dirty="0">
                <a:latin typeface="Times New Roman" panose="02020603050405020304" pitchFamily="18" charset="0"/>
                <a:cs typeface="Times New Roman" panose="02020603050405020304" pitchFamily="18" charset="0"/>
              </a:rPr>
              <a:t>Why do companies spend money on salary surveys?</a:t>
            </a:r>
          </a:p>
          <a:p>
            <a:pPr lvl="1"/>
            <a:r>
              <a:rPr lang="en-US" sz="2600" dirty="0">
                <a:latin typeface="Times New Roman" panose="02020603050405020304" pitchFamily="18" charset="0"/>
                <a:cs typeface="Times New Roman" panose="02020603050405020304" pitchFamily="18" charset="0"/>
              </a:rPr>
              <a:t>Small companies (less than 500 employees) spend around $2,000 per year on salary surveys.</a:t>
            </a:r>
          </a:p>
          <a:p>
            <a:pPr lvl="1"/>
            <a:r>
              <a:rPr lang="en-US" sz="2600" dirty="0">
                <a:latin typeface="Times New Roman" panose="02020603050405020304" pitchFamily="18" charset="0"/>
                <a:cs typeface="Times New Roman" panose="02020603050405020304" pitchFamily="18" charset="0"/>
              </a:rPr>
              <a:t>Big companies (more than 5,000 employees) may spend $15,000 or more per year.</a:t>
            </a:r>
            <a:br>
              <a:rPr lang="en-US" sz="2600" dirty="0">
                <a:latin typeface="Times New Roman" panose="02020603050405020304" pitchFamily="18" charset="0"/>
                <a:cs typeface="Times New Roman" panose="02020603050405020304" pitchFamily="18" charset="0"/>
              </a:rPr>
            </a:br>
            <a:r>
              <a:rPr lang="en-US" sz="2600" dirty="0">
                <a:latin typeface="Times New Roman" panose="02020603050405020304" pitchFamily="18" charset="0"/>
                <a:cs typeface="Times New Roman" panose="02020603050405020304" pitchFamily="18" charset="0"/>
              </a:rPr>
              <a:t>They pay this money because the information helps them a lot:</a:t>
            </a:r>
          </a:p>
          <a:p>
            <a:pPr lvl="1"/>
            <a:r>
              <a:rPr lang="en-US" sz="2600" dirty="0">
                <a:latin typeface="Times New Roman" panose="02020603050405020304" pitchFamily="18" charset="0"/>
                <a:cs typeface="Times New Roman" panose="02020603050405020304" pitchFamily="18" charset="0"/>
              </a:rPr>
              <a:t>They can attract and retain employees with good pay.</a:t>
            </a:r>
          </a:p>
          <a:p>
            <a:pPr lvl="1"/>
            <a:r>
              <a:rPr lang="en-US" sz="2600" dirty="0">
                <a:latin typeface="Times New Roman" panose="02020603050405020304" pitchFamily="18" charset="0"/>
                <a:cs typeface="Times New Roman" panose="02020603050405020304" pitchFamily="18" charset="0"/>
              </a:rPr>
              <a:t>They avoid paying too low (which may cause people to leave) or too high (which increases costs).</a:t>
            </a:r>
          </a:p>
          <a:p>
            <a:pPr marL="0" indent="0">
              <a:buNone/>
            </a:pPr>
            <a:endParaRPr lang="en-IN" dirty="0"/>
          </a:p>
        </p:txBody>
      </p:sp>
    </p:spTree>
    <p:extLst>
      <p:ext uri="{BB962C8B-B14F-4D97-AF65-F5344CB8AC3E}">
        <p14:creationId xmlns:p14="http://schemas.microsoft.com/office/powerpoint/2010/main" val="405374854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97C0C81-9846-D4DC-4E9A-8FD38C675F5A}"/>
              </a:ext>
            </a:extLst>
          </p:cNvPr>
          <p:cNvSpPr>
            <a:spLocks noGrp="1"/>
          </p:cNvSpPr>
          <p:nvPr>
            <p:ph idx="1"/>
          </p:nvPr>
        </p:nvSpPr>
        <p:spPr>
          <a:xfrm>
            <a:off x="838200" y="1778000"/>
            <a:ext cx="10515600" cy="4713923"/>
          </a:xfrm>
        </p:spPr>
        <p:txBody>
          <a:bodyPr>
            <a:normAutofit fontScale="92500" lnSpcReduction="20000"/>
          </a:bodyPr>
          <a:lstStyle/>
          <a:p>
            <a:pPr marL="0" indent="0">
              <a:buNone/>
            </a:pPr>
            <a:r>
              <a:rPr lang="en-US" sz="2400" b="1" dirty="0">
                <a:latin typeface="Times New Roman" panose="02020603050405020304" pitchFamily="18" charset="0"/>
                <a:cs typeface="Times New Roman" panose="02020603050405020304" pitchFamily="18" charset="0"/>
              </a:rPr>
              <a:t>STEPS IN ONLINE SALARY SURVEY</a:t>
            </a:r>
          </a:p>
          <a:p>
            <a:pPr marL="457200" indent="-457200">
              <a:buAutoNum type="arabicPeriod"/>
            </a:pPr>
            <a:r>
              <a:rPr lang="en-US" sz="2400" b="1" dirty="0">
                <a:latin typeface="Times New Roman" panose="02020603050405020304" pitchFamily="18" charset="0"/>
                <a:cs typeface="Times New Roman" panose="02020603050405020304" pitchFamily="18" charset="0"/>
              </a:rPr>
              <a:t>Define Objectives: </a:t>
            </a:r>
            <a:r>
              <a:rPr lang="en-US" sz="2400" dirty="0">
                <a:latin typeface="Times New Roman" panose="02020603050405020304" pitchFamily="18" charset="0"/>
                <a:cs typeface="Times New Roman" panose="02020603050405020304" pitchFamily="18" charset="0"/>
              </a:rPr>
              <a:t>First, the organisation must be clear about why it is doing the salary survey. For example, do they want to know the market salary for certain positions? Or do they want to understand industry trends in pay? Clear objectives help in designing the survey properly.</a:t>
            </a:r>
          </a:p>
          <a:p>
            <a:pPr marL="457200" indent="-457200">
              <a:buFont typeface="+mj-lt"/>
              <a:buAutoNum type="arabicPeriod"/>
            </a:pPr>
            <a:r>
              <a:rPr lang="en-US" sz="2400" b="1" dirty="0">
                <a:latin typeface="Times New Roman" panose="02020603050405020304" pitchFamily="18" charset="0"/>
                <a:cs typeface="Times New Roman" panose="02020603050405020304" pitchFamily="18" charset="0"/>
              </a:rPr>
              <a:t>Identify Participants: </a:t>
            </a:r>
            <a:r>
              <a:rPr lang="en-US" sz="2400" dirty="0">
                <a:latin typeface="Times New Roman" panose="02020603050405020304" pitchFamily="18" charset="0"/>
                <a:cs typeface="Times New Roman" panose="02020603050405020304" pitchFamily="18" charset="0"/>
              </a:rPr>
              <a:t>Next, they decide who should take part in the survey. This could be companies from a specific industry, certain job roles, locations, or a mix of these. They set clear rules for which organisations or people can be included in the survey.</a:t>
            </a:r>
          </a:p>
          <a:p>
            <a:pPr marL="457200" indent="-457200">
              <a:buFont typeface="+mj-lt"/>
              <a:buAutoNum type="arabicPeriod"/>
            </a:pPr>
            <a:r>
              <a:rPr lang="en-US" sz="2400" b="1" dirty="0">
                <a:latin typeface="Times New Roman" panose="02020603050405020304" pitchFamily="18" charset="0"/>
                <a:cs typeface="Times New Roman" panose="02020603050405020304" pitchFamily="18" charset="0"/>
              </a:rPr>
              <a:t>Select a Survey Tool: </a:t>
            </a:r>
            <a:r>
              <a:rPr lang="en-US" sz="2400" dirty="0">
                <a:latin typeface="Times New Roman" panose="02020603050405020304" pitchFamily="18" charset="0"/>
                <a:cs typeface="Times New Roman" panose="02020603050405020304" pitchFamily="18" charset="0"/>
              </a:rPr>
              <a:t>The organisation then chooses an online survey tool like Google Forms, SurveyMonkey, or a special compensation survey platform. The tool should be easy to use, keep data secure, and allow anonymous responses so people feel safe to answer honestly.</a:t>
            </a:r>
          </a:p>
          <a:p>
            <a:pPr marL="457200" indent="-457200">
              <a:buFont typeface="+mj-lt"/>
              <a:buAutoNum type="arabicPeriod"/>
            </a:pPr>
            <a:r>
              <a:rPr lang="en-US" sz="2400" b="1" dirty="0">
                <a:latin typeface="Times New Roman" panose="02020603050405020304" pitchFamily="18" charset="0"/>
                <a:cs typeface="Times New Roman" panose="02020603050405020304" pitchFamily="18" charset="0"/>
              </a:rPr>
              <a:t>Develop Survey Questions: </a:t>
            </a:r>
            <a:r>
              <a:rPr lang="en-US" sz="2400" dirty="0">
                <a:latin typeface="Times New Roman" panose="02020603050405020304" pitchFamily="18" charset="0"/>
                <a:cs typeface="Times New Roman" panose="02020603050405020304" pitchFamily="18" charset="0"/>
              </a:rPr>
              <a:t>After that, they prepare clear and simple questions. These questions should match the survey’s purpose and ask about things like job title, experience, education, base salary, bonuses, and benefits. The questions must not be confusing.</a:t>
            </a:r>
          </a:p>
          <a:p>
            <a:pPr marL="457200" indent="-457200">
              <a:buFont typeface="+mj-lt"/>
              <a:buAutoNum type="arabicPeriod"/>
            </a:pPr>
            <a:endParaRPr lang="en-US" sz="2200" dirty="0">
              <a:latin typeface="Times New Roman" panose="02020603050405020304" pitchFamily="18" charset="0"/>
              <a:cs typeface="Times New Roman" panose="02020603050405020304" pitchFamily="18" charset="0"/>
            </a:endParaRPr>
          </a:p>
          <a:p>
            <a:pPr marL="457200" indent="-457200">
              <a:buFont typeface="+mj-lt"/>
              <a:buAutoNum type="arabicPeriod"/>
            </a:pPr>
            <a:endParaRPr lang="en-US" sz="2400" dirty="0"/>
          </a:p>
          <a:p>
            <a:pPr marL="457200" indent="-457200">
              <a:buAutoNum type="arabicPeriod"/>
            </a:pPr>
            <a:endParaRPr lang="en-US" sz="2400" dirty="0"/>
          </a:p>
          <a:p>
            <a:pPr marL="0" indent="0">
              <a:buNone/>
            </a:pPr>
            <a:endParaRPr lang="en-IN"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2066571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557E0E8-65B5-113B-662F-B18B9FC1B512}"/>
              </a:ext>
            </a:extLst>
          </p:cNvPr>
          <p:cNvSpPr>
            <a:spLocks noGrp="1"/>
          </p:cNvSpPr>
          <p:nvPr>
            <p:ph idx="1"/>
          </p:nvPr>
        </p:nvSpPr>
        <p:spPr/>
        <p:txBody>
          <a:bodyPr>
            <a:normAutofit/>
          </a:bodyPr>
          <a:lstStyle/>
          <a:p>
            <a:pPr marL="0" indent="0">
              <a:buNone/>
            </a:pPr>
            <a:r>
              <a:rPr lang="en-US" sz="2200" b="1" dirty="0">
                <a:latin typeface="Times New Roman" panose="02020603050405020304" pitchFamily="18" charset="0"/>
                <a:cs typeface="Times New Roman" panose="02020603050405020304" pitchFamily="18" charset="0"/>
              </a:rPr>
              <a:t>5. Ensure Anonymity and Confidentiality: </a:t>
            </a:r>
            <a:r>
              <a:rPr lang="en-US" sz="2200" dirty="0">
                <a:latin typeface="Times New Roman" panose="02020603050405020304" pitchFamily="18" charset="0"/>
                <a:cs typeface="Times New Roman" panose="02020603050405020304" pitchFamily="18" charset="0"/>
              </a:rPr>
              <a:t>The organisation tells participants that their answers will be kept confidential and only used as group data (not individually). This builds trust and encourages people to give truthful and accurate information.</a:t>
            </a:r>
          </a:p>
          <a:p>
            <a:pPr marL="0" indent="0">
              <a:buNone/>
            </a:pPr>
            <a:r>
              <a:rPr lang="en-US" sz="2200" b="1" dirty="0">
                <a:latin typeface="Times New Roman" panose="02020603050405020304" pitchFamily="18" charset="0"/>
                <a:cs typeface="Times New Roman" panose="02020603050405020304" pitchFamily="18" charset="0"/>
              </a:rPr>
              <a:t>6. Pilot Test the Survey: </a:t>
            </a:r>
            <a:r>
              <a:rPr lang="en-US" sz="2200" dirty="0">
                <a:latin typeface="Times New Roman" panose="02020603050405020304" pitchFamily="18" charset="0"/>
                <a:cs typeface="Times New Roman" panose="02020603050405020304" pitchFamily="18" charset="0"/>
              </a:rPr>
              <a:t>Before sending the survey to everyone, they do a trial run with a small group. This helps them find problems with the wording, structure, or technical issues. They can then correct mistakes before the main survey.</a:t>
            </a:r>
          </a:p>
          <a:p>
            <a:pPr marL="0" indent="0">
              <a:buNone/>
            </a:pPr>
            <a:r>
              <a:rPr lang="en-US" sz="2200" b="1" dirty="0">
                <a:latin typeface="Times New Roman" panose="02020603050405020304" pitchFamily="18" charset="0"/>
                <a:cs typeface="Times New Roman" panose="02020603050405020304" pitchFamily="18" charset="0"/>
              </a:rPr>
              <a:t>7. Launch the Survey: </a:t>
            </a:r>
            <a:r>
              <a:rPr lang="en-US" sz="2200" dirty="0">
                <a:latin typeface="Times New Roman" panose="02020603050405020304" pitchFamily="18" charset="0"/>
                <a:cs typeface="Times New Roman" panose="02020603050405020304" pitchFamily="18" charset="0"/>
              </a:rPr>
              <a:t>Now the survey is officially launched. It is sent to the selected participants through email, internal messages, or industry groups. The purpose of the survey and why it is important is clearly explained.</a:t>
            </a:r>
          </a:p>
          <a:p>
            <a:pPr marL="0" indent="0">
              <a:buNone/>
            </a:pPr>
            <a:r>
              <a:rPr lang="en-US" sz="2200" b="1" dirty="0">
                <a:latin typeface="Times New Roman" panose="02020603050405020304" pitchFamily="18" charset="0"/>
                <a:cs typeface="Times New Roman" panose="02020603050405020304" pitchFamily="18" charset="0"/>
              </a:rPr>
              <a:t>8. Promote Participation: </a:t>
            </a:r>
            <a:r>
              <a:rPr lang="en-US" sz="2200" dirty="0">
                <a:latin typeface="Times New Roman" panose="02020603050405020304" pitchFamily="18" charset="0"/>
                <a:cs typeface="Times New Roman" panose="02020603050405020304" pitchFamily="18" charset="0"/>
              </a:rPr>
              <a:t>To get more people to respond, the organisation encourages participation. They can say how the results will help everyone, and they may offer incentives, such as access to the survey report or a summary of findings.</a:t>
            </a:r>
          </a:p>
          <a:p>
            <a:pPr marL="0" indent="0">
              <a:buNone/>
            </a:pPr>
            <a:endParaRPr lang="en-IN" dirty="0"/>
          </a:p>
        </p:txBody>
      </p:sp>
    </p:spTree>
    <p:extLst>
      <p:ext uri="{BB962C8B-B14F-4D97-AF65-F5344CB8AC3E}">
        <p14:creationId xmlns:p14="http://schemas.microsoft.com/office/powerpoint/2010/main" val="426847012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40A8398-7F56-7DE2-640F-8FF2F712F23A}"/>
              </a:ext>
            </a:extLst>
          </p:cNvPr>
          <p:cNvSpPr>
            <a:spLocks noGrp="1"/>
          </p:cNvSpPr>
          <p:nvPr>
            <p:ph idx="1"/>
          </p:nvPr>
        </p:nvSpPr>
        <p:spPr/>
        <p:txBody>
          <a:bodyPr>
            <a:normAutofit/>
          </a:bodyPr>
          <a:lstStyle/>
          <a:p>
            <a:pPr marL="0" indent="0">
              <a:buNone/>
            </a:pPr>
            <a:r>
              <a:rPr lang="en-US" sz="2200" b="1" dirty="0">
                <a:latin typeface="Times New Roman" panose="02020603050405020304" pitchFamily="18" charset="0"/>
                <a:cs typeface="Times New Roman" panose="02020603050405020304" pitchFamily="18" charset="0"/>
              </a:rPr>
              <a:t>9. Collect Responses: </a:t>
            </a:r>
            <a:r>
              <a:rPr lang="en-US" sz="2200" dirty="0">
                <a:latin typeface="Times New Roman" panose="02020603050405020304" pitchFamily="18" charset="0"/>
                <a:cs typeface="Times New Roman" panose="02020603050405020304" pitchFamily="18" charset="0"/>
              </a:rPr>
              <a:t>As responses start coming in, the organisation monitors the progress. They solve any technical problems or answer questions from participants. A clear deadline is given so that data collection finishes on time.</a:t>
            </a:r>
          </a:p>
          <a:p>
            <a:pPr marL="0" indent="0">
              <a:buNone/>
            </a:pPr>
            <a:r>
              <a:rPr lang="en-US" sz="2200" b="1" dirty="0">
                <a:latin typeface="Times New Roman" panose="02020603050405020304" pitchFamily="18" charset="0"/>
                <a:cs typeface="Times New Roman" panose="02020603050405020304" pitchFamily="18" charset="0"/>
              </a:rPr>
              <a:t>10. Data Analysis: </a:t>
            </a:r>
            <a:r>
              <a:rPr lang="en-US" sz="2200" dirty="0">
                <a:latin typeface="Times New Roman" panose="02020603050405020304" pitchFamily="18" charset="0"/>
                <a:cs typeface="Times New Roman" panose="02020603050405020304" pitchFamily="18" charset="0"/>
              </a:rPr>
              <a:t>Once the survey ends, all the collected data is </a:t>
            </a:r>
            <a:r>
              <a:rPr lang="en-US" sz="2200" dirty="0" err="1">
                <a:latin typeface="Times New Roman" panose="02020603050405020304" pitchFamily="18" charset="0"/>
                <a:cs typeface="Times New Roman" panose="02020603050405020304" pitchFamily="18" charset="0"/>
              </a:rPr>
              <a:t>organised</a:t>
            </a:r>
            <a:r>
              <a:rPr lang="en-US" sz="2200" dirty="0">
                <a:latin typeface="Times New Roman" panose="02020603050405020304" pitchFamily="18" charset="0"/>
                <a:cs typeface="Times New Roman" panose="02020603050405020304" pitchFamily="18" charset="0"/>
              </a:rPr>
              <a:t> and </a:t>
            </a:r>
            <a:r>
              <a:rPr lang="en-US" sz="2200" dirty="0" err="1">
                <a:latin typeface="Times New Roman" panose="02020603050405020304" pitchFamily="18" charset="0"/>
                <a:cs typeface="Times New Roman" panose="02020603050405020304" pitchFamily="18" charset="0"/>
              </a:rPr>
              <a:t>analysed</a:t>
            </a:r>
            <a:r>
              <a:rPr lang="en-US" sz="2200" dirty="0">
                <a:latin typeface="Times New Roman" panose="02020603050405020304" pitchFamily="18" charset="0"/>
                <a:cs typeface="Times New Roman" panose="02020603050405020304" pitchFamily="18" charset="0"/>
              </a:rPr>
              <a:t>. They calculate averages, medians, and trends. They may also break the data into groups, such as by job level, industry, or location, to see more detailed patterns.</a:t>
            </a:r>
          </a:p>
          <a:p>
            <a:pPr marL="0" indent="0">
              <a:buNone/>
            </a:pPr>
            <a:r>
              <a:rPr lang="en-US" sz="2200" b="1" dirty="0">
                <a:latin typeface="Times New Roman" panose="02020603050405020304" pitchFamily="18" charset="0"/>
                <a:cs typeface="Times New Roman" panose="02020603050405020304" pitchFamily="18" charset="0"/>
              </a:rPr>
              <a:t>11. Generate Reports: </a:t>
            </a:r>
            <a:r>
              <a:rPr lang="en-US" sz="2200" dirty="0">
                <a:latin typeface="Times New Roman" panose="02020603050405020304" pitchFamily="18" charset="0"/>
                <a:cs typeface="Times New Roman" panose="02020603050405020304" pitchFamily="18" charset="0"/>
              </a:rPr>
              <a:t>Based on the analysis, they prepare reports. These reports show the key findings, such as typical salary ranges and major trends. The reports should be easy to understand so managers and HR can use them for decision-making.</a:t>
            </a:r>
          </a:p>
          <a:p>
            <a:pPr marL="0" indent="0">
              <a:buNone/>
            </a:pPr>
            <a:r>
              <a:rPr lang="en-US" sz="2200" b="1" dirty="0">
                <a:latin typeface="Times New Roman" panose="02020603050405020304" pitchFamily="18" charset="0"/>
                <a:cs typeface="Times New Roman" panose="02020603050405020304" pitchFamily="18" charset="0"/>
              </a:rPr>
              <a:t>12. Share Results: </a:t>
            </a:r>
            <a:r>
              <a:rPr lang="en-US" sz="2200" dirty="0">
                <a:latin typeface="Times New Roman" panose="02020603050405020304" pitchFamily="18" charset="0"/>
                <a:cs typeface="Times New Roman" panose="02020603050405020304" pitchFamily="18" charset="0"/>
              </a:rPr>
              <a:t>The organisation then shares the results with participants and other stakeholders. This openness creates trust and makes people more willing to take part in future surveys.</a:t>
            </a:r>
          </a:p>
          <a:p>
            <a:pPr marL="0" indent="0">
              <a:buNone/>
            </a:pPr>
            <a:endParaRPr lang="en-IN"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8785804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324044A-FAE8-5072-7445-038EB4B5B511}"/>
              </a:ext>
            </a:extLst>
          </p:cNvPr>
          <p:cNvSpPr>
            <a:spLocks noGrp="1"/>
          </p:cNvSpPr>
          <p:nvPr>
            <p:ph idx="1"/>
          </p:nvPr>
        </p:nvSpPr>
        <p:spPr/>
        <p:txBody>
          <a:bodyPr/>
          <a:lstStyle/>
          <a:p>
            <a:pPr marL="0" indent="0">
              <a:buNone/>
            </a:pPr>
            <a:r>
              <a:rPr lang="en-US" sz="2200" b="1" dirty="0">
                <a:latin typeface="Times New Roman" panose="02020603050405020304" pitchFamily="18" charset="0"/>
                <a:cs typeface="Times New Roman" panose="02020603050405020304" pitchFamily="18" charset="0"/>
              </a:rPr>
              <a:t>13. Adjust Compensation Strategies: </a:t>
            </a:r>
            <a:r>
              <a:rPr lang="en-US" sz="2200" dirty="0">
                <a:latin typeface="Times New Roman" panose="02020603050405020304" pitchFamily="18" charset="0"/>
                <a:cs typeface="Times New Roman" panose="02020603050405020304" pitchFamily="18" charset="0"/>
              </a:rPr>
              <a:t>Using the survey results, the company compares its own salaries with market benchmarks. If they are paying much less or more, they may change their compensation policies to stay fair and competitive in the job market.</a:t>
            </a:r>
          </a:p>
          <a:p>
            <a:pPr marL="0" indent="0">
              <a:buNone/>
            </a:pPr>
            <a:r>
              <a:rPr lang="en-US" sz="2200" b="1" dirty="0">
                <a:latin typeface="Times New Roman" panose="02020603050405020304" pitchFamily="18" charset="0"/>
                <a:cs typeface="Times New Roman" panose="02020603050405020304" pitchFamily="18" charset="0"/>
              </a:rPr>
              <a:t>14. Regular Updates: </a:t>
            </a:r>
            <a:r>
              <a:rPr lang="en-US" sz="2200" dirty="0">
                <a:latin typeface="Times New Roman" panose="02020603050405020304" pitchFamily="18" charset="0"/>
                <a:cs typeface="Times New Roman" panose="02020603050405020304" pitchFamily="18" charset="0"/>
              </a:rPr>
              <a:t>Since salaries and job markets change over time, it is important to do salary surveys regularly. Regular surveys help the organisation keep its pay structure up to date and competitive.</a:t>
            </a:r>
          </a:p>
          <a:p>
            <a:pPr marL="0" indent="0">
              <a:buNone/>
            </a:pPr>
            <a:endParaRPr lang="en-IN" dirty="0"/>
          </a:p>
        </p:txBody>
      </p:sp>
    </p:spTree>
    <p:extLst>
      <p:ext uri="{BB962C8B-B14F-4D97-AF65-F5344CB8AC3E}">
        <p14:creationId xmlns:p14="http://schemas.microsoft.com/office/powerpoint/2010/main" val="724913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307DF2F-02A7-6060-0C73-22F77A208486}"/>
              </a:ext>
            </a:extLst>
          </p:cNvPr>
          <p:cNvSpPr>
            <a:spLocks noGrp="1"/>
          </p:cNvSpPr>
          <p:nvPr>
            <p:ph idx="1"/>
          </p:nvPr>
        </p:nvSpPr>
        <p:spPr>
          <a:xfrm>
            <a:off x="838200" y="1835785"/>
            <a:ext cx="10515600" cy="4351338"/>
          </a:xfrm>
        </p:spPr>
        <p:txBody>
          <a:bodyPr>
            <a:normAutofit fontScale="77500" lnSpcReduction="20000"/>
          </a:bodyPr>
          <a:lstStyle/>
          <a:p>
            <a:pPr marL="0" indent="0">
              <a:buNone/>
            </a:pPr>
            <a:r>
              <a:rPr lang="en-US" b="1" dirty="0">
                <a:latin typeface="Times New Roman" panose="02020603050405020304" pitchFamily="18" charset="0"/>
                <a:cs typeface="Times New Roman" panose="02020603050405020304" pitchFamily="18" charset="0"/>
              </a:rPr>
              <a:t>KSA (Knowledge, Skills and Abilities)</a:t>
            </a:r>
          </a:p>
          <a:p>
            <a:r>
              <a:rPr lang="en-US" dirty="0">
                <a:latin typeface="Times New Roman" panose="02020603050405020304" pitchFamily="18" charset="0"/>
                <a:cs typeface="Times New Roman" panose="02020603050405020304" pitchFamily="18" charset="0"/>
              </a:rPr>
              <a:t>KSA stands for Knowledge, Skills and Abilities.</a:t>
            </a:r>
          </a:p>
          <a:p>
            <a:r>
              <a:rPr lang="en-US" dirty="0">
                <a:latin typeface="Times New Roman" panose="02020603050405020304" pitchFamily="18" charset="0"/>
                <a:cs typeface="Times New Roman" panose="02020603050405020304" pitchFamily="18" charset="0"/>
              </a:rPr>
              <a:t>It is a tool used by HR to understand if a candidate is suitable for a job.</a:t>
            </a:r>
          </a:p>
          <a:p>
            <a:r>
              <a:rPr lang="en-US" dirty="0">
                <a:latin typeface="Times New Roman" panose="02020603050405020304" pitchFamily="18" charset="0"/>
                <a:cs typeface="Times New Roman" panose="02020603050405020304" pitchFamily="18" charset="0"/>
              </a:rPr>
              <a:t>A KSA statement is a short document written by the job applicant.</a:t>
            </a:r>
          </a:p>
          <a:p>
            <a:pPr marL="0" indent="0">
              <a:buNone/>
            </a:pPr>
            <a:r>
              <a:rPr lang="en-US" dirty="0">
                <a:latin typeface="Times New Roman" panose="02020603050405020304" pitchFamily="18" charset="0"/>
                <a:cs typeface="Times New Roman" panose="02020603050405020304" pitchFamily="18" charset="0"/>
              </a:rPr>
              <a:t>In it, the candidate explains:</a:t>
            </a:r>
          </a:p>
          <a:p>
            <a:r>
              <a:rPr lang="en-US" b="1" dirty="0">
                <a:latin typeface="Times New Roman" panose="02020603050405020304" pitchFamily="18" charset="0"/>
                <a:cs typeface="Times New Roman" panose="02020603050405020304" pitchFamily="18" charset="0"/>
              </a:rPr>
              <a:t>Knowledge</a:t>
            </a:r>
            <a:r>
              <a:rPr lang="en-US" dirty="0">
                <a:latin typeface="Times New Roman" panose="02020603050405020304" pitchFamily="18" charset="0"/>
                <a:cs typeface="Times New Roman" panose="02020603050405020304" pitchFamily="18" charset="0"/>
              </a:rPr>
              <a:t> – what they know (theoretical understanding, subjects, rules, procedures).</a:t>
            </a:r>
          </a:p>
          <a:p>
            <a:r>
              <a:rPr lang="en-US" b="1" dirty="0">
                <a:latin typeface="Times New Roman" panose="02020603050405020304" pitchFamily="18" charset="0"/>
                <a:cs typeface="Times New Roman" panose="02020603050405020304" pitchFamily="18" charset="0"/>
              </a:rPr>
              <a:t>Skills</a:t>
            </a:r>
            <a:r>
              <a:rPr lang="en-US" dirty="0">
                <a:latin typeface="Times New Roman" panose="02020603050405020304" pitchFamily="18" charset="0"/>
                <a:cs typeface="Times New Roman" panose="02020603050405020304" pitchFamily="18" charset="0"/>
              </a:rPr>
              <a:t> – what they can do (practical abilities, like using software, communication, analysis).</a:t>
            </a:r>
          </a:p>
          <a:p>
            <a:r>
              <a:rPr lang="en-US" b="1" dirty="0">
                <a:latin typeface="Times New Roman" panose="02020603050405020304" pitchFamily="18" charset="0"/>
                <a:cs typeface="Times New Roman" panose="02020603050405020304" pitchFamily="18" charset="0"/>
              </a:rPr>
              <a:t>Abilities</a:t>
            </a:r>
            <a:r>
              <a:rPr lang="en-US" dirty="0">
                <a:latin typeface="Times New Roman" panose="02020603050405020304" pitchFamily="18" charset="0"/>
                <a:cs typeface="Times New Roman" panose="02020603050405020304" pitchFamily="18" charset="0"/>
              </a:rPr>
              <a:t> – their overall capacity to perform tasks (e.g., ability to lead a team, solve problems, work under pressure).</a:t>
            </a:r>
          </a:p>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It helps employers to quickly screen and select candidates who best match the job. It helps employers to quickly screen and select candidates who best match the job.</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408074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4980CA0-627B-B545-5D9C-BF1EC49D2E48}"/>
              </a:ext>
            </a:extLst>
          </p:cNvPr>
          <p:cNvSpPr>
            <a:spLocks noGrp="1"/>
          </p:cNvSpPr>
          <p:nvPr>
            <p:ph idx="1"/>
          </p:nvPr>
        </p:nvSpPr>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JOB EVALUATION PROCESS</a:t>
            </a:r>
          </a:p>
          <a:p>
            <a:pPr marL="0" indent="0">
              <a:buNone/>
            </a:pPr>
            <a:endParaRPr lang="en-IN" sz="2400" b="1" dirty="0">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66920708-9825-7282-A74B-3C3AAFD5CB0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4690" y="2204720"/>
            <a:ext cx="10802620" cy="4429760"/>
          </a:xfrm>
          <a:prstGeom prst="rect">
            <a:avLst/>
          </a:prstGeom>
        </p:spPr>
      </p:pic>
    </p:spTree>
    <p:extLst>
      <p:ext uri="{BB962C8B-B14F-4D97-AF65-F5344CB8AC3E}">
        <p14:creationId xmlns:p14="http://schemas.microsoft.com/office/powerpoint/2010/main" val="37185810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6F0317D-354C-BB1A-9B11-7B17989AB0E0}"/>
              </a:ext>
            </a:extLst>
          </p:cNvPr>
          <p:cNvSpPr>
            <a:spLocks noGrp="1"/>
          </p:cNvSpPr>
          <p:nvPr>
            <p:ph idx="1"/>
          </p:nvPr>
        </p:nvSpPr>
        <p:spPr>
          <a:xfrm>
            <a:off x="325120" y="1473200"/>
            <a:ext cx="11531600" cy="5080000"/>
          </a:xfrm>
        </p:spPr>
        <p:txBody>
          <a:bodyPr>
            <a:normAutofit/>
          </a:bodyPr>
          <a:lstStyle/>
          <a:p>
            <a:pPr marL="0" indent="0">
              <a:buNone/>
            </a:pPr>
            <a:r>
              <a:rPr lang="en-US" sz="2200" b="1" dirty="0">
                <a:solidFill>
                  <a:schemeClr val="accent1"/>
                </a:solidFill>
                <a:latin typeface="Times New Roman" panose="02020603050405020304" pitchFamily="18" charset="0"/>
                <a:cs typeface="Times New Roman" panose="02020603050405020304" pitchFamily="18" charset="0"/>
              </a:rPr>
              <a:t>STEP 1: OBTAIN JOB KSAOS, QUALIFICATIONS, WORKING CONDITIONS, AND ESSENTIAL DUTIES</a:t>
            </a:r>
          </a:p>
          <a:p>
            <a:pPr marL="0" indent="0">
              <a:buNone/>
            </a:pPr>
            <a:r>
              <a:rPr lang="en-IN" sz="2200" b="1" dirty="0">
                <a:latin typeface="Times New Roman" panose="02020603050405020304" pitchFamily="18" charset="0"/>
                <a:cs typeface="Times New Roman" panose="02020603050405020304" pitchFamily="18" charset="0"/>
              </a:rPr>
              <a:t>Obtain Job KSAOs: </a:t>
            </a:r>
            <a:r>
              <a:rPr lang="en-US" sz="2200" dirty="0">
                <a:latin typeface="Times New Roman" panose="02020603050405020304" pitchFamily="18" charset="0"/>
                <a:cs typeface="Times New Roman" panose="02020603050405020304" pitchFamily="18" charset="0"/>
              </a:rPr>
              <a:t>Knowledge, skills, abilities and other characteristics (KSAOs) are the qualities a person needs to do a job well. Knowledge means the information you know and can use in work. </a:t>
            </a:r>
          </a:p>
          <a:p>
            <a:pPr marL="0" indent="0">
              <a:buNone/>
            </a:pPr>
            <a:r>
              <a:rPr lang="en-US" sz="2200" dirty="0">
                <a:latin typeface="Times New Roman" panose="02020603050405020304" pitchFamily="18" charset="0"/>
                <a:cs typeface="Times New Roman" panose="02020603050405020304" pitchFamily="18" charset="0"/>
              </a:rPr>
              <a:t>It can be factual or step-by-step (procedural) information. For example, it includes things like knowing foreign languages or knowing how to use computer programming languages. These types of knowledge help you perform the tasks of the job correctly and efficiently.</a:t>
            </a:r>
          </a:p>
          <a:p>
            <a:pPr marL="0" indent="0">
              <a:buNone/>
            </a:pPr>
            <a:r>
              <a:rPr lang="en-US" sz="2200" dirty="0">
                <a:latin typeface="Times New Roman" panose="02020603050405020304" pitchFamily="18" charset="0"/>
                <a:cs typeface="Times New Roman" panose="02020603050405020304" pitchFamily="18" charset="0"/>
              </a:rPr>
              <a:t>Example: knowing foreign languages, knowing computer programming.</a:t>
            </a:r>
          </a:p>
          <a:p>
            <a:pPr marL="0" indent="0">
              <a:buNone/>
            </a:pPr>
            <a:r>
              <a:rPr lang="en-US" sz="2200" b="1" dirty="0">
                <a:latin typeface="Times New Roman" panose="02020603050405020304" pitchFamily="18" charset="0"/>
                <a:cs typeface="Times New Roman" panose="02020603050405020304" pitchFamily="18" charset="0"/>
              </a:rPr>
              <a:t>Skills</a:t>
            </a:r>
            <a:r>
              <a:rPr lang="en-US" sz="2200" dirty="0">
                <a:latin typeface="Times New Roman" panose="02020603050405020304" pitchFamily="18" charset="0"/>
                <a:cs typeface="Times New Roman" panose="02020603050405020304" pitchFamily="18" charset="0"/>
              </a:rPr>
              <a:t>: Things you can do well (usually learned and practiced)</a:t>
            </a:r>
            <a:br>
              <a:rPr lang="en-US" sz="2200" dirty="0">
                <a:latin typeface="Times New Roman" panose="02020603050405020304" pitchFamily="18" charset="0"/>
                <a:cs typeface="Times New Roman" panose="02020603050405020304" pitchFamily="18" charset="0"/>
              </a:rPr>
            </a:br>
            <a:r>
              <a:rPr lang="en-US" sz="2200" dirty="0">
                <a:latin typeface="Times New Roman" panose="02020603050405020304" pitchFamily="18" charset="0"/>
                <a:cs typeface="Times New Roman" panose="02020603050405020304" pitchFamily="18" charset="0"/>
              </a:rPr>
              <a:t>Examples: Typing / keyboard data entry, Driving a vehicle, Using computer software.</a:t>
            </a:r>
          </a:p>
          <a:p>
            <a:pPr marL="0" indent="0">
              <a:buNone/>
            </a:pPr>
            <a:r>
              <a:rPr lang="en-US" sz="2200" b="1" dirty="0">
                <a:latin typeface="Times New Roman" panose="02020603050405020304" pitchFamily="18" charset="0"/>
                <a:cs typeface="Times New Roman" panose="02020603050405020304" pitchFamily="18" charset="0"/>
              </a:rPr>
              <a:t>Abilities</a:t>
            </a:r>
            <a:r>
              <a:rPr lang="en-US" sz="2200" dirty="0">
                <a:latin typeface="Times New Roman" panose="02020603050405020304" pitchFamily="18" charset="0"/>
                <a:cs typeface="Times New Roman" panose="02020603050405020304" pitchFamily="18" charset="0"/>
              </a:rPr>
              <a:t>: Natural or developed capacities, like the ability to </a:t>
            </a:r>
            <a:r>
              <a:rPr lang="en-US" sz="2200" b="1" dirty="0">
                <a:latin typeface="Times New Roman" panose="02020603050405020304" pitchFamily="18" charset="0"/>
                <a:cs typeface="Times New Roman" panose="02020603050405020304" pitchFamily="18" charset="0"/>
              </a:rPr>
              <a:t>organize and plan work</a:t>
            </a:r>
            <a:r>
              <a:rPr lang="en-US" sz="2200" dirty="0">
                <a:latin typeface="Times New Roman" panose="02020603050405020304" pitchFamily="18" charset="0"/>
                <a:cs typeface="Times New Roman" panose="02020603050405020304" pitchFamily="18" charset="0"/>
              </a:rPr>
              <a:t> (seen while working).</a:t>
            </a:r>
          </a:p>
          <a:p>
            <a:pPr marL="0" indent="0">
              <a:buNone/>
            </a:pPr>
            <a:r>
              <a:rPr lang="en-US" sz="2200" b="1" dirty="0">
                <a:latin typeface="Times New Roman" panose="02020603050405020304" pitchFamily="18" charset="0"/>
                <a:cs typeface="Times New Roman" panose="02020603050405020304" pitchFamily="18" charset="0"/>
              </a:rPr>
              <a:t>Other characteristics</a:t>
            </a:r>
            <a:r>
              <a:rPr lang="en-US" sz="2200" dirty="0">
                <a:latin typeface="Times New Roman" panose="02020603050405020304" pitchFamily="18" charset="0"/>
                <a:cs typeface="Times New Roman" panose="02020603050405020304" pitchFamily="18" charset="0"/>
              </a:rPr>
              <a:t>: Any extra traits needed, such as experience, attitude, or physical strength</a:t>
            </a:r>
            <a:r>
              <a:rPr lang="en-US" sz="2200" dirty="0"/>
              <a:t>.</a:t>
            </a:r>
            <a:endParaRPr lang="en-US" sz="2200" dirty="0">
              <a:latin typeface="Times New Roman" panose="02020603050405020304" pitchFamily="18" charset="0"/>
              <a:cs typeface="Times New Roman" panose="02020603050405020304" pitchFamily="18" charset="0"/>
            </a:endParaRPr>
          </a:p>
          <a:p>
            <a:pPr marL="0" indent="0">
              <a:buNone/>
            </a:pPr>
            <a:endParaRPr lang="en-IN"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763732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B3BFC2D-E233-6F7A-21AC-8485529EF781}"/>
              </a:ext>
            </a:extLst>
          </p:cNvPr>
          <p:cNvSpPr>
            <a:spLocks noGrp="1"/>
          </p:cNvSpPr>
          <p:nvPr>
            <p:ph idx="1"/>
          </p:nvPr>
        </p:nvSpPr>
        <p:spPr>
          <a:xfrm>
            <a:off x="838200" y="1652905"/>
            <a:ext cx="10515600" cy="4351338"/>
          </a:xfrm>
        </p:spPr>
        <p:txBody>
          <a:bodyPr>
            <a:normAutofit fontScale="92500" lnSpcReduction="10000"/>
          </a:bodyPr>
          <a:lstStyle/>
          <a:p>
            <a:pPr marL="0" indent="0">
              <a:buNone/>
            </a:pPr>
            <a:r>
              <a:rPr lang="en-US" sz="2400" b="1" dirty="0">
                <a:latin typeface="Times New Roman" panose="02020603050405020304" pitchFamily="18" charset="0"/>
                <a:cs typeface="Times New Roman" panose="02020603050405020304" pitchFamily="18" charset="0"/>
              </a:rPr>
              <a:t>First step in job evaluation: Obtain Job KSAOs and details</a:t>
            </a:r>
          </a:p>
          <a:p>
            <a:r>
              <a:rPr lang="en-US" sz="2400" dirty="0">
                <a:latin typeface="Times New Roman" panose="02020603050405020304" pitchFamily="18" charset="0"/>
                <a:cs typeface="Times New Roman" panose="02020603050405020304" pitchFamily="18" charset="0"/>
              </a:rPr>
              <a:t>This step is easy if the job description is already correct and updated.</a:t>
            </a:r>
          </a:p>
          <a:p>
            <a:r>
              <a:rPr lang="en-US" sz="2400" dirty="0">
                <a:latin typeface="Times New Roman" panose="02020603050405020304" pitchFamily="18" charset="0"/>
                <a:cs typeface="Times New Roman" panose="02020603050405020304" pitchFamily="18" charset="0"/>
              </a:rPr>
              <a:t>If the job description is old or wrong, a job analysis must be done first to rewrite it.</a:t>
            </a:r>
          </a:p>
          <a:p>
            <a:r>
              <a:rPr lang="en-US" sz="2400" dirty="0">
                <a:latin typeface="Times New Roman" panose="02020603050405020304" pitchFamily="18" charset="0"/>
                <a:cs typeface="Times New Roman" panose="02020603050405020304" pitchFamily="18" charset="0"/>
              </a:rPr>
              <a:t>In this step, we break down the job description into small parts so that we can rate each part later.</a:t>
            </a:r>
          </a:p>
          <a:p>
            <a:pPr marL="0" indent="0">
              <a:buNone/>
            </a:pPr>
            <a:r>
              <a:rPr lang="en-US" sz="2400" dirty="0">
                <a:latin typeface="Times New Roman" panose="02020603050405020304" pitchFamily="18" charset="0"/>
                <a:cs typeface="Times New Roman" panose="02020603050405020304" pitchFamily="18" charset="0"/>
              </a:rPr>
              <a:t>We identify:</a:t>
            </a:r>
          </a:p>
          <a:p>
            <a:r>
              <a:rPr lang="en-US" sz="2400" dirty="0">
                <a:latin typeface="Times New Roman" panose="02020603050405020304" pitchFamily="18" charset="0"/>
                <a:cs typeface="Times New Roman" panose="02020603050405020304" pitchFamily="18" charset="0"/>
              </a:rPr>
              <a:t>KSAO requirements (knowledge, skills, abilities, other characteristics)</a:t>
            </a:r>
          </a:p>
          <a:p>
            <a:r>
              <a:rPr lang="en-US" sz="2400" dirty="0">
                <a:latin typeface="Times New Roman" panose="02020603050405020304" pitchFamily="18" charset="0"/>
                <a:cs typeface="Times New Roman" panose="02020603050405020304" pitchFamily="18" charset="0"/>
              </a:rPr>
              <a:t>Education and experience needed</a:t>
            </a:r>
          </a:p>
          <a:p>
            <a:r>
              <a:rPr lang="en-US" sz="2400" dirty="0">
                <a:latin typeface="Times New Roman" panose="02020603050405020304" pitchFamily="18" charset="0"/>
                <a:cs typeface="Times New Roman" panose="02020603050405020304" pitchFamily="18" charset="0"/>
              </a:rPr>
              <a:t>Essential duties and responsibilities</a:t>
            </a:r>
          </a:p>
          <a:p>
            <a:r>
              <a:rPr lang="en-US" sz="2400" dirty="0">
                <a:latin typeface="Times New Roman" panose="02020603050405020304" pitchFamily="18" charset="0"/>
                <a:cs typeface="Times New Roman" panose="02020603050405020304" pitchFamily="18" charset="0"/>
              </a:rPr>
              <a:t>Working conditions (where, when, and how the person works)</a:t>
            </a:r>
          </a:p>
          <a:p>
            <a:r>
              <a:rPr lang="en-US" sz="2400" dirty="0">
                <a:latin typeface="Times New Roman" panose="02020603050405020304" pitchFamily="18" charset="0"/>
                <a:cs typeface="Times New Roman" panose="02020603050405020304" pitchFamily="18" charset="0"/>
              </a:rPr>
              <a:t>These will be used to decide the worth of the job and its proper pay.</a:t>
            </a:r>
          </a:p>
          <a:p>
            <a:pPr marL="0" indent="0">
              <a:buNone/>
            </a:pPr>
            <a:endParaRPr lang="en-IN" dirty="0"/>
          </a:p>
        </p:txBody>
      </p:sp>
    </p:spTree>
    <p:extLst>
      <p:ext uri="{BB962C8B-B14F-4D97-AF65-F5344CB8AC3E}">
        <p14:creationId xmlns:p14="http://schemas.microsoft.com/office/powerpoint/2010/main" val="36857842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158DCB3-C0E4-07EE-8617-F9B108D7F359}"/>
              </a:ext>
            </a:extLst>
          </p:cNvPr>
          <p:cNvSpPr>
            <a:spLocks noGrp="1"/>
          </p:cNvSpPr>
          <p:nvPr>
            <p:ph idx="1"/>
          </p:nvPr>
        </p:nvSpPr>
        <p:spPr>
          <a:xfrm>
            <a:off x="609600" y="1554480"/>
            <a:ext cx="11277600" cy="4998720"/>
          </a:xfrm>
        </p:spPr>
        <p:txBody>
          <a:bodyPr>
            <a:normAutofit fontScale="92500" lnSpcReduction="10000"/>
          </a:bodyPr>
          <a:lstStyle/>
          <a:p>
            <a:pPr marL="0" indent="0">
              <a:buNone/>
            </a:pPr>
            <a:r>
              <a:rPr lang="en-US" sz="2400" b="1" dirty="0">
                <a:latin typeface="Times New Roman" panose="02020603050405020304" pitchFamily="18" charset="0"/>
                <a:cs typeface="Times New Roman" panose="02020603050405020304" pitchFamily="18" charset="0"/>
              </a:rPr>
              <a:t>Compensable job factors: </a:t>
            </a:r>
            <a:r>
              <a:rPr lang="en-US" sz="2400" dirty="0">
                <a:latin typeface="Times New Roman" panose="02020603050405020304" pitchFamily="18" charset="0"/>
                <a:cs typeface="Times New Roman" panose="02020603050405020304" pitchFamily="18" charset="0"/>
              </a:rPr>
              <a:t>All the above elements are called compensable job factors. They are job elements that have money value for the organization. They help to standardize jobs, so different jobs can be compared fairly.</a:t>
            </a:r>
          </a:p>
          <a:p>
            <a:pPr marL="0" indent="0">
              <a:buNone/>
            </a:pPr>
            <a:r>
              <a:rPr lang="en-US" sz="2400" dirty="0">
                <a:latin typeface="Times New Roman" panose="02020603050405020304" pitchFamily="18" charset="0"/>
                <a:cs typeface="Times New Roman" panose="02020603050405020304" pitchFamily="18" charset="0"/>
              </a:rPr>
              <a:t>Examples of compensable factors: Job-specific knowledge, Educational requirements, Level of autonomy (how independently the person works), Scope of accountability (how much responsibility they have), Decision-making authority, Supervisory responsibility (do they manage others?), Interpersonal relationships (contact with people), Work environment conditions (office, field, factory, etc.), Work schedule or shift needs (night shifts, weekends, etc.), Work-related risk and safety issues, Number of tasks (task quantity), How difficult the tasks are (task complexity), How often tasks are done (task frequency), Physical demands (lifting, standing, etc.)</a:t>
            </a:r>
          </a:p>
          <a:p>
            <a:pPr marL="0" indent="0">
              <a:buNone/>
            </a:pPr>
            <a:r>
              <a:rPr lang="en-US" sz="2400" b="1" dirty="0">
                <a:latin typeface="Times New Roman" panose="02020603050405020304" pitchFamily="18" charset="0"/>
                <a:cs typeface="Times New Roman" panose="02020603050405020304" pitchFamily="18" charset="0"/>
              </a:rPr>
              <a:t>How jobs differ</a:t>
            </a:r>
          </a:p>
          <a:p>
            <a:r>
              <a:rPr lang="en-US" sz="2400" dirty="0">
                <a:latin typeface="Times New Roman" panose="02020603050405020304" pitchFamily="18" charset="0"/>
                <a:cs typeface="Times New Roman" panose="02020603050405020304" pitchFamily="18" charset="0"/>
              </a:rPr>
              <a:t>Some jobs need many essential duties and high education but may be less risky.</a:t>
            </a:r>
          </a:p>
          <a:p>
            <a:r>
              <a:rPr lang="en-US" sz="2400" dirty="0">
                <a:latin typeface="Times New Roman" panose="02020603050405020304" pitchFamily="18" charset="0"/>
                <a:cs typeface="Times New Roman" panose="02020603050405020304" pitchFamily="18" charset="0"/>
              </a:rPr>
              <a:t>Some jobs need less education but may have hard or risky working conditions.</a:t>
            </a:r>
          </a:p>
          <a:p>
            <a:r>
              <a:rPr lang="en-US" sz="2400" dirty="0">
                <a:latin typeface="Times New Roman" panose="02020603050405020304" pitchFamily="18" charset="0"/>
                <a:cs typeface="Times New Roman" panose="02020603050405020304" pitchFamily="18" charset="0"/>
              </a:rPr>
              <a:t>Some jobs have few duties but high complexity or danger.</a:t>
            </a:r>
          </a:p>
          <a:p>
            <a:pPr marL="0" indent="0">
              <a:buNone/>
            </a:pPr>
            <a:r>
              <a:rPr lang="en-US" sz="2400" dirty="0">
                <a:latin typeface="Times New Roman" panose="02020603050405020304" pitchFamily="18" charset="0"/>
                <a:cs typeface="Times New Roman" panose="02020603050405020304" pitchFamily="18" charset="0"/>
              </a:rPr>
              <a:t>Because of these differences, every factor must be measured (quantitatively assessed).</a:t>
            </a:r>
          </a:p>
          <a:p>
            <a:pPr marL="0" indent="0">
              <a:buNone/>
            </a:pPr>
            <a:endParaRPr lang="en-IN" dirty="0"/>
          </a:p>
        </p:txBody>
      </p:sp>
    </p:spTree>
    <p:extLst>
      <p:ext uri="{BB962C8B-B14F-4D97-AF65-F5344CB8AC3E}">
        <p14:creationId xmlns:p14="http://schemas.microsoft.com/office/powerpoint/2010/main" val="17411961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6427E43-C434-2752-EB0D-F664CDB4C402}"/>
              </a:ext>
            </a:extLst>
          </p:cNvPr>
          <p:cNvSpPr>
            <a:spLocks noGrp="1"/>
          </p:cNvSpPr>
          <p:nvPr>
            <p:ph idx="1"/>
          </p:nvPr>
        </p:nvSpPr>
        <p:spPr/>
        <p:txBody>
          <a:bodyPr/>
          <a:lstStyle/>
          <a:p>
            <a:pPr marL="0" indent="0">
              <a:buNone/>
            </a:pPr>
            <a:r>
              <a:rPr lang="en-US" sz="2200" b="1" dirty="0">
                <a:latin typeface="Times New Roman" panose="02020603050405020304" pitchFamily="18" charset="0"/>
                <a:cs typeface="Times New Roman" panose="02020603050405020304" pitchFamily="18" charset="0"/>
              </a:rPr>
              <a:t>Why use compensable factors?</a:t>
            </a:r>
          </a:p>
          <a:p>
            <a:r>
              <a:rPr lang="en-US" sz="2200" dirty="0">
                <a:latin typeface="Times New Roman" panose="02020603050405020304" pitchFamily="18" charset="0"/>
                <a:cs typeface="Times New Roman" panose="02020603050405020304" pitchFamily="18" charset="0"/>
              </a:rPr>
              <a:t>Using these factors allows the HR professional or consultant to:</a:t>
            </a:r>
          </a:p>
          <a:p>
            <a:r>
              <a:rPr lang="en-US" sz="2200" dirty="0">
                <a:latin typeface="Times New Roman" panose="02020603050405020304" pitchFamily="18" charset="0"/>
                <a:cs typeface="Times New Roman" panose="02020603050405020304" pitchFamily="18" charset="0"/>
              </a:rPr>
              <a:t>Look at each job element one by one</a:t>
            </a:r>
          </a:p>
          <a:p>
            <a:r>
              <a:rPr lang="en-US" sz="2200" dirty="0">
                <a:latin typeface="Times New Roman" panose="02020603050405020304" pitchFamily="18" charset="0"/>
                <a:cs typeface="Times New Roman" panose="02020603050405020304" pitchFamily="18" charset="0"/>
              </a:rPr>
              <a:t>Decide how important each element is</a:t>
            </a:r>
          </a:p>
          <a:p>
            <a:r>
              <a:rPr lang="en-US" sz="2200" dirty="0">
                <a:latin typeface="Times New Roman" panose="02020603050405020304" pitchFamily="18" charset="0"/>
                <a:cs typeface="Times New Roman" panose="02020603050405020304" pitchFamily="18" charset="0"/>
              </a:rPr>
              <a:t>Give each element a value based on its importance</a:t>
            </a:r>
          </a:p>
          <a:p>
            <a:r>
              <a:rPr lang="en-US" sz="2200" dirty="0">
                <a:latin typeface="Times New Roman" panose="02020603050405020304" pitchFamily="18" charset="0"/>
                <a:cs typeface="Times New Roman" panose="02020603050405020304" pitchFamily="18" charset="0"/>
              </a:rPr>
              <a:t>This prepares for the next step in the job evaluation process, where these values will be rated, weighted, and used to decide the overall worth of the job.</a:t>
            </a:r>
          </a:p>
          <a:p>
            <a:pPr marL="0" indent="0">
              <a:buNone/>
            </a:pPr>
            <a:endParaRPr lang="en-IN" dirty="0"/>
          </a:p>
        </p:txBody>
      </p:sp>
    </p:spTree>
    <p:extLst>
      <p:ext uri="{BB962C8B-B14F-4D97-AF65-F5344CB8AC3E}">
        <p14:creationId xmlns:p14="http://schemas.microsoft.com/office/powerpoint/2010/main" val="225099038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436</TotalTime>
  <Words>4410</Words>
  <Application>Microsoft Office PowerPoint</Application>
  <PresentationFormat>Widescreen</PresentationFormat>
  <Paragraphs>278</Paragraphs>
  <Slides>34</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34</vt:i4>
      </vt:variant>
    </vt:vector>
  </HeadingPairs>
  <TitlesOfParts>
    <vt:vector size="39" baseType="lpstr">
      <vt:lpstr>Arial</vt:lpstr>
      <vt:lpstr>Calibri</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Pallavi Raju</dc:creator>
  <cp:lastModifiedBy>Pallavi Raju</cp:lastModifiedBy>
  <cp:revision>1</cp:revision>
  <dcterms:created xsi:type="dcterms:W3CDTF">2025-11-29T06:18:55Z</dcterms:created>
  <dcterms:modified xsi:type="dcterms:W3CDTF">2025-11-29T17:45:22Z</dcterms:modified>
</cp:coreProperties>
</file>