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4"/>
  </p:sldMasterIdLst>
  <p:notesMasterIdLst>
    <p:notesMasterId r:id="rId66"/>
  </p:notesMasterIdLst>
  <p:sldIdLst>
    <p:sldId id="256" r:id="rId5"/>
    <p:sldId id="302" r:id="rId6"/>
    <p:sldId id="303" r:id="rId7"/>
    <p:sldId id="310" r:id="rId8"/>
    <p:sldId id="313" r:id="rId9"/>
    <p:sldId id="369" r:id="rId10"/>
    <p:sldId id="370" r:id="rId11"/>
    <p:sldId id="371" r:id="rId12"/>
    <p:sldId id="315" r:id="rId13"/>
    <p:sldId id="314" r:id="rId14"/>
    <p:sldId id="368" r:id="rId15"/>
    <p:sldId id="319" r:id="rId16"/>
    <p:sldId id="322" r:id="rId17"/>
    <p:sldId id="326" r:id="rId18"/>
    <p:sldId id="318" r:id="rId19"/>
    <p:sldId id="327" r:id="rId20"/>
    <p:sldId id="317" r:id="rId21"/>
    <p:sldId id="323" r:id="rId22"/>
    <p:sldId id="324" r:id="rId23"/>
    <p:sldId id="325" r:id="rId24"/>
    <p:sldId id="328" r:id="rId25"/>
    <p:sldId id="329" r:id="rId26"/>
    <p:sldId id="330" r:id="rId27"/>
    <p:sldId id="331" r:id="rId28"/>
    <p:sldId id="332" r:id="rId29"/>
    <p:sldId id="333" r:id="rId30"/>
    <p:sldId id="334" r:id="rId31"/>
    <p:sldId id="335" r:id="rId32"/>
    <p:sldId id="336" r:id="rId33"/>
    <p:sldId id="337" r:id="rId34"/>
    <p:sldId id="338" r:id="rId35"/>
    <p:sldId id="339" r:id="rId36"/>
    <p:sldId id="340" r:id="rId37"/>
    <p:sldId id="341" r:id="rId38"/>
    <p:sldId id="342" r:id="rId39"/>
    <p:sldId id="343" r:id="rId40"/>
    <p:sldId id="344" r:id="rId41"/>
    <p:sldId id="345" r:id="rId42"/>
    <p:sldId id="346" r:id="rId43"/>
    <p:sldId id="347" r:id="rId44"/>
    <p:sldId id="348" r:id="rId45"/>
    <p:sldId id="349" r:id="rId46"/>
    <p:sldId id="350" r:id="rId47"/>
    <p:sldId id="352" r:id="rId48"/>
    <p:sldId id="353" r:id="rId49"/>
    <p:sldId id="351" r:id="rId50"/>
    <p:sldId id="354" r:id="rId51"/>
    <p:sldId id="355" r:id="rId52"/>
    <p:sldId id="356" r:id="rId53"/>
    <p:sldId id="357" r:id="rId54"/>
    <p:sldId id="358" r:id="rId55"/>
    <p:sldId id="359" r:id="rId56"/>
    <p:sldId id="360" r:id="rId57"/>
    <p:sldId id="361" r:id="rId58"/>
    <p:sldId id="362" r:id="rId59"/>
    <p:sldId id="363" r:id="rId60"/>
    <p:sldId id="364" r:id="rId61"/>
    <p:sldId id="365" r:id="rId62"/>
    <p:sldId id="366" r:id="rId63"/>
    <p:sldId id="367" r:id="rId64"/>
    <p:sldId id="281"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296" userDrawn="1">
          <p15:clr>
            <a:srgbClr val="A4A3A4"/>
          </p15:clr>
        </p15:guide>
        <p15:guide id="2" pos="384" userDrawn="1">
          <p15:clr>
            <a:srgbClr val="A4A3A4"/>
          </p15:clr>
        </p15:guide>
        <p15:guide id="3" orient="horz" pos="528" userDrawn="1">
          <p15:clr>
            <a:srgbClr val="A4A3A4"/>
          </p15:clr>
        </p15:guide>
        <p15:guide id="4" orient="horz" pos="3552" userDrawn="1">
          <p15:clr>
            <a:srgbClr val="A4A3A4"/>
          </p15:clr>
        </p15:guide>
        <p15:guide id="5" orient="horz" pos="768" userDrawn="1">
          <p15:clr>
            <a:srgbClr val="A4A3A4"/>
          </p15:clr>
        </p15:guide>
        <p15:guide id="7" pos="4032" userDrawn="1">
          <p15:clr>
            <a:srgbClr val="A4A3A4"/>
          </p15:clr>
        </p15:guide>
        <p15:guide id="9" pos="3648" userDrawn="1">
          <p15:clr>
            <a:srgbClr val="A4A3A4"/>
          </p15:clr>
        </p15:guide>
        <p15:guide id="10" orient="horz" pos="1536" userDrawn="1">
          <p15:clr>
            <a:srgbClr val="A4A3A4"/>
          </p15:clr>
        </p15:guide>
        <p15:guide id="11" orient="horz" pos="187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65" autoAdjust="0"/>
    <p:restoredTop sz="95701"/>
  </p:normalViewPr>
  <p:slideViewPr>
    <p:cSldViewPr>
      <p:cViewPr varScale="1">
        <p:scale>
          <a:sx n="102" d="100"/>
          <a:sy n="102" d="100"/>
        </p:scale>
        <p:origin x="1284" y="102"/>
      </p:cViewPr>
      <p:guideLst>
        <p:guide pos="7296"/>
        <p:guide pos="384"/>
        <p:guide orient="horz" pos="528"/>
        <p:guide orient="horz" pos="3552"/>
        <p:guide orient="horz" pos="768"/>
        <p:guide pos="4032"/>
        <p:guide pos="3648"/>
        <p:guide orient="horz" pos="1536"/>
        <p:guide orient="horz" pos="1872"/>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58" d="100"/>
          <a:sy n="58" d="100"/>
        </p:scale>
        <p:origin x="3240" y="67"/>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A39403-A275-4AAC-BAA3-34B49B028D34}" type="doc">
      <dgm:prSet loTypeId="urn:microsoft.com/office/officeart/2005/8/layout/vList3" loCatId="list" qsTypeId="urn:microsoft.com/office/officeart/2005/8/quickstyle/simple1" qsCatId="simple" csTypeId="urn:microsoft.com/office/officeart/2005/8/colors/accent0_3" csCatId="mainScheme"/>
      <dgm:spPr/>
      <dgm:t>
        <a:bodyPr/>
        <a:lstStyle/>
        <a:p>
          <a:endParaRPr lang="en-IN"/>
        </a:p>
      </dgm:t>
    </dgm:pt>
    <dgm:pt modelId="{62ED03A4-29BF-4B7C-A355-531BF0207612}">
      <dgm:prSet/>
      <dgm:spPr/>
      <dgm:t>
        <a:bodyPr/>
        <a:lstStyle/>
        <a:p>
          <a:pPr rtl="0"/>
          <a:r>
            <a:rPr lang="en-US" b="0" i="0" baseline="0" dirty="0"/>
            <a:t>MARKET &amp; MARKETING</a:t>
          </a:r>
          <a:endParaRPr lang="en-IN" b="0" i="0" baseline="0" dirty="0"/>
        </a:p>
      </dgm:t>
    </dgm:pt>
    <dgm:pt modelId="{B64DBD68-6534-4453-A634-BA0C4F8B682F}" type="parTrans" cxnId="{83E4E228-CD40-428F-AE9A-90DBA140FDF4}">
      <dgm:prSet/>
      <dgm:spPr/>
      <dgm:t>
        <a:bodyPr/>
        <a:lstStyle/>
        <a:p>
          <a:endParaRPr lang="en-IN"/>
        </a:p>
      </dgm:t>
    </dgm:pt>
    <dgm:pt modelId="{6D12A58A-612D-4480-9EB7-9078294FCECD}" type="sibTrans" cxnId="{83E4E228-CD40-428F-AE9A-90DBA140FDF4}">
      <dgm:prSet/>
      <dgm:spPr/>
      <dgm:t>
        <a:bodyPr/>
        <a:lstStyle/>
        <a:p>
          <a:endParaRPr lang="en-IN"/>
        </a:p>
      </dgm:t>
    </dgm:pt>
    <dgm:pt modelId="{9090CF78-7BE1-4752-9365-9A769BA006BC}" type="pres">
      <dgm:prSet presAssocID="{2EA39403-A275-4AAC-BAA3-34B49B028D34}" presName="linearFlow" presStyleCnt="0">
        <dgm:presLayoutVars>
          <dgm:dir/>
          <dgm:resizeHandles val="exact"/>
        </dgm:presLayoutVars>
      </dgm:prSet>
      <dgm:spPr/>
    </dgm:pt>
    <dgm:pt modelId="{3415F009-7A0D-4A63-8D9C-0CABEF61347B}" type="pres">
      <dgm:prSet presAssocID="{62ED03A4-29BF-4B7C-A355-531BF0207612}" presName="composite" presStyleCnt="0"/>
      <dgm:spPr/>
    </dgm:pt>
    <dgm:pt modelId="{56E183B6-71B5-4CF1-8272-E0A339C9EF13}" type="pres">
      <dgm:prSet presAssocID="{62ED03A4-29BF-4B7C-A355-531BF0207612}" presName="imgShp" presStyleLbl="fgImgPlace1" presStyleIdx="0" presStyleCnt="1"/>
      <dgm:spPr/>
    </dgm:pt>
    <dgm:pt modelId="{018EB46C-91AF-424E-BB73-12CDB960143C}" type="pres">
      <dgm:prSet presAssocID="{62ED03A4-29BF-4B7C-A355-531BF0207612}" presName="txShp" presStyleLbl="node1" presStyleIdx="0" presStyleCnt="1">
        <dgm:presLayoutVars>
          <dgm:bulletEnabled val="1"/>
        </dgm:presLayoutVars>
      </dgm:prSet>
      <dgm:spPr/>
    </dgm:pt>
  </dgm:ptLst>
  <dgm:cxnLst>
    <dgm:cxn modelId="{20CCBA01-7E3A-4EC8-85F5-9B59EE400590}" type="presOf" srcId="{2EA39403-A275-4AAC-BAA3-34B49B028D34}" destId="{9090CF78-7BE1-4752-9365-9A769BA006BC}" srcOrd="0" destOrd="0" presId="urn:microsoft.com/office/officeart/2005/8/layout/vList3"/>
    <dgm:cxn modelId="{83E4E228-CD40-428F-AE9A-90DBA140FDF4}" srcId="{2EA39403-A275-4AAC-BAA3-34B49B028D34}" destId="{62ED03A4-29BF-4B7C-A355-531BF0207612}" srcOrd="0" destOrd="0" parTransId="{B64DBD68-6534-4453-A634-BA0C4F8B682F}" sibTransId="{6D12A58A-612D-4480-9EB7-9078294FCECD}"/>
    <dgm:cxn modelId="{B5576BEE-D95A-4890-9C6F-F500F1894A4B}" type="presOf" srcId="{62ED03A4-29BF-4B7C-A355-531BF0207612}" destId="{018EB46C-91AF-424E-BB73-12CDB960143C}" srcOrd="0" destOrd="0" presId="urn:microsoft.com/office/officeart/2005/8/layout/vList3"/>
    <dgm:cxn modelId="{E5444E1F-763A-454F-9F82-AFF607678131}" type="presParOf" srcId="{9090CF78-7BE1-4752-9365-9A769BA006BC}" destId="{3415F009-7A0D-4A63-8D9C-0CABEF61347B}" srcOrd="0" destOrd="0" presId="urn:microsoft.com/office/officeart/2005/8/layout/vList3"/>
    <dgm:cxn modelId="{77BBCF75-A01B-4EC9-8633-475C9DFB5F1D}" type="presParOf" srcId="{3415F009-7A0D-4A63-8D9C-0CABEF61347B}" destId="{56E183B6-71B5-4CF1-8272-E0A339C9EF13}" srcOrd="0" destOrd="0" presId="urn:microsoft.com/office/officeart/2005/8/layout/vList3"/>
    <dgm:cxn modelId="{2E390623-8E85-4D4F-8358-1B42C40A7D4F}" type="presParOf" srcId="{3415F009-7A0D-4A63-8D9C-0CABEF61347B}" destId="{018EB46C-91AF-424E-BB73-12CDB960143C}"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8EB46C-91AF-424E-BB73-12CDB960143C}">
      <dsp:nvSpPr>
        <dsp:cNvPr id="0" name=""/>
        <dsp:cNvSpPr/>
      </dsp:nvSpPr>
      <dsp:spPr>
        <a:xfrm rot="10800000">
          <a:off x="2599181" y="0"/>
          <a:ext cx="7296912" cy="3044951"/>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42739" tIns="236220" rIns="440944" bIns="236220" numCol="1" spcCol="1270" anchor="ctr" anchorCtr="0">
          <a:noAutofit/>
        </a:bodyPr>
        <a:lstStyle/>
        <a:p>
          <a:pPr marL="0" lvl="0" indent="0" algn="ctr" defTabSz="2755900" rtl="0">
            <a:lnSpc>
              <a:spcPct val="90000"/>
            </a:lnSpc>
            <a:spcBef>
              <a:spcPct val="0"/>
            </a:spcBef>
            <a:spcAft>
              <a:spcPct val="35000"/>
            </a:spcAft>
            <a:buNone/>
          </a:pPr>
          <a:r>
            <a:rPr lang="en-US" sz="6200" b="0" i="0" kern="1200" baseline="0" dirty="0"/>
            <a:t>MARKET &amp; MARKETING</a:t>
          </a:r>
          <a:endParaRPr lang="en-IN" sz="6200" b="0" i="0" kern="1200" baseline="0" dirty="0"/>
        </a:p>
      </dsp:txBody>
      <dsp:txXfrm rot="10800000">
        <a:off x="3360419" y="0"/>
        <a:ext cx="6535674" cy="3044951"/>
      </dsp:txXfrm>
    </dsp:sp>
    <dsp:sp modelId="{56E183B6-71B5-4CF1-8272-E0A339C9EF13}">
      <dsp:nvSpPr>
        <dsp:cNvPr id="0" name=""/>
        <dsp:cNvSpPr/>
      </dsp:nvSpPr>
      <dsp:spPr>
        <a:xfrm>
          <a:off x="1076705" y="0"/>
          <a:ext cx="3044951" cy="3044951"/>
        </a:xfrm>
        <a:prstGeom prst="ellipse">
          <a:avLst/>
        </a:prstGeom>
        <a:solidFill>
          <a:schemeClr val="dk2">
            <a:tint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C88E34-8C8C-8747-BADB-40E1ACC00129}" type="datetimeFigureOut">
              <a:rPr lang="en-US" smtClean="0"/>
              <a:pPr/>
              <a:t>12/19/2025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E5FCA-B2DD-C941-A2C1-638939433487}" type="slidenum">
              <a:rPr lang="en-US" smtClean="0"/>
              <a:pPr/>
              <a:t>‹#›</a:t>
            </a:fld>
            <a:endParaRPr lang="en-US" dirty="0"/>
          </a:p>
        </p:txBody>
      </p:sp>
    </p:spTree>
    <p:extLst>
      <p:ext uri="{BB962C8B-B14F-4D97-AF65-F5344CB8AC3E}">
        <p14:creationId xmlns:p14="http://schemas.microsoft.com/office/powerpoint/2010/main" val="3524896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1E5FCA-B2DD-C941-A2C1-638939433487}" type="slidenum">
              <a:rPr lang="en-US" smtClean="0"/>
              <a:pPr/>
              <a:t>1</a:t>
            </a:fld>
            <a:endParaRPr lang="en-US" dirty="0"/>
          </a:p>
        </p:txBody>
      </p:sp>
    </p:spTree>
    <p:extLst>
      <p:ext uri="{BB962C8B-B14F-4D97-AF65-F5344CB8AC3E}">
        <p14:creationId xmlns:p14="http://schemas.microsoft.com/office/powerpoint/2010/main" val="28820095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734DBF-D33A-9B28-288C-C2DAB9E541E7}"/>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1078992" y="1956816"/>
            <a:ext cx="10040112" cy="2387600"/>
          </a:xfrm>
        </p:spPr>
        <p:txBody>
          <a:bodyPr anchor="t">
            <a:noAutofit/>
          </a:bodyPr>
          <a:lstStyle>
            <a:lvl1pPr algn="l">
              <a:defRPr sz="9600" spc="300" baseline="0">
                <a:ln w="28575">
                  <a:solidFill>
                    <a:schemeClr val="tx1"/>
                  </a:solidFill>
                </a:ln>
                <a:noFill/>
              </a:defRPr>
            </a:lvl1pPr>
          </a:lstStyle>
          <a:p>
            <a:r>
              <a:rPr lang="en-US" dirty="0"/>
              <a:t>CLICK TO EDIT MASTER TITLE STYLE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1078992" y="4901184"/>
            <a:ext cx="10040112" cy="1280160"/>
          </a:xfrm>
        </p:spPr>
        <p:txBody>
          <a:bodyPr/>
          <a:lstStyle>
            <a:lvl1pPr marL="0" indent="0" algn="l">
              <a:buNone/>
              <a:defRPr sz="2400" b="1"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5 Column">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345C5D8-082A-AC27-3801-7A6EC375195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8809"/>
          <a:stretch/>
        </p:blipFill>
        <p:spPr>
          <a:xfrm>
            <a:off x="0" y="0"/>
            <a:ext cx="5467552" cy="2350008"/>
          </a:xfrm>
          <a:prstGeom prst="rect">
            <a:avLst/>
          </a:prstGeom>
        </p:spPr>
      </p:pic>
      <p:pic>
        <p:nvPicPr>
          <p:cNvPr id="15" name="Picture 14">
            <a:extLst>
              <a:ext uri="{FF2B5EF4-FFF2-40B4-BE49-F238E27FC236}">
                <a16:creationId xmlns:a16="http://schemas.microsoft.com/office/drawing/2014/main" id="{3531883F-9B23-B442-5F02-C2D25BB37CA5}"/>
              </a:ext>
            </a:extLst>
          </p:cNvPr>
          <p:cNvPicPr>
            <a:picLocks noChangeAspect="1"/>
          </p:cNvPicPr>
          <p:nvPr userDrawn="1"/>
        </p:nvPicPr>
        <p:blipFill>
          <a:blip r:embed="rId3"/>
          <a:stretch>
            <a:fillRect/>
          </a:stretch>
        </p:blipFill>
        <p:spPr>
          <a:xfrm>
            <a:off x="7241236" y="1234440"/>
            <a:ext cx="4950764" cy="5623560"/>
          </a:xfrm>
          <a:prstGeom prst="rect">
            <a:avLst/>
          </a:prstGeom>
        </p:spPr>
      </p:pic>
      <p:sp>
        <p:nvSpPr>
          <p:cNvPr id="2" name="Title 1">
            <a:extLst>
              <a:ext uri="{FF2B5EF4-FFF2-40B4-BE49-F238E27FC236}">
                <a16:creationId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dirty="0"/>
              <a:t>Click to edit Master title style</a:t>
            </a:r>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p:nvPr>
        </p:nvSpPr>
        <p:spPr>
          <a:xfrm>
            <a:off x="612648" y="2438400"/>
            <a:ext cx="2029968" cy="530352"/>
          </a:xfrm>
          <a:solidFill>
            <a:schemeClr val="tx1"/>
          </a:solidFill>
        </p:spPr>
        <p:txBody>
          <a:bodyPr anchor="ctr"/>
          <a:lstStyle>
            <a:lvl1pPr marL="0" indent="0" algn="ctr">
              <a:lnSpc>
                <a:spcPct val="100000"/>
              </a:lnSpc>
              <a:spcBef>
                <a:spcPts val="1000"/>
              </a:spcBef>
              <a:buNone/>
              <a:defRPr sz="2000" b="1" cap="all" spc="2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p:nvPr>
        </p:nvSpPr>
        <p:spPr>
          <a:xfrm>
            <a:off x="612648" y="3127248"/>
            <a:ext cx="2029968" cy="2514600"/>
          </a:xfrm>
          <a:solidFill>
            <a:schemeClr val="accent6">
              <a:lumMod val="20000"/>
              <a:lumOff val="80000"/>
              <a:alpha val="50000"/>
            </a:schemeClr>
          </a:solidFill>
          <a:ln>
            <a:solidFill>
              <a:schemeClr val="tx1"/>
            </a:solidFill>
          </a:ln>
        </p:spPr>
        <p:txBody>
          <a:bodyPr tIns="182880" bIns="91440"/>
          <a:lstStyle>
            <a:lvl1pPr marL="0" indent="0">
              <a:lnSpc>
                <a:spcPct val="100000"/>
              </a:lnSpc>
              <a:spcBef>
                <a:spcPts val="0"/>
              </a:spcBef>
              <a:buNone/>
              <a:defRPr sz="1600" spc="100" baseline="0"/>
            </a:lvl1pPr>
            <a:lvl2pPr marL="228600">
              <a:lnSpc>
                <a:spcPct val="100000"/>
              </a:lnSpc>
              <a:spcBef>
                <a:spcPts val="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dirty="0"/>
              <a:t>Click to edit Master text styles</a:t>
            </a:r>
          </a:p>
          <a:p>
            <a:pPr lvl="1"/>
            <a:r>
              <a:rPr lang="en-US" dirty="0"/>
              <a:t>Second level</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p:nvPr>
        </p:nvSpPr>
        <p:spPr>
          <a:xfrm>
            <a:off x="2843784" y="2438400"/>
            <a:ext cx="2029968" cy="530352"/>
          </a:xfrm>
          <a:solidFill>
            <a:schemeClr val="tx1"/>
          </a:solidFill>
        </p:spPr>
        <p:txBody>
          <a:bodyPr anchor="ctr"/>
          <a:lstStyle>
            <a:lvl1pPr marL="0" indent="0" algn="ctr">
              <a:lnSpc>
                <a:spcPct val="100000"/>
              </a:lnSpc>
              <a:spcBef>
                <a:spcPts val="1000"/>
              </a:spcBef>
              <a:buNone/>
              <a:defRPr sz="2000" b="1" cap="all" spc="2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p:nvPr>
        </p:nvSpPr>
        <p:spPr>
          <a:xfrm>
            <a:off x="2843784" y="3127248"/>
            <a:ext cx="2029968" cy="2514600"/>
          </a:xfrm>
          <a:solidFill>
            <a:schemeClr val="accent5">
              <a:alpha val="30000"/>
            </a:schemeClr>
          </a:solidFill>
          <a:ln>
            <a:solidFill>
              <a:schemeClr val="tx1"/>
            </a:solidFill>
          </a:ln>
        </p:spPr>
        <p:txBody>
          <a:bodyPr tIns="182880" bIns="91440"/>
          <a:lstStyle>
            <a:lvl1pPr marL="0" indent="0">
              <a:lnSpc>
                <a:spcPct val="100000"/>
              </a:lnSpc>
              <a:spcBef>
                <a:spcPts val="0"/>
              </a:spcBef>
              <a:buNone/>
              <a:defRPr sz="1600" spc="100" baseline="0"/>
            </a:lvl1pPr>
            <a:lvl2pPr marL="228600">
              <a:lnSpc>
                <a:spcPct val="100000"/>
              </a:lnSpc>
              <a:spcBef>
                <a:spcPts val="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dirty="0"/>
              <a:t>Click to edit Master text styles</a:t>
            </a:r>
          </a:p>
          <a:p>
            <a:pPr lvl="1"/>
            <a:r>
              <a:rPr lang="en-US" dirty="0"/>
              <a:t>Second level</a:t>
            </a:r>
          </a:p>
        </p:txBody>
      </p:sp>
      <p:sp>
        <p:nvSpPr>
          <p:cNvPr id="7" name="Text Placeholder 4">
            <a:extLst>
              <a:ext uri="{FF2B5EF4-FFF2-40B4-BE49-F238E27FC236}">
                <a16:creationId xmlns:a16="http://schemas.microsoft.com/office/drawing/2014/main" id="{9A48939F-0CF9-9CBD-F606-7A4850B910A1}"/>
              </a:ext>
            </a:extLst>
          </p:cNvPr>
          <p:cNvSpPr>
            <a:spLocks noGrp="1"/>
          </p:cNvSpPr>
          <p:nvPr>
            <p:ph type="body" sz="quarter" idx="13"/>
          </p:nvPr>
        </p:nvSpPr>
        <p:spPr>
          <a:xfrm>
            <a:off x="5084064" y="2438400"/>
            <a:ext cx="2029968" cy="530352"/>
          </a:xfrm>
          <a:solidFill>
            <a:schemeClr val="tx1"/>
          </a:solidFill>
        </p:spPr>
        <p:txBody>
          <a:bodyPr anchor="ctr"/>
          <a:lstStyle>
            <a:lvl1pPr marL="0" indent="0" algn="ctr">
              <a:lnSpc>
                <a:spcPct val="100000"/>
              </a:lnSpc>
              <a:spcBef>
                <a:spcPts val="1000"/>
              </a:spcBef>
              <a:buNone/>
              <a:defRPr sz="2000" b="1" cap="all" spc="2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3" name="Content Placeholder 5">
            <a:extLst>
              <a:ext uri="{FF2B5EF4-FFF2-40B4-BE49-F238E27FC236}">
                <a16:creationId xmlns:a16="http://schemas.microsoft.com/office/drawing/2014/main" id="{693BC756-2B97-9751-B879-03B6F1C405C3}"/>
              </a:ext>
            </a:extLst>
          </p:cNvPr>
          <p:cNvSpPr>
            <a:spLocks noGrp="1"/>
          </p:cNvSpPr>
          <p:nvPr>
            <p:ph sz="quarter" idx="14"/>
          </p:nvPr>
        </p:nvSpPr>
        <p:spPr>
          <a:xfrm>
            <a:off x="5084064" y="3127248"/>
            <a:ext cx="2029968" cy="2514600"/>
          </a:xfrm>
          <a:solidFill>
            <a:schemeClr val="accent4">
              <a:lumMod val="20000"/>
              <a:lumOff val="80000"/>
              <a:alpha val="50000"/>
            </a:schemeClr>
          </a:solidFill>
          <a:ln>
            <a:solidFill>
              <a:schemeClr val="tx1"/>
            </a:solidFill>
          </a:ln>
        </p:spPr>
        <p:txBody>
          <a:bodyPr tIns="182880" bIns="91440"/>
          <a:lstStyle>
            <a:lvl1pPr marL="0" indent="0">
              <a:lnSpc>
                <a:spcPct val="100000"/>
              </a:lnSpc>
              <a:spcBef>
                <a:spcPts val="0"/>
              </a:spcBef>
              <a:buNone/>
              <a:defRPr sz="1600" spc="100" baseline="0"/>
            </a:lvl1pPr>
            <a:lvl2pPr marL="228600">
              <a:lnSpc>
                <a:spcPct val="100000"/>
              </a:lnSpc>
              <a:spcBef>
                <a:spcPts val="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dirty="0"/>
              <a:t>Click to edit Master text styles</a:t>
            </a:r>
          </a:p>
          <a:p>
            <a:pPr lvl="1"/>
            <a:r>
              <a:rPr lang="en-US" dirty="0"/>
              <a:t>Second level</a:t>
            </a:r>
          </a:p>
        </p:txBody>
      </p:sp>
      <p:sp>
        <p:nvSpPr>
          <p:cNvPr id="20" name="Text Placeholder 4">
            <a:extLst>
              <a:ext uri="{FF2B5EF4-FFF2-40B4-BE49-F238E27FC236}">
                <a16:creationId xmlns:a16="http://schemas.microsoft.com/office/drawing/2014/main" id="{843F725B-A33F-7FB2-E5C4-96EA154660E9}"/>
              </a:ext>
            </a:extLst>
          </p:cNvPr>
          <p:cNvSpPr>
            <a:spLocks noGrp="1"/>
          </p:cNvSpPr>
          <p:nvPr>
            <p:ph type="body" sz="quarter" idx="15"/>
          </p:nvPr>
        </p:nvSpPr>
        <p:spPr>
          <a:xfrm>
            <a:off x="7315200" y="2438400"/>
            <a:ext cx="2029968" cy="530352"/>
          </a:xfrm>
          <a:solidFill>
            <a:schemeClr val="tx1"/>
          </a:solidFill>
        </p:spPr>
        <p:txBody>
          <a:bodyPr anchor="ctr"/>
          <a:lstStyle>
            <a:lvl1pPr marL="0" indent="0" algn="ctr">
              <a:lnSpc>
                <a:spcPct val="100000"/>
              </a:lnSpc>
              <a:spcBef>
                <a:spcPts val="1000"/>
              </a:spcBef>
              <a:buNone/>
              <a:defRPr sz="2000" b="1" cap="all" spc="2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1" name="Content Placeholder 5">
            <a:extLst>
              <a:ext uri="{FF2B5EF4-FFF2-40B4-BE49-F238E27FC236}">
                <a16:creationId xmlns:a16="http://schemas.microsoft.com/office/drawing/2014/main" id="{D9DD0DA7-5A1E-5312-178F-13561EF7C233}"/>
              </a:ext>
            </a:extLst>
          </p:cNvPr>
          <p:cNvSpPr>
            <a:spLocks noGrp="1"/>
          </p:cNvSpPr>
          <p:nvPr>
            <p:ph sz="quarter" idx="16"/>
          </p:nvPr>
        </p:nvSpPr>
        <p:spPr>
          <a:xfrm>
            <a:off x="7315200" y="3127248"/>
            <a:ext cx="2029968" cy="2514600"/>
          </a:xfrm>
          <a:solidFill>
            <a:schemeClr val="accent1">
              <a:alpha val="50000"/>
            </a:schemeClr>
          </a:solidFill>
          <a:ln>
            <a:solidFill>
              <a:schemeClr val="tx1"/>
            </a:solidFill>
          </a:ln>
        </p:spPr>
        <p:txBody>
          <a:bodyPr tIns="182880" bIns="91440"/>
          <a:lstStyle>
            <a:lvl1pPr marL="0" indent="0">
              <a:lnSpc>
                <a:spcPct val="100000"/>
              </a:lnSpc>
              <a:spcBef>
                <a:spcPts val="0"/>
              </a:spcBef>
              <a:buNone/>
              <a:defRPr sz="1600" spc="100" baseline="0"/>
            </a:lvl1pPr>
            <a:lvl2pPr marL="228600">
              <a:lnSpc>
                <a:spcPct val="100000"/>
              </a:lnSpc>
              <a:spcBef>
                <a:spcPts val="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dirty="0"/>
              <a:t>Click to edit Master text styles</a:t>
            </a:r>
          </a:p>
          <a:p>
            <a:pPr lvl="1"/>
            <a:r>
              <a:rPr lang="en-US" dirty="0"/>
              <a:t>Second level</a:t>
            </a:r>
          </a:p>
        </p:txBody>
      </p:sp>
      <p:sp>
        <p:nvSpPr>
          <p:cNvPr id="22" name="Text Placeholder 4">
            <a:extLst>
              <a:ext uri="{FF2B5EF4-FFF2-40B4-BE49-F238E27FC236}">
                <a16:creationId xmlns:a16="http://schemas.microsoft.com/office/drawing/2014/main" id="{5FBC3880-98AC-466C-7AD1-FDC8B3958705}"/>
              </a:ext>
            </a:extLst>
          </p:cNvPr>
          <p:cNvSpPr>
            <a:spLocks noGrp="1"/>
          </p:cNvSpPr>
          <p:nvPr>
            <p:ph type="body" sz="quarter" idx="17"/>
          </p:nvPr>
        </p:nvSpPr>
        <p:spPr>
          <a:xfrm>
            <a:off x="9546336" y="2438400"/>
            <a:ext cx="2029968" cy="530352"/>
          </a:xfrm>
          <a:solidFill>
            <a:schemeClr val="tx1"/>
          </a:solidFill>
        </p:spPr>
        <p:txBody>
          <a:bodyPr anchor="ctr"/>
          <a:lstStyle>
            <a:lvl1pPr marL="0" indent="0" algn="ctr">
              <a:lnSpc>
                <a:spcPct val="100000"/>
              </a:lnSpc>
              <a:spcBef>
                <a:spcPts val="1000"/>
              </a:spcBef>
              <a:buNone/>
              <a:defRPr sz="2000" b="1" cap="all" spc="2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Content Placeholder 5">
            <a:extLst>
              <a:ext uri="{FF2B5EF4-FFF2-40B4-BE49-F238E27FC236}">
                <a16:creationId xmlns:a16="http://schemas.microsoft.com/office/drawing/2014/main" id="{24965100-8EF5-0264-CEE5-BD5BF1901635}"/>
              </a:ext>
            </a:extLst>
          </p:cNvPr>
          <p:cNvSpPr>
            <a:spLocks noGrp="1"/>
          </p:cNvSpPr>
          <p:nvPr>
            <p:ph sz="quarter" idx="18"/>
          </p:nvPr>
        </p:nvSpPr>
        <p:spPr>
          <a:xfrm>
            <a:off x="9546336" y="3127248"/>
            <a:ext cx="2029968" cy="2514600"/>
          </a:xfrm>
          <a:solidFill>
            <a:schemeClr val="accent4">
              <a:lumMod val="20000"/>
              <a:lumOff val="80000"/>
              <a:alpha val="50000"/>
            </a:schemeClr>
          </a:solidFill>
          <a:ln>
            <a:solidFill>
              <a:schemeClr val="tx1"/>
            </a:solidFill>
          </a:ln>
        </p:spPr>
        <p:txBody>
          <a:bodyPr tIns="182880" bIns="91440"/>
          <a:lstStyle>
            <a:lvl1pPr marL="0" indent="0">
              <a:lnSpc>
                <a:spcPct val="100000"/>
              </a:lnSpc>
              <a:spcBef>
                <a:spcPts val="0"/>
              </a:spcBef>
              <a:buNone/>
              <a:defRPr sz="1600" spc="100" baseline="0"/>
            </a:lvl1pPr>
            <a:lvl2pPr marL="228600">
              <a:lnSpc>
                <a:spcPct val="100000"/>
              </a:lnSpc>
              <a:spcBef>
                <a:spcPts val="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dirty="0"/>
              <a:t>Click to edit Master text styles</a:t>
            </a:r>
          </a:p>
          <a:p>
            <a:pPr lvl="1"/>
            <a:r>
              <a:rPr lang="en-US" dirty="0"/>
              <a:t>Second level</a:t>
            </a:r>
          </a:p>
        </p:txBody>
      </p:sp>
      <p:sp>
        <p:nvSpPr>
          <p:cNvPr id="8" name="Footer Placeholder 7">
            <a:extLst>
              <a:ext uri="{FF2B5EF4-FFF2-40B4-BE49-F238E27FC236}">
                <a16:creationId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10" name="Straight Connector 9">
            <a:extLst>
              <a:ext uri="{FF2B5EF4-FFF2-40B4-BE49-F238E27FC236}">
                <a16:creationId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78653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0CC3D06-2435-B655-8AA5-11CCBBEF19D4}"/>
              </a:ext>
            </a:extLst>
          </p:cNvPr>
          <p:cNvPicPr>
            <a:picLocks noChangeAspect="1"/>
          </p:cNvPicPr>
          <p:nvPr userDrawn="1"/>
        </p:nvPicPr>
        <p:blipFill>
          <a:blip r:embed="rId2"/>
          <a:stretch>
            <a:fillRect/>
          </a:stretch>
        </p:blipFill>
        <p:spPr>
          <a:xfrm>
            <a:off x="8762234" y="0"/>
            <a:ext cx="3429766" cy="6821424"/>
          </a:xfrm>
          <a:prstGeom prst="rect">
            <a:avLst/>
          </a:prstGeom>
        </p:spPr>
      </p:pic>
      <p:sp>
        <p:nvSpPr>
          <p:cNvPr id="2" name="Title 1">
            <a:extLst>
              <a:ext uri="{FF2B5EF4-FFF2-40B4-BE49-F238E27FC236}">
                <a16:creationId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dirty="0"/>
              <a:t>Click to edit Master title style</a:t>
            </a:r>
          </a:p>
        </p:txBody>
      </p:sp>
      <p:sp>
        <p:nvSpPr>
          <p:cNvPr id="34" name="Text Placeholder 33">
            <a:extLst>
              <a:ext uri="{FF2B5EF4-FFF2-40B4-BE49-F238E27FC236}">
                <a16:creationId xmlns:a16="http://schemas.microsoft.com/office/drawing/2014/main" id="{5D1E9421-BC85-99CB-EB40-1863FA622747}"/>
              </a:ext>
            </a:extLst>
          </p:cNvPr>
          <p:cNvSpPr>
            <a:spLocks noGrp="1"/>
          </p:cNvSpPr>
          <p:nvPr>
            <p:ph type="body" sz="quarter" idx="13" hasCustomPrompt="1"/>
          </p:nvPr>
        </p:nvSpPr>
        <p:spPr>
          <a:xfrm rot="16200000">
            <a:off x="-25907" y="3072704"/>
            <a:ext cx="1783080" cy="512064"/>
          </a:xfrm>
          <a:solidFill>
            <a:schemeClr val="accent1"/>
          </a:solidFill>
        </p:spPr>
        <p:txBody>
          <a:bodyPr anchor="ctr"/>
          <a:lstStyle>
            <a:lvl1pPr marL="0" indent="0" algn="ctr">
              <a:lnSpc>
                <a:spcPct val="100000"/>
              </a:lnSpc>
              <a:spcBef>
                <a:spcPts val="0"/>
              </a:spcBef>
              <a:buNone/>
              <a:defRPr sz="2000" b="1" cap="all" spc="200" baseline="0"/>
            </a:lvl1pPr>
          </a:lstStyle>
          <a:p>
            <a:pPr lvl="0"/>
            <a:r>
              <a:rPr lang="en-US" dirty="0"/>
              <a:t>MMM YYYY</a:t>
            </a:r>
          </a:p>
        </p:txBody>
      </p:sp>
      <p:sp>
        <p:nvSpPr>
          <p:cNvPr id="41" name="Text Placeholder 40">
            <a:extLst>
              <a:ext uri="{FF2B5EF4-FFF2-40B4-BE49-F238E27FC236}">
                <a16:creationId xmlns:a16="http://schemas.microsoft.com/office/drawing/2014/main" id="{47BABAF8-5220-1E24-CE43-927FCCA269AE}"/>
              </a:ext>
            </a:extLst>
          </p:cNvPr>
          <p:cNvSpPr>
            <a:spLocks noGrp="1"/>
          </p:cNvSpPr>
          <p:nvPr>
            <p:ph type="body" sz="quarter" idx="18"/>
          </p:nvPr>
        </p:nvSpPr>
        <p:spPr>
          <a:xfrm>
            <a:off x="1146218" y="2432434"/>
            <a:ext cx="1644986" cy="1783080"/>
          </a:xfrm>
        </p:spPr>
        <p:txBody>
          <a:bodyPr lIns="91440" tIns="0" rIns="0" bIns="0" anchor="ctr"/>
          <a:lstStyle>
            <a:lvl1pPr marL="0" indent="0">
              <a:lnSpc>
                <a:spcPct val="100000"/>
              </a:lnSpc>
              <a:spcBef>
                <a:spcPts val="0"/>
              </a:spcBef>
              <a:buNone/>
              <a:defRPr sz="1600" spc="100" baseline="0"/>
            </a:lvl1pPr>
          </a:lstStyle>
          <a:p>
            <a:pPr lvl="0"/>
            <a:r>
              <a:rPr lang="en-US" dirty="0"/>
              <a:t>Click to edit Master text styles</a:t>
            </a:r>
          </a:p>
        </p:txBody>
      </p:sp>
      <p:sp>
        <p:nvSpPr>
          <p:cNvPr id="38" name="Text Placeholder 33">
            <a:extLst>
              <a:ext uri="{FF2B5EF4-FFF2-40B4-BE49-F238E27FC236}">
                <a16:creationId xmlns:a16="http://schemas.microsoft.com/office/drawing/2014/main" id="{F1D095F8-4552-1F88-C37B-99775B68ACCE}"/>
              </a:ext>
            </a:extLst>
          </p:cNvPr>
          <p:cNvSpPr>
            <a:spLocks noGrp="1"/>
          </p:cNvSpPr>
          <p:nvPr>
            <p:ph type="body" sz="quarter" idx="16" hasCustomPrompt="1"/>
          </p:nvPr>
        </p:nvSpPr>
        <p:spPr>
          <a:xfrm rot="16200000">
            <a:off x="2196136" y="4517644"/>
            <a:ext cx="1783080" cy="512064"/>
          </a:xfrm>
          <a:solidFill>
            <a:schemeClr val="accent2"/>
          </a:solidFill>
        </p:spPr>
        <p:txBody>
          <a:bodyPr anchor="ctr"/>
          <a:lstStyle>
            <a:lvl1pPr marL="0" indent="0" algn="ctr">
              <a:lnSpc>
                <a:spcPct val="100000"/>
              </a:lnSpc>
              <a:spcBef>
                <a:spcPts val="0"/>
              </a:spcBef>
              <a:buNone/>
              <a:defRPr sz="2000" b="1" cap="all" spc="200" baseline="0"/>
            </a:lvl1pPr>
          </a:lstStyle>
          <a:p>
            <a:pPr lvl="0"/>
            <a:r>
              <a:rPr lang="en-US" dirty="0"/>
              <a:t>MMM YYYY</a:t>
            </a:r>
          </a:p>
        </p:txBody>
      </p:sp>
      <p:sp>
        <p:nvSpPr>
          <p:cNvPr id="48" name="Text Placeholder 40">
            <a:extLst>
              <a:ext uri="{FF2B5EF4-FFF2-40B4-BE49-F238E27FC236}">
                <a16:creationId xmlns:a16="http://schemas.microsoft.com/office/drawing/2014/main" id="{4C4BFA3E-7B57-DCDD-4EA6-16C64A3756BF}"/>
              </a:ext>
            </a:extLst>
          </p:cNvPr>
          <p:cNvSpPr>
            <a:spLocks noGrp="1"/>
          </p:cNvSpPr>
          <p:nvPr>
            <p:ph type="body" sz="quarter" idx="22"/>
          </p:nvPr>
        </p:nvSpPr>
        <p:spPr>
          <a:xfrm>
            <a:off x="3383307" y="3882136"/>
            <a:ext cx="1644986" cy="1783080"/>
          </a:xfrm>
        </p:spPr>
        <p:txBody>
          <a:bodyPr lIns="91440" tIns="0" rIns="0" bIns="0" anchor="ctr"/>
          <a:lstStyle>
            <a:lvl1pPr marL="0" indent="0">
              <a:lnSpc>
                <a:spcPct val="100000"/>
              </a:lnSpc>
              <a:spcBef>
                <a:spcPts val="0"/>
              </a:spcBef>
              <a:buNone/>
              <a:defRPr sz="1600" spc="100" baseline="0"/>
            </a:lvl1pPr>
          </a:lstStyle>
          <a:p>
            <a:pPr lvl="0"/>
            <a:r>
              <a:rPr lang="en-US" dirty="0"/>
              <a:t>Click to edit Master text styles</a:t>
            </a:r>
          </a:p>
        </p:txBody>
      </p:sp>
      <p:sp>
        <p:nvSpPr>
          <p:cNvPr id="35" name="Text Placeholder 33">
            <a:extLst>
              <a:ext uri="{FF2B5EF4-FFF2-40B4-BE49-F238E27FC236}">
                <a16:creationId xmlns:a16="http://schemas.microsoft.com/office/drawing/2014/main" id="{C65BF0DD-74C0-E055-CCAC-600751F51727}"/>
              </a:ext>
            </a:extLst>
          </p:cNvPr>
          <p:cNvSpPr>
            <a:spLocks noGrp="1"/>
          </p:cNvSpPr>
          <p:nvPr>
            <p:ph type="body" sz="quarter" idx="14" hasCustomPrompt="1"/>
          </p:nvPr>
        </p:nvSpPr>
        <p:spPr>
          <a:xfrm rot="16200000">
            <a:off x="4418179" y="3067943"/>
            <a:ext cx="1783080" cy="512064"/>
          </a:xfrm>
          <a:solidFill>
            <a:schemeClr val="accent3"/>
          </a:solidFill>
        </p:spPr>
        <p:txBody>
          <a:bodyPr anchor="ctr"/>
          <a:lstStyle>
            <a:lvl1pPr marL="0" indent="0" algn="ctr">
              <a:lnSpc>
                <a:spcPct val="100000"/>
              </a:lnSpc>
              <a:spcBef>
                <a:spcPts val="0"/>
              </a:spcBef>
              <a:buNone/>
              <a:defRPr sz="2000" b="1" cap="all" spc="200" baseline="0"/>
            </a:lvl1pPr>
          </a:lstStyle>
          <a:p>
            <a:pPr lvl="0"/>
            <a:r>
              <a:rPr lang="en-US" dirty="0"/>
              <a:t>MMM YYYY</a:t>
            </a:r>
          </a:p>
        </p:txBody>
      </p:sp>
      <p:sp>
        <p:nvSpPr>
          <p:cNvPr id="44" name="Text Placeholder 40">
            <a:extLst>
              <a:ext uri="{FF2B5EF4-FFF2-40B4-BE49-F238E27FC236}">
                <a16:creationId xmlns:a16="http://schemas.microsoft.com/office/drawing/2014/main" id="{25927394-D1A0-C084-C689-F7A4EEE924CB}"/>
              </a:ext>
            </a:extLst>
          </p:cNvPr>
          <p:cNvSpPr>
            <a:spLocks noGrp="1"/>
          </p:cNvSpPr>
          <p:nvPr>
            <p:ph type="body" sz="quarter" idx="19"/>
          </p:nvPr>
        </p:nvSpPr>
        <p:spPr>
          <a:xfrm>
            <a:off x="5589586" y="2432435"/>
            <a:ext cx="1644986" cy="1783080"/>
          </a:xfrm>
        </p:spPr>
        <p:txBody>
          <a:bodyPr lIns="91440" tIns="0" rIns="0" bIns="0" anchor="ctr"/>
          <a:lstStyle>
            <a:lvl1pPr marL="0" indent="0">
              <a:lnSpc>
                <a:spcPct val="100000"/>
              </a:lnSpc>
              <a:spcBef>
                <a:spcPts val="0"/>
              </a:spcBef>
              <a:buNone/>
              <a:defRPr sz="1600" spc="100" baseline="0"/>
            </a:lvl1pPr>
          </a:lstStyle>
          <a:p>
            <a:pPr lvl="0"/>
            <a:r>
              <a:rPr lang="en-US" dirty="0"/>
              <a:t>Click to edit Master text styles</a:t>
            </a:r>
          </a:p>
        </p:txBody>
      </p:sp>
      <p:sp>
        <p:nvSpPr>
          <p:cNvPr id="39" name="Text Placeholder 33">
            <a:extLst>
              <a:ext uri="{FF2B5EF4-FFF2-40B4-BE49-F238E27FC236}">
                <a16:creationId xmlns:a16="http://schemas.microsoft.com/office/drawing/2014/main" id="{08F0F1F2-0D4E-95EA-349B-D734163FD55B}"/>
              </a:ext>
            </a:extLst>
          </p:cNvPr>
          <p:cNvSpPr>
            <a:spLocks noGrp="1"/>
          </p:cNvSpPr>
          <p:nvPr>
            <p:ph type="body" sz="quarter" idx="17" hasCustomPrompt="1"/>
          </p:nvPr>
        </p:nvSpPr>
        <p:spPr>
          <a:xfrm rot="16200000">
            <a:off x="6640222" y="4517644"/>
            <a:ext cx="1783080" cy="512064"/>
          </a:xfrm>
          <a:solidFill>
            <a:schemeClr val="accent4"/>
          </a:solidFill>
        </p:spPr>
        <p:txBody>
          <a:bodyPr anchor="ctr"/>
          <a:lstStyle>
            <a:lvl1pPr marL="0" indent="0" algn="ctr">
              <a:lnSpc>
                <a:spcPct val="100000"/>
              </a:lnSpc>
              <a:spcBef>
                <a:spcPts val="0"/>
              </a:spcBef>
              <a:buNone/>
              <a:defRPr sz="2000" b="1" cap="all" spc="200" baseline="0"/>
            </a:lvl1pPr>
          </a:lstStyle>
          <a:p>
            <a:pPr lvl="0"/>
            <a:r>
              <a:rPr lang="en-US" dirty="0"/>
              <a:t>MMM YYYY</a:t>
            </a:r>
          </a:p>
        </p:txBody>
      </p:sp>
      <p:sp>
        <p:nvSpPr>
          <p:cNvPr id="46" name="Text Placeholder 40">
            <a:extLst>
              <a:ext uri="{FF2B5EF4-FFF2-40B4-BE49-F238E27FC236}">
                <a16:creationId xmlns:a16="http://schemas.microsoft.com/office/drawing/2014/main" id="{B322E7EB-0174-5A8C-5BE3-F501B5670FAD}"/>
              </a:ext>
            </a:extLst>
          </p:cNvPr>
          <p:cNvSpPr>
            <a:spLocks noGrp="1"/>
          </p:cNvSpPr>
          <p:nvPr>
            <p:ph type="body" sz="quarter" idx="21"/>
          </p:nvPr>
        </p:nvSpPr>
        <p:spPr>
          <a:xfrm>
            <a:off x="7827392" y="3882136"/>
            <a:ext cx="1644986" cy="1783080"/>
          </a:xfrm>
        </p:spPr>
        <p:txBody>
          <a:bodyPr lIns="91440" tIns="0" rIns="0" bIns="0" anchor="ctr"/>
          <a:lstStyle>
            <a:lvl1pPr marL="0" indent="0">
              <a:lnSpc>
                <a:spcPct val="100000"/>
              </a:lnSpc>
              <a:spcBef>
                <a:spcPts val="0"/>
              </a:spcBef>
              <a:buNone/>
              <a:defRPr sz="1600" spc="100" baseline="0"/>
            </a:lvl1pPr>
          </a:lstStyle>
          <a:p>
            <a:pPr lvl="0"/>
            <a:r>
              <a:rPr lang="en-US" dirty="0"/>
              <a:t>Click to edit Master text styles</a:t>
            </a:r>
          </a:p>
        </p:txBody>
      </p:sp>
      <p:sp>
        <p:nvSpPr>
          <p:cNvPr id="36" name="Text Placeholder 33">
            <a:extLst>
              <a:ext uri="{FF2B5EF4-FFF2-40B4-BE49-F238E27FC236}">
                <a16:creationId xmlns:a16="http://schemas.microsoft.com/office/drawing/2014/main" id="{36C15449-A445-41A6-EAD9-37446450CC14}"/>
              </a:ext>
            </a:extLst>
          </p:cNvPr>
          <p:cNvSpPr>
            <a:spLocks noGrp="1"/>
          </p:cNvSpPr>
          <p:nvPr>
            <p:ph type="body" sz="quarter" idx="15" hasCustomPrompt="1"/>
          </p:nvPr>
        </p:nvSpPr>
        <p:spPr>
          <a:xfrm rot="16200000">
            <a:off x="8862264" y="3072704"/>
            <a:ext cx="1783080" cy="512064"/>
          </a:xfrm>
          <a:solidFill>
            <a:schemeClr val="accent5"/>
          </a:solidFill>
        </p:spPr>
        <p:txBody>
          <a:bodyPr anchor="ctr"/>
          <a:lstStyle>
            <a:lvl1pPr marL="0" indent="0" algn="ctr">
              <a:lnSpc>
                <a:spcPct val="100000"/>
              </a:lnSpc>
              <a:spcBef>
                <a:spcPts val="0"/>
              </a:spcBef>
              <a:buNone/>
              <a:defRPr sz="2000" b="1" cap="all" spc="200" baseline="0"/>
            </a:lvl1pPr>
          </a:lstStyle>
          <a:p>
            <a:pPr lvl="0"/>
            <a:r>
              <a:rPr lang="en-US" dirty="0"/>
              <a:t>MMM YYYY</a:t>
            </a:r>
          </a:p>
        </p:txBody>
      </p:sp>
      <p:sp>
        <p:nvSpPr>
          <p:cNvPr id="45" name="Text Placeholder 40">
            <a:extLst>
              <a:ext uri="{FF2B5EF4-FFF2-40B4-BE49-F238E27FC236}">
                <a16:creationId xmlns:a16="http://schemas.microsoft.com/office/drawing/2014/main" id="{E6B7327B-EA3B-790D-AB08-0ED1D2FB401B}"/>
              </a:ext>
            </a:extLst>
          </p:cNvPr>
          <p:cNvSpPr>
            <a:spLocks noGrp="1"/>
          </p:cNvSpPr>
          <p:nvPr>
            <p:ph type="body" sz="quarter" idx="20"/>
          </p:nvPr>
        </p:nvSpPr>
        <p:spPr>
          <a:xfrm>
            <a:off x="10035230" y="2437196"/>
            <a:ext cx="1796654" cy="1783080"/>
          </a:xfrm>
        </p:spPr>
        <p:txBody>
          <a:bodyPr lIns="91440" tIns="0" rIns="0" bIns="0" anchor="ctr"/>
          <a:lstStyle>
            <a:lvl1pPr marL="0" indent="0">
              <a:lnSpc>
                <a:spcPct val="100000"/>
              </a:lnSpc>
              <a:spcBef>
                <a:spcPts val="0"/>
              </a:spcBef>
              <a:buNone/>
              <a:defRPr sz="1600" spc="100" baseline="0"/>
            </a:lvl1pPr>
          </a:lstStyle>
          <a:p>
            <a:pPr lvl="0"/>
            <a:r>
              <a:rPr lang="en-US" dirty="0"/>
              <a:t>Click to edit Master text styles</a:t>
            </a:r>
          </a:p>
        </p:txBody>
      </p:sp>
      <p:sp>
        <p:nvSpPr>
          <p:cNvPr id="8" name="Footer Placeholder 7">
            <a:extLst>
              <a:ext uri="{FF2B5EF4-FFF2-40B4-BE49-F238E27FC236}">
                <a16:creationId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10" name="Straight Connector 9">
            <a:extLst>
              <a:ext uri="{FF2B5EF4-FFF2-40B4-BE49-F238E27FC236}">
                <a16:creationId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22120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Two Content">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070F102-837A-486A-0CD4-E957B66B872C}"/>
              </a:ext>
            </a:extLst>
          </p:cNvPr>
          <p:cNvPicPr>
            <a:picLocks noChangeAspect="1"/>
          </p:cNvPicPr>
          <p:nvPr userDrawn="1"/>
        </p:nvPicPr>
        <p:blipFill>
          <a:blip r:embed="rId2"/>
          <a:stretch>
            <a:fillRect/>
          </a:stretch>
        </p:blipFill>
        <p:spPr>
          <a:xfrm>
            <a:off x="0" y="3931920"/>
            <a:ext cx="5470497" cy="2926080"/>
          </a:xfrm>
          <a:prstGeom prst="rect">
            <a:avLst/>
          </a:prstGeom>
        </p:spPr>
      </p:pic>
      <p:pic>
        <p:nvPicPr>
          <p:cNvPr id="16" name="Picture 15">
            <a:extLst>
              <a:ext uri="{FF2B5EF4-FFF2-40B4-BE49-F238E27FC236}">
                <a16:creationId xmlns:a16="http://schemas.microsoft.com/office/drawing/2014/main" id="{519FAF77-1797-C11F-A1A9-B351E30B37C2}"/>
              </a:ext>
            </a:extLst>
          </p:cNvPr>
          <p:cNvPicPr>
            <a:picLocks noChangeAspect="1"/>
          </p:cNvPicPr>
          <p:nvPr userDrawn="1"/>
        </p:nvPicPr>
        <p:blipFill>
          <a:blip r:embed="rId3"/>
          <a:stretch>
            <a:fillRect/>
          </a:stretch>
        </p:blipFill>
        <p:spPr>
          <a:xfrm>
            <a:off x="7208215" y="0"/>
            <a:ext cx="4983785" cy="2276856"/>
          </a:xfrm>
          <a:prstGeom prst="rect">
            <a:avLst/>
          </a:prstGeom>
        </p:spPr>
      </p:pic>
      <p:sp>
        <p:nvSpPr>
          <p:cNvPr id="2" name="Title 1">
            <a:extLst>
              <a:ext uri="{FF2B5EF4-FFF2-40B4-BE49-F238E27FC236}">
                <a16:creationId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dirty="0"/>
              <a:t>Click to edit Master title style</a:t>
            </a:r>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p:nvPr>
        </p:nvSpPr>
        <p:spPr>
          <a:xfrm>
            <a:off x="612648" y="2438400"/>
            <a:ext cx="5157787" cy="365760"/>
          </a:xfrm>
        </p:spPr>
        <p:txBody>
          <a:bodyPr anchor="t"/>
          <a:lstStyle>
            <a:lvl1pPr marL="0" indent="0">
              <a:lnSpc>
                <a:spcPct val="100000"/>
              </a:lnSpc>
              <a:spcBef>
                <a:spcPts val="1000"/>
              </a:spcBef>
              <a:buNone/>
              <a:defRPr sz="2000" b="1" cap="all" spc="2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p:nvPr>
        </p:nvSpPr>
        <p:spPr>
          <a:xfrm>
            <a:off x="612648" y="2871216"/>
            <a:ext cx="5157787" cy="3247462"/>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p:nvPr>
        </p:nvSpPr>
        <p:spPr>
          <a:xfrm>
            <a:off x="6400800" y="2438400"/>
            <a:ext cx="5183188" cy="365760"/>
          </a:xfrm>
        </p:spPr>
        <p:txBody>
          <a:bodyPr anchor="t"/>
          <a:lstStyle>
            <a:lvl1pPr marL="0" indent="0">
              <a:lnSpc>
                <a:spcPct val="100000"/>
              </a:lnSpc>
              <a:spcBef>
                <a:spcPts val="1000"/>
              </a:spcBef>
              <a:buNone/>
              <a:defRPr sz="2000" b="1" cap="all" spc="2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p:nvPr>
        </p:nvSpPr>
        <p:spPr>
          <a:xfrm>
            <a:off x="6400800" y="2871216"/>
            <a:ext cx="5183188" cy="3247462"/>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10" name="Straight Connector 9">
            <a:extLst>
              <a:ext uri="{FF2B5EF4-FFF2-40B4-BE49-F238E27FC236}">
                <a16:creationId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624600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Three Content">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AE1E66A3-7FD1-08A5-8B20-36C5331DCF69}"/>
              </a:ext>
            </a:extLst>
          </p:cNvPr>
          <p:cNvPicPr>
            <a:picLocks noChangeAspect="1"/>
          </p:cNvPicPr>
          <p:nvPr userDrawn="1"/>
        </p:nvPicPr>
        <p:blipFill>
          <a:blip r:embed="rId2"/>
          <a:stretch>
            <a:fillRect/>
          </a:stretch>
        </p:blipFill>
        <p:spPr>
          <a:xfrm>
            <a:off x="6453650" y="4014216"/>
            <a:ext cx="5738350" cy="2843784"/>
          </a:xfrm>
          <a:prstGeom prst="rect">
            <a:avLst/>
          </a:prstGeom>
        </p:spPr>
      </p:pic>
      <p:pic>
        <p:nvPicPr>
          <p:cNvPr id="14" name="Picture 13">
            <a:extLst>
              <a:ext uri="{FF2B5EF4-FFF2-40B4-BE49-F238E27FC236}">
                <a16:creationId xmlns:a16="http://schemas.microsoft.com/office/drawing/2014/main" id="{4464B067-71A6-CB30-BD46-5499FAAE00F9}"/>
              </a:ext>
            </a:extLst>
          </p:cNvPr>
          <p:cNvPicPr>
            <a:picLocks noChangeAspect="1"/>
          </p:cNvPicPr>
          <p:nvPr userDrawn="1"/>
        </p:nvPicPr>
        <p:blipFill>
          <a:blip r:embed="rId3"/>
          <a:stretch>
            <a:fillRect/>
          </a:stretch>
        </p:blipFill>
        <p:spPr>
          <a:xfrm>
            <a:off x="0" y="0"/>
            <a:ext cx="5458968" cy="2919913"/>
          </a:xfrm>
          <a:prstGeom prst="rect">
            <a:avLst/>
          </a:prstGeom>
        </p:spPr>
      </p:pic>
      <p:sp>
        <p:nvSpPr>
          <p:cNvPr id="2" name="Title 1">
            <a:extLst>
              <a:ext uri="{FF2B5EF4-FFF2-40B4-BE49-F238E27FC236}">
                <a16:creationId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dirty="0"/>
              <a:t>Click to edit Master title style</a:t>
            </a:r>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p:nvPr>
        </p:nvSpPr>
        <p:spPr>
          <a:xfrm>
            <a:off x="612648" y="2438400"/>
            <a:ext cx="3419856" cy="365760"/>
          </a:xfrm>
        </p:spPr>
        <p:txBody>
          <a:bodyPr anchor="t"/>
          <a:lstStyle>
            <a:lvl1pPr marL="0" indent="0">
              <a:lnSpc>
                <a:spcPct val="100000"/>
              </a:lnSpc>
              <a:spcBef>
                <a:spcPts val="1000"/>
              </a:spcBef>
              <a:buNone/>
              <a:defRPr sz="2000" b="1" cap="all" spc="2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p:nvPr>
        </p:nvSpPr>
        <p:spPr>
          <a:xfrm>
            <a:off x="612648" y="2871216"/>
            <a:ext cx="3419856" cy="2925554"/>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p:nvPr>
        </p:nvSpPr>
        <p:spPr>
          <a:xfrm>
            <a:off x="4407408" y="2438400"/>
            <a:ext cx="3419856" cy="365760"/>
          </a:xfrm>
        </p:spPr>
        <p:txBody>
          <a:bodyPr anchor="t"/>
          <a:lstStyle>
            <a:lvl1pPr marL="0" indent="0">
              <a:lnSpc>
                <a:spcPct val="100000"/>
              </a:lnSpc>
              <a:spcBef>
                <a:spcPts val="1000"/>
              </a:spcBef>
              <a:buNone/>
              <a:defRPr sz="2000" b="1" cap="all" spc="2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p:nvPr>
        </p:nvSpPr>
        <p:spPr>
          <a:xfrm>
            <a:off x="4407408" y="2871216"/>
            <a:ext cx="3419856" cy="2925554"/>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9A48939F-0CF9-9CBD-F606-7A4850B910A1}"/>
              </a:ext>
            </a:extLst>
          </p:cNvPr>
          <p:cNvSpPr>
            <a:spLocks noGrp="1"/>
          </p:cNvSpPr>
          <p:nvPr>
            <p:ph type="body" sz="quarter" idx="13"/>
          </p:nvPr>
        </p:nvSpPr>
        <p:spPr>
          <a:xfrm>
            <a:off x="8183880" y="2438400"/>
            <a:ext cx="3419856" cy="365760"/>
          </a:xfrm>
        </p:spPr>
        <p:txBody>
          <a:bodyPr anchor="t"/>
          <a:lstStyle>
            <a:lvl1pPr marL="0" indent="0">
              <a:lnSpc>
                <a:spcPct val="100000"/>
              </a:lnSpc>
              <a:spcBef>
                <a:spcPts val="1000"/>
              </a:spcBef>
              <a:buNone/>
              <a:defRPr sz="2000" b="1" cap="all" spc="2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3" name="Content Placeholder 5">
            <a:extLst>
              <a:ext uri="{FF2B5EF4-FFF2-40B4-BE49-F238E27FC236}">
                <a16:creationId xmlns:a16="http://schemas.microsoft.com/office/drawing/2014/main" id="{693BC756-2B97-9751-B879-03B6F1C405C3}"/>
              </a:ext>
            </a:extLst>
          </p:cNvPr>
          <p:cNvSpPr>
            <a:spLocks noGrp="1"/>
          </p:cNvSpPr>
          <p:nvPr>
            <p:ph sz="quarter" idx="14"/>
          </p:nvPr>
        </p:nvSpPr>
        <p:spPr>
          <a:xfrm>
            <a:off x="8183880" y="2871216"/>
            <a:ext cx="3419856" cy="2925554"/>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10" name="Straight Connector 9">
            <a:extLst>
              <a:ext uri="{FF2B5EF4-FFF2-40B4-BE49-F238E27FC236}">
                <a16:creationId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49287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5F45936-2436-D9FD-A05D-F3C70F90FDCC}"/>
              </a:ext>
            </a:extLst>
          </p:cNvPr>
          <p:cNvPicPr>
            <a:picLocks noChangeAspect="1"/>
          </p:cNvPicPr>
          <p:nvPr userDrawn="1"/>
        </p:nvPicPr>
        <p:blipFill>
          <a:blip r:embed="rId2"/>
          <a:stretch>
            <a:fillRect/>
          </a:stretch>
        </p:blipFill>
        <p:spPr>
          <a:xfrm>
            <a:off x="0" y="3758530"/>
            <a:ext cx="4700016" cy="3099470"/>
          </a:xfrm>
          <a:prstGeom prst="rect">
            <a:avLst/>
          </a:prstGeom>
        </p:spPr>
      </p:pic>
      <p:pic>
        <p:nvPicPr>
          <p:cNvPr id="8" name="Picture 7">
            <a:extLst>
              <a:ext uri="{FF2B5EF4-FFF2-40B4-BE49-F238E27FC236}">
                <a16:creationId xmlns:a16="http://schemas.microsoft.com/office/drawing/2014/main" id="{0DF862D5-CF3B-E45B-934F-ACEF42B35BB4}"/>
              </a:ext>
            </a:extLst>
          </p:cNvPr>
          <p:cNvPicPr>
            <a:picLocks noChangeAspect="1"/>
          </p:cNvPicPr>
          <p:nvPr userDrawn="1"/>
        </p:nvPicPr>
        <p:blipFill>
          <a:blip r:embed="rId3"/>
          <a:stretch>
            <a:fillRect/>
          </a:stretch>
        </p:blipFill>
        <p:spPr>
          <a:xfrm>
            <a:off x="0" y="0"/>
            <a:ext cx="5148072" cy="3436275"/>
          </a:xfrm>
          <a:prstGeom prst="rect">
            <a:avLst/>
          </a:prstGeom>
        </p:spPr>
      </p:pic>
      <p:sp>
        <p:nvSpPr>
          <p:cNvPr id="12" name="Title 11">
            <a:extLst>
              <a:ext uri="{FF2B5EF4-FFF2-40B4-BE49-F238E27FC236}">
                <a16:creationId xmlns:a16="http://schemas.microsoft.com/office/drawing/2014/main" id="{3392E024-DB0F-45F6-7A0A-359A57817906}"/>
              </a:ext>
            </a:extLst>
          </p:cNvPr>
          <p:cNvSpPr>
            <a:spLocks noGrp="1"/>
          </p:cNvSpPr>
          <p:nvPr>
            <p:ph type="title"/>
          </p:nvPr>
        </p:nvSpPr>
        <p:spPr>
          <a:xfrm>
            <a:off x="612648" y="1216152"/>
            <a:ext cx="5184648" cy="4416552"/>
          </a:xfrm>
        </p:spPr>
        <p:txBody>
          <a:bodyPr lIns="0" rIns="0"/>
          <a:lstStyle>
            <a:lvl1pPr algn="r">
              <a:defRPr sz="4800" cap="all" spc="400" baseline="0"/>
            </a:lvl1pPr>
          </a:lstStyle>
          <a:p>
            <a:r>
              <a:rPr lang="en-US" dirty="0"/>
              <a:t>Click to edit Master title style</a:t>
            </a:r>
          </a:p>
        </p:txBody>
      </p:sp>
      <p:sp>
        <p:nvSpPr>
          <p:cNvPr id="14" name="Content Placeholder 13">
            <a:extLst>
              <a:ext uri="{FF2B5EF4-FFF2-40B4-BE49-F238E27FC236}">
                <a16:creationId xmlns:a16="http://schemas.microsoft.com/office/drawing/2014/main" id="{59AC38BE-9C76-A3FA-7823-F4A4B43AB754}"/>
              </a:ext>
            </a:extLst>
          </p:cNvPr>
          <p:cNvSpPr>
            <a:spLocks noGrp="1"/>
          </p:cNvSpPr>
          <p:nvPr>
            <p:ph sz="quarter" idx="13"/>
          </p:nvPr>
        </p:nvSpPr>
        <p:spPr>
          <a:xfrm>
            <a:off x="6400800" y="1216025"/>
            <a:ext cx="5184648" cy="4416425"/>
          </a:xfrm>
        </p:spPr>
        <p:txBody>
          <a:bodyPr anchor="ctr"/>
          <a:lstStyle>
            <a:lvl1pPr marL="0" indent="0">
              <a:lnSpc>
                <a:spcPct val="150000"/>
              </a:lnSpc>
              <a:spcBef>
                <a:spcPts val="1000"/>
              </a:spcBef>
              <a:buNone/>
              <a:defRPr sz="1600" spc="100" baseline="0"/>
            </a:lvl1pPr>
            <a:lvl2pPr marL="228600">
              <a:lnSpc>
                <a:spcPct val="150000"/>
              </a:lnSpc>
              <a:spcBef>
                <a:spcPts val="1000"/>
              </a:spcBef>
              <a:defRPr sz="1600" spc="100" baseline="0"/>
            </a:lvl2pPr>
            <a:lvl3pPr marL="457200">
              <a:lnSpc>
                <a:spcPct val="150000"/>
              </a:lnSpc>
              <a:spcBef>
                <a:spcPts val="1000"/>
              </a:spcBef>
              <a:defRPr sz="1600" spc="100" baseline="0"/>
            </a:lvl3pPr>
            <a:lvl4pPr marL="685800">
              <a:lnSpc>
                <a:spcPct val="150000"/>
              </a:lnSpc>
              <a:spcBef>
                <a:spcPts val="1000"/>
              </a:spcBef>
              <a:defRPr sz="1600" spc="100" baseline="0"/>
            </a:lvl4pPr>
            <a:lvl5pPr marL="914400">
              <a:lnSpc>
                <a:spcPct val="150000"/>
              </a:lnSpc>
              <a:spcBef>
                <a:spcPts val="1000"/>
              </a:spcBef>
              <a:defRPr sz="1600" spc="1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4" name="Slide Number Placeholder 3">
            <a:extLst>
              <a:ext uri="{FF2B5EF4-FFF2-40B4-BE49-F238E27FC236}">
                <a16:creationId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5" name="Straight Connector 4">
            <a:extLst>
              <a:ext uri="{FF2B5EF4-FFF2-40B4-BE49-F238E27FC236}">
                <a16:creationId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418889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9AFB71-7F33-280E-7877-06F4AFFF063A}"/>
              </a:ext>
            </a:extLst>
          </p:cNvPr>
          <p:cNvPicPr>
            <a:picLocks noChangeAspect="1"/>
          </p:cNvPicPr>
          <p:nvPr userDrawn="1"/>
        </p:nvPicPr>
        <p:blipFill>
          <a:blip r:embed="rId2"/>
          <a:srcRect/>
          <a:stretch/>
        </p:blipFill>
        <p:spPr>
          <a:xfrm>
            <a:off x="0" y="0"/>
            <a:ext cx="12192000" cy="6858000"/>
          </a:xfrm>
          <a:prstGeom prst="rect">
            <a:avLst/>
          </a:prstGeom>
        </p:spPr>
      </p:pic>
      <p:sp>
        <p:nvSpPr>
          <p:cNvPr id="6" name="Title 1">
            <a:extLst>
              <a:ext uri="{FF2B5EF4-FFF2-40B4-BE49-F238E27FC236}">
                <a16:creationId xmlns:a16="http://schemas.microsoft.com/office/drawing/2014/main" id="{10B0FF2F-3458-EA78-83DC-46FB2E5CE154}"/>
              </a:ext>
            </a:extLst>
          </p:cNvPr>
          <p:cNvSpPr>
            <a:spLocks noGrp="1"/>
          </p:cNvSpPr>
          <p:nvPr>
            <p:ph type="ctrTitle" hasCustomPrompt="1"/>
          </p:nvPr>
        </p:nvSpPr>
        <p:spPr>
          <a:xfrm>
            <a:off x="1078992" y="1956816"/>
            <a:ext cx="10040112" cy="2387600"/>
          </a:xfrm>
        </p:spPr>
        <p:txBody>
          <a:bodyPr anchor="t">
            <a:noAutofit/>
          </a:bodyPr>
          <a:lstStyle>
            <a:lvl1pPr algn="l">
              <a:defRPr sz="9600" spc="300" baseline="0">
                <a:ln w="28575">
                  <a:solidFill>
                    <a:schemeClr val="tx1"/>
                  </a:solidFill>
                </a:ln>
                <a:noFill/>
              </a:defRPr>
            </a:lvl1pPr>
          </a:lstStyle>
          <a:p>
            <a:r>
              <a:rPr lang="en-US" dirty="0"/>
              <a:t>CLICK TO EDIT MASTER TITLE STYLE</a:t>
            </a:r>
          </a:p>
        </p:txBody>
      </p:sp>
      <p:sp>
        <p:nvSpPr>
          <p:cNvPr id="10" name="Subtitle 2">
            <a:extLst>
              <a:ext uri="{FF2B5EF4-FFF2-40B4-BE49-F238E27FC236}">
                <a16:creationId xmlns:a16="http://schemas.microsoft.com/office/drawing/2014/main" id="{DC93615E-193E-5253-6EE0-EC01791E3A3A}"/>
              </a:ext>
            </a:extLst>
          </p:cNvPr>
          <p:cNvSpPr>
            <a:spLocks noGrp="1"/>
          </p:cNvSpPr>
          <p:nvPr>
            <p:ph type="subTitle" idx="1"/>
          </p:nvPr>
        </p:nvSpPr>
        <p:spPr>
          <a:xfrm>
            <a:off x="1078992" y="3483864"/>
            <a:ext cx="10040112" cy="1280160"/>
          </a:xfrm>
        </p:spPr>
        <p:txBody>
          <a:bodyPr/>
          <a:lstStyle>
            <a:lvl1pPr marL="0" indent="0" algn="l">
              <a:buNone/>
              <a:defRPr sz="2400" b="1"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34035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4" name="Slide Number Placeholder 3">
            <a:extLst>
              <a:ext uri="{FF2B5EF4-FFF2-40B4-BE49-F238E27FC236}">
                <a16:creationId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5" name="Straight Connector 4">
            <a:extLst>
              <a:ext uri="{FF2B5EF4-FFF2-40B4-BE49-F238E27FC236}">
                <a16:creationId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
        <p:nvSpPr>
          <p:cNvPr id="2" name="Title 1">
            <a:extLst>
              <a:ext uri="{FF2B5EF4-FFF2-40B4-BE49-F238E27FC236}">
                <a16:creationId xmlns:a16="http://schemas.microsoft.com/office/drawing/2014/main" id="{3BDEDC48-AA67-6FC9-FF0E-CD3CB49A502F}"/>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dirty="0"/>
              <a:t>Click to edit Master title style</a:t>
            </a:r>
          </a:p>
        </p:txBody>
      </p:sp>
    </p:spTree>
    <p:extLst>
      <p:ext uri="{BB962C8B-B14F-4D97-AF65-F5344CB8AC3E}">
        <p14:creationId xmlns:p14="http://schemas.microsoft.com/office/powerpoint/2010/main" val="2875107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54185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D6A3-F987-4FCC-A6EF-2EF0D33C0888}"/>
              </a:ext>
            </a:extLst>
          </p:cNvPr>
          <p:cNvSpPr>
            <a:spLocks noGrp="1"/>
          </p:cNvSpPr>
          <p:nvPr>
            <p:ph type="title"/>
          </p:nvPr>
        </p:nvSpPr>
        <p:spPr>
          <a:xfrm>
            <a:off x="839788" y="457200"/>
            <a:ext cx="3932237" cy="1600200"/>
          </a:xfrm>
        </p:spPr>
        <p:txBody>
          <a:bodyPr anchor="b"/>
          <a:lstStyle>
            <a:lvl1pPr>
              <a:defRPr sz="3200">
                <a:latin typeface="+mj-lt"/>
              </a:defRPr>
            </a:lvl1pPr>
          </a:lstStyle>
          <a:p>
            <a:r>
              <a:rPr lang="en-US"/>
              <a:t>Click to edit Master title style</a:t>
            </a:r>
          </a:p>
        </p:txBody>
      </p:sp>
      <p:sp>
        <p:nvSpPr>
          <p:cNvPr id="3" name="Content Placeholder 2">
            <a:extLst>
              <a:ext uri="{FF2B5EF4-FFF2-40B4-BE49-F238E27FC236}">
                <a16:creationId xmlns:a16="http://schemas.microsoft.com/office/drawing/2014/main" id="{4C3F06A0-63CE-4272-B90E-4F20296BFB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08467220-06E3-427A-B4D3-9B0030E09D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5AEF53B-C85C-47DB-ADE4-C1D9FA682945}"/>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7" name="Slide Number Placeholder 6">
            <a:extLst>
              <a:ext uri="{FF2B5EF4-FFF2-40B4-BE49-F238E27FC236}">
                <a16:creationId xmlns:a16="http://schemas.microsoft.com/office/drawing/2014/main" id="{DFD4FD38-14E5-4C36-B948-8BF3F794ED8C}"/>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8" name="Straight Connector 7">
            <a:extLst>
              <a:ext uri="{FF2B5EF4-FFF2-40B4-BE49-F238E27FC236}">
                <a16:creationId xmlns:a16="http://schemas.microsoft.com/office/drawing/2014/main" id="{5754AE8D-13E4-BDDA-7C36-A9E08FD0A0E8}"/>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6CE37136-8479-8CDC-7EEB-030C1A8151EF}"/>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992005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08F2A-1C19-4116-80DF-E24EDDF283FF}"/>
              </a:ext>
            </a:extLst>
          </p:cNvPr>
          <p:cNvSpPr>
            <a:spLocks noGrp="1"/>
          </p:cNvSpPr>
          <p:nvPr>
            <p:ph type="title"/>
          </p:nvPr>
        </p:nvSpPr>
        <p:spPr>
          <a:xfrm>
            <a:off x="839788" y="457200"/>
            <a:ext cx="3932237" cy="1600200"/>
          </a:xfrm>
        </p:spPr>
        <p:txBody>
          <a:bodyPr anchor="b"/>
          <a:lstStyle>
            <a:lvl1pPr>
              <a:defRPr sz="3200">
                <a:latin typeface="+mj-lt"/>
              </a:defRPr>
            </a:lvl1pPr>
          </a:lstStyle>
          <a:p>
            <a:r>
              <a:rPr lang="en-US"/>
              <a:t>Click to edit Master title style</a:t>
            </a:r>
          </a:p>
        </p:txBody>
      </p:sp>
      <p:sp>
        <p:nvSpPr>
          <p:cNvPr id="3" name="Picture Placeholder 2">
            <a:extLst>
              <a:ext uri="{FF2B5EF4-FFF2-40B4-BE49-F238E27FC236}">
                <a16:creationId xmlns:a16="http://schemas.microsoft.com/office/drawing/2014/main" id="{08A489A7-7CA6-4CC9-B634-FCB2E102C6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F5F80D-1DB9-4E0A-8F68-924FC1C9C3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08DA4DA3-10C7-48A6-9B15-38222B8CAD42}"/>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7" name="Slide Number Placeholder 6">
            <a:extLst>
              <a:ext uri="{FF2B5EF4-FFF2-40B4-BE49-F238E27FC236}">
                <a16:creationId xmlns:a16="http://schemas.microsoft.com/office/drawing/2014/main" id="{E584E7EE-5B3B-427E-9807-020AEF8C7662}"/>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8" name="Straight Connector 7">
            <a:extLst>
              <a:ext uri="{FF2B5EF4-FFF2-40B4-BE49-F238E27FC236}">
                <a16:creationId xmlns:a16="http://schemas.microsoft.com/office/drawing/2014/main" id="{1DC6EFE9-BD9C-6124-823A-BD1C488321D2}"/>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21B53473-DF27-C657-627F-ED66976E076B}"/>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5165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1D3B0F0-DE71-18AB-7957-4CFA29C3A328}"/>
              </a:ext>
            </a:extLst>
          </p:cNvPr>
          <p:cNvPicPr>
            <a:picLocks noChangeAspect="1"/>
          </p:cNvPicPr>
          <p:nvPr userDrawn="1"/>
        </p:nvPicPr>
        <p:blipFill>
          <a:blip r:embed="rId2"/>
          <a:stretch>
            <a:fillRect/>
          </a:stretch>
        </p:blipFill>
        <p:spPr>
          <a:xfrm>
            <a:off x="0" y="857290"/>
            <a:ext cx="5797296" cy="6000710"/>
          </a:xfrm>
          <a:prstGeom prst="rect">
            <a:avLst/>
          </a:prstGeom>
        </p:spPr>
      </p:pic>
      <p:pic>
        <p:nvPicPr>
          <p:cNvPr id="8" name="Picture 7">
            <a:extLst>
              <a:ext uri="{FF2B5EF4-FFF2-40B4-BE49-F238E27FC236}">
                <a16:creationId xmlns:a16="http://schemas.microsoft.com/office/drawing/2014/main" id="{1F04770F-E995-EF98-B4D1-9F13733EEF07}"/>
              </a:ext>
            </a:extLst>
          </p:cNvPr>
          <p:cNvPicPr>
            <a:picLocks noChangeAspect="1"/>
          </p:cNvPicPr>
          <p:nvPr userDrawn="1"/>
        </p:nvPicPr>
        <p:blipFill>
          <a:blip r:embed="rId3"/>
          <a:stretch>
            <a:fillRect/>
          </a:stretch>
        </p:blipFill>
        <p:spPr>
          <a:xfrm>
            <a:off x="8763000" y="0"/>
            <a:ext cx="3429000" cy="6807199"/>
          </a:xfrm>
          <a:prstGeom prst="rect">
            <a:avLst/>
          </a:prstGeom>
        </p:spPr>
      </p:pic>
      <p:sp>
        <p:nvSpPr>
          <p:cNvPr id="12" name="Title 11">
            <a:extLst>
              <a:ext uri="{FF2B5EF4-FFF2-40B4-BE49-F238E27FC236}">
                <a16:creationId xmlns:a16="http://schemas.microsoft.com/office/drawing/2014/main" id="{3392E024-DB0F-45F6-7A0A-359A57817906}"/>
              </a:ext>
            </a:extLst>
          </p:cNvPr>
          <p:cNvSpPr>
            <a:spLocks noGrp="1"/>
          </p:cNvSpPr>
          <p:nvPr>
            <p:ph type="title"/>
          </p:nvPr>
        </p:nvSpPr>
        <p:spPr>
          <a:xfrm>
            <a:off x="612648" y="1216152"/>
            <a:ext cx="5184648" cy="4416552"/>
          </a:xfrm>
        </p:spPr>
        <p:txBody>
          <a:bodyPr lIns="0" rIns="0"/>
          <a:lstStyle>
            <a:lvl1pPr algn="r">
              <a:defRPr sz="4800" cap="all" spc="400" baseline="0"/>
            </a:lvl1pPr>
          </a:lstStyle>
          <a:p>
            <a:r>
              <a:rPr lang="en-US" dirty="0"/>
              <a:t>Click to edit Master title style</a:t>
            </a:r>
          </a:p>
        </p:txBody>
      </p:sp>
      <p:sp>
        <p:nvSpPr>
          <p:cNvPr id="14" name="Content Placeholder 13">
            <a:extLst>
              <a:ext uri="{FF2B5EF4-FFF2-40B4-BE49-F238E27FC236}">
                <a16:creationId xmlns:a16="http://schemas.microsoft.com/office/drawing/2014/main" id="{59AC38BE-9C76-A3FA-7823-F4A4B43AB754}"/>
              </a:ext>
            </a:extLst>
          </p:cNvPr>
          <p:cNvSpPr>
            <a:spLocks noGrp="1"/>
          </p:cNvSpPr>
          <p:nvPr>
            <p:ph sz="quarter" idx="13"/>
          </p:nvPr>
        </p:nvSpPr>
        <p:spPr>
          <a:xfrm>
            <a:off x="6400800" y="1216025"/>
            <a:ext cx="5184648" cy="4416425"/>
          </a:xfrm>
        </p:spPr>
        <p:txBody>
          <a:bodyPr anchor="ctr"/>
          <a:lstStyle>
            <a:lvl1pPr marL="0" indent="0">
              <a:lnSpc>
                <a:spcPct val="100000"/>
              </a:lnSpc>
              <a:spcBef>
                <a:spcPts val="1000"/>
              </a:spcBef>
              <a:buNone/>
              <a:defRPr sz="2400" b="1" spc="200" baseline="0"/>
            </a:lvl1pPr>
            <a:lvl2pPr marL="228600">
              <a:lnSpc>
                <a:spcPct val="150000"/>
              </a:lnSpc>
              <a:spcBef>
                <a:spcPts val="1000"/>
              </a:spcBef>
              <a:defRPr sz="2400" spc="100" baseline="0"/>
            </a:lvl2pPr>
            <a:lvl3pPr marL="457200">
              <a:lnSpc>
                <a:spcPct val="150000"/>
              </a:lnSpc>
              <a:spcBef>
                <a:spcPts val="1000"/>
              </a:spcBef>
              <a:defRPr sz="2400" spc="100" baseline="0"/>
            </a:lvl3pPr>
            <a:lvl4pPr marL="685800">
              <a:lnSpc>
                <a:spcPct val="150000"/>
              </a:lnSpc>
              <a:spcBef>
                <a:spcPts val="1000"/>
              </a:spcBef>
              <a:defRPr sz="2400" spc="100" baseline="0"/>
            </a:lvl4pPr>
            <a:lvl5pPr marL="914400">
              <a:lnSpc>
                <a:spcPct val="150000"/>
              </a:lnSpc>
              <a:spcBef>
                <a:spcPts val="1000"/>
              </a:spcBef>
              <a:defRPr sz="2400" spc="1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4" name="Slide Number Placeholder 3">
            <a:extLst>
              <a:ext uri="{FF2B5EF4-FFF2-40B4-BE49-F238E27FC236}">
                <a16:creationId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5" name="Straight Connector 4">
            <a:extLst>
              <a:ext uri="{FF2B5EF4-FFF2-40B4-BE49-F238E27FC236}">
                <a16:creationId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17844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328C38-4E83-27EA-9D01-DDDF734988CA}"/>
              </a:ext>
            </a:extLst>
          </p:cNvPr>
          <p:cNvPicPr>
            <a:picLocks noChangeAspect="1"/>
          </p:cNvPicPr>
          <p:nvPr userDrawn="1"/>
        </p:nvPicPr>
        <p:blipFill>
          <a:blip r:embed="rId2"/>
          <a:stretch>
            <a:fillRect/>
          </a:stretch>
        </p:blipFill>
        <p:spPr>
          <a:xfrm>
            <a:off x="5370576" y="3428234"/>
            <a:ext cx="6821424" cy="3429766"/>
          </a:xfrm>
          <a:prstGeom prst="rect">
            <a:avLst/>
          </a:prstGeom>
        </p:spPr>
      </p:pic>
      <p:pic>
        <p:nvPicPr>
          <p:cNvPr id="10" name="Picture 9">
            <a:extLst>
              <a:ext uri="{FF2B5EF4-FFF2-40B4-BE49-F238E27FC236}">
                <a16:creationId xmlns:a16="http://schemas.microsoft.com/office/drawing/2014/main" id="{B270B91D-A39E-3D53-DBBB-DF836D19BE1A}"/>
              </a:ext>
            </a:extLst>
          </p:cNvPr>
          <p:cNvPicPr>
            <a:picLocks noChangeAspect="1"/>
          </p:cNvPicPr>
          <p:nvPr userDrawn="1"/>
        </p:nvPicPr>
        <p:blipFill>
          <a:blip r:embed="rId3"/>
          <a:stretch>
            <a:fillRect/>
          </a:stretch>
        </p:blipFill>
        <p:spPr>
          <a:xfrm>
            <a:off x="0" y="0"/>
            <a:ext cx="4654518" cy="5239512"/>
          </a:xfrm>
          <a:prstGeom prst="rect">
            <a:avLst/>
          </a:prstGeom>
        </p:spPr>
      </p:pic>
      <p:sp>
        <p:nvSpPr>
          <p:cNvPr id="12" name="Title 11">
            <a:extLst>
              <a:ext uri="{FF2B5EF4-FFF2-40B4-BE49-F238E27FC236}">
                <a16:creationId xmlns:a16="http://schemas.microsoft.com/office/drawing/2014/main" id="{3392E024-DB0F-45F6-7A0A-359A57817906}"/>
              </a:ext>
            </a:extLst>
          </p:cNvPr>
          <p:cNvSpPr>
            <a:spLocks noGrp="1"/>
          </p:cNvSpPr>
          <p:nvPr>
            <p:ph type="title"/>
          </p:nvPr>
        </p:nvSpPr>
        <p:spPr>
          <a:xfrm>
            <a:off x="612648" y="1216152"/>
            <a:ext cx="5184648" cy="4416552"/>
          </a:xfrm>
        </p:spPr>
        <p:txBody>
          <a:bodyPr lIns="0" rIns="0"/>
          <a:lstStyle>
            <a:lvl1pPr algn="r">
              <a:defRPr sz="4800" cap="all" spc="400" baseline="0"/>
            </a:lvl1pPr>
          </a:lstStyle>
          <a:p>
            <a:r>
              <a:rPr lang="en-US" dirty="0"/>
              <a:t>Click to edit Master title style</a:t>
            </a:r>
          </a:p>
        </p:txBody>
      </p:sp>
      <p:sp>
        <p:nvSpPr>
          <p:cNvPr id="14" name="Content Placeholder 13">
            <a:extLst>
              <a:ext uri="{FF2B5EF4-FFF2-40B4-BE49-F238E27FC236}">
                <a16:creationId xmlns:a16="http://schemas.microsoft.com/office/drawing/2014/main" id="{59AC38BE-9C76-A3FA-7823-F4A4B43AB754}"/>
              </a:ext>
            </a:extLst>
          </p:cNvPr>
          <p:cNvSpPr>
            <a:spLocks noGrp="1"/>
          </p:cNvSpPr>
          <p:nvPr>
            <p:ph sz="quarter" idx="13"/>
          </p:nvPr>
        </p:nvSpPr>
        <p:spPr>
          <a:xfrm>
            <a:off x="6400800" y="1216025"/>
            <a:ext cx="5184648" cy="4416425"/>
          </a:xfrm>
        </p:spPr>
        <p:txBody>
          <a:bodyPr anchor="ctr"/>
          <a:lstStyle>
            <a:lvl1pPr marL="0" indent="0">
              <a:lnSpc>
                <a:spcPct val="150000"/>
              </a:lnSpc>
              <a:spcBef>
                <a:spcPts val="1000"/>
              </a:spcBef>
              <a:buNone/>
              <a:defRPr sz="1600" spc="100" baseline="0"/>
            </a:lvl1pPr>
            <a:lvl2pPr marL="228600">
              <a:lnSpc>
                <a:spcPct val="150000"/>
              </a:lnSpc>
              <a:spcBef>
                <a:spcPts val="1000"/>
              </a:spcBef>
              <a:defRPr sz="1600" spc="100" baseline="0"/>
            </a:lvl2pPr>
            <a:lvl3pPr marL="457200">
              <a:lnSpc>
                <a:spcPct val="150000"/>
              </a:lnSpc>
              <a:spcBef>
                <a:spcPts val="1000"/>
              </a:spcBef>
              <a:defRPr sz="1600" spc="100" baseline="0"/>
            </a:lvl3pPr>
            <a:lvl4pPr marL="685800">
              <a:lnSpc>
                <a:spcPct val="150000"/>
              </a:lnSpc>
              <a:spcBef>
                <a:spcPts val="1000"/>
              </a:spcBef>
              <a:defRPr sz="1600" spc="100" baseline="0"/>
            </a:lvl4pPr>
            <a:lvl5pPr marL="914400">
              <a:lnSpc>
                <a:spcPct val="150000"/>
              </a:lnSpc>
              <a:spcBef>
                <a:spcPts val="1000"/>
              </a:spcBef>
              <a:defRPr sz="1600" spc="1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4" name="Slide Number Placeholder 3">
            <a:extLst>
              <a:ext uri="{FF2B5EF4-FFF2-40B4-BE49-F238E27FC236}">
                <a16:creationId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5" name="Straight Connector 4">
            <a:extLst>
              <a:ext uri="{FF2B5EF4-FFF2-40B4-BE49-F238E27FC236}">
                <a16:creationId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61504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FEC1861-1570-5A6A-D3BA-4A17F008A562}"/>
              </a:ext>
            </a:extLst>
          </p:cNvPr>
          <p:cNvPicPr>
            <a:picLocks noChangeAspect="1"/>
          </p:cNvPicPr>
          <p:nvPr userDrawn="1"/>
        </p:nvPicPr>
        <p:blipFill>
          <a:blip r:embed="rId2"/>
          <a:srcRect/>
          <a:stretch/>
        </p:blipFill>
        <p:spPr>
          <a:xfrm>
            <a:off x="0" y="0"/>
            <a:ext cx="12192000" cy="6858000"/>
          </a:xfrm>
          <a:prstGeom prst="rect">
            <a:avLst/>
          </a:prstGeom>
        </p:spPr>
      </p:pic>
      <p:sp>
        <p:nvSpPr>
          <p:cNvPr id="6" name="Title 1">
            <a:extLst>
              <a:ext uri="{FF2B5EF4-FFF2-40B4-BE49-F238E27FC236}">
                <a16:creationId xmlns:a16="http://schemas.microsoft.com/office/drawing/2014/main" id="{10B0FF2F-3458-EA78-83DC-46FB2E5CE154}"/>
              </a:ext>
            </a:extLst>
          </p:cNvPr>
          <p:cNvSpPr>
            <a:spLocks noGrp="1"/>
          </p:cNvSpPr>
          <p:nvPr>
            <p:ph type="ctrTitle" hasCustomPrompt="1"/>
          </p:nvPr>
        </p:nvSpPr>
        <p:spPr>
          <a:xfrm>
            <a:off x="1078992" y="1956816"/>
            <a:ext cx="10040112" cy="2387600"/>
          </a:xfrm>
        </p:spPr>
        <p:txBody>
          <a:bodyPr anchor="t">
            <a:noAutofit/>
          </a:bodyPr>
          <a:lstStyle>
            <a:lvl1pPr algn="l">
              <a:defRPr sz="9600" spc="300" baseline="0">
                <a:ln w="28575">
                  <a:solidFill>
                    <a:schemeClr val="tx1"/>
                  </a:solidFill>
                </a:ln>
                <a:noFill/>
              </a:defRPr>
            </a:lvl1pPr>
          </a:lstStyle>
          <a:p>
            <a:r>
              <a:rPr lang="en-US" dirty="0"/>
              <a:t>CLICK TO EDIT MASTER TITLE STYLE</a:t>
            </a:r>
          </a:p>
        </p:txBody>
      </p:sp>
      <p:sp>
        <p:nvSpPr>
          <p:cNvPr id="10" name="Subtitle 2">
            <a:extLst>
              <a:ext uri="{FF2B5EF4-FFF2-40B4-BE49-F238E27FC236}">
                <a16:creationId xmlns:a16="http://schemas.microsoft.com/office/drawing/2014/main" id="{DC93615E-193E-5253-6EE0-EC01791E3A3A}"/>
              </a:ext>
            </a:extLst>
          </p:cNvPr>
          <p:cNvSpPr>
            <a:spLocks noGrp="1"/>
          </p:cNvSpPr>
          <p:nvPr>
            <p:ph type="subTitle" idx="1"/>
          </p:nvPr>
        </p:nvSpPr>
        <p:spPr>
          <a:xfrm>
            <a:off x="1078992" y="4901184"/>
            <a:ext cx="10040112" cy="1280160"/>
          </a:xfrm>
        </p:spPr>
        <p:txBody>
          <a:bodyPr/>
          <a:lstStyle>
            <a:lvl1pPr marL="0" indent="0" algn="l">
              <a:buNone/>
              <a:defRPr sz="2400" b="1"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802635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437D9B2-AE86-9092-7072-0F717E3CA831}"/>
              </a:ext>
            </a:extLst>
          </p:cNvPr>
          <p:cNvPicPr>
            <a:picLocks noChangeAspect="1"/>
          </p:cNvPicPr>
          <p:nvPr userDrawn="1"/>
        </p:nvPicPr>
        <p:blipFill>
          <a:blip r:embed="rId2"/>
          <a:stretch>
            <a:fillRect/>
          </a:stretch>
        </p:blipFill>
        <p:spPr>
          <a:xfrm>
            <a:off x="0" y="3655535"/>
            <a:ext cx="4727448" cy="3202465"/>
          </a:xfrm>
          <a:prstGeom prst="rect">
            <a:avLst/>
          </a:prstGeom>
        </p:spPr>
      </p:pic>
      <p:pic>
        <p:nvPicPr>
          <p:cNvPr id="9" name="Picture 8">
            <a:extLst>
              <a:ext uri="{FF2B5EF4-FFF2-40B4-BE49-F238E27FC236}">
                <a16:creationId xmlns:a16="http://schemas.microsoft.com/office/drawing/2014/main" id="{5BF7E0A5-7E8E-4A90-B415-12984C7AB24C}"/>
              </a:ext>
            </a:extLst>
          </p:cNvPr>
          <p:cNvPicPr>
            <a:picLocks noChangeAspect="1"/>
          </p:cNvPicPr>
          <p:nvPr userDrawn="1"/>
        </p:nvPicPr>
        <p:blipFill>
          <a:blip r:embed="rId3"/>
          <a:stretch>
            <a:fillRect/>
          </a:stretch>
        </p:blipFill>
        <p:spPr>
          <a:xfrm>
            <a:off x="6548245" y="0"/>
            <a:ext cx="5643755" cy="2313432"/>
          </a:xfrm>
          <a:prstGeom prst="rect">
            <a:avLst/>
          </a:prstGeom>
        </p:spPr>
      </p:pic>
      <p:sp>
        <p:nvSpPr>
          <p:cNvPr id="12" name="Title 11">
            <a:extLst>
              <a:ext uri="{FF2B5EF4-FFF2-40B4-BE49-F238E27FC236}">
                <a16:creationId xmlns:a16="http://schemas.microsoft.com/office/drawing/2014/main" id="{3392E024-DB0F-45F6-7A0A-359A57817906}"/>
              </a:ext>
            </a:extLst>
          </p:cNvPr>
          <p:cNvSpPr>
            <a:spLocks noGrp="1"/>
          </p:cNvSpPr>
          <p:nvPr>
            <p:ph type="title"/>
          </p:nvPr>
        </p:nvSpPr>
        <p:spPr>
          <a:xfrm>
            <a:off x="612648" y="1216152"/>
            <a:ext cx="5184648" cy="4416552"/>
          </a:xfrm>
        </p:spPr>
        <p:txBody>
          <a:bodyPr lIns="0" rIns="0"/>
          <a:lstStyle>
            <a:lvl1pPr algn="r">
              <a:defRPr sz="4800" cap="all" spc="400" baseline="0"/>
            </a:lvl1pPr>
          </a:lstStyle>
          <a:p>
            <a:r>
              <a:rPr lang="en-US" dirty="0"/>
              <a:t>Click to edit Master title style</a:t>
            </a:r>
          </a:p>
        </p:txBody>
      </p:sp>
      <p:sp>
        <p:nvSpPr>
          <p:cNvPr id="14" name="Content Placeholder 13">
            <a:extLst>
              <a:ext uri="{FF2B5EF4-FFF2-40B4-BE49-F238E27FC236}">
                <a16:creationId xmlns:a16="http://schemas.microsoft.com/office/drawing/2014/main" id="{59AC38BE-9C76-A3FA-7823-F4A4B43AB754}"/>
              </a:ext>
            </a:extLst>
          </p:cNvPr>
          <p:cNvSpPr>
            <a:spLocks noGrp="1"/>
          </p:cNvSpPr>
          <p:nvPr>
            <p:ph sz="quarter" idx="13"/>
          </p:nvPr>
        </p:nvSpPr>
        <p:spPr>
          <a:xfrm>
            <a:off x="6400800" y="1216025"/>
            <a:ext cx="5184648" cy="4416425"/>
          </a:xfrm>
        </p:spPr>
        <p:txBody>
          <a:bodyPr anchor="ctr"/>
          <a:lstStyle>
            <a:lvl1pPr marL="0" indent="0">
              <a:lnSpc>
                <a:spcPct val="150000"/>
              </a:lnSpc>
              <a:spcBef>
                <a:spcPts val="1000"/>
              </a:spcBef>
              <a:buNone/>
              <a:defRPr sz="1600" spc="100" baseline="0"/>
            </a:lvl1pPr>
            <a:lvl2pPr marL="228600">
              <a:lnSpc>
                <a:spcPct val="150000"/>
              </a:lnSpc>
              <a:spcBef>
                <a:spcPts val="1000"/>
              </a:spcBef>
              <a:defRPr sz="1600" spc="100" baseline="0"/>
            </a:lvl2pPr>
            <a:lvl3pPr marL="457200">
              <a:lnSpc>
                <a:spcPct val="150000"/>
              </a:lnSpc>
              <a:spcBef>
                <a:spcPts val="1000"/>
              </a:spcBef>
              <a:defRPr sz="1600" spc="100" baseline="0"/>
            </a:lvl3pPr>
            <a:lvl4pPr marL="685800">
              <a:lnSpc>
                <a:spcPct val="150000"/>
              </a:lnSpc>
              <a:spcBef>
                <a:spcPts val="1000"/>
              </a:spcBef>
              <a:defRPr sz="1600" spc="100" baseline="0"/>
            </a:lvl4pPr>
            <a:lvl5pPr marL="914400">
              <a:lnSpc>
                <a:spcPct val="150000"/>
              </a:lnSpc>
              <a:spcBef>
                <a:spcPts val="1000"/>
              </a:spcBef>
              <a:defRPr sz="1600" spc="1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4" name="Slide Number Placeholder 3">
            <a:extLst>
              <a:ext uri="{FF2B5EF4-FFF2-40B4-BE49-F238E27FC236}">
                <a16:creationId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5" name="Straight Connector 4">
            <a:extLst>
              <a:ext uri="{FF2B5EF4-FFF2-40B4-BE49-F238E27FC236}">
                <a16:creationId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36802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FA7995-D0F4-05F2-CDF1-463407E3BA08}"/>
              </a:ext>
            </a:extLst>
          </p:cNvPr>
          <p:cNvPicPr>
            <a:picLocks noChangeAspect="1"/>
          </p:cNvPicPr>
          <p:nvPr userDrawn="1"/>
        </p:nvPicPr>
        <p:blipFill>
          <a:blip r:embed="rId2"/>
          <a:stretch>
            <a:fillRect/>
          </a:stretch>
        </p:blipFill>
        <p:spPr>
          <a:xfrm>
            <a:off x="7031909" y="0"/>
            <a:ext cx="5160091" cy="4041648"/>
          </a:xfrm>
          <a:prstGeom prst="rect">
            <a:avLst/>
          </a:prstGeom>
        </p:spPr>
      </p:pic>
      <p:pic>
        <p:nvPicPr>
          <p:cNvPr id="7" name="Picture 6">
            <a:extLst>
              <a:ext uri="{FF2B5EF4-FFF2-40B4-BE49-F238E27FC236}">
                <a16:creationId xmlns:a16="http://schemas.microsoft.com/office/drawing/2014/main" id="{792D768B-E662-B315-7576-313DFCE2AB40}"/>
              </a:ext>
            </a:extLst>
          </p:cNvPr>
          <p:cNvPicPr>
            <a:picLocks noChangeAspect="1"/>
          </p:cNvPicPr>
          <p:nvPr userDrawn="1"/>
        </p:nvPicPr>
        <p:blipFill>
          <a:blip r:embed="rId3"/>
          <a:stretch>
            <a:fillRect/>
          </a:stretch>
        </p:blipFill>
        <p:spPr>
          <a:xfrm>
            <a:off x="0" y="3127248"/>
            <a:ext cx="4162200" cy="3730752"/>
          </a:xfrm>
          <a:prstGeom prst="rect">
            <a:avLst/>
          </a:prstGeom>
        </p:spPr>
      </p:pic>
      <p:sp>
        <p:nvSpPr>
          <p:cNvPr id="2" name="Title 1">
            <a:extLst>
              <a:ext uri="{FF2B5EF4-FFF2-40B4-BE49-F238E27FC236}">
                <a16:creationId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dirty="0"/>
              <a:t>Click to edit Master title style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p:nvPr>
        </p:nvSpPr>
        <p:spPr>
          <a:xfrm>
            <a:off x="612647" y="2441448"/>
            <a:ext cx="10972800" cy="3044952"/>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10" name="Straight Connector 9">
            <a:extLst>
              <a:ext uri="{FF2B5EF4-FFF2-40B4-BE49-F238E27FC236}">
                <a16:creationId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5839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78303F0-A6CC-605A-D08C-4E4ED07C2FB4}"/>
              </a:ext>
            </a:extLst>
          </p:cNvPr>
          <p:cNvPicPr>
            <a:picLocks noChangeAspect="1"/>
          </p:cNvPicPr>
          <p:nvPr userDrawn="1"/>
        </p:nvPicPr>
        <p:blipFill>
          <a:blip r:embed="rId2"/>
          <a:stretch>
            <a:fillRect/>
          </a:stretch>
        </p:blipFill>
        <p:spPr>
          <a:xfrm>
            <a:off x="0" y="0"/>
            <a:ext cx="4196903" cy="3611880"/>
          </a:xfrm>
          <a:prstGeom prst="rect">
            <a:avLst/>
          </a:prstGeom>
        </p:spPr>
      </p:pic>
      <p:pic>
        <p:nvPicPr>
          <p:cNvPr id="3" name="Picture 2">
            <a:extLst>
              <a:ext uri="{FF2B5EF4-FFF2-40B4-BE49-F238E27FC236}">
                <a16:creationId xmlns:a16="http://schemas.microsoft.com/office/drawing/2014/main" id="{904458FB-E7BB-F476-4A31-9C5AA406E252}"/>
              </a:ext>
            </a:extLst>
          </p:cNvPr>
          <p:cNvPicPr>
            <a:picLocks noChangeAspect="1"/>
          </p:cNvPicPr>
          <p:nvPr userDrawn="1"/>
        </p:nvPicPr>
        <p:blipFill>
          <a:blip r:embed="rId3"/>
          <a:stretch>
            <a:fillRect/>
          </a:stretch>
        </p:blipFill>
        <p:spPr>
          <a:xfrm>
            <a:off x="6202680" y="4079057"/>
            <a:ext cx="5989320" cy="2778943"/>
          </a:xfrm>
          <a:prstGeom prst="rect">
            <a:avLst/>
          </a:prstGeom>
        </p:spPr>
      </p:pic>
      <p:sp>
        <p:nvSpPr>
          <p:cNvPr id="12" name="Title 11">
            <a:extLst>
              <a:ext uri="{FF2B5EF4-FFF2-40B4-BE49-F238E27FC236}">
                <a16:creationId xmlns:a16="http://schemas.microsoft.com/office/drawing/2014/main" id="{3392E024-DB0F-45F6-7A0A-359A57817906}"/>
              </a:ext>
            </a:extLst>
          </p:cNvPr>
          <p:cNvSpPr>
            <a:spLocks noGrp="1"/>
          </p:cNvSpPr>
          <p:nvPr>
            <p:ph type="title"/>
          </p:nvPr>
        </p:nvSpPr>
        <p:spPr>
          <a:xfrm>
            <a:off x="3063240" y="2651760"/>
            <a:ext cx="6309360" cy="1580714"/>
          </a:xfrm>
        </p:spPr>
        <p:txBody>
          <a:bodyPr lIns="91440" rIns="91440" anchor="t"/>
          <a:lstStyle>
            <a:lvl1pPr algn="l">
              <a:lnSpc>
                <a:spcPct val="100000"/>
              </a:lnSpc>
              <a:defRPr sz="2800" cap="none" spc="200" baseline="0"/>
            </a:lvl1pPr>
          </a:lstStyle>
          <a:p>
            <a:r>
              <a:rPr lang="en-US" dirty="0"/>
              <a:t>Click to edit Master title style</a:t>
            </a:r>
          </a:p>
        </p:txBody>
      </p:sp>
      <p:sp>
        <p:nvSpPr>
          <p:cNvPr id="16" name="Text Placeholder 15">
            <a:extLst>
              <a:ext uri="{FF2B5EF4-FFF2-40B4-BE49-F238E27FC236}">
                <a16:creationId xmlns:a16="http://schemas.microsoft.com/office/drawing/2014/main" id="{94138E8D-4D76-2023-4B97-8ACB8894C5F1}"/>
              </a:ext>
            </a:extLst>
          </p:cNvPr>
          <p:cNvSpPr>
            <a:spLocks noGrp="1"/>
          </p:cNvSpPr>
          <p:nvPr>
            <p:ph type="body" sz="quarter" idx="13"/>
          </p:nvPr>
        </p:nvSpPr>
        <p:spPr>
          <a:xfrm>
            <a:off x="3063240" y="4232475"/>
            <a:ext cx="5775960" cy="333945"/>
          </a:xfrm>
        </p:spPr>
        <p:txBody>
          <a:bodyPr/>
          <a:lstStyle>
            <a:lvl1pPr marL="0" indent="0">
              <a:buNone/>
              <a:defRPr sz="1800" spc="200" baseline="0"/>
            </a:lvl1pPr>
          </a:lstStyle>
          <a:p>
            <a:pPr lvl="0"/>
            <a:r>
              <a:rPr lang="en-US" dirty="0"/>
              <a:t>Click to edit Master text styles</a:t>
            </a:r>
          </a:p>
        </p:txBody>
      </p:sp>
      <p:sp>
        <p:nvSpPr>
          <p:cNvPr id="17" name="Text Placeholder 13">
            <a:extLst>
              <a:ext uri="{FF2B5EF4-FFF2-40B4-BE49-F238E27FC236}">
                <a16:creationId xmlns:a16="http://schemas.microsoft.com/office/drawing/2014/main" id="{D1FFE415-7AFC-D826-1BD1-1993DED3B01D}"/>
              </a:ext>
            </a:extLst>
          </p:cNvPr>
          <p:cNvSpPr>
            <a:spLocks noGrp="1"/>
          </p:cNvSpPr>
          <p:nvPr>
            <p:ph type="body" sz="quarter" idx="15" hasCustomPrompt="1"/>
          </p:nvPr>
        </p:nvSpPr>
        <p:spPr>
          <a:xfrm>
            <a:off x="9737922" y="3591339"/>
            <a:ext cx="1171575" cy="2387600"/>
          </a:xfrm>
        </p:spPr>
        <p:txBody>
          <a:bodyPr vert="horz" lIns="91440" tIns="45720" rIns="91440" bIns="45720" rtlCol="0" anchor="t">
            <a:noAutofit/>
          </a:bodyPr>
          <a:lstStyle>
            <a:lvl1pPr marL="0" indent="0">
              <a:buNone/>
              <a:defRPr lang="en-US" sz="17000" b="1" cap="all" spc="300" dirty="0">
                <a:ln w="28575">
                  <a:solidFill>
                    <a:schemeClr val="tx1"/>
                  </a:solidFill>
                </a:ln>
                <a:noFill/>
                <a:latin typeface="+mj-lt"/>
                <a:ea typeface="+mj-ea"/>
              </a:defRPr>
            </a:lvl1pPr>
          </a:lstStyle>
          <a:p>
            <a:pPr marL="914400" lvl="0" indent="-1143000">
              <a:spcBef>
                <a:spcPct val="0"/>
              </a:spcBef>
            </a:pPr>
            <a:r>
              <a:rPr lang="en-US" dirty="0"/>
              <a:t>”</a:t>
            </a:r>
          </a:p>
        </p:txBody>
      </p:sp>
      <p:sp>
        <p:nvSpPr>
          <p:cNvPr id="18" name="Text Placeholder 13">
            <a:extLst>
              <a:ext uri="{FF2B5EF4-FFF2-40B4-BE49-F238E27FC236}">
                <a16:creationId xmlns:a16="http://schemas.microsoft.com/office/drawing/2014/main" id="{0962DFC0-ADB3-684B-6F72-9C45BB48C248}"/>
              </a:ext>
            </a:extLst>
          </p:cNvPr>
          <p:cNvSpPr>
            <a:spLocks noGrp="1"/>
          </p:cNvSpPr>
          <p:nvPr>
            <p:ph type="body" sz="quarter" idx="14" hasCustomPrompt="1"/>
          </p:nvPr>
        </p:nvSpPr>
        <p:spPr>
          <a:xfrm>
            <a:off x="1209261" y="1982216"/>
            <a:ext cx="1171575" cy="2386584"/>
          </a:xfrm>
        </p:spPr>
        <p:txBody>
          <a:bodyPr vert="horz" lIns="91440" tIns="45720" rIns="91440" bIns="45720" rtlCol="0" anchor="t">
            <a:noAutofit/>
          </a:bodyPr>
          <a:lstStyle>
            <a:lvl1pPr marL="0" indent="0">
              <a:buNone/>
              <a:defRPr lang="en-US" sz="17000" b="1" cap="all" spc="300" dirty="0">
                <a:ln w="28575">
                  <a:solidFill>
                    <a:schemeClr val="tx1"/>
                  </a:solidFill>
                </a:ln>
                <a:noFill/>
                <a:latin typeface="+mj-lt"/>
                <a:ea typeface="+mj-ea"/>
              </a:defRPr>
            </a:lvl1pPr>
          </a:lstStyle>
          <a:p>
            <a:pPr marL="914400" lvl="0" indent="-1143000">
              <a:spcBef>
                <a:spcPct val="0"/>
              </a:spcBef>
            </a:pPr>
            <a:r>
              <a:rPr lang="en-US" dirty="0"/>
              <a:t>“</a:t>
            </a:r>
          </a:p>
        </p:txBody>
      </p:sp>
    </p:spTree>
    <p:extLst>
      <p:ext uri="{BB962C8B-B14F-4D97-AF65-F5344CB8AC3E}">
        <p14:creationId xmlns:p14="http://schemas.microsoft.com/office/powerpoint/2010/main" val="3330879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x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C6FB24-160F-388E-8450-E5C970E243AB}"/>
              </a:ext>
            </a:extLst>
          </p:cNvPr>
          <p:cNvPicPr>
            <a:picLocks noChangeAspect="1"/>
          </p:cNvPicPr>
          <p:nvPr userDrawn="1"/>
        </p:nvPicPr>
        <p:blipFill>
          <a:blip r:embed="rId2"/>
          <a:stretch>
            <a:fillRect/>
          </a:stretch>
        </p:blipFill>
        <p:spPr>
          <a:xfrm>
            <a:off x="0" y="1764792"/>
            <a:ext cx="5359935" cy="5093208"/>
          </a:xfrm>
          <a:prstGeom prst="rect">
            <a:avLst/>
          </a:prstGeom>
        </p:spPr>
      </p:pic>
      <p:pic>
        <p:nvPicPr>
          <p:cNvPr id="23" name="Picture 22">
            <a:extLst>
              <a:ext uri="{FF2B5EF4-FFF2-40B4-BE49-F238E27FC236}">
                <a16:creationId xmlns:a16="http://schemas.microsoft.com/office/drawing/2014/main" id="{D0AF7F25-1C65-DB7F-9FA3-300318BD4BF4}"/>
              </a:ext>
            </a:extLst>
          </p:cNvPr>
          <p:cNvPicPr>
            <a:picLocks noChangeAspect="1"/>
          </p:cNvPicPr>
          <p:nvPr userDrawn="1"/>
        </p:nvPicPr>
        <p:blipFill>
          <a:blip r:embed="rId3"/>
          <a:stretch>
            <a:fillRect/>
          </a:stretch>
        </p:blipFill>
        <p:spPr>
          <a:xfrm>
            <a:off x="9262085" y="0"/>
            <a:ext cx="2929915" cy="2752344"/>
          </a:xfrm>
          <a:prstGeom prst="rect">
            <a:avLst/>
          </a:prstGeom>
        </p:spPr>
      </p:pic>
      <p:sp>
        <p:nvSpPr>
          <p:cNvPr id="25" name="Title 1">
            <a:extLst>
              <a:ext uri="{FF2B5EF4-FFF2-40B4-BE49-F238E27FC236}">
                <a16:creationId xmlns:a16="http://schemas.microsoft.com/office/drawing/2014/main" id="{DCE0745D-AFE6-DE6D-B026-1FF13F34E628}"/>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dirty="0"/>
              <a:t>Click to edit Master title style</a:t>
            </a:r>
          </a:p>
        </p:txBody>
      </p:sp>
      <p:sp>
        <p:nvSpPr>
          <p:cNvPr id="6" name="Picture Placeholder 23">
            <a:extLst>
              <a:ext uri="{FF2B5EF4-FFF2-40B4-BE49-F238E27FC236}">
                <a16:creationId xmlns:a16="http://schemas.microsoft.com/office/drawing/2014/main" id="{5E48B363-63E8-4F17-842B-53AD935A6529}"/>
              </a:ext>
            </a:extLst>
          </p:cNvPr>
          <p:cNvSpPr>
            <a:spLocks noGrp="1"/>
          </p:cNvSpPr>
          <p:nvPr>
            <p:ph type="pic" sz="quarter" idx="13"/>
          </p:nvPr>
        </p:nvSpPr>
        <p:spPr>
          <a:xfrm>
            <a:off x="960120" y="2450592"/>
            <a:ext cx="2057400" cy="2057400"/>
          </a:xfrm>
        </p:spPr>
        <p:txBody>
          <a:bodyPr>
            <a:normAutofit/>
          </a:bodyPr>
          <a:lstStyle>
            <a:lvl1pPr marL="0" indent="0">
              <a:buNone/>
              <a:defRPr sz="1400">
                <a:solidFill>
                  <a:schemeClr val="tx1"/>
                </a:solidFill>
              </a:defRPr>
            </a:lvl1pPr>
          </a:lstStyle>
          <a:p>
            <a:endParaRPr lang="en-US" dirty="0"/>
          </a:p>
        </p:txBody>
      </p:sp>
      <p:sp>
        <p:nvSpPr>
          <p:cNvPr id="10" name="Text Placeholder 28">
            <a:extLst>
              <a:ext uri="{FF2B5EF4-FFF2-40B4-BE49-F238E27FC236}">
                <a16:creationId xmlns:a16="http://schemas.microsoft.com/office/drawing/2014/main" id="{CC3A7E03-4F06-4380-90A1-845651EEA3C0}"/>
              </a:ext>
            </a:extLst>
          </p:cNvPr>
          <p:cNvSpPr>
            <a:spLocks noGrp="1"/>
          </p:cNvSpPr>
          <p:nvPr>
            <p:ph type="body" sz="quarter" idx="17" hasCustomPrompt="1"/>
          </p:nvPr>
        </p:nvSpPr>
        <p:spPr>
          <a:xfrm>
            <a:off x="858956" y="4611550"/>
            <a:ext cx="2286000" cy="274320"/>
          </a:xfrm>
        </p:spPr>
        <p:txBody>
          <a:bodyPr lIns="0" tIns="0" rIns="0" bIns="0" anchor="ctr">
            <a:noAutofit/>
          </a:bodyPr>
          <a:lstStyle>
            <a:lvl1pPr marL="0" indent="0" algn="ctr">
              <a:lnSpc>
                <a:spcPct val="100000"/>
              </a:lnSpc>
              <a:spcBef>
                <a:spcPts val="0"/>
              </a:spcBef>
              <a:buNone/>
              <a:defRPr sz="1400" b="1" cap="all" spc="200" baseline="0">
                <a:solidFill>
                  <a:schemeClr val="tx1"/>
                </a:solidFill>
                <a:latin typeface="+mj-lt"/>
              </a:defRPr>
            </a:lvl1pPr>
          </a:lstStyle>
          <a:p>
            <a:pPr lvl="0"/>
            <a:r>
              <a:rPr lang="en-US" dirty="0"/>
              <a:t>Name</a:t>
            </a:r>
          </a:p>
        </p:txBody>
      </p:sp>
      <p:sp>
        <p:nvSpPr>
          <p:cNvPr id="11" name="Text Placeholder 28">
            <a:extLst>
              <a:ext uri="{FF2B5EF4-FFF2-40B4-BE49-F238E27FC236}">
                <a16:creationId xmlns:a16="http://schemas.microsoft.com/office/drawing/2014/main" id="{31AF5791-727B-438A-A7EF-5D132167C89B}"/>
              </a:ext>
            </a:extLst>
          </p:cNvPr>
          <p:cNvSpPr>
            <a:spLocks noGrp="1"/>
          </p:cNvSpPr>
          <p:nvPr>
            <p:ph type="body" sz="quarter" idx="18" hasCustomPrompt="1"/>
          </p:nvPr>
        </p:nvSpPr>
        <p:spPr>
          <a:xfrm>
            <a:off x="858956" y="4865225"/>
            <a:ext cx="2286000" cy="182880"/>
          </a:xfrm>
        </p:spPr>
        <p:txBody>
          <a:bodyPr lIns="0" tIns="0" rIns="0" bIns="0">
            <a:noAutofit/>
          </a:bodyPr>
          <a:lstStyle>
            <a:lvl1pPr marL="0" indent="0" algn="ctr">
              <a:lnSpc>
                <a:spcPct val="100000"/>
              </a:lnSpc>
              <a:spcBef>
                <a:spcPts val="0"/>
              </a:spcBef>
              <a:buNone/>
              <a:defRPr sz="1200" b="0" spc="200" baseline="0">
                <a:solidFill>
                  <a:schemeClr val="tx1"/>
                </a:solidFill>
              </a:defRPr>
            </a:lvl1pPr>
          </a:lstStyle>
          <a:p>
            <a:pPr lvl="0"/>
            <a:r>
              <a:rPr lang="en-US" dirty="0"/>
              <a:t>Title</a:t>
            </a:r>
          </a:p>
        </p:txBody>
      </p:sp>
      <p:sp>
        <p:nvSpPr>
          <p:cNvPr id="7" name="Picture Placeholder 23">
            <a:extLst>
              <a:ext uri="{FF2B5EF4-FFF2-40B4-BE49-F238E27FC236}">
                <a16:creationId xmlns:a16="http://schemas.microsoft.com/office/drawing/2014/main" id="{9ABA5222-6FD6-405B-8AC8-18022C36590F}"/>
              </a:ext>
            </a:extLst>
          </p:cNvPr>
          <p:cNvSpPr>
            <a:spLocks noGrp="1"/>
          </p:cNvSpPr>
          <p:nvPr>
            <p:ph type="pic" sz="quarter" idx="14"/>
          </p:nvPr>
        </p:nvSpPr>
        <p:spPr>
          <a:xfrm>
            <a:off x="3730752" y="2450592"/>
            <a:ext cx="2057400" cy="2057400"/>
          </a:xfrm>
        </p:spPr>
        <p:txBody>
          <a:bodyPr>
            <a:normAutofit/>
          </a:bodyPr>
          <a:lstStyle>
            <a:lvl1pPr marL="0" indent="0">
              <a:buNone/>
              <a:defRPr sz="1400">
                <a:solidFill>
                  <a:schemeClr val="tx1"/>
                </a:solidFill>
              </a:defRPr>
            </a:lvl1pPr>
          </a:lstStyle>
          <a:p>
            <a:endParaRPr lang="en-US" dirty="0"/>
          </a:p>
        </p:txBody>
      </p:sp>
      <p:sp>
        <p:nvSpPr>
          <p:cNvPr id="12" name="Text Placeholder 28">
            <a:extLst>
              <a:ext uri="{FF2B5EF4-FFF2-40B4-BE49-F238E27FC236}">
                <a16:creationId xmlns:a16="http://schemas.microsoft.com/office/drawing/2014/main" id="{A1A33FCF-D2EB-478E-8679-428657895F76}"/>
              </a:ext>
            </a:extLst>
          </p:cNvPr>
          <p:cNvSpPr>
            <a:spLocks noGrp="1"/>
          </p:cNvSpPr>
          <p:nvPr>
            <p:ph type="body" sz="quarter" idx="19" hasCustomPrompt="1"/>
          </p:nvPr>
        </p:nvSpPr>
        <p:spPr>
          <a:xfrm>
            <a:off x="3629588" y="4611550"/>
            <a:ext cx="2286000" cy="274320"/>
          </a:xfrm>
        </p:spPr>
        <p:txBody>
          <a:bodyPr lIns="0" tIns="0" rIns="0" bIns="0" anchor="ctr">
            <a:noAutofit/>
          </a:bodyPr>
          <a:lstStyle>
            <a:lvl1pPr marL="0" indent="0" algn="ctr">
              <a:lnSpc>
                <a:spcPct val="100000"/>
              </a:lnSpc>
              <a:spcBef>
                <a:spcPts val="0"/>
              </a:spcBef>
              <a:buNone/>
              <a:defRPr sz="1400" b="1" cap="all" spc="200" baseline="0">
                <a:solidFill>
                  <a:schemeClr val="tx1"/>
                </a:solidFill>
                <a:latin typeface="+mj-lt"/>
              </a:defRPr>
            </a:lvl1pPr>
          </a:lstStyle>
          <a:p>
            <a:pPr lvl="0"/>
            <a:r>
              <a:rPr lang="en-US" dirty="0"/>
              <a:t>Name</a:t>
            </a:r>
          </a:p>
        </p:txBody>
      </p:sp>
      <p:sp>
        <p:nvSpPr>
          <p:cNvPr id="13" name="Text Placeholder 28">
            <a:extLst>
              <a:ext uri="{FF2B5EF4-FFF2-40B4-BE49-F238E27FC236}">
                <a16:creationId xmlns:a16="http://schemas.microsoft.com/office/drawing/2014/main" id="{55274EF8-F641-41B2-89C1-FD94AFA48684}"/>
              </a:ext>
            </a:extLst>
          </p:cNvPr>
          <p:cNvSpPr>
            <a:spLocks noGrp="1"/>
          </p:cNvSpPr>
          <p:nvPr>
            <p:ph type="body" sz="quarter" idx="20" hasCustomPrompt="1"/>
          </p:nvPr>
        </p:nvSpPr>
        <p:spPr>
          <a:xfrm>
            <a:off x="3629588" y="4865225"/>
            <a:ext cx="2286000" cy="182880"/>
          </a:xfrm>
        </p:spPr>
        <p:txBody>
          <a:bodyPr lIns="0" tIns="0" rIns="0" bIns="0">
            <a:noAutofit/>
          </a:bodyPr>
          <a:lstStyle>
            <a:lvl1pPr marL="0" indent="0" algn="ctr">
              <a:lnSpc>
                <a:spcPct val="100000"/>
              </a:lnSpc>
              <a:spcBef>
                <a:spcPts val="0"/>
              </a:spcBef>
              <a:buNone/>
              <a:defRPr sz="1200" b="0" spc="200" baseline="0">
                <a:solidFill>
                  <a:schemeClr val="tx1"/>
                </a:solidFill>
              </a:defRPr>
            </a:lvl1pPr>
          </a:lstStyle>
          <a:p>
            <a:pPr lvl="0"/>
            <a:r>
              <a:rPr lang="en-US" dirty="0"/>
              <a:t>Title</a:t>
            </a:r>
          </a:p>
        </p:txBody>
      </p:sp>
      <p:sp>
        <p:nvSpPr>
          <p:cNvPr id="8" name="Picture Placeholder 23">
            <a:extLst>
              <a:ext uri="{FF2B5EF4-FFF2-40B4-BE49-F238E27FC236}">
                <a16:creationId xmlns:a16="http://schemas.microsoft.com/office/drawing/2014/main" id="{124DE785-775F-4AE4-94B3-FA728188EBA5}"/>
              </a:ext>
            </a:extLst>
          </p:cNvPr>
          <p:cNvSpPr>
            <a:spLocks noGrp="1"/>
          </p:cNvSpPr>
          <p:nvPr>
            <p:ph type="pic" sz="quarter" idx="15"/>
          </p:nvPr>
        </p:nvSpPr>
        <p:spPr>
          <a:xfrm>
            <a:off x="6464808" y="2450592"/>
            <a:ext cx="2057400" cy="2057400"/>
          </a:xfrm>
        </p:spPr>
        <p:txBody>
          <a:bodyPr>
            <a:normAutofit/>
          </a:bodyPr>
          <a:lstStyle>
            <a:lvl1pPr marL="0" indent="0">
              <a:buNone/>
              <a:defRPr sz="1400">
                <a:solidFill>
                  <a:schemeClr val="tx1"/>
                </a:solidFill>
              </a:defRPr>
            </a:lvl1pPr>
          </a:lstStyle>
          <a:p>
            <a:endParaRPr lang="en-US" dirty="0"/>
          </a:p>
        </p:txBody>
      </p:sp>
      <p:sp>
        <p:nvSpPr>
          <p:cNvPr id="14" name="Text Placeholder 28">
            <a:extLst>
              <a:ext uri="{FF2B5EF4-FFF2-40B4-BE49-F238E27FC236}">
                <a16:creationId xmlns:a16="http://schemas.microsoft.com/office/drawing/2014/main" id="{5A429D4E-B795-4E55-852E-9E161F9EBD36}"/>
              </a:ext>
            </a:extLst>
          </p:cNvPr>
          <p:cNvSpPr>
            <a:spLocks noGrp="1"/>
          </p:cNvSpPr>
          <p:nvPr>
            <p:ph type="body" sz="quarter" idx="21" hasCustomPrompt="1"/>
          </p:nvPr>
        </p:nvSpPr>
        <p:spPr>
          <a:xfrm>
            <a:off x="6363644" y="4611550"/>
            <a:ext cx="2286000" cy="274320"/>
          </a:xfrm>
        </p:spPr>
        <p:txBody>
          <a:bodyPr lIns="0" tIns="0" rIns="0" bIns="0" anchor="ctr">
            <a:noAutofit/>
          </a:bodyPr>
          <a:lstStyle>
            <a:lvl1pPr marL="0" indent="0" algn="ctr">
              <a:lnSpc>
                <a:spcPct val="100000"/>
              </a:lnSpc>
              <a:spcBef>
                <a:spcPts val="0"/>
              </a:spcBef>
              <a:buNone/>
              <a:defRPr sz="1400" b="1" cap="all" spc="200" baseline="0">
                <a:solidFill>
                  <a:schemeClr val="tx1"/>
                </a:solidFill>
                <a:latin typeface="+mj-lt"/>
              </a:defRPr>
            </a:lvl1pPr>
          </a:lstStyle>
          <a:p>
            <a:pPr lvl="0"/>
            <a:r>
              <a:rPr lang="en-US" dirty="0"/>
              <a:t>Name</a:t>
            </a:r>
          </a:p>
        </p:txBody>
      </p:sp>
      <p:sp>
        <p:nvSpPr>
          <p:cNvPr id="15" name="Text Placeholder 28">
            <a:extLst>
              <a:ext uri="{FF2B5EF4-FFF2-40B4-BE49-F238E27FC236}">
                <a16:creationId xmlns:a16="http://schemas.microsoft.com/office/drawing/2014/main" id="{41D297CB-52EE-4DE4-AEAC-CD4AAF2BF17B}"/>
              </a:ext>
            </a:extLst>
          </p:cNvPr>
          <p:cNvSpPr>
            <a:spLocks noGrp="1"/>
          </p:cNvSpPr>
          <p:nvPr>
            <p:ph type="body" sz="quarter" idx="22" hasCustomPrompt="1"/>
          </p:nvPr>
        </p:nvSpPr>
        <p:spPr>
          <a:xfrm>
            <a:off x="6363644" y="4865225"/>
            <a:ext cx="2286000" cy="182880"/>
          </a:xfrm>
        </p:spPr>
        <p:txBody>
          <a:bodyPr lIns="0" tIns="0" rIns="0" bIns="0">
            <a:noAutofit/>
          </a:bodyPr>
          <a:lstStyle>
            <a:lvl1pPr marL="0" indent="0" algn="ctr">
              <a:lnSpc>
                <a:spcPct val="100000"/>
              </a:lnSpc>
              <a:spcBef>
                <a:spcPts val="0"/>
              </a:spcBef>
              <a:buNone/>
              <a:defRPr sz="1200" b="0" spc="200" baseline="0">
                <a:solidFill>
                  <a:schemeClr val="tx1"/>
                </a:solidFill>
              </a:defRPr>
            </a:lvl1pPr>
          </a:lstStyle>
          <a:p>
            <a:pPr lvl="0"/>
            <a:r>
              <a:rPr lang="en-US" dirty="0"/>
              <a:t>Title</a:t>
            </a:r>
          </a:p>
        </p:txBody>
      </p:sp>
      <p:sp>
        <p:nvSpPr>
          <p:cNvPr id="9" name="Picture Placeholder 23">
            <a:extLst>
              <a:ext uri="{FF2B5EF4-FFF2-40B4-BE49-F238E27FC236}">
                <a16:creationId xmlns:a16="http://schemas.microsoft.com/office/drawing/2014/main" id="{F5694B35-7776-4DB9-9EB7-3AF076EC357D}"/>
              </a:ext>
            </a:extLst>
          </p:cNvPr>
          <p:cNvSpPr>
            <a:spLocks noGrp="1"/>
          </p:cNvSpPr>
          <p:nvPr>
            <p:ph type="pic" sz="quarter" idx="16"/>
          </p:nvPr>
        </p:nvSpPr>
        <p:spPr>
          <a:xfrm>
            <a:off x="9198864" y="2450592"/>
            <a:ext cx="2057400" cy="2057400"/>
          </a:xfrm>
        </p:spPr>
        <p:txBody>
          <a:bodyPr>
            <a:normAutofit/>
          </a:bodyPr>
          <a:lstStyle>
            <a:lvl1pPr marL="0" indent="0">
              <a:buNone/>
              <a:defRPr sz="1400">
                <a:solidFill>
                  <a:schemeClr val="tx1"/>
                </a:solidFill>
              </a:defRPr>
            </a:lvl1pPr>
          </a:lstStyle>
          <a:p>
            <a:endParaRPr lang="en-US" dirty="0"/>
          </a:p>
        </p:txBody>
      </p:sp>
      <p:sp>
        <p:nvSpPr>
          <p:cNvPr id="16" name="Text Placeholder 28">
            <a:extLst>
              <a:ext uri="{FF2B5EF4-FFF2-40B4-BE49-F238E27FC236}">
                <a16:creationId xmlns:a16="http://schemas.microsoft.com/office/drawing/2014/main" id="{AD7B736B-3A10-499F-8F23-4437982C8231}"/>
              </a:ext>
            </a:extLst>
          </p:cNvPr>
          <p:cNvSpPr>
            <a:spLocks noGrp="1"/>
          </p:cNvSpPr>
          <p:nvPr>
            <p:ph type="body" sz="quarter" idx="23" hasCustomPrompt="1"/>
          </p:nvPr>
        </p:nvSpPr>
        <p:spPr>
          <a:xfrm>
            <a:off x="9097700" y="4611550"/>
            <a:ext cx="2286000" cy="274320"/>
          </a:xfrm>
        </p:spPr>
        <p:txBody>
          <a:bodyPr lIns="0" tIns="0" rIns="0" bIns="0" anchor="ctr">
            <a:noAutofit/>
          </a:bodyPr>
          <a:lstStyle>
            <a:lvl1pPr marL="0" indent="0" algn="ctr">
              <a:lnSpc>
                <a:spcPct val="100000"/>
              </a:lnSpc>
              <a:spcBef>
                <a:spcPts val="0"/>
              </a:spcBef>
              <a:buNone/>
              <a:defRPr sz="1400" b="1" cap="all" spc="200" baseline="0">
                <a:solidFill>
                  <a:schemeClr val="tx1"/>
                </a:solidFill>
                <a:latin typeface="+mj-lt"/>
              </a:defRPr>
            </a:lvl1pPr>
          </a:lstStyle>
          <a:p>
            <a:pPr lvl="0"/>
            <a:r>
              <a:rPr lang="en-US" dirty="0"/>
              <a:t>Name</a:t>
            </a:r>
          </a:p>
        </p:txBody>
      </p:sp>
      <p:sp>
        <p:nvSpPr>
          <p:cNvPr id="17" name="Text Placeholder 28">
            <a:extLst>
              <a:ext uri="{FF2B5EF4-FFF2-40B4-BE49-F238E27FC236}">
                <a16:creationId xmlns:a16="http://schemas.microsoft.com/office/drawing/2014/main" id="{07165540-290D-4A38-87DE-F52B05BD6A1A}"/>
              </a:ext>
            </a:extLst>
          </p:cNvPr>
          <p:cNvSpPr>
            <a:spLocks noGrp="1"/>
          </p:cNvSpPr>
          <p:nvPr>
            <p:ph type="body" sz="quarter" idx="24" hasCustomPrompt="1"/>
          </p:nvPr>
        </p:nvSpPr>
        <p:spPr>
          <a:xfrm>
            <a:off x="9097700" y="4865225"/>
            <a:ext cx="2286000" cy="182880"/>
          </a:xfrm>
        </p:spPr>
        <p:txBody>
          <a:bodyPr lIns="0" tIns="0" rIns="0" bIns="0">
            <a:noAutofit/>
          </a:bodyPr>
          <a:lstStyle>
            <a:lvl1pPr marL="0" indent="0" algn="ctr">
              <a:lnSpc>
                <a:spcPct val="100000"/>
              </a:lnSpc>
              <a:spcBef>
                <a:spcPts val="0"/>
              </a:spcBef>
              <a:buNone/>
              <a:defRPr sz="1200" b="0" spc="200" baseline="0">
                <a:solidFill>
                  <a:schemeClr val="tx1"/>
                </a:solidFill>
              </a:defRPr>
            </a:lvl1pPr>
          </a:lstStyle>
          <a:p>
            <a:pPr lvl="0"/>
            <a:r>
              <a:rPr lang="en-US" dirty="0"/>
              <a:t>Title</a:t>
            </a:r>
          </a:p>
        </p:txBody>
      </p:sp>
      <p:sp>
        <p:nvSpPr>
          <p:cNvPr id="4" name="Footer Placeholder 3">
            <a:extLst>
              <a:ext uri="{FF2B5EF4-FFF2-40B4-BE49-F238E27FC236}">
                <a16:creationId xmlns:a16="http://schemas.microsoft.com/office/drawing/2014/main" id="{96356206-85FD-45F5-A1F7-128DB34C860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18" name="Straight Connector 17">
            <a:extLst>
              <a:ext uri="{FF2B5EF4-FFF2-40B4-BE49-F238E27FC236}">
                <a16:creationId xmlns:a16="http://schemas.microsoft.com/office/drawing/2014/main" id="{663C6C7E-F363-1F17-B288-D4D45B87028D}"/>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ED6D4091-312C-81B9-BAF6-5E0D6F665E5D}"/>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54419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x8">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B6A3FD7E-DF96-B9E4-8D70-DA62CC339081}"/>
              </a:ext>
            </a:extLst>
          </p:cNvPr>
          <p:cNvPicPr>
            <a:picLocks noChangeAspect="1"/>
          </p:cNvPicPr>
          <p:nvPr userDrawn="1"/>
        </p:nvPicPr>
        <p:blipFill>
          <a:blip r:embed="rId2"/>
          <a:stretch>
            <a:fillRect/>
          </a:stretch>
        </p:blipFill>
        <p:spPr>
          <a:xfrm>
            <a:off x="0" y="1766265"/>
            <a:ext cx="5358384" cy="5091735"/>
          </a:xfrm>
          <a:prstGeom prst="rect">
            <a:avLst/>
          </a:prstGeom>
        </p:spPr>
      </p:pic>
      <p:sp>
        <p:nvSpPr>
          <p:cNvPr id="25" name="Title 1">
            <a:extLst>
              <a:ext uri="{FF2B5EF4-FFF2-40B4-BE49-F238E27FC236}">
                <a16:creationId xmlns:a16="http://schemas.microsoft.com/office/drawing/2014/main" id="{DCE0745D-AFE6-DE6D-B026-1FF13F34E628}"/>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dirty="0"/>
              <a:t>Click to edit Master title style</a:t>
            </a:r>
          </a:p>
        </p:txBody>
      </p:sp>
      <p:sp>
        <p:nvSpPr>
          <p:cNvPr id="10" name="Text Placeholder 28">
            <a:extLst>
              <a:ext uri="{FF2B5EF4-FFF2-40B4-BE49-F238E27FC236}">
                <a16:creationId xmlns:a16="http://schemas.microsoft.com/office/drawing/2014/main" id="{CC3A7E03-4F06-4380-90A1-845651EEA3C0}"/>
              </a:ext>
            </a:extLst>
          </p:cNvPr>
          <p:cNvSpPr>
            <a:spLocks noGrp="1"/>
          </p:cNvSpPr>
          <p:nvPr>
            <p:ph type="body" sz="quarter" idx="17" hasCustomPrompt="1"/>
          </p:nvPr>
        </p:nvSpPr>
        <p:spPr>
          <a:xfrm>
            <a:off x="457200" y="2670048"/>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11" name="Text Placeholder 28">
            <a:extLst>
              <a:ext uri="{FF2B5EF4-FFF2-40B4-BE49-F238E27FC236}">
                <a16:creationId xmlns:a16="http://schemas.microsoft.com/office/drawing/2014/main" id="{31AF5791-727B-438A-A7EF-5D132167C89B}"/>
              </a:ext>
            </a:extLst>
          </p:cNvPr>
          <p:cNvSpPr>
            <a:spLocks noGrp="1"/>
          </p:cNvSpPr>
          <p:nvPr>
            <p:ph type="body" sz="quarter" idx="18" hasCustomPrompt="1"/>
          </p:nvPr>
        </p:nvSpPr>
        <p:spPr>
          <a:xfrm>
            <a:off x="457200" y="3094300"/>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28" name="Text Placeholder 28">
            <a:extLst>
              <a:ext uri="{FF2B5EF4-FFF2-40B4-BE49-F238E27FC236}">
                <a16:creationId xmlns:a16="http://schemas.microsoft.com/office/drawing/2014/main" id="{739AFCF1-55F0-974F-0F5C-34444B290B55}"/>
              </a:ext>
            </a:extLst>
          </p:cNvPr>
          <p:cNvSpPr>
            <a:spLocks noGrp="1"/>
          </p:cNvSpPr>
          <p:nvPr>
            <p:ph type="body" sz="quarter" idx="29" hasCustomPrompt="1"/>
          </p:nvPr>
        </p:nvSpPr>
        <p:spPr>
          <a:xfrm>
            <a:off x="457200" y="4479943"/>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29" name="Text Placeholder 28">
            <a:extLst>
              <a:ext uri="{FF2B5EF4-FFF2-40B4-BE49-F238E27FC236}">
                <a16:creationId xmlns:a16="http://schemas.microsoft.com/office/drawing/2014/main" id="{77CF7DE5-8E6D-2C2C-A514-BAB6D4B6FF3B}"/>
              </a:ext>
            </a:extLst>
          </p:cNvPr>
          <p:cNvSpPr>
            <a:spLocks noGrp="1"/>
          </p:cNvSpPr>
          <p:nvPr>
            <p:ph type="body" sz="quarter" idx="30" hasCustomPrompt="1"/>
          </p:nvPr>
        </p:nvSpPr>
        <p:spPr>
          <a:xfrm>
            <a:off x="457200" y="4904195"/>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6" name="Picture Placeholder 23">
            <a:extLst>
              <a:ext uri="{FF2B5EF4-FFF2-40B4-BE49-F238E27FC236}">
                <a16:creationId xmlns:a16="http://schemas.microsoft.com/office/drawing/2014/main" id="{5E48B363-63E8-4F17-842B-53AD935A6529}"/>
              </a:ext>
            </a:extLst>
          </p:cNvPr>
          <p:cNvSpPr>
            <a:spLocks noGrp="1" noChangeAspect="1"/>
          </p:cNvSpPr>
          <p:nvPr>
            <p:ph type="pic" sz="quarter" idx="13"/>
          </p:nvPr>
        </p:nvSpPr>
        <p:spPr>
          <a:xfrm>
            <a:off x="1993392" y="2450592"/>
            <a:ext cx="1161288" cy="1161288"/>
          </a:xfrm>
        </p:spPr>
        <p:txBody>
          <a:bodyPr>
            <a:normAutofit/>
          </a:bodyPr>
          <a:lstStyle>
            <a:lvl1pPr marL="0" indent="0">
              <a:buNone/>
              <a:defRPr sz="1400">
                <a:solidFill>
                  <a:schemeClr val="tx1"/>
                </a:solidFill>
              </a:defRPr>
            </a:lvl1pPr>
          </a:lstStyle>
          <a:p>
            <a:endParaRPr lang="en-US" dirty="0"/>
          </a:p>
        </p:txBody>
      </p:sp>
      <p:sp>
        <p:nvSpPr>
          <p:cNvPr id="21" name="Picture Placeholder 23">
            <a:extLst>
              <a:ext uri="{FF2B5EF4-FFF2-40B4-BE49-F238E27FC236}">
                <a16:creationId xmlns:a16="http://schemas.microsoft.com/office/drawing/2014/main" id="{DBA744D6-401F-C995-EF58-BD24A0DD8581}"/>
              </a:ext>
            </a:extLst>
          </p:cNvPr>
          <p:cNvSpPr>
            <a:spLocks noGrp="1" noChangeAspect="1"/>
          </p:cNvSpPr>
          <p:nvPr>
            <p:ph type="pic" sz="quarter" idx="25"/>
          </p:nvPr>
        </p:nvSpPr>
        <p:spPr>
          <a:xfrm>
            <a:off x="1993392" y="4260487"/>
            <a:ext cx="1161288" cy="1161288"/>
          </a:xfrm>
        </p:spPr>
        <p:txBody>
          <a:bodyPr>
            <a:normAutofit/>
          </a:bodyPr>
          <a:lstStyle>
            <a:lvl1pPr marL="0" indent="0">
              <a:buNone/>
              <a:defRPr sz="1400">
                <a:solidFill>
                  <a:schemeClr val="tx1"/>
                </a:solidFill>
              </a:defRPr>
            </a:lvl1pPr>
          </a:lstStyle>
          <a:p>
            <a:endParaRPr lang="en-US" dirty="0"/>
          </a:p>
        </p:txBody>
      </p:sp>
      <p:sp>
        <p:nvSpPr>
          <p:cNvPr id="12" name="Text Placeholder 28">
            <a:extLst>
              <a:ext uri="{FF2B5EF4-FFF2-40B4-BE49-F238E27FC236}">
                <a16:creationId xmlns:a16="http://schemas.microsoft.com/office/drawing/2014/main" id="{A1A33FCF-D2EB-478E-8679-428657895F76}"/>
              </a:ext>
            </a:extLst>
          </p:cNvPr>
          <p:cNvSpPr>
            <a:spLocks noGrp="1"/>
          </p:cNvSpPr>
          <p:nvPr>
            <p:ph type="body" sz="quarter" idx="19" hasCustomPrompt="1"/>
          </p:nvPr>
        </p:nvSpPr>
        <p:spPr>
          <a:xfrm>
            <a:off x="3218688" y="2670048"/>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13" name="Text Placeholder 28">
            <a:extLst>
              <a:ext uri="{FF2B5EF4-FFF2-40B4-BE49-F238E27FC236}">
                <a16:creationId xmlns:a16="http://schemas.microsoft.com/office/drawing/2014/main" id="{55274EF8-F641-41B2-89C1-FD94AFA48684}"/>
              </a:ext>
            </a:extLst>
          </p:cNvPr>
          <p:cNvSpPr>
            <a:spLocks noGrp="1"/>
          </p:cNvSpPr>
          <p:nvPr>
            <p:ph type="body" sz="quarter" idx="20" hasCustomPrompt="1"/>
          </p:nvPr>
        </p:nvSpPr>
        <p:spPr>
          <a:xfrm>
            <a:off x="3218688" y="3094300"/>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30" name="Text Placeholder 28">
            <a:extLst>
              <a:ext uri="{FF2B5EF4-FFF2-40B4-BE49-F238E27FC236}">
                <a16:creationId xmlns:a16="http://schemas.microsoft.com/office/drawing/2014/main" id="{B1201CED-247A-16CA-9F03-BF32393D3B56}"/>
              </a:ext>
            </a:extLst>
          </p:cNvPr>
          <p:cNvSpPr>
            <a:spLocks noGrp="1"/>
          </p:cNvSpPr>
          <p:nvPr>
            <p:ph type="body" sz="quarter" idx="31" hasCustomPrompt="1"/>
          </p:nvPr>
        </p:nvSpPr>
        <p:spPr>
          <a:xfrm>
            <a:off x="3218688" y="4479943"/>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31" name="Text Placeholder 28">
            <a:extLst>
              <a:ext uri="{FF2B5EF4-FFF2-40B4-BE49-F238E27FC236}">
                <a16:creationId xmlns:a16="http://schemas.microsoft.com/office/drawing/2014/main" id="{2D5FA954-036C-191F-7040-1848AB2BE3CA}"/>
              </a:ext>
            </a:extLst>
          </p:cNvPr>
          <p:cNvSpPr>
            <a:spLocks noGrp="1"/>
          </p:cNvSpPr>
          <p:nvPr>
            <p:ph type="body" sz="quarter" idx="32" hasCustomPrompt="1"/>
          </p:nvPr>
        </p:nvSpPr>
        <p:spPr>
          <a:xfrm>
            <a:off x="3218688" y="4904195"/>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7" name="Picture Placeholder 23">
            <a:extLst>
              <a:ext uri="{FF2B5EF4-FFF2-40B4-BE49-F238E27FC236}">
                <a16:creationId xmlns:a16="http://schemas.microsoft.com/office/drawing/2014/main" id="{9ABA5222-6FD6-405B-8AC8-18022C36590F}"/>
              </a:ext>
            </a:extLst>
          </p:cNvPr>
          <p:cNvSpPr>
            <a:spLocks noGrp="1" noChangeAspect="1"/>
          </p:cNvSpPr>
          <p:nvPr>
            <p:ph type="pic" sz="quarter" idx="14"/>
          </p:nvPr>
        </p:nvSpPr>
        <p:spPr>
          <a:xfrm>
            <a:off x="4745736" y="2450592"/>
            <a:ext cx="1161288" cy="1161288"/>
          </a:xfrm>
        </p:spPr>
        <p:txBody>
          <a:bodyPr>
            <a:normAutofit/>
          </a:bodyPr>
          <a:lstStyle>
            <a:lvl1pPr marL="0" indent="0">
              <a:buNone/>
              <a:defRPr sz="1400">
                <a:solidFill>
                  <a:schemeClr val="tx1"/>
                </a:solidFill>
              </a:defRPr>
            </a:lvl1pPr>
          </a:lstStyle>
          <a:p>
            <a:endParaRPr lang="en-US" dirty="0"/>
          </a:p>
        </p:txBody>
      </p:sp>
      <p:sp>
        <p:nvSpPr>
          <p:cNvPr id="23" name="Picture Placeholder 23">
            <a:extLst>
              <a:ext uri="{FF2B5EF4-FFF2-40B4-BE49-F238E27FC236}">
                <a16:creationId xmlns:a16="http://schemas.microsoft.com/office/drawing/2014/main" id="{8CFBAF86-D36B-F789-2C9C-78C6830B13C9}"/>
              </a:ext>
            </a:extLst>
          </p:cNvPr>
          <p:cNvSpPr>
            <a:spLocks noGrp="1" noChangeAspect="1"/>
          </p:cNvSpPr>
          <p:nvPr>
            <p:ph type="pic" sz="quarter" idx="26"/>
          </p:nvPr>
        </p:nvSpPr>
        <p:spPr>
          <a:xfrm>
            <a:off x="4745736" y="4260487"/>
            <a:ext cx="1161288" cy="1161288"/>
          </a:xfrm>
        </p:spPr>
        <p:txBody>
          <a:bodyPr>
            <a:normAutofit/>
          </a:bodyPr>
          <a:lstStyle>
            <a:lvl1pPr marL="0" indent="0">
              <a:buNone/>
              <a:defRPr sz="1400">
                <a:solidFill>
                  <a:schemeClr val="tx1"/>
                </a:solidFill>
              </a:defRPr>
            </a:lvl1pPr>
          </a:lstStyle>
          <a:p>
            <a:endParaRPr lang="en-US" dirty="0"/>
          </a:p>
        </p:txBody>
      </p:sp>
      <p:sp>
        <p:nvSpPr>
          <p:cNvPr id="14" name="Text Placeholder 28">
            <a:extLst>
              <a:ext uri="{FF2B5EF4-FFF2-40B4-BE49-F238E27FC236}">
                <a16:creationId xmlns:a16="http://schemas.microsoft.com/office/drawing/2014/main" id="{5A429D4E-B795-4E55-852E-9E161F9EBD36}"/>
              </a:ext>
            </a:extLst>
          </p:cNvPr>
          <p:cNvSpPr>
            <a:spLocks noGrp="1"/>
          </p:cNvSpPr>
          <p:nvPr>
            <p:ph type="body" sz="quarter" idx="21" hasCustomPrompt="1"/>
          </p:nvPr>
        </p:nvSpPr>
        <p:spPr>
          <a:xfrm>
            <a:off x="5966787" y="2670048"/>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15" name="Text Placeholder 28">
            <a:extLst>
              <a:ext uri="{FF2B5EF4-FFF2-40B4-BE49-F238E27FC236}">
                <a16:creationId xmlns:a16="http://schemas.microsoft.com/office/drawing/2014/main" id="{41D297CB-52EE-4DE4-AEAC-CD4AAF2BF17B}"/>
              </a:ext>
            </a:extLst>
          </p:cNvPr>
          <p:cNvSpPr>
            <a:spLocks noGrp="1"/>
          </p:cNvSpPr>
          <p:nvPr>
            <p:ph type="body" sz="quarter" idx="22" hasCustomPrompt="1"/>
          </p:nvPr>
        </p:nvSpPr>
        <p:spPr>
          <a:xfrm>
            <a:off x="5966787" y="3094300"/>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32" name="Text Placeholder 28">
            <a:extLst>
              <a:ext uri="{FF2B5EF4-FFF2-40B4-BE49-F238E27FC236}">
                <a16:creationId xmlns:a16="http://schemas.microsoft.com/office/drawing/2014/main" id="{6E32CE61-2D9B-C245-0D18-C33760B08537}"/>
              </a:ext>
            </a:extLst>
          </p:cNvPr>
          <p:cNvSpPr>
            <a:spLocks noGrp="1"/>
          </p:cNvSpPr>
          <p:nvPr>
            <p:ph type="body" sz="quarter" idx="33" hasCustomPrompt="1"/>
          </p:nvPr>
        </p:nvSpPr>
        <p:spPr>
          <a:xfrm>
            <a:off x="5966787" y="4479943"/>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33" name="Text Placeholder 28">
            <a:extLst>
              <a:ext uri="{FF2B5EF4-FFF2-40B4-BE49-F238E27FC236}">
                <a16:creationId xmlns:a16="http://schemas.microsoft.com/office/drawing/2014/main" id="{E4068D0A-21CD-897C-9CC1-0BFDAABBD491}"/>
              </a:ext>
            </a:extLst>
          </p:cNvPr>
          <p:cNvSpPr>
            <a:spLocks noGrp="1"/>
          </p:cNvSpPr>
          <p:nvPr>
            <p:ph type="body" sz="quarter" idx="34" hasCustomPrompt="1"/>
          </p:nvPr>
        </p:nvSpPr>
        <p:spPr>
          <a:xfrm>
            <a:off x="5966787" y="4904195"/>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8" name="Picture Placeholder 23">
            <a:extLst>
              <a:ext uri="{FF2B5EF4-FFF2-40B4-BE49-F238E27FC236}">
                <a16:creationId xmlns:a16="http://schemas.microsoft.com/office/drawing/2014/main" id="{124DE785-775F-4AE4-94B3-FA728188EBA5}"/>
              </a:ext>
            </a:extLst>
          </p:cNvPr>
          <p:cNvSpPr>
            <a:spLocks noGrp="1" noChangeAspect="1"/>
          </p:cNvSpPr>
          <p:nvPr>
            <p:ph type="pic" sz="quarter" idx="15"/>
          </p:nvPr>
        </p:nvSpPr>
        <p:spPr>
          <a:xfrm>
            <a:off x="7498080" y="2450592"/>
            <a:ext cx="1161288" cy="1161288"/>
          </a:xfrm>
        </p:spPr>
        <p:txBody>
          <a:bodyPr>
            <a:normAutofit/>
          </a:bodyPr>
          <a:lstStyle>
            <a:lvl1pPr marL="0" indent="0">
              <a:buNone/>
              <a:defRPr sz="1400">
                <a:solidFill>
                  <a:schemeClr val="tx1"/>
                </a:solidFill>
              </a:defRPr>
            </a:lvl1pPr>
          </a:lstStyle>
          <a:p>
            <a:endParaRPr lang="en-US" dirty="0"/>
          </a:p>
        </p:txBody>
      </p:sp>
      <p:sp>
        <p:nvSpPr>
          <p:cNvPr id="26" name="Picture Placeholder 23">
            <a:extLst>
              <a:ext uri="{FF2B5EF4-FFF2-40B4-BE49-F238E27FC236}">
                <a16:creationId xmlns:a16="http://schemas.microsoft.com/office/drawing/2014/main" id="{C110D526-1AE4-5106-E956-0B2ED3A4D4BC}"/>
              </a:ext>
            </a:extLst>
          </p:cNvPr>
          <p:cNvSpPr>
            <a:spLocks noGrp="1" noChangeAspect="1"/>
          </p:cNvSpPr>
          <p:nvPr>
            <p:ph type="pic" sz="quarter" idx="27"/>
          </p:nvPr>
        </p:nvSpPr>
        <p:spPr>
          <a:xfrm>
            <a:off x="7498080" y="4260487"/>
            <a:ext cx="1161288" cy="1161288"/>
          </a:xfrm>
        </p:spPr>
        <p:txBody>
          <a:bodyPr>
            <a:normAutofit/>
          </a:bodyPr>
          <a:lstStyle>
            <a:lvl1pPr marL="0" indent="0">
              <a:buNone/>
              <a:defRPr sz="1400">
                <a:solidFill>
                  <a:schemeClr val="tx1"/>
                </a:solidFill>
              </a:defRPr>
            </a:lvl1pPr>
          </a:lstStyle>
          <a:p>
            <a:endParaRPr lang="en-US" dirty="0"/>
          </a:p>
        </p:txBody>
      </p:sp>
      <p:sp>
        <p:nvSpPr>
          <p:cNvPr id="16" name="Text Placeholder 28">
            <a:extLst>
              <a:ext uri="{FF2B5EF4-FFF2-40B4-BE49-F238E27FC236}">
                <a16:creationId xmlns:a16="http://schemas.microsoft.com/office/drawing/2014/main" id="{AD7B736B-3A10-499F-8F23-4437982C8231}"/>
              </a:ext>
            </a:extLst>
          </p:cNvPr>
          <p:cNvSpPr>
            <a:spLocks noGrp="1"/>
          </p:cNvSpPr>
          <p:nvPr>
            <p:ph type="body" sz="quarter" idx="23" hasCustomPrompt="1"/>
          </p:nvPr>
        </p:nvSpPr>
        <p:spPr>
          <a:xfrm>
            <a:off x="8732520" y="2670048"/>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17" name="Text Placeholder 28">
            <a:extLst>
              <a:ext uri="{FF2B5EF4-FFF2-40B4-BE49-F238E27FC236}">
                <a16:creationId xmlns:a16="http://schemas.microsoft.com/office/drawing/2014/main" id="{07165540-290D-4A38-87DE-F52B05BD6A1A}"/>
              </a:ext>
            </a:extLst>
          </p:cNvPr>
          <p:cNvSpPr>
            <a:spLocks noGrp="1"/>
          </p:cNvSpPr>
          <p:nvPr>
            <p:ph type="body" sz="quarter" idx="24" hasCustomPrompt="1"/>
          </p:nvPr>
        </p:nvSpPr>
        <p:spPr>
          <a:xfrm>
            <a:off x="8732520" y="3094300"/>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34" name="Text Placeholder 28">
            <a:extLst>
              <a:ext uri="{FF2B5EF4-FFF2-40B4-BE49-F238E27FC236}">
                <a16:creationId xmlns:a16="http://schemas.microsoft.com/office/drawing/2014/main" id="{3858F91A-46AA-AF23-2716-3B2B678BBE01}"/>
              </a:ext>
            </a:extLst>
          </p:cNvPr>
          <p:cNvSpPr>
            <a:spLocks noGrp="1"/>
          </p:cNvSpPr>
          <p:nvPr>
            <p:ph type="body" sz="quarter" idx="35" hasCustomPrompt="1"/>
          </p:nvPr>
        </p:nvSpPr>
        <p:spPr>
          <a:xfrm>
            <a:off x="8732520" y="4479943"/>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35" name="Text Placeholder 28">
            <a:extLst>
              <a:ext uri="{FF2B5EF4-FFF2-40B4-BE49-F238E27FC236}">
                <a16:creationId xmlns:a16="http://schemas.microsoft.com/office/drawing/2014/main" id="{EBC002F6-7435-833F-0E8B-30A53B0755AE}"/>
              </a:ext>
            </a:extLst>
          </p:cNvPr>
          <p:cNvSpPr>
            <a:spLocks noGrp="1"/>
          </p:cNvSpPr>
          <p:nvPr>
            <p:ph type="body" sz="quarter" idx="36" hasCustomPrompt="1"/>
          </p:nvPr>
        </p:nvSpPr>
        <p:spPr>
          <a:xfrm>
            <a:off x="8732520" y="4904195"/>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9" name="Picture Placeholder 23">
            <a:extLst>
              <a:ext uri="{FF2B5EF4-FFF2-40B4-BE49-F238E27FC236}">
                <a16:creationId xmlns:a16="http://schemas.microsoft.com/office/drawing/2014/main" id="{F5694B35-7776-4DB9-9EB7-3AF076EC357D}"/>
              </a:ext>
            </a:extLst>
          </p:cNvPr>
          <p:cNvSpPr>
            <a:spLocks noGrp="1" noChangeAspect="1"/>
          </p:cNvSpPr>
          <p:nvPr>
            <p:ph type="pic" sz="quarter" idx="16"/>
          </p:nvPr>
        </p:nvSpPr>
        <p:spPr>
          <a:xfrm>
            <a:off x="10250424" y="2450592"/>
            <a:ext cx="1161288" cy="1161288"/>
          </a:xfrm>
        </p:spPr>
        <p:txBody>
          <a:bodyPr>
            <a:normAutofit/>
          </a:bodyPr>
          <a:lstStyle>
            <a:lvl1pPr marL="0" indent="0">
              <a:buNone/>
              <a:defRPr sz="1400">
                <a:solidFill>
                  <a:schemeClr val="tx1"/>
                </a:solidFill>
              </a:defRPr>
            </a:lvl1pPr>
          </a:lstStyle>
          <a:p>
            <a:endParaRPr lang="en-US" dirty="0"/>
          </a:p>
        </p:txBody>
      </p:sp>
      <p:sp>
        <p:nvSpPr>
          <p:cNvPr id="27" name="Picture Placeholder 23">
            <a:extLst>
              <a:ext uri="{FF2B5EF4-FFF2-40B4-BE49-F238E27FC236}">
                <a16:creationId xmlns:a16="http://schemas.microsoft.com/office/drawing/2014/main" id="{2CBF8435-BD05-F386-4E6E-F2B6F6894FD7}"/>
              </a:ext>
            </a:extLst>
          </p:cNvPr>
          <p:cNvSpPr>
            <a:spLocks noGrp="1" noChangeAspect="1"/>
          </p:cNvSpPr>
          <p:nvPr>
            <p:ph type="pic" sz="quarter" idx="28"/>
          </p:nvPr>
        </p:nvSpPr>
        <p:spPr>
          <a:xfrm>
            <a:off x="10250424" y="4260487"/>
            <a:ext cx="1161288" cy="1161288"/>
          </a:xfrm>
        </p:spPr>
        <p:txBody>
          <a:bodyPr>
            <a:normAutofit/>
          </a:bodyPr>
          <a:lstStyle>
            <a:lvl1pPr marL="0" indent="0">
              <a:buNone/>
              <a:defRPr sz="1400">
                <a:solidFill>
                  <a:schemeClr val="tx1"/>
                </a:solidFill>
              </a:defRPr>
            </a:lvl1pPr>
          </a:lstStyle>
          <a:p>
            <a:endParaRPr lang="en-US" dirty="0"/>
          </a:p>
        </p:txBody>
      </p:sp>
      <p:sp>
        <p:nvSpPr>
          <p:cNvPr id="4" name="Footer Placeholder 3">
            <a:extLst>
              <a:ext uri="{FF2B5EF4-FFF2-40B4-BE49-F238E27FC236}">
                <a16:creationId xmlns:a16="http://schemas.microsoft.com/office/drawing/2014/main" id="{96356206-85FD-45F5-A1F7-128DB34C860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pPr/>
              <a:t>‹#›</a:t>
            </a:fld>
            <a:endParaRPr lang="en-US" dirty="0"/>
          </a:p>
        </p:txBody>
      </p:sp>
      <p:cxnSp>
        <p:nvCxnSpPr>
          <p:cNvPr id="18" name="Straight Connector 17">
            <a:extLst>
              <a:ext uri="{FF2B5EF4-FFF2-40B4-BE49-F238E27FC236}">
                <a16:creationId xmlns:a16="http://schemas.microsoft.com/office/drawing/2014/main" id="{663C6C7E-F363-1F17-B288-D4D45B87028D}"/>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ED6D4091-312C-81B9-BAF6-5E0D6F665E5D}"/>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05523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E020D11E-3FF2-1E7F-038B-4F9534916FEB}"/>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9198F9AA-2C87-421D-97C1-B4248DFDC2C2}"/>
              </a:ext>
            </a:extLst>
          </p:cNvPr>
          <p:cNvSpPr>
            <a:spLocks noGrp="1"/>
          </p:cNvSpPr>
          <p:nvPr>
            <p:ph type="title"/>
          </p:nvPr>
        </p:nvSpPr>
        <p:spPr>
          <a:xfrm>
            <a:off x="381000" y="1660127"/>
            <a:ext cx="11430000" cy="1325563"/>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a:extLst>
              <a:ext uri="{FF2B5EF4-FFF2-40B4-BE49-F238E27FC236}">
                <a16:creationId xmlns:a16="http://schemas.microsoft.com/office/drawing/2014/main" id="{AE98FC63-C8D2-4CE6-A3F1-EE8ED24590C4}"/>
              </a:ext>
            </a:extLst>
          </p:cNvPr>
          <p:cNvSpPr>
            <a:spLocks noGrp="1"/>
          </p:cNvSpPr>
          <p:nvPr>
            <p:ph type="body" idx="1"/>
          </p:nvPr>
        </p:nvSpPr>
        <p:spPr>
          <a:xfrm>
            <a:off x="381000" y="3104752"/>
            <a:ext cx="11430000" cy="2092281"/>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60567522-C3B6-46EB-A361-BEC2510B00CA}"/>
              </a:ext>
            </a:extLst>
          </p:cNvPr>
          <p:cNvSpPr>
            <a:spLocks noGrp="1"/>
          </p:cNvSpPr>
          <p:nvPr>
            <p:ph type="ftr" sz="quarter" idx="3"/>
          </p:nvPr>
        </p:nvSpPr>
        <p:spPr>
          <a:xfrm>
            <a:off x="4038600" y="11575"/>
            <a:ext cx="4114800" cy="856526"/>
          </a:xfrm>
          <a:prstGeom prst="rect">
            <a:avLst/>
          </a:prstGeom>
        </p:spPr>
        <p:txBody>
          <a:bodyPr vert="horz" lIns="91440" tIns="45720" rIns="91440" bIns="45720" rtlCol="0" anchor="ctr">
            <a:noAutofit/>
          </a:bodyPr>
          <a:lstStyle>
            <a:lvl1pPr algn="ctr">
              <a:defRPr sz="1200" b="1" i="0" spc="200" baseline="0">
                <a:solidFill>
                  <a:schemeClr val="tx1"/>
                </a:solidFill>
                <a:latin typeface="+mn-lt"/>
                <a:cs typeface="Arial" panose="020B0604020202020204" pitchFamily="34" charset="0"/>
              </a:defRPr>
            </a:lvl1pPr>
          </a:lstStyle>
          <a:p>
            <a:r>
              <a:rPr lang="en-US" dirty="0"/>
              <a:t>PRESENTATION TITLE</a:t>
            </a:r>
          </a:p>
        </p:txBody>
      </p:sp>
      <p:sp>
        <p:nvSpPr>
          <p:cNvPr id="6" name="Slide Number Placeholder 5">
            <a:extLst>
              <a:ext uri="{FF2B5EF4-FFF2-40B4-BE49-F238E27FC236}">
                <a16:creationId xmlns:a16="http://schemas.microsoft.com/office/drawing/2014/main" id="{CDC57CF0-034F-450D-937C-718D5AF1A059}"/>
              </a:ext>
            </a:extLst>
          </p:cNvPr>
          <p:cNvSpPr>
            <a:spLocks noGrp="1"/>
          </p:cNvSpPr>
          <p:nvPr>
            <p:ph type="sldNum" sz="quarter" idx="4"/>
          </p:nvPr>
        </p:nvSpPr>
        <p:spPr>
          <a:xfrm>
            <a:off x="4038600" y="6006546"/>
            <a:ext cx="4114800" cy="851453"/>
          </a:xfrm>
          <a:prstGeom prst="rect">
            <a:avLst/>
          </a:prstGeom>
        </p:spPr>
        <p:txBody>
          <a:bodyPr vert="horz" lIns="91440" tIns="45720" rIns="91440" bIns="45720" rtlCol="0" anchor="ctr">
            <a:noAutofit/>
          </a:bodyPr>
          <a:lstStyle>
            <a:lvl1pPr algn="ctr">
              <a:defRPr sz="1200" b="1" i="0" spc="200" baseline="0">
                <a:solidFill>
                  <a:schemeClr val="tx1"/>
                </a:solidFill>
                <a:latin typeface="+mn-lt"/>
                <a:cs typeface="Arial" panose="020B0604020202020204" pitchFamily="34" charset="0"/>
              </a:defRPr>
            </a:lvl1pPr>
          </a:lstStyle>
          <a:p>
            <a:r>
              <a:rPr lang="en-US" dirty="0"/>
              <a:t>&lt;##&gt;</a:t>
            </a:r>
          </a:p>
        </p:txBody>
      </p:sp>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4" r:id="rId3"/>
    <p:sldLayoutId id="2147483651" r:id="rId4"/>
    <p:sldLayoutId id="2147483662" r:id="rId5"/>
    <p:sldLayoutId id="2147483665" r:id="rId6"/>
    <p:sldLayoutId id="2147483669" r:id="rId7"/>
    <p:sldLayoutId id="2147483658" r:id="rId8"/>
    <p:sldLayoutId id="2147483666" r:id="rId9"/>
    <p:sldLayoutId id="2147483668" r:id="rId10"/>
    <p:sldLayoutId id="2147483670" r:id="rId11"/>
    <p:sldLayoutId id="2147483653" r:id="rId12"/>
    <p:sldLayoutId id="2147483667" r:id="rId13"/>
    <p:sldLayoutId id="2147483661" r:id="rId14"/>
    <p:sldLayoutId id="2147483660" r:id="rId15"/>
    <p:sldLayoutId id="2147483655" r:id="rId16"/>
    <p:sldLayoutId id="2147483659" r:id="rId17"/>
    <p:sldLayoutId id="2147483656" r:id="rId18"/>
    <p:sldLayoutId id="2147483657" r:id="rId19"/>
  </p:sldLayoutIdLst>
  <p:hf hdr="0" dt="0"/>
  <p:txStyles>
    <p:titleStyle>
      <a:lvl1pPr algn="l" defTabSz="914400" rtl="0" eaLnBrk="1" latinLnBrk="0" hangingPunct="1">
        <a:lnSpc>
          <a:spcPct val="90000"/>
        </a:lnSpc>
        <a:spcBef>
          <a:spcPct val="0"/>
        </a:spcBef>
        <a:buNone/>
        <a:defRPr sz="4400" b="1" i="0" kern="1200" cap="all" spc="400" baseline="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spc="50" baseline="0">
          <a:solidFill>
            <a:schemeClr val="tx1"/>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spc="50" baseline="0">
          <a:solidFill>
            <a:schemeClr val="tx1"/>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spc="50" baseline="0">
          <a:solidFill>
            <a:schemeClr val="tx1"/>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spc="50" baseline="0">
          <a:solidFill>
            <a:schemeClr val="tx1"/>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spc="50" baseline="0">
          <a:solidFill>
            <a:schemeClr val="tx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F3D98-3C30-4CFC-8643-C81E829C8C25}"/>
              </a:ext>
            </a:extLst>
          </p:cNvPr>
          <p:cNvSpPr>
            <a:spLocks noGrp="1"/>
          </p:cNvSpPr>
          <p:nvPr>
            <p:ph type="ctrTitle"/>
          </p:nvPr>
        </p:nvSpPr>
        <p:spPr>
          <a:xfrm>
            <a:off x="1095340" y="1357298"/>
            <a:ext cx="10589172" cy="2387600"/>
          </a:xfrm>
        </p:spPr>
        <p:txBody>
          <a:bodyPr/>
          <a:lstStyle/>
          <a:p>
            <a:pPr algn="ctr">
              <a:lnSpc>
                <a:spcPct val="100000"/>
              </a:lnSpc>
            </a:pPr>
            <a:r>
              <a:rPr lang="en-IN" sz="8800" dirty="0">
                <a:solidFill>
                  <a:srgbClr val="0070C0"/>
                </a:solidFill>
                <a:latin typeface="Times New Roman" pitchFamily="18" charset="0"/>
                <a:cs typeface="Times New Roman" pitchFamily="18" charset="0"/>
              </a:rPr>
              <a:t>MARKETING MANAGEMENT</a:t>
            </a:r>
            <a:br>
              <a:rPr lang="en-IN" sz="2000" dirty="0">
                <a:solidFill>
                  <a:srgbClr val="0070C0"/>
                </a:solidFill>
                <a:latin typeface="Viner Hand ITC" pitchFamily="66" charset="0"/>
              </a:rPr>
            </a:br>
            <a:br>
              <a:rPr lang="en-IN" dirty="0">
                <a:solidFill>
                  <a:srgbClr val="0070C0"/>
                </a:solidFill>
                <a:latin typeface="Viner Hand ITC" pitchFamily="66" charset="0"/>
              </a:rPr>
            </a:br>
            <a:br>
              <a:rPr lang="en-IN" sz="4400" dirty="0">
                <a:latin typeface="Angsana New" pitchFamily="18" charset="-34"/>
                <a:cs typeface="Angsana New" pitchFamily="18" charset="-34"/>
              </a:rPr>
            </a:br>
            <a:br>
              <a:rPr lang="en-IN" sz="4400" dirty="0">
                <a:latin typeface="Angsana New" pitchFamily="18" charset="-34"/>
                <a:cs typeface="Angsana New" pitchFamily="18" charset="-34"/>
              </a:rPr>
            </a:br>
            <a:endParaRPr lang="en-US" dirty="0">
              <a:latin typeface="Angsana New" pitchFamily="18" charset="-34"/>
              <a:cs typeface="Angsana New" pitchFamily="18" charset="-34"/>
            </a:endParaRPr>
          </a:p>
        </p:txBody>
      </p:sp>
      <p:sp>
        <p:nvSpPr>
          <p:cNvPr id="3" name="Subtitle 2">
            <a:extLst>
              <a:ext uri="{FF2B5EF4-FFF2-40B4-BE49-F238E27FC236}">
                <a16:creationId xmlns:a16="http://schemas.microsoft.com/office/drawing/2014/main" id="{A068D447-28D3-4F5F-B2DC-FD67E9015868}"/>
              </a:ext>
            </a:extLst>
          </p:cNvPr>
          <p:cNvSpPr>
            <a:spLocks noGrp="1"/>
          </p:cNvSpPr>
          <p:nvPr>
            <p:ph type="subTitle" idx="1"/>
          </p:nvPr>
        </p:nvSpPr>
        <p:spPr>
          <a:xfrm>
            <a:off x="881026" y="3857628"/>
            <a:ext cx="10040112" cy="714380"/>
          </a:xfrm>
        </p:spPr>
        <p:txBody>
          <a:bodyPr/>
          <a:lstStyle/>
          <a:p>
            <a:endParaRPr lang="en-IN" sz="3200" dirty="0">
              <a:latin typeface="Times New Roman" pitchFamily="18" charset="0"/>
              <a:cs typeface="Times New Roman" pitchFamily="18" charset="0"/>
            </a:endParaRPr>
          </a:p>
          <a:p>
            <a:r>
              <a:rPr lang="en-IN" dirty="0">
                <a:latin typeface="Times New Roman" pitchFamily="18" charset="0"/>
                <a:cs typeface="Times New Roman" pitchFamily="18" charset="0"/>
              </a:rPr>
              <a:t>Course Code MBA105</a:t>
            </a:r>
          </a:p>
          <a:p>
            <a:endParaRPr lang="en-IN" sz="2800" dirty="0">
              <a:latin typeface="Times New Roman" pitchFamily="18" charset="0"/>
              <a:cs typeface="Times New Roman" pitchFamily="18" charset="0"/>
            </a:endParaRPr>
          </a:p>
          <a:p>
            <a:r>
              <a:rPr lang="en-IN" sz="2800" dirty="0">
                <a:latin typeface="Times New Roman" pitchFamily="18" charset="0"/>
                <a:cs typeface="Times New Roman" pitchFamily="18" charset="0"/>
              </a:rPr>
              <a:t>By: Dr. OSCAR ABHISHEK</a:t>
            </a:r>
          </a:p>
          <a:p>
            <a:endParaRPr lang="en-US" dirty="0">
              <a:latin typeface="Agency FB" pitchFamily="34" charset="0"/>
              <a:cs typeface="Angsana New" pitchFamily="18" charset="-34"/>
            </a:endParaRPr>
          </a:p>
          <a:p>
            <a:endParaRPr lang="en-US" dirty="0">
              <a:latin typeface="Agency FB" pitchFamily="34" charset="0"/>
              <a:cs typeface="Angsana New" pitchFamily="18" charset="-34"/>
            </a:endParaRPr>
          </a:p>
          <a:p>
            <a:endParaRPr lang="en-US" dirty="0">
              <a:latin typeface="Agency FB" pitchFamily="34" charset="0"/>
              <a:cs typeface="Angsana New" pitchFamily="18" charset="-34"/>
            </a:endParaRPr>
          </a:p>
        </p:txBody>
      </p:sp>
    </p:spTree>
    <p:extLst>
      <p:ext uri="{BB962C8B-B14F-4D97-AF65-F5344CB8AC3E}">
        <p14:creationId xmlns:p14="http://schemas.microsoft.com/office/powerpoint/2010/main" val="2259308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sz="half" idx="2"/>
          </p:nvPr>
        </p:nvSpPr>
        <p:spPr>
          <a:xfrm>
            <a:off x="523836" y="642918"/>
            <a:ext cx="10715700" cy="2071702"/>
          </a:xfrm>
        </p:spPr>
        <p:txBody>
          <a:bodyPr/>
          <a:lstStyle/>
          <a:p>
            <a:pPr algn="just">
              <a:buNone/>
            </a:pPr>
            <a:r>
              <a:rPr lang="en-IN" sz="2000" dirty="0">
                <a:latin typeface="Times New Roman" pitchFamily="18" charset="0"/>
                <a:cs typeface="Times New Roman" pitchFamily="18" charset="0"/>
              </a:rPr>
              <a:t> </a:t>
            </a:r>
            <a:r>
              <a:rPr lang="en-IN" sz="2000" b="1" dirty="0">
                <a:latin typeface="Times New Roman" pitchFamily="18" charset="0"/>
                <a:cs typeface="Times New Roman" pitchFamily="18" charset="0"/>
              </a:rPr>
              <a:t>DEFINITION OF MARKET </a:t>
            </a:r>
          </a:p>
          <a:p>
            <a:pPr algn="just"/>
            <a:r>
              <a:rPr lang="en-IN" sz="2000" dirty="0">
                <a:latin typeface="Times New Roman" pitchFamily="18" charset="0"/>
                <a:cs typeface="Times New Roman" pitchFamily="18" charset="0"/>
              </a:rPr>
              <a:t> </a:t>
            </a:r>
            <a:r>
              <a:rPr lang="en-IN" sz="1700" dirty="0">
                <a:latin typeface="Times New Roman" pitchFamily="18" charset="0"/>
                <a:cs typeface="Times New Roman" pitchFamily="18" charset="0"/>
              </a:rPr>
              <a:t>The term ‘market’ </a:t>
            </a:r>
            <a:r>
              <a:rPr lang="en-IN" sz="1700" b="1" dirty="0">
                <a:latin typeface="Times New Roman" pitchFamily="18" charset="0"/>
                <a:cs typeface="Times New Roman" pitchFamily="18" charset="0"/>
              </a:rPr>
              <a:t>refers to the aggregate of all demand for a particular product or service</a:t>
            </a:r>
            <a:r>
              <a:rPr lang="en-IN" sz="1700" dirty="0">
                <a:latin typeface="Times New Roman" pitchFamily="18" charset="0"/>
                <a:cs typeface="Times New Roman" pitchFamily="18" charset="0"/>
              </a:rPr>
              <a:t>, </a:t>
            </a:r>
            <a:r>
              <a:rPr lang="en-IN" sz="1700" b="1" dirty="0">
                <a:latin typeface="Times New Roman" pitchFamily="18" charset="0"/>
                <a:cs typeface="Times New Roman" pitchFamily="18" charset="0"/>
              </a:rPr>
              <a:t>arising from the aggregate of all consumers, both existing and potential for the product. </a:t>
            </a:r>
          </a:p>
          <a:p>
            <a:pPr algn="just"/>
            <a:r>
              <a:rPr lang="en-IN" sz="1700" dirty="0">
                <a:latin typeface="Times New Roman" pitchFamily="18" charset="0"/>
                <a:cs typeface="Times New Roman" pitchFamily="18" charset="0"/>
              </a:rPr>
              <a:t> </a:t>
            </a:r>
            <a:r>
              <a:rPr lang="en-IN" sz="1700" b="1" dirty="0">
                <a:latin typeface="Times New Roman" pitchFamily="18" charset="0"/>
                <a:cs typeface="Times New Roman" pitchFamily="18" charset="0"/>
              </a:rPr>
              <a:t>It means that the whole group of consumers of a particular product constitutes the ‘market’ for that product. </a:t>
            </a:r>
          </a:p>
          <a:p>
            <a:pPr algn="just"/>
            <a:r>
              <a:rPr lang="en-IN" sz="1700" dirty="0">
                <a:latin typeface="Times New Roman" pitchFamily="18" charset="0"/>
                <a:cs typeface="Times New Roman" pitchFamily="18" charset="0"/>
              </a:rPr>
              <a:t> Philip </a:t>
            </a:r>
            <a:r>
              <a:rPr lang="en-IN" sz="1700" dirty="0" err="1">
                <a:latin typeface="Times New Roman" pitchFamily="18" charset="0"/>
                <a:cs typeface="Times New Roman" pitchFamily="18" charset="0"/>
              </a:rPr>
              <a:t>Kotler</a:t>
            </a:r>
            <a:r>
              <a:rPr lang="en-IN" sz="1700" dirty="0">
                <a:latin typeface="Times New Roman" pitchFamily="18" charset="0"/>
                <a:cs typeface="Times New Roman" pitchFamily="18" charset="0"/>
              </a:rPr>
              <a:t> states, “A market consists of all the potential customers sharing a particular need or wants who might be willing and able to engage in exchange to satisfy that need or want.” </a:t>
            </a:r>
          </a:p>
          <a:p>
            <a:pPr algn="just"/>
            <a:r>
              <a:rPr lang="en-IN" sz="1800" b="1" dirty="0">
                <a:latin typeface="Times New Roman" pitchFamily="18" charset="0"/>
                <a:cs typeface="Times New Roman" pitchFamily="18" charset="0"/>
              </a:rPr>
              <a:t>DEFINITION OF MARKETING </a:t>
            </a:r>
          </a:p>
          <a:p>
            <a:pPr algn="just"/>
            <a:r>
              <a:rPr lang="en-IN" sz="1800" dirty="0">
                <a:latin typeface="Times New Roman" pitchFamily="18" charset="0"/>
                <a:cs typeface="Times New Roman" pitchFamily="18" charset="0"/>
              </a:rPr>
              <a:t> </a:t>
            </a:r>
            <a:r>
              <a:rPr lang="en-IN" sz="1700" dirty="0">
                <a:latin typeface="Times New Roman" pitchFamily="18" charset="0"/>
                <a:cs typeface="Times New Roman" pitchFamily="18" charset="0"/>
              </a:rPr>
              <a:t>According to The American Marketing Association – “Marketing is the activity, set of institutions, and processes for creating, communicating, delivering, and exchanging offerings that have value for customers, clients, partners, and society at large”. </a:t>
            </a:r>
          </a:p>
          <a:p>
            <a:pPr algn="just"/>
            <a:r>
              <a:rPr lang="en-IN" sz="1700" dirty="0">
                <a:latin typeface="Times New Roman" pitchFamily="18" charset="0"/>
                <a:cs typeface="Times New Roman" pitchFamily="18" charset="0"/>
              </a:rPr>
              <a:t> According to Dr Philip </a:t>
            </a:r>
            <a:r>
              <a:rPr lang="en-IN" sz="1700" dirty="0" err="1">
                <a:latin typeface="Times New Roman" pitchFamily="18" charset="0"/>
                <a:cs typeface="Times New Roman" pitchFamily="18" charset="0"/>
              </a:rPr>
              <a:t>Kotler</a:t>
            </a:r>
            <a:r>
              <a:rPr lang="en-IN" sz="1700" dirty="0">
                <a:latin typeface="Times New Roman" pitchFamily="18" charset="0"/>
                <a:cs typeface="Times New Roman" pitchFamily="18" charset="0"/>
              </a:rPr>
              <a:t> defined marketing as “The science and art of exploring, creating, and delivering value to satisfy the needs of a target market at a profit. Marketing identifies unfulfilled needs and desires. It defines, measures and quantifies the size of the identified market and the profit potential” </a:t>
            </a:r>
          </a:p>
          <a:p>
            <a:pPr algn="just"/>
            <a:r>
              <a:rPr lang="en-IN" sz="1700" dirty="0">
                <a:latin typeface="Times New Roman" pitchFamily="18" charset="0"/>
                <a:cs typeface="Times New Roman" pitchFamily="18" charset="0"/>
              </a:rPr>
              <a:t> According to Peter </a:t>
            </a:r>
            <a:r>
              <a:rPr lang="en-IN" sz="1700" dirty="0" err="1">
                <a:latin typeface="Times New Roman" pitchFamily="18" charset="0"/>
                <a:cs typeface="Times New Roman" pitchFamily="18" charset="0"/>
              </a:rPr>
              <a:t>Drucker</a:t>
            </a:r>
            <a:r>
              <a:rPr lang="en-IN" sz="1700" dirty="0">
                <a:latin typeface="Times New Roman" pitchFamily="18" charset="0"/>
                <a:cs typeface="Times New Roman" pitchFamily="18" charset="0"/>
              </a:rPr>
              <a:t>, “Marketing is a distinguishing feature of business. A business is set apart from all other human organisations by the fact that it makes a product or service”. </a:t>
            </a:r>
          </a:p>
          <a:p>
            <a:endParaRPr lang="en-IN" dirty="0"/>
          </a:p>
        </p:txBody>
      </p:sp>
      <p:sp>
        <p:nvSpPr>
          <p:cNvPr id="4" name="Footer Placeholder 3"/>
          <p:cNvSpPr>
            <a:spLocks noGrp="1"/>
          </p:cNvSpPr>
          <p:nvPr>
            <p:ph type="ftr" sz="quarter" idx="11"/>
          </p:nvPr>
        </p:nvSpPr>
        <p:spPr>
          <a:xfrm>
            <a:off x="4038600" y="142852"/>
            <a:ext cx="4629168" cy="357190"/>
          </a:xfrm>
        </p:spPr>
        <p:txBody>
          <a:bodyPr/>
          <a:lstStyle/>
          <a:p>
            <a:r>
              <a:rPr lang="en-IN" sz="2200" dirty="0">
                <a:latin typeface="Times New Roman" pitchFamily="18" charset="0"/>
                <a:cs typeface="Times New Roman" pitchFamily="18" charset="0"/>
              </a:rPr>
              <a:t>MARKET &amp; MARKETING</a:t>
            </a:r>
            <a:endParaRPr lang="en-US" sz="22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10</a:t>
            </a:fld>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graphicFrame>
        <p:nvGraphicFramePr>
          <p:cNvPr id="6" name="Content Placeholder 5"/>
          <p:cNvGraphicFramePr>
            <a:graphicFrameLocks noGrp="1"/>
          </p:cNvGraphicFramePr>
          <p:nvPr>
            <p:ph sz="half" idx="2"/>
          </p:nvPr>
        </p:nvGraphicFramePr>
        <p:xfrm>
          <a:off x="166646" y="428605"/>
          <a:ext cx="11858709" cy="6333327"/>
        </p:xfrm>
        <a:graphic>
          <a:graphicData uri="http://schemas.openxmlformats.org/drawingml/2006/table">
            <a:tbl>
              <a:tblPr firstRow="1" bandRow="1">
                <a:tableStyleId>{5C22544A-7EE6-4342-B048-85BDC9FD1C3A}</a:tableStyleId>
              </a:tblPr>
              <a:tblGrid>
                <a:gridCol w="1785950">
                  <a:extLst>
                    <a:ext uri="{9D8B030D-6E8A-4147-A177-3AD203B41FA5}">
                      <a16:colId xmlns:a16="http://schemas.microsoft.com/office/drawing/2014/main" val="20000"/>
                    </a:ext>
                  </a:extLst>
                </a:gridCol>
                <a:gridCol w="5544889">
                  <a:extLst>
                    <a:ext uri="{9D8B030D-6E8A-4147-A177-3AD203B41FA5}">
                      <a16:colId xmlns:a16="http://schemas.microsoft.com/office/drawing/2014/main" val="20001"/>
                    </a:ext>
                  </a:extLst>
                </a:gridCol>
                <a:gridCol w="4527870">
                  <a:extLst>
                    <a:ext uri="{9D8B030D-6E8A-4147-A177-3AD203B41FA5}">
                      <a16:colId xmlns:a16="http://schemas.microsoft.com/office/drawing/2014/main" val="20002"/>
                    </a:ext>
                  </a:extLst>
                </a:gridCol>
              </a:tblGrid>
              <a:tr h="319612">
                <a:tc>
                  <a:txBody>
                    <a:bodyPr/>
                    <a:lstStyle/>
                    <a:p>
                      <a:pPr algn="ctr"/>
                      <a:r>
                        <a:rPr lang="en-US" sz="1600" dirty="0">
                          <a:solidFill>
                            <a:schemeClr val="tx1"/>
                          </a:solidFill>
                          <a:latin typeface="Times New Roman" pitchFamily="18" charset="0"/>
                          <a:cs typeface="Times New Roman" pitchFamily="18" charset="0"/>
                        </a:rPr>
                        <a:t>BASIS</a:t>
                      </a:r>
                      <a:endParaRPr lang="en-IN" sz="1600" dirty="0">
                        <a:solidFill>
                          <a:schemeClr val="tx1"/>
                        </a:solidFill>
                        <a:latin typeface="Times New Roman" pitchFamily="18" charset="0"/>
                        <a:cs typeface="Times New Roman" pitchFamily="18" charset="0"/>
                      </a:endParaRPr>
                    </a:p>
                  </a:txBody>
                  <a:tcPr>
                    <a:solidFill>
                      <a:schemeClr val="accent3"/>
                    </a:solidFill>
                  </a:tcPr>
                </a:tc>
                <a:tc>
                  <a:txBody>
                    <a:bodyPr/>
                    <a:lstStyle/>
                    <a:p>
                      <a:pPr algn="ctr"/>
                      <a:r>
                        <a:rPr lang="en-US" sz="1600" dirty="0">
                          <a:solidFill>
                            <a:schemeClr val="tx1"/>
                          </a:solidFill>
                          <a:latin typeface="Times New Roman" pitchFamily="18" charset="0"/>
                          <a:cs typeface="Times New Roman" pitchFamily="18" charset="0"/>
                        </a:rPr>
                        <a:t>MARKET </a:t>
                      </a:r>
                      <a:endParaRPr lang="en-IN" sz="1600" dirty="0">
                        <a:solidFill>
                          <a:schemeClr val="tx1"/>
                        </a:solidFill>
                        <a:latin typeface="Times New Roman" pitchFamily="18" charset="0"/>
                        <a:cs typeface="Times New Roman" pitchFamily="18" charset="0"/>
                      </a:endParaRPr>
                    </a:p>
                  </a:txBody>
                  <a:tcPr>
                    <a:solidFill>
                      <a:schemeClr val="accent3"/>
                    </a:solidFill>
                  </a:tcPr>
                </a:tc>
                <a:tc>
                  <a:txBody>
                    <a:bodyPr/>
                    <a:lstStyle/>
                    <a:p>
                      <a:pPr algn="ctr"/>
                      <a:r>
                        <a:rPr lang="en-US" sz="1600" dirty="0">
                          <a:solidFill>
                            <a:schemeClr val="tx1"/>
                          </a:solidFill>
                          <a:latin typeface="Times New Roman" pitchFamily="18" charset="0"/>
                          <a:cs typeface="Times New Roman" pitchFamily="18" charset="0"/>
                        </a:rPr>
                        <a:t>MARKETING</a:t>
                      </a:r>
                      <a:r>
                        <a:rPr lang="en-US" sz="1600" baseline="0" dirty="0">
                          <a:solidFill>
                            <a:schemeClr val="tx1"/>
                          </a:solidFill>
                          <a:latin typeface="Times New Roman" pitchFamily="18" charset="0"/>
                          <a:cs typeface="Times New Roman" pitchFamily="18" charset="0"/>
                        </a:rPr>
                        <a:t> </a:t>
                      </a:r>
                      <a:endParaRPr lang="en-IN" sz="1600" dirty="0">
                        <a:solidFill>
                          <a:schemeClr val="tx1"/>
                        </a:solidFill>
                        <a:latin typeface="Times New Roman" pitchFamily="18" charset="0"/>
                        <a:cs typeface="Times New Roman" pitchFamily="18" charset="0"/>
                      </a:endParaRPr>
                    </a:p>
                  </a:txBody>
                  <a:tcPr>
                    <a:solidFill>
                      <a:schemeClr val="accent3"/>
                    </a:solidFill>
                  </a:tcPr>
                </a:tc>
                <a:extLst>
                  <a:ext uri="{0D108BD9-81ED-4DB2-BD59-A6C34878D82A}">
                    <a16:rowId xmlns:a16="http://schemas.microsoft.com/office/drawing/2014/main" val="10000"/>
                  </a:ext>
                </a:extLst>
              </a:tr>
              <a:tr h="610168">
                <a:tc>
                  <a:txBody>
                    <a:bodyPr/>
                    <a:lstStyle/>
                    <a:p>
                      <a:pPr marL="0" algn="l" defTabSz="914400" rtl="0" eaLnBrk="1" latinLnBrk="0" hangingPunct="1"/>
                      <a:r>
                        <a:rPr lang="en-US" sz="1800" b="1" i="0" kern="1200" dirty="0">
                          <a:solidFill>
                            <a:schemeClr val="dk1"/>
                          </a:solidFill>
                          <a:latin typeface="Times New Roman" pitchFamily="18" charset="0"/>
                          <a:ea typeface="+mn-ea"/>
                          <a:cs typeface="Times New Roman" pitchFamily="18" charset="0"/>
                        </a:rPr>
                        <a:t>Nature</a:t>
                      </a:r>
                      <a:endParaRPr lang="en-IN" sz="1800" b="1" i="0" kern="1200" dirty="0">
                        <a:solidFill>
                          <a:schemeClr val="dk1"/>
                        </a:solidFill>
                        <a:latin typeface="Times New Roman" pitchFamily="18" charset="0"/>
                        <a:ea typeface="+mn-ea"/>
                        <a:cs typeface="Times New Roman" pitchFamily="18" charset="0"/>
                      </a:endParaRPr>
                    </a:p>
                  </a:txBody>
                  <a:tcPr>
                    <a:solidFill>
                      <a:schemeClr val="accent3"/>
                    </a:solidFill>
                  </a:tcPr>
                </a:tc>
                <a:tc>
                  <a:txBody>
                    <a:bodyPr/>
                    <a:lstStyle/>
                    <a:p>
                      <a:r>
                        <a:rPr lang="en-IN" sz="1800" b="0" i="0" kern="1200" dirty="0">
                          <a:solidFill>
                            <a:schemeClr val="dk1"/>
                          </a:solidFill>
                          <a:latin typeface="Times New Roman" pitchFamily="18" charset="0"/>
                          <a:ea typeface="+mn-ea"/>
                          <a:cs typeface="Times New Roman" pitchFamily="18" charset="0"/>
                        </a:rPr>
                        <a:t>Is an environment for the transaction of goods and services, </a:t>
                      </a:r>
                      <a:endParaRPr lang="en-IN" sz="1800" dirty="0">
                        <a:latin typeface="Times New Roman" pitchFamily="18" charset="0"/>
                        <a:cs typeface="Times New Roman" pitchFamily="18" charset="0"/>
                      </a:endParaRPr>
                    </a:p>
                  </a:txBody>
                  <a:tcPr>
                    <a:solidFill>
                      <a:schemeClr val="accent3"/>
                    </a:solidFill>
                  </a:tcPr>
                </a:tc>
                <a:tc>
                  <a:txBody>
                    <a:bodyPr/>
                    <a:lstStyle/>
                    <a:p>
                      <a:r>
                        <a:rPr lang="en-IN" sz="1800" b="0" i="0" kern="1200" dirty="0">
                          <a:solidFill>
                            <a:schemeClr val="dk1"/>
                          </a:solidFill>
                          <a:latin typeface="Times New Roman" pitchFamily="18" charset="0"/>
                          <a:ea typeface="+mn-ea"/>
                          <a:cs typeface="Times New Roman" pitchFamily="18" charset="0"/>
                        </a:rPr>
                        <a:t>Is the set of activities aimed at facilitating these transactions.</a:t>
                      </a:r>
                      <a:endParaRPr lang="en-IN" sz="1800" dirty="0">
                        <a:latin typeface="Times New Roman" pitchFamily="18" charset="0"/>
                        <a:cs typeface="Times New Roman" pitchFamily="18" charset="0"/>
                      </a:endParaRPr>
                    </a:p>
                  </a:txBody>
                  <a:tcPr>
                    <a:solidFill>
                      <a:schemeClr val="accent3"/>
                    </a:solidFill>
                  </a:tcPr>
                </a:tc>
                <a:extLst>
                  <a:ext uri="{0D108BD9-81ED-4DB2-BD59-A6C34878D82A}">
                    <a16:rowId xmlns:a16="http://schemas.microsoft.com/office/drawing/2014/main" val="10001"/>
                  </a:ext>
                </a:extLst>
              </a:tr>
              <a:tr h="610168">
                <a:tc>
                  <a:txBody>
                    <a:bodyPr/>
                    <a:lstStyle/>
                    <a:p>
                      <a:r>
                        <a:rPr lang="en-IN" sz="1800" b="1" i="0" kern="1200" dirty="0">
                          <a:solidFill>
                            <a:schemeClr val="dk1"/>
                          </a:solidFill>
                          <a:latin typeface="Times New Roman" pitchFamily="18" charset="0"/>
                          <a:ea typeface="+mn-ea"/>
                          <a:cs typeface="Times New Roman" pitchFamily="18" charset="0"/>
                        </a:rPr>
                        <a:t>Purpose</a:t>
                      </a:r>
                      <a:endParaRPr lang="en-IN" sz="1800" dirty="0">
                        <a:latin typeface="Times New Roman" pitchFamily="18" charset="0"/>
                        <a:cs typeface="Times New Roman" pitchFamily="18" charset="0"/>
                      </a:endParaRPr>
                    </a:p>
                  </a:txBody>
                  <a:tcPr>
                    <a:solidFill>
                      <a:schemeClr val="accent3"/>
                    </a:solidFill>
                  </a:tcPr>
                </a:tc>
                <a:tc>
                  <a:txBody>
                    <a:bodyPr/>
                    <a:lstStyle/>
                    <a:p>
                      <a:r>
                        <a:rPr lang="en-IN" sz="1800" b="0" i="0" kern="1200" dirty="0">
                          <a:solidFill>
                            <a:schemeClr val="dk1"/>
                          </a:solidFill>
                          <a:latin typeface="Times New Roman" pitchFamily="18" charset="0"/>
                          <a:ea typeface="+mn-ea"/>
                          <a:cs typeface="Times New Roman" pitchFamily="18" charset="0"/>
                        </a:rPr>
                        <a:t>Exists to facilitate exchange</a:t>
                      </a:r>
                    </a:p>
                    <a:p>
                      <a:endParaRPr lang="en-IN" sz="1800" dirty="0">
                        <a:latin typeface="Times New Roman" pitchFamily="18" charset="0"/>
                        <a:cs typeface="Times New Roman" pitchFamily="18" charset="0"/>
                      </a:endParaRPr>
                    </a:p>
                  </a:txBody>
                  <a:tcPr>
                    <a:solidFill>
                      <a:schemeClr val="accent3"/>
                    </a:solidFill>
                  </a:tcPr>
                </a:tc>
                <a:tc>
                  <a:txBody>
                    <a:bodyPr/>
                    <a:lstStyle/>
                    <a:p>
                      <a:r>
                        <a:rPr lang="en-IN" sz="1800" b="0" i="0" kern="1200" dirty="0">
                          <a:solidFill>
                            <a:schemeClr val="dk1"/>
                          </a:solidFill>
                          <a:latin typeface="Times New Roman" pitchFamily="18" charset="0"/>
                          <a:ea typeface="+mn-ea"/>
                          <a:cs typeface="Times New Roman" pitchFamily="18" charset="0"/>
                        </a:rPr>
                        <a:t>Exists to identify and meet customer needs.</a:t>
                      </a:r>
                      <a:endParaRPr lang="en-IN" sz="1800" dirty="0">
                        <a:latin typeface="Times New Roman" pitchFamily="18" charset="0"/>
                        <a:cs typeface="Times New Roman" pitchFamily="18" charset="0"/>
                      </a:endParaRPr>
                    </a:p>
                  </a:txBody>
                  <a:tcPr>
                    <a:solidFill>
                      <a:schemeClr val="accent3"/>
                    </a:solidFill>
                  </a:tcPr>
                </a:tc>
                <a:extLst>
                  <a:ext uri="{0D108BD9-81ED-4DB2-BD59-A6C34878D82A}">
                    <a16:rowId xmlns:a16="http://schemas.microsoft.com/office/drawing/2014/main" val="10002"/>
                  </a:ext>
                </a:extLst>
              </a:tr>
              <a:tr h="977273">
                <a:tc>
                  <a:txBody>
                    <a:bodyPr/>
                    <a:lstStyle/>
                    <a:p>
                      <a:r>
                        <a:rPr lang="en-IN" sz="1800" b="1" i="0" kern="1200" dirty="0">
                          <a:solidFill>
                            <a:schemeClr val="dk1"/>
                          </a:solidFill>
                          <a:latin typeface="Times New Roman" pitchFamily="18" charset="0"/>
                          <a:ea typeface="+mn-ea"/>
                          <a:cs typeface="Times New Roman" pitchFamily="18" charset="0"/>
                        </a:rPr>
                        <a:t>Orientation</a:t>
                      </a:r>
                      <a:endParaRPr lang="en-IN" sz="1800" dirty="0">
                        <a:latin typeface="Times New Roman" pitchFamily="18" charset="0"/>
                        <a:cs typeface="Times New Roman" pitchFamily="18" charset="0"/>
                      </a:endParaRPr>
                    </a:p>
                  </a:txBody>
                  <a:tcPr>
                    <a:solidFill>
                      <a:schemeClr val="accent3"/>
                    </a:solidFill>
                  </a:tcPr>
                </a:tc>
                <a:tc>
                  <a:txBody>
                    <a:bodyPr/>
                    <a:lstStyle/>
                    <a:p>
                      <a:r>
                        <a:rPr lang="en-IN" sz="1800" b="0" i="0" kern="1200" dirty="0">
                          <a:solidFill>
                            <a:schemeClr val="dk1"/>
                          </a:solidFill>
                          <a:latin typeface="Times New Roman" pitchFamily="18" charset="0"/>
                          <a:ea typeface="+mn-ea"/>
                          <a:cs typeface="Times New Roman" pitchFamily="18" charset="0"/>
                        </a:rPr>
                        <a:t>Customer oriented, being the platform where customers make purchase decisions</a:t>
                      </a:r>
                      <a:endParaRPr lang="en-IN" sz="1800" dirty="0">
                        <a:latin typeface="Times New Roman" pitchFamily="18" charset="0"/>
                        <a:cs typeface="Times New Roman" pitchFamily="18" charset="0"/>
                      </a:endParaRPr>
                    </a:p>
                  </a:txBody>
                  <a:tcP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kern="1200" dirty="0">
                          <a:solidFill>
                            <a:schemeClr val="dk1"/>
                          </a:solidFill>
                          <a:latin typeface="Times New Roman" pitchFamily="18" charset="0"/>
                          <a:ea typeface="+mn-ea"/>
                          <a:cs typeface="Times New Roman" pitchFamily="18" charset="0"/>
                        </a:rPr>
                        <a:t>Business oriented, as it involves strategies to influence customer behaviour.</a:t>
                      </a:r>
                    </a:p>
                    <a:p>
                      <a:endParaRPr lang="en-IN" sz="1800" dirty="0">
                        <a:latin typeface="Times New Roman" pitchFamily="18" charset="0"/>
                        <a:cs typeface="Times New Roman" pitchFamily="18" charset="0"/>
                      </a:endParaRPr>
                    </a:p>
                  </a:txBody>
                  <a:tcPr>
                    <a:solidFill>
                      <a:schemeClr val="accent3"/>
                    </a:solidFill>
                  </a:tcPr>
                </a:tc>
                <a:extLst>
                  <a:ext uri="{0D108BD9-81ED-4DB2-BD59-A6C34878D82A}">
                    <a16:rowId xmlns:a16="http://schemas.microsoft.com/office/drawing/2014/main" val="10003"/>
                  </a:ext>
                </a:extLst>
              </a:tr>
              <a:tr h="977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i="0" kern="1200" dirty="0">
                          <a:solidFill>
                            <a:schemeClr val="dk1"/>
                          </a:solidFill>
                          <a:latin typeface="Times New Roman" pitchFamily="18" charset="0"/>
                          <a:ea typeface="+mn-ea"/>
                          <a:cs typeface="Times New Roman" pitchFamily="18" charset="0"/>
                        </a:rPr>
                        <a:t>Scope</a:t>
                      </a:r>
                      <a:endParaRPr lang="en-IN" sz="1800" b="0" i="0" kern="1200" dirty="0">
                        <a:solidFill>
                          <a:schemeClr val="dk1"/>
                        </a:solidFill>
                        <a:latin typeface="Times New Roman" pitchFamily="18" charset="0"/>
                        <a:ea typeface="+mn-ea"/>
                        <a:cs typeface="Times New Roman" pitchFamily="18" charset="0"/>
                      </a:endParaRPr>
                    </a:p>
                    <a:p>
                      <a:endParaRPr lang="en-IN" sz="1800" dirty="0">
                        <a:latin typeface="Times New Roman" pitchFamily="18" charset="0"/>
                        <a:cs typeface="Times New Roman" pitchFamily="18" charset="0"/>
                      </a:endParaRPr>
                    </a:p>
                  </a:txBody>
                  <a:tcPr>
                    <a:solidFill>
                      <a:schemeClr val="accent3"/>
                    </a:solidFill>
                  </a:tcPr>
                </a:tc>
                <a:tc>
                  <a:txBody>
                    <a:bodyPr/>
                    <a:lstStyle/>
                    <a:p>
                      <a:r>
                        <a:rPr lang="en-IN" sz="1800" b="0" i="0" kern="1200" dirty="0">
                          <a:solidFill>
                            <a:schemeClr val="dk1"/>
                          </a:solidFill>
                          <a:latin typeface="Times New Roman" pitchFamily="18" charset="0"/>
                          <a:ea typeface="+mn-ea"/>
                          <a:cs typeface="Times New Roman" pitchFamily="18" charset="0"/>
                        </a:rPr>
                        <a:t>Refers to a specific place or area where trading happens. </a:t>
                      </a:r>
                    </a:p>
                    <a:p>
                      <a:endParaRPr lang="en-IN" sz="1800" dirty="0">
                        <a:latin typeface="Times New Roman" pitchFamily="18" charset="0"/>
                        <a:cs typeface="Times New Roman" pitchFamily="18" charset="0"/>
                      </a:endParaRPr>
                    </a:p>
                  </a:txBody>
                  <a:tcPr>
                    <a:solidFill>
                      <a:schemeClr val="accent3"/>
                    </a:solidFill>
                  </a:tcPr>
                </a:tc>
                <a:tc>
                  <a:txBody>
                    <a:bodyPr/>
                    <a:lstStyle/>
                    <a:p>
                      <a:r>
                        <a:rPr lang="en-IN" sz="1800" b="0" i="0" kern="1200" dirty="0">
                          <a:solidFill>
                            <a:schemeClr val="dk1"/>
                          </a:solidFill>
                          <a:latin typeface="Times New Roman" pitchFamily="18" charset="0"/>
                          <a:ea typeface="+mn-ea"/>
                          <a:cs typeface="Times New Roman" pitchFamily="18" charset="0"/>
                        </a:rPr>
                        <a:t>It</a:t>
                      </a:r>
                      <a:r>
                        <a:rPr lang="en-IN" sz="1800" b="0" i="0" kern="1200" baseline="0" dirty="0">
                          <a:solidFill>
                            <a:schemeClr val="dk1"/>
                          </a:solidFill>
                          <a:latin typeface="Times New Roman" pitchFamily="18" charset="0"/>
                          <a:ea typeface="+mn-ea"/>
                          <a:cs typeface="Times New Roman" pitchFamily="18" charset="0"/>
                        </a:rPr>
                        <a:t> </a:t>
                      </a:r>
                      <a:r>
                        <a:rPr lang="en-IN" sz="1800" b="0" i="0" kern="1200" dirty="0">
                          <a:solidFill>
                            <a:schemeClr val="dk1"/>
                          </a:solidFill>
                          <a:latin typeface="Times New Roman" pitchFamily="18" charset="0"/>
                          <a:ea typeface="+mn-ea"/>
                          <a:cs typeface="Times New Roman" pitchFamily="18" charset="0"/>
                        </a:rPr>
                        <a:t>is a wider concept that includes market research, product development, distribution, sales, and customer service.</a:t>
                      </a:r>
                      <a:endParaRPr lang="en-IN" sz="1800" dirty="0">
                        <a:latin typeface="Times New Roman" pitchFamily="18" charset="0"/>
                        <a:cs typeface="Times New Roman" pitchFamily="18" charset="0"/>
                      </a:endParaRPr>
                    </a:p>
                  </a:txBody>
                  <a:tcPr>
                    <a:solidFill>
                      <a:schemeClr val="accent3"/>
                    </a:solidFill>
                  </a:tcPr>
                </a:tc>
                <a:extLst>
                  <a:ext uri="{0D108BD9-81ED-4DB2-BD59-A6C34878D82A}">
                    <a16:rowId xmlns:a16="http://schemas.microsoft.com/office/drawing/2014/main" val="10004"/>
                  </a:ext>
                </a:extLst>
              </a:tr>
              <a:tr h="871668">
                <a:tc>
                  <a:txBody>
                    <a:bodyPr/>
                    <a:lstStyle/>
                    <a:p>
                      <a:r>
                        <a:rPr lang="en-IN" sz="1800" b="1" i="0" kern="1200" dirty="0">
                          <a:solidFill>
                            <a:schemeClr val="dk1"/>
                          </a:solidFill>
                          <a:latin typeface="Times New Roman" pitchFamily="18" charset="0"/>
                          <a:ea typeface="+mn-ea"/>
                          <a:cs typeface="Times New Roman" pitchFamily="18" charset="0"/>
                        </a:rPr>
                        <a:t>Dependency</a:t>
                      </a:r>
                      <a:r>
                        <a:rPr lang="en-IN" sz="1800" b="0" i="0" kern="1200" baseline="0" dirty="0">
                          <a:solidFill>
                            <a:schemeClr val="dk1"/>
                          </a:solidFill>
                          <a:latin typeface="Times New Roman" pitchFamily="18" charset="0"/>
                          <a:ea typeface="+mn-ea"/>
                          <a:cs typeface="Times New Roman" pitchFamily="18" charset="0"/>
                        </a:rPr>
                        <a:t> </a:t>
                      </a:r>
                      <a:endParaRPr lang="en-IN" sz="1800" dirty="0">
                        <a:latin typeface="Times New Roman" pitchFamily="18" charset="0"/>
                        <a:cs typeface="Times New Roman" pitchFamily="18" charset="0"/>
                      </a:endParaRPr>
                    </a:p>
                  </a:txBody>
                  <a:tcP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kern="1200" dirty="0">
                          <a:solidFill>
                            <a:schemeClr val="dk1"/>
                          </a:solidFill>
                          <a:latin typeface="Times New Roman" pitchFamily="18" charset="0"/>
                          <a:ea typeface="+mn-ea"/>
                          <a:cs typeface="Times New Roman" pitchFamily="18" charset="0"/>
                        </a:rPr>
                        <a:t>The existence of a market is a precondition for marketing. </a:t>
                      </a:r>
                    </a:p>
                    <a:p>
                      <a:endParaRPr lang="en-IN" sz="1800" dirty="0">
                        <a:latin typeface="Times New Roman" pitchFamily="18" charset="0"/>
                        <a:cs typeface="Times New Roman" pitchFamily="18" charset="0"/>
                      </a:endParaRPr>
                    </a:p>
                  </a:txBody>
                  <a:tcPr>
                    <a:solidFill>
                      <a:schemeClr val="accent3"/>
                    </a:solidFill>
                  </a:tcPr>
                </a:tc>
                <a:tc>
                  <a:txBody>
                    <a:bodyPr/>
                    <a:lstStyle/>
                    <a:p>
                      <a:r>
                        <a:rPr lang="en-IN" sz="1800" b="0" i="0" kern="1200" dirty="0">
                          <a:solidFill>
                            <a:schemeClr val="dk1"/>
                          </a:solidFill>
                          <a:latin typeface="Times New Roman" pitchFamily="18" charset="0"/>
                          <a:ea typeface="+mn-ea"/>
                          <a:cs typeface="Times New Roman" pitchFamily="18" charset="0"/>
                        </a:rPr>
                        <a:t>A company can only sell its products or services if there is a market for them.</a:t>
                      </a:r>
                      <a:endParaRPr lang="en-IN" sz="1800" dirty="0">
                        <a:latin typeface="Times New Roman" pitchFamily="18" charset="0"/>
                        <a:cs typeface="Times New Roman" pitchFamily="18" charset="0"/>
                      </a:endParaRPr>
                    </a:p>
                  </a:txBody>
                  <a:tcPr>
                    <a:solidFill>
                      <a:schemeClr val="accent3"/>
                    </a:solidFill>
                  </a:tcPr>
                </a:tc>
                <a:extLst>
                  <a:ext uri="{0D108BD9-81ED-4DB2-BD59-A6C34878D82A}">
                    <a16:rowId xmlns:a16="http://schemas.microsoft.com/office/drawing/2014/main" val="10005"/>
                  </a:ext>
                </a:extLst>
              </a:tr>
              <a:tr h="977273">
                <a:tc>
                  <a:txBody>
                    <a:bodyPr/>
                    <a:lstStyle/>
                    <a:p>
                      <a:r>
                        <a:rPr lang="en-IN" sz="1800" b="1" i="0" kern="1200" dirty="0">
                          <a:solidFill>
                            <a:schemeClr val="dk1"/>
                          </a:solidFill>
                          <a:latin typeface="Times New Roman" pitchFamily="18" charset="0"/>
                          <a:ea typeface="+mn-ea"/>
                          <a:cs typeface="Times New Roman" pitchFamily="18" charset="0"/>
                        </a:rPr>
                        <a:t>Value Creation</a:t>
                      </a:r>
                      <a:endParaRPr lang="en-IN" sz="1800" dirty="0">
                        <a:latin typeface="Times New Roman" pitchFamily="18" charset="0"/>
                        <a:cs typeface="Times New Roman" pitchFamily="18" charset="0"/>
                      </a:endParaRPr>
                    </a:p>
                  </a:txBody>
                  <a:tcPr>
                    <a:solidFill>
                      <a:schemeClr val="accent3"/>
                    </a:solidFill>
                  </a:tcPr>
                </a:tc>
                <a:tc>
                  <a:txBody>
                    <a:bodyPr/>
                    <a:lstStyle/>
                    <a:p>
                      <a:r>
                        <a:rPr lang="en-IN" sz="1800" b="0" i="0" kern="1200" dirty="0">
                          <a:solidFill>
                            <a:schemeClr val="dk1"/>
                          </a:solidFill>
                          <a:latin typeface="Times New Roman" pitchFamily="18" charset="0"/>
                          <a:ea typeface="+mn-ea"/>
                          <a:cs typeface="Times New Roman" pitchFamily="18" charset="0"/>
                        </a:rPr>
                        <a:t>Value is realized through the exchange of goods and services for money.  </a:t>
                      </a:r>
                    </a:p>
                  </a:txBody>
                  <a:tcPr>
                    <a:solidFill>
                      <a:schemeClr val="accent3"/>
                    </a:solidFill>
                  </a:tcPr>
                </a:tc>
                <a:tc>
                  <a:txBody>
                    <a:bodyPr/>
                    <a:lstStyle/>
                    <a:p>
                      <a:r>
                        <a:rPr lang="en-IN" sz="1800" b="0" i="0" kern="1200" dirty="0">
                          <a:solidFill>
                            <a:schemeClr val="dk1"/>
                          </a:solidFill>
                          <a:latin typeface="Times New Roman" pitchFamily="18" charset="0"/>
                          <a:ea typeface="+mn-ea"/>
                          <a:cs typeface="Times New Roman" pitchFamily="18" charset="0"/>
                        </a:rPr>
                        <a:t>Value is created through the development and promotion of products or services that meet customer needs.</a:t>
                      </a:r>
                      <a:endParaRPr lang="en-IN" sz="1800" dirty="0">
                        <a:latin typeface="Times New Roman" pitchFamily="18" charset="0"/>
                        <a:cs typeface="Times New Roman" pitchFamily="18" charset="0"/>
                      </a:endParaRPr>
                    </a:p>
                  </a:txBody>
                  <a:tcPr>
                    <a:solidFill>
                      <a:schemeClr val="accent3"/>
                    </a:solidFill>
                  </a:tcPr>
                </a:tc>
                <a:extLst>
                  <a:ext uri="{0D108BD9-81ED-4DB2-BD59-A6C34878D82A}">
                    <a16:rowId xmlns:a16="http://schemas.microsoft.com/office/drawing/2014/main" val="10006"/>
                  </a:ext>
                </a:extLst>
              </a:tr>
              <a:tr h="871668">
                <a:tc>
                  <a:txBody>
                    <a:bodyPr/>
                    <a:lstStyle/>
                    <a:p>
                      <a:r>
                        <a:rPr lang="en-IN" sz="1800" b="1" i="0" kern="1200" dirty="0">
                          <a:solidFill>
                            <a:schemeClr val="dk1"/>
                          </a:solidFill>
                          <a:latin typeface="Times New Roman" pitchFamily="18" charset="0"/>
                          <a:ea typeface="+mn-ea"/>
                          <a:cs typeface="Times New Roman" pitchFamily="18" charset="0"/>
                        </a:rPr>
                        <a:t>Communication</a:t>
                      </a:r>
                      <a:r>
                        <a:rPr lang="en-IN" sz="1800" b="0" i="0" kern="1200" dirty="0">
                          <a:solidFill>
                            <a:schemeClr val="dk1"/>
                          </a:solidFill>
                          <a:latin typeface="Times New Roman" pitchFamily="18" charset="0"/>
                          <a:ea typeface="+mn-ea"/>
                          <a:cs typeface="Times New Roman" pitchFamily="18" charset="0"/>
                        </a:rPr>
                        <a:t> </a:t>
                      </a:r>
                      <a:endParaRPr lang="en-IN" sz="1800" dirty="0">
                        <a:latin typeface="Times New Roman" pitchFamily="18" charset="0"/>
                        <a:cs typeface="Times New Roman" pitchFamily="18" charset="0"/>
                      </a:endParaRPr>
                    </a:p>
                  </a:txBody>
                  <a:tcP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kern="1200" dirty="0">
                          <a:solidFill>
                            <a:schemeClr val="dk1"/>
                          </a:solidFill>
                          <a:latin typeface="Times New Roman" pitchFamily="18" charset="0"/>
                          <a:ea typeface="+mn-ea"/>
                          <a:cs typeface="Times New Roman" pitchFamily="18" charset="0"/>
                        </a:rPr>
                        <a:t>It is a platform for communication between buyers and sellers. </a:t>
                      </a:r>
                    </a:p>
                    <a:p>
                      <a:endParaRPr lang="en-IN" sz="1800" b="0" i="0" kern="1200" dirty="0">
                        <a:solidFill>
                          <a:schemeClr val="dk1"/>
                        </a:solidFill>
                        <a:latin typeface="Times New Roman" pitchFamily="18" charset="0"/>
                        <a:ea typeface="+mn-ea"/>
                        <a:cs typeface="Times New Roman" pitchFamily="18" charset="0"/>
                      </a:endParaRPr>
                    </a:p>
                  </a:txBody>
                  <a:tcPr>
                    <a:solidFill>
                      <a:schemeClr val="accent3"/>
                    </a:solidFill>
                  </a:tcPr>
                </a:tc>
                <a:tc>
                  <a:txBody>
                    <a:bodyPr/>
                    <a:lstStyle/>
                    <a:p>
                      <a:r>
                        <a:rPr lang="en-IN" sz="1800" b="0" i="0" kern="1200" dirty="0">
                          <a:solidFill>
                            <a:schemeClr val="dk1"/>
                          </a:solidFill>
                          <a:latin typeface="Times New Roman" pitchFamily="18" charset="0"/>
                          <a:ea typeface="+mn-ea"/>
                          <a:cs typeface="Times New Roman" pitchFamily="18" charset="0"/>
                        </a:rPr>
                        <a:t>Involves strategic communication to influence buying behaviour.</a:t>
                      </a:r>
                      <a:endParaRPr lang="en-IN" sz="1800" dirty="0">
                        <a:latin typeface="Times New Roman" pitchFamily="18" charset="0"/>
                        <a:cs typeface="Times New Roman" pitchFamily="18" charset="0"/>
                      </a:endParaRPr>
                    </a:p>
                  </a:txBody>
                  <a:tcPr>
                    <a:solidFill>
                      <a:schemeClr val="accent3"/>
                    </a:solidFill>
                  </a:tcPr>
                </a:tc>
                <a:extLst>
                  <a:ext uri="{0D108BD9-81ED-4DB2-BD59-A6C34878D82A}">
                    <a16:rowId xmlns:a16="http://schemas.microsoft.com/office/drawing/2014/main" val="10007"/>
                  </a:ext>
                </a:extLst>
              </a:tr>
            </a:tbl>
          </a:graphicData>
        </a:graphic>
      </p:graphicFrame>
      <p:sp>
        <p:nvSpPr>
          <p:cNvPr id="4" name="Footer Placeholder 3"/>
          <p:cNvSpPr>
            <a:spLocks noGrp="1"/>
          </p:cNvSpPr>
          <p:nvPr>
            <p:ph type="ftr" sz="quarter" idx="11"/>
          </p:nvPr>
        </p:nvSpPr>
        <p:spPr>
          <a:xfrm>
            <a:off x="1738282" y="11575"/>
            <a:ext cx="8858312" cy="417029"/>
          </a:xfrm>
        </p:spPr>
        <p:txBody>
          <a:bodyPr/>
          <a:lstStyle/>
          <a:p>
            <a:r>
              <a:rPr lang="en-US" sz="1800" dirty="0">
                <a:latin typeface="Times New Roman" pitchFamily="18" charset="0"/>
                <a:cs typeface="Times New Roman" pitchFamily="18" charset="0"/>
              </a:rPr>
              <a:t>KEY DIFFERENCES BETWEEN MARKET  &amp; MARKETING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8096264" y="1357298"/>
            <a:ext cx="3671870" cy="4587873"/>
          </a:xfrm>
        </p:spPr>
        <p:txBody>
          <a:bodyPr/>
          <a:lstStyle/>
          <a:p>
            <a:endParaRPr lang="en-IN"/>
          </a:p>
        </p:txBody>
      </p:sp>
      <p:sp>
        <p:nvSpPr>
          <p:cNvPr id="4" name="Text Placeholder 3"/>
          <p:cNvSpPr>
            <a:spLocks noGrp="1"/>
          </p:cNvSpPr>
          <p:nvPr>
            <p:ph type="body" sz="half" idx="2"/>
          </p:nvPr>
        </p:nvSpPr>
        <p:spPr>
          <a:xfrm>
            <a:off x="166646" y="714356"/>
            <a:ext cx="3932237" cy="4597406"/>
          </a:xfrm>
        </p:spPr>
        <p:txBody>
          <a:bodyPr/>
          <a:lstStyle/>
          <a:p>
            <a:pPr algn="just" fontAlgn="base">
              <a:lnSpc>
                <a:spcPct val="150000"/>
              </a:lnSpc>
            </a:pPr>
            <a:r>
              <a:rPr lang="en-IN" sz="1800" b="1" dirty="0"/>
              <a:t>Needs: The Essentials</a:t>
            </a:r>
          </a:p>
          <a:p>
            <a:pPr algn="just" fontAlgn="base">
              <a:lnSpc>
                <a:spcPct val="150000"/>
              </a:lnSpc>
            </a:pPr>
            <a:r>
              <a:rPr lang="en-IN" b="1" dirty="0"/>
              <a:t>Definition</a:t>
            </a:r>
            <a:r>
              <a:rPr lang="en-IN" dirty="0"/>
              <a:t>: Needs are the basic requirements that an individual wishes to satisfy to maintain a good quality of life.</a:t>
            </a:r>
          </a:p>
          <a:p>
            <a:pPr algn="just" fontAlgn="base">
              <a:lnSpc>
                <a:spcPct val="150000"/>
              </a:lnSpc>
            </a:pPr>
            <a:r>
              <a:rPr lang="en-IN" b="1" dirty="0"/>
              <a:t>Nature</a:t>
            </a:r>
            <a:r>
              <a:rPr lang="en-IN" dirty="0"/>
              <a:t>: They are universal and common to all humans, irrespective of their background or culture. Examples include food, shelter, and clothing.</a:t>
            </a:r>
          </a:p>
          <a:p>
            <a:pPr algn="just" fontAlgn="base">
              <a:lnSpc>
                <a:spcPct val="150000"/>
              </a:lnSpc>
            </a:pPr>
            <a:r>
              <a:rPr lang="en-IN" b="1" dirty="0"/>
              <a:t>Marketing Perspective</a:t>
            </a:r>
            <a:r>
              <a:rPr lang="en-IN" dirty="0"/>
              <a:t>: Identifying and addressing these fundamental needs is the first step in creating any product or service.</a:t>
            </a:r>
          </a:p>
          <a:p>
            <a:endParaRPr lang="en-IN" dirty="0"/>
          </a:p>
        </p:txBody>
      </p:sp>
      <p:sp>
        <p:nvSpPr>
          <p:cNvPr id="5" name="Footer Placeholder 4"/>
          <p:cNvSpPr>
            <a:spLocks noGrp="1"/>
          </p:cNvSpPr>
          <p:nvPr>
            <p:ph type="ftr" sz="quarter" idx="11"/>
          </p:nvPr>
        </p:nvSpPr>
        <p:spPr>
          <a:xfrm>
            <a:off x="4038600" y="142852"/>
            <a:ext cx="4114800" cy="428628"/>
          </a:xfrm>
        </p:spPr>
        <p:txBody>
          <a:bodyPr/>
          <a:lstStyle/>
          <a:p>
            <a:r>
              <a:rPr lang="en-IN" sz="2400" dirty="0"/>
              <a:t>The Fundamental Trio</a:t>
            </a:r>
          </a:p>
        </p:txBody>
      </p:sp>
      <p:sp>
        <p:nvSpPr>
          <p:cNvPr id="6" name="Slide Number Placeholder 5"/>
          <p:cNvSpPr>
            <a:spLocks noGrp="1"/>
          </p:cNvSpPr>
          <p:nvPr>
            <p:ph type="sldNum" sz="quarter" idx="12"/>
          </p:nvPr>
        </p:nvSpPr>
        <p:spPr/>
        <p:txBody>
          <a:bodyPr/>
          <a:lstStyle/>
          <a:p>
            <a:fld id="{294A09A9-5501-47C1-A89A-A340965A2BE2}" type="slidenum">
              <a:rPr lang="en-US" smtClean="0"/>
              <a:pPr/>
              <a:t>12</a:t>
            </a:fld>
            <a:endParaRPr lang="en-US" dirty="0"/>
          </a:p>
        </p:txBody>
      </p:sp>
      <p:sp>
        <p:nvSpPr>
          <p:cNvPr id="7" name="Text Placeholder 3"/>
          <p:cNvSpPr txBox="1">
            <a:spLocks/>
          </p:cNvSpPr>
          <p:nvPr/>
        </p:nvSpPr>
        <p:spPr>
          <a:xfrm>
            <a:off x="4452926" y="785794"/>
            <a:ext cx="3500461" cy="4357718"/>
          </a:xfrm>
          <a:prstGeom prst="rect">
            <a:avLst/>
          </a:prstGeom>
        </p:spPr>
        <p:txBody>
          <a:bodyPr vert="horz" lIns="91440" tIns="45720" rIns="91440" bIns="45720" rtlCol="0">
            <a:noAutofit/>
          </a:bodyPr>
          <a:lstStyle/>
          <a:p>
            <a:pPr algn="just" fontAlgn="base">
              <a:lnSpc>
                <a:spcPct val="150000"/>
              </a:lnSpc>
            </a:pPr>
            <a:r>
              <a:rPr lang="en-IN" b="1" dirty="0"/>
              <a:t>Wants: Desires Born from Needs</a:t>
            </a:r>
          </a:p>
          <a:p>
            <a:pPr algn="just" fontAlgn="base">
              <a:lnSpc>
                <a:spcPct val="150000"/>
              </a:lnSpc>
            </a:pPr>
            <a:r>
              <a:rPr lang="en-IN" sz="1600" b="1" dirty="0"/>
              <a:t>Definition</a:t>
            </a:r>
            <a:r>
              <a:rPr lang="en-IN" sz="1600" dirty="0"/>
              <a:t>: Wants are the specific pathways through which people choose to satisfy their basic needs.</a:t>
            </a:r>
          </a:p>
          <a:p>
            <a:pPr algn="just" fontAlgn="base">
              <a:lnSpc>
                <a:spcPct val="150000"/>
              </a:lnSpc>
            </a:pPr>
            <a:r>
              <a:rPr lang="en-IN" sz="1600" b="1" dirty="0"/>
              <a:t>Nature</a:t>
            </a:r>
            <a:r>
              <a:rPr lang="en-IN" sz="1600" dirty="0"/>
              <a:t>: They are shaped by one’s society, culture, and individual personality. For instance, while food is a need, wanting a pizza or a sushi roll is a want.</a:t>
            </a:r>
          </a:p>
          <a:p>
            <a:pPr algn="just" fontAlgn="base">
              <a:lnSpc>
                <a:spcPct val="150000"/>
              </a:lnSpc>
            </a:pPr>
            <a:r>
              <a:rPr lang="en-IN" sz="1600" b="1" dirty="0"/>
              <a:t>Marketing Perspective</a:t>
            </a:r>
            <a:r>
              <a:rPr lang="en-IN" sz="1600" dirty="0"/>
              <a:t>: Marketers play a pivotal role in shaping wants by exposing consumers to various products and services through advertising and promotions.</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IN" sz="1600" b="0" i="0" u="none" strike="noStrike" kern="1200" cap="none" spc="50" normalizeH="0" baseline="0" noProof="0" dirty="0">
              <a:ln>
                <a:noFill/>
              </a:ln>
              <a:solidFill>
                <a:schemeClr val="tx1"/>
              </a:solidFill>
              <a:effectLst/>
              <a:uLnTx/>
              <a:uFillTx/>
              <a:latin typeface="+mn-lt"/>
              <a:ea typeface="+mn-ea"/>
              <a:cs typeface="Arial" panose="020B0604020202020204" pitchFamily="34" charset="0"/>
            </a:endParaRPr>
          </a:p>
        </p:txBody>
      </p:sp>
      <p:sp>
        <p:nvSpPr>
          <p:cNvPr id="9" name="Rectangle 8"/>
          <p:cNvSpPr/>
          <p:nvPr/>
        </p:nvSpPr>
        <p:spPr>
          <a:xfrm>
            <a:off x="8239140" y="642918"/>
            <a:ext cx="3643338" cy="5724644"/>
          </a:xfrm>
          <a:prstGeom prst="rect">
            <a:avLst/>
          </a:prstGeom>
        </p:spPr>
        <p:txBody>
          <a:bodyPr wrap="square">
            <a:spAutoFit/>
          </a:bodyPr>
          <a:lstStyle/>
          <a:p>
            <a:pPr algn="just" fontAlgn="base">
              <a:lnSpc>
                <a:spcPct val="150000"/>
              </a:lnSpc>
            </a:pPr>
            <a:r>
              <a:rPr lang="en-IN" b="1" dirty="0"/>
              <a:t>Demands: Wants Backed by Purchasing Power</a:t>
            </a:r>
          </a:p>
          <a:p>
            <a:pPr algn="just" fontAlgn="base">
              <a:lnSpc>
                <a:spcPct val="150000"/>
              </a:lnSpc>
            </a:pPr>
            <a:r>
              <a:rPr lang="en-IN" sz="1600" b="1" dirty="0"/>
              <a:t>Definition</a:t>
            </a:r>
            <a:r>
              <a:rPr lang="en-IN" sz="1600" dirty="0"/>
              <a:t>: Demands are wants for specific products backed by the ability and willingness to pay for them.</a:t>
            </a:r>
          </a:p>
          <a:p>
            <a:pPr algn="just" fontAlgn="base">
              <a:lnSpc>
                <a:spcPct val="150000"/>
              </a:lnSpc>
            </a:pPr>
            <a:r>
              <a:rPr lang="en-IN" sz="1600" b="1" dirty="0"/>
              <a:t>Nature</a:t>
            </a:r>
            <a:r>
              <a:rPr lang="en-IN" sz="1600" dirty="0"/>
              <a:t>: Not all wants transform into demands. Only when a person has the financial means and the desire to purchase a product does a want turn into a demand.</a:t>
            </a:r>
          </a:p>
          <a:p>
            <a:pPr algn="just" fontAlgn="base">
              <a:lnSpc>
                <a:spcPct val="150000"/>
              </a:lnSpc>
            </a:pPr>
            <a:r>
              <a:rPr lang="en-IN" sz="1600" b="1" dirty="0"/>
              <a:t>Marketing Perspective</a:t>
            </a:r>
            <a:r>
              <a:rPr lang="en-IN" sz="1600" dirty="0"/>
              <a:t>: Successful businesses not only identify wants but also assess the economic capability of consumers, thereby forecasting demands accurately.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60" y="142852"/>
            <a:ext cx="10972800" cy="357190"/>
          </a:xfrm>
        </p:spPr>
        <p:txBody>
          <a:bodyPr/>
          <a:lstStyle/>
          <a:p>
            <a:r>
              <a:rPr lang="en-US" sz="3000" dirty="0">
                <a:latin typeface="Times New Roman" pitchFamily="18" charset="0"/>
                <a:cs typeface="Times New Roman" pitchFamily="18" charset="0"/>
              </a:rPr>
              <a:t>Needs</a:t>
            </a:r>
            <a:endParaRPr lang="en-IN" sz="3000" dirty="0">
              <a:latin typeface="Times New Roman" pitchFamily="18" charset="0"/>
              <a:cs typeface="Times New Roman" pitchFamily="18" charset="0"/>
            </a:endParaRPr>
          </a:p>
        </p:txBody>
      </p:sp>
      <p:sp>
        <p:nvSpPr>
          <p:cNvPr id="3" name="Content Placeholder 2"/>
          <p:cNvSpPr>
            <a:spLocks noGrp="1"/>
          </p:cNvSpPr>
          <p:nvPr>
            <p:ph sz="half" idx="2"/>
          </p:nvPr>
        </p:nvSpPr>
        <p:spPr>
          <a:xfrm>
            <a:off x="238084" y="1000108"/>
            <a:ext cx="11715832" cy="4486292"/>
          </a:xfrm>
        </p:spPr>
        <p:txBody>
          <a:bodyPr/>
          <a:lstStyle/>
          <a:p>
            <a:pPr algn="just">
              <a:lnSpc>
                <a:spcPct val="150000"/>
              </a:lnSpc>
            </a:pPr>
            <a:r>
              <a:rPr lang="en-IN" sz="2400" dirty="0">
                <a:latin typeface="Times New Roman" pitchFamily="18" charset="0"/>
                <a:cs typeface="Times New Roman" pitchFamily="18" charset="0"/>
              </a:rPr>
              <a:t>Needs are basic or advanced urges or demands that lead us to take an appropriate action to </a:t>
            </a:r>
            <a:r>
              <a:rPr lang="en-IN" sz="2400" dirty="0" err="1">
                <a:latin typeface="Times New Roman" pitchFamily="18" charset="0"/>
                <a:cs typeface="Times New Roman" pitchFamily="18" charset="0"/>
              </a:rPr>
              <a:t>fulfill</a:t>
            </a:r>
            <a:r>
              <a:rPr lang="en-IN" sz="2400" dirty="0">
                <a:latin typeface="Times New Roman" pitchFamily="18" charset="0"/>
                <a:cs typeface="Times New Roman" pitchFamily="18" charset="0"/>
              </a:rPr>
              <a:t> them. In terms of marketing, needs are the gaps which the companies try to </a:t>
            </a:r>
            <a:r>
              <a:rPr lang="en-IN" sz="2400" dirty="0" err="1">
                <a:latin typeface="Times New Roman" pitchFamily="18" charset="0"/>
                <a:cs typeface="Times New Roman" pitchFamily="18" charset="0"/>
              </a:rPr>
              <a:t>fulfill</a:t>
            </a:r>
            <a:r>
              <a:rPr lang="en-IN" sz="2400" dirty="0">
                <a:latin typeface="Times New Roman" pitchFamily="18" charset="0"/>
                <a:cs typeface="Times New Roman" pitchFamily="18" charset="0"/>
              </a:rPr>
              <a:t> with their products and services. The entire field of business and management is built around fulfilling the needs and demands of the customer hence making needs one of the most important aspect.</a:t>
            </a:r>
          </a:p>
          <a:p>
            <a:endParaRPr lang="en-IN" sz="20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13</a:t>
            </a:fld>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309522" y="500042"/>
            <a:ext cx="11644393" cy="5857916"/>
          </a:xfrm>
        </p:spPr>
        <p:txBody>
          <a:bodyPr/>
          <a:lstStyle/>
          <a:p>
            <a:pPr algn="just">
              <a:lnSpc>
                <a:spcPct val="150000"/>
              </a:lnSpc>
            </a:pPr>
            <a:r>
              <a:rPr lang="en-IN" dirty="0">
                <a:latin typeface="Times New Roman" pitchFamily="18" charset="0"/>
                <a:cs typeface="Times New Roman" pitchFamily="18" charset="0"/>
              </a:rPr>
              <a:t>The needs of human beings are best described by </a:t>
            </a:r>
            <a:r>
              <a:rPr lang="en-IN" b="1" dirty="0">
                <a:latin typeface="Times New Roman" pitchFamily="18" charset="0"/>
                <a:cs typeface="Times New Roman" pitchFamily="18" charset="0"/>
              </a:rPr>
              <a:t>Maslow’s Hierarchy of Needs </a:t>
            </a:r>
            <a:r>
              <a:rPr lang="en-IN" dirty="0">
                <a:latin typeface="Times New Roman" pitchFamily="18" charset="0"/>
                <a:cs typeface="Times New Roman" pitchFamily="18" charset="0"/>
              </a:rPr>
              <a:t>given below</a:t>
            </a:r>
            <a:r>
              <a:rPr lang="en-IN" b="1" dirty="0">
                <a:latin typeface="Times New Roman" pitchFamily="18" charset="0"/>
                <a:cs typeface="Times New Roman" pitchFamily="18" charset="0"/>
              </a:rPr>
              <a:t>: -</a:t>
            </a:r>
          </a:p>
        </p:txBody>
      </p:sp>
      <p:sp>
        <p:nvSpPr>
          <p:cNvPr id="4" name="Footer Placeholder 3"/>
          <p:cNvSpPr>
            <a:spLocks noGrp="1"/>
          </p:cNvSpPr>
          <p:nvPr>
            <p:ph type="ftr" sz="quarter" idx="11"/>
          </p:nvPr>
        </p:nvSpPr>
        <p:spPr>
          <a:xfrm>
            <a:off x="4038600" y="142852"/>
            <a:ext cx="4114800" cy="357190"/>
          </a:xfrm>
        </p:spPr>
        <p:txBody>
          <a:bodyPr/>
          <a:lstStyle/>
          <a:p>
            <a:r>
              <a:rPr lang="en-US" sz="2000" dirty="0"/>
              <a:t>NEEDS</a:t>
            </a:r>
          </a:p>
        </p:txBody>
      </p:sp>
      <p:sp>
        <p:nvSpPr>
          <p:cNvPr id="5" name="Slide Number Placeholder 4"/>
          <p:cNvSpPr>
            <a:spLocks noGrp="1"/>
          </p:cNvSpPr>
          <p:nvPr>
            <p:ph type="sldNum" sz="quarter" idx="12"/>
          </p:nvPr>
        </p:nvSpPr>
        <p:spPr/>
        <p:txBody>
          <a:bodyPr/>
          <a:lstStyle/>
          <a:p>
            <a:fld id="{294A09A9-5501-47C1-A89A-A340965A2BE2}" type="slidenum">
              <a:rPr lang="en-US" smtClean="0"/>
              <a:pPr/>
              <a:t>14</a:t>
            </a:fld>
            <a:endParaRPr lang="en-US" dirty="0"/>
          </a:p>
        </p:txBody>
      </p:sp>
      <p:pic>
        <p:nvPicPr>
          <p:cNvPr id="6" name="Picture 5" descr="m4.png"/>
          <p:cNvPicPr>
            <a:picLocks noChangeAspect="1"/>
          </p:cNvPicPr>
          <p:nvPr/>
        </p:nvPicPr>
        <p:blipFill>
          <a:blip r:embed="rId2"/>
          <a:stretch>
            <a:fillRect/>
          </a:stretch>
        </p:blipFill>
        <p:spPr>
          <a:xfrm>
            <a:off x="2452662" y="1071546"/>
            <a:ext cx="7143800" cy="507209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238084" y="1000108"/>
            <a:ext cx="11715832" cy="5453228"/>
          </a:xfrm>
        </p:spPr>
        <p:txBody>
          <a:bodyPr/>
          <a:lstStyle/>
          <a:p>
            <a:r>
              <a:rPr lang="en-US" sz="2000" b="1" dirty="0">
                <a:latin typeface="Times New Roman" pitchFamily="18" charset="0"/>
                <a:cs typeface="Times New Roman" pitchFamily="18" charset="0"/>
              </a:rPr>
              <a:t>5 Types of Needs in Marketing:</a:t>
            </a:r>
            <a:endParaRPr lang="en-IN" sz="2000" b="1" dirty="0">
              <a:latin typeface="Times New Roman" pitchFamily="18" charset="0"/>
              <a:cs typeface="Times New Roman" pitchFamily="18" charset="0"/>
            </a:endParaRPr>
          </a:p>
          <a:p>
            <a:r>
              <a:rPr lang="en-US" sz="2000" dirty="0">
                <a:latin typeface="Times New Roman" pitchFamily="18" charset="0"/>
                <a:cs typeface="Times New Roman" pitchFamily="18" charset="0"/>
              </a:rPr>
              <a:t>Need in terms of marketing can be divided into the following five types:</a:t>
            </a:r>
            <a:endParaRPr lang="en-IN" sz="2000" dirty="0">
              <a:latin typeface="Times New Roman" pitchFamily="18" charset="0"/>
              <a:cs typeface="Times New Roman" pitchFamily="18" charset="0"/>
            </a:endParaRPr>
          </a:p>
          <a:p>
            <a:pPr marL="0" lvl="0" indent="0">
              <a:buNone/>
            </a:pPr>
            <a:r>
              <a:rPr lang="en-US" sz="2000" b="1" dirty="0">
                <a:latin typeface="Times New Roman" pitchFamily="18" charset="0"/>
                <a:cs typeface="Times New Roman" pitchFamily="18" charset="0"/>
              </a:rPr>
              <a:t>1. Stated Needs</a:t>
            </a:r>
            <a:endParaRPr lang="en-IN" sz="2000" b="1" dirty="0">
              <a:latin typeface="Times New Roman" pitchFamily="18" charset="0"/>
              <a:cs typeface="Times New Roman" pitchFamily="18" charset="0"/>
            </a:endParaRPr>
          </a:p>
          <a:p>
            <a:pPr algn="just">
              <a:lnSpc>
                <a:spcPct val="150000"/>
              </a:lnSpc>
            </a:pPr>
            <a:r>
              <a:rPr lang="en-US" sz="2000" dirty="0">
                <a:latin typeface="Times New Roman" pitchFamily="18" charset="0"/>
                <a:cs typeface="Times New Roman" pitchFamily="18" charset="0"/>
              </a:rPr>
              <a:t>Stated Needs are the ones which are specified clearly by the customer or the market. They are also the expected needs for a particular product or service. These needs are at the most basic level without which the need cannot be qualified. </a:t>
            </a:r>
          </a:p>
          <a:p>
            <a:pPr algn="just">
              <a:lnSpc>
                <a:spcPct val="150000"/>
              </a:lnSpc>
            </a:pPr>
            <a:r>
              <a:rPr lang="en-US" sz="2000" dirty="0">
                <a:latin typeface="Times New Roman" pitchFamily="18" charset="0"/>
                <a:cs typeface="Times New Roman" pitchFamily="18" charset="0"/>
              </a:rPr>
              <a:t>e.g. I need food to eat and </a:t>
            </a:r>
            <a:r>
              <a:rPr lang="en-US" sz="2000" dirty="0" err="1">
                <a:latin typeface="Times New Roman" pitchFamily="18" charset="0"/>
                <a:cs typeface="Times New Roman" pitchFamily="18" charset="0"/>
              </a:rPr>
              <a:t>i</a:t>
            </a:r>
            <a:r>
              <a:rPr lang="en-US" sz="2000" dirty="0">
                <a:latin typeface="Times New Roman" pitchFamily="18" charset="0"/>
                <a:cs typeface="Times New Roman" pitchFamily="18" charset="0"/>
              </a:rPr>
              <a:t> feel like having a sandwich.</a:t>
            </a:r>
          </a:p>
          <a:p>
            <a:pPr marL="0" indent="0" algn="just">
              <a:lnSpc>
                <a:spcPct val="150000"/>
              </a:lnSpc>
              <a:buNone/>
            </a:pPr>
            <a:r>
              <a:rPr lang="en-US" sz="2000" b="1" dirty="0">
                <a:latin typeface="Times New Roman" pitchFamily="18" charset="0"/>
                <a:cs typeface="Times New Roman" pitchFamily="18" charset="0"/>
              </a:rPr>
              <a:t>2. Real Needs</a:t>
            </a:r>
            <a:endParaRPr lang="en-IN" sz="2000" b="1" dirty="0">
              <a:latin typeface="Times New Roman" pitchFamily="18" charset="0"/>
              <a:cs typeface="Times New Roman" pitchFamily="18" charset="0"/>
            </a:endParaRPr>
          </a:p>
          <a:p>
            <a:pPr algn="just">
              <a:lnSpc>
                <a:spcPct val="150000"/>
              </a:lnSpc>
            </a:pPr>
            <a:r>
              <a:rPr lang="en-US" sz="2000" dirty="0">
                <a:latin typeface="Times New Roman" pitchFamily="18" charset="0"/>
                <a:cs typeface="Times New Roman" pitchFamily="18" charset="0"/>
              </a:rPr>
              <a:t>Real needs are at one level above the stated needs.</a:t>
            </a:r>
          </a:p>
          <a:p>
            <a:pPr algn="just">
              <a:lnSpc>
                <a:spcPct val="150000"/>
              </a:lnSpc>
            </a:pPr>
            <a:r>
              <a:rPr lang="en-US" sz="2000" dirty="0">
                <a:latin typeface="Times New Roman" pitchFamily="18" charset="0"/>
                <a:cs typeface="Times New Roman" pitchFamily="18" charset="0"/>
              </a:rPr>
              <a:t>The actual need behind the stated need—what truly solves the customer’s problem. </a:t>
            </a:r>
          </a:p>
          <a:p>
            <a:pPr algn="just">
              <a:lnSpc>
                <a:spcPct val="150000"/>
              </a:lnSpc>
            </a:pPr>
            <a:r>
              <a:rPr lang="en-US" sz="2000" dirty="0">
                <a:latin typeface="Times New Roman" pitchFamily="18" charset="0"/>
                <a:cs typeface="Times New Roman" pitchFamily="18" charset="0"/>
              </a:rPr>
              <a:t>e.g. I need a cheese sandwich at affordable price.</a:t>
            </a:r>
            <a:endParaRPr lang="en-IN" sz="2000" dirty="0">
              <a:latin typeface="Times New Roman" pitchFamily="18" charset="0"/>
              <a:cs typeface="Times New Roman" pitchFamily="18" charset="0"/>
            </a:endParaRPr>
          </a:p>
          <a:p>
            <a:endParaRPr lang="en-IN"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3952860" y="142853"/>
            <a:ext cx="3786214" cy="428628"/>
          </a:xfrm>
        </p:spPr>
        <p:txBody>
          <a:bodyPr/>
          <a:lstStyle/>
          <a:p>
            <a:r>
              <a:rPr lang="en-US" sz="2800" dirty="0">
                <a:latin typeface="Times New Roman" pitchFamily="18" charset="0"/>
                <a:cs typeface="Times New Roman" pitchFamily="18" charset="0"/>
              </a:rPr>
              <a:t>Types of Needs</a:t>
            </a:r>
          </a:p>
        </p:txBody>
      </p:sp>
      <p:sp>
        <p:nvSpPr>
          <p:cNvPr id="5" name="Slide Number Placeholder 4"/>
          <p:cNvSpPr>
            <a:spLocks noGrp="1"/>
          </p:cNvSpPr>
          <p:nvPr>
            <p:ph type="sldNum" sz="quarter" idx="12"/>
          </p:nvPr>
        </p:nvSpPr>
        <p:spPr/>
        <p:txBody>
          <a:bodyPr/>
          <a:lstStyle/>
          <a:p>
            <a:fld id="{294A09A9-5501-47C1-A89A-A340965A2BE2}" type="slidenum">
              <a:rPr lang="en-US" smtClean="0"/>
              <a:pPr/>
              <a:t>15</a:t>
            </a:fld>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191344" y="548680"/>
            <a:ext cx="11750223" cy="6166468"/>
          </a:xfrm>
        </p:spPr>
        <p:txBody>
          <a:bodyPr/>
          <a:lstStyle/>
          <a:p>
            <a:pPr lvl="0"/>
            <a:r>
              <a:rPr lang="en-US" b="1" dirty="0">
                <a:latin typeface="Times New Roman" pitchFamily="18" charset="0"/>
                <a:cs typeface="Times New Roman" pitchFamily="18" charset="0"/>
              </a:rPr>
              <a:t>Unstated Needs</a:t>
            </a:r>
            <a:endParaRPr lang="en-IN" b="1" dirty="0">
              <a:latin typeface="Times New Roman" pitchFamily="18" charset="0"/>
              <a:cs typeface="Times New Roman" pitchFamily="18" charset="0"/>
            </a:endParaRPr>
          </a:p>
          <a:p>
            <a:pPr algn="just">
              <a:lnSpc>
                <a:spcPct val="150000"/>
              </a:lnSpc>
            </a:pPr>
            <a:r>
              <a:rPr lang="en-US" dirty="0">
                <a:latin typeface="Times New Roman" pitchFamily="18" charset="0"/>
                <a:cs typeface="Times New Roman" pitchFamily="18" charset="0"/>
              </a:rPr>
              <a:t>Unstated needs are which are not obvious but are expected by the customer. </a:t>
            </a:r>
          </a:p>
          <a:p>
            <a:pPr algn="just">
              <a:lnSpc>
                <a:spcPct val="150000"/>
              </a:lnSpc>
            </a:pPr>
            <a:r>
              <a:rPr lang="en-US" dirty="0">
                <a:latin typeface="Times New Roman" pitchFamily="18" charset="0"/>
                <a:cs typeface="Times New Roman" pitchFamily="18" charset="0"/>
              </a:rPr>
              <a:t>These are expectations that the customer does not verbalize but still assumes will be fulfilled. These are the needs which can be used to differentiate by the companies while designing the products to fulfill the needs of the customer. </a:t>
            </a:r>
          </a:p>
          <a:p>
            <a:pPr algn="just">
              <a:lnSpc>
                <a:spcPct val="150000"/>
              </a:lnSpc>
            </a:pPr>
            <a:r>
              <a:rPr lang="en-US" dirty="0">
                <a:latin typeface="Times New Roman" pitchFamily="18" charset="0"/>
                <a:cs typeface="Times New Roman" pitchFamily="18" charset="0"/>
              </a:rPr>
              <a:t>e.g. I need basic vegetables to be added as part of my sandwich. It should not be just a single slice cheese plain sandwich.</a:t>
            </a:r>
          </a:p>
          <a:p>
            <a:pPr lvl="0" algn="just">
              <a:lnSpc>
                <a:spcPct val="150000"/>
              </a:lnSpc>
            </a:pPr>
            <a:r>
              <a:rPr lang="en-US" b="1" dirty="0">
                <a:latin typeface="Times New Roman" pitchFamily="18" charset="0"/>
                <a:cs typeface="Times New Roman" pitchFamily="18" charset="0"/>
              </a:rPr>
              <a:t>Delight Needs</a:t>
            </a:r>
            <a:endParaRPr lang="en-IN" b="1" dirty="0">
              <a:latin typeface="Times New Roman" pitchFamily="18" charset="0"/>
              <a:cs typeface="Times New Roman" pitchFamily="18" charset="0"/>
            </a:endParaRPr>
          </a:p>
          <a:p>
            <a:pPr algn="just">
              <a:lnSpc>
                <a:spcPct val="150000"/>
              </a:lnSpc>
            </a:pPr>
            <a:r>
              <a:rPr lang="en-US" dirty="0">
                <a:latin typeface="Times New Roman" pitchFamily="18" charset="0"/>
                <a:cs typeface="Times New Roman" pitchFamily="18" charset="0"/>
              </a:rPr>
              <a:t>Delight needs are the needs which provide the 'wow' factor. These needs like unstated needs can make some products more popular than the other if they meet these needs. e.g. The quality of the cheese used to be the best one with special sauce but still the price of the sandwich would be below 2$.</a:t>
            </a:r>
            <a:endParaRPr lang="en-IN" dirty="0">
              <a:latin typeface="Times New Roman" pitchFamily="18" charset="0"/>
              <a:cs typeface="Times New Roman" pitchFamily="18" charset="0"/>
            </a:endParaRPr>
          </a:p>
          <a:p>
            <a:pPr lvl="0" algn="just">
              <a:lnSpc>
                <a:spcPct val="150000"/>
              </a:lnSpc>
            </a:pPr>
            <a:r>
              <a:rPr lang="en-US" b="1" dirty="0">
                <a:latin typeface="Times New Roman" pitchFamily="18" charset="0"/>
                <a:cs typeface="Times New Roman" pitchFamily="18" charset="0"/>
              </a:rPr>
              <a:t>Secret Needs</a:t>
            </a:r>
            <a:endParaRPr lang="en-IN" b="1" dirty="0">
              <a:latin typeface="Times New Roman" pitchFamily="18" charset="0"/>
              <a:cs typeface="Times New Roman" pitchFamily="18" charset="0"/>
            </a:endParaRPr>
          </a:p>
          <a:p>
            <a:pPr algn="just">
              <a:lnSpc>
                <a:spcPct val="150000"/>
              </a:lnSpc>
            </a:pPr>
            <a:r>
              <a:rPr lang="en-US" dirty="0">
                <a:latin typeface="Times New Roman" pitchFamily="18" charset="0"/>
                <a:cs typeface="Times New Roman" pitchFamily="18" charset="0"/>
              </a:rPr>
              <a:t>These are the needs which a customer might not state or realize but can be one of the main reasons for choosing a particular product to fulfill the basic stated need. </a:t>
            </a:r>
          </a:p>
          <a:p>
            <a:pPr algn="just">
              <a:lnSpc>
                <a:spcPct val="150000"/>
              </a:lnSpc>
            </a:pPr>
            <a:r>
              <a:rPr lang="en-US" dirty="0">
                <a:latin typeface="Times New Roman" pitchFamily="18" charset="0"/>
                <a:cs typeface="Times New Roman" pitchFamily="18" charset="0"/>
              </a:rPr>
              <a:t>e.g. </a:t>
            </a:r>
            <a:r>
              <a:rPr lang="en-US" dirty="0" err="1">
                <a:latin typeface="Times New Roman" pitchFamily="18" charset="0"/>
                <a:cs typeface="Times New Roman" pitchFamily="18" charset="0"/>
              </a:rPr>
              <a:t>i</a:t>
            </a:r>
            <a:r>
              <a:rPr lang="en-US" dirty="0">
                <a:latin typeface="Times New Roman" pitchFamily="18" charset="0"/>
                <a:cs typeface="Times New Roman" pitchFamily="18" charset="0"/>
              </a:rPr>
              <a:t> need this sandwich to quickly eat my food and look cool.</a:t>
            </a:r>
            <a:endParaRPr lang="en-IN" dirty="0">
              <a:latin typeface="Times New Roman" pitchFamily="18" charset="0"/>
              <a:cs typeface="Times New Roman" pitchFamily="18" charset="0"/>
            </a:endParaRPr>
          </a:p>
          <a:p>
            <a:pPr algn="just">
              <a:lnSpc>
                <a:spcPct val="150000"/>
              </a:lnSpc>
            </a:pPr>
            <a:endParaRPr lang="en-IN"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3738546" y="142852"/>
            <a:ext cx="4114800" cy="285752"/>
          </a:xfrm>
        </p:spPr>
        <p:txBody>
          <a:bodyPr/>
          <a:lstStyle/>
          <a:p>
            <a:r>
              <a:rPr lang="en-US" sz="1800" dirty="0">
                <a:latin typeface="Times New Roman" pitchFamily="18" charset="0"/>
                <a:cs typeface="Times New Roman" pitchFamily="18" charset="0"/>
              </a:rPr>
              <a:t>TYPES OF NEEDS</a:t>
            </a:r>
          </a:p>
        </p:txBody>
      </p:sp>
      <p:sp>
        <p:nvSpPr>
          <p:cNvPr id="5" name="Slide Number Placeholder 4"/>
          <p:cNvSpPr>
            <a:spLocks noGrp="1"/>
          </p:cNvSpPr>
          <p:nvPr>
            <p:ph type="sldNum" sz="quarter" idx="12"/>
          </p:nvPr>
        </p:nvSpPr>
        <p:spPr/>
        <p:txBody>
          <a:bodyPr/>
          <a:lstStyle/>
          <a:p>
            <a:fld id="{294A09A9-5501-47C1-A89A-A340965A2BE2}" type="slidenum">
              <a:rPr lang="en-US" smtClean="0"/>
              <a:pPr/>
              <a:t>16</a:t>
            </a:fld>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522" y="214291"/>
            <a:ext cx="11644394" cy="357190"/>
          </a:xfrm>
        </p:spPr>
        <p:txBody>
          <a:bodyPr/>
          <a:lstStyle/>
          <a:p>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MARKETINGCONCEPT/ELEMENTSOFMARKETINGCONCEPT:</a:t>
            </a:r>
            <a:br>
              <a:rPr lang="en-IN" sz="2400" dirty="0">
                <a:latin typeface="Times New Roman" pitchFamily="18" charset="0"/>
                <a:cs typeface="Times New Roman" pitchFamily="18" charset="0"/>
              </a:rPr>
            </a:br>
            <a:endParaRPr lang="en-IN" sz="24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94A09A9-5501-47C1-A89A-A340965A2BE2}" type="slidenum">
              <a:rPr lang="en-US" smtClean="0"/>
              <a:pPr/>
              <a:t>17</a:t>
            </a:fld>
            <a:endParaRPr lang="en-US" dirty="0"/>
          </a:p>
        </p:txBody>
      </p:sp>
      <p:pic>
        <p:nvPicPr>
          <p:cNvPr id="6" name="Image 13" descr="5 Basic Marketing Concepts"/>
          <p:cNvPicPr>
            <a:picLocks noGrp="1"/>
          </p:cNvPicPr>
          <p:nvPr>
            <p:ph sz="half" idx="2"/>
          </p:nvPr>
        </p:nvPicPr>
        <p:blipFill>
          <a:blip r:embed="rId2" cstate="print"/>
          <a:stretch>
            <a:fillRect/>
          </a:stretch>
        </p:blipFill>
        <p:spPr>
          <a:xfrm>
            <a:off x="2952728" y="1071546"/>
            <a:ext cx="5929353" cy="50720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309522" y="357166"/>
            <a:ext cx="11144328" cy="2714644"/>
          </a:xfrm>
        </p:spPr>
        <p:txBody>
          <a:bodyPr/>
          <a:lstStyle/>
          <a:p>
            <a:pPr algn="just">
              <a:lnSpc>
                <a:spcPct val="150000"/>
              </a:lnSpc>
            </a:pPr>
            <a:r>
              <a:rPr lang="en-IN" sz="2000" b="1" dirty="0">
                <a:solidFill>
                  <a:srgbClr val="FF6600"/>
                </a:solidFill>
                <a:latin typeface="Algerian" pitchFamily="82" charset="0"/>
                <a:cs typeface="Times New Roman" pitchFamily="18" charset="0"/>
              </a:rPr>
              <a:t>Production concept:</a:t>
            </a:r>
          </a:p>
          <a:p>
            <a:pPr algn="just">
              <a:lnSpc>
                <a:spcPct val="150000"/>
              </a:lnSpc>
            </a:pPr>
            <a:r>
              <a:rPr lang="en-IN" sz="1800" dirty="0">
                <a:latin typeface="Times New Roman" pitchFamily="18" charset="0"/>
                <a:cs typeface="Times New Roman" pitchFamily="18" charset="0"/>
              </a:rPr>
              <a:t>Production concept is the oldest concept under which the businessmen produce goods thinking customers are interested only in low priced, extensively and easily available goods.</a:t>
            </a:r>
          </a:p>
          <a:p>
            <a:pPr algn="just">
              <a:lnSpc>
                <a:spcPct val="150000"/>
              </a:lnSpc>
            </a:pPr>
            <a:r>
              <a:rPr lang="en-IN" sz="1800" dirty="0">
                <a:latin typeface="Times New Roman" pitchFamily="18" charset="0"/>
                <a:cs typeface="Times New Roman" pitchFamily="18" charset="0"/>
              </a:rPr>
              <a:t> Finishing and the interest of customers are not important for the manufacturers. </a:t>
            </a:r>
          </a:p>
          <a:p>
            <a:pPr algn="just">
              <a:lnSpc>
                <a:spcPct val="150000"/>
              </a:lnSpc>
            </a:pPr>
            <a:r>
              <a:rPr lang="en-IN" sz="1800" dirty="0">
                <a:latin typeface="Times New Roman" pitchFamily="18" charset="0"/>
                <a:cs typeface="Times New Roman" pitchFamily="18" charset="0"/>
              </a:rPr>
              <a:t>They focus only on large scale production and try to make it available on large scale. </a:t>
            </a:r>
          </a:p>
          <a:p>
            <a:pPr algn="just">
              <a:lnSpc>
                <a:spcPct val="150000"/>
              </a:lnSpc>
            </a:pPr>
            <a:r>
              <a:rPr lang="en-IN" sz="1800" dirty="0">
                <a:latin typeface="Times New Roman" pitchFamily="18" charset="0"/>
                <a:cs typeface="Times New Roman" pitchFamily="18" charset="0"/>
              </a:rPr>
              <a:t>They try to achieve high production efficiency and creating wide distribution coverage.</a:t>
            </a:r>
            <a:endParaRPr lang="en-US" sz="1800" dirty="0">
              <a:latin typeface="Times New Roman" pitchFamily="18" charset="0"/>
              <a:cs typeface="Times New Roman" pitchFamily="18" charset="0"/>
            </a:endParaRPr>
          </a:p>
          <a:p>
            <a:pPr algn="just">
              <a:lnSpc>
                <a:spcPct val="150000"/>
              </a:lnSpc>
            </a:pPr>
            <a:r>
              <a:rPr lang="en-IN" sz="2000" b="1" dirty="0">
                <a:solidFill>
                  <a:schemeClr val="accent1">
                    <a:lumMod val="50000"/>
                  </a:schemeClr>
                </a:solidFill>
                <a:latin typeface="Algerian" pitchFamily="82" charset="0"/>
                <a:cs typeface="Times New Roman" pitchFamily="18" charset="0"/>
              </a:rPr>
              <a:t>Product concept</a:t>
            </a:r>
          </a:p>
          <a:p>
            <a:pPr algn="just">
              <a:lnSpc>
                <a:spcPct val="150000"/>
              </a:lnSpc>
            </a:pPr>
            <a:r>
              <a:rPr lang="en-IN" sz="1800" dirty="0">
                <a:latin typeface="Times New Roman" pitchFamily="18" charset="0"/>
                <a:cs typeface="Times New Roman" pitchFamily="18" charset="0"/>
              </a:rPr>
              <a:t>Consumers favour those products that offer the most quality, performance and features is the basis of product concept. </a:t>
            </a:r>
          </a:p>
          <a:p>
            <a:pPr algn="just">
              <a:lnSpc>
                <a:spcPct val="150000"/>
              </a:lnSpc>
            </a:pPr>
            <a:r>
              <a:rPr lang="en-IN" sz="1800" dirty="0">
                <a:latin typeface="Times New Roman" pitchFamily="18" charset="0"/>
                <a:cs typeface="Times New Roman" pitchFamily="18" charset="0"/>
              </a:rPr>
              <a:t>They believe that consumers are willing to pay higher cost for the goods or services which has extra quality. Companies which concentrate on product concept is focused on product improvement. </a:t>
            </a:r>
          </a:p>
          <a:p>
            <a:pPr algn="just">
              <a:lnSpc>
                <a:spcPct val="150000"/>
              </a:lnSpc>
            </a:pPr>
            <a:r>
              <a:rPr lang="en-IN" sz="1800" dirty="0">
                <a:latin typeface="Times New Roman" pitchFamily="18" charset="0"/>
                <a:cs typeface="Times New Roman" pitchFamily="18" charset="0"/>
              </a:rPr>
              <a:t>They constantly improve the product quality and features to satisfy and attract the customers. </a:t>
            </a:r>
          </a:p>
        </p:txBody>
      </p:sp>
      <p:sp>
        <p:nvSpPr>
          <p:cNvPr id="5" name="Slide Number Placeholder 4"/>
          <p:cNvSpPr>
            <a:spLocks noGrp="1"/>
          </p:cNvSpPr>
          <p:nvPr>
            <p:ph type="sldNum" sz="quarter" idx="12"/>
          </p:nvPr>
        </p:nvSpPr>
        <p:spPr/>
        <p:txBody>
          <a:bodyPr/>
          <a:lstStyle/>
          <a:p>
            <a:fld id="{294A09A9-5501-47C1-A89A-A340965A2BE2}" type="slidenum">
              <a:rPr lang="en-US" smtClean="0"/>
              <a:pPr/>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166646" y="142852"/>
            <a:ext cx="11858708" cy="5929354"/>
          </a:xfrm>
        </p:spPr>
        <p:txBody>
          <a:bodyPr/>
          <a:lstStyle/>
          <a:p>
            <a:pPr algn="just">
              <a:lnSpc>
                <a:spcPct val="150000"/>
              </a:lnSpc>
            </a:pPr>
            <a:r>
              <a:rPr lang="en-IN" sz="1800" b="1" dirty="0">
                <a:latin typeface="Times New Roman" pitchFamily="18" charset="0"/>
                <a:cs typeface="Times New Roman" pitchFamily="18" charset="0"/>
              </a:rPr>
              <a:t> </a:t>
            </a:r>
            <a:r>
              <a:rPr lang="en-IN" sz="1800" b="1" dirty="0">
                <a:solidFill>
                  <a:srgbClr val="FF0000"/>
                </a:solidFill>
                <a:latin typeface="Algerian" pitchFamily="82" charset="0"/>
                <a:cs typeface="Times New Roman" pitchFamily="18" charset="0"/>
              </a:rPr>
              <a:t>Selling concept</a:t>
            </a:r>
          </a:p>
          <a:p>
            <a:pPr algn="just">
              <a:lnSpc>
                <a:spcPct val="150000"/>
              </a:lnSpc>
            </a:pPr>
            <a:r>
              <a:rPr lang="en-IN" dirty="0">
                <a:latin typeface="Times New Roman" pitchFamily="18" charset="0"/>
                <a:cs typeface="Times New Roman" pitchFamily="18" charset="0"/>
              </a:rPr>
              <a:t>In selling concept, producers believe that the aggressive persuasion and selling is the essence of their business success. </a:t>
            </a:r>
          </a:p>
          <a:p>
            <a:pPr algn="just">
              <a:lnSpc>
                <a:spcPct val="150000"/>
              </a:lnSpc>
            </a:pPr>
            <a:r>
              <a:rPr lang="en-IN" dirty="0">
                <a:latin typeface="Times New Roman" pitchFamily="18" charset="0"/>
                <a:cs typeface="Times New Roman" pitchFamily="18" charset="0"/>
              </a:rPr>
              <a:t>They think without such aggressive methods they cannot sell or exist in the market. They are focused on finding ways and means to sell their products. </a:t>
            </a:r>
          </a:p>
          <a:p>
            <a:pPr algn="just">
              <a:lnSpc>
                <a:spcPct val="150000"/>
              </a:lnSpc>
            </a:pPr>
            <a:r>
              <a:rPr lang="en-IN" dirty="0">
                <a:latin typeface="Times New Roman" pitchFamily="18" charset="0"/>
                <a:cs typeface="Times New Roman" pitchFamily="18" charset="0"/>
              </a:rPr>
              <a:t>They believe that consumer themselves will not buy enough of the enterprises products or service by themselves. Hence they do a considerable promotional efforts to sell their product through advertisements and other means. </a:t>
            </a:r>
            <a:endParaRPr lang="en-US" dirty="0">
              <a:latin typeface="Times New Roman" pitchFamily="18" charset="0"/>
              <a:cs typeface="Times New Roman" pitchFamily="18" charset="0"/>
            </a:endParaRPr>
          </a:p>
          <a:p>
            <a:pPr algn="just">
              <a:lnSpc>
                <a:spcPct val="150000"/>
              </a:lnSpc>
            </a:pPr>
            <a:r>
              <a:rPr lang="en-IN" sz="1800" b="1" dirty="0">
                <a:solidFill>
                  <a:schemeClr val="accent3">
                    <a:lumMod val="50000"/>
                  </a:schemeClr>
                </a:solidFill>
                <a:latin typeface="Algerian" pitchFamily="82" charset="0"/>
                <a:cs typeface="Times New Roman" pitchFamily="18" charset="0"/>
              </a:rPr>
              <a:t>Marketing concept</a:t>
            </a:r>
          </a:p>
          <a:p>
            <a:pPr algn="just">
              <a:lnSpc>
                <a:spcPct val="150000"/>
              </a:lnSpc>
            </a:pPr>
            <a:r>
              <a:rPr lang="en-IN" dirty="0">
                <a:latin typeface="Times New Roman" pitchFamily="18" charset="0"/>
                <a:cs typeface="Times New Roman" pitchFamily="18" charset="0"/>
              </a:rPr>
              <a:t>Under marketing concept the task of marketing begins with finding what the consumer want and produce a product which will meet the consumer requirement and provides maximum satisfaction.</a:t>
            </a:r>
          </a:p>
          <a:p>
            <a:pPr algn="just">
              <a:lnSpc>
                <a:spcPct val="150000"/>
              </a:lnSpc>
            </a:pPr>
            <a:r>
              <a:rPr lang="en-IN" dirty="0">
                <a:latin typeface="Times New Roman" pitchFamily="18" charset="0"/>
                <a:cs typeface="Times New Roman" pitchFamily="18" charset="0"/>
              </a:rPr>
              <a:t>“Customer is the King” concept emerged from this point of view</a:t>
            </a:r>
          </a:p>
          <a:p>
            <a:pPr algn="just">
              <a:lnSpc>
                <a:spcPct val="150000"/>
              </a:lnSpc>
            </a:pPr>
            <a:r>
              <a:rPr lang="en-IN" dirty="0">
                <a:latin typeface="Times New Roman" pitchFamily="18" charset="0"/>
                <a:cs typeface="Times New Roman" pitchFamily="18" charset="0"/>
              </a:rPr>
              <a:t>Under this concept producers considers the needs and wants of consumers as the guiding spirit and deliver such goods which can satisfy the consumer needs more efficiently and effectively than the competitors. </a:t>
            </a:r>
          </a:p>
          <a:p>
            <a:pPr algn="just">
              <a:lnSpc>
                <a:spcPct val="150000"/>
              </a:lnSpc>
            </a:pPr>
            <a:r>
              <a:rPr lang="en-IN" dirty="0">
                <a:latin typeface="Times New Roman" pitchFamily="18" charset="0"/>
                <a:cs typeface="Times New Roman" pitchFamily="18" charset="0"/>
              </a:rPr>
              <a:t>Marketing concept is consumer oriented and look forward to achieve long term profits by making a network of satisfied consumers</a:t>
            </a:r>
          </a:p>
        </p:txBody>
      </p:sp>
      <p:sp>
        <p:nvSpPr>
          <p:cNvPr id="5" name="Slide Number Placeholder 4"/>
          <p:cNvSpPr>
            <a:spLocks noGrp="1"/>
          </p:cNvSpPr>
          <p:nvPr>
            <p:ph type="sldNum" sz="quarter" idx="12"/>
          </p:nvPr>
        </p:nvSpPr>
        <p:spPr/>
        <p:txBody>
          <a:bodyPr/>
          <a:lstStyle/>
          <a:p>
            <a:fld id="{294A09A9-5501-47C1-A89A-A340965A2BE2}" type="slidenum">
              <a:rPr lang="en-US" smtClean="0"/>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F4EFB8-B32B-E305-CA40-1BDEF9E3C5D6}"/>
              </a:ext>
            </a:extLst>
          </p:cNvPr>
          <p:cNvSpPr>
            <a:spLocks noGrp="1"/>
          </p:cNvSpPr>
          <p:nvPr>
            <p:ph type="title"/>
          </p:nvPr>
        </p:nvSpPr>
        <p:spPr>
          <a:xfrm>
            <a:off x="612648" y="1216152"/>
            <a:ext cx="5340476" cy="4416552"/>
          </a:xfrm>
        </p:spPr>
        <p:txBody>
          <a:bodyPr/>
          <a:lstStyle/>
          <a:p>
            <a:r>
              <a:rPr lang="en-US" dirty="0"/>
              <a:t>Introduction</a:t>
            </a:r>
          </a:p>
        </p:txBody>
      </p:sp>
      <p:sp>
        <p:nvSpPr>
          <p:cNvPr id="5" name="Content Placeholder 4">
            <a:extLst>
              <a:ext uri="{FF2B5EF4-FFF2-40B4-BE49-F238E27FC236}">
                <a16:creationId xmlns:a16="http://schemas.microsoft.com/office/drawing/2014/main" id="{3602EF04-C343-BFD2-AB41-A62063075783}"/>
              </a:ext>
            </a:extLst>
          </p:cNvPr>
          <p:cNvSpPr>
            <a:spLocks noGrp="1"/>
          </p:cNvSpPr>
          <p:nvPr>
            <p:ph sz="quarter" idx="13"/>
          </p:nvPr>
        </p:nvSpPr>
        <p:spPr>
          <a:xfrm>
            <a:off x="6096000" y="357166"/>
            <a:ext cx="5857916" cy="5929354"/>
          </a:xfrm>
        </p:spPr>
        <p:txBody>
          <a:bodyPr/>
          <a:lstStyle/>
          <a:p>
            <a:pPr lvl="0" algn="just">
              <a:lnSpc>
                <a:spcPct val="150000"/>
              </a:lnSpc>
            </a:pPr>
            <a:r>
              <a:rPr lang="en-US" sz="2000" dirty="0">
                <a:latin typeface="Times New Roman" pitchFamily="18" charset="0"/>
                <a:cs typeface="Times New Roman" pitchFamily="18" charset="0"/>
              </a:rPr>
              <a:t>Marketing is the science of meeting the needs of a customer by providing valuable products to customers by utilizing the expertise of the organization, at same time, to achieve organizational goals.</a:t>
            </a:r>
          </a:p>
          <a:p>
            <a:pPr lvl="0" algn="just">
              <a:lnSpc>
                <a:spcPct val="150000"/>
              </a:lnSpc>
            </a:pPr>
            <a:endParaRPr lang="en-IN" sz="2000" dirty="0">
              <a:latin typeface="Times New Roman" pitchFamily="18" charset="0"/>
              <a:cs typeface="Times New Roman" pitchFamily="18" charset="0"/>
            </a:endParaRPr>
          </a:p>
          <a:p>
            <a:pPr lvl="0" algn="just">
              <a:lnSpc>
                <a:spcPct val="150000"/>
              </a:lnSpc>
            </a:pPr>
            <a:r>
              <a:rPr lang="en-US" sz="2000" dirty="0">
                <a:latin typeface="Times New Roman" pitchFamily="18" charset="0"/>
                <a:cs typeface="Times New Roman" pitchFamily="18" charset="0"/>
              </a:rPr>
              <a:t>There are various standard definitions of marketing. While the words used may be different, it is obvious that all marketing activity is about the customer, focused at acquiring them and retaining them</a:t>
            </a:r>
            <a:endParaRPr lang="en-US" sz="2200" dirty="0">
              <a:latin typeface="Times New Roman" pitchFamily="18" charset="0"/>
              <a:cs typeface="Times New Roman" pitchFamily="18" charset="0"/>
            </a:endParaRPr>
          </a:p>
        </p:txBody>
      </p:sp>
      <p:sp>
        <p:nvSpPr>
          <p:cNvPr id="3" name="Slide Number Placeholder 2">
            <a:extLst>
              <a:ext uri="{FF2B5EF4-FFF2-40B4-BE49-F238E27FC236}">
                <a16:creationId xmlns:a16="http://schemas.microsoft.com/office/drawing/2014/main" id="{4A003396-B624-401E-50C6-C0BB01AF161D}"/>
              </a:ext>
            </a:extLst>
          </p:cNvPr>
          <p:cNvSpPr>
            <a:spLocks noGrp="1"/>
          </p:cNvSpPr>
          <p:nvPr>
            <p:ph type="sldNum" sz="quarter" idx="12"/>
          </p:nvPr>
        </p:nvSpPr>
        <p:spPr/>
        <p:txBody>
          <a:bodyPr/>
          <a:lstStyle/>
          <a:p>
            <a:fld id="{294A09A9-5501-47C1-A89A-A340965A2BE2}" type="slidenum">
              <a:rPr lang="en-US" smtClean="0"/>
              <a:pPr/>
              <a:t>2</a:t>
            </a:fld>
            <a:endParaRPr lang="en-US" dirty="0"/>
          </a:p>
        </p:txBody>
      </p:sp>
    </p:spTree>
    <p:extLst>
      <p:ext uri="{BB962C8B-B14F-4D97-AF65-F5344CB8AC3E}">
        <p14:creationId xmlns:p14="http://schemas.microsoft.com/office/powerpoint/2010/main" val="3307162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238084" y="142852"/>
            <a:ext cx="11644394" cy="5343548"/>
          </a:xfrm>
        </p:spPr>
        <p:txBody>
          <a:bodyPr/>
          <a:lstStyle/>
          <a:p>
            <a:pPr algn="just">
              <a:lnSpc>
                <a:spcPct val="150000"/>
              </a:lnSpc>
            </a:pPr>
            <a:r>
              <a:rPr lang="en-IN" sz="1800" b="1" dirty="0">
                <a:solidFill>
                  <a:schemeClr val="accent4">
                    <a:lumMod val="50000"/>
                  </a:schemeClr>
                </a:solidFill>
                <a:latin typeface="Algerian" pitchFamily="82" charset="0"/>
                <a:cs typeface="Times New Roman" pitchFamily="18" charset="0"/>
              </a:rPr>
              <a:t>Societal concept</a:t>
            </a:r>
          </a:p>
          <a:p>
            <a:pPr algn="just">
              <a:lnSpc>
                <a:spcPct val="150000"/>
              </a:lnSpc>
            </a:pPr>
            <a:r>
              <a:rPr lang="en-IN" sz="1800" dirty="0">
                <a:latin typeface="Times New Roman" pitchFamily="18" charset="0"/>
                <a:cs typeface="Times New Roman" pitchFamily="18" charset="0"/>
              </a:rPr>
              <a:t>With the growing awareness of the social responsibility of the business, attempts made successfully to turn the business organizations socially responsible. </a:t>
            </a:r>
          </a:p>
          <a:p>
            <a:pPr algn="just">
              <a:lnSpc>
                <a:spcPct val="150000"/>
              </a:lnSpc>
            </a:pPr>
            <a:r>
              <a:rPr lang="en-IN" sz="1800" dirty="0">
                <a:latin typeface="Times New Roman" pitchFamily="18" charset="0"/>
                <a:cs typeface="Times New Roman" pitchFamily="18" charset="0"/>
              </a:rPr>
              <a:t>Societal concept is the extension of marketing concept to cover the society in addition to the consumers. </a:t>
            </a:r>
          </a:p>
          <a:p>
            <a:pPr algn="just">
              <a:lnSpc>
                <a:spcPct val="150000"/>
              </a:lnSpc>
            </a:pPr>
            <a:r>
              <a:rPr lang="en-IN" sz="1800" dirty="0">
                <a:latin typeface="Times New Roman" pitchFamily="18" charset="0"/>
                <a:cs typeface="Times New Roman" pitchFamily="18" charset="0"/>
              </a:rPr>
              <a:t>Under the societal concept the business organization must take into account the needs and wants of the consumers and deliver the goods and services efficiently so as to balance the consumers satisfaction as well as the society’s well being.</a:t>
            </a:r>
          </a:p>
          <a:p>
            <a:endParaRPr lang="en-IN"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20</a:t>
            </a:fld>
            <a:endParaRPr lang="en-US" dirty="0"/>
          </a:p>
        </p:txBody>
      </p:sp>
      <p:pic>
        <p:nvPicPr>
          <p:cNvPr id="7" name="Picture 6" descr="SM.jpeg"/>
          <p:cNvPicPr>
            <a:picLocks noChangeAspect="1"/>
          </p:cNvPicPr>
          <p:nvPr/>
        </p:nvPicPr>
        <p:blipFill>
          <a:blip r:embed="rId2"/>
          <a:stretch>
            <a:fillRect/>
          </a:stretch>
        </p:blipFill>
        <p:spPr>
          <a:xfrm>
            <a:off x="3381356" y="3571876"/>
            <a:ext cx="4714908" cy="3071834"/>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274" y="285728"/>
            <a:ext cx="10972800" cy="488619"/>
          </a:xfrm>
        </p:spPr>
        <p:txBody>
          <a:bodyPr/>
          <a:lstStyle/>
          <a:p>
            <a:r>
              <a:rPr lang="en-US" sz="2800" dirty="0">
                <a:latin typeface="Times New Roman" pitchFamily="18" charset="0"/>
                <a:cs typeface="Times New Roman" pitchFamily="18" charset="0"/>
              </a:rPr>
              <a:t>FUNCTIONS OF MARKETING:</a:t>
            </a:r>
            <a:br>
              <a:rPr lang="en-IN" sz="2800" dirty="0">
                <a:latin typeface="Times New Roman" pitchFamily="18" charset="0"/>
                <a:cs typeface="Times New Roman" pitchFamily="18" charset="0"/>
              </a:rPr>
            </a:br>
            <a:endParaRPr lang="en-IN" sz="28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94A09A9-5501-47C1-A89A-A340965A2BE2}" type="slidenum">
              <a:rPr lang="en-US" smtClean="0"/>
              <a:pPr/>
              <a:t>21</a:t>
            </a:fld>
            <a:endParaRPr lang="en-US" dirty="0"/>
          </a:p>
        </p:txBody>
      </p:sp>
      <p:pic>
        <p:nvPicPr>
          <p:cNvPr id="6" name="Image 16" descr="https://i2.wp.com/4.bp.blogspot.com/_QA4VjsB__U8/S_9ZT-TPgeI/AAAAAAAAFks/3Mgr2eRcYDo/s400/marketing_functions.gif?w=1140"/>
          <p:cNvPicPr>
            <a:picLocks noGrp="1"/>
          </p:cNvPicPr>
          <p:nvPr>
            <p:ph sz="half" idx="2"/>
          </p:nvPr>
        </p:nvPicPr>
        <p:blipFill>
          <a:blip r:embed="rId2" cstate="print"/>
          <a:stretch>
            <a:fillRect/>
          </a:stretch>
        </p:blipFill>
        <p:spPr>
          <a:xfrm>
            <a:off x="2309786" y="714356"/>
            <a:ext cx="7286676" cy="5572164"/>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646" y="285729"/>
            <a:ext cx="11715832" cy="357189"/>
          </a:xfrm>
        </p:spPr>
        <p:txBody>
          <a:bodyPr/>
          <a:lstStyle/>
          <a:p>
            <a:r>
              <a:rPr lang="en-US" sz="2600" dirty="0">
                <a:latin typeface="Times New Roman" pitchFamily="18" charset="0"/>
                <a:cs typeface="Times New Roman" pitchFamily="18" charset="0"/>
              </a:rPr>
              <a:t>DIFFERENCE BETWEEN MARKETING AND SELLING</a:t>
            </a:r>
            <a:br>
              <a:rPr lang="en-IN" sz="2600" dirty="0">
                <a:latin typeface="Times New Roman" pitchFamily="18" charset="0"/>
                <a:cs typeface="Times New Roman" pitchFamily="18" charset="0"/>
              </a:rPr>
            </a:br>
            <a:endParaRPr lang="en-IN" sz="2600" dirty="0">
              <a:latin typeface="Times New Roman" pitchFamily="18" charset="0"/>
              <a:cs typeface="Times New Roman" pitchFamily="18" charset="0"/>
            </a:endParaRPr>
          </a:p>
        </p:txBody>
      </p:sp>
      <p:sp>
        <p:nvSpPr>
          <p:cNvPr id="3" name="Text Placeholder 2"/>
          <p:cNvSpPr>
            <a:spLocks noGrp="1"/>
          </p:cNvSpPr>
          <p:nvPr>
            <p:ph type="body" idx="1"/>
          </p:nvPr>
        </p:nvSpPr>
        <p:spPr>
          <a:xfrm>
            <a:off x="238084" y="785794"/>
            <a:ext cx="5157787" cy="365760"/>
          </a:xfrm>
        </p:spPr>
        <p:txBody>
          <a:bodyPr/>
          <a:lstStyle/>
          <a:p>
            <a:pPr algn="ctr"/>
            <a:r>
              <a:rPr lang="en-US" dirty="0">
                <a:latin typeface="Times New Roman" pitchFamily="18" charset="0"/>
                <a:cs typeface="Times New Roman" pitchFamily="18" charset="0"/>
              </a:rPr>
              <a:t>marketing</a:t>
            </a:r>
            <a:endParaRPr lang="en-IN" dirty="0">
              <a:latin typeface="Times New Roman" pitchFamily="18" charset="0"/>
              <a:cs typeface="Times New Roman" pitchFamily="18" charset="0"/>
            </a:endParaRPr>
          </a:p>
        </p:txBody>
      </p:sp>
      <p:sp>
        <p:nvSpPr>
          <p:cNvPr id="4" name="Content Placeholder 3"/>
          <p:cNvSpPr>
            <a:spLocks noGrp="1"/>
          </p:cNvSpPr>
          <p:nvPr>
            <p:ph sz="half" idx="2"/>
          </p:nvPr>
        </p:nvSpPr>
        <p:spPr>
          <a:xfrm>
            <a:off x="309522" y="1357298"/>
            <a:ext cx="5143536" cy="5357850"/>
          </a:xfrm>
        </p:spPr>
        <p:txBody>
          <a:bodyPr/>
          <a:lstStyle/>
          <a:p>
            <a:pPr algn="just"/>
            <a:r>
              <a:rPr lang="en-US" sz="1800" dirty="0">
                <a:latin typeface="Times New Roman" pitchFamily="18" charset="0"/>
                <a:cs typeface="Times New Roman" pitchFamily="18" charset="0"/>
              </a:rPr>
              <a:t>Marketing is customer oriented</a:t>
            </a:r>
          </a:p>
          <a:p>
            <a:pPr algn="just"/>
            <a:r>
              <a:rPr lang="en-US" sz="1800" dirty="0">
                <a:latin typeface="Times New Roman" pitchFamily="18" charset="0"/>
                <a:cs typeface="Times New Roman" pitchFamily="18" charset="0"/>
              </a:rPr>
              <a:t>Marketing starts with buyer and focus on Needs and wants</a:t>
            </a:r>
          </a:p>
          <a:p>
            <a:pPr algn="just"/>
            <a:r>
              <a:rPr lang="en-US" sz="1800" dirty="0">
                <a:latin typeface="Times New Roman" pitchFamily="18" charset="0"/>
                <a:cs typeface="Times New Roman" pitchFamily="18" charset="0"/>
              </a:rPr>
              <a:t>Concerned with consumer needs and wants</a:t>
            </a:r>
          </a:p>
          <a:p>
            <a:pPr algn="just"/>
            <a:r>
              <a:rPr lang="en-US" sz="1800" dirty="0">
                <a:latin typeface="Times New Roman" pitchFamily="18" charset="0"/>
                <a:cs typeface="Times New Roman" pitchFamily="18" charset="0"/>
              </a:rPr>
              <a:t>Satisfy the consumer</a:t>
            </a:r>
          </a:p>
          <a:p>
            <a:pPr algn="just"/>
            <a:r>
              <a:rPr lang="en-US" sz="1800" dirty="0">
                <a:latin typeface="Times New Roman" pitchFamily="18" charset="0"/>
                <a:cs typeface="Times New Roman" pitchFamily="18" charset="0"/>
              </a:rPr>
              <a:t>Focus on consumer needs</a:t>
            </a:r>
          </a:p>
          <a:p>
            <a:pPr algn="just"/>
            <a:endParaRPr lang="en-US" sz="1800" dirty="0">
              <a:latin typeface="Times New Roman" pitchFamily="18" charset="0"/>
              <a:cs typeface="Times New Roman" pitchFamily="18" charset="0"/>
            </a:endParaRPr>
          </a:p>
          <a:p>
            <a:pPr algn="just"/>
            <a:r>
              <a:rPr lang="en-US" sz="1800" dirty="0">
                <a:latin typeface="Times New Roman" pitchFamily="18" charset="0"/>
                <a:cs typeface="Times New Roman" pitchFamily="18" charset="0"/>
              </a:rPr>
              <a:t>Stresses on needs of buyer</a:t>
            </a:r>
          </a:p>
          <a:p>
            <a:pPr algn="just"/>
            <a:r>
              <a:rPr lang="en-US" sz="1800" dirty="0">
                <a:latin typeface="Times New Roman" pitchFamily="18" charset="0"/>
                <a:cs typeface="Times New Roman" pitchFamily="18" charset="0"/>
              </a:rPr>
              <a:t>Marketing converts consumers needs into Product</a:t>
            </a:r>
            <a:endParaRPr lang="en-IN" sz="1800" dirty="0">
              <a:latin typeface="Times New Roman" pitchFamily="18" charset="0"/>
              <a:cs typeface="Times New Roman" pitchFamily="18" charset="0"/>
            </a:endParaRPr>
          </a:p>
          <a:p>
            <a:pPr algn="just"/>
            <a:r>
              <a:rPr lang="en-US" sz="1800" dirty="0">
                <a:latin typeface="Times New Roman" pitchFamily="18" charset="0"/>
                <a:cs typeface="Times New Roman" pitchFamily="18" charset="0"/>
              </a:rPr>
              <a:t>Marketing is along term goal and strategy</a:t>
            </a:r>
          </a:p>
          <a:p>
            <a:pPr algn="just"/>
            <a:r>
              <a:rPr lang="en-US" sz="1800" dirty="0">
                <a:latin typeface="Times New Roman" pitchFamily="18" charset="0"/>
                <a:cs typeface="Times New Roman" pitchFamily="18" charset="0"/>
              </a:rPr>
              <a:t>It is an integrated approach to achieve long term</a:t>
            </a:r>
            <a:r>
              <a:rPr lang="en-IN" sz="1800" dirty="0">
                <a:latin typeface="Times New Roman" pitchFamily="18" charset="0"/>
                <a:cs typeface="Times New Roman" pitchFamily="18" charset="0"/>
              </a:rPr>
              <a:t> </a:t>
            </a:r>
            <a:r>
              <a:rPr lang="en-US" sz="1800" dirty="0">
                <a:latin typeface="Times New Roman" pitchFamily="18" charset="0"/>
                <a:cs typeface="Times New Roman" pitchFamily="18" charset="0"/>
              </a:rPr>
              <a:t>goals like creating, maintaining and Retaining the customers</a:t>
            </a:r>
            <a:endParaRPr lang="en-IN" sz="1800" dirty="0">
              <a:latin typeface="Times New Roman" pitchFamily="18" charset="0"/>
              <a:cs typeface="Times New Roman" pitchFamily="18" charset="0"/>
            </a:endParaRPr>
          </a:p>
        </p:txBody>
      </p:sp>
      <p:sp>
        <p:nvSpPr>
          <p:cNvPr id="5" name="Text Placeholder 4"/>
          <p:cNvSpPr>
            <a:spLocks noGrp="1"/>
          </p:cNvSpPr>
          <p:nvPr>
            <p:ph type="body" sz="quarter" idx="3"/>
          </p:nvPr>
        </p:nvSpPr>
        <p:spPr>
          <a:xfrm>
            <a:off x="6596066" y="857232"/>
            <a:ext cx="3286148" cy="365760"/>
          </a:xfrm>
        </p:spPr>
        <p:txBody>
          <a:bodyPr/>
          <a:lstStyle/>
          <a:p>
            <a:pPr algn="ctr"/>
            <a:r>
              <a:rPr lang="en-US" dirty="0">
                <a:latin typeface="Times New Roman" pitchFamily="18" charset="0"/>
                <a:cs typeface="Times New Roman" pitchFamily="18" charset="0"/>
              </a:rPr>
              <a:t>selling</a:t>
            </a:r>
            <a:endParaRPr lang="en-IN" dirty="0">
              <a:latin typeface="Times New Roman" pitchFamily="18" charset="0"/>
              <a:cs typeface="Times New Roman" pitchFamily="18" charset="0"/>
            </a:endParaRPr>
          </a:p>
        </p:txBody>
      </p:sp>
      <p:sp>
        <p:nvSpPr>
          <p:cNvPr id="6" name="Content Placeholder 5"/>
          <p:cNvSpPr>
            <a:spLocks noGrp="1"/>
          </p:cNvSpPr>
          <p:nvPr>
            <p:ph sz="quarter" idx="4"/>
          </p:nvPr>
        </p:nvSpPr>
        <p:spPr>
          <a:xfrm>
            <a:off x="6238876" y="1214422"/>
            <a:ext cx="4857784" cy="5357850"/>
          </a:xfrm>
        </p:spPr>
        <p:txBody>
          <a:bodyPr/>
          <a:lstStyle/>
          <a:p>
            <a:pPr algn="just">
              <a:lnSpc>
                <a:spcPct val="150000"/>
              </a:lnSpc>
            </a:pPr>
            <a:r>
              <a:rPr lang="en-US" sz="1800" dirty="0">
                <a:latin typeface="Times New Roman" pitchFamily="18" charset="0"/>
                <a:cs typeface="Times New Roman" pitchFamily="18" charset="0"/>
              </a:rPr>
              <a:t>Selling is sales oriented</a:t>
            </a:r>
          </a:p>
          <a:p>
            <a:pPr algn="just">
              <a:lnSpc>
                <a:spcPct val="150000"/>
              </a:lnSpc>
            </a:pPr>
            <a:r>
              <a:rPr lang="en-US" sz="1800" dirty="0">
                <a:latin typeface="Times New Roman" pitchFamily="18" charset="0"/>
                <a:cs typeface="Times New Roman" pitchFamily="18" charset="0"/>
              </a:rPr>
              <a:t>Selling starts with seller</a:t>
            </a:r>
          </a:p>
          <a:p>
            <a:pPr algn="just">
              <a:lnSpc>
                <a:spcPct val="150000"/>
              </a:lnSpc>
            </a:pPr>
            <a:r>
              <a:rPr lang="en-US" sz="1800" dirty="0">
                <a:latin typeface="Times New Roman" pitchFamily="18" charset="0"/>
                <a:cs typeface="Times New Roman" pitchFamily="18" charset="0"/>
              </a:rPr>
              <a:t>Concerned with product</a:t>
            </a:r>
          </a:p>
          <a:p>
            <a:pPr algn="just">
              <a:lnSpc>
                <a:spcPct val="150000"/>
              </a:lnSpc>
            </a:pPr>
            <a:r>
              <a:rPr lang="en-US" sz="1800" dirty="0">
                <a:latin typeface="Times New Roman" pitchFamily="18" charset="0"/>
                <a:cs typeface="Times New Roman" pitchFamily="18" charset="0"/>
              </a:rPr>
              <a:t>Satisfying company</a:t>
            </a:r>
          </a:p>
          <a:p>
            <a:pPr algn="just">
              <a:lnSpc>
                <a:spcPct val="150000"/>
              </a:lnSpc>
            </a:pPr>
            <a:r>
              <a:rPr lang="en-US" sz="1800" dirty="0">
                <a:latin typeface="Times New Roman" pitchFamily="18" charset="0"/>
                <a:cs typeface="Times New Roman" pitchFamily="18" charset="0"/>
              </a:rPr>
              <a:t>Focus on seller needs</a:t>
            </a:r>
          </a:p>
          <a:p>
            <a:pPr algn="just">
              <a:lnSpc>
                <a:spcPct val="150000"/>
              </a:lnSpc>
            </a:pPr>
            <a:r>
              <a:rPr lang="en-US" sz="1800" dirty="0">
                <a:latin typeface="Times New Roman" pitchFamily="18" charset="0"/>
                <a:cs typeface="Times New Roman" pitchFamily="18" charset="0"/>
              </a:rPr>
              <a:t>Stresses on needs of the seller.</a:t>
            </a:r>
          </a:p>
          <a:p>
            <a:pPr algn="just">
              <a:lnSpc>
                <a:spcPct val="150000"/>
              </a:lnSpc>
            </a:pPr>
            <a:r>
              <a:rPr lang="en-US" sz="1800" dirty="0">
                <a:latin typeface="Times New Roman" pitchFamily="18" charset="0"/>
                <a:cs typeface="Times New Roman" pitchFamily="18" charset="0"/>
              </a:rPr>
              <a:t>Selling converts product into cash</a:t>
            </a:r>
          </a:p>
          <a:p>
            <a:pPr algn="just">
              <a:lnSpc>
                <a:spcPct val="150000"/>
              </a:lnSpc>
            </a:pPr>
            <a:r>
              <a:rPr lang="en-US" sz="1800" dirty="0">
                <a:latin typeface="Times New Roman" pitchFamily="18" charset="0"/>
                <a:cs typeface="Times New Roman" pitchFamily="18" charset="0"/>
              </a:rPr>
              <a:t>Selling is a short term goal</a:t>
            </a:r>
          </a:p>
          <a:p>
            <a:pPr algn="just">
              <a:lnSpc>
                <a:spcPct val="150000"/>
              </a:lnSpc>
            </a:pPr>
            <a:r>
              <a:rPr lang="en-US" sz="1800" dirty="0">
                <a:latin typeface="Times New Roman" pitchFamily="18" charset="0"/>
                <a:cs typeface="Times New Roman" pitchFamily="18" charset="0"/>
              </a:rPr>
              <a:t>All activities revolve around the Product that has been produced</a:t>
            </a:r>
          </a:p>
          <a:p>
            <a:pPr algn="just">
              <a:lnSpc>
                <a:spcPct val="150000"/>
              </a:lnSpc>
            </a:pPr>
            <a:endParaRPr lang="en-IN" sz="1800" dirty="0">
              <a:latin typeface="Times New Roman" pitchFamily="18" charset="0"/>
              <a:cs typeface="Times New Roman" pitchFamily="18" charset="0"/>
            </a:endParaRPr>
          </a:p>
        </p:txBody>
      </p:sp>
      <p:sp>
        <p:nvSpPr>
          <p:cNvPr id="8" name="Slide Number Placeholder 7"/>
          <p:cNvSpPr>
            <a:spLocks noGrp="1"/>
          </p:cNvSpPr>
          <p:nvPr>
            <p:ph type="sldNum" sz="quarter" idx="12"/>
          </p:nvPr>
        </p:nvSpPr>
        <p:spPr/>
        <p:txBody>
          <a:bodyPr/>
          <a:lstStyle/>
          <a:p>
            <a:fld id="{294A09A9-5501-47C1-A89A-A340965A2BE2}" type="slidenum">
              <a:rPr lang="en-US" smtClean="0"/>
              <a:pPr/>
              <a:t>22</a:t>
            </a:fld>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95274" y="1000108"/>
            <a:ext cx="5157787" cy="365760"/>
          </a:xfrm>
        </p:spPr>
        <p:txBody>
          <a:bodyPr/>
          <a:lstStyle/>
          <a:p>
            <a:r>
              <a:rPr lang="en-US" dirty="0">
                <a:latin typeface="Times New Roman" pitchFamily="18" charset="0"/>
                <a:cs typeface="Times New Roman" pitchFamily="18" charset="0"/>
              </a:rPr>
              <a:t>marketing</a:t>
            </a:r>
            <a:endParaRPr lang="en-IN" dirty="0">
              <a:latin typeface="Times New Roman" pitchFamily="18" charset="0"/>
              <a:cs typeface="Times New Roman" pitchFamily="18" charset="0"/>
            </a:endParaRPr>
          </a:p>
        </p:txBody>
      </p:sp>
      <p:sp>
        <p:nvSpPr>
          <p:cNvPr id="4" name="Content Placeholder 3"/>
          <p:cNvSpPr>
            <a:spLocks noGrp="1"/>
          </p:cNvSpPr>
          <p:nvPr>
            <p:ph sz="half" idx="2"/>
          </p:nvPr>
        </p:nvSpPr>
        <p:spPr>
          <a:xfrm>
            <a:off x="612648" y="1357298"/>
            <a:ext cx="5157787" cy="4761380"/>
          </a:xfrm>
        </p:spPr>
        <p:txBody>
          <a:bodyPr/>
          <a:lstStyle/>
          <a:p>
            <a:pPr>
              <a:lnSpc>
                <a:spcPct val="150000"/>
              </a:lnSpc>
            </a:pPr>
            <a:r>
              <a:rPr lang="en-US" sz="2000" dirty="0">
                <a:latin typeface="Times New Roman" pitchFamily="18" charset="0"/>
                <a:cs typeface="Times New Roman" pitchFamily="18" charset="0"/>
              </a:rPr>
              <a:t>Customer’s need is the central point around Whom all marketing activities revolve.</a:t>
            </a:r>
          </a:p>
          <a:p>
            <a:pPr>
              <a:lnSpc>
                <a:spcPct val="150000"/>
              </a:lnSpc>
            </a:pPr>
            <a:r>
              <a:rPr lang="en-US" sz="2000" dirty="0">
                <a:latin typeface="Times New Roman" pitchFamily="18" charset="0"/>
                <a:cs typeface="Times New Roman" pitchFamily="18" charset="0"/>
              </a:rPr>
              <a:t>Focus	is	on	earning	profit through Maximization of customers’ satisfaction.</a:t>
            </a:r>
          </a:p>
          <a:p>
            <a:pPr>
              <a:lnSpc>
                <a:spcPct val="150000"/>
              </a:lnSpc>
            </a:pPr>
            <a:r>
              <a:rPr lang="en-US" sz="2000" dirty="0">
                <a:latin typeface="Times New Roman" pitchFamily="18" charset="0"/>
                <a:cs typeface="Times New Roman" pitchFamily="18" charset="0"/>
              </a:rPr>
              <a:t>It starts with research on consumer</a:t>
            </a:r>
            <a:r>
              <a:rPr lang="en-IN" sz="2000" dirty="0">
                <a:latin typeface="Times New Roman" pitchFamily="18" charset="0"/>
                <a:cs typeface="Times New Roman" pitchFamily="18" charset="0"/>
              </a:rPr>
              <a:t> </a:t>
            </a:r>
            <a:r>
              <a:rPr lang="en-US" sz="2000" dirty="0">
                <a:latin typeface="Times New Roman" pitchFamily="18" charset="0"/>
                <a:cs typeface="Times New Roman" pitchFamily="18" charset="0"/>
              </a:rPr>
              <a:t>needs, wants, preference, likes, dislike etc., and continues even after the sales have taken place.</a:t>
            </a:r>
            <a:endParaRPr lang="en-IN" sz="2000" dirty="0">
              <a:latin typeface="Times New Roman" pitchFamily="18" charset="0"/>
              <a:cs typeface="Times New Roman" pitchFamily="18" charset="0"/>
            </a:endParaRPr>
          </a:p>
        </p:txBody>
      </p:sp>
      <p:sp>
        <p:nvSpPr>
          <p:cNvPr id="5" name="Text Placeholder 4"/>
          <p:cNvSpPr>
            <a:spLocks noGrp="1"/>
          </p:cNvSpPr>
          <p:nvPr>
            <p:ph type="body" sz="quarter" idx="3"/>
          </p:nvPr>
        </p:nvSpPr>
        <p:spPr>
          <a:xfrm>
            <a:off x="6738942" y="1000108"/>
            <a:ext cx="5183188" cy="365760"/>
          </a:xfrm>
        </p:spPr>
        <p:txBody>
          <a:bodyPr/>
          <a:lstStyle/>
          <a:p>
            <a:r>
              <a:rPr lang="en-US" dirty="0">
                <a:latin typeface="Times New Roman" pitchFamily="18" charset="0"/>
                <a:cs typeface="Times New Roman" pitchFamily="18" charset="0"/>
              </a:rPr>
              <a:t>selling</a:t>
            </a:r>
            <a:endParaRPr lang="en-IN" dirty="0">
              <a:latin typeface="Times New Roman" pitchFamily="18" charset="0"/>
              <a:cs typeface="Times New Roman" pitchFamily="18" charset="0"/>
            </a:endParaRPr>
          </a:p>
          <a:p>
            <a:endParaRPr lang="en-IN" dirty="0"/>
          </a:p>
        </p:txBody>
      </p:sp>
      <p:sp>
        <p:nvSpPr>
          <p:cNvPr id="6" name="Content Placeholder 5"/>
          <p:cNvSpPr>
            <a:spLocks noGrp="1"/>
          </p:cNvSpPr>
          <p:nvPr>
            <p:ph sz="quarter" idx="4"/>
          </p:nvPr>
        </p:nvSpPr>
        <p:spPr>
          <a:xfrm>
            <a:off x="6400800" y="1428736"/>
            <a:ext cx="5183188" cy="4689942"/>
          </a:xfrm>
        </p:spPr>
        <p:txBody>
          <a:bodyPr/>
          <a:lstStyle/>
          <a:p>
            <a:pPr algn="just">
              <a:lnSpc>
                <a:spcPct val="150000"/>
              </a:lnSpc>
            </a:pPr>
            <a:r>
              <a:rPr lang="en-US" sz="2000" dirty="0">
                <a:latin typeface="Times New Roman" pitchFamily="18" charset="0"/>
                <a:cs typeface="Times New Roman" pitchFamily="18" charset="0"/>
              </a:rPr>
              <a:t>Fragmented approach to achieve short term gain.</a:t>
            </a:r>
          </a:p>
          <a:p>
            <a:pPr algn="just">
              <a:lnSpc>
                <a:spcPct val="150000"/>
              </a:lnSpc>
              <a:buNone/>
            </a:pPr>
            <a:endParaRPr lang="en-US" sz="2000" dirty="0">
              <a:latin typeface="Times New Roman" pitchFamily="18" charset="0"/>
              <a:cs typeface="Times New Roman" pitchFamily="18" charset="0"/>
            </a:endParaRPr>
          </a:p>
          <a:p>
            <a:pPr algn="just">
              <a:lnSpc>
                <a:spcPct val="150000"/>
              </a:lnSpc>
            </a:pPr>
            <a:r>
              <a:rPr lang="en-US" sz="2000" dirty="0">
                <a:latin typeface="Times New Roman" pitchFamily="18" charset="0"/>
                <a:cs typeface="Times New Roman" pitchFamily="18" charset="0"/>
              </a:rPr>
              <a:t>Focus is on earning profit through Maximization of sales.</a:t>
            </a:r>
          </a:p>
          <a:p>
            <a:pPr algn="just">
              <a:lnSpc>
                <a:spcPct val="150000"/>
              </a:lnSpc>
              <a:buNone/>
            </a:pPr>
            <a:endParaRPr lang="en-US" sz="2000" dirty="0">
              <a:latin typeface="Times New Roman" pitchFamily="18" charset="0"/>
              <a:cs typeface="Times New Roman" pitchFamily="18" charset="0"/>
            </a:endParaRPr>
          </a:p>
          <a:p>
            <a:pPr algn="just">
              <a:lnSpc>
                <a:spcPct val="150000"/>
              </a:lnSpc>
            </a:pPr>
            <a:r>
              <a:rPr lang="en-US" sz="2000" dirty="0">
                <a:latin typeface="Times New Roman" pitchFamily="18" charset="0"/>
                <a:cs typeface="Times New Roman" pitchFamily="18" charset="0"/>
              </a:rPr>
              <a:t>Selling starts after the production process is over and ends with the handing over the money to the seller by the buyer</a:t>
            </a:r>
            <a:endParaRPr lang="en-IN" sz="2000" dirty="0">
              <a:latin typeface="Times New Roman" pitchFamily="18" charset="0"/>
              <a:cs typeface="Times New Roman" pitchFamily="18" charset="0"/>
            </a:endParaRPr>
          </a:p>
        </p:txBody>
      </p:sp>
      <p:sp>
        <p:nvSpPr>
          <p:cNvPr id="7" name="Footer Placeholder 6"/>
          <p:cNvSpPr>
            <a:spLocks noGrp="1"/>
          </p:cNvSpPr>
          <p:nvPr>
            <p:ph type="ftr" sz="quarter" idx="11"/>
          </p:nvPr>
        </p:nvSpPr>
        <p:spPr>
          <a:xfrm>
            <a:off x="380960" y="214291"/>
            <a:ext cx="10858576" cy="500066"/>
          </a:xfrm>
        </p:spPr>
        <p:txBody>
          <a:bodyPr/>
          <a:lstStyle/>
          <a:p>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DIFFERENCE BETWEEN MARKETING AND SELLING</a:t>
            </a:r>
            <a:br>
              <a:rPr lang="en-IN" sz="2400" dirty="0">
                <a:latin typeface="Times New Roman" pitchFamily="18" charset="0"/>
                <a:cs typeface="Times New Roman" pitchFamily="18" charset="0"/>
              </a:rPr>
            </a:br>
            <a:endParaRPr lang="en-US" sz="2400" dirty="0"/>
          </a:p>
        </p:txBody>
      </p:sp>
      <p:sp>
        <p:nvSpPr>
          <p:cNvPr id="8" name="Slide Number Placeholder 7"/>
          <p:cNvSpPr>
            <a:spLocks noGrp="1"/>
          </p:cNvSpPr>
          <p:nvPr>
            <p:ph type="sldNum" sz="quarter" idx="12"/>
          </p:nvPr>
        </p:nvSpPr>
        <p:spPr/>
        <p:txBody>
          <a:bodyPr/>
          <a:lstStyle/>
          <a:p>
            <a:fld id="{294A09A9-5501-47C1-A89A-A340965A2BE2}" type="slidenum">
              <a:rPr lang="en-US" smtClean="0"/>
              <a:pPr/>
              <a:t>23</a:t>
            </a:fld>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588" y="214290"/>
            <a:ext cx="10972800" cy="488619"/>
          </a:xfrm>
        </p:spPr>
        <p:txBody>
          <a:bodyPr/>
          <a:lstStyle/>
          <a:p>
            <a:r>
              <a:rPr lang="en-US" sz="2800" dirty="0">
                <a:latin typeface="Times New Roman" pitchFamily="18" charset="0"/>
                <a:cs typeface="Times New Roman" pitchFamily="18" charset="0"/>
              </a:rPr>
              <a:t>EVOLUTION OFMARKETING</a:t>
            </a:r>
            <a:br>
              <a:rPr lang="en-IN" sz="2800" dirty="0">
                <a:latin typeface="Times New Roman" pitchFamily="18" charset="0"/>
                <a:cs typeface="Times New Roman" pitchFamily="18" charset="0"/>
              </a:rPr>
            </a:br>
            <a:endParaRPr lang="en-IN" sz="2800" dirty="0">
              <a:latin typeface="Times New Roman" pitchFamily="18" charset="0"/>
              <a:cs typeface="Times New Roman" pitchFamily="18" charset="0"/>
            </a:endParaRPr>
          </a:p>
        </p:txBody>
      </p:sp>
      <p:sp>
        <p:nvSpPr>
          <p:cNvPr id="3" name="Content Placeholder 2"/>
          <p:cNvSpPr>
            <a:spLocks noGrp="1"/>
          </p:cNvSpPr>
          <p:nvPr>
            <p:ph sz="half" idx="2"/>
          </p:nvPr>
        </p:nvSpPr>
        <p:spPr>
          <a:xfrm>
            <a:off x="309522" y="857232"/>
            <a:ext cx="11501518" cy="5429288"/>
          </a:xfrm>
        </p:spPr>
        <p:txBody>
          <a:bodyPr/>
          <a:lstStyle/>
          <a:p>
            <a:pPr algn="just">
              <a:lnSpc>
                <a:spcPct val="150000"/>
              </a:lnSpc>
            </a:pPr>
            <a:r>
              <a:rPr lang="en-IN" sz="1800" b="1" dirty="0">
                <a:latin typeface="Times New Roman" pitchFamily="18" charset="0"/>
                <a:cs typeface="Times New Roman" pitchFamily="18" charset="0"/>
              </a:rPr>
              <a:t>Production Orientation Era (1800s-1920s)</a:t>
            </a:r>
          </a:p>
          <a:p>
            <a:pPr algn="just">
              <a:lnSpc>
                <a:spcPct val="150000"/>
              </a:lnSpc>
            </a:pPr>
            <a:r>
              <a:rPr lang="en-IN" sz="1800" dirty="0">
                <a:latin typeface="Times New Roman" pitchFamily="18" charset="0"/>
                <a:cs typeface="Times New Roman" pitchFamily="18" charset="0"/>
              </a:rPr>
              <a:t>This era highlighted a tunnelled focus on mass production. Companies thought that customers are willing to pay for products that are cheap and readily available. </a:t>
            </a:r>
          </a:p>
          <a:p>
            <a:pPr algn="just">
              <a:lnSpc>
                <a:spcPct val="150000"/>
              </a:lnSpc>
            </a:pPr>
            <a:r>
              <a:rPr lang="en-IN" sz="1800" dirty="0">
                <a:latin typeface="Times New Roman" pitchFamily="18" charset="0"/>
                <a:cs typeface="Times New Roman" pitchFamily="18" charset="0"/>
              </a:rPr>
              <a:t>Thus, business efforts were primarily geared toward increasing the quantity rather than the quality of the output. Manufacturers followed the principle of mass production to lower costs and more sales. </a:t>
            </a:r>
          </a:p>
          <a:p>
            <a:pPr algn="just">
              <a:lnSpc>
                <a:spcPct val="150000"/>
              </a:lnSpc>
            </a:pPr>
            <a:r>
              <a:rPr lang="en-IN" sz="1800" b="1" dirty="0">
                <a:latin typeface="Times New Roman" pitchFamily="18" charset="0"/>
                <a:cs typeface="Times New Roman" pitchFamily="18" charset="0"/>
              </a:rPr>
              <a:t>Sales Orientation Era (1920s-1940s)</a:t>
            </a:r>
          </a:p>
          <a:p>
            <a:pPr algn="just">
              <a:lnSpc>
                <a:spcPct val="150000"/>
              </a:lnSpc>
            </a:pPr>
            <a:r>
              <a:rPr lang="en-IN" sz="1800" dirty="0">
                <a:latin typeface="Times New Roman" pitchFamily="18" charset="0"/>
                <a:cs typeface="Times New Roman" pitchFamily="18" charset="0"/>
              </a:rPr>
              <a:t>As more companies join the field, the sales tactics become even more competitive. Generally, mass-produced products were already the norm. Back then, companies cared more about sales volume rather than customer satisfaction. </a:t>
            </a:r>
          </a:p>
          <a:p>
            <a:pPr algn="just">
              <a:lnSpc>
                <a:spcPct val="150000"/>
              </a:lnSpc>
            </a:pPr>
            <a:r>
              <a:rPr lang="en-IN" sz="1800" dirty="0">
                <a:latin typeface="Times New Roman" pitchFamily="18" charset="0"/>
                <a:cs typeface="Times New Roman" pitchFamily="18" charset="0"/>
              </a:rPr>
              <a:t>This ushered an idea that consumers will want to buy a company’s products if they are enticed through eye-catching sales promotions. The Sales Orientation was an era when companies heavily rely on marketing promotions to sell products that companies made. </a:t>
            </a:r>
          </a:p>
          <a:p>
            <a:br>
              <a:rPr lang="en-IN" dirty="0"/>
            </a:br>
            <a:endParaRPr lang="en-IN"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24</a:t>
            </a:fld>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309522" y="785794"/>
            <a:ext cx="11358642" cy="5143536"/>
          </a:xfrm>
        </p:spPr>
        <p:txBody>
          <a:bodyPr/>
          <a:lstStyle/>
          <a:p>
            <a:pPr algn="just">
              <a:lnSpc>
                <a:spcPct val="150000"/>
              </a:lnSpc>
            </a:pPr>
            <a:r>
              <a:rPr lang="en-IN" sz="1800" b="1" dirty="0">
                <a:latin typeface="Times New Roman" pitchFamily="18" charset="0"/>
                <a:cs typeface="Times New Roman" pitchFamily="18" charset="0"/>
              </a:rPr>
              <a:t>Marketing Orientation Era (1940s-1970s)</a:t>
            </a:r>
          </a:p>
          <a:p>
            <a:pPr algn="just">
              <a:lnSpc>
                <a:spcPct val="150000"/>
              </a:lnSpc>
            </a:pPr>
            <a:r>
              <a:rPr lang="en-IN" sz="1800" dirty="0">
                <a:latin typeface="Times New Roman" pitchFamily="18" charset="0"/>
                <a:cs typeface="Times New Roman" pitchFamily="18" charset="0"/>
              </a:rPr>
              <a:t>It was around the 1940s when industries realized that focusing only on their business needs often leaves customers unsatisfied. At this stage, businesses’ marketing tactics include identifying what customers need and effectively customizing activities that address these needs. </a:t>
            </a:r>
          </a:p>
          <a:p>
            <a:pPr algn="just">
              <a:lnSpc>
                <a:spcPct val="150000"/>
              </a:lnSpc>
            </a:pPr>
            <a:r>
              <a:rPr lang="en-IN" sz="1800" dirty="0">
                <a:latin typeface="Times New Roman" pitchFamily="18" charset="0"/>
                <a:cs typeface="Times New Roman" pitchFamily="18" charset="0"/>
              </a:rPr>
              <a:t>Hence, the </a:t>
            </a:r>
            <a:r>
              <a:rPr lang="en-IN" sz="1800" i="1" dirty="0">
                <a:latin typeface="Times New Roman" pitchFamily="18" charset="0"/>
                <a:cs typeface="Times New Roman" pitchFamily="18" charset="0"/>
              </a:rPr>
              <a:t>marketing concept</a:t>
            </a:r>
            <a:r>
              <a:rPr lang="en-IN" sz="1800" dirty="0">
                <a:latin typeface="Times New Roman" pitchFamily="18" charset="0"/>
                <a:cs typeface="Times New Roman" pitchFamily="18" charset="0"/>
              </a:rPr>
              <a:t> was born. It revolves around the idea that reaching the business goals relies on understanding the needs of target customers first. Additionally, it concerns providing them with the desired satisfaction than its competitors.</a:t>
            </a:r>
          </a:p>
          <a:p>
            <a:pPr algn="just">
              <a:lnSpc>
                <a:spcPct val="150000"/>
              </a:lnSpc>
            </a:pPr>
            <a:r>
              <a:rPr lang="en-IN" sz="1800" b="1" dirty="0">
                <a:latin typeface="Times New Roman" pitchFamily="18" charset="0"/>
                <a:cs typeface="Times New Roman" pitchFamily="18" charset="0"/>
              </a:rPr>
              <a:t>Societal Orientation (1970s-Present)</a:t>
            </a:r>
          </a:p>
          <a:p>
            <a:pPr algn="just">
              <a:lnSpc>
                <a:spcPct val="150000"/>
              </a:lnSpc>
            </a:pPr>
            <a:r>
              <a:rPr lang="en-IN" sz="1800" dirty="0">
                <a:latin typeface="Times New Roman" pitchFamily="18" charset="0"/>
                <a:cs typeface="Times New Roman" pitchFamily="18" charset="0"/>
              </a:rPr>
              <a:t>In this era, a marketing theory called societal marketing came into existence. It’s a concept that emphasizes an organization’s responsibility to develop strategies that positively impact the consumers’ well-being and the environment. It stemmed from a conflict of interest between satisfying the customers’ short-term needs with society’s long-term welfare. </a:t>
            </a:r>
          </a:p>
          <a:p>
            <a:pPr algn="just">
              <a:lnSpc>
                <a:spcPct val="150000"/>
              </a:lnSpc>
            </a:pPr>
            <a:br>
              <a:rPr lang="en-IN" sz="1800" dirty="0">
                <a:latin typeface="Times New Roman" pitchFamily="18" charset="0"/>
                <a:cs typeface="Times New Roman" pitchFamily="18" charset="0"/>
              </a:rPr>
            </a:br>
            <a:endParaRPr lang="en-IN" sz="18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3381356" y="214290"/>
            <a:ext cx="6429420" cy="357190"/>
          </a:xfrm>
        </p:spPr>
        <p:txBody>
          <a:bodyPr/>
          <a:lstStyle/>
          <a:p>
            <a:endParaRPr lang="en-US" sz="2800" dirty="0">
              <a:latin typeface="Times New Roman" pitchFamily="18" charset="0"/>
              <a:cs typeface="Times New Roman" pitchFamily="18" charset="0"/>
            </a:endParaRPr>
          </a:p>
          <a:p>
            <a:r>
              <a:rPr lang="en-US" sz="2800" dirty="0">
                <a:latin typeface="Times New Roman" pitchFamily="18" charset="0"/>
                <a:cs typeface="Times New Roman" pitchFamily="18" charset="0"/>
              </a:rPr>
              <a:t>EVOLUTION OFMARKETING</a:t>
            </a:r>
            <a:br>
              <a:rPr lang="en-IN" sz="2800" dirty="0">
                <a:latin typeface="Times New Roman" pitchFamily="18" charset="0"/>
                <a:cs typeface="Times New Roman" pitchFamily="18" charset="0"/>
              </a:rPr>
            </a:br>
            <a:endParaRPr lang="en-US" sz="28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25</a:t>
            </a:fld>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612647" y="571480"/>
            <a:ext cx="10972800" cy="6143668"/>
          </a:xfrm>
        </p:spPr>
        <p:txBody>
          <a:bodyPr/>
          <a:lstStyle/>
          <a:p>
            <a:r>
              <a:rPr lang="en-IN" sz="1800" b="1" dirty="0">
                <a:latin typeface="Times New Roman" pitchFamily="18" charset="0"/>
                <a:cs typeface="Times New Roman" pitchFamily="18" charset="0"/>
              </a:rPr>
              <a:t>Digital marketing (1990s-Present)</a:t>
            </a:r>
          </a:p>
          <a:p>
            <a:pPr algn="just">
              <a:lnSpc>
                <a:spcPct val="150000"/>
              </a:lnSpc>
            </a:pPr>
            <a:r>
              <a:rPr lang="en-IN" sz="1800" dirty="0">
                <a:latin typeface="Times New Roman" pitchFamily="18" charset="0"/>
                <a:cs typeface="Times New Roman" pitchFamily="18" charset="0"/>
              </a:rPr>
              <a:t>It was in this period that the world witnessed a shift in the dynamics of marketing. Marketers struggled with developing their marketing campaigns through traditional means. </a:t>
            </a:r>
          </a:p>
          <a:p>
            <a:pPr algn="just">
              <a:lnSpc>
                <a:spcPct val="150000"/>
              </a:lnSpc>
            </a:pPr>
            <a:r>
              <a:rPr lang="en-IN" sz="1800" dirty="0">
                <a:latin typeface="Times New Roman" pitchFamily="18" charset="0"/>
                <a:cs typeface="Times New Roman" pitchFamily="18" charset="0"/>
              </a:rPr>
              <a:t>Old marketing strategies limited their reach, making it difficult to reach their potential customers.   </a:t>
            </a:r>
          </a:p>
          <a:p>
            <a:pPr algn="just">
              <a:lnSpc>
                <a:spcPct val="150000"/>
              </a:lnSpc>
            </a:pPr>
            <a:r>
              <a:rPr lang="en-IN" sz="1800" dirty="0">
                <a:latin typeface="Times New Roman" pitchFamily="18" charset="0"/>
                <a:cs typeface="Times New Roman" pitchFamily="18" charset="0"/>
              </a:rPr>
              <a:t>Then came the advent of digital marketing. It opened the doors of opportunities for better traffic and exposure for products or services. </a:t>
            </a:r>
          </a:p>
          <a:p>
            <a:endParaRPr lang="en-IN" dirty="0"/>
          </a:p>
        </p:txBody>
      </p:sp>
      <p:sp>
        <p:nvSpPr>
          <p:cNvPr id="4" name="Footer Placeholder 3"/>
          <p:cNvSpPr>
            <a:spLocks noGrp="1"/>
          </p:cNvSpPr>
          <p:nvPr>
            <p:ph type="ftr" sz="quarter" idx="11"/>
          </p:nvPr>
        </p:nvSpPr>
        <p:spPr>
          <a:xfrm>
            <a:off x="2952728" y="214290"/>
            <a:ext cx="7000924" cy="357190"/>
          </a:xfrm>
        </p:spPr>
        <p:txBody>
          <a:bodyPr/>
          <a:lstStyle/>
          <a:p>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EVOLUTION OFMARKETING</a:t>
            </a:r>
            <a:br>
              <a:rPr lang="en-IN" sz="2400" dirty="0">
                <a:latin typeface="Times New Roman" pitchFamily="18" charset="0"/>
                <a:cs typeface="Times New Roman" pitchFamily="18" charset="0"/>
              </a:rPr>
            </a:br>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94A09A9-5501-47C1-A89A-A340965A2BE2}" type="slidenum">
              <a:rPr lang="en-US" smtClean="0"/>
              <a:pPr/>
              <a:t>26</a:t>
            </a:fld>
            <a:endParaRPr lang="en-US" dirty="0"/>
          </a:p>
        </p:txBody>
      </p:sp>
      <p:pic>
        <p:nvPicPr>
          <p:cNvPr id="6" name="Picture 2" descr="C:\Users\admin\Desktop\DM.jpg"/>
          <p:cNvPicPr>
            <a:picLocks noChangeAspect="1" noChangeArrowheads="1"/>
          </p:cNvPicPr>
          <p:nvPr/>
        </p:nvPicPr>
        <p:blipFill>
          <a:blip r:embed="rId2"/>
          <a:srcRect/>
          <a:stretch>
            <a:fillRect/>
          </a:stretch>
        </p:blipFill>
        <p:spPr bwMode="auto">
          <a:xfrm>
            <a:off x="3167042" y="3357562"/>
            <a:ext cx="5572164" cy="3357586"/>
          </a:xfrm>
          <a:prstGeom prst="rect">
            <a:avLst/>
          </a:prstGeom>
          <a:ln>
            <a:noFill/>
          </a:ln>
          <a:effectLst>
            <a:softEdge rad="112500"/>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sz="half" idx="2"/>
          </p:nvPr>
        </p:nvSpPr>
        <p:spPr/>
        <p:txBody>
          <a:bodyPr/>
          <a:lstStyle/>
          <a:p>
            <a:endParaRPr lang="en-IN" dirty="0"/>
          </a:p>
        </p:txBody>
      </p:sp>
      <p:sp>
        <p:nvSpPr>
          <p:cNvPr id="4" name="Footer Placeholder 3"/>
          <p:cNvSpPr>
            <a:spLocks noGrp="1"/>
          </p:cNvSpPr>
          <p:nvPr>
            <p:ph type="ftr" sz="quarter" idx="11"/>
          </p:nvPr>
        </p:nvSpPr>
        <p:spPr>
          <a:xfrm>
            <a:off x="3095604" y="285728"/>
            <a:ext cx="6929486" cy="1143008"/>
          </a:xfrm>
        </p:spPr>
        <p:txBody>
          <a:bodyPr/>
          <a:lstStyle/>
          <a:p>
            <a:r>
              <a:rPr lang="en-US" sz="2800" dirty="0">
                <a:solidFill>
                  <a:srgbClr val="002060"/>
                </a:solidFill>
                <a:latin typeface="Times New Roman" pitchFamily="18" charset="0"/>
                <a:cs typeface="Times New Roman" pitchFamily="18" charset="0"/>
              </a:rPr>
              <a:t>4P’s of Marketing</a:t>
            </a:r>
          </a:p>
          <a:p>
            <a:r>
              <a:rPr lang="en-US" sz="3600" dirty="0">
                <a:solidFill>
                  <a:srgbClr val="002060"/>
                </a:solidFill>
                <a:latin typeface="Times New Roman" pitchFamily="18" charset="0"/>
                <a:cs typeface="Times New Roman" pitchFamily="18" charset="0"/>
              </a:rPr>
              <a:t>The Marketing Mix</a:t>
            </a:r>
          </a:p>
        </p:txBody>
      </p:sp>
      <p:sp>
        <p:nvSpPr>
          <p:cNvPr id="5" name="Slide Number Placeholder 4"/>
          <p:cNvSpPr>
            <a:spLocks noGrp="1"/>
          </p:cNvSpPr>
          <p:nvPr>
            <p:ph type="sldNum" sz="quarter" idx="12"/>
          </p:nvPr>
        </p:nvSpPr>
        <p:spPr/>
        <p:txBody>
          <a:bodyPr/>
          <a:lstStyle/>
          <a:p>
            <a:fld id="{294A09A9-5501-47C1-A89A-A340965A2BE2}" type="slidenum">
              <a:rPr lang="en-US" smtClean="0"/>
              <a:pPr/>
              <a:t>27</a:t>
            </a:fld>
            <a:endParaRPr lang="en-US" dirty="0"/>
          </a:p>
        </p:txBody>
      </p:sp>
      <p:pic>
        <p:nvPicPr>
          <p:cNvPr id="3074" name="Picture 2" descr="C:\Users\admin\Desktop\marketing-mix-4ps.jpg"/>
          <p:cNvPicPr>
            <a:picLocks noChangeAspect="1" noChangeArrowheads="1"/>
          </p:cNvPicPr>
          <p:nvPr/>
        </p:nvPicPr>
        <p:blipFill>
          <a:blip r:embed="rId2"/>
          <a:srcRect/>
          <a:stretch>
            <a:fillRect/>
          </a:stretch>
        </p:blipFill>
        <p:spPr bwMode="auto">
          <a:xfrm>
            <a:off x="2881290" y="1357298"/>
            <a:ext cx="7000924" cy="5286411"/>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274" y="857232"/>
            <a:ext cx="6215106" cy="428628"/>
          </a:xfrm>
        </p:spPr>
        <p:txBody>
          <a:bodyPr/>
          <a:lstStyle/>
          <a:p>
            <a:pPr algn="l"/>
            <a:br>
              <a:rPr lang="en-US" sz="2600" dirty="0"/>
            </a:br>
            <a:br>
              <a:rPr lang="en-US" sz="2600" dirty="0"/>
            </a:br>
            <a:r>
              <a:rPr lang="en-US" sz="2600" dirty="0"/>
              <a:t>1. PRODUCT</a:t>
            </a:r>
            <a:br>
              <a:rPr lang="en-US" sz="2600" dirty="0"/>
            </a:br>
            <a:br>
              <a:rPr lang="en-US" sz="2600" dirty="0"/>
            </a:br>
            <a:endParaRPr lang="en-IN" sz="2600" dirty="0"/>
          </a:p>
        </p:txBody>
      </p:sp>
      <p:sp>
        <p:nvSpPr>
          <p:cNvPr id="3" name="Content Placeholder 2"/>
          <p:cNvSpPr>
            <a:spLocks noGrp="1"/>
          </p:cNvSpPr>
          <p:nvPr>
            <p:ph sz="half" idx="2"/>
          </p:nvPr>
        </p:nvSpPr>
        <p:spPr>
          <a:xfrm>
            <a:off x="380960" y="1357298"/>
            <a:ext cx="11430079" cy="5357850"/>
          </a:xfrm>
        </p:spPr>
        <p:txBody>
          <a:bodyPr/>
          <a:lstStyle/>
          <a:p>
            <a:pPr algn="just"/>
            <a:r>
              <a:rPr lang="en-IN" sz="1900" dirty="0">
                <a:latin typeface="Times New Roman" pitchFamily="18" charset="0"/>
                <a:cs typeface="Times New Roman" pitchFamily="18" charset="0"/>
              </a:rPr>
              <a:t>Product stands for various activities of the company such as planning and developing the right product and/or services, changing the existing products, adding new ones and taking other actions that affect the assortment of products. </a:t>
            </a:r>
          </a:p>
          <a:p>
            <a:pPr algn="just"/>
            <a:r>
              <a:rPr lang="en-IN" sz="1900" dirty="0">
                <a:latin typeface="Times New Roman" pitchFamily="18" charset="0"/>
                <a:cs typeface="Times New Roman" pitchFamily="18" charset="0"/>
              </a:rPr>
              <a:t>Decisions are also required in the areas such as quality, features, styles, brand name and packaging.</a:t>
            </a:r>
          </a:p>
          <a:p>
            <a:pPr algn="just"/>
            <a:r>
              <a:rPr lang="en-IN" sz="1900" dirty="0">
                <a:latin typeface="Times New Roman" pitchFamily="18" charset="0"/>
                <a:cs typeface="Times New Roman" pitchFamily="18" charset="0"/>
              </a:rPr>
              <a:t>A product is something that must be capable of satisfying a need or want, it includes physical objects, personalities, places, organizations and ideas.</a:t>
            </a:r>
          </a:p>
          <a:p>
            <a:pPr algn="just"/>
            <a:r>
              <a:rPr lang="en-IN" sz="1900" dirty="0">
                <a:latin typeface="Times New Roman" pitchFamily="18" charset="0"/>
                <a:cs typeface="Times New Roman" pitchFamily="18" charset="0"/>
              </a:rPr>
              <a:t>The second aspect of product components is product planning and development. Product planning embraces all activities that determine a company’s line of products. It includes:</a:t>
            </a:r>
          </a:p>
          <a:p>
            <a:pPr algn="just"/>
            <a:r>
              <a:rPr lang="en-IN" sz="1900" dirty="0">
                <a:latin typeface="Times New Roman" pitchFamily="18" charset="0"/>
                <a:cs typeface="Times New Roman" pitchFamily="18" charset="0"/>
              </a:rPr>
              <a:t>Planning and developing a new product,</a:t>
            </a:r>
          </a:p>
          <a:p>
            <a:pPr algn="just"/>
            <a:r>
              <a:rPr lang="en-IN" sz="1900" dirty="0">
                <a:latin typeface="Times New Roman" pitchFamily="18" charset="0"/>
                <a:cs typeface="Times New Roman" pitchFamily="18" charset="0"/>
              </a:rPr>
              <a:t>Modification of existing product lines, and</a:t>
            </a:r>
          </a:p>
          <a:p>
            <a:pPr algn="just"/>
            <a:r>
              <a:rPr lang="en-IN" sz="1900" dirty="0">
                <a:latin typeface="Times New Roman" pitchFamily="18" charset="0"/>
                <a:cs typeface="Times New Roman" pitchFamily="18" charset="0"/>
              </a:rPr>
              <a:t>Elimination of unprofitable items.</a:t>
            </a:r>
          </a:p>
          <a:p>
            <a:pPr algn="just"/>
            <a:r>
              <a:rPr lang="en-IN" sz="1900" dirty="0">
                <a:latin typeface="Times New Roman" pitchFamily="18" charset="0"/>
                <a:cs typeface="Times New Roman" pitchFamily="18" charset="0"/>
              </a:rPr>
              <a:t>The third aspect of product is, product mix policies and strategies. Product mix refers to the composite of products offered for sale by a company. </a:t>
            </a:r>
          </a:p>
          <a:p>
            <a:pPr algn="just"/>
            <a:r>
              <a:rPr lang="en-IN" sz="1900" dirty="0">
                <a:latin typeface="Times New Roman" pitchFamily="18" charset="0"/>
                <a:cs typeface="Times New Roman" pitchFamily="18" charset="0"/>
              </a:rPr>
              <a:t>The product mix is four dimensional. It has breadth, length, depth and consistency. </a:t>
            </a:r>
          </a:p>
        </p:txBody>
      </p:sp>
      <p:sp>
        <p:nvSpPr>
          <p:cNvPr id="4" name="Footer Placeholder 3"/>
          <p:cNvSpPr>
            <a:spLocks noGrp="1"/>
          </p:cNvSpPr>
          <p:nvPr>
            <p:ph type="ftr" sz="quarter" idx="11"/>
          </p:nvPr>
        </p:nvSpPr>
        <p:spPr>
          <a:xfrm>
            <a:off x="4038600" y="142851"/>
            <a:ext cx="4986358" cy="725249"/>
          </a:xfrm>
        </p:spPr>
        <p:txBody>
          <a:bodyPr/>
          <a:lstStyle/>
          <a:p>
            <a:endParaRPr lang="en-US" sz="2200" dirty="0">
              <a:solidFill>
                <a:srgbClr val="002060"/>
              </a:solidFill>
              <a:latin typeface="Times New Roman" pitchFamily="18" charset="0"/>
              <a:cs typeface="Times New Roman" pitchFamily="18" charset="0"/>
            </a:endParaRPr>
          </a:p>
          <a:p>
            <a:r>
              <a:rPr lang="en-US" sz="2200" dirty="0">
                <a:solidFill>
                  <a:srgbClr val="002060"/>
                </a:solidFill>
                <a:latin typeface="Times New Roman" pitchFamily="18" charset="0"/>
                <a:cs typeface="Times New Roman" pitchFamily="18" charset="0"/>
              </a:rPr>
              <a:t>4P’s of Marketing</a:t>
            </a:r>
          </a:p>
          <a:p>
            <a:r>
              <a:rPr lang="en-US" sz="2200" dirty="0">
                <a:solidFill>
                  <a:srgbClr val="002060"/>
                </a:solidFill>
                <a:latin typeface="Times New Roman" pitchFamily="18" charset="0"/>
                <a:cs typeface="Times New Roman" pitchFamily="18" charset="0"/>
              </a:rPr>
              <a:t>The Marketing Mix</a:t>
            </a:r>
          </a:p>
          <a:p>
            <a:endParaRPr lang="en-US" sz="22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28</a:t>
            </a:fld>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2852"/>
            <a:ext cx="1309654" cy="214314"/>
          </a:xfrm>
        </p:spPr>
        <p:txBody>
          <a:bodyPr/>
          <a:lstStyle/>
          <a:p>
            <a:r>
              <a:rPr lang="en-US" sz="1800" dirty="0"/>
              <a:t>Cont..</a:t>
            </a:r>
            <a:endParaRPr lang="en-IN" sz="1800" dirty="0"/>
          </a:p>
        </p:txBody>
      </p:sp>
      <p:sp>
        <p:nvSpPr>
          <p:cNvPr id="3" name="Content Placeholder 2"/>
          <p:cNvSpPr>
            <a:spLocks noGrp="1"/>
          </p:cNvSpPr>
          <p:nvPr>
            <p:ph sz="half" idx="2"/>
          </p:nvPr>
        </p:nvSpPr>
        <p:spPr>
          <a:xfrm>
            <a:off x="166646" y="4357694"/>
            <a:ext cx="11787270" cy="2286016"/>
          </a:xfrm>
        </p:spPr>
        <p:txBody>
          <a:bodyPr/>
          <a:lstStyle/>
          <a:p>
            <a:endParaRPr lang="en-IN" dirty="0"/>
          </a:p>
          <a:p>
            <a:pPr algn="just"/>
            <a:r>
              <a:rPr lang="en-IN" dirty="0">
                <a:latin typeface="Times New Roman" pitchFamily="18" charset="0"/>
                <a:cs typeface="Times New Roman" pitchFamily="18" charset="0"/>
              </a:rPr>
              <a:t>The breadth of the product mix refers to how many different product lines are manufactured by a company. </a:t>
            </a:r>
          </a:p>
          <a:p>
            <a:pPr algn="just"/>
            <a:r>
              <a:rPr lang="en-IN" dirty="0">
                <a:latin typeface="Times New Roman" pitchFamily="18" charset="0"/>
                <a:cs typeface="Times New Roman" pitchFamily="18" charset="0"/>
              </a:rPr>
              <a:t>The product line is the group of products that are closely related either because they satisfy a class of need, are used together, are sold to the same customer groups, are marketed through same types of outlets, or fall within given price ranges. </a:t>
            </a:r>
          </a:p>
          <a:p>
            <a:pPr algn="just"/>
            <a:r>
              <a:rPr lang="en-IN" dirty="0">
                <a:latin typeface="Times New Roman" pitchFamily="18" charset="0"/>
                <a:cs typeface="Times New Roman" pitchFamily="18" charset="0"/>
              </a:rPr>
              <a:t>The depth of the product mix refers to how many items are found in each product line. </a:t>
            </a:r>
          </a:p>
          <a:p>
            <a:pPr algn="just"/>
            <a:r>
              <a:rPr lang="en-IN" dirty="0">
                <a:latin typeface="Times New Roman" pitchFamily="18" charset="0"/>
                <a:cs typeface="Times New Roman" pitchFamily="18" charset="0"/>
              </a:rPr>
              <a:t>The consistency of the product mix refers to how closely related the various product line are in end use, production requirements, distribution channels or in some other way.</a:t>
            </a:r>
          </a:p>
        </p:txBody>
      </p:sp>
      <p:sp>
        <p:nvSpPr>
          <p:cNvPr id="4" name="Footer Placeholder 3"/>
          <p:cNvSpPr>
            <a:spLocks noGrp="1"/>
          </p:cNvSpPr>
          <p:nvPr>
            <p:ph type="ftr" sz="quarter" idx="11"/>
          </p:nvPr>
        </p:nvSpPr>
        <p:spPr/>
        <p:txBody>
          <a:bodyPr/>
          <a:lstStyle/>
          <a:p>
            <a:r>
              <a:rPr lang="en-US" dirty="0"/>
              <a:t>PRESENTATION TITLE</a:t>
            </a:r>
          </a:p>
        </p:txBody>
      </p:sp>
      <p:sp>
        <p:nvSpPr>
          <p:cNvPr id="5" name="Slide Number Placeholder 4"/>
          <p:cNvSpPr>
            <a:spLocks noGrp="1"/>
          </p:cNvSpPr>
          <p:nvPr>
            <p:ph type="sldNum" sz="quarter" idx="12"/>
          </p:nvPr>
        </p:nvSpPr>
        <p:spPr/>
        <p:txBody>
          <a:bodyPr/>
          <a:lstStyle/>
          <a:p>
            <a:fld id="{294A09A9-5501-47C1-A89A-A340965A2BE2}" type="slidenum">
              <a:rPr lang="en-US" smtClean="0"/>
              <a:pPr/>
              <a:t>29</a:t>
            </a:fld>
            <a:endParaRPr lang="en-US" dirty="0"/>
          </a:p>
        </p:txBody>
      </p:sp>
      <p:pic>
        <p:nvPicPr>
          <p:cNvPr id="4098" name="Picture 2" descr="C:\Users\admin\Desktop\HUL_Product_Mix.jpg"/>
          <p:cNvPicPr>
            <a:picLocks noChangeAspect="1" noChangeArrowheads="1"/>
          </p:cNvPicPr>
          <p:nvPr/>
        </p:nvPicPr>
        <p:blipFill>
          <a:blip r:embed="rId2"/>
          <a:stretch>
            <a:fillRect/>
          </a:stretch>
        </p:blipFill>
        <p:spPr bwMode="auto">
          <a:xfrm>
            <a:off x="1238216" y="0"/>
            <a:ext cx="9787006" cy="450059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7775003-C8C2-57FA-C8D5-99577C44F58A}"/>
              </a:ext>
            </a:extLst>
          </p:cNvPr>
          <p:cNvSpPr>
            <a:spLocks noGrp="1"/>
          </p:cNvSpPr>
          <p:nvPr>
            <p:ph type="title"/>
          </p:nvPr>
        </p:nvSpPr>
        <p:spPr>
          <a:xfrm>
            <a:off x="380960" y="2143116"/>
            <a:ext cx="5000660" cy="1000132"/>
          </a:xfrm>
        </p:spPr>
        <p:txBody>
          <a:bodyPr/>
          <a:lstStyle/>
          <a:p>
            <a:pPr algn="l"/>
            <a:r>
              <a:rPr lang="en-US" dirty="0"/>
              <a:t>Definition </a:t>
            </a:r>
          </a:p>
        </p:txBody>
      </p:sp>
      <p:sp>
        <p:nvSpPr>
          <p:cNvPr id="5" name="Content Placeholder 4">
            <a:extLst>
              <a:ext uri="{FF2B5EF4-FFF2-40B4-BE49-F238E27FC236}">
                <a16:creationId xmlns:a16="http://schemas.microsoft.com/office/drawing/2014/main" id="{95D67805-CCBD-8182-540F-93068A90C4E8}"/>
              </a:ext>
            </a:extLst>
          </p:cNvPr>
          <p:cNvSpPr>
            <a:spLocks noGrp="1"/>
          </p:cNvSpPr>
          <p:nvPr>
            <p:ph sz="quarter" idx="13"/>
          </p:nvPr>
        </p:nvSpPr>
        <p:spPr>
          <a:xfrm>
            <a:off x="5738810" y="428604"/>
            <a:ext cx="6215106" cy="5715039"/>
          </a:xfrm>
        </p:spPr>
        <p:txBody>
          <a:bodyPr/>
          <a:lstStyle/>
          <a:p>
            <a:endParaRPr lang="en-IN" dirty="0"/>
          </a:p>
          <a:p>
            <a:endParaRPr lang="en-IN" dirty="0"/>
          </a:p>
          <a:p>
            <a:r>
              <a:rPr lang="en-IN" sz="1800" dirty="0"/>
              <a:t>According to </a:t>
            </a:r>
            <a:r>
              <a:rPr lang="en-IN" sz="1800" b="1" dirty="0"/>
              <a:t>American Marketing Association (2004)</a:t>
            </a:r>
            <a:r>
              <a:rPr lang="en-IN" sz="1800" dirty="0"/>
              <a:t> -</a:t>
            </a:r>
          </a:p>
          <a:p>
            <a:r>
              <a:rPr lang="en-IN" sz="2000" dirty="0"/>
              <a:t> </a:t>
            </a:r>
            <a:r>
              <a:rPr lang="en-IN" sz="2000" b="1" i="1" dirty="0"/>
              <a:t>"</a:t>
            </a:r>
            <a:r>
              <a:rPr lang="en-IN" sz="2000" b="1" i="1" dirty="0">
                <a:solidFill>
                  <a:srgbClr val="002060"/>
                </a:solidFill>
                <a:latin typeface="Times New Roman" pitchFamily="18" charset="0"/>
                <a:cs typeface="Times New Roman" pitchFamily="18" charset="0"/>
              </a:rPr>
              <a:t>Marketing is an organizational function and set of processes for creating,  communicating</a:t>
            </a:r>
            <a:r>
              <a:rPr lang="en-IN" sz="2000" b="1" dirty="0">
                <a:solidFill>
                  <a:srgbClr val="002060"/>
                </a:solidFill>
                <a:latin typeface="Times New Roman" pitchFamily="18" charset="0"/>
                <a:cs typeface="Times New Roman" pitchFamily="18" charset="0"/>
              </a:rPr>
              <a:t> and</a:t>
            </a:r>
            <a:r>
              <a:rPr lang="en-IN" sz="2000" b="1" i="1" dirty="0">
                <a:solidFill>
                  <a:srgbClr val="002060"/>
                </a:solidFill>
                <a:latin typeface="Times New Roman" pitchFamily="18" charset="0"/>
                <a:cs typeface="Times New Roman" pitchFamily="18" charset="0"/>
              </a:rPr>
              <a:t> delivering value to customers and for managing relationships in a way that benefits both the organization and the stakeholder."</a:t>
            </a:r>
            <a:endParaRPr lang="en-IN" sz="2000" b="1" dirty="0">
              <a:solidFill>
                <a:srgbClr val="002060"/>
              </a:solidFill>
              <a:latin typeface="Times New Roman" pitchFamily="18" charset="0"/>
              <a:cs typeface="Times New Roman" pitchFamily="18" charset="0"/>
            </a:endParaRPr>
          </a:p>
          <a:p>
            <a:r>
              <a:rPr lang="en-IN" sz="2000" b="1" dirty="0">
                <a:solidFill>
                  <a:srgbClr val="C00000"/>
                </a:solidFill>
                <a:latin typeface="Times New Roman" pitchFamily="18" charset="0"/>
                <a:cs typeface="Times New Roman" pitchFamily="18" charset="0"/>
              </a:rPr>
              <a:t>AMA (1960) - </a:t>
            </a:r>
            <a:r>
              <a:rPr lang="en-IN" sz="2000" b="1" i="1" dirty="0">
                <a:solidFill>
                  <a:srgbClr val="C00000"/>
                </a:solidFill>
                <a:latin typeface="Times New Roman" pitchFamily="18" charset="0"/>
                <a:cs typeface="Times New Roman" pitchFamily="18" charset="0"/>
              </a:rPr>
              <a:t>"Marketing is the performance of business activities that direct the flow of goods and services from producer to consumer or user."</a:t>
            </a:r>
            <a:endParaRPr lang="en-IN" sz="2000" b="1" dirty="0">
              <a:solidFill>
                <a:srgbClr val="C00000"/>
              </a:solidFill>
              <a:latin typeface="Times New Roman" pitchFamily="18" charset="0"/>
              <a:cs typeface="Times New Roman" pitchFamily="18" charset="0"/>
            </a:endParaRPr>
          </a:p>
          <a:p>
            <a:endParaRPr lang="en-IN" sz="1800" dirty="0">
              <a:latin typeface="Times New Roman" pitchFamily="18" charset="0"/>
              <a:cs typeface="Times New Roman" pitchFamily="18" charset="0"/>
            </a:endParaRPr>
          </a:p>
          <a:p>
            <a:endParaRPr lang="en-US" dirty="0"/>
          </a:p>
        </p:txBody>
      </p:sp>
      <p:sp>
        <p:nvSpPr>
          <p:cNvPr id="3" name="Slide Number Placeholder 2">
            <a:extLst>
              <a:ext uri="{FF2B5EF4-FFF2-40B4-BE49-F238E27FC236}">
                <a16:creationId xmlns:a16="http://schemas.microsoft.com/office/drawing/2014/main" id="{F0986A75-51DF-087B-EE6E-0899D0826DFB}"/>
              </a:ext>
            </a:extLst>
          </p:cNvPr>
          <p:cNvSpPr>
            <a:spLocks noGrp="1"/>
          </p:cNvSpPr>
          <p:nvPr>
            <p:ph type="sldNum" sz="quarter" idx="12"/>
          </p:nvPr>
        </p:nvSpPr>
        <p:spPr/>
        <p:txBody>
          <a:bodyPr/>
          <a:lstStyle/>
          <a:p>
            <a:fld id="{294A09A9-5501-47C1-A89A-A340965A2BE2}" type="slidenum">
              <a:rPr lang="en-US" smtClean="0"/>
              <a:pPr/>
              <a:t>3</a:t>
            </a:fld>
            <a:endParaRPr lang="en-US" dirty="0"/>
          </a:p>
        </p:txBody>
      </p:sp>
    </p:spTree>
    <p:extLst>
      <p:ext uri="{BB962C8B-B14F-4D97-AF65-F5344CB8AC3E}">
        <p14:creationId xmlns:p14="http://schemas.microsoft.com/office/powerpoint/2010/main" val="4220525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642919"/>
            <a:ext cx="10972800" cy="428627"/>
          </a:xfrm>
        </p:spPr>
        <p:txBody>
          <a:bodyPr/>
          <a:lstStyle/>
          <a:p>
            <a:pPr algn="l"/>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1. PRODUCT</a:t>
            </a:r>
            <a:r>
              <a:rPr lang="en-US" sz="2000" dirty="0">
                <a:latin typeface="Times New Roman" pitchFamily="18" charset="0"/>
                <a:cs typeface="Times New Roman" pitchFamily="18" charset="0"/>
              </a:rPr>
              <a:t>(Cont….)</a:t>
            </a:r>
            <a:br>
              <a:rPr lang="en-US" sz="2800" dirty="0">
                <a:latin typeface="Times New Roman" pitchFamily="18" charset="0"/>
                <a:cs typeface="Times New Roman" pitchFamily="18" charset="0"/>
              </a:rPr>
            </a:br>
            <a:endParaRPr lang="en-IN" sz="2800" dirty="0">
              <a:latin typeface="Times New Roman" pitchFamily="18" charset="0"/>
              <a:cs typeface="Times New Roman" pitchFamily="18" charset="0"/>
            </a:endParaRPr>
          </a:p>
        </p:txBody>
      </p:sp>
      <p:sp>
        <p:nvSpPr>
          <p:cNvPr id="3" name="Content Placeholder 2"/>
          <p:cNvSpPr>
            <a:spLocks noGrp="1"/>
          </p:cNvSpPr>
          <p:nvPr>
            <p:ph sz="half" idx="2"/>
          </p:nvPr>
        </p:nvSpPr>
        <p:spPr>
          <a:xfrm>
            <a:off x="666712" y="1214422"/>
            <a:ext cx="10972800" cy="2857520"/>
          </a:xfrm>
        </p:spPr>
        <p:txBody>
          <a:bodyPr/>
          <a:lstStyle/>
          <a:p>
            <a:pPr algn="just"/>
            <a:r>
              <a:rPr lang="en-IN" sz="2000" dirty="0">
                <a:latin typeface="Times New Roman" pitchFamily="18" charset="0"/>
                <a:cs typeface="Times New Roman" pitchFamily="18" charset="0"/>
              </a:rPr>
              <a:t>The second major component of product is branding. A brand, brand name and brand mark are used synonymously.</a:t>
            </a:r>
          </a:p>
          <a:p>
            <a:pPr algn="just"/>
            <a:r>
              <a:rPr lang="en-IN" sz="2000" dirty="0">
                <a:latin typeface="Times New Roman" pitchFamily="18" charset="0"/>
                <a:cs typeface="Times New Roman" pitchFamily="18" charset="0"/>
              </a:rPr>
              <a:t> A brand is a name, term, sign symbol or design or a combination of them which is intended to identify the products or services.</a:t>
            </a:r>
          </a:p>
          <a:p>
            <a:pPr algn="just"/>
            <a:r>
              <a:rPr lang="en-IN" sz="2000" dirty="0">
                <a:latin typeface="Times New Roman" pitchFamily="18" charset="0"/>
                <a:cs typeface="Times New Roman" pitchFamily="18" charset="0"/>
              </a:rPr>
              <a:t>Yet another integral part of product is packaging.</a:t>
            </a:r>
          </a:p>
          <a:p>
            <a:pPr algn="just"/>
            <a:r>
              <a:rPr lang="en-IN" sz="2000" dirty="0">
                <a:latin typeface="Times New Roman" pitchFamily="18" charset="0"/>
                <a:cs typeface="Times New Roman" pitchFamily="18" charset="0"/>
              </a:rPr>
              <a:t> Packaging not only protects the contents, but also helps to identify the product, offers convenience in handling and promoters sales by inducing the customers to buy the product.</a:t>
            </a:r>
          </a:p>
          <a:p>
            <a:pPr algn="just"/>
            <a:r>
              <a:rPr lang="en-IN" sz="2000" dirty="0">
                <a:latin typeface="Times New Roman" pitchFamily="18" charset="0"/>
                <a:cs typeface="Times New Roman" pitchFamily="18" charset="0"/>
              </a:rPr>
              <a:t> </a:t>
            </a:r>
          </a:p>
        </p:txBody>
      </p:sp>
      <p:sp>
        <p:nvSpPr>
          <p:cNvPr id="4" name="Footer Placeholder 3"/>
          <p:cNvSpPr>
            <a:spLocks noGrp="1"/>
          </p:cNvSpPr>
          <p:nvPr>
            <p:ph type="ftr" sz="quarter" idx="11"/>
          </p:nvPr>
        </p:nvSpPr>
        <p:spPr>
          <a:xfrm>
            <a:off x="4038600" y="11575"/>
            <a:ext cx="4114800" cy="702781"/>
          </a:xfrm>
        </p:spPr>
        <p:txBody>
          <a:bodyPr/>
          <a:lstStyle/>
          <a:p>
            <a:endParaRPr lang="en-US" sz="2000" dirty="0">
              <a:solidFill>
                <a:srgbClr val="002060"/>
              </a:solidFill>
              <a:latin typeface="Times New Roman" pitchFamily="18" charset="0"/>
              <a:cs typeface="Times New Roman" pitchFamily="18" charset="0"/>
            </a:endParaRPr>
          </a:p>
          <a:p>
            <a:r>
              <a:rPr lang="en-US" sz="2000" dirty="0">
                <a:solidFill>
                  <a:srgbClr val="002060"/>
                </a:solidFill>
                <a:latin typeface="Times New Roman" pitchFamily="18" charset="0"/>
                <a:cs typeface="Times New Roman" pitchFamily="18" charset="0"/>
              </a:rPr>
              <a:t>4P’s of Marketing</a:t>
            </a:r>
          </a:p>
          <a:p>
            <a:r>
              <a:rPr lang="en-US" sz="2000" dirty="0">
                <a:solidFill>
                  <a:srgbClr val="002060"/>
                </a:solidFill>
                <a:latin typeface="Times New Roman" pitchFamily="18" charset="0"/>
                <a:cs typeface="Times New Roman" pitchFamily="18" charset="0"/>
              </a:rPr>
              <a:t>The Marketing Mix</a:t>
            </a:r>
          </a:p>
          <a:p>
            <a:endParaRPr lang="en-US" sz="20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30</a:t>
            </a:fld>
            <a:endParaRPr lang="en-US" dirty="0"/>
          </a:p>
        </p:txBody>
      </p:sp>
      <p:pic>
        <p:nvPicPr>
          <p:cNvPr id="7" name="Picture 2" descr="C:\Users\admin\Desktop\BRANDS.jpg"/>
          <p:cNvPicPr>
            <a:picLocks noChangeAspect="1" noChangeArrowheads="1"/>
          </p:cNvPicPr>
          <p:nvPr/>
        </p:nvPicPr>
        <p:blipFill>
          <a:blip r:embed="rId2"/>
          <a:srcRect/>
          <a:stretch>
            <a:fillRect/>
          </a:stretch>
        </p:blipFill>
        <p:spPr bwMode="auto">
          <a:xfrm>
            <a:off x="1238216" y="3929066"/>
            <a:ext cx="4403961" cy="2714644"/>
          </a:xfrm>
          <a:prstGeom prst="rect">
            <a:avLst/>
          </a:prstGeom>
          <a:ln>
            <a:noFill/>
          </a:ln>
          <a:effectLst>
            <a:softEdge rad="112500"/>
          </a:effectLst>
        </p:spPr>
      </p:pic>
      <p:pic>
        <p:nvPicPr>
          <p:cNvPr id="8" name="Picture 3" descr="C:\Users\admin\Desktop\Abstract-Logo-Marks-0001.jpg"/>
          <p:cNvPicPr>
            <a:picLocks noChangeAspect="1" noChangeArrowheads="1"/>
          </p:cNvPicPr>
          <p:nvPr/>
        </p:nvPicPr>
        <p:blipFill>
          <a:blip r:embed="rId3"/>
          <a:srcRect/>
          <a:stretch>
            <a:fillRect/>
          </a:stretch>
        </p:blipFill>
        <p:spPr bwMode="auto">
          <a:xfrm>
            <a:off x="6453190" y="3857628"/>
            <a:ext cx="4714908" cy="2786082"/>
          </a:xfrm>
          <a:prstGeom prst="rect">
            <a:avLst/>
          </a:prstGeom>
          <a:ln>
            <a:noFill/>
          </a:ln>
          <a:effectLst>
            <a:softEdge rad="112500"/>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274" y="714356"/>
            <a:ext cx="10972800" cy="417181"/>
          </a:xfrm>
        </p:spPr>
        <p:txBody>
          <a:bodyPr/>
          <a:lstStyle/>
          <a:p>
            <a:pPr algn="l"/>
            <a:r>
              <a:rPr lang="en-IN" sz="2400" dirty="0">
                <a:latin typeface="Times New Roman" pitchFamily="18" charset="0"/>
                <a:cs typeface="Times New Roman" pitchFamily="18" charset="0"/>
              </a:rPr>
              <a:t>2. Price</a:t>
            </a:r>
            <a:br>
              <a:rPr lang="en-IN" sz="2400" dirty="0">
                <a:latin typeface="Times New Roman" pitchFamily="18" charset="0"/>
                <a:cs typeface="Times New Roman" pitchFamily="18" charset="0"/>
              </a:rPr>
            </a:br>
            <a:endParaRPr lang="en-IN" sz="24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4038600" y="142852"/>
            <a:ext cx="3914788" cy="500066"/>
          </a:xfrm>
        </p:spPr>
        <p:txBody>
          <a:bodyPr/>
          <a:lstStyle/>
          <a:p>
            <a:r>
              <a:rPr lang="en-US" sz="2000" dirty="0">
                <a:solidFill>
                  <a:srgbClr val="002060"/>
                </a:solidFill>
                <a:latin typeface="Times New Roman" pitchFamily="18" charset="0"/>
                <a:cs typeface="Times New Roman" pitchFamily="18" charset="0"/>
              </a:rPr>
              <a:t>4P’s of Marketing</a:t>
            </a:r>
          </a:p>
          <a:p>
            <a:r>
              <a:rPr lang="en-US" sz="2000" dirty="0">
                <a:solidFill>
                  <a:srgbClr val="002060"/>
                </a:solidFill>
                <a:latin typeface="Times New Roman" pitchFamily="18" charset="0"/>
                <a:cs typeface="Times New Roman" pitchFamily="18" charset="0"/>
              </a:rPr>
              <a:t>The Marketing Mix</a:t>
            </a:r>
            <a:endParaRPr lang="en-US" sz="20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31</a:t>
            </a:fld>
            <a:endParaRPr lang="en-US" dirty="0"/>
          </a:p>
        </p:txBody>
      </p:sp>
      <p:sp>
        <p:nvSpPr>
          <p:cNvPr id="9" name="Content Placeholder 8"/>
          <p:cNvSpPr>
            <a:spLocks noGrp="1"/>
          </p:cNvSpPr>
          <p:nvPr>
            <p:ph sz="half" idx="2"/>
          </p:nvPr>
        </p:nvSpPr>
        <p:spPr>
          <a:xfrm>
            <a:off x="612647" y="1142984"/>
            <a:ext cx="10972800" cy="4343416"/>
          </a:xfrm>
        </p:spPr>
        <p:txBody>
          <a:bodyPr/>
          <a:lstStyle/>
          <a:p>
            <a:pPr algn="just"/>
            <a:r>
              <a:rPr lang="en-IN" sz="1800" dirty="0">
                <a:latin typeface="Times New Roman" pitchFamily="18" charset="0"/>
                <a:cs typeface="Times New Roman" pitchFamily="18" charset="0"/>
              </a:rPr>
              <a:t>The second element of the marketing mix is Price. </a:t>
            </a:r>
          </a:p>
          <a:p>
            <a:pPr algn="just"/>
            <a:r>
              <a:rPr lang="en-IN" sz="1800" dirty="0">
                <a:latin typeface="Times New Roman" pitchFamily="18" charset="0"/>
                <a:cs typeface="Times New Roman" pitchFamily="18" charset="0"/>
              </a:rPr>
              <a:t>Price stands for the monetary value that customers pay to obtain the product. </a:t>
            </a:r>
          </a:p>
          <a:p>
            <a:pPr algn="just"/>
            <a:r>
              <a:rPr lang="en-IN" sz="1800" dirty="0">
                <a:latin typeface="Times New Roman" pitchFamily="18" charset="0"/>
                <a:cs typeface="Times New Roman" pitchFamily="18" charset="0"/>
              </a:rPr>
              <a:t>In pricing, the company must determine the right price for its products and then decide on strategies concerning retail and wholesale prices, discounts, allowances and credit terms.</a:t>
            </a:r>
          </a:p>
          <a:p>
            <a:pPr algn="just"/>
            <a:r>
              <a:rPr lang="en-IN" sz="1800" dirty="0">
                <a:latin typeface="Times New Roman" pitchFamily="18" charset="0"/>
                <a:cs typeface="Times New Roman" pitchFamily="18" charset="0"/>
              </a:rPr>
              <a:t>Before fixing prices for the product, the company should be clear about its pricing objectives and strategies.</a:t>
            </a:r>
          </a:p>
          <a:p>
            <a:pPr algn="just"/>
            <a:r>
              <a:rPr lang="en-IN" sz="1800" dirty="0">
                <a:latin typeface="Times New Roman" pitchFamily="18" charset="0"/>
                <a:cs typeface="Times New Roman" pitchFamily="18" charset="0"/>
              </a:rPr>
              <a:t>The objectives may be to set low initial price and raising it gradually or to set high initial price and reducing it gradually or fixing a target rate of return or setting prices to meet the competition etc.</a:t>
            </a:r>
          </a:p>
          <a:p>
            <a:pPr algn="just"/>
            <a:r>
              <a:rPr lang="en-IN" sz="1800" dirty="0">
                <a:latin typeface="Times New Roman" pitchFamily="18" charset="0"/>
                <a:cs typeface="Times New Roman" pitchFamily="18" charset="0"/>
              </a:rPr>
              <a:t> But the actual price setting is based on three factors namely cost of production, level of demand and competition.</a:t>
            </a:r>
          </a:p>
          <a:p>
            <a:endParaRPr lang="en-IN"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646" y="571481"/>
            <a:ext cx="10972800" cy="214314"/>
          </a:xfrm>
        </p:spPr>
        <p:txBody>
          <a:bodyPr/>
          <a:lstStyle/>
          <a:p>
            <a:pPr algn="l"/>
            <a:r>
              <a:rPr lang="en-IN" sz="2400" dirty="0">
                <a:latin typeface="Times New Roman" pitchFamily="18" charset="0"/>
                <a:cs typeface="Times New Roman" pitchFamily="18" charset="0"/>
              </a:rPr>
              <a:t>3. Place </a:t>
            </a:r>
            <a:br>
              <a:rPr lang="en-IN" sz="2400" dirty="0">
                <a:latin typeface="Times New Roman" pitchFamily="18" charset="0"/>
                <a:cs typeface="Times New Roman" pitchFamily="18" charset="0"/>
              </a:rPr>
            </a:br>
            <a:endParaRPr lang="en-IN" sz="2400" dirty="0">
              <a:latin typeface="Times New Roman" pitchFamily="18" charset="0"/>
              <a:cs typeface="Times New Roman" pitchFamily="18" charset="0"/>
            </a:endParaRPr>
          </a:p>
        </p:txBody>
      </p:sp>
      <p:sp>
        <p:nvSpPr>
          <p:cNvPr id="3" name="Content Placeholder 2"/>
          <p:cNvSpPr>
            <a:spLocks noGrp="1"/>
          </p:cNvSpPr>
          <p:nvPr>
            <p:ph sz="half" idx="2"/>
          </p:nvPr>
        </p:nvSpPr>
        <p:spPr>
          <a:xfrm>
            <a:off x="309522" y="785794"/>
            <a:ext cx="11572955" cy="2714644"/>
          </a:xfrm>
        </p:spPr>
        <p:txBody>
          <a:bodyPr/>
          <a:lstStyle/>
          <a:p>
            <a:pPr algn="just"/>
            <a:r>
              <a:rPr lang="en-IN" sz="1700" dirty="0">
                <a:latin typeface="Times New Roman" pitchFamily="18" charset="0"/>
                <a:cs typeface="Times New Roman" pitchFamily="18" charset="0"/>
              </a:rPr>
              <a:t>The third element of marketing mix is place or physical distribution. Place stands for the various activities undertaken by the company to make the product accessible and available to target consumers. </a:t>
            </a:r>
          </a:p>
          <a:p>
            <a:pPr algn="just"/>
            <a:r>
              <a:rPr lang="en-IN" sz="1700" dirty="0">
                <a:latin typeface="Times New Roman" pitchFamily="18" charset="0"/>
                <a:cs typeface="Times New Roman" pitchFamily="18" charset="0"/>
              </a:rPr>
              <a:t>There are four different level channels of distribution. The first is-zero-level channel which means manufacturer directly selling the goods to the consumers.</a:t>
            </a:r>
          </a:p>
          <a:p>
            <a:pPr algn="just"/>
            <a:r>
              <a:rPr lang="en-IN" sz="1700" dirty="0">
                <a:latin typeface="Times New Roman" pitchFamily="18" charset="0"/>
                <a:cs typeface="Times New Roman" pitchFamily="18" charset="0"/>
              </a:rPr>
              <a:t>The second is-one-level channel which means supplying the goods to the consumer through the retailer. </a:t>
            </a:r>
          </a:p>
          <a:p>
            <a:pPr algn="just"/>
            <a:r>
              <a:rPr lang="en-IN" sz="1700" dirty="0">
                <a:latin typeface="Times New Roman" pitchFamily="18" charset="0"/>
                <a:cs typeface="Times New Roman" pitchFamily="18" charset="0"/>
              </a:rPr>
              <a:t>The third is-two-level channel which means supplying the goods to the consumer through wholesaler and retailer. </a:t>
            </a:r>
          </a:p>
          <a:p>
            <a:pPr algn="just"/>
            <a:r>
              <a:rPr lang="en-IN" sz="1700" dirty="0">
                <a:latin typeface="Times New Roman" pitchFamily="18" charset="0"/>
                <a:cs typeface="Times New Roman" pitchFamily="18" charset="0"/>
              </a:rPr>
              <a:t>The fourth is-three-level channel which means supplying goods to the consumer through wholesaler-jobber-retailer and consumer.</a:t>
            </a:r>
          </a:p>
          <a:p>
            <a:endParaRPr lang="en-IN" sz="1800" dirty="0"/>
          </a:p>
        </p:txBody>
      </p:sp>
      <p:sp>
        <p:nvSpPr>
          <p:cNvPr id="4" name="Footer Placeholder 3"/>
          <p:cNvSpPr>
            <a:spLocks noGrp="1"/>
          </p:cNvSpPr>
          <p:nvPr>
            <p:ph type="ftr" sz="quarter" idx="11"/>
          </p:nvPr>
        </p:nvSpPr>
        <p:spPr>
          <a:xfrm>
            <a:off x="4038600" y="11575"/>
            <a:ext cx="4114800" cy="559905"/>
          </a:xfrm>
        </p:spPr>
        <p:txBody>
          <a:bodyPr/>
          <a:lstStyle/>
          <a:p>
            <a:r>
              <a:rPr lang="en-US" sz="2000" dirty="0">
                <a:solidFill>
                  <a:srgbClr val="002060"/>
                </a:solidFill>
                <a:latin typeface="Times New Roman" pitchFamily="18" charset="0"/>
                <a:cs typeface="Times New Roman" pitchFamily="18" charset="0"/>
              </a:rPr>
              <a:t>4P’s of Marketing</a:t>
            </a:r>
          </a:p>
          <a:p>
            <a:r>
              <a:rPr lang="en-US" sz="2000" dirty="0">
                <a:solidFill>
                  <a:srgbClr val="002060"/>
                </a:solidFill>
                <a:latin typeface="Times New Roman" pitchFamily="18" charset="0"/>
                <a:cs typeface="Times New Roman" pitchFamily="18" charset="0"/>
              </a:rPr>
              <a:t>The Marketing Mix</a:t>
            </a:r>
            <a:endParaRPr lang="en-US" sz="20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32</a:t>
            </a:fld>
            <a:endParaRPr lang="en-US" dirty="0"/>
          </a:p>
        </p:txBody>
      </p:sp>
      <p:pic>
        <p:nvPicPr>
          <p:cNvPr id="6" name="Picture 2" descr="C:\Users\admin\Desktop\Product-Distribution.jpg"/>
          <p:cNvPicPr>
            <a:picLocks noChangeAspect="1" noChangeArrowheads="1"/>
          </p:cNvPicPr>
          <p:nvPr/>
        </p:nvPicPr>
        <p:blipFill>
          <a:blip r:embed="rId2"/>
          <a:srcRect/>
          <a:stretch>
            <a:fillRect/>
          </a:stretch>
        </p:blipFill>
        <p:spPr bwMode="auto">
          <a:xfrm>
            <a:off x="3167042" y="3429000"/>
            <a:ext cx="5643602" cy="3286148"/>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868679"/>
            <a:ext cx="10972800" cy="560057"/>
          </a:xfrm>
        </p:spPr>
        <p:txBody>
          <a:bodyPr/>
          <a:lstStyle/>
          <a:p>
            <a:pPr algn="l"/>
            <a:r>
              <a:rPr lang="en-IN" sz="2800" dirty="0">
                <a:latin typeface="Times New Roman" pitchFamily="18" charset="0"/>
                <a:cs typeface="Times New Roman" pitchFamily="18" charset="0"/>
              </a:rPr>
              <a:t>3. Place </a:t>
            </a:r>
            <a:r>
              <a:rPr lang="en-IN" sz="1800" dirty="0">
                <a:latin typeface="Times New Roman" pitchFamily="18" charset="0"/>
                <a:cs typeface="Times New Roman" pitchFamily="18" charset="0"/>
              </a:rPr>
              <a:t>(Cont…)</a:t>
            </a:r>
            <a:endParaRPr lang="en-IN" sz="2400" dirty="0"/>
          </a:p>
        </p:txBody>
      </p:sp>
      <p:sp>
        <p:nvSpPr>
          <p:cNvPr id="4" name="Footer Placeholder 3"/>
          <p:cNvSpPr>
            <a:spLocks noGrp="1"/>
          </p:cNvSpPr>
          <p:nvPr>
            <p:ph type="ftr" sz="quarter" idx="11"/>
          </p:nvPr>
        </p:nvSpPr>
        <p:spPr/>
        <p:txBody>
          <a:bodyPr/>
          <a:lstStyle/>
          <a:p>
            <a:endParaRPr lang="en-US" sz="2000" dirty="0">
              <a:solidFill>
                <a:srgbClr val="002060"/>
              </a:solidFill>
              <a:latin typeface="Times New Roman" pitchFamily="18" charset="0"/>
              <a:cs typeface="Times New Roman" pitchFamily="18" charset="0"/>
            </a:endParaRPr>
          </a:p>
          <a:p>
            <a:r>
              <a:rPr lang="en-US" sz="2000" dirty="0">
                <a:solidFill>
                  <a:srgbClr val="002060"/>
                </a:solidFill>
                <a:latin typeface="Times New Roman" pitchFamily="18" charset="0"/>
                <a:cs typeface="Times New Roman" pitchFamily="18" charset="0"/>
              </a:rPr>
              <a:t>4P’s of Marketing</a:t>
            </a:r>
          </a:p>
          <a:p>
            <a:r>
              <a:rPr lang="en-US" sz="2000" dirty="0">
                <a:solidFill>
                  <a:srgbClr val="002060"/>
                </a:solidFill>
                <a:latin typeface="Times New Roman" pitchFamily="18" charset="0"/>
                <a:cs typeface="Times New Roman" pitchFamily="18" charset="0"/>
              </a:rPr>
              <a:t>The Marketing Mix</a:t>
            </a:r>
            <a:endParaRPr lang="en-US" sz="2000" dirty="0"/>
          </a:p>
          <a:p>
            <a:endParaRPr lang="en-US" sz="20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33</a:t>
            </a:fld>
            <a:endParaRPr lang="en-US" dirty="0"/>
          </a:p>
        </p:txBody>
      </p:sp>
      <p:sp>
        <p:nvSpPr>
          <p:cNvPr id="7" name="Content Placeholder 6"/>
          <p:cNvSpPr>
            <a:spLocks noGrp="1"/>
          </p:cNvSpPr>
          <p:nvPr>
            <p:ph sz="half" idx="2"/>
          </p:nvPr>
        </p:nvSpPr>
        <p:spPr>
          <a:xfrm>
            <a:off x="612647" y="1643050"/>
            <a:ext cx="10972800" cy="3843350"/>
          </a:xfrm>
        </p:spPr>
        <p:txBody>
          <a:bodyPr/>
          <a:lstStyle/>
          <a:p>
            <a:pPr algn="just"/>
            <a:r>
              <a:rPr lang="en-IN" sz="2000" dirty="0">
                <a:latin typeface="Times New Roman" pitchFamily="18" charset="0"/>
                <a:cs typeface="Times New Roman" pitchFamily="18" charset="0"/>
              </a:rPr>
              <a:t>There are large-scale retail institutions such as departmental stores, chain stores, super-market, malls etc. and small-scale retail institutions such as small retail shop, automatic vending, franchising etc.</a:t>
            </a:r>
          </a:p>
          <a:p>
            <a:pPr algn="just"/>
            <a:r>
              <a:rPr lang="en-IN" sz="2000" dirty="0">
                <a:latin typeface="Times New Roman" pitchFamily="18" charset="0"/>
                <a:cs typeface="Times New Roman" pitchFamily="18" charset="0"/>
              </a:rPr>
              <a:t>The company must choose to distribute their products through any of the above retailing institutions depending upon the nature of the product, area of the market, volume of scale and cost involved.</a:t>
            </a:r>
          </a:p>
          <a:p>
            <a:pPr algn="just"/>
            <a:r>
              <a:rPr lang="en-IN" sz="2000" dirty="0">
                <a:latin typeface="Times New Roman" pitchFamily="18" charset="0"/>
                <a:cs typeface="Times New Roman" pitchFamily="18" charset="0"/>
              </a:rPr>
              <a:t>The actual operation of physical distribution system requires company’s attention and decision-making in the areas of inventory, location of warehouses, materials handling, order processing and transportation.</a:t>
            </a:r>
          </a:p>
          <a:p>
            <a:pPr algn="just">
              <a:buNone/>
            </a:pPr>
            <a:endParaRPr lang="en-IN" sz="2000" dirty="0">
              <a:latin typeface="Times New Roman" pitchFamily="18" charset="0"/>
              <a:cs typeface="Times New Roman"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868679"/>
            <a:ext cx="10972800" cy="345743"/>
          </a:xfrm>
        </p:spPr>
        <p:txBody>
          <a:bodyPr/>
          <a:lstStyle/>
          <a:p>
            <a:pPr algn="l"/>
            <a:br>
              <a:rPr lang="en-IN" sz="2800" dirty="0">
                <a:latin typeface="Times New Roman" pitchFamily="18" charset="0"/>
                <a:cs typeface="Times New Roman" pitchFamily="18" charset="0"/>
              </a:rPr>
            </a:br>
            <a:r>
              <a:rPr lang="en-IN" sz="2800" dirty="0">
                <a:latin typeface="Times New Roman" pitchFamily="18" charset="0"/>
                <a:cs typeface="Times New Roman" pitchFamily="18" charset="0"/>
              </a:rPr>
              <a:t>4. Promotion</a:t>
            </a:r>
            <a:br>
              <a:rPr lang="en-IN" sz="2800" dirty="0">
                <a:latin typeface="Times New Roman" pitchFamily="18" charset="0"/>
                <a:cs typeface="Times New Roman" pitchFamily="18" charset="0"/>
              </a:rPr>
            </a:br>
            <a:endParaRPr lang="en-IN" sz="2800" dirty="0">
              <a:latin typeface="Times New Roman" pitchFamily="18" charset="0"/>
              <a:cs typeface="Times New Roman" pitchFamily="18" charset="0"/>
            </a:endParaRPr>
          </a:p>
        </p:txBody>
      </p:sp>
      <p:sp>
        <p:nvSpPr>
          <p:cNvPr id="3" name="Content Placeholder 2"/>
          <p:cNvSpPr>
            <a:spLocks noGrp="1"/>
          </p:cNvSpPr>
          <p:nvPr>
            <p:ph sz="half" idx="2"/>
          </p:nvPr>
        </p:nvSpPr>
        <p:spPr>
          <a:xfrm>
            <a:off x="612647" y="1571612"/>
            <a:ext cx="10972800" cy="3914788"/>
          </a:xfrm>
        </p:spPr>
        <p:txBody>
          <a:bodyPr/>
          <a:lstStyle/>
          <a:p>
            <a:r>
              <a:rPr lang="en-IN" sz="1800" dirty="0">
                <a:latin typeface="Times New Roman" pitchFamily="18" charset="0"/>
                <a:cs typeface="Times New Roman" pitchFamily="18" charset="0"/>
              </a:rPr>
              <a:t>The fourth element of the marketing mix is promotion. Promotion stands for the various activities undertaken by the company to communicate the merits of its products and to persuade target customers to buy them. </a:t>
            </a:r>
          </a:p>
          <a:p>
            <a:r>
              <a:rPr lang="en-IN" sz="1800" dirty="0">
                <a:latin typeface="Times New Roman" pitchFamily="18" charset="0"/>
                <a:cs typeface="Times New Roman" pitchFamily="18" charset="0"/>
              </a:rPr>
              <a:t>Advertising, sales promotion and personal selling are the major promotional activities. A perfect co-ordination among these three activities can secure maximum effectiveness of promotional strategy.</a:t>
            </a:r>
          </a:p>
          <a:p>
            <a:endParaRPr lang="en-IN" sz="1800" dirty="0">
              <a:latin typeface="Times New Roman" pitchFamily="18" charset="0"/>
              <a:cs typeface="Times New Roman" pitchFamily="18" charset="0"/>
            </a:endParaRPr>
          </a:p>
          <a:p>
            <a:endParaRPr lang="en-IN" sz="1800" dirty="0">
              <a:latin typeface="Times New Roman" pitchFamily="18" charset="0"/>
              <a:cs typeface="Times New Roman" pitchFamily="18" charset="0"/>
            </a:endParaRPr>
          </a:p>
        </p:txBody>
      </p:sp>
      <p:sp>
        <p:nvSpPr>
          <p:cNvPr id="4" name="Footer Placeholder 3"/>
          <p:cNvSpPr>
            <a:spLocks noGrp="1"/>
          </p:cNvSpPr>
          <p:nvPr>
            <p:ph type="ftr" sz="quarter" idx="11"/>
          </p:nvPr>
        </p:nvSpPr>
        <p:spPr/>
        <p:txBody>
          <a:bodyPr/>
          <a:lstStyle/>
          <a:p>
            <a:endParaRPr lang="en-US" sz="2000" dirty="0">
              <a:solidFill>
                <a:srgbClr val="002060"/>
              </a:solidFill>
              <a:latin typeface="Times New Roman" pitchFamily="18" charset="0"/>
              <a:cs typeface="Times New Roman" pitchFamily="18" charset="0"/>
            </a:endParaRPr>
          </a:p>
          <a:p>
            <a:endParaRPr lang="en-US" sz="2000" dirty="0">
              <a:solidFill>
                <a:srgbClr val="002060"/>
              </a:solidFill>
              <a:latin typeface="Times New Roman" pitchFamily="18" charset="0"/>
              <a:cs typeface="Times New Roman" pitchFamily="18" charset="0"/>
            </a:endParaRPr>
          </a:p>
          <a:p>
            <a:r>
              <a:rPr lang="en-US" sz="2000" dirty="0">
                <a:solidFill>
                  <a:srgbClr val="002060"/>
                </a:solidFill>
                <a:latin typeface="Times New Roman" pitchFamily="18" charset="0"/>
                <a:cs typeface="Times New Roman" pitchFamily="18" charset="0"/>
              </a:rPr>
              <a:t>4P’s of Marketing</a:t>
            </a:r>
          </a:p>
          <a:p>
            <a:r>
              <a:rPr lang="en-US" sz="2000" dirty="0">
                <a:solidFill>
                  <a:srgbClr val="002060"/>
                </a:solidFill>
                <a:latin typeface="Times New Roman" pitchFamily="18" charset="0"/>
                <a:cs typeface="Times New Roman" pitchFamily="18" charset="0"/>
              </a:rPr>
              <a:t>The Marketing Mix</a:t>
            </a:r>
            <a:endParaRPr lang="en-US" sz="2000" dirty="0"/>
          </a:p>
          <a:p>
            <a:endParaRPr lang="en-US" sz="2000" dirty="0"/>
          </a:p>
          <a:p>
            <a:endParaRPr lang="en-US" sz="20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34</a:t>
            </a:fld>
            <a:endParaRPr lang="en-US" dirty="0"/>
          </a:p>
        </p:txBody>
      </p:sp>
      <p:pic>
        <p:nvPicPr>
          <p:cNvPr id="6" name="Picture 2" descr="C:\Users\admin\Desktop\Promotional-mix.jpg"/>
          <p:cNvPicPr>
            <a:picLocks noChangeAspect="1" noChangeArrowheads="1"/>
          </p:cNvPicPr>
          <p:nvPr/>
        </p:nvPicPr>
        <p:blipFill>
          <a:blip r:embed="rId2"/>
          <a:srcRect/>
          <a:stretch>
            <a:fillRect/>
          </a:stretch>
        </p:blipFill>
        <p:spPr bwMode="auto">
          <a:xfrm>
            <a:off x="2095472" y="3357562"/>
            <a:ext cx="7715304" cy="2714644"/>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60" y="285728"/>
            <a:ext cx="10972800" cy="488619"/>
          </a:xfrm>
        </p:spPr>
        <p:txBody>
          <a:bodyPr/>
          <a:lstStyle/>
          <a:p>
            <a:pPr algn="l"/>
            <a:br>
              <a:rPr lang="en-US" sz="3000" dirty="0">
                <a:latin typeface="Times New Roman" pitchFamily="18" charset="0"/>
                <a:cs typeface="Times New Roman" pitchFamily="18" charset="0"/>
              </a:rPr>
            </a:br>
            <a:r>
              <a:rPr lang="en-US" sz="3000" dirty="0">
                <a:latin typeface="Times New Roman" pitchFamily="18" charset="0"/>
                <a:cs typeface="Times New Roman" pitchFamily="18" charset="0"/>
              </a:rPr>
              <a:t>CUSTOMERVALUE</a:t>
            </a:r>
            <a:br>
              <a:rPr lang="en-IN" sz="3000" dirty="0">
                <a:latin typeface="Times New Roman" pitchFamily="18" charset="0"/>
                <a:cs typeface="Times New Roman" pitchFamily="18" charset="0"/>
              </a:rPr>
            </a:br>
            <a:endParaRPr lang="en-IN" sz="3000" dirty="0">
              <a:latin typeface="Times New Roman" pitchFamily="18" charset="0"/>
              <a:cs typeface="Times New Roman" pitchFamily="18" charset="0"/>
            </a:endParaRP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35</a:t>
            </a:fld>
            <a:endParaRPr lang="en-US" dirty="0"/>
          </a:p>
        </p:txBody>
      </p:sp>
      <p:sp>
        <p:nvSpPr>
          <p:cNvPr id="7" name="Content Placeholder 6"/>
          <p:cNvSpPr>
            <a:spLocks noGrp="1"/>
          </p:cNvSpPr>
          <p:nvPr>
            <p:ph sz="half" idx="2"/>
          </p:nvPr>
        </p:nvSpPr>
        <p:spPr>
          <a:xfrm>
            <a:off x="612647" y="1000108"/>
            <a:ext cx="10972800" cy="5072098"/>
          </a:xfrm>
        </p:spPr>
        <p:txBody>
          <a:bodyPr/>
          <a:lstStyle/>
          <a:p>
            <a:pPr algn="just"/>
            <a:r>
              <a:rPr lang="en-US" sz="2000" dirty="0">
                <a:latin typeface="Times New Roman" pitchFamily="18" charset="0"/>
                <a:cs typeface="Times New Roman" pitchFamily="18" charset="0"/>
              </a:rPr>
              <a:t>Customer Value is the perception of what a product or service is worth to a Customer versus the possible alternatives. </a:t>
            </a:r>
          </a:p>
          <a:p>
            <a:pPr algn="just"/>
            <a:r>
              <a:rPr lang="en-IN" sz="2000" dirty="0">
                <a:latin typeface="Times New Roman" pitchFamily="18" charset="0"/>
                <a:cs typeface="Times New Roman" pitchFamily="18" charset="0"/>
              </a:rPr>
              <a:t>Customer value is the benefit that a customer will get from a product or service in comparison with its cost. </a:t>
            </a:r>
          </a:p>
          <a:p>
            <a:pPr algn="just"/>
            <a:r>
              <a:rPr lang="en-IN" sz="2000" dirty="0">
                <a:latin typeface="Times New Roman" pitchFamily="18" charset="0"/>
                <a:cs typeface="Times New Roman" pitchFamily="18" charset="0"/>
              </a:rPr>
              <a:t>This benefit might be measured in monetary terms, such as when a product helps save the customer money that would have been spent on something else. </a:t>
            </a:r>
          </a:p>
          <a:p>
            <a:pPr algn="just"/>
            <a:r>
              <a:rPr lang="en-IN" sz="2000" dirty="0">
                <a:latin typeface="Times New Roman" pitchFamily="18" charset="0"/>
                <a:cs typeface="Times New Roman" pitchFamily="18" charset="0"/>
              </a:rPr>
              <a:t>A benefit also can be difficult to quantify, such as the enjoyment that a customer receives from a product or service. The term "customer value" should not be confused with the value of customers to businesses. </a:t>
            </a:r>
          </a:p>
          <a:p>
            <a:pPr algn="just"/>
            <a:r>
              <a:rPr lang="en-IN" sz="2000" dirty="0">
                <a:latin typeface="Times New Roman" pitchFamily="18" charset="0"/>
                <a:cs typeface="Times New Roman" pitchFamily="18" charset="0"/>
              </a:rPr>
              <a:t>It refers to the value that the customers receive, not to how valuable customers are.</a:t>
            </a:r>
            <a:br>
              <a:rPr lang="en-IN" sz="2000" dirty="0">
                <a:latin typeface="Times New Roman" pitchFamily="18" charset="0"/>
                <a:cs typeface="Times New Roman" pitchFamily="18" charset="0"/>
              </a:rPr>
            </a:br>
            <a:endParaRPr lang="en-IN" sz="2000" dirty="0">
              <a:latin typeface="Times New Roman" pitchFamily="18" charset="0"/>
              <a:cs typeface="Times New Roman" pitchFamily="18" charset="0"/>
            </a:endParaRPr>
          </a:p>
          <a:p>
            <a:pPr algn="just"/>
            <a:r>
              <a:rPr lang="en-IN" sz="2000" dirty="0">
                <a:latin typeface="Times New Roman" pitchFamily="18" charset="0"/>
                <a:cs typeface="Times New Roman" pitchFamily="18" charset="0"/>
              </a:rPr>
              <a:t>Customer value is defined as</a:t>
            </a:r>
          </a:p>
          <a:p>
            <a:pPr algn="just"/>
            <a:r>
              <a:rPr lang="en-IN" sz="2000" dirty="0">
                <a:latin typeface="Times New Roman" pitchFamily="18" charset="0"/>
                <a:cs typeface="Times New Roman" pitchFamily="18" charset="0"/>
              </a:rPr>
              <a:t>                          </a:t>
            </a:r>
            <a:r>
              <a:rPr lang="en-IN" sz="2400" dirty="0">
                <a:latin typeface="Times New Roman" pitchFamily="18" charset="0"/>
                <a:cs typeface="Times New Roman" pitchFamily="18" charset="0"/>
              </a:rPr>
              <a:t> </a:t>
            </a:r>
            <a:r>
              <a:rPr lang="en-IN" sz="2400" b="1" i="1" dirty="0">
                <a:latin typeface="Times New Roman" pitchFamily="18" charset="0"/>
                <a:cs typeface="Times New Roman" pitchFamily="18" charset="0"/>
              </a:rPr>
              <a:t>Value = Benefits - Price.</a:t>
            </a:r>
            <a:endParaRPr lang="en-IN" sz="2400" dirty="0">
              <a:latin typeface="Times New Roman" pitchFamily="18" charset="0"/>
              <a:cs typeface="Times New Roman" pitchFamily="18" charset="0"/>
            </a:endParaRPr>
          </a:p>
          <a:p>
            <a:endParaRPr lang="en-IN"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712" y="285728"/>
            <a:ext cx="10972800" cy="488619"/>
          </a:xfrm>
        </p:spPr>
        <p:txBody>
          <a:bodyPr/>
          <a:lstStyle/>
          <a:p>
            <a:pPr algn="l"/>
            <a:r>
              <a:rPr lang="en-US" sz="2800" dirty="0">
                <a:latin typeface="Times New Roman" pitchFamily="18" charset="0"/>
                <a:cs typeface="Times New Roman" pitchFamily="18" charset="0"/>
              </a:rPr>
              <a:t>Customer value parameters</a:t>
            </a:r>
            <a:endParaRPr lang="en-IN" sz="2800" dirty="0">
              <a:latin typeface="Times New Roman" pitchFamily="18" charset="0"/>
              <a:cs typeface="Times New Roman" pitchFamily="18" charset="0"/>
            </a:endParaRP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36</a:t>
            </a:fld>
            <a:endParaRPr lang="en-US" dirty="0"/>
          </a:p>
        </p:txBody>
      </p:sp>
      <p:pic>
        <p:nvPicPr>
          <p:cNvPr id="9218" name="Picture 2" descr="C:\Users\admin\Desktop\customer_value.jpg"/>
          <p:cNvPicPr>
            <a:picLocks noGrp="1" noChangeAspect="1" noChangeArrowheads="1"/>
          </p:cNvPicPr>
          <p:nvPr>
            <p:ph sz="half" idx="2"/>
          </p:nvPr>
        </p:nvPicPr>
        <p:blipFill>
          <a:blip r:embed="rId2"/>
          <a:srcRect/>
          <a:stretch>
            <a:fillRect/>
          </a:stretch>
        </p:blipFill>
        <p:spPr bwMode="auto">
          <a:xfrm>
            <a:off x="2595538" y="1000108"/>
            <a:ext cx="7358114" cy="5214974"/>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274" y="214290"/>
            <a:ext cx="9072626" cy="357190"/>
          </a:xfrm>
        </p:spPr>
        <p:txBody>
          <a:bodyPr/>
          <a:lstStyle/>
          <a:p>
            <a:pPr algn="l"/>
            <a:r>
              <a:rPr lang="en-US" sz="2800" dirty="0">
                <a:latin typeface="Times New Roman" pitchFamily="18" charset="0"/>
                <a:cs typeface="Times New Roman" pitchFamily="18" charset="0"/>
              </a:rPr>
              <a:t>Components of Customer value</a:t>
            </a:r>
            <a:endParaRPr lang="en-IN" sz="28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94A09A9-5501-47C1-A89A-A340965A2BE2}" type="slidenum">
              <a:rPr lang="en-US" smtClean="0"/>
              <a:pPr/>
              <a:t>37</a:t>
            </a:fld>
            <a:endParaRPr lang="en-US" dirty="0"/>
          </a:p>
        </p:txBody>
      </p:sp>
      <p:pic>
        <p:nvPicPr>
          <p:cNvPr id="10242" name="Picture 2"/>
          <p:cNvPicPr>
            <a:picLocks noGrp="1" noChangeAspect="1" noChangeArrowheads="1"/>
          </p:cNvPicPr>
          <p:nvPr>
            <p:ph sz="half" idx="2"/>
          </p:nvPr>
        </p:nvPicPr>
        <p:blipFill>
          <a:blip r:embed="rId2"/>
          <a:srcRect/>
          <a:stretch>
            <a:fillRect/>
          </a:stretch>
        </p:blipFill>
        <p:spPr bwMode="auto">
          <a:xfrm>
            <a:off x="1738282" y="785794"/>
            <a:ext cx="8215370" cy="5500726"/>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3836" y="214290"/>
            <a:ext cx="10972800" cy="488619"/>
          </a:xfrm>
        </p:spPr>
        <p:txBody>
          <a:bodyPr/>
          <a:lstStyle/>
          <a:p>
            <a:pPr algn="l"/>
            <a:r>
              <a:rPr lang="en-US" sz="2800" dirty="0">
                <a:latin typeface="Times New Roman" pitchFamily="18" charset="0"/>
                <a:cs typeface="Times New Roman" pitchFamily="18" charset="0"/>
              </a:rPr>
              <a:t>Components of Customer Cost</a:t>
            </a:r>
            <a:endParaRPr lang="en-IN" sz="28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94A09A9-5501-47C1-A89A-A340965A2BE2}" type="slidenum">
              <a:rPr lang="en-US" smtClean="0"/>
              <a:pPr/>
              <a:t>38</a:t>
            </a:fld>
            <a:endParaRPr lang="en-US" dirty="0"/>
          </a:p>
        </p:txBody>
      </p:sp>
      <p:pic>
        <p:nvPicPr>
          <p:cNvPr id="11266" name="Picture 2"/>
          <p:cNvPicPr>
            <a:picLocks noGrp="1" noChangeAspect="1" noChangeArrowheads="1"/>
          </p:cNvPicPr>
          <p:nvPr>
            <p:ph sz="half" idx="2"/>
          </p:nvPr>
        </p:nvPicPr>
        <p:blipFill>
          <a:blip r:embed="rId2"/>
          <a:srcRect/>
          <a:stretch>
            <a:fillRect/>
          </a:stretch>
        </p:blipFill>
        <p:spPr bwMode="auto">
          <a:xfrm>
            <a:off x="2024034" y="857232"/>
            <a:ext cx="7267575" cy="3071834"/>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2024034" y="3571876"/>
            <a:ext cx="7215238" cy="2571768"/>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398" y="142852"/>
            <a:ext cx="10972800" cy="500067"/>
          </a:xfrm>
        </p:spPr>
        <p:txBody>
          <a:bodyPr/>
          <a:lstStyle/>
          <a:p>
            <a:r>
              <a:rPr lang="en-US" sz="2800" dirty="0">
                <a:latin typeface="Times New Roman" pitchFamily="18" charset="0"/>
                <a:cs typeface="Times New Roman" pitchFamily="18" charset="0"/>
              </a:rPr>
              <a:t>Customer Value </a:t>
            </a:r>
            <a:r>
              <a:rPr lang="en-US" sz="2400" dirty="0">
                <a:latin typeface="Times New Roman" pitchFamily="18" charset="0"/>
                <a:cs typeface="Times New Roman" pitchFamily="18" charset="0"/>
              </a:rPr>
              <a:t>(CONT…)</a:t>
            </a:r>
            <a:endParaRPr lang="en-IN" sz="2400" dirty="0">
              <a:latin typeface="Times New Roman" pitchFamily="18" charset="0"/>
              <a:cs typeface="Times New Roman" pitchFamily="18" charset="0"/>
            </a:endParaRPr>
          </a:p>
        </p:txBody>
      </p:sp>
      <p:sp>
        <p:nvSpPr>
          <p:cNvPr id="3" name="Content Placeholder 2"/>
          <p:cNvSpPr>
            <a:spLocks noGrp="1"/>
          </p:cNvSpPr>
          <p:nvPr>
            <p:ph sz="half" idx="2"/>
          </p:nvPr>
        </p:nvSpPr>
        <p:spPr>
          <a:xfrm>
            <a:off x="612647" y="1000108"/>
            <a:ext cx="10972800" cy="4857784"/>
          </a:xfrm>
        </p:spPr>
        <p:txBody>
          <a:bodyPr/>
          <a:lstStyle/>
          <a:p>
            <a:pPr algn="just">
              <a:lnSpc>
                <a:spcPct val="150000"/>
              </a:lnSpc>
            </a:pPr>
            <a:r>
              <a:rPr lang="en-US" sz="2000" dirty="0">
                <a:latin typeface="Times New Roman" pitchFamily="18" charset="0"/>
                <a:cs typeface="Times New Roman" pitchFamily="18" charset="0"/>
              </a:rPr>
              <a:t>The growth of customer value can be sustainable in the future if companies focus on creating long-term relationships with their customers, rather than just short-term transactions.</a:t>
            </a:r>
          </a:p>
          <a:p>
            <a:pPr algn="just">
              <a:lnSpc>
                <a:spcPct val="150000"/>
              </a:lnSpc>
            </a:pPr>
            <a:r>
              <a:rPr lang="en-US" sz="2000" dirty="0">
                <a:latin typeface="Times New Roman" pitchFamily="18" charset="0"/>
                <a:cs typeface="Times New Roman" pitchFamily="18" charset="0"/>
              </a:rPr>
              <a:t> Here are a few ways that companies can achieve sustainable growth in customer value:</a:t>
            </a:r>
            <a:endParaRPr lang="en-IN" sz="2000" dirty="0">
              <a:latin typeface="Times New Roman" pitchFamily="18" charset="0"/>
              <a:cs typeface="Times New Roman" pitchFamily="18" charset="0"/>
            </a:endParaRPr>
          </a:p>
          <a:p>
            <a:pPr algn="just">
              <a:lnSpc>
                <a:spcPct val="150000"/>
              </a:lnSpc>
            </a:pPr>
            <a:r>
              <a:rPr lang="en-US" sz="2000" dirty="0">
                <a:latin typeface="Times New Roman" pitchFamily="18" charset="0"/>
                <a:cs typeface="Times New Roman" pitchFamily="18" charset="0"/>
              </a:rPr>
              <a:t>Delivering high-quality products and services</a:t>
            </a:r>
          </a:p>
          <a:p>
            <a:pPr algn="just">
              <a:lnSpc>
                <a:spcPct val="150000"/>
              </a:lnSpc>
            </a:pPr>
            <a:r>
              <a:rPr lang="en-US" sz="2000" dirty="0">
                <a:latin typeface="Times New Roman" pitchFamily="18" charset="0"/>
                <a:cs typeface="Times New Roman" pitchFamily="18" charset="0"/>
              </a:rPr>
              <a:t>Building trust with customers</a:t>
            </a:r>
            <a:endParaRPr lang="en-IN" sz="2000" dirty="0">
              <a:latin typeface="Times New Roman" pitchFamily="18" charset="0"/>
              <a:cs typeface="Times New Roman" pitchFamily="18" charset="0"/>
            </a:endParaRPr>
          </a:p>
          <a:p>
            <a:pPr algn="just">
              <a:lnSpc>
                <a:spcPct val="150000"/>
              </a:lnSpc>
            </a:pPr>
            <a:r>
              <a:rPr lang="en-US" sz="2000" dirty="0">
                <a:latin typeface="Times New Roman" pitchFamily="18" charset="0"/>
                <a:cs typeface="Times New Roman" pitchFamily="18" charset="0"/>
              </a:rPr>
              <a:t>Personalizing the customer experience</a:t>
            </a:r>
          </a:p>
          <a:p>
            <a:pPr algn="just">
              <a:lnSpc>
                <a:spcPct val="150000"/>
              </a:lnSpc>
            </a:pPr>
            <a:r>
              <a:rPr lang="en-US" sz="2000" dirty="0">
                <a:latin typeface="Times New Roman" pitchFamily="18" charset="0"/>
                <a:cs typeface="Times New Roman" pitchFamily="18" charset="0"/>
              </a:rPr>
              <a:t>Fostering a culture of innovation</a:t>
            </a:r>
            <a:endParaRPr lang="en-IN" sz="2000" dirty="0">
              <a:latin typeface="Times New Roman" pitchFamily="18" charset="0"/>
              <a:cs typeface="Times New Roman" pitchFamily="18" charset="0"/>
            </a:endParaRPr>
          </a:p>
          <a:p>
            <a:pPr algn="just">
              <a:lnSpc>
                <a:spcPct val="150000"/>
              </a:lnSpc>
            </a:pPr>
            <a:endParaRPr lang="en-IN" sz="20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94A09A9-5501-47C1-A89A-A340965A2BE2}" type="slidenum">
              <a:rPr lang="en-US" smtClean="0"/>
              <a:pPr/>
              <a:t>39</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9B727DE-9C16-360C-F34F-96B63BA5504C}"/>
              </a:ext>
            </a:extLst>
          </p:cNvPr>
          <p:cNvSpPr>
            <a:spLocks noGrp="1"/>
          </p:cNvSpPr>
          <p:nvPr>
            <p:ph type="title"/>
          </p:nvPr>
        </p:nvSpPr>
        <p:spPr>
          <a:xfrm>
            <a:off x="238084" y="214290"/>
            <a:ext cx="10930014" cy="5857916"/>
          </a:xfrm>
        </p:spPr>
        <p:txBody>
          <a:bodyPr/>
          <a:lstStyle/>
          <a:p>
            <a:pPr>
              <a:lnSpc>
                <a:spcPct val="150000"/>
              </a:lnSpc>
            </a:pPr>
            <a:r>
              <a:rPr lang="en-IN" sz="2500" u="sng" dirty="0">
                <a:latin typeface="Times New Roman" pitchFamily="18" charset="0"/>
                <a:cs typeface="Times New Roman" pitchFamily="18" charset="0"/>
              </a:rPr>
              <a:t>Nature of Marketing</a:t>
            </a:r>
            <a:br>
              <a:rPr lang="en-IN" sz="2500" dirty="0">
                <a:latin typeface="Times New Roman" pitchFamily="18" charset="0"/>
                <a:cs typeface="Times New Roman" pitchFamily="18" charset="0"/>
              </a:rPr>
            </a:br>
            <a:r>
              <a:rPr lang="en-IN" sz="2500" dirty="0">
                <a:latin typeface="Times New Roman" pitchFamily="18" charset="0"/>
                <a:cs typeface="Times New Roman" pitchFamily="18" charset="0"/>
              </a:rPr>
              <a:t>1. Marketing is a </a:t>
            </a:r>
            <a:r>
              <a:rPr lang="en-US" sz="2400" dirty="0"/>
              <a:t>Human activity</a:t>
            </a:r>
            <a:br>
              <a:rPr lang="en-IN" sz="2500" dirty="0">
                <a:latin typeface="Times New Roman" pitchFamily="18" charset="0"/>
                <a:cs typeface="Times New Roman" pitchFamily="18" charset="0"/>
              </a:rPr>
            </a:br>
            <a:r>
              <a:rPr lang="en-IN" sz="2500" dirty="0">
                <a:latin typeface="Times New Roman" pitchFamily="18" charset="0"/>
                <a:cs typeface="Times New Roman" pitchFamily="18" charset="0"/>
              </a:rPr>
              <a:t>2. It is </a:t>
            </a:r>
            <a:r>
              <a:rPr lang="en-US" sz="2500" dirty="0">
                <a:latin typeface="Times New Roman" pitchFamily="18" charset="0"/>
                <a:cs typeface="Times New Roman" pitchFamily="18" charset="0"/>
              </a:rPr>
              <a:t>Consumer-oriented</a:t>
            </a:r>
            <a:br>
              <a:rPr lang="en-US" sz="2500" dirty="0">
                <a:latin typeface="Times New Roman" pitchFamily="18" charset="0"/>
                <a:cs typeface="Times New Roman" pitchFamily="18" charset="0"/>
              </a:rPr>
            </a:br>
            <a:r>
              <a:rPr lang="en-US" sz="2500" dirty="0">
                <a:latin typeface="Times New Roman" pitchFamily="18" charset="0"/>
                <a:cs typeface="Times New Roman" pitchFamily="18" charset="0"/>
              </a:rPr>
              <a:t>3. It is an Exchange Process</a:t>
            </a:r>
            <a:br>
              <a:rPr lang="en-IN" sz="2500" dirty="0">
                <a:latin typeface="Times New Roman" pitchFamily="18" charset="0"/>
                <a:cs typeface="Times New Roman" pitchFamily="18" charset="0"/>
              </a:rPr>
            </a:br>
            <a:r>
              <a:rPr lang="en-IN" sz="2500" dirty="0">
                <a:latin typeface="Times New Roman" pitchFamily="18" charset="0"/>
                <a:cs typeface="Times New Roman" pitchFamily="18" charset="0"/>
              </a:rPr>
              <a:t>4. Marketing is a System of Interacting Business Activities </a:t>
            </a:r>
            <a:br>
              <a:rPr lang="en-IN" sz="2500" dirty="0">
                <a:latin typeface="Times New Roman" pitchFamily="18" charset="0"/>
                <a:cs typeface="Times New Roman" pitchFamily="18" charset="0"/>
              </a:rPr>
            </a:br>
            <a:r>
              <a:rPr lang="en-IN" sz="2500" dirty="0">
                <a:latin typeface="Times New Roman" pitchFamily="18" charset="0"/>
                <a:cs typeface="Times New Roman" pitchFamily="18" charset="0"/>
              </a:rPr>
              <a:t>5. </a:t>
            </a:r>
            <a:r>
              <a:rPr lang="en-US" sz="2500" dirty="0">
                <a:latin typeface="Times New Roman" pitchFamily="18" charset="0"/>
                <a:cs typeface="Times New Roman" pitchFamily="18" charset="0"/>
              </a:rPr>
              <a:t>Creation of Utilities</a:t>
            </a:r>
            <a:br>
              <a:rPr lang="en-IN" sz="2500" dirty="0">
                <a:latin typeface="Times New Roman" pitchFamily="18" charset="0"/>
                <a:cs typeface="Times New Roman" pitchFamily="18" charset="0"/>
              </a:rPr>
            </a:br>
            <a:r>
              <a:rPr lang="en-IN" sz="2500" dirty="0">
                <a:latin typeface="Times New Roman" pitchFamily="18" charset="0"/>
                <a:cs typeface="Times New Roman" pitchFamily="18" charset="0"/>
              </a:rPr>
              <a:t>6. </a:t>
            </a:r>
            <a:r>
              <a:rPr lang="en-US" sz="2500" dirty="0">
                <a:latin typeface="Times New Roman" pitchFamily="18" charset="0"/>
                <a:cs typeface="Times New Roman" pitchFamily="18" charset="0"/>
              </a:rPr>
              <a:t>Goal oriented</a:t>
            </a:r>
            <a:r>
              <a:rPr lang="en-IN" sz="2500" dirty="0">
                <a:latin typeface="Times New Roman" pitchFamily="18" charset="0"/>
                <a:cs typeface="Times New Roman" pitchFamily="18" charset="0"/>
              </a:rPr>
              <a:t> </a:t>
            </a:r>
            <a:br>
              <a:rPr lang="en-IN" sz="2500" dirty="0">
                <a:latin typeface="Times New Roman" pitchFamily="18" charset="0"/>
                <a:cs typeface="Times New Roman" pitchFamily="18" charset="0"/>
              </a:rPr>
            </a:br>
            <a:r>
              <a:rPr lang="en-IN" sz="2500" dirty="0">
                <a:latin typeface="Times New Roman" pitchFamily="18" charset="0"/>
                <a:cs typeface="Times New Roman" pitchFamily="18" charset="0"/>
              </a:rPr>
              <a:t>7. </a:t>
            </a:r>
            <a:r>
              <a:rPr lang="en-US" sz="2500" dirty="0">
                <a:latin typeface="Times New Roman" pitchFamily="18" charset="0"/>
                <a:cs typeface="Times New Roman" pitchFamily="18" charset="0"/>
              </a:rPr>
              <a:t>Starts and ends with customers</a:t>
            </a:r>
            <a:br>
              <a:rPr lang="en-IN" sz="2500" dirty="0">
                <a:latin typeface="Times New Roman" pitchFamily="18" charset="0"/>
                <a:cs typeface="Times New Roman" pitchFamily="18" charset="0"/>
              </a:rPr>
            </a:br>
            <a:r>
              <a:rPr lang="en-IN" sz="2500" dirty="0">
                <a:latin typeface="Times New Roman" pitchFamily="18" charset="0"/>
                <a:cs typeface="Times New Roman" pitchFamily="18" charset="0"/>
              </a:rPr>
              <a:t>8. Marketing has dual objectives - profit-making and consumer satisfaction</a:t>
            </a:r>
            <a:br>
              <a:rPr lang="en-IN" sz="2500" dirty="0">
                <a:latin typeface="Times New Roman" pitchFamily="18" charset="0"/>
                <a:cs typeface="Times New Roman" pitchFamily="18" charset="0"/>
              </a:rPr>
            </a:br>
            <a:br>
              <a:rPr lang="en-IN" sz="2500" b="0" dirty="0">
                <a:latin typeface="Times New Roman" pitchFamily="18" charset="0"/>
                <a:cs typeface="Times New Roman" pitchFamily="18" charset="0"/>
              </a:rPr>
            </a:br>
            <a:br>
              <a:rPr lang="en-IN" sz="2500" dirty="0">
                <a:latin typeface="Times New Roman" pitchFamily="18" charset="0"/>
                <a:cs typeface="Times New Roman" pitchFamily="18" charset="0"/>
              </a:rPr>
            </a:br>
            <a:endParaRPr lang="en-US" sz="2500" dirty="0">
              <a:latin typeface="Times New Roman" pitchFamily="18" charset="0"/>
              <a:cs typeface="Times New Roman" pitchFamily="18" charset="0"/>
            </a:endParaRPr>
          </a:p>
        </p:txBody>
      </p:sp>
    </p:spTree>
    <p:extLst>
      <p:ext uri="{BB962C8B-B14F-4D97-AF65-F5344CB8AC3E}">
        <p14:creationId xmlns:p14="http://schemas.microsoft.com/office/powerpoint/2010/main" val="21137137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398" y="214290"/>
            <a:ext cx="10972800" cy="488619"/>
          </a:xfrm>
        </p:spPr>
        <p:txBody>
          <a:bodyPr/>
          <a:lstStyle/>
          <a:p>
            <a:pPr algn="l"/>
            <a:r>
              <a:rPr lang="en-IN" sz="3200" dirty="0">
                <a:latin typeface="Times New Roman" pitchFamily="18" charset="0"/>
                <a:cs typeface="Times New Roman" pitchFamily="18" charset="0"/>
              </a:rPr>
              <a:t>CUSTOMER SATISFACTION</a:t>
            </a:r>
          </a:p>
        </p:txBody>
      </p:sp>
      <p:sp>
        <p:nvSpPr>
          <p:cNvPr id="3" name="Content Placeholder 2"/>
          <p:cNvSpPr>
            <a:spLocks noGrp="1"/>
          </p:cNvSpPr>
          <p:nvPr>
            <p:ph sz="half" idx="2"/>
          </p:nvPr>
        </p:nvSpPr>
        <p:spPr>
          <a:xfrm>
            <a:off x="612647" y="1000108"/>
            <a:ext cx="10972800" cy="4786346"/>
          </a:xfrm>
        </p:spPr>
        <p:txBody>
          <a:bodyPr/>
          <a:lstStyle/>
          <a:p>
            <a:pPr algn="just"/>
            <a:r>
              <a:rPr lang="en-IN" sz="1800" dirty="0">
                <a:latin typeface="Times New Roman" pitchFamily="18" charset="0"/>
                <a:cs typeface="Times New Roman" pitchFamily="18" charset="0"/>
              </a:rPr>
              <a:t>Customer satisfaction is a measure of how well a product, service, or experience meets or exceeds customer expectations. </a:t>
            </a:r>
          </a:p>
          <a:p>
            <a:pPr algn="just"/>
            <a:r>
              <a:rPr lang="en-IN" sz="1800" dirty="0">
                <a:latin typeface="Times New Roman" pitchFamily="18" charset="0"/>
                <a:cs typeface="Times New Roman" pitchFamily="18" charset="0"/>
              </a:rPr>
              <a:t>It is a key performance indicator for businesses and is essential for building strong customer relationships, fostering loyalty, and ensuring long-term success.</a:t>
            </a:r>
          </a:p>
          <a:p>
            <a:pPr algn="just"/>
            <a:r>
              <a:rPr lang="en-IN" sz="1800" dirty="0">
                <a:latin typeface="Times New Roman" pitchFamily="18" charset="0"/>
                <a:cs typeface="Times New Roman" pitchFamily="18" charset="0"/>
              </a:rPr>
              <a:t>High levels of customer satisfaction can lead to repeat business, positive word-of-mouth, and a competitive advantage in the marketplace..</a:t>
            </a:r>
          </a:p>
          <a:p>
            <a:pPr algn="just"/>
            <a:r>
              <a:rPr lang="en-IN" sz="1800" dirty="0">
                <a:latin typeface="Times New Roman" pitchFamily="18" charset="0"/>
                <a:cs typeface="Times New Roman" pitchFamily="18" charset="0"/>
              </a:rPr>
              <a:t>Whether a buyer is satisfied after purchase depends on the products/service performance in relation to the buyers expectation</a:t>
            </a:r>
          </a:p>
          <a:p>
            <a:pPr algn="just"/>
            <a:r>
              <a:rPr lang="en-IN" sz="1800" dirty="0">
                <a:latin typeface="Times New Roman" pitchFamily="18" charset="0"/>
                <a:cs typeface="Times New Roman" pitchFamily="18" charset="0"/>
              </a:rPr>
              <a:t>If Performance falls short of expectation it is </a:t>
            </a:r>
            <a:r>
              <a:rPr lang="en-IN" sz="1800" b="1" dirty="0">
                <a:latin typeface="Times New Roman" pitchFamily="18" charset="0"/>
                <a:cs typeface="Times New Roman" pitchFamily="18" charset="0"/>
              </a:rPr>
              <a:t>CUSTOMER DISSATISFACTION</a:t>
            </a:r>
            <a:br>
              <a:rPr lang="en-IN" sz="1800" dirty="0">
                <a:latin typeface="Times New Roman" pitchFamily="18" charset="0"/>
                <a:cs typeface="Times New Roman" pitchFamily="18" charset="0"/>
              </a:rPr>
            </a:br>
            <a:endParaRPr lang="en-IN" sz="1800" dirty="0">
              <a:latin typeface="Times New Roman" pitchFamily="18" charset="0"/>
              <a:cs typeface="Times New Roman" pitchFamily="18" charset="0"/>
            </a:endParaRPr>
          </a:p>
          <a:p>
            <a:pPr algn="just"/>
            <a:r>
              <a:rPr lang="en-IN" sz="1800" dirty="0">
                <a:latin typeface="Times New Roman" pitchFamily="18" charset="0"/>
                <a:cs typeface="Times New Roman" pitchFamily="18" charset="0"/>
              </a:rPr>
              <a:t>If performance is equal to expectation it is </a:t>
            </a:r>
            <a:r>
              <a:rPr lang="en-IN" sz="1800" b="1" dirty="0">
                <a:latin typeface="Times New Roman" pitchFamily="18" charset="0"/>
                <a:cs typeface="Times New Roman" pitchFamily="18" charset="0"/>
              </a:rPr>
              <a:t>CUSTOMER SATISFACTION. </a:t>
            </a:r>
            <a:r>
              <a:rPr lang="en-IN" sz="1800" dirty="0">
                <a:latin typeface="Times New Roman" pitchFamily="18" charset="0"/>
                <a:cs typeface="Times New Roman" pitchFamily="18" charset="0"/>
              </a:rPr>
              <a:t>(P=E)</a:t>
            </a:r>
            <a:br>
              <a:rPr lang="en-IN" sz="1800" dirty="0">
                <a:latin typeface="Times New Roman" pitchFamily="18" charset="0"/>
                <a:cs typeface="Times New Roman" pitchFamily="18" charset="0"/>
              </a:rPr>
            </a:br>
            <a:endParaRPr lang="en-IN" sz="1800" dirty="0">
              <a:latin typeface="Times New Roman" pitchFamily="18" charset="0"/>
              <a:cs typeface="Times New Roman" pitchFamily="18" charset="0"/>
            </a:endParaRPr>
          </a:p>
          <a:p>
            <a:pPr algn="just"/>
            <a:r>
              <a:rPr lang="en-IN" sz="1800" dirty="0">
                <a:latin typeface="Times New Roman" pitchFamily="18" charset="0"/>
                <a:cs typeface="Times New Roman" pitchFamily="18" charset="0"/>
              </a:rPr>
              <a:t>If Performance exceeds the expectation it is </a:t>
            </a:r>
            <a:r>
              <a:rPr lang="en-IN" sz="1800" b="1" dirty="0">
                <a:latin typeface="Times New Roman" pitchFamily="18" charset="0"/>
                <a:cs typeface="Times New Roman" pitchFamily="18" charset="0"/>
              </a:rPr>
              <a:t>CUSTOMER DELIGHT .</a:t>
            </a:r>
            <a:r>
              <a:rPr lang="en-IN" sz="1800" dirty="0">
                <a:latin typeface="Times New Roman" pitchFamily="18" charset="0"/>
                <a:cs typeface="Times New Roman" pitchFamily="18" charset="0"/>
              </a:rPr>
              <a:t> (P&gt;E)</a:t>
            </a:r>
          </a:p>
          <a:p>
            <a:endParaRPr lang="en-IN"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40</a:t>
            </a:fld>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sz="half" idx="2"/>
          </p:nvPr>
        </p:nvSpPr>
        <p:spPr>
          <a:xfrm>
            <a:off x="238084" y="714356"/>
            <a:ext cx="11544304" cy="5214974"/>
          </a:xfrm>
        </p:spPr>
        <p:txBody>
          <a:bodyPr/>
          <a:lstStyle/>
          <a:p>
            <a:pPr algn="just"/>
            <a:r>
              <a:rPr lang="en-IN" sz="2000" b="1" dirty="0">
                <a:latin typeface="Times New Roman" pitchFamily="18" charset="0"/>
                <a:cs typeface="Times New Roman" pitchFamily="18" charset="0"/>
              </a:rPr>
              <a:t>Key Aspects of Customer Satisfaction:</a:t>
            </a:r>
          </a:p>
          <a:p>
            <a:pPr lvl="0" algn="just"/>
            <a:r>
              <a:rPr lang="en-IN" sz="2000" dirty="0">
                <a:latin typeface="Times New Roman" pitchFamily="18" charset="0"/>
                <a:cs typeface="Times New Roman" pitchFamily="18" charset="0"/>
              </a:rPr>
              <a:t>Meeting or Exceeding Expectations</a:t>
            </a:r>
          </a:p>
          <a:p>
            <a:pPr lvl="0" algn="just"/>
            <a:r>
              <a:rPr lang="en-IN" sz="2000" dirty="0">
                <a:latin typeface="Times New Roman" pitchFamily="18" charset="0"/>
                <a:cs typeface="Times New Roman" pitchFamily="18" charset="0"/>
              </a:rPr>
              <a:t>Subjective Perception</a:t>
            </a:r>
          </a:p>
          <a:p>
            <a:pPr lvl="0" algn="just"/>
            <a:r>
              <a:rPr lang="en-IN" sz="2000" dirty="0">
                <a:latin typeface="Times New Roman" pitchFamily="18" charset="0"/>
                <a:cs typeface="Times New Roman" pitchFamily="18" charset="0"/>
              </a:rPr>
              <a:t>Multi-dimensional(encompasses various aspects such as product quality, pricing, customer service, convenience, and brand reputation.)</a:t>
            </a:r>
          </a:p>
          <a:p>
            <a:pPr lvl="0" algn="just"/>
            <a:r>
              <a:rPr lang="en-IN" sz="2000" dirty="0">
                <a:latin typeface="Times New Roman" pitchFamily="18" charset="0"/>
                <a:cs typeface="Times New Roman" pitchFamily="18" charset="0"/>
              </a:rPr>
              <a:t>Continuous Measurement</a:t>
            </a:r>
          </a:p>
          <a:p>
            <a:pPr lvl="0">
              <a:buNone/>
            </a:pPr>
            <a:endParaRPr lang="en-IN" dirty="0"/>
          </a:p>
          <a:p>
            <a:pPr>
              <a:buNone/>
            </a:pPr>
            <a:r>
              <a:rPr lang="en-IN" sz="2000" b="1" dirty="0">
                <a:latin typeface="Times New Roman" pitchFamily="18" charset="0"/>
                <a:cs typeface="Times New Roman" pitchFamily="18" charset="0"/>
              </a:rPr>
              <a:t>Methods to Measure Customer Satisfaction:</a:t>
            </a:r>
          </a:p>
          <a:p>
            <a:pPr lvl="0"/>
            <a:r>
              <a:rPr lang="en-IN" sz="2000" dirty="0">
                <a:latin typeface="Times New Roman" pitchFamily="18" charset="0"/>
                <a:cs typeface="Times New Roman" pitchFamily="18" charset="0"/>
              </a:rPr>
              <a:t>Customer Surveys</a:t>
            </a:r>
          </a:p>
          <a:p>
            <a:pPr lvl="0"/>
            <a:r>
              <a:rPr lang="en-IN" sz="2000" dirty="0">
                <a:latin typeface="Times New Roman" pitchFamily="18" charset="0"/>
                <a:cs typeface="Times New Roman" pitchFamily="18" charset="0"/>
              </a:rPr>
              <a:t>Net Promoter Score (NPS):</a:t>
            </a:r>
          </a:p>
          <a:p>
            <a:pPr lvl="0"/>
            <a:r>
              <a:rPr lang="en-IN" sz="2000" dirty="0">
                <a:latin typeface="Times New Roman" pitchFamily="18" charset="0"/>
                <a:cs typeface="Times New Roman" pitchFamily="18" charset="0"/>
              </a:rPr>
              <a:t>Customer Feedback and Reviews:.</a:t>
            </a:r>
          </a:p>
          <a:p>
            <a:pPr lvl="0"/>
            <a:r>
              <a:rPr lang="en-IN" sz="2000" dirty="0">
                <a:latin typeface="Times New Roman" pitchFamily="18" charset="0"/>
                <a:cs typeface="Times New Roman" pitchFamily="18" charset="0"/>
              </a:rPr>
              <a:t>Customer Retention and Churn Rates:</a:t>
            </a:r>
          </a:p>
          <a:p>
            <a:pPr lvl="0"/>
            <a:r>
              <a:rPr lang="en-IN" sz="2000" dirty="0">
                <a:latin typeface="Times New Roman" pitchFamily="18" charset="0"/>
                <a:cs typeface="Times New Roman" pitchFamily="18" charset="0"/>
              </a:rPr>
              <a:t>Customer Complaints and Resolution</a:t>
            </a:r>
          </a:p>
        </p:txBody>
      </p:sp>
      <p:sp>
        <p:nvSpPr>
          <p:cNvPr id="4" name="Footer Placeholder 3"/>
          <p:cNvSpPr>
            <a:spLocks noGrp="1"/>
          </p:cNvSpPr>
          <p:nvPr>
            <p:ph type="ftr" sz="quarter" idx="11"/>
          </p:nvPr>
        </p:nvSpPr>
        <p:spPr>
          <a:xfrm>
            <a:off x="3809984" y="142853"/>
            <a:ext cx="5929354" cy="428628"/>
          </a:xfrm>
        </p:spPr>
        <p:txBody>
          <a:bodyPr/>
          <a:lstStyle/>
          <a:p>
            <a:r>
              <a:rPr lang="en-IN" sz="2000" dirty="0">
                <a:latin typeface="Times New Roman" pitchFamily="18" charset="0"/>
                <a:cs typeface="Times New Roman" pitchFamily="18" charset="0"/>
              </a:rPr>
              <a:t>CUSTOMER SATISFACTION</a:t>
            </a:r>
            <a:endParaRPr lang="en-US" sz="20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a:xfrm>
            <a:off x="5238744" y="4786322"/>
            <a:ext cx="4114800" cy="851453"/>
          </a:xfrm>
        </p:spPr>
        <p:txBody>
          <a:bodyPr/>
          <a:lstStyle/>
          <a:p>
            <a:endParaRPr lang="en-US" dirty="0"/>
          </a:p>
          <a:p>
            <a:fld id="{294A09A9-5501-47C1-A89A-A340965A2BE2}" type="slidenum">
              <a:rPr lang="en-US" smtClean="0"/>
              <a:pPr/>
              <a:t>41</a:t>
            </a:fld>
            <a:endParaRPr lang="en-US" dirty="0"/>
          </a:p>
        </p:txBody>
      </p:sp>
      <p:pic>
        <p:nvPicPr>
          <p:cNvPr id="6" name="Picture 2" descr="C:\Users\admin\Desktop\Net-Promoter-Score-by-Greyfinch.jpeg"/>
          <p:cNvPicPr>
            <a:picLocks noChangeAspect="1" noChangeArrowheads="1"/>
          </p:cNvPicPr>
          <p:nvPr/>
        </p:nvPicPr>
        <p:blipFill>
          <a:blip r:embed="rId2"/>
          <a:srcRect/>
          <a:stretch>
            <a:fillRect/>
          </a:stretch>
        </p:blipFill>
        <p:spPr bwMode="auto">
          <a:xfrm>
            <a:off x="5738810" y="2643182"/>
            <a:ext cx="6215106" cy="3714776"/>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868679"/>
            <a:ext cx="10972800" cy="560057"/>
          </a:xfrm>
        </p:spPr>
        <p:txBody>
          <a:bodyPr/>
          <a:lstStyle/>
          <a:p>
            <a:br>
              <a:rPr lang="en-IN" sz="2800" dirty="0">
                <a:latin typeface="Times New Roman" pitchFamily="18" charset="0"/>
                <a:cs typeface="Times New Roman" pitchFamily="18" charset="0"/>
              </a:rPr>
            </a:br>
            <a:r>
              <a:rPr lang="en-IN" sz="2800" dirty="0">
                <a:latin typeface="Times New Roman" pitchFamily="18" charset="0"/>
                <a:cs typeface="Times New Roman" pitchFamily="18" charset="0"/>
              </a:rPr>
              <a:t>Benefits of High Customer Satisfaction:</a:t>
            </a:r>
            <a:br>
              <a:rPr lang="en-IN" sz="2800" dirty="0">
                <a:latin typeface="Times New Roman" pitchFamily="18" charset="0"/>
                <a:cs typeface="Times New Roman" pitchFamily="18" charset="0"/>
              </a:rPr>
            </a:br>
            <a:endParaRPr lang="en-IN" sz="2800" dirty="0">
              <a:latin typeface="Times New Roman" pitchFamily="18" charset="0"/>
              <a:cs typeface="Times New Roman" pitchFamily="18" charset="0"/>
            </a:endParaRPr>
          </a:p>
        </p:txBody>
      </p:sp>
      <p:sp>
        <p:nvSpPr>
          <p:cNvPr id="3" name="Content Placeholder 2"/>
          <p:cNvSpPr>
            <a:spLocks noGrp="1"/>
          </p:cNvSpPr>
          <p:nvPr>
            <p:ph sz="half" idx="2"/>
          </p:nvPr>
        </p:nvSpPr>
        <p:spPr>
          <a:xfrm>
            <a:off x="612647" y="1714488"/>
            <a:ext cx="10972800" cy="4143404"/>
          </a:xfrm>
        </p:spPr>
        <p:txBody>
          <a:bodyPr/>
          <a:lstStyle/>
          <a:p>
            <a:pPr lvl="0">
              <a:lnSpc>
                <a:spcPct val="150000"/>
              </a:lnSpc>
            </a:pPr>
            <a:r>
              <a:rPr lang="en-IN" sz="2400" b="1" dirty="0">
                <a:latin typeface="Times New Roman" pitchFamily="18" charset="0"/>
                <a:cs typeface="Times New Roman" pitchFamily="18" charset="0"/>
              </a:rPr>
              <a:t>Increased Customer Loyalty</a:t>
            </a:r>
            <a:endParaRPr lang="en-IN" sz="2400" dirty="0">
              <a:latin typeface="Times New Roman" pitchFamily="18" charset="0"/>
              <a:cs typeface="Times New Roman" pitchFamily="18" charset="0"/>
            </a:endParaRPr>
          </a:p>
          <a:p>
            <a:pPr lvl="0">
              <a:lnSpc>
                <a:spcPct val="150000"/>
              </a:lnSpc>
            </a:pPr>
            <a:r>
              <a:rPr lang="en-IN" sz="2400" b="1" dirty="0">
                <a:latin typeface="Times New Roman" pitchFamily="18" charset="0"/>
                <a:cs typeface="Times New Roman" pitchFamily="18" charset="0"/>
              </a:rPr>
              <a:t>Positive Word-of-Mouth</a:t>
            </a:r>
            <a:endParaRPr lang="en-IN" sz="2400" dirty="0">
              <a:latin typeface="Times New Roman" pitchFamily="18" charset="0"/>
              <a:cs typeface="Times New Roman" pitchFamily="18" charset="0"/>
            </a:endParaRPr>
          </a:p>
          <a:p>
            <a:pPr lvl="0">
              <a:lnSpc>
                <a:spcPct val="150000"/>
              </a:lnSpc>
            </a:pPr>
            <a:r>
              <a:rPr lang="en-IN" sz="2400" b="1" dirty="0">
                <a:latin typeface="Times New Roman" pitchFamily="18" charset="0"/>
                <a:cs typeface="Times New Roman" pitchFamily="18" charset="0"/>
              </a:rPr>
              <a:t>Higher Lifetime Value</a:t>
            </a:r>
            <a:endParaRPr lang="en-IN" sz="2400" dirty="0">
              <a:latin typeface="Times New Roman" pitchFamily="18" charset="0"/>
              <a:cs typeface="Times New Roman" pitchFamily="18" charset="0"/>
            </a:endParaRPr>
          </a:p>
          <a:p>
            <a:pPr lvl="0">
              <a:lnSpc>
                <a:spcPct val="150000"/>
              </a:lnSpc>
            </a:pPr>
            <a:r>
              <a:rPr lang="en-IN" sz="2400" b="1" dirty="0">
                <a:latin typeface="Times New Roman" pitchFamily="18" charset="0"/>
                <a:cs typeface="Times New Roman" pitchFamily="18" charset="0"/>
              </a:rPr>
              <a:t>Improved Brand Reputation</a:t>
            </a:r>
            <a:endParaRPr lang="en-IN" sz="2400" dirty="0">
              <a:latin typeface="Times New Roman" pitchFamily="18" charset="0"/>
              <a:cs typeface="Times New Roman" pitchFamily="18" charset="0"/>
            </a:endParaRPr>
          </a:p>
          <a:p>
            <a:pPr lvl="0">
              <a:lnSpc>
                <a:spcPct val="150000"/>
              </a:lnSpc>
            </a:pPr>
            <a:r>
              <a:rPr lang="en-IN" sz="2400" b="1" dirty="0">
                <a:latin typeface="Times New Roman" pitchFamily="18" charset="0"/>
                <a:cs typeface="Times New Roman" pitchFamily="18" charset="0"/>
              </a:rPr>
              <a:t>Lower Marketing Costs</a:t>
            </a:r>
            <a:endParaRPr lang="en-IN" b="1" dirty="0">
              <a:latin typeface="Times New Roman" pitchFamily="18" charset="0"/>
              <a:cs typeface="Times New Roman" pitchFamily="18" charset="0"/>
            </a:endParaRPr>
          </a:p>
          <a:p>
            <a:pPr lvl="0">
              <a:buNone/>
            </a:pPr>
            <a:endParaRPr lang="en-IN" dirty="0"/>
          </a:p>
        </p:txBody>
      </p:sp>
      <p:sp>
        <p:nvSpPr>
          <p:cNvPr id="4" name="Footer Placeholder 3"/>
          <p:cNvSpPr>
            <a:spLocks noGrp="1"/>
          </p:cNvSpPr>
          <p:nvPr>
            <p:ph type="ftr" sz="quarter" idx="11"/>
          </p:nvPr>
        </p:nvSpPr>
        <p:spPr>
          <a:xfrm>
            <a:off x="2524100" y="357165"/>
            <a:ext cx="7643866" cy="510935"/>
          </a:xfrm>
        </p:spPr>
        <p:txBody>
          <a:bodyPr/>
          <a:lstStyle/>
          <a:p>
            <a:r>
              <a:rPr lang="en-IN" sz="2800" dirty="0">
                <a:latin typeface="Times New Roman" pitchFamily="18" charset="0"/>
                <a:cs typeface="Times New Roman" pitchFamily="18" charset="0"/>
              </a:rPr>
              <a:t>CUSTOMER SATISFACTION</a:t>
            </a:r>
            <a:endParaRPr lang="en-US" sz="2800" dirty="0">
              <a:latin typeface="Times New Roman" pitchFamily="18" charset="0"/>
              <a:cs typeface="Times New Roman" pitchFamily="18" charset="0"/>
            </a:endParaRPr>
          </a:p>
          <a:p>
            <a:endParaRPr lang="en-US" sz="28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42</a:t>
            </a:fld>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60" y="142852"/>
            <a:ext cx="10072758" cy="357189"/>
          </a:xfrm>
        </p:spPr>
        <p:txBody>
          <a:bodyPr/>
          <a:lstStyle/>
          <a:p>
            <a:r>
              <a:rPr lang="en-US" sz="2600" dirty="0">
                <a:latin typeface="Times New Roman" pitchFamily="18" charset="0"/>
                <a:cs typeface="Times New Roman" pitchFamily="18" charset="0"/>
              </a:rPr>
              <a:t>Marketing Environment</a:t>
            </a:r>
            <a:endParaRPr lang="en-IN" sz="2600" dirty="0">
              <a:latin typeface="Times New Roman" pitchFamily="18" charset="0"/>
              <a:cs typeface="Times New Roman" pitchFamily="18" charset="0"/>
            </a:endParaRPr>
          </a:p>
        </p:txBody>
      </p:sp>
      <p:sp>
        <p:nvSpPr>
          <p:cNvPr id="3" name="Content Placeholder 2"/>
          <p:cNvSpPr>
            <a:spLocks noGrp="1"/>
          </p:cNvSpPr>
          <p:nvPr>
            <p:ph sz="half" idx="2"/>
          </p:nvPr>
        </p:nvSpPr>
        <p:spPr>
          <a:xfrm>
            <a:off x="166646" y="642918"/>
            <a:ext cx="11715831" cy="4843482"/>
          </a:xfrm>
        </p:spPr>
        <p:txBody>
          <a:bodyPr/>
          <a:lstStyle/>
          <a:p>
            <a:pPr marL="400050" indent="-400050">
              <a:buAutoNum type="romanUcPeriod"/>
            </a:pPr>
            <a:r>
              <a:rPr lang="en-US" sz="1700" b="1" dirty="0">
                <a:latin typeface="Times New Roman" pitchFamily="18" charset="0"/>
                <a:cs typeface="Times New Roman" pitchFamily="18" charset="0"/>
              </a:rPr>
              <a:t>Micro Marketing Environment</a:t>
            </a:r>
          </a:p>
          <a:p>
            <a:pPr marL="400050" indent="-400050">
              <a:buAutoNum type="romanUcPeriod"/>
            </a:pPr>
            <a:r>
              <a:rPr lang="en-US" sz="1700" b="1" dirty="0">
                <a:latin typeface="Times New Roman" pitchFamily="18" charset="0"/>
                <a:cs typeface="Times New Roman" pitchFamily="18" charset="0"/>
              </a:rPr>
              <a:t>Macro Marketing Environment</a:t>
            </a:r>
          </a:p>
          <a:p>
            <a:pPr marL="514350" indent="-514350">
              <a:buAutoNum type="arabicPeriod"/>
            </a:pPr>
            <a:r>
              <a:rPr lang="en-US" sz="1700" b="1" dirty="0">
                <a:latin typeface="Times New Roman" pitchFamily="18" charset="0"/>
                <a:cs typeface="Times New Roman" pitchFamily="18" charset="0"/>
              </a:rPr>
              <a:t>Micro Environment</a:t>
            </a:r>
          </a:p>
          <a:p>
            <a:pPr marL="514350" indent="-514350">
              <a:buFont typeface="Wingdings" pitchFamily="2" charset="2"/>
              <a:buChar char="Ø"/>
            </a:pPr>
            <a:r>
              <a:rPr lang="en-US" sz="1700" dirty="0">
                <a:latin typeface="Times New Roman" pitchFamily="18" charset="0"/>
                <a:cs typeface="Times New Roman" pitchFamily="18" charset="0"/>
              </a:rPr>
              <a:t>These are within or close to the company like</a:t>
            </a:r>
          </a:p>
          <a:p>
            <a:r>
              <a:rPr lang="en-US" sz="1700" b="1" dirty="0">
                <a:latin typeface="Times New Roman" pitchFamily="18" charset="0"/>
                <a:cs typeface="Times New Roman" pitchFamily="18" charset="0"/>
              </a:rPr>
              <a:t>CHARACTERISTICS OF MICRO ENVIRONMENT</a:t>
            </a:r>
            <a:endParaRPr lang="en-IN" sz="1700" b="1" dirty="0">
              <a:latin typeface="Times New Roman" pitchFamily="18" charset="0"/>
              <a:cs typeface="Times New Roman" pitchFamily="18" charset="0"/>
            </a:endParaRPr>
          </a:p>
          <a:p>
            <a:pPr algn="just">
              <a:lnSpc>
                <a:spcPct val="150000"/>
              </a:lnSpc>
            </a:pPr>
            <a:r>
              <a:rPr lang="en-US" sz="1700" dirty="0">
                <a:latin typeface="Times New Roman" pitchFamily="18" charset="0"/>
                <a:cs typeface="Times New Roman" pitchFamily="18" charset="0"/>
              </a:rPr>
              <a:t>The micro environment refers to the immediate environment surrounding a company, which includes its suppliers, customers, competitors, and other stakeholders with whom it interacts on a regular basis. Some of the key characteristics of the micro environment are:</a:t>
            </a:r>
            <a:endParaRPr lang="en-IN" sz="1700" dirty="0">
              <a:latin typeface="Times New Roman" pitchFamily="18" charset="0"/>
              <a:cs typeface="Times New Roman" pitchFamily="18" charset="0"/>
            </a:endParaRPr>
          </a:p>
          <a:p>
            <a:pPr marL="342900" lvl="0" indent="-342900" algn="just">
              <a:lnSpc>
                <a:spcPct val="150000"/>
              </a:lnSpc>
              <a:buAutoNum type="alphaLcPeriod"/>
            </a:pPr>
            <a:r>
              <a:rPr lang="en-US" sz="1700" b="1" dirty="0">
                <a:latin typeface="Times New Roman" pitchFamily="18" charset="0"/>
                <a:cs typeface="Times New Roman" pitchFamily="18" charset="0"/>
              </a:rPr>
              <a:t>Proximity</a:t>
            </a:r>
          </a:p>
          <a:p>
            <a:pPr marL="342900" lvl="0" indent="-342900" algn="just">
              <a:lnSpc>
                <a:spcPct val="150000"/>
              </a:lnSpc>
              <a:buAutoNum type="alphaLcPeriod"/>
            </a:pPr>
            <a:r>
              <a:rPr lang="en-US" sz="1700" b="1" dirty="0">
                <a:latin typeface="Times New Roman" pitchFamily="18" charset="0"/>
                <a:cs typeface="Times New Roman" pitchFamily="18" charset="0"/>
              </a:rPr>
              <a:t>Specificity(</a:t>
            </a:r>
            <a:r>
              <a:rPr lang="en-US" sz="1700" dirty="0">
                <a:latin typeface="Times New Roman" pitchFamily="18" charset="0"/>
                <a:cs typeface="Times New Roman" pitchFamily="18" charset="0"/>
              </a:rPr>
              <a:t>unique to each company, and the specific characteristics of its suppliers, customers, and competitors can vary widely)</a:t>
            </a:r>
            <a:endParaRPr lang="en-IN" sz="1700" dirty="0">
              <a:latin typeface="Times New Roman" pitchFamily="18" charset="0"/>
              <a:cs typeface="Times New Roman" pitchFamily="18" charset="0"/>
            </a:endParaRPr>
          </a:p>
          <a:p>
            <a:pPr marL="342900" lvl="0" indent="-342900" algn="just">
              <a:lnSpc>
                <a:spcPct val="150000"/>
              </a:lnSpc>
              <a:buAutoNum type="alphaLcPeriod"/>
            </a:pPr>
            <a:r>
              <a:rPr lang="en-US" sz="1700" b="1" dirty="0">
                <a:latin typeface="Times New Roman" pitchFamily="18" charset="0"/>
                <a:cs typeface="Times New Roman" pitchFamily="18" charset="0"/>
              </a:rPr>
              <a:t>Dynamism</a:t>
            </a:r>
            <a:endParaRPr lang="en-IN" sz="1700" b="1" dirty="0">
              <a:latin typeface="Times New Roman" pitchFamily="18" charset="0"/>
              <a:cs typeface="Times New Roman" pitchFamily="18" charset="0"/>
            </a:endParaRPr>
          </a:p>
          <a:p>
            <a:pPr marL="342900" lvl="0" indent="-342900" algn="just">
              <a:lnSpc>
                <a:spcPct val="150000"/>
              </a:lnSpc>
              <a:buAutoNum type="alphaLcPeriod"/>
            </a:pPr>
            <a:r>
              <a:rPr lang="en-US" sz="1700" b="1" dirty="0">
                <a:latin typeface="Times New Roman" pitchFamily="18" charset="0"/>
                <a:cs typeface="Times New Roman" pitchFamily="18" charset="0"/>
              </a:rPr>
              <a:t>Competition</a:t>
            </a:r>
            <a:endParaRPr lang="en-IN" sz="1700" b="1" dirty="0">
              <a:latin typeface="Times New Roman" pitchFamily="18" charset="0"/>
              <a:cs typeface="Times New Roman" pitchFamily="18" charset="0"/>
            </a:endParaRPr>
          </a:p>
          <a:p>
            <a:pPr marL="342900" lvl="0" indent="-342900" algn="just">
              <a:lnSpc>
                <a:spcPct val="150000"/>
              </a:lnSpc>
              <a:buAutoNum type="alphaLcPeriod"/>
            </a:pPr>
            <a:r>
              <a:rPr lang="en-US" sz="1700" b="1" dirty="0">
                <a:latin typeface="Times New Roman" pitchFamily="18" charset="0"/>
                <a:cs typeface="Times New Roman" pitchFamily="18" charset="0"/>
              </a:rPr>
              <a:t>Relationship-driven</a:t>
            </a:r>
            <a:endParaRPr lang="en-US" sz="17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94A09A9-5501-47C1-A89A-A340965A2BE2}" type="slidenum">
              <a:rPr lang="en-US" smtClean="0"/>
              <a:pPr/>
              <a:t>43</a:t>
            </a:fld>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4" name="Footer Placeholder 3"/>
          <p:cNvSpPr>
            <a:spLocks noGrp="1"/>
          </p:cNvSpPr>
          <p:nvPr>
            <p:ph type="ftr" sz="quarter" idx="11"/>
          </p:nvPr>
        </p:nvSpPr>
        <p:spPr>
          <a:xfrm>
            <a:off x="4024298" y="214290"/>
            <a:ext cx="4114800" cy="285752"/>
          </a:xfrm>
        </p:spPr>
        <p:txBody>
          <a:bodyPr/>
          <a:lstStyle/>
          <a:p>
            <a:r>
              <a:rPr lang="en-US" sz="2000" dirty="0"/>
              <a:t>Micro Environment </a:t>
            </a:r>
          </a:p>
        </p:txBody>
      </p:sp>
      <p:sp>
        <p:nvSpPr>
          <p:cNvPr id="5" name="Slide Number Placeholder 4"/>
          <p:cNvSpPr>
            <a:spLocks noGrp="1"/>
          </p:cNvSpPr>
          <p:nvPr>
            <p:ph type="sldNum" sz="quarter" idx="12"/>
          </p:nvPr>
        </p:nvSpPr>
        <p:spPr/>
        <p:txBody>
          <a:bodyPr/>
          <a:lstStyle/>
          <a:p>
            <a:fld id="{294A09A9-5501-47C1-A89A-A340965A2BE2}" type="slidenum">
              <a:rPr lang="en-US" smtClean="0"/>
              <a:pPr/>
              <a:t>44</a:t>
            </a:fld>
            <a:endParaRPr lang="en-US" dirty="0"/>
          </a:p>
        </p:txBody>
      </p:sp>
      <p:pic>
        <p:nvPicPr>
          <p:cNvPr id="2050" name="Picture 2" descr="C:\Users\admin\Desktop\micro-environment-1.jpg"/>
          <p:cNvPicPr>
            <a:picLocks noGrp="1" noChangeAspect="1" noChangeArrowheads="1"/>
          </p:cNvPicPr>
          <p:nvPr>
            <p:ph sz="half" idx="2"/>
          </p:nvPr>
        </p:nvPicPr>
        <p:blipFill>
          <a:blip r:embed="rId2"/>
          <a:srcRect/>
          <a:stretch>
            <a:fillRect/>
          </a:stretch>
        </p:blipFill>
        <p:spPr bwMode="auto">
          <a:xfrm>
            <a:off x="2095472" y="642918"/>
            <a:ext cx="8001056" cy="5214974"/>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half" idx="2"/>
          </p:nvPr>
        </p:nvSpPr>
        <p:spPr>
          <a:xfrm>
            <a:off x="238084" y="428604"/>
            <a:ext cx="11572956" cy="5057796"/>
          </a:xfrm>
        </p:spPr>
        <p:txBody>
          <a:bodyPr/>
          <a:lstStyle/>
          <a:p>
            <a:pPr marL="514350" indent="-514350" algn="just">
              <a:lnSpc>
                <a:spcPct val="150000"/>
              </a:lnSpc>
              <a:buFont typeface="Wingdings" pitchFamily="2" charset="2"/>
              <a:buChar char="Ø"/>
            </a:pPr>
            <a:r>
              <a:rPr lang="en-US" sz="1800" b="1" dirty="0">
                <a:latin typeface="Times New Roman" pitchFamily="18" charset="0"/>
                <a:cs typeface="Times New Roman" pitchFamily="18" charset="0"/>
              </a:rPr>
              <a:t>The Company</a:t>
            </a:r>
          </a:p>
          <a:p>
            <a:pPr marL="514350" indent="-514350" algn="just">
              <a:lnSpc>
                <a:spcPct val="150000"/>
              </a:lnSpc>
            </a:pPr>
            <a:r>
              <a:rPr lang="en-US" sz="1800" dirty="0">
                <a:latin typeface="Times New Roman" pitchFamily="18" charset="0"/>
                <a:cs typeface="Times New Roman" pitchFamily="18" charset="0"/>
              </a:rPr>
              <a:t>The marketing manager must co-ordinate with Finance, Production, R &amp; D, Accounts, purchasing etc. All these are co’s micro environment</a:t>
            </a:r>
          </a:p>
          <a:p>
            <a:pPr marL="514350" indent="-514350" algn="just">
              <a:lnSpc>
                <a:spcPct val="150000"/>
              </a:lnSpc>
              <a:buFont typeface="Wingdings" pitchFamily="2" charset="2"/>
              <a:buChar char="Ø"/>
            </a:pPr>
            <a:r>
              <a:rPr lang="en-US" sz="1800" b="1" dirty="0">
                <a:latin typeface="Times New Roman" pitchFamily="18" charset="0"/>
                <a:cs typeface="Times New Roman" pitchFamily="18" charset="0"/>
              </a:rPr>
              <a:t>The Suppliers</a:t>
            </a:r>
          </a:p>
          <a:p>
            <a:pPr marL="514350" indent="-514350" algn="just">
              <a:lnSpc>
                <a:spcPct val="150000"/>
              </a:lnSpc>
            </a:pPr>
            <a:r>
              <a:rPr lang="en-US" sz="1800" dirty="0">
                <a:latin typeface="Times New Roman" pitchFamily="18" charset="0"/>
                <a:cs typeface="Times New Roman" pitchFamily="18" charset="0"/>
              </a:rPr>
              <a:t>They are very important in terms of achieving goals and delivering services promptly without any interruption</a:t>
            </a:r>
          </a:p>
          <a:p>
            <a:pPr marL="514350" indent="-514350" algn="just">
              <a:lnSpc>
                <a:spcPct val="150000"/>
              </a:lnSpc>
            </a:pPr>
            <a:r>
              <a:rPr lang="en-US" sz="1800" dirty="0">
                <a:latin typeface="Times New Roman" pitchFamily="18" charset="0"/>
                <a:cs typeface="Times New Roman" pitchFamily="18" charset="0"/>
              </a:rPr>
              <a:t>Price changes, supply shortages, </a:t>
            </a:r>
            <a:r>
              <a:rPr lang="en-US" sz="1800" dirty="0" err="1">
                <a:latin typeface="Times New Roman" pitchFamily="18" charset="0"/>
                <a:cs typeface="Times New Roman" pitchFamily="18" charset="0"/>
              </a:rPr>
              <a:t>labour</a:t>
            </a:r>
            <a:r>
              <a:rPr lang="en-US" sz="1800" dirty="0">
                <a:latin typeface="Times New Roman" pitchFamily="18" charset="0"/>
                <a:cs typeface="Times New Roman" pitchFamily="18" charset="0"/>
              </a:rPr>
              <a:t> strikes etc can hinder the delivery promises to customers, lose sales and  damage relationship</a:t>
            </a:r>
          </a:p>
          <a:p>
            <a:pPr algn="just">
              <a:lnSpc>
                <a:spcPct val="150000"/>
              </a:lnSpc>
              <a:buFont typeface="Wingdings" pitchFamily="2" charset="2"/>
              <a:buChar char="Ø"/>
            </a:pPr>
            <a:r>
              <a:rPr lang="en-US" sz="1800" b="1" dirty="0">
                <a:latin typeface="Times New Roman" pitchFamily="18" charset="0"/>
                <a:cs typeface="Times New Roman" pitchFamily="18" charset="0"/>
              </a:rPr>
              <a:t>The Marketing Intermediaries</a:t>
            </a:r>
          </a:p>
          <a:p>
            <a:pPr algn="just">
              <a:lnSpc>
                <a:spcPct val="150000"/>
              </a:lnSpc>
            </a:pPr>
            <a:r>
              <a:rPr lang="en-US" sz="1800" dirty="0">
                <a:latin typeface="Times New Roman" pitchFamily="18" charset="0"/>
                <a:cs typeface="Times New Roman" pitchFamily="18" charset="0"/>
              </a:rPr>
              <a:t>They aid the company in promoting, selling and distributing the goods to final consumers</a:t>
            </a:r>
          </a:p>
          <a:p>
            <a:pPr algn="just">
              <a:lnSpc>
                <a:spcPct val="150000"/>
              </a:lnSpc>
            </a:pPr>
            <a:r>
              <a:rPr lang="en-US" sz="1800" dirty="0">
                <a:latin typeface="Times New Roman" pitchFamily="18" charset="0"/>
                <a:cs typeface="Times New Roman" pitchFamily="18" charset="0"/>
              </a:rPr>
              <a:t>They include middlemen, physical distribution firms, warehousing firms, marketing service agencies(like ad agency, media firms, marketing research firms, marketing consultancy firms) and financial intermediaries(like banks, credit institutions, insurance companies etc)</a:t>
            </a:r>
          </a:p>
          <a:p>
            <a:pPr algn="just">
              <a:lnSpc>
                <a:spcPct val="150000"/>
              </a:lnSpc>
            </a:pPr>
            <a:endParaRPr lang="en-IN" sz="18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3167042" y="1"/>
            <a:ext cx="6500858" cy="571480"/>
          </a:xfrm>
        </p:spPr>
        <p:txBody>
          <a:bodyPr/>
          <a:lstStyle/>
          <a:p>
            <a:r>
              <a:rPr lang="en-US" sz="1800" dirty="0">
                <a:latin typeface="Times New Roman" pitchFamily="18" charset="0"/>
                <a:cs typeface="Times New Roman" pitchFamily="18" charset="0"/>
              </a:rPr>
              <a:t>MICRO MARKETING ENVIRONMENT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sz="half" idx="2"/>
          </p:nvPr>
        </p:nvSpPr>
        <p:spPr>
          <a:xfrm>
            <a:off x="452398" y="571480"/>
            <a:ext cx="10972800" cy="3187828"/>
          </a:xfrm>
        </p:spPr>
        <p:txBody>
          <a:bodyPr/>
          <a:lstStyle/>
          <a:p>
            <a:pPr algn="just"/>
            <a:endParaRPr lang="en-IN" sz="1800" dirty="0">
              <a:latin typeface="Times New Roman" pitchFamily="18" charset="0"/>
              <a:cs typeface="Times New Roman" pitchFamily="18" charset="0"/>
            </a:endParaRPr>
          </a:p>
          <a:p>
            <a:pPr algn="just">
              <a:buFont typeface="Wingdings" pitchFamily="2" charset="2"/>
              <a:buChar char="Ø"/>
            </a:pPr>
            <a:r>
              <a:rPr lang="en-US" sz="2000" b="1" dirty="0">
                <a:latin typeface="Times New Roman" pitchFamily="18" charset="0"/>
                <a:cs typeface="Times New Roman" pitchFamily="18" charset="0"/>
              </a:rPr>
              <a:t>The Customers</a:t>
            </a:r>
          </a:p>
          <a:p>
            <a:pPr algn="just"/>
            <a:r>
              <a:rPr lang="en-US" sz="2000" dirty="0">
                <a:latin typeface="Times New Roman" pitchFamily="18" charset="0"/>
                <a:cs typeface="Times New Roman" pitchFamily="18" charset="0"/>
              </a:rPr>
              <a:t>Individual Consumer</a:t>
            </a:r>
          </a:p>
          <a:p>
            <a:pPr algn="just"/>
            <a:r>
              <a:rPr lang="en-US" sz="2000" dirty="0">
                <a:latin typeface="Times New Roman" pitchFamily="18" charset="0"/>
                <a:cs typeface="Times New Roman" pitchFamily="18" charset="0"/>
              </a:rPr>
              <a:t>Industrial Consumer</a:t>
            </a:r>
          </a:p>
          <a:p>
            <a:pPr algn="just"/>
            <a:r>
              <a:rPr lang="en-US" sz="2000" dirty="0">
                <a:latin typeface="Times New Roman" pitchFamily="18" charset="0"/>
                <a:cs typeface="Times New Roman" pitchFamily="18" charset="0"/>
              </a:rPr>
              <a:t>Resellers market</a:t>
            </a:r>
          </a:p>
          <a:p>
            <a:pPr algn="just"/>
            <a:r>
              <a:rPr lang="en-US" sz="2000" dirty="0">
                <a:latin typeface="Times New Roman" pitchFamily="18" charset="0"/>
                <a:cs typeface="Times New Roman" pitchFamily="18" charset="0"/>
              </a:rPr>
              <a:t>Government Markets</a:t>
            </a:r>
          </a:p>
          <a:p>
            <a:pPr algn="just"/>
            <a:r>
              <a:rPr lang="en-US" sz="2000" dirty="0">
                <a:latin typeface="Times New Roman" pitchFamily="18" charset="0"/>
                <a:cs typeface="Times New Roman" pitchFamily="18" charset="0"/>
              </a:rPr>
              <a:t>International Markets</a:t>
            </a:r>
          </a:p>
          <a:p>
            <a:pPr algn="just"/>
            <a:r>
              <a:rPr lang="en-US" sz="2000" dirty="0">
                <a:latin typeface="Times New Roman" pitchFamily="18" charset="0"/>
                <a:cs typeface="Times New Roman" pitchFamily="18" charset="0"/>
              </a:rPr>
              <a:t>Continuous watch on changing needs and wants of consumers and grab emerging opportunities</a:t>
            </a:r>
          </a:p>
          <a:p>
            <a:pPr algn="just">
              <a:buNone/>
            </a:pPr>
            <a:endParaRPr lang="en-US" sz="1800" dirty="0">
              <a:latin typeface="Times New Roman" pitchFamily="18" charset="0"/>
              <a:cs typeface="Times New Roman" pitchFamily="18" charset="0"/>
            </a:endParaRPr>
          </a:p>
          <a:p>
            <a:pPr algn="just">
              <a:buFont typeface="Wingdings" pitchFamily="2" charset="2"/>
              <a:buChar char="Ø"/>
            </a:pPr>
            <a:r>
              <a:rPr lang="en-US" sz="2000" b="1" dirty="0">
                <a:latin typeface="Times New Roman" pitchFamily="18" charset="0"/>
                <a:cs typeface="Times New Roman" pitchFamily="18" charset="0"/>
              </a:rPr>
              <a:t>The Competitors</a:t>
            </a:r>
          </a:p>
          <a:p>
            <a:pPr algn="just"/>
            <a:r>
              <a:rPr lang="en-US" sz="2000" dirty="0">
                <a:latin typeface="Times New Roman" pitchFamily="18" charset="0"/>
                <a:cs typeface="Times New Roman" pitchFamily="18" charset="0"/>
              </a:rPr>
              <a:t>Competitors have to be identified, monitored and outperformed</a:t>
            </a:r>
          </a:p>
          <a:p>
            <a:pPr algn="just"/>
            <a:r>
              <a:rPr lang="en-US" sz="2000" dirty="0">
                <a:latin typeface="Times New Roman" pitchFamily="18" charset="0"/>
                <a:cs typeface="Times New Roman" pitchFamily="18" charset="0"/>
              </a:rPr>
              <a:t>Understanding the status, strength and weakness about competitors is crucial</a:t>
            </a:r>
          </a:p>
          <a:p>
            <a:pPr algn="just"/>
            <a:r>
              <a:rPr lang="en-US" sz="2000" dirty="0">
                <a:latin typeface="Times New Roman" pitchFamily="18" charset="0"/>
                <a:cs typeface="Times New Roman" pitchFamily="18" charset="0"/>
              </a:rPr>
              <a:t>Competitive advantage has to be gained by creating customer value </a:t>
            </a:r>
          </a:p>
          <a:p>
            <a:pPr algn="just"/>
            <a:endParaRPr lang="en-US" sz="1800" dirty="0">
              <a:latin typeface="Times New Roman" pitchFamily="18" charset="0"/>
              <a:cs typeface="Times New Roman" pitchFamily="18" charset="0"/>
            </a:endParaRPr>
          </a:p>
          <a:p>
            <a:pPr algn="just"/>
            <a:endParaRPr lang="en-IN" sz="18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3167042" y="214289"/>
            <a:ext cx="7000924" cy="428629"/>
          </a:xfrm>
        </p:spPr>
        <p:txBody>
          <a:bodyPr/>
          <a:lstStyle/>
          <a:p>
            <a:endParaRPr lang="en-US"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MICRO MARKETING ENVIRONMENT </a:t>
            </a:r>
          </a:p>
          <a:p>
            <a:endParaRPr lang="en-US" sz="20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46</a:t>
            </a:fld>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half" idx="2"/>
          </p:nvPr>
        </p:nvSpPr>
        <p:spPr>
          <a:xfrm>
            <a:off x="595274" y="857232"/>
            <a:ext cx="10972800" cy="3044952"/>
          </a:xfrm>
        </p:spPr>
        <p:txBody>
          <a:bodyPr/>
          <a:lstStyle/>
          <a:p>
            <a:pPr algn="just">
              <a:buFont typeface="Wingdings" pitchFamily="2" charset="2"/>
              <a:buChar char="Ø"/>
            </a:pPr>
            <a:r>
              <a:rPr lang="en-US" sz="1800" b="1" dirty="0">
                <a:latin typeface="Times New Roman" pitchFamily="18" charset="0"/>
                <a:cs typeface="Times New Roman" pitchFamily="18" charset="0"/>
              </a:rPr>
              <a:t>Public</a:t>
            </a:r>
          </a:p>
          <a:p>
            <a:pPr algn="just"/>
            <a:r>
              <a:rPr lang="en-US" sz="1800" dirty="0">
                <a:latin typeface="Times New Roman" pitchFamily="18" charset="0"/>
                <a:cs typeface="Times New Roman" pitchFamily="18" charset="0"/>
              </a:rPr>
              <a:t>Building good image about the firm in the minds of general public</a:t>
            </a:r>
          </a:p>
          <a:p>
            <a:pPr algn="just"/>
            <a:r>
              <a:rPr lang="en-US" sz="1800" dirty="0">
                <a:latin typeface="Times New Roman" pitchFamily="18" charset="0"/>
                <a:cs typeface="Times New Roman" pitchFamily="18" charset="0"/>
              </a:rPr>
              <a:t>They maintain Public relations department</a:t>
            </a:r>
          </a:p>
          <a:p>
            <a:pPr algn="just"/>
            <a:r>
              <a:rPr lang="en-US" sz="1800" b="1" dirty="0">
                <a:latin typeface="Times New Roman" pitchFamily="18" charset="0"/>
                <a:cs typeface="Times New Roman" pitchFamily="18" charset="0"/>
              </a:rPr>
              <a:t>There are seven types of publics:</a:t>
            </a:r>
          </a:p>
          <a:p>
            <a:pPr algn="just">
              <a:buFont typeface="Wingdings" pitchFamily="2" charset="2"/>
              <a:buChar char="Ø"/>
            </a:pPr>
            <a:r>
              <a:rPr lang="en-US" sz="1800" dirty="0">
                <a:latin typeface="Times New Roman" pitchFamily="18" charset="0"/>
                <a:cs typeface="Times New Roman" pitchFamily="18" charset="0"/>
              </a:rPr>
              <a:t>Financial-banks, stock brokers, financial institutions</a:t>
            </a:r>
          </a:p>
          <a:p>
            <a:pPr algn="just">
              <a:buFont typeface="Wingdings" pitchFamily="2" charset="2"/>
              <a:buChar char="Ø"/>
            </a:pPr>
            <a:r>
              <a:rPr lang="en-US" sz="1800" dirty="0">
                <a:latin typeface="Times New Roman" pitchFamily="18" charset="0"/>
                <a:cs typeface="Times New Roman" pitchFamily="18" charset="0"/>
              </a:rPr>
              <a:t>Media</a:t>
            </a:r>
          </a:p>
          <a:p>
            <a:pPr algn="just">
              <a:buFont typeface="Wingdings" pitchFamily="2" charset="2"/>
              <a:buChar char="Ø"/>
            </a:pPr>
            <a:r>
              <a:rPr lang="en-US" sz="1800" dirty="0" err="1">
                <a:latin typeface="Times New Roman" pitchFamily="18" charset="0"/>
                <a:cs typeface="Times New Roman" pitchFamily="18" charset="0"/>
              </a:rPr>
              <a:t>Govt</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depts</a:t>
            </a:r>
            <a:endParaRPr lang="en-US" sz="1800" dirty="0">
              <a:latin typeface="Times New Roman" pitchFamily="18" charset="0"/>
              <a:cs typeface="Times New Roman" pitchFamily="18" charset="0"/>
            </a:endParaRPr>
          </a:p>
          <a:p>
            <a:pPr algn="just">
              <a:buFont typeface="Wingdings" pitchFamily="2" charset="2"/>
              <a:buChar char="Ø"/>
            </a:pPr>
            <a:r>
              <a:rPr lang="en-US" sz="1800" dirty="0">
                <a:latin typeface="Times New Roman" pitchFamily="18" charset="0"/>
                <a:cs typeface="Times New Roman" pitchFamily="18" charset="0"/>
              </a:rPr>
              <a:t>Citizen forum, consumer organizations, environment groups</a:t>
            </a:r>
          </a:p>
          <a:p>
            <a:pPr algn="just">
              <a:buFont typeface="Wingdings" pitchFamily="2" charset="2"/>
              <a:buChar char="Ø"/>
            </a:pPr>
            <a:r>
              <a:rPr lang="en-US" sz="1800" dirty="0">
                <a:latin typeface="Times New Roman" pitchFamily="18" charset="0"/>
                <a:cs typeface="Times New Roman" pitchFamily="18" charset="0"/>
              </a:rPr>
              <a:t>Local, </a:t>
            </a:r>
            <a:r>
              <a:rPr lang="en-US" sz="1800" dirty="0" err="1">
                <a:latin typeface="Times New Roman" pitchFamily="18" charset="0"/>
                <a:cs typeface="Times New Roman" pitchFamily="18" charset="0"/>
              </a:rPr>
              <a:t>neighbourhood</a:t>
            </a:r>
            <a:r>
              <a:rPr lang="en-US" sz="1800" dirty="0">
                <a:latin typeface="Times New Roman" pitchFamily="18" charset="0"/>
                <a:cs typeface="Times New Roman" pitchFamily="18" charset="0"/>
              </a:rPr>
              <a:t>  residents, community groups </a:t>
            </a:r>
          </a:p>
          <a:p>
            <a:pPr algn="just">
              <a:buFont typeface="Wingdings" pitchFamily="2" charset="2"/>
              <a:buChar char="Ø"/>
            </a:pPr>
            <a:r>
              <a:rPr lang="en-US" sz="1800" dirty="0">
                <a:latin typeface="Times New Roman" pitchFamily="18" charset="0"/>
                <a:cs typeface="Times New Roman" pitchFamily="18" charset="0"/>
              </a:rPr>
              <a:t>General public</a:t>
            </a:r>
          </a:p>
          <a:p>
            <a:pPr algn="just">
              <a:buFont typeface="Wingdings" pitchFamily="2" charset="2"/>
              <a:buChar char="Ø"/>
            </a:pPr>
            <a:r>
              <a:rPr lang="en-US" sz="1800" dirty="0">
                <a:latin typeface="Times New Roman" pitchFamily="18" charset="0"/>
                <a:cs typeface="Times New Roman" pitchFamily="18" charset="0"/>
              </a:rPr>
              <a:t>Internal-Workers, </a:t>
            </a:r>
            <a:r>
              <a:rPr lang="en-US" sz="1800" dirty="0" err="1">
                <a:latin typeface="Times New Roman" pitchFamily="18" charset="0"/>
                <a:cs typeface="Times New Roman" pitchFamily="18" charset="0"/>
              </a:rPr>
              <a:t>BOD,Officers</a:t>
            </a:r>
            <a:r>
              <a:rPr lang="en-US" sz="1800" dirty="0">
                <a:latin typeface="Times New Roman" pitchFamily="18" charset="0"/>
                <a:cs typeface="Times New Roman" pitchFamily="18" charset="0"/>
              </a:rPr>
              <a:t> etc</a:t>
            </a:r>
          </a:p>
          <a:p>
            <a:pPr algn="just"/>
            <a:endParaRPr lang="en-IN" sz="18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3095604" y="214290"/>
            <a:ext cx="6357982" cy="428628"/>
          </a:xfrm>
        </p:spPr>
        <p:txBody>
          <a:bodyPr/>
          <a:lstStyle/>
          <a:p>
            <a:r>
              <a:rPr lang="en-US" sz="1800" dirty="0">
                <a:latin typeface="Times New Roman" pitchFamily="18" charset="0"/>
                <a:cs typeface="Times New Roman" pitchFamily="18" charset="0"/>
              </a:rPr>
              <a:t>MICRO MARKETING ENVIRONMENT </a:t>
            </a:r>
          </a:p>
          <a:p>
            <a:endParaRPr lang="en-US" sz="18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47</a:t>
            </a:fld>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868679"/>
            <a:ext cx="10972800" cy="488619"/>
          </a:xfrm>
        </p:spPr>
        <p:txBody>
          <a:bodyPr/>
          <a:lstStyle/>
          <a:p>
            <a:pPr algn="l"/>
            <a:r>
              <a:rPr lang="en-US" sz="2000" dirty="0">
                <a:latin typeface="Times New Roman" pitchFamily="18" charset="0"/>
                <a:cs typeface="Times New Roman" pitchFamily="18" charset="0"/>
              </a:rPr>
              <a:t>CHARACTERISTICS OF Macro ENVIRONMENT</a:t>
            </a:r>
            <a:br>
              <a:rPr lang="en-IN" sz="2000" dirty="0">
                <a:latin typeface="Times New Roman" pitchFamily="18" charset="0"/>
                <a:cs typeface="Times New Roman" pitchFamily="18" charset="0"/>
              </a:rPr>
            </a:br>
            <a:endParaRPr lang="en-IN" sz="2000" dirty="0">
              <a:latin typeface="Times New Roman" pitchFamily="18" charset="0"/>
              <a:cs typeface="Times New Roman" pitchFamily="18" charset="0"/>
            </a:endParaRPr>
          </a:p>
        </p:txBody>
      </p:sp>
      <p:sp>
        <p:nvSpPr>
          <p:cNvPr id="3" name="Content Placeholder 2"/>
          <p:cNvSpPr>
            <a:spLocks noGrp="1"/>
          </p:cNvSpPr>
          <p:nvPr>
            <p:ph sz="half" idx="2"/>
          </p:nvPr>
        </p:nvSpPr>
        <p:spPr>
          <a:xfrm>
            <a:off x="612647" y="1285860"/>
            <a:ext cx="10972800" cy="4429156"/>
          </a:xfrm>
        </p:spPr>
        <p:txBody>
          <a:bodyPr/>
          <a:lstStyle/>
          <a:p>
            <a:pPr lvl="0" algn="just">
              <a:lnSpc>
                <a:spcPct val="150000"/>
              </a:lnSpc>
            </a:pPr>
            <a:r>
              <a:rPr lang="en-US" sz="1800" dirty="0">
                <a:latin typeface="Times New Roman" pitchFamily="18" charset="0"/>
                <a:cs typeface="Times New Roman" pitchFamily="18" charset="0"/>
              </a:rPr>
              <a:t>The macro environment refers to the broader societal and environmental factors that influence a company's operations and performance, but are generally beyond its direct control. </a:t>
            </a:r>
          </a:p>
          <a:p>
            <a:pPr lvl="0" algn="just">
              <a:lnSpc>
                <a:spcPct val="150000"/>
              </a:lnSpc>
            </a:pPr>
            <a:r>
              <a:rPr lang="en-US" sz="1800" dirty="0">
                <a:latin typeface="Times New Roman" pitchFamily="18" charset="0"/>
                <a:cs typeface="Times New Roman" pitchFamily="18" charset="0"/>
              </a:rPr>
              <a:t>Some of the key characteristics of the macro environment are:</a:t>
            </a:r>
            <a:endParaRPr lang="en-IN" sz="1800" dirty="0">
              <a:latin typeface="Times New Roman" pitchFamily="18" charset="0"/>
              <a:cs typeface="Times New Roman" pitchFamily="18" charset="0"/>
            </a:endParaRPr>
          </a:p>
          <a:p>
            <a:pPr lvl="0" algn="just">
              <a:lnSpc>
                <a:spcPct val="150000"/>
              </a:lnSpc>
            </a:pPr>
            <a:r>
              <a:rPr lang="en-US" sz="1800" dirty="0">
                <a:latin typeface="Times New Roman" pitchFamily="18" charset="0"/>
                <a:cs typeface="Times New Roman" pitchFamily="18" charset="0"/>
              </a:rPr>
              <a:t>Uncontrollable</a:t>
            </a:r>
          </a:p>
          <a:p>
            <a:pPr lvl="0" algn="just">
              <a:lnSpc>
                <a:spcPct val="150000"/>
              </a:lnSpc>
            </a:pPr>
            <a:r>
              <a:rPr lang="en-US" sz="1800" dirty="0">
                <a:latin typeface="Times New Roman" pitchFamily="18" charset="0"/>
                <a:cs typeface="Times New Roman" pitchFamily="18" charset="0"/>
              </a:rPr>
              <a:t>Complexity</a:t>
            </a:r>
          </a:p>
          <a:p>
            <a:pPr lvl="0" algn="just">
              <a:lnSpc>
                <a:spcPct val="150000"/>
              </a:lnSpc>
            </a:pPr>
            <a:r>
              <a:rPr lang="en-US" sz="1800" dirty="0">
                <a:latin typeface="Times New Roman" pitchFamily="18" charset="0"/>
                <a:cs typeface="Times New Roman" pitchFamily="18" charset="0"/>
              </a:rPr>
              <a:t>Long-term impact</a:t>
            </a:r>
            <a:endParaRPr lang="en-IN" sz="1800" dirty="0">
              <a:latin typeface="Times New Roman" pitchFamily="18" charset="0"/>
              <a:cs typeface="Times New Roman" pitchFamily="18" charset="0"/>
            </a:endParaRPr>
          </a:p>
          <a:p>
            <a:pPr lvl="0" algn="just">
              <a:lnSpc>
                <a:spcPct val="150000"/>
              </a:lnSpc>
            </a:pPr>
            <a:r>
              <a:rPr lang="en-US" sz="1800" dirty="0">
                <a:latin typeface="Times New Roman" pitchFamily="18" charset="0"/>
                <a:cs typeface="Times New Roman" pitchFamily="18" charset="0"/>
              </a:rPr>
              <a:t>Influence on strategy</a:t>
            </a:r>
          </a:p>
          <a:p>
            <a:pPr lvl="0" algn="just">
              <a:lnSpc>
                <a:spcPct val="150000"/>
              </a:lnSpc>
            </a:pPr>
            <a:r>
              <a:rPr lang="en-US" sz="1800" dirty="0">
                <a:latin typeface="Times New Roman" pitchFamily="18" charset="0"/>
                <a:cs typeface="Times New Roman" pitchFamily="18" charset="0"/>
              </a:rPr>
              <a:t>Global nature</a:t>
            </a:r>
          </a:p>
          <a:p>
            <a:pPr lvl="0" algn="just">
              <a:lnSpc>
                <a:spcPct val="150000"/>
              </a:lnSpc>
            </a:pPr>
            <a:r>
              <a:rPr lang="en-US" sz="1800" dirty="0">
                <a:latin typeface="Times New Roman" pitchFamily="18" charset="0"/>
                <a:cs typeface="Times New Roman" pitchFamily="18" charset="0"/>
              </a:rPr>
              <a:t>Environmental impact</a:t>
            </a:r>
            <a:endParaRPr lang="en-IN" sz="1800" dirty="0">
              <a:latin typeface="Times New Roman" pitchFamily="18" charset="0"/>
              <a:cs typeface="Times New Roman" pitchFamily="18" charset="0"/>
            </a:endParaRPr>
          </a:p>
          <a:p>
            <a:pPr lvl="0" algn="just">
              <a:lnSpc>
                <a:spcPct val="150000"/>
              </a:lnSpc>
            </a:pPr>
            <a:r>
              <a:rPr lang="en-US" sz="1800" dirty="0">
                <a:latin typeface="Times New Roman" pitchFamily="18" charset="0"/>
                <a:cs typeface="Times New Roman" pitchFamily="18" charset="0"/>
              </a:rPr>
              <a:t>Technological change </a:t>
            </a:r>
            <a:endParaRPr lang="en-IN" sz="1800" dirty="0">
              <a:latin typeface="Times New Roman" pitchFamily="18" charset="0"/>
              <a:cs typeface="Times New Roman" pitchFamily="18" charset="0"/>
            </a:endParaRPr>
          </a:p>
          <a:p>
            <a:pPr algn="just">
              <a:lnSpc>
                <a:spcPct val="150000"/>
              </a:lnSpc>
              <a:buNone/>
            </a:pPr>
            <a:endParaRPr lang="en-US" sz="18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2809852" y="214289"/>
            <a:ext cx="6858048" cy="428629"/>
          </a:xfrm>
        </p:spPr>
        <p:txBody>
          <a:bodyPr/>
          <a:lstStyle/>
          <a:p>
            <a:r>
              <a:rPr lang="en-US" sz="2800" dirty="0">
                <a:latin typeface="Times New Roman" pitchFamily="18" charset="0"/>
                <a:cs typeface="Times New Roman" pitchFamily="18" charset="0"/>
              </a:rPr>
              <a:t>MACRO ENVIRONMENT</a:t>
            </a:r>
            <a:endParaRPr lang="en-US" sz="28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48</a:t>
            </a:fld>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4" name="Footer Placeholder 3"/>
          <p:cNvSpPr>
            <a:spLocks noGrp="1"/>
          </p:cNvSpPr>
          <p:nvPr>
            <p:ph type="ftr" sz="quarter" idx="11"/>
          </p:nvPr>
        </p:nvSpPr>
        <p:spPr>
          <a:xfrm>
            <a:off x="4038600" y="11575"/>
            <a:ext cx="4114800" cy="631343"/>
          </a:xfrm>
        </p:spPr>
        <p:txBody>
          <a:bodyPr/>
          <a:lstStyle/>
          <a:p>
            <a:r>
              <a:rPr lang="en-US" sz="2800" dirty="0">
                <a:latin typeface="Times New Roman" pitchFamily="18" charset="0"/>
                <a:cs typeface="Times New Roman" pitchFamily="18" charset="0"/>
              </a:rPr>
              <a:t>Macro Environment</a:t>
            </a:r>
          </a:p>
        </p:txBody>
      </p:sp>
      <p:sp>
        <p:nvSpPr>
          <p:cNvPr id="5" name="Slide Number Placeholder 4"/>
          <p:cNvSpPr>
            <a:spLocks noGrp="1"/>
          </p:cNvSpPr>
          <p:nvPr>
            <p:ph type="sldNum" sz="quarter" idx="12"/>
          </p:nvPr>
        </p:nvSpPr>
        <p:spPr/>
        <p:txBody>
          <a:bodyPr/>
          <a:lstStyle/>
          <a:p>
            <a:fld id="{294A09A9-5501-47C1-A89A-A340965A2BE2}" type="slidenum">
              <a:rPr lang="en-US" smtClean="0"/>
              <a:pPr/>
              <a:t>49</a:t>
            </a:fld>
            <a:endParaRPr lang="en-US" dirty="0"/>
          </a:p>
        </p:txBody>
      </p:sp>
      <p:pic>
        <p:nvPicPr>
          <p:cNvPr id="3074" name="Picture 2" descr="C:\Users\admin\Desktop\MACRO.jpg"/>
          <p:cNvPicPr>
            <a:picLocks noGrp="1" noChangeAspect="1" noChangeArrowheads="1"/>
          </p:cNvPicPr>
          <p:nvPr>
            <p:ph sz="half" idx="2"/>
          </p:nvPr>
        </p:nvPicPr>
        <p:blipFill>
          <a:blip r:embed="rId2"/>
          <a:srcRect/>
          <a:stretch>
            <a:fillRect/>
          </a:stretch>
        </p:blipFill>
        <p:spPr bwMode="auto">
          <a:xfrm>
            <a:off x="1523968" y="785794"/>
            <a:ext cx="8501122" cy="542928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8150" y="428604"/>
            <a:ext cx="10972800" cy="774371"/>
          </a:xfrm>
        </p:spPr>
        <p:txBody>
          <a:bodyPr/>
          <a:lstStyle/>
          <a:p>
            <a:r>
              <a:rPr lang="en-IN" sz="2800" u="sng" dirty="0"/>
              <a:t>Scope of Marketing</a:t>
            </a:r>
            <a:br>
              <a:rPr lang="en-IN" sz="2800" dirty="0"/>
            </a:br>
            <a:endParaRPr lang="en-IN" sz="2800" dirty="0"/>
          </a:p>
        </p:txBody>
      </p:sp>
      <p:sp>
        <p:nvSpPr>
          <p:cNvPr id="3" name="Content Placeholder 2"/>
          <p:cNvSpPr>
            <a:spLocks noGrp="1"/>
          </p:cNvSpPr>
          <p:nvPr>
            <p:ph sz="half" idx="2"/>
          </p:nvPr>
        </p:nvSpPr>
        <p:spPr>
          <a:xfrm>
            <a:off x="166646" y="1071546"/>
            <a:ext cx="11418801" cy="5072098"/>
          </a:xfrm>
        </p:spPr>
        <p:txBody>
          <a:bodyPr/>
          <a:lstStyle/>
          <a:p>
            <a:endParaRPr lang="en-IN" sz="2800" b="1" dirty="0">
              <a:latin typeface="Times New Roman" pitchFamily="18" charset="0"/>
              <a:cs typeface="Times New Roman" pitchFamily="18" charset="0"/>
            </a:endParaRPr>
          </a:p>
          <a:p>
            <a:r>
              <a:rPr lang="en-IN" sz="2800" b="1" dirty="0">
                <a:latin typeface="Times New Roman" pitchFamily="18" charset="0"/>
                <a:cs typeface="Times New Roman" pitchFamily="18" charset="0"/>
              </a:rPr>
              <a:t>1. Study of Consumer Wants and Needs</a:t>
            </a:r>
            <a:endParaRPr lang="en-IN" sz="2800" dirty="0">
              <a:latin typeface="Times New Roman" pitchFamily="18" charset="0"/>
              <a:cs typeface="Times New Roman" pitchFamily="18" charset="0"/>
            </a:endParaRPr>
          </a:p>
          <a:p>
            <a:r>
              <a:rPr lang="en-IN" sz="2800" b="1" dirty="0">
                <a:latin typeface="Times New Roman" pitchFamily="18" charset="0"/>
                <a:cs typeface="Times New Roman" pitchFamily="18" charset="0"/>
              </a:rPr>
              <a:t>2. Study of Consumer Behaviour</a:t>
            </a:r>
            <a:endParaRPr lang="en-IN" sz="2800" dirty="0">
              <a:latin typeface="Times New Roman" pitchFamily="18" charset="0"/>
              <a:cs typeface="Times New Roman" pitchFamily="18" charset="0"/>
            </a:endParaRPr>
          </a:p>
          <a:p>
            <a:r>
              <a:rPr lang="en-IN" sz="2800" b="1" dirty="0">
                <a:latin typeface="Times New Roman" pitchFamily="18" charset="0"/>
                <a:cs typeface="Times New Roman" pitchFamily="18" charset="0"/>
              </a:rPr>
              <a:t>3. Production Planning and Development</a:t>
            </a:r>
            <a:endParaRPr lang="en-IN" sz="2800" dirty="0">
              <a:latin typeface="Times New Roman" pitchFamily="18" charset="0"/>
              <a:cs typeface="Times New Roman" pitchFamily="18" charset="0"/>
            </a:endParaRPr>
          </a:p>
          <a:p>
            <a:r>
              <a:rPr lang="en-IN" sz="2800" b="1" dirty="0">
                <a:latin typeface="Times New Roman" pitchFamily="18" charset="0"/>
                <a:cs typeface="Times New Roman" pitchFamily="18" charset="0"/>
              </a:rPr>
              <a:t>4. Pricing Policies</a:t>
            </a:r>
            <a:endParaRPr lang="en-IN" sz="2800" dirty="0">
              <a:latin typeface="Times New Roman" pitchFamily="18" charset="0"/>
              <a:cs typeface="Times New Roman" pitchFamily="18" charset="0"/>
            </a:endParaRPr>
          </a:p>
          <a:p>
            <a:r>
              <a:rPr lang="en-IN" sz="2800" b="1" dirty="0">
                <a:latin typeface="Times New Roman" pitchFamily="18" charset="0"/>
                <a:cs typeface="Times New Roman" pitchFamily="18" charset="0"/>
              </a:rPr>
              <a:t>5. Distribution</a:t>
            </a:r>
            <a:endParaRPr lang="en-IN" sz="2800" dirty="0">
              <a:latin typeface="Times New Roman" pitchFamily="18" charset="0"/>
              <a:cs typeface="Times New Roman" pitchFamily="18" charset="0"/>
            </a:endParaRPr>
          </a:p>
          <a:p>
            <a:r>
              <a:rPr lang="en-IN" sz="2800" b="1" dirty="0">
                <a:latin typeface="Times New Roman" pitchFamily="18" charset="0"/>
                <a:cs typeface="Times New Roman" pitchFamily="18" charset="0"/>
              </a:rPr>
              <a:t>6. Promotion</a:t>
            </a:r>
            <a:endParaRPr lang="en-IN" sz="2800" dirty="0">
              <a:latin typeface="Times New Roman" pitchFamily="18" charset="0"/>
              <a:cs typeface="Times New Roman" pitchFamily="18" charset="0"/>
            </a:endParaRPr>
          </a:p>
          <a:p>
            <a:r>
              <a:rPr lang="en-IN" sz="2800" b="1" dirty="0">
                <a:latin typeface="Times New Roman" pitchFamily="18" charset="0"/>
                <a:cs typeface="Times New Roman" pitchFamily="18" charset="0"/>
              </a:rPr>
              <a:t>8. Marketing Control</a:t>
            </a:r>
            <a:endParaRPr lang="en-IN" sz="2800" dirty="0">
              <a:latin typeface="Times New Roman" pitchFamily="18" charset="0"/>
              <a:cs typeface="Times New Roman" pitchFamily="18" charset="0"/>
            </a:endParaRPr>
          </a:p>
          <a:p>
            <a:pPr>
              <a:buNone/>
            </a:pPr>
            <a:br>
              <a:rPr lang="en-IN" sz="2800" dirty="0">
                <a:latin typeface="Times New Roman" pitchFamily="18" charset="0"/>
                <a:cs typeface="Times New Roman" pitchFamily="18" charset="0"/>
              </a:rPr>
            </a:br>
            <a:endParaRPr lang="en-IN" sz="2800" dirty="0">
              <a:latin typeface="Times New Roman" pitchFamily="18" charset="0"/>
              <a:cs typeface="Times New Roman" pitchFamily="18" charset="0"/>
            </a:endParaRP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5</a:t>
            </a:fld>
            <a:endParaRPr lang="en-US" dirty="0"/>
          </a:p>
        </p:txBody>
      </p:sp>
      <p:pic>
        <p:nvPicPr>
          <p:cNvPr id="7" name="Picture 6" descr="m3.jpg"/>
          <p:cNvPicPr>
            <a:picLocks noChangeAspect="1"/>
          </p:cNvPicPr>
          <p:nvPr/>
        </p:nvPicPr>
        <p:blipFill>
          <a:blip r:embed="rId2"/>
          <a:stretch>
            <a:fillRect/>
          </a:stretch>
        </p:blipFill>
        <p:spPr>
          <a:xfrm>
            <a:off x="7524760" y="1785926"/>
            <a:ext cx="4500594" cy="3500462"/>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half" idx="2"/>
          </p:nvPr>
        </p:nvSpPr>
        <p:spPr>
          <a:xfrm>
            <a:off x="523836" y="642918"/>
            <a:ext cx="10972800" cy="3259266"/>
          </a:xfrm>
        </p:spPr>
        <p:txBody>
          <a:bodyPr/>
          <a:lstStyle/>
          <a:p>
            <a:pPr algn="just">
              <a:buFont typeface="Wingdings" pitchFamily="2" charset="2"/>
              <a:buChar char="Ø"/>
            </a:pPr>
            <a:r>
              <a:rPr lang="en-US" sz="2400" b="1" dirty="0">
                <a:latin typeface="Times New Roman" pitchFamily="18" charset="0"/>
                <a:cs typeface="Times New Roman" pitchFamily="18" charset="0"/>
              </a:rPr>
              <a:t>Demographic Environment</a:t>
            </a:r>
          </a:p>
          <a:p>
            <a:pPr algn="just"/>
            <a:r>
              <a:rPr lang="en-US" sz="2000" dirty="0">
                <a:latin typeface="Times New Roman" pitchFamily="18" charset="0"/>
                <a:cs typeface="Times New Roman" pitchFamily="18" charset="0"/>
              </a:rPr>
              <a:t>Population of the target market</a:t>
            </a:r>
          </a:p>
          <a:p>
            <a:pPr algn="just"/>
            <a:r>
              <a:rPr lang="en-US" sz="2000" dirty="0">
                <a:latin typeface="Times New Roman" pitchFamily="18" charset="0"/>
                <a:cs typeface="Times New Roman" pitchFamily="18" charset="0"/>
              </a:rPr>
              <a:t>Geographic distribution</a:t>
            </a:r>
          </a:p>
          <a:p>
            <a:pPr algn="just"/>
            <a:r>
              <a:rPr lang="en-US" sz="2000" dirty="0">
                <a:latin typeface="Times New Roman" pitchFamily="18" charset="0"/>
                <a:cs typeface="Times New Roman" pitchFamily="18" charset="0"/>
              </a:rPr>
              <a:t>Density</a:t>
            </a:r>
          </a:p>
          <a:p>
            <a:pPr algn="just"/>
            <a:r>
              <a:rPr lang="en-US" sz="2000" dirty="0">
                <a:latin typeface="Times New Roman" pitchFamily="18" charset="0"/>
                <a:cs typeface="Times New Roman" pitchFamily="18" charset="0"/>
              </a:rPr>
              <a:t>Mobility trends</a:t>
            </a:r>
          </a:p>
          <a:p>
            <a:pPr algn="just"/>
            <a:r>
              <a:rPr lang="en-US" sz="2000" dirty="0">
                <a:latin typeface="Times New Roman" pitchFamily="18" charset="0"/>
                <a:cs typeface="Times New Roman" pitchFamily="18" charset="0"/>
              </a:rPr>
              <a:t>Age distribution</a:t>
            </a:r>
          </a:p>
          <a:p>
            <a:pPr algn="just"/>
            <a:r>
              <a:rPr lang="en-US" sz="2000" dirty="0">
                <a:latin typeface="Times New Roman" pitchFamily="18" charset="0"/>
                <a:cs typeface="Times New Roman" pitchFamily="18" charset="0"/>
              </a:rPr>
              <a:t>Birth</a:t>
            </a:r>
          </a:p>
          <a:p>
            <a:pPr algn="just"/>
            <a:r>
              <a:rPr lang="en-US" sz="2000" dirty="0">
                <a:latin typeface="Times New Roman" pitchFamily="18" charset="0"/>
                <a:cs typeface="Times New Roman" pitchFamily="18" charset="0"/>
              </a:rPr>
              <a:t>Marriage and death </a:t>
            </a:r>
          </a:p>
          <a:p>
            <a:pPr algn="just"/>
            <a:r>
              <a:rPr lang="en-US" sz="2000" dirty="0">
                <a:latin typeface="Times New Roman" pitchFamily="18" charset="0"/>
                <a:cs typeface="Times New Roman" pitchFamily="18" charset="0"/>
              </a:rPr>
              <a:t>Ethnic and religious structure </a:t>
            </a:r>
          </a:p>
          <a:p>
            <a:pPr algn="just">
              <a:lnSpc>
                <a:spcPct val="150000"/>
              </a:lnSpc>
            </a:pPr>
            <a:r>
              <a:rPr lang="en-US" sz="2000" dirty="0">
                <a:latin typeface="Times New Roman" pitchFamily="18" charset="0"/>
                <a:cs typeface="Times New Roman" pitchFamily="18" charset="0"/>
              </a:rPr>
              <a:t>A marketer has to continuously keep track on changing age and family structures, geographical population, education characteristics etc</a:t>
            </a:r>
          </a:p>
          <a:p>
            <a:pPr algn="just">
              <a:lnSpc>
                <a:spcPct val="150000"/>
              </a:lnSpc>
            </a:pPr>
            <a:r>
              <a:rPr lang="en-IN" sz="2000" dirty="0">
                <a:latin typeface="Times New Roman" pitchFamily="18" charset="0"/>
                <a:cs typeface="Times New Roman" pitchFamily="18" charset="0"/>
              </a:rPr>
              <a:t>The large and diverse demographics offer both opportunities as well as challenges for businesses.</a:t>
            </a:r>
            <a:endParaRPr lang="en-US" sz="2000" dirty="0">
              <a:latin typeface="Times New Roman" pitchFamily="18" charset="0"/>
              <a:cs typeface="Times New Roman" pitchFamily="18" charset="0"/>
            </a:endParaRPr>
          </a:p>
          <a:p>
            <a:pPr algn="just"/>
            <a:endParaRPr lang="en-IN" sz="20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4038600" y="142851"/>
            <a:ext cx="4114800" cy="500067"/>
          </a:xfrm>
        </p:spPr>
        <p:txBody>
          <a:bodyPr/>
          <a:lstStyle/>
          <a:p>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Macro Environment</a:t>
            </a:r>
          </a:p>
          <a:p>
            <a:endParaRPr lang="en-US" sz="24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50</a:t>
            </a:fld>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3836" y="857232"/>
            <a:ext cx="10972800" cy="345743"/>
          </a:xfrm>
        </p:spPr>
        <p:txBody>
          <a:bodyPr/>
          <a:lstStyle/>
          <a:p>
            <a:pPr algn="l"/>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Economic Environment</a:t>
            </a:r>
            <a:br>
              <a:rPr lang="en-US" sz="2400" dirty="0">
                <a:latin typeface="Times New Roman" pitchFamily="18" charset="0"/>
                <a:cs typeface="Times New Roman" pitchFamily="18" charset="0"/>
              </a:rPr>
            </a:br>
            <a:endParaRPr lang="en-IN" sz="2400" dirty="0">
              <a:latin typeface="Times New Roman" pitchFamily="18" charset="0"/>
              <a:cs typeface="Times New Roman" pitchFamily="18" charset="0"/>
            </a:endParaRPr>
          </a:p>
        </p:txBody>
      </p:sp>
      <p:sp>
        <p:nvSpPr>
          <p:cNvPr id="3" name="Content Placeholder 2"/>
          <p:cNvSpPr>
            <a:spLocks noGrp="1"/>
          </p:cNvSpPr>
          <p:nvPr>
            <p:ph sz="half" idx="2"/>
          </p:nvPr>
        </p:nvSpPr>
        <p:spPr>
          <a:xfrm>
            <a:off x="238084" y="1428736"/>
            <a:ext cx="11644394" cy="4057664"/>
          </a:xfrm>
        </p:spPr>
        <p:txBody>
          <a:bodyPr/>
          <a:lstStyle/>
          <a:p>
            <a:pPr algn="just">
              <a:lnSpc>
                <a:spcPct val="150000"/>
              </a:lnSpc>
              <a:buFont typeface="Wingdings" pitchFamily="2" charset="2"/>
              <a:buChar char="Ø"/>
            </a:pPr>
            <a:r>
              <a:rPr lang="en-US" sz="2000" dirty="0">
                <a:latin typeface="Times New Roman" pitchFamily="18" charset="0"/>
                <a:cs typeface="Times New Roman" pitchFamily="18" charset="0"/>
              </a:rPr>
              <a:t>This consists of those factors that affect consumer purchasing power and spending patterns </a:t>
            </a:r>
          </a:p>
          <a:p>
            <a:pPr algn="just">
              <a:lnSpc>
                <a:spcPct val="150000"/>
              </a:lnSpc>
              <a:buFont typeface="Wingdings" pitchFamily="2" charset="2"/>
              <a:buChar char="Ø"/>
            </a:pPr>
            <a:r>
              <a:rPr lang="en-US" sz="2000" dirty="0">
                <a:latin typeface="Times New Roman" pitchFamily="18" charset="0"/>
                <a:cs typeface="Times New Roman" pitchFamily="18" charset="0"/>
              </a:rPr>
              <a:t>Total buying power is a function of current income, prices, savings and credit availability</a:t>
            </a:r>
          </a:p>
          <a:p>
            <a:pPr algn="just">
              <a:lnSpc>
                <a:spcPct val="150000"/>
              </a:lnSpc>
              <a:buFont typeface="Wingdings" pitchFamily="2" charset="2"/>
              <a:buChar char="Ø"/>
            </a:pPr>
            <a:r>
              <a:rPr lang="en-US" sz="2000" dirty="0">
                <a:latin typeface="Times New Roman" pitchFamily="18" charset="0"/>
                <a:cs typeface="Times New Roman" pitchFamily="18" charset="0"/>
              </a:rPr>
              <a:t>Monetary policy changes, prevailing interest rates, business cycles, changes in income levels etc are important factors affecting marketing</a:t>
            </a:r>
          </a:p>
          <a:p>
            <a:pPr algn="just">
              <a:lnSpc>
                <a:spcPct val="150000"/>
              </a:lnSpc>
              <a:buFont typeface="Wingdings" pitchFamily="2" charset="2"/>
              <a:buChar char="Ø"/>
            </a:pPr>
            <a:r>
              <a:rPr lang="en-US" sz="2000" dirty="0">
                <a:latin typeface="Times New Roman" pitchFamily="18" charset="0"/>
                <a:cs typeface="Times New Roman" pitchFamily="18" charset="0"/>
              </a:rPr>
              <a:t>Marketer has to be aware of four main trends</a:t>
            </a:r>
          </a:p>
          <a:p>
            <a:pPr algn="just">
              <a:lnSpc>
                <a:spcPct val="150000"/>
              </a:lnSpc>
            </a:pPr>
            <a:r>
              <a:rPr lang="en-US" sz="2000" dirty="0">
                <a:latin typeface="Times New Roman" pitchFamily="18" charset="0"/>
                <a:cs typeface="Times New Roman" pitchFamily="18" charset="0"/>
              </a:rPr>
              <a:t>Slowdown in real income growth</a:t>
            </a:r>
          </a:p>
          <a:p>
            <a:pPr algn="just">
              <a:lnSpc>
                <a:spcPct val="150000"/>
              </a:lnSpc>
            </a:pPr>
            <a:r>
              <a:rPr lang="en-US" sz="2000" dirty="0">
                <a:latin typeface="Times New Roman" pitchFamily="18" charset="0"/>
                <a:cs typeface="Times New Roman" pitchFamily="18" charset="0"/>
              </a:rPr>
              <a:t>Continued inflationary pressure </a:t>
            </a:r>
          </a:p>
          <a:p>
            <a:pPr algn="just">
              <a:lnSpc>
                <a:spcPct val="150000"/>
              </a:lnSpc>
            </a:pPr>
            <a:r>
              <a:rPr lang="en-US" sz="2000" dirty="0">
                <a:latin typeface="Times New Roman" pitchFamily="18" charset="0"/>
                <a:cs typeface="Times New Roman" pitchFamily="18" charset="0"/>
              </a:rPr>
              <a:t>Low savings </a:t>
            </a:r>
          </a:p>
          <a:p>
            <a:pPr algn="just">
              <a:lnSpc>
                <a:spcPct val="150000"/>
              </a:lnSpc>
            </a:pPr>
            <a:r>
              <a:rPr lang="en-US" sz="2000" dirty="0">
                <a:latin typeface="Times New Roman" pitchFamily="18" charset="0"/>
                <a:cs typeface="Times New Roman" pitchFamily="18" charset="0"/>
              </a:rPr>
              <a:t>Changing consumer expenditure patterns </a:t>
            </a:r>
          </a:p>
        </p:txBody>
      </p:sp>
      <p:sp>
        <p:nvSpPr>
          <p:cNvPr id="4" name="Footer Placeholder 3"/>
          <p:cNvSpPr>
            <a:spLocks noGrp="1"/>
          </p:cNvSpPr>
          <p:nvPr>
            <p:ph type="ftr" sz="quarter" idx="11"/>
          </p:nvPr>
        </p:nvSpPr>
        <p:spPr>
          <a:xfrm>
            <a:off x="2952728" y="11575"/>
            <a:ext cx="7500990" cy="856526"/>
          </a:xfrm>
        </p:spPr>
        <p:txBody>
          <a:bodyPr/>
          <a:lstStyle/>
          <a:p>
            <a:endParaRPr lang="en-US" sz="2600" dirty="0">
              <a:latin typeface="Times New Roman" pitchFamily="18" charset="0"/>
              <a:cs typeface="Times New Roman" pitchFamily="18" charset="0"/>
            </a:endParaRPr>
          </a:p>
          <a:p>
            <a:endParaRPr lang="en-US" sz="2600" dirty="0">
              <a:latin typeface="Times New Roman" pitchFamily="18" charset="0"/>
              <a:cs typeface="Times New Roman" pitchFamily="18" charset="0"/>
            </a:endParaRPr>
          </a:p>
          <a:p>
            <a:r>
              <a:rPr lang="en-US" sz="2600" dirty="0">
                <a:latin typeface="Times New Roman" pitchFamily="18" charset="0"/>
                <a:cs typeface="Times New Roman" pitchFamily="18" charset="0"/>
              </a:rPr>
              <a:t>Macro Environment</a:t>
            </a:r>
          </a:p>
          <a:p>
            <a:endParaRPr lang="en-US" sz="2600" dirty="0">
              <a:latin typeface="Times New Roman" pitchFamily="18" charset="0"/>
              <a:cs typeface="Times New Roman" pitchFamily="18" charset="0"/>
            </a:endParaRPr>
          </a:p>
          <a:p>
            <a:endParaRPr lang="en-US" sz="26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94A09A9-5501-47C1-A89A-A340965A2BE2}" type="slidenum">
              <a:rPr lang="en-US" smtClean="0"/>
              <a:pPr/>
              <a:t>51</a:t>
            </a:fld>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half" idx="2"/>
          </p:nvPr>
        </p:nvSpPr>
        <p:spPr>
          <a:xfrm>
            <a:off x="380960" y="857232"/>
            <a:ext cx="11204487" cy="5357850"/>
          </a:xfrm>
        </p:spPr>
        <p:txBody>
          <a:bodyPr/>
          <a:lstStyle/>
          <a:p>
            <a:pPr>
              <a:buFont typeface="Wingdings" pitchFamily="2" charset="2"/>
              <a:buChar char="Ø"/>
            </a:pPr>
            <a:r>
              <a:rPr lang="en-US" sz="2400" b="1" dirty="0">
                <a:latin typeface="Times New Roman" pitchFamily="18" charset="0"/>
                <a:cs typeface="Times New Roman" pitchFamily="18" charset="0"/>
              </a:rPr>
              <a:t>Technological Environment </a:t>
            </a:r>
          </a:p>
          <a:p>
            <a:pPr algn="just"/>
            <a:r>
              <a:rPr lang="en-IN" sz="2200" dirty="0">
                <a:latin typeface="Times New Roman" pitchFamily="18" charset="0"/>
                <a:cs typeface="Times New Roman" pitchFamily="18" charset="0"/>
              </a:rPr>
              <a:t>Thorough research on the spread and use of technology, before investing in any of marketing activities</a:t>
            </a:r>
            <a:endParaRPr lang="en-US" sz="2200" dirty="0">
              <a:latin typeface="Times New Roman" pitchFamily="18" charset="0"/>
              <a:cs typeface="Times New Roman" pitchFamily="18" charset="0"/>
            </a:endParaRPr>
          </a:p>
          <a:p>
            <a:pPr algn="just"/>
            <a:r>
              <a:rPr lang="en-US" sz="2200" dirty="0">
                <a:latin typeface="Times New Roman" pitchFamily="18" charset="0"/>
                <a:cs typeface="Times New Roman" pitchFamily="18" charset="0"/>
              </a:rPr>
              <a:t>Latest trends and future changes that may come in the area of technology</a:t>
            </a:r>
          </a:p>
          <a:p>
            <a:pPr algn="just"/>
            <a:r>
              <a:rPr lang="en-US" sz="2200" dirty="0">
                <a:latin typeface="Times New Roman" pitchFamily="18" charset="0"/>
                <a:cs typeface="Times New Roman" pitchFamily="18" charset="0"/>
              </a:rPr>
              <a:t>Products, Processes &amp; Delivery</a:t>
            </a:r>
          </a:p>
          <a:p>
            <a:pPr>
              <a:buNone/>
            </a:pPr>
            <a:endParaRPr lang="en-US" sz="2000" dirty="0">
              <a:latin typeface="Times New Roman" pitchFamily="18" charset="0"/>
              <a:cs typeface="Times New Roman" pitchFamily="18" charset="0"/>
            </a:endParaRPr>
          </a:p>
          <a:p>
            <a:pPr>
              <a:buFont typeface="Wingdings" pitchFamily="2" charset="2"/>
              <a:buChar char="Ø"/>
            </a:pPr>
            <a:r>
              <a:rPr lang="en-US" sz="2400" b="1" dirty="0">
                <a:latin typeface="Times New Roman" pitchFamily="18" charset="0"/>
                <a:cs typeface="Times New Roman" pitchFamily="18" charset="0"/>
              </a:rPr>
              <a:t>Political Environment</a:t>
            </a:r>
          </a:p>
          <a:p>
            <a:pPr algn="just"/>
            <a:r>
              <a:rPr lang="en-US" sz="2200" dirty="0">
                <a:latin typeface="Times New Roman" pitchFamily="18" charset="0"/>
                <a:cs typeface="Times New Roman" pitchFamily="18" charset="0"/>
              </a:rPr>
              <a:t>The form of govt. adopted by the country and political stability are important factors</a:t>
            </a:r>
          </a:p>
          <a:p>
            <a:pPr algn="just"/>
            <a:r>
              <a:rPr lang="en-US" sz="2200" dirty="0">
                <a:latin typeface="Times New Roman" pitchFamily="18" charset="0"/>
                <a:cs typeface="Times New Roman" pitchFamily="18" charset="0"/>
              </a:rPr>
              <a:t>Various laws have been enacted to regulate business and marketing</a:t>
            </a:r>
          </a:p>
          <a:p>
            <a:pPr algn="just"/>
            <a:r>
              <a:rPr lang="en-US" sz="2200" dirty="0">
                <a:latin typeface="Times New Roman" pitchFamily="18" charset="0"/>
                <a:cs typeface="Times New Roman" pitchFamily="18" charset="0"/>
              </a:rPr>
              <a:t>Protection of companies from each other, to protect consumers from unfair trade practices</a:t>
            </a:r>
          </a:p>
          <a:p>
            <a:pPr algn="just"/>
            <a:r>
              <a:rPr lang="en-US" sz="2200" dirty="0">
                <a:latin typeface="Times New Roman" pitchFamily="18" charset="0"/>
                <a:cs typeface="Times New Roman" pitchFamily="18" charset="0"/>
              </a:rPr>
              <a:t>Examples of govt. policies are liberalization, </a:t>
            </a:r>
            <a:r>
              <a:rPr lang="en-US" sz="2200" dirty="0" err="1">
                <a:latin typeface="Times New Roman" pitchFamily="18" charset="0"/>
                <a:cs typeface="Times New Roman" pitchFamily="18" charset="0"/>
              </a:rPr>
              <a:t>globalization,FDI</a:t>
            </a:r>
            <a:r>
              <a:rPr lang="en-US" sz="2200" dirty="0">
                <a:latin typeface="Times New Roman" pitchFamily="18" charset="0"/>
                <a:cs typeface="Times New Roman" pitchFamily="18" charset="0"/>
              </a:rPr>
              <a:t> Policy</a:t>
            </a:r>
          </a:p>
          <a:p>
            <a:pPr>
              <a:buNone/>
            </a:pPr>
            <a:endParaRPr lang="en-IN" sz="20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4038600" y="214289"/>
            <a:ext cx="4114800" cy="653811"/>
          </a:xfrm>
        </p:spPr>
        <p:txBody>
          <a:bodyPr/>
          <a:lstStyle/>
          <a:p>
            <a:endParaRPr lang="en-US" sz="2200" dirty="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Macro Environment</a:t>
            </a:r>
          </a:p>
          <a:p>
            <a:endParaRPr lang="en-US" sz="2200" dirty="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a:p>
            <a:endParaRPr lang="en-US" sz="22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52</a:t>
            </a:fld>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half" idx="2"/>
          </p:nvPr>
        </p:nvSpPr>
        <p:spPr>
          <a:xfrm>
            <a:off x="612647" y="785794"/>
            <a:ext cx="10972800" cy="5429288"/>
          </a:xfrm>
        </p:spPr>
        <p:txBody>
          <a:bodyPr/>
          <a:lstStyle/>
          <a:p>
            <a:pPr algn="just">
              <a:buFont typeface="Wingdings" pitchFamily="2" charset="2"/>
              <a:buChar char="Ø"/>
            </a:pPr>
            <a:r>
              <a:rPr lang="en-US" sz="2400" b="1" dirty="0">
                <a:latin typeface="Times New Roman" pitchFamily="18" charset="0"/>
                <a:cs typeface="Times New Roman" pitchFamily="18" charset="0"/>
              </a:rPr>
              <a:t>Legal Environment</a:t>
            </a:r>
          </a:p>
          <a:p>
            <a:pPr algn="just"/>
            <a:r>
              <a:rPr lang="en-US" sz="2200" dirty="0">
                <a:latin typeface="Times New Roman" pitchFamily="18" charset="0"/>
                <a:cs typeface="Times New Roman" pitchFamily="18" charset="0"/>
              </a:rPr>
              <a:t>Legal regulations on products, price, distribution, and promotion</a:t>
            </a:r>
          </a:p>
          <a:p>
            <a:pPr algn="just"/>
            <a:r>
              <a:rPr lang="en-US" sz="2200" dirty="0">
                <a:latin typeface="Times New Roman" pitchFamily="18" charset="0"/>
                <a:cs typeface="Times New Roman" pitchFamily="18" charset="0"/>
              </a:rPr>
              <a:t>Liquor &amp; cigarette ads are banned. Hence they are promoting them through surrogate ads</a:t>
            </a:r>
          </a:p>
          <a:p>
            <a:pPr algn="just"/>
            <a:r>
              <a:rPr lang="en-US" sz="2200" dirty="0">
                <a:latin typeface="Times New Roman" pitchFamily="18" charset="0"/>
                <a:cs typeface="Times New Roman" pitchFamily="18" charset="0"/>
              </a:rPr>
              <a:t>Consumer protect act, MRTP act. Minimum wages act and other </a:t>
            </a:r>
            <a:r>
              <a:rPr lang="en-US" sz="2200" dirty="0" err="1">
                <a:latin typeface="Times New Roman" pitchFamily="18" charset="0"/>
                <a:cs typeface="Times New Roman" pitchFamily="18" charset="0"/>
              </a:rPr>
              <a:t>labour</a:t>
            </a:r>
            <a:r>
              <a:rPr lang="en-US" sz="2200" dirty="0">
                <a:latin typeface="Times New Roman" pitchFamily="18" charset="0"/>
                <a:cs typeface="Times New Roman" pitchFamily="18" charset="0"/>
              </a:rPr>
              <a:t> laws</a:t>
            </a:r>
          </a:p>
          <a:p>
            <a:pPr algn="just">
              <a:buNone/>
            </a:pPr>
            <a:endParaRPr lang="en-US" sz="2200" dirty="0">
              <a:latin typeface="Times New Roman" pitchFamily="18" charset="0"/>
              <a:cs typeface="Times New Roman" pitchFamily="18" charset="0"/>
            </a:endParaRPr>
          </a:p>
          <a:p>
            <a:pPr algn="just">
              <a:buFont typeface="Wingdings" pitchFamily="2" charset="2"/>
              <a:buChar char="Ø"/>
            </a:pPr>
            <a:r>
              <a:rPr lang="en-US" sz="2400" b="1" dirty="0">
                <a:latin typeface="Times New Roman" pitchFamily="18" charset="0"/>
                <a:cs typeface="Times New Roman" pitchFamily="18" charset="0"/>
              </a:rPr>
              <a:t>Cultural Environment</a:t>
            </a:r>
          </a:p>
          <a:p>
            <a:pPr algn="just"/>
            <a:r>
              <a:rPr lang="en-US" sz="2200" dirty="0">
                <a:latin typeface="Times New Roman" pitchFamily="18" charset="0"/>
                <a:cs typeface="Times New Roman" pitchFamily="18" charset="0"/>
              </a:rPr>
              <a:t>Basic values, preferences, behavior, beliefs etc that people acquire from the society</a:t>
            </a:r>
          </a:p>
          <a:p>
            <a:pPr algn="just"/>
            <a:r>
              <a:rPr lang="en-US" sz="2200" dirty="0">
                <a:latin typeface="Times New Roman" pitchFamily="18" charset="0"/>
                <a:cs typeface="Times New Roman" pitchFamily="18" charset="0"/>
              </a:rPr>
              <a:t>Cultural characteristics can affect marketing decisions</a:t>
            </a:r>
          </a:p>
          <a:p>
            <a:pPr algn="just"/>
            <a:r>
              <a:rPr lang="en-US" sz="2200" dirty="0">
                <a:latin typeface="Times New Roman" pitchFamily="18" charset="0"/>
                <a:cs typeface="Times New Roman" pitchFamily="18" charset="0"/>
              </a:rPr>
              <a:t>Examples: Affinity to local made products and aversion to foreign goods</a:t>
            </a:r>
          </a:p>
          <a:p>
            <a:pPr algn="just"/>
            <a:r>
              <a:rPr lang="en-US" sz="2200" dirty="0">
                <a:latin typeface="Times New Roman" pitchFamily="18" charset="0"/>
                <a:cs typeface="Times New Roman" pitchFamily="18" charset="0"/>
              </a:rPr>
              <a:t>Shifts in secondary cultural values, those which can be </a:t>
            </a:r>
            <a:r>
              <a:rPr lang="en-US" sz="2200" dirty="0" err="1">
                <a:latin typeface="Times New Roman" pitchFamily="18" charset="0"/>
                <a:cs typeface="Times New Roman" pitchFamily="18" charset="0"/>
              </a:rPr>
              <a:t>moulded</a:t>
            </a:r>
            <a:r>
              <a:rPr lang="en-US" sz="2200" dirty="0">
                <a:latin typeface="Times New Roman" pitchFamily="18" charset="0"/>
                <a:cs typeface="Times New Roman" pitchFamily="18" charset="0"/>
              </a:rPr>
              <a:t> and manipulated  like influence of film stars, models and celebrities on young people</a:t>
            </a:r>
          </a:p>
          <a:p>
            <a:pPr algn="just"/>
            <a:endParaRPr lang="en-IN" sz="22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4095736" y="142852"/>
            <a:ext cx="4114800" cy="357191"/>
          </a:xfrm>
        </p:spPr>
        <p:txBody>
          <a:bodyPr/>
          <a:lstStyle/>
          <a:p>
            <a:endParaRPr lang="en-US" sz="2200" dirty="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Macro Environment</a:t>
            </a:r>
          </a:p>
          <a:p>
            <a:endParaRPr lang="en-US" sz="2200" dirty="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94A09A9-5501-47C1-A89A-A340965A2BE2}" type="slidenum">
              <a:rPr lang="en-US" smtClean="0"/>
              <a:pPr/>
              <a:t>53</a:t>
            </a:fld>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398" y="214290"/>
            <a:ext cx="10972800" cy="560057"/>
          </a:xfrm>
        </p:spPr>
        <p:txBody>
          <a:bodyPr/>
          <a:lstStyle/>
          <a:p>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TECHNIQUES USED IN ENVIRONMENTAL ANALYSIS</a:t>
            </a:r>
            <a:br>
              <a:rPr lang="en-IN" sz="2400" dirty="0">
                <a:latin typeface="Times New Roman" pitchFamily="18" charset="0"/>
                <a:cs typeface="Times New Roman" pitchFamily="18" charset="0"/>
              </a:rPr>
            </a:br>
            <a:br>
              <a:rPr lang="en-US" sz="2400" dirty="0"/>
            </a:br>
            <a:endParaRPr lang="en-IN" sz="2400" dirty="0">
              <a:latin typeface="Times New Roman" pitchFamily="18" charset="0"/>
              <a:cs typeface="Times New Roman" pitchFamily="18" charset="0"/>
            </a:endParaRPr>
          </a:p>
        </p:txBody>
      </p:sp>
      <p:sp>
        <p:nvSpPr>
          <p:cNvPr id="3" name="Content Placeholder 2"/>
          <p:cNvSpPr>
            <a:spLocks noGrp="1"/>
          </p:cNvSpPr>
          <p:nvPr>
            <p:ph sz="half" idx="2"/>
          </p:nvPr>
        </p:nvSpPr>
        <p:spPr>
          <a:xfrm>
            <a:off x="738150" y="1571612"/>
            <a:ext cx="10972800" cy="4286280"/>
          </a:xfrm>
        </p:spPr>
        <p:txBody>
          <a:bodyPr/>
          <a:lstStyle/>
          <a:p>
            <a:pPr marL="342900" indent="-342900" algn="just">
              <a:lnSpc>
                <a:spcPct val="150000"/>
              </a:lnSpc>
              <a:buAutoNum type="arabicPeriod"/>
            </a:pPr>
            <a:r>
              <a:rPr lang="en-IN" sz="2000" b="1" dirty="0">
                <a:latin typeface="Times New Roman" pitchFamily="18" charset="0"/>
                <a:cs typeface="Times New Roman" pitchFamily="18" charset="0"/>
              </a:rPr>
              <a:t>SWOT Analysis(Strengths, Weaknesses, Opportunities &amp; Threats) </a:t>
            </a:r>
          </a:p>
          <a:p>
            <a:pPr marL="342900" indent="-342900" algn="just">
              <a:lnSpc>
                <a:spcPct val="150000"/>
              </a:lnSpc>
              <a:buAutoNum type="arabicPeriod"/>
            </a:pPr>
            <a:r>
              <a:rPr lang="en-US" sz="2000" b="1" dirty="0">
                <a:latin typeface="Times New Roman" pitchFamily="18" charset="0"/>
                <a:cs typeface="Times New Roman" pitchFamily="18" charset="0"/>
              </a:rPr>
              <a:t>ETOP (Environmental Threat and Opportunity Profile)</a:t>
            </a:r>
          </a:p>
          <a:p>
            <a:pPr marL="342900" indent="-342900" algn="just">
              <a:lnSpc>
                <a:spcPct val="150000"/>
              </a:lnSpc>
              <a:buAutoNum type="arabicPeriod"/>
            </a:pPr>
            <a:r>
              <a:rPr lang="en-US" sz="2000" b="1" dirty="0">
                <a:latin typeface="Times New Roman" pitchFamily="18" charset="0"/>
                <a:cs typeface="Times New Roman" pitchFamily="18" charset="0"/>
              </a:rPr>
              <a:t>PESTLE Analysis (Political, Economic Social, Technological, Legal and Environmental) </a:t>
            </a:r>
          </a:p>
          <a:p>
            <a:pPr marL="342900" indent="-342900" algn="just">
              <a:lnSpc>
                <a:spcPct val="150000"/>
              </a:lnSpc>
              <a:buAutoNum type="arabicPeriod"/>
            </a:pPr>
            <a:r>
              <a:rPr lang="en-IN" sz="2000" b="1" dirty="0">
                <a:latin typeface="Times New Roman" pitchFamily="18" charset="0"/>
                <a:cs typeface="Times New Roman" pitchFamily="18" charset="0"/>
              </a:rPr>
              <a:t>Strategic Advantage Profile</a:t>
            </a:r>
          </a:p>
          <a:p>
            <a:pPr marL="342900" indent="-342900" algn="just">
              <a:lnSpc>
                <a:spcPct val="150000"/>
              </a:lnSpc>
              <a:buFont typeface="Arial" panose="020B0604020202020204" pitchFamily="34" charset="0"/>
              <a:buAutoNum type="arabicPeriod"/>
            </a:pPr>
            <a:r>
              <a:rPr lang="en-IN" sz="2000" b="1" dirty="0">
                <a:latin typeface="Times New Roman" pitchFamily="18" charset="0"/>
                <a:cs typeface="Times New Roman" pitchFamily="18" charset="0"/>
              </a:rPr>
              <a:t>Balanced Score Card</a:t>
            </a:r>
          </a:p>
          <a:p>
            <a:pPr marL="342900" indent="-342900" algn="just">
              <a:lnSpc>
                <a:spcPct val="150000"/>
              </a:lnSpc>
              <a:buNone/>
            </a:pPr>
            <a:endParaRPr lang="en-IN" sz="20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94A09A9-5501-47C1-A89A-A340965A2BE2}" type="slidenum">
              <a:rPr lang="en-US" smtClean="0"/>
              <a:pPr/>
              <a:t>54</a:t>
            </a:fld>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sz="half" idx="2"/>
          </p:nvPr>
        </p:nvSpPr>
        <p:spPr>
          <a:xfrm>
            <a:off x="612647" y="785794"/>
            <a:ext cx="10972800" cy="4700606"/>
          </a:xfrm>
        </p:spPr>
        <p:txBody>
          <a:bodyPr/>
          <a:lstStyle/>
          <a:p>
            <a:pPr algn="just"/>
            <a:r>
              <a:rPr lang="en-US" sz="2000" b="1" dirty="0">
                <a:latin typeface="Times New Roman" pitchFamily="18" charset="0"/>
                <a:cs typeface="Times New Roman" pitchFamily="18" charset="0"/>
              </a:rPr>
              <a:t>SWOT Analysis</a:t>
            </a:r>
          </a:p>
          <a:p>
            <a:pPr algn="just"/>
            <a:r>
              <a:rPr lang="en-IN" sz="2000" dirty="0">
                <a:latin typeface="Times New Roman" pitchFamily="18" charset="0"/>
                <a:cs typeface="Times New Roman" pitchFamily="18" charset="0"/>
              </a:rPr>
              <a:t>Analyzing a company's internal strengths and weaknesses, and </a:t>
            </a:r>
          </a:p>
          <a:p>
            <a:pPr algn="just"/>
            <a:r>
              <a:rPr lang="en-IN" sz="2000" dirty="0">
                <a:latin typeface="Times New Roman" pitchFamily="18" charset="0"/>
                <a:cs typeface="Times New Roman" pitchFamily="18" charset="0"/>
              </a:rPr>
              <a:t>External opportunities and threats. </a:t>
            </a:r>
          </a:p>
          <a:p>
            <a:pPr algn="just">
              <a:buNone/>
            </a:pPr>
            <a:endParaRPr lang="en-US" sz="2000" dirty="0">
              <a:latin typeface="Times New Roman" pitchFamily="18" charset="0"/>
              <a:cs typeface="Times New Roman" pitchFamily="18" charset="0"/>
            </a:endParaRPr>
          </a:p>
          <a:p>
            <a:pPr algn="just"/>
            <a:r>
              <a:rPr lang="en-US" sz="2000" b="1" dirty="0">
                <a:latin typeface="Times New Roman" pitchFamily="18" charset="0"/>
                <a:cs typeface="Times New Roman" pitchFamily="18" charset="0"/>
              </a:rPr>
              <a:t>ETOP Analysis</a:t>
            </a:r>
            <a:endParaRPr lang="en-IN" sz="2000" b="1" dirty="0">
              <a:latin typeface="Times New Roman" pitchFamily="18" charset="0"/>
              <a:cs typeface="Times New Roman" pitchFamily="18" charset="0"/>
            </a:endParaRPr>
          </a:p>
          <a:p>
            <a:pPr algn="just"/>
            <a:r>
              <a:rPr lang="en-IN" sz="2000" dirty="0">
                <a:latin typeface="Times New Roman" pitchFamily="18" charset="0"/>
                <a:cs typeface="Times New Roman" pitchFamily="18" charset="0"/>
              </a:rPr>
              <a:t>ETOP is a device that considers environmental information &amp; determines the relative impact of threats &amp; opportunities for the systematic evaluation of environmental scanning.</a:t>
            </a:r>
          </a:p>
          <a:p>
            <a:pPr algn="just"/>
            <a:r>
              <a:rPr lang="en-IN" sz="2000" dirty="0">
                <a:latin typeface="Times New Roman" pitchFamily="18" charset="0"/>
                <a:cs typeface="Times New Roman" pitchFamily="18" charset="0"/>
              </a:rPr>
              <a:t> ETOP is an environmental analysis results in a mass of information expectations.</a:t>
            </a:r>
          </a:p>
          <a:p>
            <a:pPr algn="just"/>
            <a:r>
              <a:rPr lang="en-IN" sz="2000" dirty="0">
                <a:latin typeface="Times New Roman" pitchFamily="18" charset="0"/>
                <a:cs typeface="Times New Roman" pitchFamily="18" charset="0"/>
              </a:rPr>
              <a:t> Structuring of environmental issues is necessary to make them meaning full of strategy related to forces in the environment. </a:t>
            </a:r>
          </a:p>
          <a:p>
            <a:pPr algn="just"/>
            <a:r>
              <a:rPr lang="en-IN" sz="2000" dirty="0">
                <a:latin typeface="Times New Roman" pitchFamily="18" charset="0"/>
                <a:cs typeface="Times New Roman" pitchFamily="18" charset="0"/>
              </a:rPr>
              <a:t>They deal with events, trends, issues &amp; formulation. In short, it is a technique to structure environmental issues.</a:t>
            </a:r>
          </a:p>
          <a:p>
            <a:pPr algn="just"/>
            <a:r>
              <a:rPr lang="en-IN" sz="2000" dirty="0">
                <a:latin typeface="Times New Roman" pitchFamily="18" charset="0"/>
                <a:cs typeface="Times New Roman" pitchFamily="18" charset="0"/>
              </a:rPr>
              <a:t> It is the process by which organizations monitor their relevant environment to identify opportunities &amp; threats affecting their business for p purpose of taking strategic decision.</a:t>
            </a:r>
          </a:p>
        </p:txBody>
      </p:sp>
      <p:sp>
        <p:nvSpPr>
          <p:cNvPr id="4" name="Footer Placeholder 3"/>
          <p:cNvSpPr>
            <a:spLocks noGrp="1"/>
          </p:cNvSpPr>
          <p:nvPr>
            <p:ph type="ftr" sz="quarter" idx="11"/>
          </p:nvPr>
        </p:nvSpPr>
        <p:spPr>
          <a:xfrm>
            <a:off x="1595406" y="285727"/>
            <a:ext cx="9429816" cy="357191"/>
          </a:xfrm>
        </p:spPr>
        <p:txBody>
          <a:bodyPr/>
          <a:lstStyle/>
          <a:p>
            <a:r>
              <a:rPr lang="en-US" sz="2200" dirty="0">
                <a:latin typeface="Times New Roman" pitchFamily="18" charset="0"/>
                <a:cs typeface="Times New Roman" pitchFamily="18" charset="0"/>
              </a:rPr>
              <a:t>TECHNIQUES USED IN ENVIRONMENTAL ANALYSIS</a:t>
            </a:r>
            <a:br>
              <a:rPr lang="en-IN" sz="2200" dirty="0">
                <a:latin typeface="Times New Roman" pitchFamily="18" charset="0"/>
                <a:cs typeface="Times New Roman" pitchFamily="18" charset="0"/>
              </a:rPr>
            </a:br>
            <a:endParaRPr lang="en-US" sz="22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55</a:t>
            </a:fld>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half" idx="2"/>
          </p:nvPr>
        </p:nvSpPr>
        <p:spPr>
          <a:xfrm>
            <a:off x="666712" y="785794"/>
            <a:ext cx="10972800" cy="2830638"/>
          </a:xfrm>
        </p:spPr>
        <p:txBody>
          <a:bodyPr/>
          <a:lstStyle/>
          <a:p>
            <a:pPr algn="just">
              <a:buNone/>
            </a:pPr>
            <a:r>
              <a:rPr lang="en-US" sz="2000" b="1" dirty="0">
                <a:latin typeface="Times New Roman" pitchFamily="18" charset="0"/>
                <a:cs typeface="Times New Roman" pitchFamily="18" charset="0"/>
              </a:rPr>
              <a:t>PESTLE Analysis:</a:t>
            </a:r>
            <a:endParaRPr lang="en-IN" sz="2000" b="1" dirty="0">
              <a:latin typeface="Times New Roman" pitchFamily="18" charset="0"/>
              <a:cs typeface="Times New Roman" pitchFamily="18" charset="0"/>
            </a:endParaRPr>
          </a:p>
          <a:p>
            <a:pPr algn="just"/>
            <a:r>
              <a:rPr lang="en-IN" sz="1800" dirty="0">
                <a:latin typeface="Times New Roman" pitchFamily="18" charset="0"/>
                <a:cs typeface="Times New Roman" pitchFamily="18" charset="0"/>
              </a:rPr>
              <a:t>Organizations use this to look at factors that may impact the profitability of their business. </a:t>
            </a:r>
          </a:p>
          <a:p>
            <a:pPr algn="just">
              <a:buNone/>
            </a:pPr>
            <a:r>
              <a:rPr lang="en-IN" sz="1800" b="1" dirty="0">
                <a:latin typeface="Times New Roman" pitchFamily="18" charset="0"/>
                <a:cs typeface="Times New Roman" pitchFamily="18" charset="0"/>
              </a:rPr>
              <a:t>a) Political factors:</a:t>
            </a:r>
            <a:r>
              <a:rPr lang="en-IN" sz="1800" dirty="0">
                <a:latin typeface="Times New Roman" pitchFamily="18" charset="0"/>
                <a:cs typeface="Times New Roman" pitchFamily="18" charset="0"/>
              </a:rPr>
              <a:t> examine the country's current political situation, which often involves evaluating whether the government is stable or likely to change soon. Political factors to consider </a:t>
            </a:r>
            <a:r>
              <a:rPr lang="en-IN" sz="1800" dirty="0" err="1">
                <a:latin typeface="Times New Roman" pitchFamily="18" charset="0"/>
                <a:cs typeface="Times New Roman" pitchFamily="18" charset="0"/>
              </a:rPr>
              <a:t>include:Tax</a:t>
            </a:r>
            <a:r>
              <a:rPr lang="en-IN" sz="1800" dirty="0">
                <a:latin typeface="Times New Roman" pitchFamily="18" charset="0"/>
                <a:cs typeface="Times New Roman" pitchFamily="18" charset="0"/>
              </a:rPr>
              <a:t> laws</a:t>
            </a:r>
          </a:p>
          <a:p>
            <a:pPr algn="just"/>
            <a:r>
              <a:rPr lang="en-IN" sz="1800" dirty="0">
                <a:latin typeface="Times New Roman" pitchFamily="18" charset="0"/>
                <a:cs typeface="Times New Roman" pitchFamily="18" charset="0"/>
              </a:rPr>
              <a:t>Government policies</a:t>
            </a:r>
          </a:p>
          <a:p>
            <a:pPr algn="just"/>
            <a:r>
              <a:rPr lang="en-IN" sz="1800" dirty="0">
                <a:latin typeface="Times New Roman" pitchFamily="18" charset="0"/>
                <a:cs typeface="Times New Roman" pitchFamily="18" charset="0"/>
              </a:rPr>
              <a:t>Trade restrictions</a:t>
            </a:r>
          </a:p>
          <a:p>
            <a:pPr algn="just"/>
            <a:r>
              <a:rPr lang="en-IN" sz="1800" dirty="0">
                <a:latin typeface="Times New Roman" pitchFamily="18" charset="0"/>
                <a:cs typeface="Times New Roman" pitchFamily="18" charset="0"/>
              </a:rPr>
              <a:t>Corruption</a:t>
            </a:r>
          </a:p>
          <a:p>
            <a:pPr algn="just">
              <a:buNone/>
            </a:pPr>
            <a:r>
              <a:rPr lang="en-IN" sz="1800" b="1" dirty="0">
                <a:latin typeface="Times New Roman" pitchFamily="18" charset="0"/>
                <a:cs typeface="Times New Roman" pitchFamily="18" charset="0"/>
              </a:rPr>
              <a:t>b) Economical</a:t>
            </a:r>
          </a:p>
          <a:p>
            <a:pPr algn="just"/>
            <a:r>
              <a:rPr lang="en-IN" sz="1800" dirty="0">
                <a:latin typeface="Times New Roman" pitchFamily="18" charset="0"/>
                <a:cs typeface="Times New Roman" pitchFamily="18" charset="0"/>
              </a:rPr>
              <a:t>When conducting an environmental analysis, businesses often look at economic factors or the current state of the economy. </a:t>
            </a:r>
          </a:p>
          <a:p>
            <a:pPr algn="just"/>
            <a:r>
              <a:rPr lang="en-IN" sz="1800" dirty="0">
                <a:latin typeface="Times New Roman" pitchFamily="18" charset="0"/>
                <a:cs typeface="Times New Roman" pitchFamily="18" charset="0"/>
              </a:rPr>
              <a:t>Interest rate</a:t>
            </a:r>
          </a:p>
          <a:p>
            <a:pPr algn="just"/>
            <a:r>
              <a:rPr lang="en-IN" sz="1800" dirty="0">
                <a:latin typeface="Times New Roman" pitchFamily="18" charset="0"/>
                <a:cs typeface="Times New Roman" pitchFamily="18" charset="0"/>
              </a:rPr>
              <a:t>Inflation rate</a:t>
            </a:r>
          </a:p>
          <a:p>
            <a:pPr algn="just"/>
            <a:r>
              <a:rPr lang="en-IN" sz="1800" dirty="0">
                <a:latin typeface="Times New Roman" pitchFamily="18" charset="0"/>
                <a:cs typeface="Times New Roman" pitchFamily="18" charset="0"/>
              </a:rPr>
              <a:t>Foreign exchange rate</a:t>
            </a:r>
          </a:p>
          <a:p>
            <a:pPr algn="just"/>
            <a:r>
              <a:rPr lang="en-IN" sz="1800" dirty="0">
                <a:latin typeface="Times New Roman" pitchFamily="18" charset="0"/>
                <a:cs typeface="Times New Roman" pitchFamily="18" charset="0"/>
              </a:rPr>
              <a:t>Credit accessibility</a:t>
            </a:r>
          </a:p>
          <a:p>
            <a:pPr algn="just"/>
            <a:endParaRPr lang="en-IN" sz="1800" dirty="0">
              <a:latin typeface="Times New Roman" pitchFamily="18" charset="0"/>
              <a:cs typeface="Times New Roman" pitchFamily="18" charset="0"/>
            </a:endParaRPr>
          </a:p>
          <a:p>
            <a:pPr algn="just">
              <a:buNone/>
            </a:pPr>
            <a:br>
              <a:rPr lang="en-IN" sz="1800" dirty="0">
                <a:latin typeface="Times New Roman" pitchFamily="18" charset="0"/>
                <a:cs typeface="Times New Roman" pitchFamily="18" charset="0"/>
              </a:rPr>
            </a:br>
            <a:endParaRPr lang="en-IN" sz="18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1666844" y="214289"/>
            <a:ext cx="7715304" cy="428629"/>
          </a:xfrm>
        </p:spPr>
        <p:txBody>
          <a:bodyPr/>
          <a:lstStyle/>
          <a:p>
            <a:endParaRPr lang="en-US" sz="1800" dirty="0">
              <a:latin typeface="Times New Roman" pitchFamily="18" charset="0"/>
              <a:cs typeface="Times New Roman" pitchFamily="18" charset="0"/>
            </a:endParaRPr>
          </a:p>
          <a:p>
            <a:r>
              <a:rPr lang="en-US" sz="1800" dirty="0">
                <a:latin typeface="Times New Roman" pitchFamily="18" charset="0"/>
                <a:cs typeface="Times New Roman" pitchFamily="18" charset="0"/>
              </a:rPr>
              <a:t>TECHNIQUES USED IN ENVIRONMENTAL ANALYSIS</a:t>
            </a:r>
            <a:br>
              <a:rPr lang="en-IN" sz="1800" dirty="0">
                <a:latin typeface="Times New Roman" pitchFamily="18" charset="0"/>
                <a:cs typeface="Times New Roman" pitchFamily="18" charset="0"/>
              </a:rPr>
            </a:br>
            <a:endParaRPr lang="en-US" sz="1800" dirty="0"/>
          </a:p>
          <a:p>
            <a:endParaRPr lang="en-US" sz="18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56</a:t>
            </a:fld>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half" idx="2"/>
          </p:nvPr>
        </p:nvSpPr>
        <p:spPr>
          <a:xfrm>
            <a:off x="309522" y="571480"/>
            <a:ext cx="11572956" cy="4914920"/>
          </a:xfrm>
        </p:spPr>
        <p:txBody>
          <a:bodyPr/>
          <a:lstStyle/>
          <a:p>
            <a:pPr algn="just">
              <a:lnSpc>
                <a:spcPct val="150000"/>
              </a:lnSpc>
              <a:buNone/>
            </a:pPr>
            <a:r>
              <a:rPr lang="en-IN" sz="2000" b="1" dirty="0">
                <a:latin typeface="Times New Roman" pitchFamily="18" charset="0"/>
                <a:cs typeface="Times New Roman" pitchFamily="18" charset="0"/>
              </a:rPr>
              <a:t>c) Social</a:t>
            </a:r>
          </a:p>
          <a:p>
            <a:pPr algn="just">
              <a:lnSpc>
                <a:spcPct val="150000"/>
              </a:lnSpc>
            </a:pPr>
            <a:r>
              <a:rPr lang="en-IN" sz="2000" dirty="0">
                <a:latin typeface="Times New Roman" pitchFamily="18" charset="0"/>
                <a:cs typeface="Times New Roman" pitchFamily="18" charset="0"/>
              </a:rPr>
              <a:t>Social factors include::Family structure</a:t>
            </a:r>
          </a:p>
          <a:p>
            <a:pPr algn="just">
              <a:lnSpc>
                <a:spcPct val="150000"/>
              </a:lnSpc>
            </a:pPr>
            <a:r>
              <a:rPr lang="en-IN" sz="2000" dirty="0">
                <a:latin typeface="Times New Roman" pitchFamily="18" charset="0"/>
                <a:cs typeface="Times New Roman" pitchFamily="18" charset="0"/>
              </a:rPr>
              <a:t>Gender roles</a:t>
            </a:r>
          </a:p>
          <a:p>
            <a:pPr algn="just">
              <a:lnSpc>
                <a:spcPct val="150000"/>
              </a:lnSpc>
            </a:pPr>
            <a:r>
              <a:rPr lang="en-IN" sz="2000" dirty="0">
                <a:latin typeface="Times New Roman" pitchFamily="18" charset="0"/>
                <a:cs typeface="Times New Roman" pitchFamily="18" charset="0"/>
              </a:rPr>
              <a:t>Distribution of wealth</a:t>
            </a:r>
          </a:p>
          <a:p>
            <a:pPr algn="just">
              <a:lnSpc>
                <a:spcPct val="150000"/>
              </a:lnSpc>
            </a:pPr>
            <a:r>
              <a:rPr lang="en-IN" sz="2000" dirty="0">
                <a:latin typeface="Times New Roman" pitchFamily="18" charset="0"/>
                <a:cs typeface="Times New Roman" pitchFamily="18" charset="0"/>
              </a:rPr>
              <a:t>Education levels</a:t>
            </a:r>
          </a:p>
          <a:p>
            <a:pPr algn="just">
              <a:lnSpc>
                <a:spcPct val="150000"/>
              </a:lnSpc>
              <a:buNone/>
            </a:pPr>
            <a:r>
              <a:rPr lang="en-IN" sz="2000" b="1" dirty="0">
                <a:latin typeface="Times New Roman" pitchFamily="18" charset="0"/>
                <a:cs typeface="Times New Roman" pitchFamily="18" charset="0"/>
              </a:rPr>
              <a:t>d) Technological factors:</a:t>
            </a:r>
          </a:p>
          <a:p>
            <a:pPr algn="just">
              <a:lnSpc>
                <a:spcPct val="150000"/>
              </a:lnSpc>
            </a:pPr>
            <a:r>
              <a:rPr lang="en-IN" sz="2000" dirty="0">
                <a:latin typeface="Times New Roman" pitchFamily="18" charset="0"/>
                <a:cs typeface="Times New Roman" pitchFamily="18" charset="0"/>
              </a:rPr>
              <a:t>These include advancements and innovations that may change how a company conducts business</a:t>
            </a:r>
          </a:p>
          <a:p>
            <a:pPr algn="just">
              <a:lnSpc>
                <a:spcPct val="150000"/>
              </a:lnSpc>
            </a:pPr>
            <a:r>
              <a:rPr lang="en-IN" sz="2000" dirty="0">
                <a:latin typeface="Times New Roman" pitchFamily="18" charset="0"/>
                <a:cs typeface="Times New Roman" pitchFamily="18" charset="0"/>
              </a:rPr>
              <a:t>Rate of technological advances</a:t>
            </a:r>
          </a:p>
          <a:p>
            <a:pPr algn="just">
              <a:lnSpc>
                <a:spcPct val="150000"/>
              </a:lnSpc>
            </a:pPr>
            <a:r>
              <a:rPr lang="en-IN" sz="2000" dirty="0">
                <a:latin typeface="Times New Roman" pitchFamily="18" charset="0"/>
                <a:cs typeface="Times New Roman" pitchFamily="18" charset="0"/>
              </a:rPr>
              <a:t>Consumer access to technology</a:t>
            </a:r>
          </a:p>
          <a:p>
            <a:pPr algn="just">
              <a:lnSpc>
                <a:spcPct val="150000"/>
              </a:lnSpc>
            </a:pPr>
            <a:r>
              <a:rPr lang="en-IN" sz="2000" dirty="0">
                <a:latin typeface="Times New Roman" pitchFamily="18" charset="0"/>
                <a:cs typeface="Times New Roman" pitchFamily="18" charset="0"/>
              </a:rPr>
              <a:t>Technology incentives</a:t>
            </a:r>
          </a:p>
          <a:p>
            <a:pPr algn="just">
              <a:lnSpc>
                <a:spcPct val="150000"/>
              </a:lnSpc>
              <a:buNone/>
            </a:pPr>
            <a:r>
              <a:rPr lang="en-IN" sz="2000" b="1" dirty="0">
                <a:latin typeface="Times New Roman" pitchFamily="18" charset="0"/>
                <a:cs typeface="Times New Roman" pitchFamily="18" charset="0"/>
              </a:rPr>
              <a:t>e</a:t>
            </a:r>
            <a:endParaRPr lang="en-IN" sz="20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1809720" y="285727"/>
            <a:ext cx="8215370" cy="357191"/>
          </a:xfrm>
        </p:spPr>
        <p:txBody>
          <a:bodyPr/>
          <a:lstStyle/>
          <a:p>
            <a:endParaRPr lang="en-US" sz="1800" dirty="0">
              <a:latin typeface="Times New Roman" pitchFamily="18" charset="0"/>
              <a:cs typeface="Times New Roman" pitchFamily="18" charset="0"/>
            </a:endParaRPr>
          </a:p>
          <a:p>
            <a:endParaRPr lang="en-US" sz="1800" dirty="0">
              <a:latin typeface="Times New Roman" pitchFamily="18" charset="0"/>
              <a:cs typeface="Times New Roman" pitchFamily="18" charset="0"/>
            </a:endParaRPr>
          </a:p>
          <a:p>
            <a:r>
              <a:rPr lang="en-US" sz="1800" dirty="0">
                <a:latin typeface="Times New Roman" pitchFamily="18" charset="0"/>
                <a:cs typeface="Times New Roman" pitchFamily="18" charset="0"/>
              </a:rPr>
              <a:t>TECHNIQUES USED IN ENVIRONMENTAL ANALYSIS</a:t>
            </a:r>
            <a:br>
              <a:rPr lang="en-IN" sz="1800" dirty="0">
                <a:latin typeface="Times New Roman" pitchFamily="18" charset="0"/>
                <a:cs typeface="Times New Roman" pitchFamily="18" charset="0"/>
              </a:rPr>
            </a:br>
            <a:endParaRPr lang="en-US" sz="1800" dirty="0"/>
          </a:p>
          <a:p>
            <a:endParaRPr lang="en-US" sz="1800" dirty="0"/>
          </a:p>
          <a:p>
            <a:endParaRPr lang="en-US" sz="18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57</a:t>
            </a:fld>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half" idx="2"/>
          </p:nvPr>
        </p:nvSpPr>
        <p:spPr>
          <a:xfrm>
            <a:off x="238084" y="642918"/>
            <a:ext cx="11715832" cy="4500594"/>
          </a:xfrm>
        </p:spPr>
        <p:txBody>
          <a:bodyPr/>
          <a:lstStyle/>
          <a:p>
            <a:pPr algn="just">
              <a:buNone/>
            </a:pPr>
            <a:r>
              <a:rPr lang="en-IN" sz="2000" b="1" dirty="0">
                <a:latin typeface="Times New Roman" pitchFamily="18" charset="0"/>
                <a:cs typeface="Times New Roman" pitchFamily="18" charset="0"/>
              </a:rPr>
              <a:t>e) Legal</a:t>
            </a:r>
          </a:p>
          <a:p>
            <a:pPr algn="just"/>
            <a:r>
              <a:rPr lang="en-IN" sz="2000" dirty="0">
                <a:latin typeface="Times New Roman" pitchFamily="18" charset="0"/>
                <a:cs typeface="Times New Roman" pitchFamily="18" charset="0"/>
              </a:rPr>
              <a:t>Legal factors look at legislative changes that may impact the environment of a business. </a:t>
            </a:r>
          </a:p>
          <a:p>
            <a:pPr algn="just"/>
            <a:r>
              <a:rPr lang="en-IN" sz="2000" dirty="0">
                <a:latin typeface="Times New Roman" pitchFamily="18" charset="0"/>
                <a:cs typeface="Times New Roman" pitchFamily="18" charset="0"/>
              </a:rPr>
              <a:t>Patent infringements</a:t>
            </a:r>
          </a:p>
          <a:p>
            <a:pPr algn="just"/>
            <a:r>
              <a:rPr lang="en-IN" sz="2000" dirty="0">
                <a:latin typeface="Times New Roman" pitchFamily="18" charset="0"/>
                <a:cs typeface="Times New Roman" pitchFamily="18" charset="0"/>
              </a:rPr>
              <a:t>Product regulations</a:t>
            </a:r>
          </a:p>
          <a:p>
            <a:pPr algn="just"/>
            <a:r>
              <a:rPr lang="en-IN" sz="2000" dirty="0">
                <a:latin typeface="Times New Roman" pitchFamily="18" charset="0"/>
                <a:cs typeface="Times New Roman" pitchFamily="18" charset="0"/>
              </a:rPr>
              <a:t>Employment laws</a:t>
            </a:r>
            <a:endParaRPr lang="en-IN" sz="2000" b="1" dirty="0">
              <a:latin typeface="Times New Roman" pitchFamily="18" charset="0"/>
              <a:cs typeface="Times New Roman" pitchFamily="18" charset="0"/>
            </a:endParaRPr>
          </a:p>
          <a:p>
            <a:pPr algn="just">
              <a:lnSpc>
                <a:spcPct val="150000"/>
              </a:lnSpc>
              <a:buNone/>
            </a:pPr>
            <a:r>
              <a:rPr lang="en-IN" sz="2000" b="1" dirty="0">
                <a:latin typeface="Times New Roman" pitchFamily="18" charset="0"/>
                <a:cs typeface="Times New Roman" pitchFamily="18" charset="0"/>
              </a:rPr>
              <a:t>f) Environmental</a:t>
            </a:r>
          </a:p>
          <a:p>
            <a:pPr algn="just">
              <a:lnSpc>
                <a:spcPct val="150000"/>
              </a:lnSpc>
            </a:pPr>
            <a:r>
              <a:rPr lang="en-IN" sz="2000" dirty="0">
                <a:latin typeface="Times New Roman" pitchFamily="18" charset="0"/>
                <a:cs typeface="Times New Roman" pitchFamily="18" charset="0"/>
              </a:rPr>
              <a:t>Environmental factors look at how the geographical location may affect a business. Certain conditions in a given area may impact trade. Environmental factors to consider in your review are:</a:t>
            </a:r>
          </a:p>
          <a:p>
            <a:pPr algn="just">
              <a:lnSpc>
                <a:spcPct val="150000"/>
              </a:lnSpc>
            </a:pPr>
            <a:r>
              <a:rPr lang="en-IN" sz="2000" dirty="0">
                <a:latin typeface="Times New Roman" pitchFamily="18" charset="0"/>
                <a:cs typeface="Times New Roman" pitchFamily="18" charset="0"/>
              </a:rPr>
              <a:t>Weather conditions</a:t>
            </a:r>
          </a:p>
          <a:p>
            <a:pPr algn="just">
              <a:lnSpc>
                <a:spcPct val="150000"/>
              </a:lnSpc>
            </a:pPr>
            <a:r>
              <a:rPr lang="en-IN" sz="2000" dirty="0">
                <a:latin typeface="Times New Roman" pitchFamily="18" charset="0"/>
                <a:cs typeface="Times New Roman" pitchFamily="18" charset="0"/>
              </a:rPr>
              <a:t>Waste disposal laws</a:t>
            </a:r>
          </a:p>
          <a:p>
            <a:pPr algn="just">
              <a:lnSpc>
                <a:spcPct val="150000"/>
              </a:lnSpc>
            </a:pPr>
            <a:r>
              <a:rPr lang="en-IN" sz="2000" dirty="0">
                <a:latin typeface="Times New Roman" pitchFamily="18" charset="0"/>
                <a:cs typeface="Times New Roman" pitchFamily="18" charset="0"/>
              </a:rPr>
              <a:t>Energy consumption regulations</a:t>
            </a:r>
          </a:p>
          <a:p>
            <a:pPr algn="just">
              <a:lnSpc>
                <a:spcPct val="150000"/>
              </a:lnSpc>
            </a:pPr>
            <a:r>
              <a:rPr lang="en-IN" sz="2000" dirty="0">
                <a:latin typeface="Times New Roman" pitchFamily="18" charset="0"/>
                <a:cs typeface="Times New Roman" pitchFamily="18" charset="0"/>
              </a:rPr>
              <a:t>Environmental policies</a:t>
            </a:r>
          </a:p>
          <a:p>
            <a:endParaRPr lang="en-IN" dirty="0"/>
          </a:p>
        </p:txBody>
      </p:sp>
      <p:sp>
        <p:nvSpPr>
          <p:cNvPr id="4" name="Footer Placeholder 3"/>
          <p:cNvSpPr>
            <a:spLocks noGrp="1"/>
          </p:cNvSpPr>
          <p:nvPr>
            <p:ph type="ftr" sz="quarter" idx="11"/>
          </p:nvPr>
        </p:nvSpPr>
        <p:spPr>
          <a:xfrm>
            <a:off x="881026" y="214289"/>
            <a:ext cx="9501254" cy="428629"/>
          </a:xfrm>
        </p:spPr>
        <p:txBody>
          <a:bodyPr/>
          <a:lstStyle/>
          <a:p>
            <a:endParaRPr lang="en-US" sz="2000" dirty="0">
              <a:latin typeface="Times New Roman" pitchFamily="18" charset="0"/>
              <a:cs typeface="Times New Roman" pitchFamily="18" charset="0"/>
            </a:endParaRPr>
          </a:p>
          <a:p>
            <a:endParaRPr lang="en-US" sz="2000" dirty="0">
              <a:latin typeface="Times New Roman" pitchFamily="18" charset="0"/>
              <a:cs typeface="Times New Roman" pitchFamily="18" charset="0"/>
            </a:endParaRPr>
          </a:p>
          <a:p>
            <a:endParaRPr lang="en-US"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TECHNIQUES USED IN ENVIRONMENTAL ANALYSIS</a:t>
            </a:r>
            <a:br>
              <a:rPr lang="en-IN" sz="2000" dirty="0">
                <a:latin typeface="Times New Roman" pitchFamily="18" charset="0"/>
                <a:cs typeface="Times New Roman" pitchFamily="18" charset="0"/>
              </a:rPr>
            </a:br>
            <a:endParaRPr lang="en-US" sz="2000" dirty="0"/>
          </a:p>
          <a:p>
            <a:endParaRPr lang="en-US" sz="2000" dirty="0"/>
          </a:p>
          <a:p>
            <a:endParaRPr lang="en-US" sz="2000" dirty="0"/>
          </a:p>
          <a:p>
            <a:endParaRPr lang="en-US" sz="20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58</a:t>
            </a:fld>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3836" y="214290"/>
            <a:ext cx="10972800" cy="488619"/>
          </a:xfrm>
        </p:spPr>
        <p:txBody>
          <a:bodyPr/>
          <a:lstStyle/>
          <a:p>
            <a:r>
              <a:rPr lang="en-US" sz="2800" dirty="0">
                <a:latin typeface="Times New Roman" pitchFamily="18" charset="0"/>
                <a:cs typeface="Times New Roman" pitchFamily="18" charset="0"/>
              </a:rPr>
              <a:t>MARKETING TO THE 21ST CENTURY CUSTOMER</a:t>
            </a:r>
            <a:endParaRPr lang="en-IN" sz="2800" dirty="0">
              <a:latin typeface="Times New Roman" pitchFamily="18" charset="0"/>
              <a:cs typeface="Times New Roman" pitchFamily="18" charset="0"/>
            </a:endParaRPr>
          </a:p>
        </p:txBody>
      </p:sp>
      <p:sp>
        <p:nvSpPr>
          <p:cNvPr id="3" name="Content Placeholder 2"/>
          <p:cNvSpPr>
            <a:spLocks noGrp="1"/>
          </p:cNvSpPr>
          <p:nvPr>
            <p:ph sz="half" idx="2"/>
          </p:nvPr>
        </p:nvSpPr>
        <p:spPr>
          <a:xfrm>
            <a:off x="238084" y="928670"/>
            <a:ext cx="11572955" cy="4557730"/>
          </a:xfrm>
        </p:spPr>
        <p:txBody>
          <a:bodyPr/>
          <a:lstStyle/>
          <a:p>
            <a:pPr>
              <a:lnSpc>
                <a:spcPct val="150000"/>
              </a:lnSpc>
            </a:pPr>
            <a:r>
              <a:rPr lang="en-US" sz="2000" dirty="0">
                <a:latin typeface="Times New Roman" pitchFamily="18" charset="0"/>
                <a:cs typeface="Times New Roman" pitchFamily="18" charset="0"/>
              </a:rPr>
              <a:t>Marketing in the 21st century is constantly evolving due to advances in technology and changes in consumer behavior. Here are some key strategies for effective marketing in the 21st century:</a:t>
            </a:r>
            <a:endParaRPr lang="en-IN" sz="2000" dirty="0">
              <a:latin typeface="Times New Roman" pitchFamily="18" charset="0"/>
              <a:cs typeface="Times New Roman" pitchFamily="18" charset="0"/>
            </a:endParaRPr>
          </a:p>
          <a:p>
            <a:pPr lvl="1" algn="just">
              <a:lnSpc>
                <a:spcPct val="150000"/>
              </a:lnSpc>
            </a:pPr>
            <a:r>
              <a:rPr lang="en-US" sz="2200" b="1" dirty="0">
                <a:latin typeface="Times New Roman" pitchFamily="18" charset="0"/>
                <a:cs typeface="Times New Roman" pitchFamily="18" charset="0"/>
              </a:rPr>
              <a:t>Embrace digital marketing</a:t>
            </a:r>
            <a:endParaRPr lang="en-IN" sz="2200" dirty="0">
              <a:latin typeface="Times New Roman" pitchFamily="18" charset="0"/>
              <a:cs typeface="Times New Roman" pitchFamily="18" charset="0"/>
            </a:endParaRPr>
          </a:p>
          <a:p>
            <a:pPr lvl="1" algn="just">
              <a:lnSpc>
                <a:spcPct val="150000"/>
              </a:lnSpc>
            </a:pPr>
            <a:r>
              <a:rPr lang="en-US" sz="2200" b="1" dirty="0">
                <a:latin typeface="Times New Roman" pitchFamily="18" charset="0"/>
                <a:cs typeface="Times New Roman" pitchFamily="18" charset="0"/>
              </a:rPr>
              <a:t>Personalize your messaging</a:t>
            </a:r>
            <a:endParaRPr lang="en-IN" sz="2200" dirty="0">
              <a:latin typeface="Times New Roman" pitchFamily="18" charset="0"/>
              <a:cs typeface="Times New Roman" pitchFamily="18" charset="0"/>
            </a:endParaRPr>
          </a:p>
          <a:p>
            <a:pPr lvl="1" algn="just">
              <a:lnSpc>
                <a:spcPct val="150000"/>
              </a:lnSpc>
            </a:pPr>
            <a:r>
              <a:rPr lang="en-US" sz="2200" b="1" dirty="0">
                <a:latin typeface="Times New Roman" pitchFamily="18" charset="0"/>
                <a:cs typeface="Times New Roman" pitchFamily="18" charset="0"/>
              </a:rPr>
              <a:t>Utilize data analytics</a:t>
            </a:r>
            <a:endParaRPr lang="en-IN" sz="2200" dirty="0">
              <a:latin typeface="Times New Roman" pitchFamily="18" charset="0"/>
              <a:cs typeface="Times New Roman" pitchFamily="18" charset="0"/>
            </a:endParaRPr>
          </a:p>
          <a:p>
            <a:pPr lvl="1" algn="just">
              <a:lnSpc>
                <a:spcPct val="150000"/>
              </a:lnSpc>
            </a:pPr>
            <a:r>
              <a:rPr lang="en-US" sz="2200" b="1" dirty="0">
                <a:latin typeface="Times New Roman" pitchFamily="18" charset="0"/>
                <a:cs typeface="Times New Roman" pitchFamily="18" charset="0"/>
              </a:rPr>
              <a:t>Focus on customer engagement</a:t>
            </a:r>
          </a:p>
          <a:p>
            <a:pPr lvl="1" algn="just">
              <a:lnSpc>
                <a:spcPct val="150000"/>
              </a:lnSpc>
            </a:pPr>
            <a:r>
              <a:rPr lang="en-US" sz="2200" b="1" dirty="0">
                <a:latin typeface="Times New Roman" pitchFamily="18" charset="0"/>
                <a:cs typeface="Times New Roman" pitchFamily="18" charset="0"/>
              </a:rPr>
              <a:t>Utilize influencer marketing</a:t>
            </a:r>
            <a:endParaRPr lang="en-IN" sz="2200" dirty="0">
              <a:latin typeface="Times New Roman" pitchFamily="18" charset="0"/>
              <a:cs typeface="Times New Roman" pitchFamily="18" charset="0"/>
            </a:endParaRPr>
          </a:p>
          <a:p>
            <a:pPr lvl="1" algn="just">
              <a:lnSpc>
                <a:spcPct val="150000"/>
              </a:lnSpc>
            </a:pPr>
            <a:r>
              <a:rPr lang="en-US" sz="2200" b="1" dirty="0">
                <a:latin typeface="Times New Roman" pitchFamily="18" charset="0"/>
                <a:cs typeface="Times New Roman" pitchFamily="18" charset="0"/>
              </a:rPr>
              <a:t>Prioritize mobile optimization</a:t>
            </a:r>
            <a:endParaRPr lang="en-IN" sz="2200" b="1" dirty="0">
              <a:latin typeface="Times New Roman" pitchFamily="18" charset="0"/>
              <a:cs typeface="Times New Roman" pitchFamily="18" charset="0"/>
            </a:endParaRPr>
          </a:p>
          <a:p>
            <a:pPr lvl="1" algn="just">
              <a:lnSpc>
                <a:spcPct val="150000"/>
              </a:lnSpc>
            </a:pPr>
            <a:r>
              <a:rPr lang="en-US" sz="2200" b="1" dirty="0">
                <a:latin typeface="Times New Roman" pitchFamily="18" charset="0"/>
                <a:cs typeface="Times New Roman" pitchFamily="18" charset="0"/>
              </a:rPr>
              <a:t>Emphasize sustainability and social responsibility</a:t>
            </a:r>
            <a:endParaRPr lang="en-IN" sz="22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94A09A9-5501-47C1-A89A-A340965A2BE2}" type="slidenum">
              <a:rPr lang="en-US" smtClean="0"/>
              <a:pPr/>
              <a:t>59</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BB771-9122-47E1-F942-7F8B1E141F8A}"/>
              </a:ext>
            </a:extLst>
          </p:cNvPr>
          <p:cNvSpPr>
            <a:spLocks noGrp="1"/>
          </p:cNvSpPr>
          <p:nvPr>
            <p:ph type="title"/>
          </p:nvPr>
        </p:nvSpPr>
        <p:spPr>
          <a:xfrm>
            <a:off x="613231" y="188640"/>
            <a:ext cx="10972800" cy="519568"/>
          </a:xfrm>
        </p:spPr>
        <p:txBody>
          <a:bodyPr/>
          <a:lstStyle/>
          <a:p>
            <a:r>
              <a:rPr lang="en-US" sz="3600" dirty="0">
                <a:latin typeface="Times New Roman" panose="02020603050405020304" pitchFamily="18" charset="0"/>
                <a:cs typeface="Times New Roman" panose="02020603050405020304" pitchFamily="18" charset="0"/>
              </a:rPr>
              <a:t>Importance of marketing</a:t>
            </a:r>
            <a:endParaRPr lang="en-IN" sz="36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409A604-BBE8-7EBA-B55E-FA1E04EA3737}"/>
              </a:ext>
            </a:extLst>
          </p:cNvPr>
          <p:cNvSpPr>
            <a:spLocks noGrp="1"/>
          </p:cNvSpPr>
          <p:nvPr>
            <p:ph sz="half" idx="2"/>
          </p:nvPr>
        </p:nvSpPr>
        <p:spPr>
          <a:xfrm>
            <a:off x="613230" y="1052736"/>
            <a:ext cx="10972801" cy="5256584"/>
          </a:xfrm>
        </p:spPr>
        <p:txBody>
          <a:bodyPr/>
          <a:lstStyle/>
          <a:p>
            <a:pPr marL="0" indent="0" algn="just">
              <a:buNone/>
            </a:pPr>
            <a:r>
              <a:rPr lang="en-US" sz="1900" b="1" dirty="0">
                <a:latin typeface="Times New Roman" panose="02020603050405020304" pitchFamily="18" charset="0"/>
                <a:cs typeface="Times New Roman" panose="02020603050405020304" pitchFamily="18" charset="0"/>
              </a:rPr>
              <a:t>To the Business:</a:t>
            </a:r>
          </a:p>
          <a:p>
            <a:pPr marL="0" indent="0" algn="just">
              <a:buNone/>
            </a:pPr>
            <a:r>
              <a:rPr lang="en-US" sz="1900" b="1" dirty="0">
                <a:latin typeface="Times New Roman" panose="02020603050405020304" pitchFamily="18" charset="0"/>
                <a:cs typeface="Times New Roman" panose="02020603050405020304" pitchFamily="18" charset="0"/>
              </a:rPr>
              <a:t>1. Understanding Customers</a:t>
            </a:r>
            <a:r>
              <a:rPr lang="en-US" sz="1900" dirty="0">
                <a:latin typeface="Times New Roman" panose="02020603050405020304" pitchFamily="18" charset="0"/>
                <a:cs typeface="Times New Roman" panose="02020603050405020304" pitchFamily="18" charset="0"/>
              </a:rPr>
              <a:t>: Marketing helps businesses understand their customers' needs, preferences, and behaviors, allowing them to tailor their products, services, and communications to better meet those needs.</a:t>
            </a:r>
          </a:p>
          <a:p>
            <a:pPr marL="0" indent="0" algn="just">
              <a:buNone/>
            </a:pPr>
            <a:r>
              <a:rPr lang="en-US" sz="1900" b="1" dirty="0">
                <a:latin typeface="Times New Roman" panose="02020603050405020304" pitchFamily="18" charset="0"/>
                <a:cs typeface="Times New Roman" panose="02020603050405020304" pitchFamily="18" charset="0"/>
              </a:rPr>
              <a:t>2. Sales generation</a:t>
            </a:r>
            <a:r>
              <a:rPr lang="en-US" sz="1900" dirty="0">
                <a:latin typeface="Times New Roman" panose="02020603050405020304" pitchFamily="18" charset="0"/>
                <a:cs typeface="Times New Roman" panose="02020603050405020304" pitchFamily="18" charset="0"/>
              </a:rPr>
              <a:t>: Marketing is directly responsible for generating sales, either through direct sales efforts or by creating demand for a product or service.</a:t>
            </a:r>
          </a:p>
          <a:p>
            <a:pPr marL="0" indent="0" algn="just">
              <a:buNone/>
            </a:pPr>
            <a:r>
              <a:rPr lang="en-US" sz="1900" b="1" dirty="0">
                <a:latin typeface="Times New Roman" panose="02020603050405020304" pitchFamily="18" charset="0"/>
                <a:cs typeface="Times New Roman" panose="02020603050405020304" pitchFamily="18" charset="0"/>
              </a:rPr>
              <a:t>3. Competitive advantage</a:t>
            </a:r>
            <a:r>
              <a:rPr lang="en-US" sz="1900" dirty="0">
                <a:latin typeface="Times New Roman" panose="02020603050405020304" pitchFamily="18" charset="0"/>
                <a:cs typeface="Times New Roman" panose="02020603050405020304" pitchFamily="18" charset="0"/>
              </a:rPr>
              <a:t>: Effective marketing can give businesses a competitive advantage by helping them differentiate themselves from their competitors and attract more customers.</a:t>
            </a:r>
          </a:p>
          <a:p>
            <a:pPr marL="0" indent="0" algn="just">
              <a:buNone/>
            </a:pPr>
            <a:r>
              <a:rPr lang="en-US" sz="1900" b="1" dirty="0">
                <a:latin typeface="Times New Roman" panose="02020603050405020304" pitchFamily="18" charset="0"/>
                <a:cs typeface="Times New Roman" panose="02020603050405020304" pitchFamily="18" charset="0"/>
              </a:rPr>
              <a:t>4. Innovation and growth</a:t>
            </a:r>
            <a:r>
              <a:rPr lang="en-US" sz="1900" dirty="0">
                <a:latin typeface="Times New Roman" panose="02020603050405020304" pitchFamily="18" charset="0"/>
                <a:cs typeface="Times New Roman" panose="02020603050405020304" pitchFamily="18" charset="0"/>
              </a:rPr>
              <a:t>: Marketing plays a key role in driving innovation and growth within a business, as it helps identify new opportunities and markets for expansion.</a:t>
            </a:r>
          </a:p>
          <a:p>
            <a:pPr marL="0" indent="0" algn="just">
              <a:buNone/>
            </a:pPr>
            <a:r>
              <a:rPr lang="en-US" sz="1900" b="1" dirty="0">
                <a:latin typeface="Times New Roman" panose="02020603050405020304" pitchFamily="18" charset="0"/>
                <a:cs typeface="Times New Roman" panose="02020603050405020304" pitchFamily="18" charset="0"/>
              </a:rPr>
              <a:t>5. Brand building</a:t>
            </a:r>
            <a:r>
              <a:rPr lang="en-US" sz="1900" dirty="0">
                <a:latin typeface="Times New Roman" panose="02020603050405020304" pitchFamily="18" charset="0"/>
                <a:cs typeface="Times New Roman" panose="02020603050405020304" pitchFamily="18" charset="0"/>
              </a:rPr>
              <a:t>: Marketing is essential for building and maintaining a strong brand, which can help businesses stand out in a crowded market and create loyalty among customers.</a:t>
            </a:r>
          </a:p>
          <a:p>
            <a:pPr marL="0" indent="0" algn="just">
              <a:buNone/>
            </a:pPr>
            <a:r>
              <a:rPr lang="en-US" sz="1900" b="1" dirty="0">
                <a:latin typeface="Times New Roman" panose="02020603050405020304" pitchFamily="18" charset="0"/>
                <a:cs typeface="Times New Roman" panose="02020603050405020304" pitchFamily="18" charset="0"/>
              </a:rPr>
              <a:t>6. Supports other business functions:</a:t>
            </a:r>
            <a:r>
              <a:rPr lang="en-US" sz="1900" dirty="0">
                <a:latin typeface="Times New Roman" panose="02020603050405020304" pitchFamily="18" charset="0"/>
                <a:cs typeface="Times New Roman" panose="02020603050405020304" pitchFamily="18" charset="0"/>
              </a:rPr>
              <a:t> It provides the necessary support for other activities like production, by ensuring there is a market for the products. </a:t>
            </a:r>
          </a:p>
          <a:p>
            <a:pPr algn="just"/>
            <a:endParaRPr lang="en-US" sz="1900" dirty="0">
              <a:latin typeface="Times New Roman" panose="02020603050405020304" pitchFamily="18" charset="0"/>
              <a:cs typeface="Times New Roman" panose="02020603050405020304" pitchFamily="18" charset="0"/>
            </a:endParaRPr>
          </a:p>
          <a:p>
            <a:pPr algn="just"/>
            <a:endParaRPr lang="en-IN" sz="1900" dirty="0">
              <a:latin typeface="Times New Roman" panose="02020603050405020304" pitchFamily="18" charset="0"/>
              <a:cs typeface="Times New Roman" panose="02020603050405020304" pitchFamily="18" charset="0"/>
            </a:endParaRPr>
          </a:p>
        </p:txBody>
      </p:sp>
      <p:sp>
        <p:nvSpPr>
          <p:cNvPr id="5" name="Slide Number Placeholder 4">
            <a:extLst>
              <a:ext uri="{FF2B5EF4-FFF2-40B4-BE49-F238E27FC236}">
                <a16:creationId xmlns:a16="http://schemas.microsoft.com/office/drawing/2014/main" id="{43F44C13-0570-4CC5-1A2D-6B8E8171FEFB}"/>
              </a:ext>
            </a:extLst>
          </p:cNvPr>
          <p:cNvSpPr>
            <a:spLocks noGrp="1"/>
          </p:cNvSpPr>
          <p:nvPr>
            <p:ph type="sldNum" sz="quarter" idx="12"/>
          </p:nvPr>
        </p:nvSpPr>
        <p:spPr/>
        <p:txBody>
          <a:bodyPr/>
          <a:lstStyle/>
          <a:p>
            <a:fld id="{294A09A9-5501-47C1-A89A-A340965A2BE2}" type="slidenum">
              <a:rPr lang="en-US" smtClean="0"/>
              <a:pPr/>
              <a:t>6</a:t>
            </a:fld>
            <a:endParaRPr lang="en-US" dirty="0"/>
          </a:p>
        </p:txBody>
      </p:sp>
    </p:spTree>
    <p:extLst>
      <p:ext uri="{BB962C8B-B14F-4D97-AF65-F5344CB8AC3E}">
        <p14:creationId xmlns:p14="http://schemas.microsoft.com/office/powerpoint/2010/main" val="26751932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sz="half" idx="2"/>
          </p:nvPr>
        </p:nvSpPr>
        <p:spPr>
          <a:xfrm>
            <a:off x="612647" y="857232"/>
            <a:ext cx="10972800" cy="4857784"/>
          </a:xfrm>
        </p:spPr>
        <p:txBody>
          <a:bodyPr/>
          <a:lstStyle/>
          <a:p>
            <a:pPr algn="just">
              <a:lnSpc>
                <a:spcPct val="150000"/>
              </a:lnSpc>
            </a:pPr>
            <a:r>
              <a:rPr lang="en-IN" sz="2400" b="1" dirty="0">
                <a:latin typeface="Times New Roman" pitchFamily="18" charset="0"/>
                <a:cs typeface="Times New Roman" pitchFamily="18" charset="0"/>
              </a:rPr>
              <a:t>Some strategies for marketing to current customers include:</a:t>
            </a:r>
          </a:p>
          <a:p>
            <a:pPr algn="just">
              <a:lnSpc>
                <a:spcPct val="150000"/>
              </a:lnSpc>
            </a:pPr>
            <a:r>
              <a:rPr lang="en-IN" sz="2400" dirty="0">
                <a:latin typeface="Times New Roman" pitchFamily="18" charset="0"/>
                <a:cs typeface="Times New Roman" pitchFamily="18" charset="0"/>
              </a:rPr>
              <a:t>Analyzing customer feedback</a:t>
            </a:r>
          </a:p>
          <a:p>
            <a:pPr algn="just">
              <a:lnSpc>
                <a:spcPct val="150000"/>
              </a:lnSpc>
            </a:pPr>
            <a:r>
              <a:rPr lang="en-IN" sz="2400" dirty="0">
                <a:latin typeface="Times New Roman" pitchFamily="18" charset="0"/>
                <a:cs typeface="Times New Roman" pitchFamily="18" charset="0"/>
              </a:rPr>
              <a:t>Offering subscriptions and discounts</a:t>
            </a:r>
          </a:p>
          <a:p>
            <a:pPr algn="just">
              <a:lnSpc>
                <a:spcPct val="150000"/>
              </a:lnSpc>
            </a:pPr>
            <a:r>
              <a:rPr lang="en-IN" sz="2400" dirty="0">
                <a:latin typeface="Times New Roman" pitchFamily="18" charset="0"/>
                <a:cs typeface="Times New Roman" pitchFamily="18" charset="0"/>
              </a:rPr>
              <a:t>Providing personalized service</a:t>
            </a:r>
          </a:p>
          <a:p>
            <a:pPr algn="just">
              <a:lnSpc>
                <a:spcPct val="150000"/>
              </a:lnSpc>
            </a:pPr>
            <a:r>
              <a:rPr lang="en-IN" sz="2400" dirty="0">
                <a:latin typeface="Times New Roman" pitchFamily="18" charset="0"/>
                <a:cs typeface="Times New Roman" pitchFamily="18" charset="0"/>
              </a:rPr>
              <a:t>Educating and developing customers</a:t>
            </a:r>
          </a:p>
          <a:p>
            <a:pPr algn="just">
              <a:lnSpc>
                <a:spcPct val="150000"/>
              </a:lnSpc>
            </a:pPr>
            <a:r>
              <a:rPr lang="en-IN" sz="2400" dirty="0">
                <a:latin typeface="Times New Roman" pitchFamily="18" charset="0"/>
                <a:cs typeface="Times New Roman" pitchFamily="18" charset="0"/>
              </a:rPr>
              <a:t>Inviting customers to conferences and events</a:t>
            </a:r>
          </a:p>
          <a:p>
            <a:pPr algn="just">
              <a:lnSpc>
                <a:spcPct val="150000"/>
              </a:lnSpc>
            </a:pPr>
            <a:r>
              <a:rPr lang="en-IN" sz="2400" dirty="0">
                <a:latin typeface="Times New Roman" pitchFamily="18" charset="0"/>
                <a:cs typeface="Times New Roman" pitchFamily="18" charset="0"/>
              </a:rPr>
              <a:t>Giving branded merchandise </a:t>
            </a:r>
          </a:p>
          <a:p>
            <a:pPr algn="just">
              <a:lnSpc>
                <a:spcPct val="150000"/>
              </a:lnSpc>
            </a:pPr>
            <a:endParaRPr lang="en-IN" sz="2400" dirty="0">
              <a:latin typeface="Times New Roman" pitchFamily="18" charset="0"/>
              <a:cs typeface="Times New Roman" pitchFamily="18" charset="0"/>
            </a:endParaRPr>
          </a:p>
        </p:txBody>
      </p:sp>
      <p:sp>
        <p:nvSpPr>
          <p:cNvPr id="4" name="Footer Placeholder 3"/>
          <p:cNvSpPr>
            <a:spLocks noGrp="1"/>
          </p:cNvSpPr>
          <p:nvPr>
            <p:ph type="ftr" sz="quarter" idx="11"/>
          </p:nvPr>
        </p:nvSpPr>
        <p:spPr>
          <a:xfrm>
            <a:off x="881026" y="285727"/>
            <a:ext cx="10287072" cy="357191"/>
          </a:xfrm>
        </p:spPr>
        <p:txBody>
          <a:bodyPr/>
          <a:lstStyle/>
          <a:p>
            <a:r>
              <a:rPr lang="en-US" sz="2200" dirty="0">
                <a:latin typeface="Times New Roman" pitchFamily="18" charset="0"/>
                <a:cs typeface="Times New Roman" pitchFamily="18" charset="0"/>
              </a:rPr>
              <a:t>MARKETING TO THE 21ST CENTURY CUSTOMER</a:t>
            </a:r>
            <a:endParaRPr lang="en-US" sz="2200"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60</a:t>
            </a:fld>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F3D98-3C30-4CFC-8643-C81E829C8C25}"/>
              </a:ext>
            </a:extLst>
          </p:cNvPr>
          <p:cNvSpPr>
            <a:spLocks noGrp="1"/>
          </p:cNvSpPr>
          <p:nvPr>
            <p:ph type="ctrTitle"/>
          </p:nvPr>
        </p:nvSpPr>
        <p:spPr/>
        <p:txBody>
          <a:bodyPr anchor="t">
            <a:noAutofit/>
          </a:bodyPr>
          <a:lstStyle/>
          <a:p>
            <a:pPr algn="l"/>
            <a:r>
              <a:rPr lang="en-US" sz="9600" spc="300" dirty="0">
                <a:ln w="28575">
                  <a:solidFill>
                    <a:schemeClr val="tx1"/>
                  </a:solidFill>
                </a:ln>
                <a:noFill/>
              </a:rPr>
              <a:t>THANK YOU</a:t>
            </a:r>
          </a:p>
        </p:txBody>
      </p:sp>
      <p:sp>
        <p:nvSpPr>
          <p:cNvPr id="3" name="Subtitle 2">
            <a:extLst>
              <a:ext uri="{FF2B5EF4-FFF2-40B4-BE49-F238E27FC236}">
                <a16:creationId xmlns:a16="http://schemas.microsoft.com/office/drawing/2014/main" id="{A068D447-28D3-4F5F-B2DC-FD67E9015868}"/>
              </a:ext>
            </a:extLst>
          </p:cNvPr>
          <p:cNvSpPr>
            <a:spLocks noGrp="1"/>
          </p:cNvSpPr>
          <p:nvPr>
            <p:ph type="subTitle" idx="1"/>
          </p:nvPr>
        </p:nvSpPr>
        <p:spPr/>
        <p:txBody>
          <a:bodyPr anchor="t">
            <a:normAutofit/>
          </a:bodyPr>
          <a:lstStyle/>
          <a:p>
            <a:pPr marL="0" indent="0" algn="l">
              <a:buNone/>
            </a:pPr>
            <a:endParaRPr lang="en-US" b="1" dirty="0"/>
          </a:p>
        </p:txBody>
      </p:sp>
    </p:spTree>
    <p:extLst>
      <p:ext uri="{BB962C8B-B14F-4D97-AF65-F5344CB8AC3E}">
        <p14:creationId xmlns:p14="http://schemas.microsoft.com/office/powerpoint/2010/main" val="627731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76CB9-8891-2841-DE42-408B5BEB69AC}"/>
              </a:ext>
            </a:extLst>
          </p:cNvPr>
          <p:cNvSpPr>
            <a:spLocks noGrp="1"/>
          </p:cNvSpPr>
          <p:nvPr>
            <p:ph type="title"/>
          </p:nvPr>
        </p:nvSpPr>
        <p:spPr>
          <a:xfrm>
            <a:off x="479376" y="183957"/>
            <a:ext cx="10972800" cy="400081"/>
          </a:xfrm>
        </p:spPr>
        <p:txBody>
          <a:bodyPr/>
          <a:lstStyle/>
          <a:p>
            <a:r>
              <a:rPr lang="en-US" sz="2800" dirty="0">
                <a:latin typeface="Times New Roman" panose="02020603050405020304" pitchFamily="18" charset="0"/>
                <a:cs typeface="Times New Roman" panose="02020603050405020304" pitchFamily="18" charset="0"/>
              </a:rPr>
              <a:t>Importance of marketing</a:t>
            </a:r>
            <a:endParaRPr lang="en-IN" sz="2800" dirty="0"/>
          </a:p>
        </p:txBody>
      </p:sp>
      <p:sp>
        <p:nvSpPr>
          <p:cNvPr id="5" name="Slide Number Placeholder 4">
            <a:extLst>
              <a:ext uri="{FF2B5EF4-FFF2-40B4-BE49-F238E27FC236}">
                <a16:creationId xmlns:a16="http://schemas.microsoft.com/office/drawing/2014/main" id="{C0BEF250-2BDE-FC2A-1947-500720E5A55A}"/>
              </a:ext>
            </a:extLst>
          </p:cNvPr>
          <p:cNvSpPr>
            <a:spLocks noGrp="1"/>
          </p:cNvSpPr>
          <p:nvPr>
            <p:ph type="sldNum" sz="quarter" idx="12"/>
          </p:nvPr>
        </p:nvSpPr>
        <p:spPr/>
        <p:txBody>
          <a:bodyPr/>
          <a:lstStyle/>
          <a:p>
            <a:fld id="{294A09A9-5501-47C1-A89A-A340965A2BE2}" type="slidenum">
              <a:rPr lang="en-US" smtClean="0"/>
              <a:pPr/>
              <a:t>7</a:t>
            </a:fld>
            <a:endParaRPr lang="en-US" dirty="0"/>
          </a:p>
        </p:txBody>
      </p:sp>
      <p:sp>
        <p:nvSpPr>
          <p:cNvPr id="8" name="Content Placeholder 7">
            <a:extLst>
              <a:ext uri="{FF2B5EF4-FFF2-40B4-BE49-F238E27FC236}">
                <a16:creationId xmlns:a16="http://schemas.microsoft.com/office/drawing/2014/main" id="{1A5B729E-8055-9562-8BB2-FD200735C5A4}"/>
              </a:ext>
            </a:extLst>
          </p:cNvPr>
          <p:cNvSpPr>
            <a:spLocks noGrp="1"/>
          </p:cNvSpPr>
          <p:nvPr>
            <p:ph sz="half" idx="2"/>
          </p:nvPr>
        </p:nvSpPr>
        <p:spPr>
          <a:xfrm>
            <a:off x="623392" y="1484784"/>
            <a:ext cx="11161240" cy="4176464"/>
          </a:xfrm>
        </p:spPr>
        <p:txBody>
          <a:bodyPr/>
          <a:lstStyle/>
          <a:p>
            <a:pPr marL="0" indent="0" algn="just">
              <a:buNone/>
            </a:pPr>
            <a:r>
              <a:rPr lang="en-IN" sz="2400" b="1" dirty="0">
                <a:latin typeface="Times New Roman" panose="02020603050405020304" pitchFamily="18" charset="0"/>
                <a:cs typeface="Times New Roman" panose="02020603050405020304" pitchFamily="18" charset="0"/>
              </a:rPr>
              <a:t>For consumers:</a:t>
            </a:r>
          </a:p>
          <a:p>
            <a:pPr marL="0" indent="0" algn="just">
              <a:buNone/>
            </a:pPr>
            <a:r>
              <a:rPr lang="en-US" sz="2000" b="1" dirty="0">
                <a:latin typeface="Times New Roman" panose="02020603050405020304" pitchFamily="18" charset="0"/>
                <a:cs typeface="Times New Roman" panose="02020603050405020304" pitchFamily="18" charset="0"/>
              </a:rPr>
              <a:t>1. Marketing provides satisfaction of human wants: </a:t>
            </a:r>
            <a:r>
              <a:rPr lang="en-US" sz="2000" dirty="0">
                <a:latin typeface="Times New Roman" panose="02020603050405020304" pitchFamily="18" charset="0"/>
                <a:cs typeface="Times New Roman" panose="02020603050405020304" pitchFamily="18" charset="0"/>
              </a:rPr>
              <a:t>Marketing informs and guides the people about product availability and its utility. People come to know about variety of products. </a:t>
            </a:r>
          </a:p>
          <a:p>
            <a:pPr algn="just"/>
            <a:r>
              <a:rPr lang="en-US" sz="2000" dirty="0">
                <a:latin typeface="Times New Roman" panose="02020603050405020304" pitchFamily="18" charset="0"/>
                <a:cs typeface="Times New Roman" panose="02020603050405020304" pitchFamily="18" charset="0"/>
              </a:rPr>
              <a:t>They can select the product which can satisfy their need and wants in best possible manner. Marketing makes possession of goods easier for consumers and thus provides satisfaction.</a:t>
            </a:r>
          </a:p>
          <a:p>
            <a:pPr marL="0" indent="0" algn="just">
              <a:buNone/>
            </a:pPr>
            <a:r>
              <a:rPr lang="en-US" sz="2000" b="1" dirty="0">
                <a:latin typeface="Times New Roman" panose="02020603050405020304" pitchFamily="18" charset="0"/>
                <a:cs typeface="Times New Roman" panose="02020603050405020304" pitchFamily="18" charset="0"/>
              </a:rPr>
              <a:t>2. Informs and guides:</a:t>
            </a:r>
            <a:r>
              <a:rPr lang="en-US" sz="2000" dirty="0">
                <a:latin typeface="Times New Roman" panose="02020603050405020304" pitchFamily="18" charset="0"/>
                <a:cs typeface="Times New Roman" panose="02020603050405020304" pitchFamily="18" charset="0"/>
              </a:rPr>
              <a:t> It educates consumers about product availability, features, and utility, guiding them in their purchasing decisions.</a:t>
            </a:r>
          </a:p>
          <a:p>
            <a:pPr marL="0" indent="0" algn="just">
              <a:buNone/>
            </a:pPr>
            <a:r>
              <a:rPr lang="en-US" sz="2000" b="1" dirty="0">
                <a:latin typeface="Times New Roman" panose="02020603050405020304" pitchFamily="18" charset="0"/>
                <a:cs typeface="Times New Roman" panose="02020603050405020304" pitchFamily="18" charset="0"/>
              </a:rPr>
              <a:t>3. Contributes to a higher standard of living:</a:t>
            </a:r>
            <a:r>
              <a:rPr lang="en-US" sz="2000" dirty="0">
                <a:latin typeface="Times New Roman" panose="02020603050405020304" pitchFamily="18" charset="0"/>
                <a:cs typeface="Times New Roman" panose="02020603050405020304" pitchFamily="18" charset="0"/>
              </a:rPr>
              <a:t> By modernizing lifestyles through the availability of goods and services at reasonable prices, marketing contributes to a higher standard of living. </a:t>
            </a:r>
          </a:p>
          <a:p>
            <a:pPr marL="0" indent="0" algn="just">
              <a:buNone/>
            </a:pPr>
            <a:endParaRPr lang="en-US" sz="2000" dirty="0">
              <a:latin typeface="Times New Roman" panose="02020603050405020304" pitchFamily="18" charset="0"/>
              <a:cs typeface="Times New Roman" panose="02020603050405020304" pitchFamily="18" charset="0"/>
            </a:endParaRPr>
          </a:p>
          <a:p>
            <a:pPr algn="just"/>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6374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1173F-2E43-0189-6025-83C77DD2824D}"/>
              </a:ext>
            </a:extLst>
          </p:cNvPr>
          <p:cNvSpPr>
            <a:spLocks noGrp="1"/>
          </p:cNvSpPr>
          <p:nvPr>
            <p:ph type="title"/>
          </p:nvPr>
        </p:nvSpPr>
        <p:spPr>
          <a:xfrm>
            <a:off x="695400" y="116632"/>
            <a:ext cx="10972800" cy="502921"/>
          </a:xfrm>
        </p:spPr>
        <p:txBody>
          <a:bodyPr/>
          <a:lstStyle/>
          <a:p>
            <a:r>
              <a:rPr lang="en-US" sz="3200" dirty="0">
                <a:latin typeface="Times New Roman" panose="02020603050405020304" pitchFamily="18" charset="0"/>
                <a:cs typeface="Times New Roman" panose="02020603050405020304" pitchFamily="18" charset="0"/>
              </a:rPr>
              <a:t>Importance of marketing</a:t>
            </a:r>
            <a:endParaRPr lang="en-IN" sz="3200" dirty="0"/>
          </a:p>
        </p:txBody>
      </p:sp>
      <p:sp>
        <p:nvSpPr>
          <p:cNvPr id="3" name="Content Placeholder 2">
            <a:extLst>
              <a:ext uri="{FF2B5EF4-FFF2-40B4-BE49-F238E27FC236}">
                <a16:creationId xmlns:a16="http://schemas.microsoft.com/office/drawing/2014/main" id="{3A0F69C7-A270-E021-3DE8-0DC80542D601}"/>
              </a:ext>
            </a:extLst>
          </p:cNvPr>
          <p:cNvSpPr>
            <a:spLocks noGrp="1"/>
          </p:cNvSpPr>
          <p:nvPr>
            <p:ph sz="half" idx="2"/>
          </p:nvPr>
        </p:nvSpPr>
        <p:spPr>
          <a:xfrm>
            <a:off x="612647" y="1052736"/>
            <a:ext cx="10972800" cy="5184576"/>
          </a:xfrm>
        </p:spPr>
        <p:txBody>
          <a:bodyPr/>
          <a:lstStyle/>
          <a:p>
            <a:pPr marL="0" indent="0" algn="just">
              <a:buNone/>
            </a:pPr>
            <a:r>
              <a:rPr lang="en-US" sz="2400" b="1" dirty="0">
                <a:latin typeface="Times New Roman" panose="02020603050405020304" pitchFamily="18" charset="0"/>
                <a:cs typeface="Times New Roman" panose="02020603050405020304" pitchFamily="18" charset="0"/>
              </a:rPr>
              <a:t>To the Economy:</a:t>
            </a:r>
          </a:p>
          <a:p>
            <a:pPr marL="0" indent="0" algn="just">
              <a:buNone/>
            </a:pPr>
            <a:r>
              <a:rPr lang="en-US" sz="2000" b="1" dirty="0">
                <a:latin typeface="Times New Roman" panose="02020603050405020304" pitchFamily="18" charset="0"/>
                <a:cs typeface="Times New Roman" panose="02020603050405020304" pitchFamily="18" charset="0"/>
              </a:rPr>
              <a:t>1. Marketing gives boost to other activities: </a:t>
            </a:r>
            <a:r>
              <a:rPr lang="en-US" sz="2000" dirty="0">
                <a:latin typeface="Times New Roman" panose="02020603050405020304" pitchFamily="18" charset="0"/>
                <a:cs typeface="Times New Roman" panose="02020603050405020304" pitchFamily="18" charset="0"/>
              </a:rPr>
              <a:t>Marketing increases demand of various related activities like banking, insurance, warehousing and transport. Advertising, sales promotion and direct marketing efforts also get a boost as they are needed more to accelerate sales.</a:t>
            </a:r>
          </a:p>
          <a:p>
            <a:pPr marL="0" indent="0" algn="just">
              <a:buNone/>
            </a:pPr>
            <a:r>
              <a:rPr lang="en-US" sz="2000" b="1" dirty="0">
                <a:latin typeface="Times New Roman" panose="02020603050405020304" pitchFamily="18" charset="0"/>
                <a:cs typeface="Times New Roman" panose="02020603050405020304" pitchFamily="18" charset="0"/>
              </a:rPr>
              <a:t>2. Marketing creates job opportunities: </a:t>
            </a:r>
            <a:r>
              <a:rPr lang="en-US" sz="2000" dirty="0">
                <a:latin typeface="Times New Roman" panose="02020603050405020304" pitchFamily="18" charset="0"/>
                <a:cs typeface="Times New Roman" panose="02020603050405020304" pitchFamily="18" charset="0"/>
              </a:rPr>
              <a:t>In the highly competitive market, only organized marketing programs can be implemented. It calls for the need of services of people who are specialized in their fields. Marketing of goods has become complex. </a:t>
            </a:r>
          </a:p>
          <a:p>
            <a:pPr marL="0" indent="0" algn="just">
              <a:buNone/>
            </a:pPr>
            <a:r>
              <a:rPr lang="en-US" sz="2000" b="1" dirty="0">
                <a:latin typeface="Times New Roman" panose="02020603050405020304" pitchFamily="18" charset="0"/>
                <a:cs typeface="Times New Roman" panose="02020603050405020304" pitchFamily="18" charset="0"/>
              </a:rPr>
              <a:t>3. Marketing creates stable economy: </a:t>
            </a:r>
            <a:r>
              <a:rPr lang="en-US" sz="2000" dirty="0">
                <a:latin typeface="Times New Roman" panose="02020603050405020304" pitchFamily="18" charset="0"/>
                <a:cs typeface="Times New Roman" panose="02020603050405020304" pitchFamily="18" charset="0"/>
              </a:rPr>
              <a:t>Marketing creates a link between production and consumption. Goods are easily available at any part of the country or even in other countries due to fast means of transportation, communication and warehousing facilities. </a:t>
            </a:r>
          </a:p>
          <a:p>
            <a:pPr marL="0" indent="0" algn="just">
              <a:buNone/>
            </a:pPr>
            <a:r>
              <a:rPr lang="en-US" sz="2000" b="1" dirty="0">
                <a:latin typeface="Times New Roman" panose="02020603050405020304" pitchFamily="18" charset="0"/>
                <a:cs typeface="Times New Roman" panose="02020603050405020304" pitchFamily="18" charset="0"/>
              </a:rPr>
              <a:t>4. Marketing helps in increasing national income: </a:t>
            </a:r>
            <a:r>
              <a:rPr lang="en-US" sz="2000" dirty="0">
                <a:latin typeface="Times New Roman" panose="02020603050405020304" pitchFamily="18" charset="0"/>
                <a:cs typeface="Times New Roman" panose="02020603050405020304" pitchFamily="18" charset="0"/>
              </a:rPr>
              <a:t>Marketing activities help in more production of goods and services and increase in sales. It also improves earning capacity of people due to employment opportunities. The net effect of marketing efforts is thus increase in per capita income as well as national income.</a:t>
            </a:r>
          </a:p>
          <a:p>
            <a:pPr algn="just"/>
            <a:endParaRPr lang="en-IN" sz="2000" dirty="0">
              <a:latin typeface="Times New Roman" panose="02020603050405020304" pitchFamily="18" charset="0"/>
              <a:cs typeface="Times New Roman" panose="02020603050405020304" pitchFamily="18" charset="0"/>
            </a:endParaRPr>
          </a:p>
        </p:txBody>
      </p:sp>
      <p:sp>
        <p:nvSpPr>
          <p:cNvPr id="5" name="Slide Number Placeholder 4">
            <a:extLst>
              <a:ext uri="{FF2B5EF4-FFF2-40B4-BE49-F238E27FC236}">
                <a16:creationId xmlns:a16="http://schemas.microsoft.com/office/drawing/2014/main" id="{FCDEFE7C-D7AF-7AC8-8B34-C22F79EF860C}"/>
              </a:ext>
            </a:extLst>
          </p:cNvPr>
          <p:cNvSpPr>
            <a:spLocks noGrp="1"/>
          </p:cNvSpPr>
          <p:nvPr>
            <p:ph type="sldNum" sz="quarter" idx="12"/>
          </p:nvPr>
        </p:nvSpPr>
        <p:spPr/>
        <p:txBody>
          <a:bodyPr/>
          <a:lstStyle/>
          <a:p>
            <a:fld id="{294A09A9-5501-47C1-A89A-A340965A2BE2}" type="slidenum">
              <a:rPr lang="en-US" smtClean="0"/>
              <a:pPr/>
              <a:t>8</a:t>
            </a:fld>
            <a:endParaRPr lang="en-US" dirty="0"/>
          </a:p>
        </p:txBody>
      </p:sp>
    </p:spTree>
    <p:extLst>
      <p:ext uri="{BB962C8B-B14F-4D97-AF65-F5344CB8AC3E}">
        <p14:creationId xmlns:p14="http://schemas.microsoft.com/office/powerpoint/2010/main" val="703992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graphicFrame>
        <p:nvGraphicFramePr>
          <p:cNvPr id="6" name="Content Placeholder 5"/>
          <p:cNvGraphicFramePr>
            <a:graphicFrameLocks noGrp="1"/>
          </p:cNvGraphicFramePr>
          <p:nvPr>
            <p:ph sz="half" idx="2"/>
          </p:nvPr>
        </p:nvGraphicFramePr>
        <p:xfrm>
          <a:off x="612647" y="2441448"/>
          <a:ext cx="10972800" cy="30449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9</a:t>
            </a:fld>
            <a:endParaRPr lang="en-US" dirty="0"/>
          </a:p>
        </p:txBody>
      </p:sp>
    </p:spTree>
  </p:cSld>
  <p:clrMapOvr>
    <a:masterClrMapping/>
  </p:clrMapOvr>
</p:sld>
</file>

<file path=ppt/theme/theme1.xml><?xml version="1.0" encoding="utf-8"?>
<a:theme xmlns:a="http://schemas.openxmlformats.org/drawingml/2006/main" name="Office Theme">
  <a:themeElements>
    <a:clrScheme name="Droplet">
      <a:dk1>
        <a:srgbClr val="000000"/>
      </a:dk1>
      <a:lt1>
        <a:srgbClr val="FFFFFF"/>
      </a:lt1>
      <a:dk2>
        <a:srgbClr val="0065A8"/>
      </a:dk2>
      <a:lt2>
        <a:srgbClr val="E7E6E6"/>
      </a:lt2>
      <a:accent1>
        <a:srgbClr val="FDCFFD"/>
      </a:accent1>
      <a:accent2>
        <a:srgbClr val="B6DFFF"/>
      </a:accent2>
      <a:accent3>
        <a:srgbClr val="8AE3A8"/>
      </a:accent3>
      <a:accent4>
        <a:srgbClr val="A69BFB"/>
      </a:accent4>
      <a:accent5>
        <a:srgbClr val="B5C3FF"/>
      </a:accent5>
      <a:accent6>
        <a:srgbClr val="73E9C4"/>
      </a:accent6>
      <a:hlink>
        <a:srgbClr val="0563C1"/>
      </a:hlink>
      <a:folHlink>
        <a:srgbClr val="954F72"/>
      </a:folHlink>
    </a:clrScheme>
    <a:fontScheme name="Custom 2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roplet-Design-TM34316244_Win32_SD_v9" id="{3E0090C2-CA58-4B70-B5D1-01F921C14922}" vid="{00CD7D6A-B673-47B4-AF03-4EFC805EAB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4" ma:contentTypeDescription="Create a new document." ma:contentTypeScope="" ma:versionID="2d714a3296df14eba7a100bb665443ca">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49549bf45bfbbfb6cffed527380e77e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8441F879-28B8-493E-AE7E-E245EA409B76}">
  <ds:schemaRefs>
    <ds:schemaRef ds:uri="http://schemas.microsoft.com/sharepoint/v3/contenttype/forms"/>
  </ds:schemaRefs>
</ds:datastoreItem>
</file>

<file path=customXml/itemProps2.xml><?xml version="1.0" encoding="utf-8"?>
<ds:datastoreItem xmlns:ds="http://schemas.openxmlformats.org/officeDocument/2006/customXml" ds:itemID="{C32A75F4-FAA4-4B3A-89D9-C65257DD92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C239F86-289C-4137-84E8-C0091446A9E7}">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0</TotalTime>
  <Words>5519</Words>
  <Application>Microsoft Office PowerPoint</Application>
  <PresentationFormat>Widescreen</PresentationFormat>
  <Paragraphs>564</Paragraphs>
  <Slides>61</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Agency FB</vt:lpstr>
      <vt:lpstr>Algerian</vt:lpstr>
      <vt:lpstr>Angsana New</vt:lpstr>
      <vt:lpstr>Arial</vt:lpstr>
      <vt:lpstr>Calibri</vt:lpstr>
      <vt:lpstr>Times New Roman</vt:lpstr>
      <vt:lpstr>Viner Hand ITC</vt:lpstr>
      <vt:lpstr>Wingdings</vt:lpstr>
      <vt:lpstr>Office Theme</vt:lpstr>
      <vt:lpstr>MARKETING MANAGEMENT    </vt:lpstr>
      <vt:lpstr>Introduction</vt:lpstr>
      <vt:lpstr>Definition </vt:lpstr>
      <vt:lpstr>Nature of Marketing 1. Marketing is a Human activity 2. It is Consumer-oriented 3. It is an Exchange Process 4. Marketing is a System of Interacting Business Activities  5. Creation of Utilities 6. Goal oriented  7. Starts and ends with customers 8. Marketing has dual objectives - profit-making and consumer satisfaction   </vt:lpstr>
      <vt:lpstr>Scope of Marketing </vt:lpstr>
      <vt:lpstr>Importance of marketing</vt:lpstr>
      <vt:lpstr>Importance of marketing</vt:lpstr>
      <vt:lpstr>Importance of marketing</vt:lpstr>
      <vt:lpstr>PowerPoint Presentation</vt:lpstr>
      <vt:lpstr>PowerPoint Presentation</vt:lpstr>
      <vt:lpstr>PowerPoint Presentation</vt:lpstr>
      <vt:lpstr>PowerPoint Presentation</vt:lpstr>
      <vt:lpstr>Needs</vt:lpstr>
      <vt:lpstr>PowerPoint Presentation</vt:lpstr>
      <vt:lpstr>PowerPoint Presentation</vt:lpstr>
      <vt:lpstr>PowerPoint Presentation</vt:lpstr>
      <vt:lpstr> MARKETINGCONCEPT/ELEMENTSOFMARKETINGCONCEPT: </vt:lpstr>
      <vt:lpstr>PowerPoint Presentation</vt:lpstr>
      <vt:lpstr>PowerPoint Presentation</vt:lpstr>
      <vt:lpstr>PowerPoint Presentation</vt:lpstr>
      <vt:lpstr>FUNCTIONS OF MARKETING: </vt:lpstr>
      <vt:lpstr>DIFFERENCE BETWEEN MARKETING AND SELLING </vt:lpstr>
      <vt:lpstr>PowerPoint Presentation</vt:lpstr>
      <vt:lpstr>EVOLUTION OFMARKETING </vt:lpstr>
      <vt:lpstr>PowerPoint Presentation</vt:lpstr>
      <vt:lpstr>PowerPoint Presentation</vt:lpstr>
      <vt:lpstr>PowerPoint Presentation</vt:lpstr>
      <vt:lpstr>  1. PRODUCT  </vt:lpstr>
      <vt:lpstr>Cont..</vt:lpstr>
      <vt:lpstr> 1. PRODUCT(Cont….) </vt:lpstr>
      <vt:lpstr>2. Price </vt:lpstr>
      <vt:lpstr>3. Place  </vt:lpstr>
      <vt:lpstr>3. Place (Cont…)</vt:lpstr>
      <vt:lpstr> 4. Promotion </vt:lpstr>
      <vt:lpstr> CUSTOMERVALUE </vt:lpstr>
      <vt:lpstr>Customer value parameters</vt:lpstr>
      <vt:lpstr>Components of Customer value</vt:lpstr>
      <vt:lpstr>Components of Customer Cost</vt:lpstr>
      <vt:lpstr>Customer Value (CONT…)</vt:lpstr>
      <vt:lpstr>CUSTOMER SATISFACTION</vt:lpstr>
      <vt:lpstr>PowerPoint Presentation</vt:lpstr>
      <vt:lpstr> Benefits of High Customer Satisfaction: </vt:lpstr>
      <vt:lpstr>Marketing Environment</vt:lpstr>
      <vt:lpstr>PowerPoint Presentation</vt:lpstr>
      <vt:lpstr>PowerPoint Presentation</vt:lpstr>
      <vt:lpstr>PowerPoint Presentation</vt:lpstr>
      <vt:lpstr>PowerPoint Presentation</vt:lpstr>
      <vt:lpstr>CHARACTERISTICS OF Macro ENVIRONMENT </vt:lpstr>
      <vt:lpstr>PowerPoint Presentation</vt:lpstr>
      <vt:lpstr>PowerPoint Presentation</vt:lpstr>
      <vt:lpstr> Economic Environment </vt:lpstr>
      <vt:lpstr>PowerPoint Presentation</vt:lpstr>
      <vt:lpstr>PowerPoint Presentation</vt:lpstr>
      <vt:lpstr> TECHNIQUES USED IN ENVIRONMENTAL ANALYSIS  </vt:lpstr>
      <vt:lpstr>PowerPoint Presentation</vt:lpstr>
      <vt:lpstr>PowerPoint Presentation</vt:lpstr>
      <vt:lpstr>PowerPoint Presentation</vt:lpstr>
      <vt:lpstr>PowerPoint Presentation</vt:lpstr>
      <vt:lpstr>MARKETING TO THE 21ST CENTURY CUSTOMER</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2022-07-23T05:42:44Z</dcterms:created>
  <dcterms:modified xsi:type="dcterms:W3CDTF">2025-12-19T11:13:36Z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