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8" r:id="rId2"/>
    <p:sldId id="257" r:id="rId3"/>
    <p:sldId id="262" r:id="rId4"/>
    <p:sldId id="259" r:id="rId5"/>
    <p:sldId id="312" r:id="rId6"/>
    <p:sldId id="313" r:id="rId7"/>
    <p:sldId id="314" r:id="rId8"/>
    <p:sldId id="315" r:id="rId9"/>
    <p:sldId id="316" r:id="rId10"/>
    <p:sldId id="317" r:id="rId11"/>
    <p:sldId id="319" r:id="rId12"/>
    <p:sldId id="342" r:id="rId13"/>
    <p:sldId id="261" r:id="rId14"/>
    <p:sldId id="263" r:id="rId15"/>
    <p:sldId id="277" r:id="rId16"/>
    <p:sldId id="264" r:id="rId17"/>
    <p:sldId id="265" r:id="rId18"/>
    <p:sldId id="266" r:id="rId19"/>
    <p:sldId id="267" r:id="rId20"/>
    <p:sldId id="269" r:id="rId21"/>
    <p:sldId id="268" r:id="rId22"/>
    <p:sldId id="278" r:id="rId23"/>
    <p:sldId id="270" r:id="rId24"/>
    <p:sldId id="279" r:id="rId25"/>
    <p:sldId id="271" r:id="rId26"/>
    <p:sldId id="280" r:id="rId27"/>
    <p:sldId id="272" r:id="rId28"/>
    <p:sldId id="273" r:id="rId29"/>
    <p:sldId id="281" r:id="rId30"/>
    <p:sldId id="274" r:id="rId31"/>
    <p:sldId id="275" r:id="rId32"/>
    <p:sldId id="276"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300" r:id="rId47"/>
    <p:sldId id="295" r:id="rId48"/>
    <p:sldId id="298" r:id="rId49"/>
    <p:sldId id="299" r:id="rId50"/>
    <p:sldId id="301" r:id="rId51"/>
    <p:sldId id="302" r:id="rId52"/>
    <p:sldId id="303" r:id="rId53"/>
    <p:sldId id="304" r:id="rId54"/>
    <p:sldId id="305" r:id="rId55"/>
    <p:sldId id="306" r:id="rId56"/>
    <p:sldId id="307" r:id="rId57"/>
    <p:sldId id="308" r:id="rId58"/>
    <p:sldId id="309" r:id="rId59"/>
    <p:sldId id="310" r:id="rId60"/>
    <p:sldId id="311" r:id="rId61"/>
    <p:sldId id="343"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9DBD8A-6D24-4ED6-BACA-956D5D269DBD}" v="2" dt="2025-12-19T08:27:08.7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CAR ABHISHEK" userId="2f024630-3e73-479e-b97f-f54282e608c4" providerId="ADAL" clId="{A0B94025-7CA8-4BD2-9732-244AF5810763}"/>
    <pc:docChg chg="undo custSel addSld modSld modMainMaster">
      <pc:chgData name="OSCAR ABHISHEK" userId="2f024630-3e73-479e-b97f-f54282e608c4" providerId="ADAL" clId="{A0B94025-7CA8-4BD2-9732-244AF5810763}" dt="2025-12-19T08:31:45.425" v="295" actId="20577"/>
      <pc:docMkLst>
        <pc:docMk/>
      </pc:docMkLst>
      <pc:sldChg chg="modSp mod">
        <pc:chgData name="OSCAR ABHISHEK" userId="2f024630-3e73-479e-b97f-f54282e608c4" providerId="ADAL" clId="{A0B94025-7CA8-4BD2-9732-244AF5810763}" dt="2025-12-19T07:32:36.720" v="15" actId="404"/>
        <pc:sldMkLst>
          <pc:docMk/>
          <pc:sldMk cId="0" sldId="257"/>
        </pc:sldMkLst>
        <pc:spChg chg="mod">
          <ac:chgData name="OSCAR ABHISHEK" userId="2f024630-3e73-479e-b97f-f54282e608c4" providerId="ADAL" clId="{A0B94025-7CA8-4BD2-9732-244AF5810763}" dt="2025-12-19T07:32:36.720" v="15" actId="404"/>
          <ac:spMkLst>
            <pc:docMk/>
            <pc:sldMk cId="0" sldId="257"/>
            <ac:spMk id="2" creationId="{00000000-0000-0000-0000-000000000000}"/>
          </ac:spMkLst>
        </pc:spChg>
        <pc:spChg chg="mod">
          <ac:chgData name="OSCAR ABHISHEK" userId="2f024630-3e73-479e-b97f-f54282e608c4" providerId="ADAL" clId="{A0B94025-7CA8-4BD2-9732-244AF5810763}" dt="2025-12-19T07:32:31.227" v="12" actId="14100"/>
          <ac:spMkLst>
            <pc:docMk/>
            <pc:sldMk cId="0" sldId="257"/>
            <ac:spMk id="3" creationId="{00000000-0000-0000-0000-000000000000}"/>
          </ac:spMkLst>
        </pc:spChg>
      </pc:sldChg>
      <pc:sldChg chg="modSp mod">
        <pc:chgData name="OSCAR ABHISHEK" userId="2f024630-3e73-479e-b97f-f54282e608c4" providerId="ADAL" clId="{A0B94025-7CA8-4BD2-9732-244AF5810763}" dt="2025-12-19T07:32:58.646" v="25" actId="1076"/>
        <pc:sldMkLst>
          <pc:docMk/>
          <pc:sldMk cId="0" sldId="259"/>
        </pc:sldMkLst>
        <pc:spChg chg="mod">
          <ac:chgData name="OSCAR ABHISHEK" userId="2f024630-3e73-479e-b97f-f54282e608c4" providerId="ADAL" clId="{A0B94025-7CA8-4BD2-9732-244AF5810763}" dt="2025-12-19T07:32:58.646" v="25" actId="1076"/>
          <ac:spMkLst>
            <pc:docMk/>
            <pc:sldMk cId="0" sldId="259"/>
            <ac:spMk id="2" creationId="{00000000-0000-0000-0000-000000000000}"/>
          </ac:spMkLst>
        </pc:spChg>
        <pc:spChg chg="mod">
          <ac:chgData name="OSCAR ABHISHEK" userId="2f024630-3e73-479e-b97f-f54282e608c4" providerId="ADAL" clId="{A0B94025-7CA8-4BD2-9732-244AF5810763}" dt="2025-12-19T07:32:54.650" v="22" actId="14100"/>
          <ac:spMkLst>
            <pc:docMk/>
            <pc:sldMk cId="0" sldId="259"/>
            <ac:spMk id="3" creationId="{00000000-0000-0000-0000-000000000000}"/>
          </ac:spMkLst>
        </pc:spChg>
      </pc:sldChg>
      <pc:sldChg chg="modSp mod">
        <pc:chgData name="OSCAR ABHISHEK" userId="2f024630-3e73-479e-b97f-f54282e608c4" providerId="ADAL" clId="{A0B94025-7CA8-4BD2-9732-244AF5810763}" dt="2025-12-19T07:34:43.791" v="58" actId="1076"/>
        <pc:sldMkLst>
          <pc:docMk/>
          <pc:sldMk cId="0" sldId="261"/>
        </pc:sldMkLst>
        <pc:spChg chg="mod">
          <ac:chgData name="OSCAR ABHISHEK" userId="2f024630-3e73-479e-b97f-f54282e608c4" providerId="ADAL" clId="{A0B94025-7CA8-4BD2-9732-244AF5810763}" dt="2025-12-19T07:34:43.791" v="58" actId="1076"/>
          <ac:spMkLst>
            <pc:docMk/>
            <pc:sldMk cId="0" sldId="261"/>
            <ac:spMk id="2" creationId="{00000000-0000-0000-0000-000000000000}"/>
          </ac:spMkLst>
        </pc:spChg>
        <pc:spChg chg="mod">
          <ac:chgData name="OSCAR ABHISHEK" userId="2f024630-3e73-479e-b97f-f54282e608c4" providerId="ADAL" clId="{A0B94025-7CA8-4BD2-9732-244AF5810763}" dt="2025-12-19T07:34:41.991" v="57" actId="14100"/>
          <ac:spMkLst>
            <pc:docMk/>
            <pc:sldMk cId="0" sldId="261"/>
            <ac:spMk id="3" creationId="{00000000-0000-0000-0000-000000000000}"/>
          </ac:spMkLst>
        </pc:spChg>
      </pc:sldChg>
      <pc:sldChg chg="modSp mod">
        <pc:chgData name="OSCAR ABHISHEK" userId="2f024630-3e73-479e-b97f-f54282e608c4" providerId="ADAL" clId="{A0B94025-7CA8-4BD2-9732-244AF5810763}" dt="2025-12-19T07:32:47.414" v="19" actId="403"/>
        <pc:sldMkLst>
          <pc:docMk/>
          <pc:sldMk cId="0" sldId="262"/>
        </pc:sldMkLst>
        <pc:spChg chg="mod">
          <ac:chgData name="OSCAR ABHISHEK" userId="2f024630-3e73-479e-b97f-f54282e608c4" providerId="ADAL" clId="{A0B94025-7CA8-4BD2-9732-244AF5810763}" dt="2025-12-19T07:32:47.414" v="19" actId="403"/>
          <ac:spMkLst>
            <pc:docMk/>
            <pc:sldMk cId="0" sldId="262"/>
            <ac:spMk id="3" creationId="{00000000-0000-0000-0000-000000000000}"/>
          </ac:spMkLst>
        </pc:spChg>
      </pc:sldChg>
      <pc:sldChg chg="modSp mod">
        <pc:chgData name="OSCAR ABHISHEK" userId="2f024630-3e73-479e-b97f-f54282e608c4" providerId="ADAL" clId="{A0B94025-7CA8-4BD2-9732-244AF5810763}" dt="2025-12-19T07:34:54.186" v="62" actId="1076"/>
        <pc:sldMkLst>
          <pc:docMk/>
          <pc:sldMk cId="0" sldId="263"/>
        </pc:sldMkLst>
        <pc:spChg chg="mod">
          <ac:chgData name="OSCAR ABHISHEK" userId="2f024630-3e73-479e-b97f-f54282e608c4" providerId="ADAL" clId="{A0B94025-7CA8-4BD2-9732-244AF5810763}" dt="2025-12-19T07:34:54.186" v="62" actId="1076"/>
          <ac:spMkLst>
            <pc:docMk/>
            <pc:sldMk cId="0" sldId="263"/>
            <ac:spMk id="2" creationId="{00000000-0000-0000-0000-000000000000}"/>
          </ac:spMkLst>
        </pc:spChg>
        <pc:picChg chg="mod">
          <ac:chgData name="OSCAR ABHISHEK" userId="2f024630-3e73-479e-b97f-f54282e608c4" providerId="ADAL" clId="{A0B94025-7CA8-4BD2-9732-244AF5810763}" dt="2025-12-19T07:34:51.035" v="61" actId="1076"/>
          <ac:picMkLst>
            <pc:docMk/>
            <pc:sldMk cId="0" sldId="263"/>
            <ac:picMk id="1027" creationId="{00000000-0000-0000-0000-000000000000}"/>
          </ac:picMkLst>
        </pc:picChg>
      </pc:sldChg>
      <pc:sldChg chg="modSp mod">
        <pc:chgData name="OSCAR ABHISHEK" userId="2f024630-3e73-479e-b97f-f54282e608c4" providerId="ADAL" clId="{A0B94025-7CA8-4BD2-9732-244AF5810763}" dt="2025-12-19T07:35:19.644" v="71" actId="14100"/>
        <pc:sldMkLst>
          <pc:docMk/>
          <pc:sldMk cId="0" sldId="264"/>
        </pc:sldMkLst>
        <pc:spChg chg="mod">
          <ac:chgData name="OSCAR ABHISHEK" userId="2f024630-3e73-479e-b97f-f54282e608c4" providerId="ADAL" clId="{A0B94025-7CA8-4BD2-9732-244AF5810763}" dt="2025-12-19T07:35:19.644" v="71" actId="14100"/>
          <ac:spMkLst>
            <pc:docMk/>
            <pc:sldMk cId="0" sldId="264"/>
            <ac:spMk id="3" creationId="{00000000-0000-0000-0000-000000000000}"/>
          </ac:spMkLst>
        </pc:spChg>
      </pc:sldChg>
      <pc:sldChg chg="modSp mod">
        <pc:chgData name="OSCAR ABHISHEK" userId="2f024630-3e73-479e-b97f-f54282e608c4" providerId="ADAL" clId="{A0B94025-7CA8-4BD2-9732-244AF5810763}" dt="2025-12-19T07:35:30.858" v="74" actId="1076"/>
        <pc:sldMkLst>
          <pc:docMk/>
          <pc:sldMk cId="0" sldId="265"/>
        </pc:sldMkLst>
        <pc:spChg chg="mod">
          <ac:chgData name="OSCAR ABHISHEK" userId="2f024630-3e73-479e-b97f-f54282e608c4" providerId="ADAL" clId="{A0B94025-7CA8-4BD2-9732-244AF5810763}" dt="2025-12-19T07:35:30.858" v="74" actId="1076"/>
          <ac:spMkLst>
            <pc:docMk/>
            <pc:sldMk cId="0" sldId="265"/>
            <ac:spMk id="2" creationId="{00000000-0000-0000-0000-000000000000}"/>
          </ac:spMkLst>
        </pc:spChg>
        <pc:spChg chg="mod">
          <ac:chgData name="OSCAR ABHISHEK" userId="2f024630-3e73-479e-b97f-f54282e608c4" providerId="ADAL" clId="{A0B94025-7CA8-4BD2-9732-244AF5810763}" dt="2025-12-19T07:35:27.229" v="73" actId="14100"/>
          <ac:spMkLst>
            <pc:docMk/>
            <pc:sldMk cId="0" sldId="265"/>
            <ac:spMk id="3" creationId="{00000000-0000-0000-0000-000000000000}"/>
          </ac:spMkLst>
        </pc:spChg>
      </pc:sldChg>
      <pc:sldChg chg="modSp mod">
        <pc:chgData name="OSCAR ABHISHEK" userId="2f024630-3e73-479e-b97f-f54282e608c4" providerId="ADAL" clId="{A0B94025-7CA8-4BD2-9732-244AF5810763}" dt="2025-12-19T07:35:41.786" v="77" actId="1076"/>
        <pc:sldMkLst>
          <pc:docMk/>
          <pc:sldMk cId="0" sldId="266"/>
        </pc:sldMkLst>
        <pc:spChg chg="mod">
          <ac:chgData name="OSCAR ABHISHEK" userId="2f024630-3e73-479e-b97f-f54282e608c4" providerId="ADAL" clId="{A0B94025-7CA8-4BD2-9732-244AF5810763}" dt="2025-12-19T07:35:41.786" v="77" actId="1076"/>
          <ac:spMkLst>
            <pc:docMk/>
            <pc:sldMk cId="0" sldId="266"/>
            <ac:spMk id="2" creationId="{00000000-0000-0000-0000-000000000000}"/>
          </ac:spMkLst>
        </pc:spChg>
        <pc:spChg chg="mod">
          <ac:chgData name="OSCAR ABHISHEK" userId="2f024630-3e73-479e-b97f-f54282e608c4" providerId="ADAL" clId="{A0B94025-7CA8-4BD2-9732-244AF5810763}" dt="2025-12-19T07:35:38.489" v="76" actId="14100"/>
          <ac:spMkLst>
            <pc:docMk/>
            <pc:sldMk cId="0" sldId="266"/>
            <ac:spMk id="3" creationId="{00000000-0000-0000-0000-000000000000}"/>
          </ac:spMkLst>
        </pc:spChg>
      </pc:sldChg>
      <pc:sldChg chg="modSp mod">
        <pc:chgData name="OSCAR ABHISHEK" userId="2f024630-3e73-479e-b97f-f54282e608c4" providerId="ADAL" clId="{A0B94025-7CA8-4BD2-9732-244AF5810763}" dt="2025-12-19T07:36:01.994" v="82" actId="27636"/>
        <pc:sldMkLst>
          <pc:docMk/>
          <pc:sldMk cId="0" sldId="267"/>
        </pc:sldMkLst>
        <pc:spChg chg="mod">
          <ac:chgData name="OSCAR ABHISHEK" userId="2f024630-3e73-479e-b97f-f54282e608c4" providerId="ADAL" clId="{A0B94025-7CA8-4BD2-9732-244AF5810763}" dt="2025-12-19T07:36:01.994" v="82" actId="27636"/>
          <ac:spMkLst>
            <pc:docMk/>
            <pc:sldMk cId="0" sldId="267"/>
            <ac:spMk id="2" creationId="{00000000-0000-0000-0000-000000000000}"/>
          </ac:spMkLst>
        </pc:spChg>
        <pc:spChg chg="mod">
          <ac:chgData name="OSCAR ABHISHEK" userId="2f024630-3e73-479e-b97f-f54282e608c4" providerId="ADAL" clId="{A0B94025-7CA8-4BD2-9732-244AF5810763}" dt="2025-12-19T07:35:52.283" v="79" actId="14100"/>
          <ac:spMkLst>
            <pc:docMk/>
            <pc:sldMk cId="0" sldId="267"/>
            <ac:spMk id="3" creationId="{00000000-0000-0000-0000-000000000000}"/>
          </ac:spMkLst>
        </pc:spChg>
      </pc:sldChg>
      <pc:sldChg chg="modSp mod">
        <pc:chgData name="OSCAR ABHISHEK" userId="2f024630-3e73-479e-b97f-f54282e608c4" providerId="ADAL" clId="{A0B94025-7CA8-4BD2-9732-244AF5810763}" dt="2025-12-19T07:36:35.099" v="92" actId="1076"/>
        <pc:sldMkLst>
          <pc:docMk/>
          <pc:sldMk cId="0" sldId="268"/>
        </pc:sldMkLst>
        <pc:spChg chg="mod">
          <ac:chgData name="OSCAR ABHISHEK" userId="2f024630-3e73-479e-b97f-f54282e608c4" providerId="ADAL" clId="{A0B94025-7CA8-4BD2-9732-244AF5810763}" dt="2025-12-19T07:36:35.099" v="92" actId="1076"/>
          <ac:spMkLst>
            <pc:docMk/>
            <pc:sldMk cId="0" sldId="268"/>
            <ac:spMk id="2" creationId="{00000000-0000-0000-0000-000000000000}"/>
          </ac:spMkLst>
        </pc:spChg>
        <pc:spChg chg="mod">
          <ac:chgData name="OSCAR ABHISHEK" userId="2f024630-3e73-479e-b97f-f54282e608c4" providerId="ADAL" clId="{A0B94025-7CA8-4BD2-9732-244AF5810763}" dt="2025-12-19T07:36:24.566" v="91" actId="14100"/>
          <ac:spMkLst>
            <pc:docMk/>
            <pc:sldMk cId="0" sldId="268"/>
            <ac:spMk id="3" creationId="{00000000-0000-0000-0000-000000000000}"/>
          </ac:spMkLst>
        </pc:spChg>
      </pc:sldChg>
      <pc:sldChg chg="modSp mod">
        <pc:chgData name="OSCAR ABHISHEK" userId="2f024630-3e73-479e-b97f-f54282e608c4" providerId="ADAL" clId="{A0B94025-7CA8-4BD2-9732-244AF5810763}" dt="2025-12-19T07:36:13.707" v="88" actId="1076"/>
        <pc:sldMkLst>
          <pc:docMk/>
          <pc:sldMk cId="0" sldId="269"/>
        </pc:sldMkLst>
        <pc:spChg chg="mod">
          <ac:chgData name="OSCAR ABHISHEK" userId="2f024630-3e73-479e-b97f-f54282e608c4" providerId="ADAL" clId="{A0B94025-7CA8-4BD2-9732-244AF5810763}" dt="2025-12-19T07:36:13.707" v="88" actId="1076"/>
          <ac:spMkLst>
            <pc:docMk/>
            <pc:sldMk cId="0" sldId="269"/>
            <ac:spMk id="2" creationId="{00000000-0000-0000-0000-000000000000}"/>
          </ac:spMkLst>
        </pc:spChg>
        <pc:spChg chg="mod">
          <ac:chgData name="OSCAR ABHISHEK" userId="2f024630-3e73-479e-b97f-f54282e608c4" providerId="ADAL" clId="{A0B94025-7CA8-4BD2-9732-244AF5810763}" dt="2025-12-19T07:36:10.539" v="87" actId="14100"/>
          <ac:spMkLst>
            <pc:docMk/>
            <pc:sldMk cId="0" sldId="269"/>
            <ac:spMk id="3" creationId="{00000000-0000-0000-0000-000000000000}"/>
          </ac:spMkLst>
        </pc:spChg>
      </pc:sldChg>
      <pc:sldChg chg="modSp mod">
        <pc:chgData name="OSCAR ABHISHEK" userId="2f024630-3e73-479e-b97f-f54282e608c4" providerId="ADAL" clId="{A0B94025-7CA8-4BD2-9732-244AF5810763}" dt="2025-12-19T07:36:58.877" v="101" actId="1076"/>
        <pc:sldMkLst>
          <pc:docMk/>
          <pc:sldMk cId="0" sldId="270"/>
        </pc:sldMkLst>
        <pc:spChg chg="mod">
          <ac:chgData name="OSCAR ABHISHEK" userId="2f024630-3e73-479e-b97f-f54282e608c4" providerId="ADAL" clId="{A0B94025-7CA8-4BD2-9732-244AF5810763}" dt="2025-12-19T07:36:58.877" v="101" actId="1076"/>
          <ac:spMkLst>
            <pc:docMk/>
            <pc:sldMk cId="0" sldId="270"/>
            <ac:spMk id="2" creationId="{00000000-0000-0000-0000-000000000000}"/>
          </ac:spMkLst>
        </pc:spChg>
        <pc:spChg chg="mod">
          <ac:chgData name="OSCAR ABHISHEK" userId="2f024630-3e73-479e-b97f-f54282e608c4" providerId="ADAL" clId="{A0B94025-7CA8-4BD2-9732-244AF5810763}" dt="2025-12-19T07:36:54.978" v="100" actId="14100"/>
          <ac:spMkLst>
            <pc:docMk/>
            <pc:sldMk cId="0" sldId="270"/>
            <ac:spMk id="3" creationId="{00000000-0000-0000-0000-000000000000}"/>
          </ac:spMkLst>
        </pc:spChg>
      </pc:sldChg>
      <pc:sldChg chg="modSp mod">
        <pc:chgData name="OSCAR ABHISHEK" userId="2f024630-3e73-479e-b97f-f54282e608c4" providerId="ADAL" clId="{A0B94025-7CA8-4BD2-9732-244AF5810763}" dt="2025-12-19T07:37:16.443" v="112" actId="1076"/>
        <pc:sldMkLst>
          <pc:docMk/>
          <pc:sldMk cId="0" sldId="271"/>
        </pc:sldMkLst>
        <pc:spChg chg="mod">
          <ac:chgData name="OSCAR ABHISHEK" userId="2f024630-3e73-479e-b97f-f54282e608c4" providerId="ADAL" clId="{A0B94025-7CA8-4BD2-9732-244AF5810763}" dt="2025-12-19T07:37:16.443" v="112" actId="1076"/>
          <ac:spMkLst>
            <pc:docMk/>
            <pc:sldMk cId="0" sldId="271"/>
            <ac:spMk id="2" creationId="{00000000-0000-0000-0000-000000000000}"/>
          </ac:spMkLst>
        </pc:spChg>
        <pc:spChg chg="mod">
          <ac:chgData name="OSCAR ABHISHEK" userId="2f024630-3e73-479e-b97f-f54282e608c4" providerId="ADAL" clId="{A0B94025-7CA8-4BD2-9732-244AF5810763}" dt="2025-12-19T07:37:14.509" v="111" actId="14100"/>
          <ac:spMkLst>
            <pc:docMk/>
            <pc:sldMk cId="0" sldId="271"/>
            <ac:spMk id="3" creationId="{00000000-0000-0000-0000-000000000000}"/>
          </ac:spMkLst>
        </pc:spChg>
      </pc:sldChg>
      <pc:sldChg chg="modSp mod">
        <pc:chgData name="OSCAR ABHISHEK" userId="2f024630-3e73-479e-b97f-f54282e608c4" providerId="ADAL" clId="{A0B94025-7CA8-4BD2-9732-244AF5810763}" dt="2025-12-19T07:37:40.830" v="120" actId="1076"/>
        <pc:sldMkLst>
          <pc:docMk/>
          <pc:sldMk cId="0" sldId="272"/>
        </pc:sldMkLst>
        <pc:spChg chg="mod">
          <ac:chgData name="OSCAR ABHISHEK" userId="2f024630-3e73-479e-b97f-f54282e608c4" providerId="ADAL" clId="{A0B94025-7CA8-4BD2-9732-244AF5810763}" dt="2025-12-19T07:37:40.830" v="120" actId="1076"/>
          <ac:spMkLst>
            <pc:docMk/>
            <pc:sldMk cId="0" sldId="272"/>
            <ac:spMk id="2" creationId="{00000000-0000-0000-0000-000000000000}"/>
          </ac:spMkLst>
        </pc:spChg>
        <pc:spChg chg="mod">
          <ac:chgData name="OSCAR ABHISHEK" userId="2f024630-3e73-479e-b97f-f54282e608c4" providerId="ADAL" clId="{A0B94025-7CA8-4BD2-9732-244AF5810763}" dt="2025-12-19T07:37:33.433" v="118" actId="14100"/>
          <ac:spMkLst>
            <pc:docMk/>
            <pc:sldMk cId="0" sldId="272"/>
            <ac:spMk id="3" creationId="{00000000-0000-0000-0000-000000000000}"/>
          </ac:spMkLst>
        </pc:spChg>
      </pc:sldChg>
      <pc:sldChg chg="modSp mod">
        <pc:chgData name="OSCAR ABHISHEK" userId="2f024630-3e73-479e-b97f-f54282e608c4" providerId="ADAL" clId="{A0B94025-7CA8-4BD2-9732-244AF5810763}" dt="2025-12-19T07:37:58.618" v="125" actId="1076"/>
        <pc:sldMkLst>
          <pc:docMk/>
          <pc:sldMk cId="0" sldId="273"/>
        </pc:sldMkLst>
        <pc:spChg chg="mod">
          <ac:chgData name="OSCAR ABHISHEK" userId="2f024630-3e73-479e-b97f-f54282e608c4" providerId="ADAL" clId="{A0B94025-7CA8-4BD2-9732-244AF5810763}" dt="2025-12-19T07:37:58.618" v="125" actId="1076"/>
          <ac:spMkLst>
            <pc:docMk/>
            <pc:sldMk cId="0" sldId="273"/>
            <ac:spMk id="2" creationId="{00000000-0000-0000-0000-000000000000}"/>
          </ac:spMkLst>
        </pc:spChg>
        <pc:spChg chg="mod">
          <ac:chgData name="OSCAR ABHISHEK" userId="2f024630-3e73-479e-b97f-f54282e608c4" providerId="ADAL" clId="{A0B94025-7CA8-4BD2-9732-244AF5810763}" dt="2025-12-19T07:37:56.171" v="124" actId="14100"/>
          <ac:spMkLst>
            <pc:docMk/>
            <pc:sldMk cId="0" sldId="273"/>
            <ac:spMk id="3" creationId="{00000000-0000-0000-0000-000000000000}"/>
          </ac:spMkLst>
        </pc:spChg>
        <pc:picChg chg="mod">
          <ac:chgData name="OSCAR ABHISHEK" userId="2f024630-3e73-479e-b97f-f54282e608c4" providerId="ADAL" clId="{A0B94025-7CA8-4BD2-9732-244AF5810763}" dt="2025-12-19T07:37:53.922" v="123" actId="1076"/>
          <ac:picMkLst>
            <pc:docMk/>
            <pc:sldMk cId="0" sldId="273"/>
            <ac:picMk id="4" creationId="{00000000-0000-0000-0000-000000000000}"/>
          </ac:picMkLst>
        </pc:picChg>
      </pc:sldChg>
      <pc:sldChg chg="modSp mod">
        <pc:chgData name="OSCAR ABHISHEK" userId="2f024630-3e73-479e-b97f-f54282e608c4" providerId="ADAL" clId="{A0B94025-7CA8-4BD2-9732-244AF5810763}" dt="2025-12-19T07:38:16.979" v="134" actId="1076"/>
        <pc:sldMkLst>
          <pc:docMk/>
          <pc:sldMk cId="0" sldId="274"/>
        </pc:sldMkLst>
        <pc:spChg chg="mod">
          <ac:chgData name="OSCAR ABHISHEK" userId="2f024630-3e73-479e-b97f-f54282e608c4" providerId="ADAL" clId="{A0B94025-7CA8-4BD2-9732-244AF5810763}" dt="2025-12-19T07:38:16.979" v="134" actId="1076"/>
          <ac:spMkLst>
            <pc:docMk/>
            <pc:sldMk cId="0" sldId="274"/>
            <ac:spMk id="2" creationId="{00000000-0000-0000-0000-000000000000}"/>
          </ac:spMkLst>
        </pc:spChg>
        <pc:spChg chg="mod">
          <ac:chgData name="OSCAR ABHISHEK" userId="2f024630-3e73-479e-b97f-f54282e608c4" providerId="ADAL" clId="{A0B94025-7CA8-4BD2-9732-244AF5810763}" dt="2025-12-19T07:38:14.088" v="133" actId="14100"/>
          <ac:spMkLst>
            <pc:docMk/>
            <pc:sldMk cId="0" sldId="274"/>
            <ac:spMk id="3" creationId="{00000000-0000-0000-0000-000000000000}"/>
          </ac:spMkLst>
        </pc:spChg>
      </pc:sldChg>
      <pc:sldChg chg="modSp mod">
        <pc:chgData name="OSCAR ABHISHEK" userId="2f024630-3e73-479e-b97f-f54282e608c4" providerId="ADAL" clId="{A0B94025-7CA8-4BD2-9732-244AF5810763}" dt="2025-12-19T07:38:26.809" v="141" actId="1076"/>
        <pc:sldMkLst>
          <pc:docMk/>
          <pc:sldMk cId="0" sldId="275"/>
        </pc:sldMkLst>
        <pc:spChg chg="mod">
          <ac:chgData name="OSCAR ABHISHEK" userId="2f024630-3e73-479e-b97f-f54282e608c4" providerId="ADAL" clId="{A0B94025-7CA8-4BD2-9732-244AF5810763}" dt="2025-12-19T07:38:26.809" v="141" actId="1076"/>
          <ac:spMkLst>
            <pc:docMk/>
            <pc:sldMk cId="0" sldId="275"/>
            <ac:spMk id="2" creationId="{00000000-0000-0000-0000-000000000000}"/>
          </ac:spMkLst>
        </pc:spChg>
        <pc:spChg chg="mod">
          <ac:chgData name="OSCAR ABHISHEK" userId="2f024630-3e73-479e-b97f-f54282e608c4" providerId="ADAL" clId="{A0B94025-7CA8-4BD2-9732-244AF5810763}" dt="2025-12-19T07:38:24.955" v="140" actId="27636"/>
          <ac:spMkLst>
            <pc:docMk/>
            <pc:sldMk cId="0" sldId="275"/>
            <ac:spMk id="3" creationId="{00000000-0000-0000-0000-000000000000}"/>
          </ac:spMkLst>
        </pc:spChg>
      </pc:sldChg>
      <pc:sldChg chg="modSp mod">
        <pc:chgData name="OSCAR ABHISHEK" userId="2f024630-3e73-479e-b97f-f54282e608c4" providerId="ADAL" clId="{A0B94025-7CA8-4BD2-9732-244AF5810763}" dt="2025-12-19T07:38:35.457" v="145" actId="1076"/>
        <pc:sldMkLst>
          <pc:docMk/>
          <pc:sldMk cId="0" sldId="276"/>
        </pc:sldMkLst>
        <pc:spChg chg="mod">
          <ac:chgData name="OSCAR ABHISHEK" userId="2f024630-3e73-479e-b97f-f54282e608c4" providerId="ADAL" clId="{A0B94025-7CA8-4BD2-9732-244AF5810763}" dt="2025-12-19T07:38:35.457" v="145" actId="1076"/>
          <ac:spMkLst>
            <pc:docMk/>
            <pc:sldMk cId="0" sldId="276"/>
            <ac:spMk id="2" creationId="{00000000-0000-0000-0000-000000000000}"/>
          </ac:spMkLst>
        </pc:spChg>
        <pc:spChg chg="mod">
          <ac:chgData name="OSCAR ABHISHEK" userId="2f024630-3e73-479e-b97f-f54282e608c4" providerId="ADAL" clId="{A0B94025-7CA8-4BD2-9732-244AF5810763}" dt="2025-12-19T07:38:33.090" v="144" actId="14100"/>
          <ac:spMkLst>
            <pc:docMk/>
            <pc:sldMk cId="0" sldId="276"/>
            <ac:spMk id="3" creationId="{00000000-0000-0000-0000-000000000000}"/>
          </ac:spMkLst>
        </pc:spChg>
      </pc:sldChg>
      <pc:sldChg chg="modSp mod">
        <pc:chgData name="OSCAR ABHISHEK" userId="2f024630-3e73-479e-b97f-f54282e608c4" providerId="ADAL" clId="{A0B94025-7CA8-4BD2-9732-244AF5810763}" dt="2025-12-19T07:35:00.499" v="64" actId="1076"/>
        <pc:sldMkLst>
          <pc:docMk/>
          <pc:sldMk cId="0" sldId="277"/>
        </pc:sldMkLst>
        <pc:picChg chg="mod">
          <ac:chgData name="OSCAR ABHISHEK" userId="2f024630-3e73-479e-b97f-f54282e608c4" providerId="ADAL" clId="{A0B94025-7CA8-4BD2-9732-244AF5810763}" dt="2025-12-19T07:35:00.499" v="64" actId="1076"/>
          <ac:picMkLst>
            <pc:docMk/>
            <pc:sldMk cId="0" sldId="277"/>
            <ac:picMk id="1026" creationId="{00000000-0000-0000-0000-000000000000}"/>
          </ac:picMkLst>
        </pc:picChg>
      </pc:sldChg>
      <pc:sldChg chg="modSp mod">
        <pc:chgData name="OSCAR ABHISHEK" userId="2f024630-3e73-479e-b97f-f54282e608c4" providerId="ADAL" clId="{A0B94025-7CA8-4BD2-9732-244AF5810763}" dt="2025-12-19T07:36:47.412" v="97" actId="1076"/>
        <pc:sldMkLst>
          <pc:docMk/>
          <pc:sldMk cId="0" sldId="278"/>
        </pc:sldMkLst>
        <pc:spChg chg="mod">
          <ac:chgData name="OSCAR ABHISHEK" userId="2f024630-3e73-479e-b97f-f54282e608c4" providerId="ADAL" clId="{A0B94025-7CA8-4BD2-9732-244AF5810763}" dt="2025-12-19T07:36:47.412" v="97" actId="1076"/>
          <ac:spMkLst>
            <pc:docMk/>
            <pc:sldMk cId="0" sldId="278"/>
            <ac:spMk id="2" creationId="{00000000-0000-0000-0000-000000000000}"/>
          </ac:spMkLst>
        </pc:spChg>
        <pc:spChg chg="mod">
          <ac:chgData name="OSCAR ABHISHEK" userId="2f024630-3e73-479e-b97f-f54282e608c4" providerId="ADAL" clId="{A0B94025-7CA8-4BD2-9732-244AF5810763}" dt="2025-12-19T07:36:44.426" v="96" actId="1076"/>
          <ac:spMkLst>
            <pc:docMk/>
            <pc:sldMk cId="0" sldId="278"/>
            <ac:spMk id="3" creationId="{00000000-0000-0000-0000-000000000000}"/>
          </ac:spMkLst>
        </pc:spChg>
      </pc:sldChg>
      <pc:sldChg chg="modSp mod">
        <pc:chgData name="OSCAR ABHISHEK" userId="2f024630-3e73-479e-b97f-f54282e608c4" providerId="ADAL" clId="{A0B94025-7CA8-4BD2-9732-244AF5810763}" dt="2025-12-19T07:37:08.786" v="109" actId="1076"/>
        <pc:sldMkLst>
          <pc:docMk/>
          <pc:sldMk cId="0" sldId="279"/>
        </pc:sldMkLst>
        <pc:spChg chg="mod">
          <ac:chgData name="OSCAR ABHISHEK" userId="2f024630-3e73-479e-b97f-f54282e608c4" providerId="ADAL" clId="{A0B94025-7CA8-4BD2-9732-244AF5810763}" dt="2025-12-19T07:37:05.809" v="107" actId="27636"/>
          <ac:spMkLst>
            <pc:docMk/>
            <pc:sldMk cId="0" sldId="279"/>
            <ac:spMk id="3" creationId="{00000000-0000-0000-0000-000000000000}"/>
          </ac:spMkLst>
        </pc:spChg>
        <pc:picChg chg="mod">
          <ac:chgData name="OSCAR ABHISHEK" userId="2f024630-3e73-479e-b97f-f54282e608c4" providerId="ADAL" clId="{A0B94025-7CA8-4BD2-9732-244AF5810763}" dt="2025-12-19T07:37:07.228" v="108" actId="1076"/>
          <ac:picMkLst>
            <pc:docMk/>
            <pc:sldMk cId="0" sldId="279"/>
            <ac:picMk id="5" creationId="{00000000-0000-0000-0000-000000000000}"/>
          </ac:picMkLst>
        </pc:picChg>
        <pc:picChg chg="mod">
          <ac:chgData name="OSCAR ABHISHEK" userId="2f024630-3e73-479e-b97f-f54282e608c4" providerId="ADAL" clId="{A0B94025-7CA8-4BD2-9732-244AF5810763}" dt="2025-12-19T07:37:08.786" v="109" actId="1076"/>
          <ac:picMkLst>
            <pc:docMk/>
            <pc:sldMk cId="0" sldId="279"/>
            <ac:picMk id="6" creationId="{00000000-0000-0000-0000-000000000000}"/>
          </ac:picMkLst>
        </pc:picChg>
      </pc:sldChg>
      <pc:sldChg chg="modSp mod">
        <pc:chgData name="OSCAR ABHISHEK" userId="2f024630-3e73-479e-b97f-f54282e608c4" providerId="ADAL" clId="{A0B94025-7CA8-4BD2-9732-244AF5810763}" dt="2025-12-19T07:37:25.282" v="115" actId="1076"/>
        <pc:sldMkLst>
          <pc:docMk/>
          <pc:sldMk cId="0" sldId="280"/>
        </pc:sldMkLst>
        <pc:spChg chg="mod">
          <ac:chgData name="OSCAR ABHISHEK" userId="2f024630-3e73-479e-b97f-f54282e608c4" providerId="ADAL" clId="{A0B94025-7CA8-4BD2-9732-244AF5810763}" dt="2025-12-19T07:37:25.282" v="115" actId="1076"/>
          <ac:spMkLst>
            <pc:docMk/>
            <pc:sldMk cId="0" sldId="280"/>
            <ac:spMk id="2" creationId="{00000000-0000-0000-0000-000000000000}"/>
          </ac:spMkLst>
        </pc:spChg>
        <pc:spChg chg="mod">
          <ac:chgData name="OSCAR ABHISHEK" userId="2f024630-3e73-479e-b97f-f54282e608c4" providerId="ADAL" clId="{A0B94025-7CA8-4BD2-9732-244AF5810763}" dt="2025-12-19T07:37:23.072" v="114" actId="14100"/>
          <ac:spMkLst>
            <pc:docMk/>
            <pc:sldMk cId="0" sldId="280"/>
            <ac:spMk id="3" creationId="{00000000-0000-0000-0000-000000000000}"/>
          </ac:spMkLst>
        </pc:spChg>
      </pc:sldChg>
      <pc:sldChg chg="modSp mod">
        <pc:chgData name="OSCAR ABHISHEK" userId="2f024630-3e73-479e-b97f-f54282e608c4" providerId="ADAL" clId="{A0B94025-7CA8-4BD2-9732-244AF5810763}" dt="2025-12-19T07:38:07.827" v="129" actId="1076"/>
        <pc:sldMkLst>
          <pc:docMk/>
          <pc:sldMk cId="0" sldId="281"/>
        </pc:sldMkLst>
        <pc:spChg chg="mod">
          <ac:chgData name="OSCAR ABHISHEK" userId="2f024630-3e73-479e-b97f-f54282e608c4" providerId="ADAL" clId="{A0B94025-7CA8-4BD2-9732-244AF5810763}" dt="2025-12-19T07:38:07.827" v="129" actId="1076"/>
          <ac:spMkLst>
            <pc:docMk/>
            <pc:sldMk cId="0" sldId="281"/>
            <ac:spMk id="2" creationId="{00000000-0000-0000-0000-000000000000}"/>
          </ac:spMkLst>
        </pc:spChg>
        <pc:spChg chg="mod">
          <ac:chgData name="OSCAR ABHISHEK" userId="2f024630-3e73-479e-b97f-f54282e608c4" providerId="ADAL" clId="{A0B94025-7CA8-4BD2-9732-244AF5810763}" dt="2025-12-19T07:38:05.505" v="128" actId="14100"/>
          <ac:spMkLst>
            <pc:docMk/>
            <pc:sldMk cId="0" sldId="281"/>
            <ac:spMk id="3" creationId="{00000000-0000-0000-0000-000000000000}"/>
          </ac:spMkLst>
        </pc:spChg>
      </pc:sldChg>
      <pc:sldChg chg="modSp mod">
        <pc:chgData name="OSCAR ABHISHEK" userId="2f024630-3e73-479e-b97f-f54282e608c4" providerId="ADAL" clId="{A0B94025-7CA8-4BD2-9732-244AF5810763}" dt="2025-12-19T08:26:13.205" v="150" actId="1076"/>
        <pc:sldMkLst>
          <pc:docMk/>
          <pc:sldMk cId="0" sldId="282"/>
        </pc:sldMkLst>
        <pc:spChg chg="mod">
          <ac:chgData name="OSCAR ABHISHEK" userId="2f024630-3e73-479e-b97f-f54282e608c4" providerId="ADAL" clId="{A0B94025-7CA8-4BD2-9732-244AF5810763}" dt="2025-12-19T08:26:13.205" v="150" actId="1076"/>
          <ac:spMkLst>
            <pc:docMk/>
            <pc:sldMk cId="0" sldId="282"/>
            <ac:spMk id="2" creationId="{00000000-0000-0000-0000-000000000000}"/>
          </ac:spMkLst>
        </pc:spChg>
        <pc:spChg chg="mod">
          <ac:chgData name="OSCAR ABHISHEK" userId="2f024630-3e73-479e-b97f-f54282e608c4" providerId="ADAL" clId="{A0B94025-7CA8-4BD2-9732-244AF5810763}" dt="2025-12-19T08:26:10.092" v="149" actId="1076"/>
          <ac:spMkLst>
            <pc:docMk/>
            <pc:sldMk cId="0" sldId="282"/>
            <ac:spMk id="3" creationId="{00000000-0000-0000-0000-000000000000}"/>
          </ac:spMkLst>
        </pc:spChg>
      </pc:sldChg>
      <pc:sldChg chg="modSp mod">
        <pc:chgData name="OSCAR ABHISHEK" userId="2f024630-3e73-479e-b97f-f54282e608c4" providerId="ADAL" clId="{A0B94025-7CA8-4BD2-9732-244AF5810763}" dt="2025-12-19T08:26:27.956" v="155" actId="14100"/>
        <pc:sldMkLst>
          <pc:docMk/>
          <pc:sldMk cId="0" sldId="283"/>
        </pc:sldMkLst>
        <pc:spChg chg="mod">
          <ac:chgData name="OSCAR ABHISHEK" userId="2f024630-3e73-479e-b97f-f54282e608c4" providerId="ADAL" clId="{A0B94025-7CA8-4BD2-9732-244AF5810763}" dt="2025-12-19T08:26:27.956" v="155" actId="14100"/>
          <ac:spMkLst>
            <pc:docMk/>
            <pc:sldMk cId="0" sldId="283"/>
            <ac:spMk id="2" creationId="{00000000-0000-0000-0000-000000000000}"/>
          </ac:spMkLst>
        </pc:spChg>
        <pc:picChg chg="mod">
          <ac:chgData name="OSCAR ABHISHEK" userId="2f024630-3e73-479e-b97f-f54282e608c4" providerId="ADAL" clId="{A0B94025-7CA8-4BD2-9732-244AF5810763}" dt="2025-12-19T08:26:27.956" v="155" actId="14100"/>
          <ac:picMkLst>
            <pc:docMk/>
            <pc:sldMk cId="0" sldId="283"/>
            <ac:picMk id="6" creationId="{00000000-0000-0000-0000-000000000000}"/>
          </ac:picMkLst>
        </pc:picChg>
      </pc:sldChg>
      <pc:sldChg chg="modSp mod">
        <pc:chgData name="OSCAR ABHISHEK" userId="2f024630-3e73-479e-b97f-f54282e608c4" providerId="ADAL" clId="{A0B94025-7CA8-4BD2-9732-244AF5810763}" dt="2025-12-19T08:26:43.292" v="164" actId="1076"/>
        <pc:sldMkLst>
          <pc:docMk/>
          <pc:sldMk cId="0" sldId="284"/>
        </pc:sldMkLst>
        <pc:spChg chg="mod">
          <ac:chgData name="OSCAR ABHISHEK" userId="2f024630-3e73-479e-b97f-f54282e608c4" providerId="ADAL" clId="{A0B94025-7CA8-4BD2-9732-244AF5810763}" dt="2025-12-19T08:26:43.292" v="164" actId="1076"/>
          <ac:spMkLst>
            <pc:docMk/>
            <pc:sldMk cId="0" sldId="284"/>
            <ac:spMk id="2" creationId="{00000000-0000-0000-0000-000000000000}"/>
          </ac:spMkLst>
        </pc:spChg>
        <pc:spChg chg="mod">
          <ac:chgData name="OSCAR ABHISHEK" userId="2f024630-3e73-479e-b97f-f54282e608c4" providerId="ADAL" clId="{A0B94025-7CA8-4BD2-9732-244AF5810763}" dt="2025-12-19T08:26:35.697" v="160" actId="14100"/>
          <ac:spMkLst>
            <pc:docMk/>
            <pc:sldMk cId="0" sldId="284"/>
            <ac:spMk id="3" creationId="{00000000-0000-0000-0000-000000000000}"/>
          </ac:spMkLst>
        </pc:spChg>
      </pc:sldChg>
      <pc:sldChg chg="modSp mod">
        <pc:chgData name="OSCAR ABHISHEK" userId="2f024630-3e73-479e-b97f-f54282e608c4" providerId="ADAL" clId="{A0B94025-7CA8-4BD2-9732-244AF5810763}" dt="2025-12-19T08:26:59.785" v="170" actId="14100"/>
        <pc:sldMkLst>
          <pc:docMk/>
          <pc:sldMk cId="0" sldId="285"/>
        </pc:sldMkLst>
        <pc:spChg chg="mod">
          <ac:chgData name="OSCAR ABHISHEK" userId="2f024630-3e73-479e-b97f-f54282e608c4" providerId="ADAL" clId="{A0B94025-7CA8-4BD2-9732-244AF5810763}" dt="2025-12-19T08:26:56.571" v="169" actId="404"/>
          <ac:spMkLst>
            <pc:docMk/>
            <pc:sldMk cId="0" sldId="285"/>
            <ac:spMk id="2" creationId="{00000000-0000-0000-0000-000000000000}"/>
          </ac:spMkLst>
        </pc:spChg>
        <pc:spChg chg="mod">
          <ac:chgData name="OSCAR ABHISHEK" userId="2f024630-3e73-479e-b97f-f54282e608c4" providerId="ADAL" clId="{A0B94025-7CA8-4BD2-9732-244AF5810763}" dt="2025-12-19T08:26:59.785" v="170" actId="14100"/>
          <ac:spMkLst>
            <pc:docMk/>
            <pc:sldMk cId="0" sldId="285"/>
            <ac:spMk id="3" creationId="{00000000-0000-0000-0000-000000000000}"/>
          </ac:spMkLst>
        </pc:spChg>
      </pc:sldChg>
      <pc:sldChg chg="addSp modSp mod">
        <pc:chgData name="OSCAR ABHISHEK" userId="2f024630-3e73-479e-b97f-f54282e608c4" providerId="ADAL" clId="{A0B94025-7CA8-4BD2-9732-244AF5810763}" dt="2025-12-19T08:27:17.629" v="175" actId="6549"/>
        <pc:sldMkLst>
          <pc:docMk/>
          <pc:sldMk cId="0" sldId="286"/>
        </pc:sldMkLst>
        <pc:spChg chg="mod">
          <ac:chgData name="OSCAR ABHISHEK" userId="2f024630-3e73-479e-b97f-f54282e608c4" providerId="ADAL" clId="{A0B94025-7CA8-4BD2-9732-244AF5810763}" dt="2025-12-19T08:27:17.629" v="175" actId="6549"/>
          <ac:spMkLst>
            <pc:docMk/>
            <pc:sldMk cId="0" sldId="286"/>
            <ac:spMk id="2" creationId="{00000000-0000-0000-0000-000000000000}"/>
          </ac:spMkLst>
        </pc:spChg>
        <pc:spChg chg="mod">
          <ac:chgData name="OSCAR ABHISHEK" userId="2f024630-3e73-479e-b97f-f54282e608c4" providerId="ADAL" clId="{A0B94025-7CA8-4BD2-9732-244AF5810763}" dt="2025-12-19T08:27:05.772" v="173" actId="14100"/>
          <ac:spMkLst>
            <pc:docMk/>
            <pc:sldMk cId="0" sldId="286"/>
            <ac:spMk id="3" creationId="{00000000-0000-0000-0000-000000000000}"/>
          </ac:spMkLst>
        </pc:spChg>
        <pc:spChg chg="add mod">
          <ac:chgData name="OSCAR ABHISHEK" userId="2f024630-3e73-479e-b97f-f54282e608c4" providerId="ADAL" clId="{A0B94025-7CA8-4BD2-9732-244AF5810763}" dt="2025-12-19T08:27:08.767" v="174" actId="571"/>
          <ac:spMkLst>
            <pc:docMk/>
            <pc:sldMk cId="0" sldId="286"/>
            <ac:spMk id="4" creationId="{7A7A6944-58B4-55D8-BA22-D23EDC444990}"/>
          </ac:spMkLst>
        </pc:spChg>
      </pc:sldChg>
      <pc:sldChg chg="modSp mod">
        <pc:chgData name="OSCAR ABHISHEK" userId="2f024630-3e73-479e-b97f-f54282e608c4" providerId="ADAL" clId="{A0B94025-7CA8-4BD2-9732-244AF5810763}" dt="2025-12-19T08:27:29.076" v="180" actId="1076"/>
        <pc:sldMkLst>
          <pc:docMk/>
          <pc:sldMk cId="0" sldId="287"/>
        </pc:sldMkLst>
        <pc:spChg chg="mod">
          <ac:chgData name="OSCAR ABHISHEK" userId="2f024630-3e73-479e-b97f-f54282e608c4" providerId="ADAL" clId="{A0B94025-7CA8-4BD2-9732-244AF5810763}" dt="2025-12-19T08:27:29.076" v="180" actId="1076"/>
          <ac:spMkLst>
            <pc:docMk/>
            <pc:sldMk cId="0" sldId="287"/>
            <ac:spMk id="2" creationId="{00000000-0000-0000-0000-000000000000}"/>
          </ac:spMkLst>
        </pc:spChg>
        <pc:spChg chg="mod">
          <ac:chgData name="OSCAR ABHISHEK" userId="2f024630-3e73-479e-b97f-f54282e608c4" providerId="ADAL" clId="{A0B94025-7CA8-4BD2-9732-244AF5810763}" dt="2025-12-19T08:27:27.048" v="179" actId="14100"/>
          <ac:spMkLst>
            <pc:docMk/>
            <pc:sldMk cId="0" sldId="287"/>
            <ac:spMk id="3" creationId="{00000000-0000-0000-0000-000000000000}"/>
          </ac:spMkLst>
        </pc:spChg>
      </pc:sldChg>
      <pc:sldChg chg="modSp mod">
        <pc:chgData name="OSCAR ABHISHEK" userId="2f024630-3e73-479e-b97f-f54282e608c4" providerId="ADAL" clId="{A0B94025-7CA8-4BD2-9732-244AF5810763}" dt="2025-12-19T08:27:39.903" v="185" actId="404"/>
        <pc:sldMkLst>
          <pc:docMk/>
          <pc:sldMk cId="0" sldId="288"/>
        </pc:sldMkLst>
        <pc:spChg chg="mod">
          <ac:chgData name="OSCAR ABHISHEK" userId="2f024630-3e73-479e-b97f-f54282e608c4" providerId="ADAL" clId="{A0B94025-7CA8-4BD2-9732-244AF5810763}" dt="2025-12-19T08:27:39.903" v="185" actId="404"/>
          <ac:spMkLst>
            <pc:docMk/>
            <pc:sldMk cId="0" sldId="288"/>
            <ac:spMk id="2" creationId="{00000000-0000-0000-0000-000000000000}"/>
          </ac:spMkLst>
        </pc:spChg>
        <pc:spChg chg="mod">
          <ac:chgData name="OSCAR ABHISHEK" userId="2f024630-3e73-479e-b97f-f54282e608c4" providerId="ADAL" clId="{A0B94025-7CA8-4BD2-9732-244AF5810763}" dt="2025-12-19T08:27:35.759" v="183" actId="14100"/>
          <ac:spMkLst>
            <pc:docMk/>
            <pc:sldMk cId="0" sldId="288"/>
            <ac:spMk id="3" creationId="{00000000-0000-0000-0000-000000000000}"/>
          </ac:spMkLst>
        </pc:spChg>
      </pc:sldChg>
      <pc:sldChg chg="modSp mod">
        <pc:chgData name="OSCAR ABHISHEK" userId="2f024630-3e73-479e-b97f-f54282e608c4" providerId="ADAL" clId="{A0B94025-7CA8-4BD2-9732-244AF5810763}" dt="2025-12-19T08:27:53.079" v="190" actId="1076"/>
        <pc:sldMkLst>
          <pc:docMk/>
          <pc:sldMk cId="0" sldId="289"/>
        </pc:sldMkLst>
        <pc:spChg chg="mod">
          <ac:chgData name="OSCAR ABHISHEK" userId="2f024630-3e73-479e-b97f-f54282e608c4" providerId="ADAL" clId="{A0B94025-7CA8-4BD2-9732-244AF5810763}" dt="2025-12-19T08:27:53.079" v="190" actId="1076"/>
          <ac:spMkLst>
            <pc:docMk/>
            <pc:sldMk cId="0" sldId="289"/>
            <ac:spMk id="2" creationId="{00000000-0000-0000-0000-000000000000}"/>
          </ac:spMkLst>
        </pc:spChg>
        <pc:spChg chg="mod">
          <ac:chgData name="OSCAR ABHISHEK" userId="2f024630-3e73-479e-b97f-f54282e608c4" providerId="ADAL" clId="{A0B94025-7CA8-4BD2-9732-244AF5810763}" dt="2025-12-19T08:27:47.161" v="189" actId="14100"/>
          <ac:spMkLst>
            <pc:docMk/>
            <pc:sldMk cId="0" sldId="289"/>
            <ac:spMk id="3" creationId="{00000000-0000-0000-0000-000000000000}"/>
          </ac:spMkLst>
        </pc:spChg>
      </pc:sldChg>
      <pc:sldChg chg="modSp mod">
        <pc:chgData name="OSCAR ABHISHEK" userId="2f024630-3e73-479e-b97f-f54282e608c4" providerId="ADAL" clId="{A0B94025-7CA8-4BD2-9732-244AF5810763}" dt="2025-12-19T08:27:58.469" v="192" actId="14100"/>
        <pc:sldMkLst>
          <pc:docMk/>
          <pc:sldMk cId="0" sldId="290"/>
        </pc:sldMkLst>
        <pc:spChg chg="mod">
          <ac:chgData name="OSCAR ABHISHEK" userId="2f024630-3e73-479e-b97f-f54282e608c4" providerId="ADAL" clId="{A0B94025-7CA8-4BD2-9732-244AF5810763}" dt="2025-12-19T08:27:58.469" v="192" actId="14100"/>
          <ac:spMkLst>
            <pc:docMk/>
            <pc:sldMk cId="0" sldId="290"/>
            <ac:spMk id="3" creationId="{00000000-0000-0000-0000-000000000000}"/>
          </ac:spMkLst>
        </pc:spChg>
      </pc:sldChg>
      <pc:sldChg chg="modSp mod">
        <pc:chgData name="OSCAR ABHISHEK" userId="2f024630-3e73-479e-b97f-f54282e608c4" providerId="ADAL" clId="{A0B94025-7CA8-4BD2-9732-244AF5810763}" dt="2025-12-19T08:28:04.795" v="194" actId="14100"/>
        <pc:sldMkLst>
          <pc:docMk/>
          <pc:sldMk cId="0" sldId="291"/>
        </pc:sldMkLst>
        <pc:spChg chg="mod">
          <ac:chgData name="OSCAR ABHISHEK" userId="2f024630-3e73-479e-b97f-f54282e608c4" providerId="ADAL" clId="{A0B94025-7CA8-4BD2-9732-244AF5810763}" dt="2025-12-19T08:28:04.795" v="194" actId="14100"/>
          <ac:spMkLst>
            <pc:docMk/>
            <pc:sldMk cId="0" sldId="291"/>
            <ac:spMk id="3" creationId="{00000000-0000-0000-0000-000000000000}"/>
          </ac:spMkLst>
        </pc:spChg>
      </pc:sldChg>
      <pc:sldChg chg="modSp mod">
        <pc:chgData name="OSCAR ABHISHEK" userId="2f024630-3e73-479e-b97f-f54282e608c4" providerId="ADAL" clId="{A0B94025-7CA8-4BD2-9732-244AF5810763}" dt="2025-12-19T08:28:14.203" v="198" actId="14100"/>
        <pc:sldMkLst>
          <pc:docMk/>
          <pc:sldMk cId="0" sldId="292"/>
        </pc:sldMkLst>
        <pc:spChg chg="mod">
          <ac:chgData name="OSCAR ABHISHEK" userId="2f024630-3e73-479e-b97f-f54282e608c4" providerId="ADAL" clId="{A0B94025-7CA8-4BD2-9732-244AF5810763}" dt="2025-12-19T08:28:14.203" v="198" actId="14100"/>
          <ac:spMkLst>
            <pc:docMk/>
            <pc:sldMk cId="0" sldId="292"/>
            <ac:spMk id="13" creationId="{00000000-0000-0000-0000-000000000000}"/>
          </ac:spMkLst>
        </pc:spChg>
      </pc:sldChg>
      <pc:sldChg chg="modSp mod">
        <pc:chgData name="OSCAR ABHISHEK" userId="2f024630-3e73-479e-b97f-f54282e608c4" providerId="ADAL" clId="{A0B94025-7CA8-4BD2-9732-244AF5810763}" dt="2025-12-19T08:28:18.165" v="199" actId="1076"/>
        <pc:sldMkLst>
          <pc:docMk/>
          <pc:sldMk cId="0" sldId="293"/>
        </pc:sldMkLst>
        <pc:picChg chg="mod">
          <ac:chgData name="OSCAR ABHISHEK" userId="2f024630-3e73-479e-b97f-f54282e608c4" providerId="ADAL" clId="{A0B94025-7CA8-4BD2-9732-244AF5810763}" dt="2025-12-19T08:28:18.165" v="199" actId="1076"/>
          <ac:picMkLst>
            <pc:docMk/>
            <pc:sldMk cId="0" sldId="293"/>
            <ac:picMk id="49154" creationId="{00000000-0000-0000-0000-000000000000}"/>
          </ac:picMkLst>
        </pc:picChg>
      </pc:sldChg>
      <pc:sldChg chg="modSp mod">
        <pc:chgData name="OSCAR ABHISHEK" userId="2f024630-3e73-479e-b97f-f54282e608c4" providerId="ADAL" clId="{A0B94025-7CA8-4BD2-9732-244AF5810763}" dt="2025-12-19T08:28:26.902" v="203" actId="1076"/>
        <pc:sldMkLst>
          <pc:docMk/>
          <pc:sldMk cId="0" sldId="294"/>
        </pc:sldMkLst>
        <pc:spChg chg="mod">
          <ac:chgData name="OSCAR ABHISHEK" userId="2f024630-3e73-479e-b97f-f54282e608c4" providerId="ADAL" clId="{A0B94025-7CA8-4BD2-9732-244AF5810763}" dt="2025-12-19T08:28:26.902" v="203" actId="1076"/>
          <ac:spMkLst>
            <pc:docMk/>
            <pc:sldMk cId="0" sldId="294"/>
            <ac:spMk id="2" creationId="{00000000-0000-0000-0000-000000000000}"/>
          </ac:spMkLst>
        </pc:spChg>
        <pc:spChg chg="mod">
          <ac:chgData name="OSCAR ABHISHEK" userId="2f024630-3e73-479e-b97f-f54282e608c4" providerId="ADAL" clId="{A0B94025-7CA8-4BD2-9732-244AF5810763}" dt="2025-12-19T08:28:24.186" v="202" actId="14100"/>
          <ac:spMkLst>
            <pc:docMk/>
            <pc:sldMk cId="0" sldId="294"/>
            <ac:spMk id="3" creationId="{00000000-0000-0000-0000-000000000000}"/>
          </ac:spMkLst>
        </pc:spChg>
      </pc:sldChg>
      <pc:sldChg chg="modSp mod">
        <pc:chgData name="OSCAR ABHISHEK" userId="2f024630-3e73-479e-b97f-f54282e608c4" providerId="ADAL" clId="{A0B94025-7CA8-4BD2-9732-244AF5810763}" dt="2025-12-19T08:28:41.409" v="208" actId="14100"/>
        <pc:sldMkLst>
          <pc:docMk/>
          <pc:sldMk cId="0" sldId="295"/>
        </pc:sldMkLst>
        <pc:spChg chg="mod">
          <ac:chgData name="OSCAR ABHISHEK" userId="2f024630-3e73-479e-b97f-f54282e608c4" providerId="ADAL" clId="{A0B94025-7CA8-4BD2-9732-244AF5810763}" dt="2025-12-19T08:28:41.409" v="208" actId="14100"/>
          <ac:spMkLst>
            <pc:docMk/>
            <pc:sldMk cId="0" sldId="295"/>
            <ac:spMk id="3" creationId="{00000000-0000-0000-0000-000000000000}"/>
          </ac:spMkLst>
        </pc:spChg>
      </pc:sldChg>
      <pc:sldChg chg="modSp mod">
        <pc:chgData name="OSCAR ABHISHEK" userId="2f024630-3e73-479e-b97f-f54282e608c4" providerId="ADAL" clId="{A0B94025-7CA8-4BD2-9732-244AF5810763}" dt="2025-12-19T08:28:48.155" v="210" actId="14100"/>
        <pc:sldMkLst>
          <pc:docMk/>
          <pc:sldMk cId="0" sldId="298"/>
        </pc:sldMkLst>
        <pc:spChg chg="mod">
          <ac:chgData name="OSCAR ABHISHEK" userId="2f024630-3e73-479e-b97f-f54282e608c4" providerId="ADAL" clId="{A0B94025-7CA8-4BD2-9732-244AF5810763}" dt="2025-12-19T08:28:48.155" v="210" actId="14100"/>
          <ac:spMkLst>
            <pc:docMk/>
            <pc:sldMk cId="0" sldId="298"/>
            <ac:spMk id="3" creationId="{00000000-0000-0000-0000-000000000000}"/>
          </ac:spMkLst>
        </pc:spChg>
      </pc:sldChg>
      <pc:sldChg chg="modSp mod">
        <pc:chgData name="OSCAR ABHISHEK" userId="2f024630-3e73-479e-b97f-f54282e608c4" providerId="ADAL" clId="{A0B94025-7CA8-4BD2-9732-244AF5810763}" dt="2025-12-19T08:28:55.828" v="213" actId="1076"/>
        <pc:sldMkLst>
          <pc:docMk/>
          <pc:sldMk cId="0" sldId="299"/>
        </pc:sldMkLst>
        <pc:spChg chg="mod">
          <ac:chgData name="OSCAR ABHISHEK" userId="2f024630-3e73-479e-b97f-f54282e608c4" providerId="ADAL" clId="{A0B94025-7CA8-4BD2-9732-244AF5810763}" dt="2025-12-19T08:28:55.828" v="213" actId="1076"/>
          <ac:spMkLst>
            <pc:docMk/>
            <pc:sldMk cId="0" sldId="299"/>
            <ac:spMk id="2" creationId="{00000000-0000-0000-0000-000000000000}"/>
          </ac:spMkLst>
        </pc:spChg>
        <pc:spChg chg="mod">
          <ac:chgData name="OSCAR ABHISHEK" userId="2f024630-3e73-479e-b97f-f54282e608c4" providerId="ADAL" clId="{A0B94025-7CA8-4BD2-9732-244AF5810763}" dt="2025-12-19T08:28:54.114" v="212" actId="14100"/>
          <ac:spMkLst>
            <pc:docMk/>
            <pc:sldMk cId="0" sldId="299"/>
            <ac:spMk id="3" creationId="{00000000-0000-0000-0000-000000000000}"/>
          </ac:spMkLst>
        </pc:spChg>
      </pc:sldChg>
      <pc:sldChg chg="modSp mod">
        <pc:chgData name="OSCAR ABHISHEK" userId="2f024630-3e73-479e-b97f-f54282e608c4" providerId="ADAL" clId="{A0B94025-7CA8-4BD2-9732-244AF5810763}" dt="2025-12-19T08:28:33.412" v="205" actId="14100"/>
        <pc:sldMkLst>
          <pc:docMk/>
          <pc:sldMk cId="0" sldId="300"/>
        </pc:sldMkLst>
        <pc:spChg chg="mod">
          <ac:chgData name="OSCAR ABHISHEK" userId="2f024630-3e73-479e-b97f-f54282e608c4" providerId="ADAL" clId="{A0B94025-7CA8-4BD2-9732-244AF5810763}" dt="2025-12-19T08:28:33.412" v="205" actId="14100"/>
          <ac:spMkLst>
            <pc:docMk/>
            <pc:sldMk cId="0" sldId="300"/>
            <ac:spMk id="3" creationId="{00000000-0000-0000-0000-000000000000}"/>
          </ac:spMkLst>
        </pc:spChg>
      </pc:sldChg>
      <pc:sldChg chg="modSp mod">
        <pc:chgData name="OSCAR ABHISHEK" userId="2f024630-3e73-479e-b97f-f54282e608c4" providerId="ADAL" clId="{A0B94025-7CA8-4BD2-9732-244AF5810763}" dt="2025-12-19T08:29:13.016" v="222" actId="113"/>
        <pc:sldMkLst>
          <pc:docMk/>
          <pc:sldMk cId="0" sldId="301"/>
        </pc:sldMkLst>
        <pc:spChg chg="mod">
          <ac:chgData name="OSCAR ABHISHEK" userId="2f024630-3e73-479e-b97f-f54282e608c4" providerId="ADAL" clId="{A0B94025-7CA8-4BD2-9732-244AF5810763}" dt="2025-12-19T08:29:13.016" v="222" actId="113"/>
          <ac:spMkLst>
            <pc:docMk/>
            <pc:sldMk cId="0" sldId="301"/>
            <ac:spMk id="2" creationId="{00000000-0000-0000-0000-000000000000}"/>
          </ac:spMkLst>
        </pc:spChg>
        <pc:spChg chg="mod">
          <ac:chgData name="OSCAR ABHISHEK" userId="2f024630-3e73-479e-b97f-f54282e608c4" providerId="ADAL" clId="{A0B94025-7CA8-4BD2-9732-244AF5810763}" dt="2025-12-19T08:29:01.364" v="217" actId="14100"/>
          <ac:spMkLst>
            <pc:docMk/>
            <pc:sldMk cId="0" sldId="301"/>
            <ac:spMk id="3" creationId="{00000000-0000-0000-0000-000000000000}"/>
          </ac:spMkLst>
        </pc:spChg>
      </pc:sldChg>
      <pc:sldChg chg="modSp mod">
        <pc:chgData name="OSCAR ABHISHEK" userId="2f024630-3e73-479e-b97f-f54282e608c4" providerId="ADAL" clId="{A0B94025-7CA8-4BD2-9732-244AF5810763}" dt="2025-12-19T08:29:29.566" v="231" actId="1076"/>
        <pc:sldMkLst>
          <pc:docMk/>
          <pc:sldMk cId="0" sldId="302"/>
        </pc:sldMkLst>
        <pc:spChg chg="mod">
          <ac:chgData name="OSCAR ABHISHEK" userId="2f024630-3e73-479e-b97f-f54282e608c4" providerId="ADAL" clId="{A0B94025-7CA8-4BD2-9732-244AF5810763}" dt="2025-12-19T08:29:29.566" v="231" actId="1076"/>
          <ac:spMkLst>
            <pc:docMk/>
            <pc:sldMk cId="0" sldId="302"/>
            <ac:spMk id="2" creationId="{00000000-0000-0000-0000-000000000000}"/>
          </ac:spMkLst>
        </pc:spChg>
        <pc:spChg chg="mod">
          <ac:chgData name="OSCAR ABHISHEK" userId="2f024630-3e73-479e-b97f-f54282e608c4" providerId="ADAL" clId="{A0B94025-7CA8-4BD2-9732-244AF5810763}" dt="2025-12-19T08:29:24.587" v="229" actId="14100"/>
          <ac:spMkLst>
            <pc:docMk/>
            <pc:sldMk cId="0" sldId="302"/>
            <ac:spMk id="3" creationId="{00000000-0000-0000-0000-000000000000}"/>
          </ac:spMkLst>
        </pc:spChg>
      </pc:sldChg>
      <pc:sldChg chg="modSp mod">
        <pc:chgData name="OSCAR ABHISHEK" userId="2f024630-3e73-479e-b97f-f54282e608c4" providerId="ADAL" clId="{A0B94025-7CA8-4BD2-9732-244AF5810763}" dt="2025-12-19T08:29:40.172" v="234" actId="1076"/>
        <pc:sldMkLst>
          <pc:docMk/>
          <pc:sldMk cId="0" sldId="303"/>
        </pc:sldMkLst>
        <pc:spChg chg="mod">
          <ac:chgData name="OSCAR ABHISHEK" userId="2f024630-3e73-479e-b97f-f54282e608c4" providerId="ADAL" clId="{A0B94025-7CA8-4BD2-9732-244AF5810763}" dt="2025-12-19T08:29:40.172" v="234" actId="1076"/>
          <ac:spMkLst>
            <pc:docMk/>
            <pc:sldMk cId="0" sldId="303"/>
            <ac:spMk id="2" creationId="{00000000-0000-0000-0000-000000000000}"/>
          </ac:spMkLst>
        </pc:spChg>
        <pc:spChg chg="mod">
          <ac:chgData name="OSCAR ABHISHEK" userId="2f024630-3e73-479e-b97f-f54282e608c4" providerId="ADAL" clId="{A0B94025-7CA8-4BD2-9732-244AF5810763}" dt="2025-12-19T08:29:37.902" v="233" actId="14100"/>
          <ac:spMkLst>
            <pc:docMk/>
            <pc:sldMk cId="0" sldId="303"/>
            <ac:spMk id="3" creationId="{00000000-0000-0000-0000-000000000000}"/>
          </ac:spMkLst>
        </pc:spChg>
      </pc:sldChg>
      <pc:sldChg chg="modSp mod">
        <pc:chgData name="OSCAR ABHISHEK" userId="2f024630-3e73-479e-b97f-f54282e608c4" providerId="ADAL" clId="{A0B94025-7CA8-4BD2-9732-244AF5810763}" dt="2025-12-19T08:29:52.796" v="239" actId="14100"/>
        <pc:sldMkLst>
          <pc:docMk/>
          <pc:sldMk cId="0" sldId="304"/>
        </pc:sldMkLst>
        <pc:spChg chg="mod">
          <ac:chgData name="OSCAR ABHISHEK" userId="2f024630-3e73-479e-b97f-f54282e608c4" providerId="ADAL" clId="{A0B94025-7CA8-4BD2-9732-244AF5810763}" dt="2025-12-19T08:29:50.241" v="238" actId="1076"/>
          <ac:spMkLst>
            <pc:docMk/>
            <pc:sldMk cId="0" sldId="304"/>
            <ac:spMk id="2" creationId="{00000000-0000-0000-0000-000000000000}"/>
          </ac:spMkLst>
        </pc:spChg>
        <pc:spChg chg="mod">
          <ac:chgData name="OSCAR ABHISHEK" userId="2f024630-3e73-479e-b97f-f54282e608c4" providerId="ADAL" clId="{A0B94025-7CA8-4BD2-9732-244AF5810763}" dt="2025-12-19T08:29:52.796" v="239" actId="14100"/>
          <ac:spMkLst>
            <pc:docMk/>
            <pc:sldMk cId="0" sldId="304"/>
            <ac:spMk id="3" creationId="{00000000-0000-0000-0000-000000000000}"/>
          </ac:spMkLst>
        </pc:spChg>
      </pc:sldChg>
      <pc:sldChg chg="modSp mod">
        <pc:chgData name="OSCAR ABHISHEK" userId="2f024630-3e73-479e-b97f-f54282e608c4" providerId="ADAL" clId="{A0B94025-7CA8-4BD2-9732-244AF5810763}" dt="2025-12-19T08:30:03.043" v="243" actId="14100"/>
        <pc:sldMkLst>
          <pc:docMk/>
          <pc:sldMk cId="0" sldId="305"/>
        </pc:sldMkLst>
        <pc:spChg chg="mod">
          <ac:chgData name="OSCAR ABHISHEK" userId="2f024630-3e73-479e-b97f-f54282e608c4" providerId="ADAL" clId="{A0B94025-7CA8-4BD2-9732-244AF5810763}" dt="2025-12-19T08:30:00.772" v="242" actId="1076"/>
          <ac:spMkLst>
            <pc:docMk/>
            <pc:sldMk cId="0" sldId="305"/>
            <ac:spMk id="2" creationId="{00000000-0000-0000-0000-000000000000}"/>
          </ac:spMkLst>
        </pc:spChg>
        <pc:spChg chg="mod">
          <ac:chgData name="OSCAR ABHISHEK" userId="2f024630-3e73-479e-b97f-f54282e608c4" providerId="ADAL" clId="{A0B94025-7CA8-4BD2-9732-244AF5810763}" dt="2025-12-19T08:30:03.043" v="243" actId="14100"/>
          <ac:spMkLst>
            <pc:docMk/>
            <pc:sldMk cId="0" sldId="305"/>
            <ac:spMk id="3" creationId="{00000000-0000-0000-0000-000000000000}"/>
          </ac:spMkLst>
        </pc:spChg>
      </pc:sldChg>
      <pc:sldChg chg="modSp mod">
        <pc:chgData name="OSCAR ABHISHEK" userId="2f024630-3e73-479e-b97f-f54282e608c4" providerId="ADAL" clId="{A0B94025-7CA8-4BD2-9732-244AF5810763}" dt="2025-12-19T08:30:14.012" v="250" actId="14100"/>
        <pc:sldMkLst>
          <pc:docMk/>
          <pc:sldMk cId="0" sldId="306"/>
        </pc:sldMkLst>
        <pc:spChg chg="mod">
          <ac:chgData name="OSCAR ABHISHEK" userId="2f024630-3e73-479e-b97f-f54282e608c4" providerId="ADAL" clId="{A0B94025-7CA8-4BD2-9732-244AF5810763}" dt="2025-12-19T08:30:12.590" v="249" actId="1076"/>
          <ac:spMkLst>
            <pc:docMk/>
            <pc:sldMk cId="0" sldId="306"/>
            <ac:spMk id="2" creationId="{00000000-0000-0000-0000-000000000000}"/>
          </ac:spMkLst>
        </pc:spChg>
        <pc:spChg chg="mod">
          <ac:chgData name="OSCAR ABHISHEK" userId="2f024630-3e73-479e-b97f-f54282e608c4" providerId="ADAL" clId="{A0B94025-7CA8-4BD2-9732-244AF5810763}" dt="2025-12-19T08:30:14.012" v="250" actId="14100"/>
          <ac:spMkLst>
            <pc:docMk/>
            <pc:sldMk cId="0" sldId="306"/>
            <ac:spMk id="3" creationId="{00000000-0000-0000-0000-000000000000}"/>
          </ac:spMkLst>
        </pc:spChg>
      </pc:sldChg>
      <pc:sldChg chg="modSp mod">
        <pc:chgData name="OSCAR ABHISHEK" userId="2f024630-3e73-479e-b97f-f54282e608c4" providerId="ADAL" clId="{A0B94025-7CA8-4BD2-9732-244AF5810763}" dt="2025-12-19T08:30:24.927" v="257" actId="1076"/>
        <pc:sldMkLst>
          <pc:docMk/>
          <pc:sldMk cId="0" sldId="307"/>
        </pc:sldMkLst>
        <pc:spChg chg="mod">
          <ac:chgData name="OSCAR ABHISHEK" userId="2f024630-3e73-479e-b97f-f54282e608c4" providerId="ADAL" clId="{A0B94025-7CA8-4BD2-9732-244AF5810763}" dt="2025-12-19T08:30:24.927" v="257" actId="1076"/>
          <ac:spMkLst>
            <pc:docMk/>
            <pc:sldMk cId="0" sldId="307"/>
            <ac:spMk id="2" creationId="{00000000-0000-0000-0000-000000000000}"/>
          </ac:spMkLst>
        </pc:spChg>
        <pc:spChg chg="mod">
          <ac:chgData name="OSCAR ABHISHEK" userId="2f024630-3e73-479e-b97f-f54282e608c4" providerId="ADAL" clId="{A0B94025-7CA8-4BD2-9732-244AF5810763}" dt="2025-12-19T08:30:19.151" v="254" actId="14100"/>
          <ac:spMkLst>
            <pc:docMk/>
            <pc:sldMk cId="0" sldId="307"/>
            <ac:spMk id="3" creationId="{00000000-0000-0000-0000-000000000000}"/>
          </ac:spMkLst>
        </pc:spChg>
      </pc:sldChg>
      <pc:sldChg chg="modSp mod">
        <pc:chgData name="OSCAR ABHISHEK" userId="2f024630-3e73-479e-b97f-f54282e608c4" providerId="ADAL" clId="{A0B94025-7CA8-4BD2-9732-244AF5810763}" dt="2025-12-19T08:30:32.057" v="259" actId="1076"/>
        <pc:sldMkLst>
          <pc:docMk/>
          <pc:sldMk cId="0" sldId="308"/>
        </pc:sldMkLst>
        <pc:picChg chg="mod">
          <ac:chgData name="OSCAR ABHISHEK" userId="2f024630-3e73-479e-b97f-f54282e608c4" providerId="ADAL" clId="{A0B94025-7CA8-4BD2-9732-244AF5810763}" dt="2025-12-19T08:30:32.057" v="259" actId="1076"/>
          <ac:picMkLst>
            <pc:docMk/>
            <pc:sldMk cId="0" sldId="308"/>
            <ac:picMk id="4" creationId="{00000000-0000-0000-0000-000000000000}"/>
          </ac:picMkLst>
        </pc:picChg>
      </pc:sldChg>
      <pc:sldChg chg="modSp mod">
        <pc:chgData name="OSCAR ABHISHEK" userId="2f024630-3e73-479e-b97f-f54282e608c4" providerId="ADAL" clId="{A0B94025-7CA8-4BD2-9732-244AF5810763}" dt="2025-12-19T08:30:46.589" v="264" actId="1076"/>
        <pc:sldMkLst>
          <pc:docMk/>
          <pc:sldMk cId="0" sldId="309"/>
        </pc:sldMkLst>
        <pc:spChg chg="mod">
          <ac:chgData name="OSCAR ABHISHEK" userId="2f024630-3e73-479e-b97f-f54282e608c4" providerId="ADAL" clId="{A0B94025-7CA8-4BD2-9732-244AF5810763}" dt="2025-12-19T08:30:45.044" v="263" actId="1076"/>
          <ac:spMkLst>
            <pc:docMk/>
            <pc:sldMk cId="0" sldId="309"/>
            <ac:spMk id="2" creationId="{00000000-0000-0000-0000-000000000000}"/>
          </ac:spMkLst>
        </pc:spChg>
        <pc:spChg chg="mod">
          <ac:chgData name="OSCAR ABHISHEK" userId="2f024630-3e73-479e-b97f-f54282e608c4" providerId="ADAL" clId="{A0B94025-7CA8-4BD2-9732-244AF5810763}" dt="2025-12-19T08:30:40.918" v="261" actId="14100"/>
          <ac:spMkLst>
            <pc:docMk/>
            <pc:sldMk cId="0" sldId="309"/>
            <ac:spMk id="3" creationId="{00000000-0000-0000-0000-000000000000}"/>
          </ac:spMkLst>
        </pc:spChg>
        <pc:picChg chg="mod">
          <ac:chgData name="OSCAR ABHISHEK" userId="2f024630-3e73-479e-b97f-f54282e608c4" providerId="ADAL" clId="{A0B94025-7CA8-4BD2-9732-244AF5810763}" dt="2025-12-19T08:30:46.589" v="264" actId="1076"/>
          <ac:picMkLst>
            <pc:docMk/>
            <pc:sldMk cId="0" sldId="309"/>
            <ac:picMk id="4" creationId="{00000000-0000-0000-0000-000000000000}"/>
          </ac:picMkLst>
        </pc:picChg>
      </pc:sldChg>
      <pc:sldChg chg="modSp mod">
        <pc:chgData name="OSCAR ABHISHEK" userId="2f024630-3e73-479e-b97f-f54282e608c4" providerId="ADAL" clId="{A0B94025-7CA8-4BD2-9732-244AF5810763}" dt="2025-12-19T08:30:56.052" v="269" actId="1076"/>
        <pc:sldMkLst>
          <pc:docMk/>
          <pc:sldMk cId="0" sldId="310"/>
        </pc:sldMkLst>
        <pc:spChg chg="mod">
          <ac:chgData name="OSCAR ABHISHEK" userId="2f024630-3e73-479e-b97f-f54282e608c4" providerId="ADAL" clId="{A0B94025-7CA8-4BD2-9732-244AF5810763}" dt="2025-12-19T08:30:56.052" v="269" actId="1076"/>
          <ac:spMkLst>
            <pc:docMk/>
            <pc:sldMk cId="0" sldId="310"/>
            <ac:spMk id="2" creationId="{00000000-0000-0000-0000-000000000000}"/>
          </ac:spMkLst>
        </pc:spChg>
        <pc:spChg chg="mod">
          <ac:chgData name="OSCAR ABHISHEK" userId="2f024630-3e73-479e-b97f-f54282e608c4" providerId="ADAL" clId="{A0B94025-7CA8-4BD2-9732-244AF5810763}" dt="2025-12-19T08:30:53.970" v="268" actId="14100"/>
          <ac:spMkLst>
            <pc:docMk/>
            <pc:sldMk cId="0" sldId="310"/>
            <ac:spMk id="3" creationId="{00000000-0000-0000-0000-000000000000}"/>
          </ac:spMkLst>
        </pc:spChg>
      </pc:sldChg>
      <pc:sldChg chg="modSp mod">
        <pc:chgData name="OSCAR ABHISHEK" userId="2f024630-3e73-479e-b97f-f54282e608c4" providerId="ADAL" clId="{A0B94025-7CA8-4BD2-9732-244AF5810763}" dt="2025-12-19T08:31:02.418" v="274" actId="1076"/>
        <pc:sldMkLst>
          <pc:docMk/>
          <pc:sldMk cId="0" sldId="311"/>
        </pc:sldMkLst>
        <pc:spChg chg="mod">
          <ac:chgData name="OSCAR ABHISHEK" userId="2f024630-3e73-479e-b97f-f54282e608c4" providerId="ADAL" clId="{A0B94025-7CA8-4BD2-9732-244AF5810763}" dt="2025-12-19T08:31:02.418" v="274" actId="1076"/>
          <ac:spMkLst>
            <pc:docMk/>
            <pc:sldMk cId="0" sldId="311"/>
            <ac:spMk id="2" creationId="{00000000-0000-0000-0000-000000000000}"/>
          </ac:spMkLst>
        </pc:spChg>
        <pc:spChg chg="mod">
          <ac:chgData name="OSCAR ABHISHEK" userId="2f024630-3e73-479e-b97f-f54282e608c4" providerId="ADAL" clId="{A0B94025-7CA8-4BD2-9732-244AF5810763}" dt="2025-12-19T08:31:00.499" v="273" actId="14100"/>
          <ac:spMkLst>
            <pc:docMk/>
            <pc:sldMk cId="0" sldId="311"/>
            <ac:spMk id="3" creationId="{00000000-0000-0000-0000-000000000000}"/>
          </ac:spMkLst>
        </pc:spChg>
      </pc:sldChg>
      <pc:sldChg chg="delSp modSp mod">
        <pc:chgData name="OSCAR ABHISHEK" userId="2f024630-3e73-479e-b97f-f54282e608c4" providerId="ADAL" clId="{A0B94025-7CA8-4BD2-9732-244AF5810763}" dt="2025-12-19T07:33:15.225" v="31" actId="1076"/>
        <pc:sldMkLst>
          <pc:docMk/>
          <pc:sldMk cId="2759115597" sldId="312"/>
        </pc:sldMkLst>
        <pc:spChg chg="del">
          <ac:chgData name="OSCAR ABHISHEK" userId="2f024630-3e73-479e-b97f-f54282e608c4" providerId="ADAL" clId="{A0B94025-7CA8-4BD2-9732-244AF5810763}" dt="2025-12-19T07:33:11.069" v="28" actId="21"/>
          <ac:spMkLst>
            <pc:docMk/>
            <pc:sldMk cId="2759115597" sldId="312"/>
            <ac:spMk id="2" creationId="{1690ED18-B365-B5B9-8612-8EF357F7D048}"/>
          </ac:spMkLst>
        </pc:spChg>
        <pc:spChg chg="mod">
          <ac:chgData name="OSCAR ABHISHEK" userId="2f024630-3e73-479e-b97f-f54282e608c4" providerId="ADAL" clId="{A0B94025-7CA8-4BD2-9732-244AF5810763}" dt="2025-12-19T07:33:13.918" v="30" actId="27636"/>
          <ac:spMkLst>
            <pc:docMk/>
            <pc:sldMk cId="2759115597" sldId="312"/>
            <ac:spMk id="3" creationId="{03D9463D-D0BD-77B1-8483-42DB539DFA27}"/>
          </ac:spMkLst>
        </pc:spChg>
        <pc:picChg chg="mod">
          <ac:chgData name="OSCAR ABHISHEK" userId="2f024630-3e73-479e-b97f-f54282e608c4" providerId="ADAL" clId="{A0B94025-7CA8-4BD2-9732-244AF5810763}" dt="2025-12-19T07:33:15.225" v="31" actId="1076"/>
          <ac:picMkLst>
            <pc:docMk/>
            <pc:sldMk cId="2759115597" sldId="312"/>
            <ac:picMk id="4" creationId="{E0F3ED2E-3289-53A9-0BFF-1CFC3E15C004}"/>
          </ac:picMkLst>
        </pc:picChg>
      </pc:sldChg>
      <pc:sldChg chg="modSp mod">
        <pc:chgData name="OSCAR ABHISHEK" userId="2f024630-3e73-479e-b97f-f54282e608c4" providerId="ADAL" clId="{A0B94025-7CA8-4BD2-9732-244AF5810763}" dt="2025-12-19T07:33:20.909" v="32" actId="14100"/>
        <pc:sldMkLst>
          <pc:docMk/>
          <pc:sldMk cId="1883533868" sldId="313"/>
        </pc:sldMkLst>
        <pc:spChg chg="mod">
          <ac:chgData name="OSCAR ABHISHEK" userId="2f024630-3e73-479e-b97f-f54282e608c4" providerId="ADAL" clId="{A0B94025-7CA8-4BD2-9732-244AF5810763}" dt="2025-12-19T07:33:20.909" v="32" actId="14100"/>
          <ac:spMkLst>
            <pc:docMk/>
            <pc:sldMk cId="1883533868" sldId="313"/>
            <ac:spMk id="3" creationId="{14918DCD-F952-DC6C-2ABF-82557715781B}"/>
          </ac:spMkLst>
        </pc:spChg>
      </pc:sldChg>
      <pc:sldChg chg="modSp mod">
        <pc:chgData name="OSCAR ABHISHEK" userId="2f024630-3e73-479e-b97f-f54282e608c4" providerId="ADAL" clId="{A0B94025-7CA8-4BD2-9732-244AF5810763}" dt="2025-12-19T07:33:34.672" v="36" actId="14100"/>
        <pc:sldMkLst>
          <pc:docMk/>
          <pc:sldMk cId="3274318447" sldId="314"/>
        </pc:sldMkLst>
        <pc:spChg chg="mod">
          <ac:chgData name="OSCAR ABHISHEK" userId="2f024630-3e73-479e-b97f-f54282e608c4" providerId="ADAL" clId="{A0B94025-7CA8-4BD2-9732-244AF5810763}" dt="2025-12-19T07:33:34.672" v="36" actId="14100"/>
          <ac:spMkLst>
            <pc:docMk/>
            <pc:sldMk cId="3274318447" sldId="314"/>
            <ac:spMk id="3" creationId="{145B0ADB-2BEC-B6D3-273F-C80B196474E0}"/>
          </ac:spMkLst>
        </pc:spChg>
        <pc:picChg chg="mod">
          <ac:chgData name="OSCAR ABHISHEK" userId="2f024630-3e73-479e-b97f-f54282e608c4" providerId="ADAL" clId="{A0B94025-7CA8-4BD2-9732-244AF5810763}" dt="2025-12-19T07:33:31.140" v="34" actId="1076"/>
          <ac:picMkLst>
            <pc:docMk/>
            <pc:sldMk cId="3274318447" sldId="314"/>
            <ac:picMk id="4" creationId="{10C642FB-0ED3-8F89-D959-944B79C40501}"/>
          </ac:picMkLst>
        </pc:picChg>
        <pc:picChg chg="mod">
          <ac:chgData name="OSCAR ABHISHEK" userId="2f024630-3e73-479e-b97f-f54282e608c4" providerId="ADAL" clId="{A0B94025-7CA8-4BD2-9732-244AF5810763}" dt="2025-12-19T07:33:32.617" v="35" actId="1076"/>
          <ac:picMkLst>
            <pc:docMk/>
            <pc:sldMk cId="3274318447" sldId="314"/>
            <ac:picMk id="5" creationId="{3F64AA31-AC1D-8EDB-74FF-928691AC5A17}"/>
          </ac:picMkLst>
        </pc:picChg>
      </pc:sldChg>
      <pc:sldChg chg="modSp mod">
        <pc:chgData name="OSCAR ABHISHEK" userId="2f024630-3e73-479e-b97f-f54282e608c4" providerId="ADAL" clId="{A0B94025-7CA8-4BD2-9732-244AF5810763}" dt="2025-12-19T07:33:47.098" v="40" actId="14100"/>
        <pc:sldMkLst>
          <pc:docMk/>
          <pc:sldMk cId="3991197208" sldId="315"/>
        </pc:sldMkLst>
        <pc:spChg chg="mod">
          <ac:chgData name="OSCAR ABHISHEK" userId="2f024630-3e73-479e-b97f-f54282e608c4" providerId="ADAL" clId="{A0B94025-7CA8-4BD2-9732-244AF5810763}" dt="2025-12-19T07:33:47.098" v="40" actId="14100"/>
          <ac:spMkLst>
            <pc:docMk/>
            <pc:sldMk cId="3991197208" sldId="315"/>
            <ac:spMk id="3" creationId="{3E3AA7DD-7D37-B28A-7737-B78B7C6921F8}"/>
          </ac:spMkLst>
        </pc:spChg>
        <pc:picChg chg="mod">
          <ac:chgData name="OSCAR ABHISHEK" userId="2f024630-3e73-479e-b97f-f54282e608c4" providerId="ADAL" clId="{A0B94025-7CA8-4BD2-9732-244AF5810763}" dt="2025-12-19T07:33:40.628" v="38" actId="1076"/>
          <ac:picMkLst>
            <pc:docMk/>
            <pc:sldMk cId="3991197208" sldId="315"/>
            <ac:picMk id="5" creationId="{029D3F21-19C7-F46B-60A7-599323D09A28}"/>
          </ac:picMkLst>
        </pc:picChg>
        <pc:picChg chg="mod">
          <ac:chgData name="OSCAR ABHISHEK" userId="2f024630-3e73-479e-b97f-f54282e608c4" providerId="ADAL" clId="{A0B94025-7CA8-4BD2-9732-244AF5810763}" dt="2025-12-19T07:33:39.412" v="37" actId="1076"/>
          <ac:picMkLst>
            <pc:docMk/>
            <pc:sldMk cId="3991197208" sldId="315"/>
            <ac:picMk id="7" creationId="{B70EA450-B875-D259-3258-584EDCFAC8D0}"/>
          </ac:picMkLst>
        </pc:picChg>
      </pc:sldChg>
      <pc:sldChg chg="modSp mod">
        <pc:chgData name="OSCAR ABHISHEK" userId="2f024630-3e73-479e-b97f-f54282e608c4" providerId="ADAL" clId="{A0B94025-7CA8-4BD2-9732-244AF5810763}" dt="2025-12-19T07:33:54.525" v="42" actId="14100"/>
        <pc:sldMkLst>
          <pc:docMk/>
          <pc:sldMk cId="965819354" sldId="316"/>
        </pc:sldMkLst>
        <pc:spChg chg="mod">
          <ac:chgData name="OSCAR ABHISHEK" userId="2f024630-3e73-479e-b97f-f54282e608c4" providerId="ADAL" clId="{A0B94025-7CA8-4BD2-9732-244AF5810763}" dt="2025-12-19T07:33:54.525" v="42" actId="14100"/>
          <ac:spMkLst>
            <pc:docMk/>
            <pc:sldMk cId="965819354" sldId="316"/>
            <ac:spMk id="3" creationId="{3245917F-F290-625D-E66E-46FA500A078A}"/>
          </ac:spMkLst>
        </pc:spChg>
      </pc:sldChg>
      <pc:sldChg chg="modSp mod">
        <pc:chgData name="OSCAR ABHISHEK" userId="2f024630-3e73-479e-b97f-f54282e608c4" providerId="ADAL" clId="{A0B94025-7CA8-4BD2-9732-244AF5810763}" dt="2025-12-19T07:34:06.691" v="45" actId="14100"/>
        <pc:sldMkLst>
          <pc:docMk/>
          <pc:sldMk cId="2569401239" sldId="317"/>
        </pc:sldMkLst>
        <pc:spChg chg="mod">
          <ac:chgData name="OSCAR ABHISHEK" userId="2f024630-3e73-479e-b97f-f54282e608c4" providerId="ADAL" clId="{A0B94025-7CA8-4BD2-9732-244AF5810763}" dt="2025-12-19T07:34:06.691" v="45" actId="14100"/>
          <ac:spMkLst>
            <pc:docMk/>
            <pc:sldMk cId="2569401239" sldId="317"/>
            <ac:spMk id="3" creationId="{24791284-E901-7791-E7E2-1DDB2DD05A50}"/>
          </ac:spMkLst>
        </pc:spChg>
      </pc:sldChg>
      <pc:sldChg chg="modSp mod">
        <pc:chgData name="OSCAR ABHISHEK" userId="2f024630-3e73-479e-b97f-f54282e608c4" providerId="ADAL" clId="{A0B94025-7CA8-4BD2-9732-244AF5810763}" dt="2025-12-19T07:34:26.270" v="50" actId="14100"/>
        <pc:sldMkLst>
          <pc:docMk/>
          <pc:sldMk cId="4265392195" sldId="319"/>
        </pc:sldMkLst>
        <pc:spChg chg="mod">
          <ac:chgData name="OSCAR ABHISHEK" userId="2f024630-3e73-479e-b97f-f54282e608c4" providerId="ADAL" clId="{A0B94025-7CA8-4BD2-9732-244AF5810763}" dt="2025-12-19T07:34:21.450" v="49" actId="1076"/>
          <ac:spMkLst>
            <pc:docMk/>
            <pc:sldMk cId="4265392195" sldId="319"/>
            <ac:spMk id="5" creationId="{BB458798-14B3-4E65-8F8B-DCED649CBF77}"/>
          </ac:spMkLst>
        </pc:spChg>
        <pc:spChg chg="mod">
          <ac:chgData name="OSCAR ABHISHEK" userId="2f024630-3e73-479e-b97f-f54282e608c4" providerId="ADAL" clId="{A0B94025-7CA8-4BD2-9732-244AF5810763}" dt="2025-12-19T07:34:26.270" v="50" actId="14100"/>
          <ac:spMkLst>
            <pc:docMk/>
            <pc:sldMk cId="4265392195" sldId="319"/>
            <ac:spMk id="6" creationId="{FD85C36A-9752-4CB9-52FD-FB447D2030E7}"/>
          </ac:spMkLst>
        </pc:spChg>
      </pc:sldChg>
      <pc:sldChg chg="modSp new mod">
        <pc:chgData name="OSCAR ABHISHEK" userId="2f024630-3e73-479e-b97f-f54282e608c4" providerId="ADAL" clId="{A0B94025-7CA8-4BD2-9732-244AF5810763}" dt="2025-12-19T08:31:45.425" v="295" actId="20577"/>
        <pc:sldMkLst>
          <pc:docMk/>
          <pc:sldMk cId="913838873" sldId="343"/>
        </pc:sldMkLst>
        <pc:spChg chg="mod">
          <ac:chgData name="OSCAR ABHISHEK" userId="2f024630-3e73-479e-b97f-f54282e608c4" providerId="ADAL" clId="{A0B94025-7CA8-4BD2-9732-244AF5810763}" dt="2025-12-19T08:31:45.425" v="295" actId="20577"/>
          <ac:spMkLst>
            <pc:docMk/>
            <pc:sldMk cId="913838873" sldId="343"/>
            <ac:spMk id="3" creationId="{7774FCA0-B019-1C3E-BFCB-9B605C81A4BD}"/>
          </ac:spMkLst>
        </pc:spChg>
      </pc:sldChg>
      <pc:sldMasterChg chg="addSp modSp mod">
        <pc:chgData name="OSCAR ABHISHEK" userId="2f024630-3e73-479e-b97f-f54282e608c4" providerId="ADAL" clId="{A0B94025-7CA8-4BD2-9732-244AF5810763}" dt="2025-12-19T07:32:13.806" v="10" actId="14100"/>
        <pc:sldMasterMkLst>
          <pc:docMk/>
          <pc:sldMasterMk cId="0" sldId="2147483648"/>
        </pc:sldMasterMkLst>
        <pc:picChg chg="add mod">
          <ac:chgData name="OSCAR ABHISHEK" userId="2f024630-3e73-479e-b97f-f54282e608c4" providerId="ADAL" clId="{A0B94025-7CA8-4BD2-9732-244AF5810763}" dt="2025-12-19T07:32:13.806" v="10" actId="14100"/>
          <ac:picMkLst>
            <pc:docMk/>
            <pc:sldMasterMk cId="0" sldId="2147483648"/>
            <ac:picMk id="8" creationId="{37112C99-0F5E-C2B1-9196-DA5868222484}"/>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D6F7A8-9D79-4C5F-97DB-76084374C621}" type="datetimeFigureOut">
              <a:rPr lang="en-IN" smtClean="0"/>
              <a:t>19-12-2025</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0AB82E-461C-4225-AA14-D154C6689319}" type="slidenum">
              <a:rPr lang="en-IN" smtClean="0"/>
              <a:t>‹#›</a:t>
            </a:fld>
            <a:endParaRPr lang="en-IN"/>
          </a:p>
        </p:txBody>
      </p:sp>
    </p:spTree>
    <p:extLst>
      <p:ext uri="{BB962C8B-B14F-4D97-AF65-F5344CB8AC3E}">
        <p14:creationId xmlns:p14="http://schemas.microsoft.com/office/powerpoint/2010/main" val="3535414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92804-03A6-47F6-A893-4DDB8903A808}" type="slidenum">
              <a:rPr lang="en-US" smtClean="0"/>
              <a:t>11</a:t>
            </a:fld>
            <a:endParaRPr lang="en-US" dirty="0"/>
          </a:p>
        </p:txBody>
      </p:sp>
    </p:spTree>
    <p:extLst>
      <p:ext uri="{BB962C8B-B14F-4D97-AF65-F5344CB8AC3E}">
        <p14:creationId xmlns:p14="http://schemas.microsoft.com/office/powerpoint/2010/main" val="2050576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14413-82C1-4EBC-8C6B-BC5F842D13A2}"/>
              </a:ext>
            </a:extLst>
          </p:cNvPr>
          <p:cNvSpPr>
            <a:spLocks noGrp="1"/>
          </p:cNvSpPr>
          <p:nvPr>
            <p:ph type="title" hasCustomPrompt="1"/>
          </p:nvPr>
        </p:nvSpPr>
        <p:spPr>
          <a:xfrm>
            <a:off x="315468" y="365126"/>
            <a:ext cx="7996428" cy="1325563"/>
          </a:xfrm>
        </p:spPr>
        <p:txBody>
          <a:bodyPr>
            <a:normAutofit/>
          </a:bodyPr>
          <a:lstStyle>
            <a:lvl1pPr>
              <a:lnSpc>
                <a:spcPct val="90000"/>
              </a:lnSpc>
              <a:defRPr sz="3300"/>
            </a:lvl1pPr>
          </a:lstStyle>
          <a:p>
            <a:r>
              <a:rPr lang="en-US" dirty="0"/>
              <a:t>Click to add title</a:t>
            </a:r>
          </a:p>
        </p:txBody>
      </p:sp>
      <p:sp>
        <p:nvSpPr>
          <p:cNvPr id="11" name="Date Placeholder 10">
            <a:extLst>
              <a:ext uri="{FF2B5EF4-FFF2-40B4-BE49-F238E27FC236}">
                <a16:creationId xmlns:a16="http://schemas.microsoft.com/office/drawing/2014/main" id="{A25CBB87-BE9B-82CE-8A24-F21EEA0366C3}"/>
              </a:ext>
            </a:extLst>
          </p:cNvPr>
          <p:cNvSpPr>
            <a:spLocks noGrp="1"/>
          </p:cNvSpPr>
          <p:nvPr>
            <p:ph type="dt" sz="half" idx="10"/>
          </p:nvPr>
        </p:nvSpPr>
        <p:spPr/>
        <p:txBody>
          <a:bodyPr/>
          <a:lstStyle/>
          <a:p>
            <a:r>
              <a:rPr lang="en-US"/>
              <a:t>20XX</a:t>
            </a:r>
            <a:endParaRPr lang="en-US" dirty="0"/>
          </a:p>
        </p:txBody>
      </p:sp>
      <p:sp>
        <p:nvSpPr>
          <p:cNvPr id="12" name="Footer Placeholder 11">
            <a:extLst>
              <a:ext uri="{FF2B5EF4-FFF2-40B4-BE49-F238E27FC236}">
                <a16:creationId xmlns:a16="http://schemas.microsoft.com/office/drawing/2014/main" id="{B2131628-C033-9728-C4CF-90CDBCB89F7F}"/>
              </a:ext>
            </a:extLst>
          </p:cNvPr>
          <p:cNvSpPr>
            <a:spLocks noGrp="1"/>
          </p:cNvSpPr>
          <p:nvPr>
            <p:ph type="ftr" sz="quarter" idx="11"/>
          </p:nvPr>
        </p:nvSpPr>
        <p:spPr/>
        <p:txBody>
          <a:bodyPr/>
          <a:lstStyle/>
          <a:p>
            <a:r>
              <a:rPr lang="en-US"/>
              <a:t>Sample Footer Text</a:t>
            </a:r>
            <a:endParaRPr lang="en-US" dirty="0"/>
          </a:p>
        </p:txBody>
      </p:sp>
      <p:sp>
        <p:nvSpPr>
          <p:cNvPr id="13" name="Slide Number Placeholder 12">
            <a:extLst>
              <a:ext uri="{FF2B5EF4-FFF2-40B4-BE49-F238E27FC236}">
                <a16:creationId xmlns:a16="http://schemas.microsoft.com/office/drawing/2014/main" id="{B67216CA-9A26-BBE7-68A3-9237D22CDFC8}"/>
              </a:ext>
            </a:extLst>
          </p:cNvPr>
          <p:cNvSpPr>
            <a:spLocks noGrp="1"/>
          </p:cNvSpPr>
          <p:nvPr>
            <p:ph type="sldNum" sz="quarter" idx="12"/>
          </p:nvPr>
        </p:nvSpPr>
        <p:spPr/>
        <p:txBody>
          <a:bodyPr/>
          <a:lstStyle/>
          <a:p>
            <a:fld id="{3A4F6043-7A67-491B-98BC-F933DED7226D}" type="slidenum">
              <a:rPr lang="en-US" smtClean="0"/>
              <a:pPr/>
              <a:t>‹#›</a:t>
            </a:fld>
            <a:endParaRPr lang="en-US" dirty="0"/>
          </a:p>
        </p:txBody>
      </p:sp>
      <p:sp>
        <p:nvSpPr>
          <p:cNvPr id="5" name="Table Placeholder 4">
            <a:extLst>
              <a:ext uri="{FF2B5EF4-FFF2-40B4-BE49-F238E27FC236}">
                <a16:creationId xmlns:a16="http://schemas.microsoft.com/office/drawing/2014/main" id="{402F1FD3-6A03-65D9-EE3B-3A0AE0FD8D8F}"/>
              </a:ext>
            </a:extLst>
          </p:cNvPr>
          <p:cNvSpPr>
            <a:spLocks noGrp="1"/>
          </p:cNvSpPr>
          <p:nvPr>
            <p:ph type="tbl" sz="quarter" idx="13"/>
          </p:nvPr>
        </p:nvSpPr>
        <p:spPr>
          <a:xfrm>
            <a:off x="315516" y="2189378"/>
            <a:ext cx="7996380" cy="3490925"/>
          </a:xfrm>
        </p:spPr>
        <p:txBody>
          <a:bodyPr/>
          <a:lstStyle>
            <a:lvl1pPr>
              <a:defRPr/>
            </a:lvl1pPr>
          </a:lstStyle>
          <a:p>
            <a:r>
              <a:rPr lang="en-US" dirty="0"/>
              <a:t>Click icon to add table</a:t>
            </a:r>
          </a:p>
        </p:txBody>
      </p:sp>
    </p:spTree>
    <p:extLst>
      <p:ext uri="{BB962C8B-B14F-4D97-AF65-F5344CB8AC3E}">
        <p14:creationId xmlns:p14="http://schemas.microsoft.com/office/powerpoint/2010/main" val="441921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8" name="Picture 7" descr="A close-up of a sign&#10;&#10;AI-generated content may be incorrect.">
            <a:extLst>
              <a:ext uri="{FF2B5EF4-FFF2-40B4-BE49-F238E27FC236}">
                <a16:creationId xmlns:a16="http://schemas.microsoft.com/office/drawing/2014/main" id="{37112C99-0F5E-C2B1-9196-DA586822248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866900" y="0"/>
            <a:ext cx="5753100" cy="914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jfi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990600"/>
            <a:ext cx="8229600" cy="5135563"/>
          </a:xfrm>
        </p:spPr>
        <p:txBody>
          <a:bodyPr>
            <a:normAutofit/>
          </a:bodyPr>
          <a:lstStyle/>
          <a:p>
            <a:pPr algn="ctr">
              <a:buNone/>
            </a:pPr>
            <a:endParaRPr lang="en-IN" sz="4000" b="1" dirty="0">
              <a:latin typeface="Imprint MT Shadow" pitchFamily="82" charset="0"/>
            </a:endParaRPr>
          </a:p>
          <a:p>
            <a:pPr algn="ctr">
              <a:buNone/>
            </a:pPr>
            <a:r>
              <a:rPr lang="en-IN" sz="3600" b="1" dirty="0">
                <a:solidFill>
                  <a:srgbClr val="C00000"/>
                </a:solidFill>
                <a:latin typeface="Imprint MT Shadow" pitchFamily="82" charset="0"/>
              </a:rPr>
              <a:t>MODULE-2</a:t>
            </a:r>
          </a:p>
          <a:p>
            <a:pPr algn="ctr">
              <a:buNone/>
            </a:pPr>
            <a:r>
              <a:rPr lang="en-IN" sz="4000" b="1" dirty="0">
                <a:solidFill>
                  <a:srgbClr val="C00000"/>
                </a:solidFill>
                <a:latin typeface="Imprint MT Shadow" pitchFamily="82" charset="0"/>
              </a:rPr>
              <a:t>ANALYSING </a:t>
            </a:r>
          </a:p>
          <a:p>
            <a:pPr algn="ctr">
              <a:buNone/>
            </a:pPr>
            <a:r>
              <a:rPr lang="en-IN" sz="4000" b="1" dirty="0">
                <a:solidFill>
                  <a:srgbClr val="C00000"/>
                </a:solidFill>
                <a:latin typeface="Imprint MT Shadow" pitchFamily="82" charset="0"/>
              </a:rPr>
              <a:t>CONSUMER BEHAVIOR</a:t>
            </a:r>
          </a:p>
          <a:p>
            <a:pPr algn="ctr">
              <a:buNone/>
            </a:pPr>
            <a:endParaRPr lang="en-IN" sz="4000" b="1" dirty="0">
              <a:solidFill>
                <a:schemeClr val="accent6">
                  <a:lumMod val="75000"/>
                </a:schemeClr>
              </a:solidFill>
              <a:latin typeface="Imprint MT Shadow" pitchFamily="82" charset="0"/>
            </a:endParaRPr>
          </a:p>
          <a:p>
            <a:pPr algn="ctr">
              <a:buNone/>
            </a:pPr>
            <a:endParaRPr lang="en-IN" sz="4000" b="1" dirty="0">
              <a:solidFill>
                <a:schemeClr val="accent6">
                  <a:lumMod val="75000"/>
                </a:schemeClr>
              </a:solidFill>
              <a:latin typeface="Imprint MT Shadow" pitchFamily="82" charset="0"/>
            </a:endParaRPr>
          </a:p>
          <a:p>
            <a:pPr algn="ctr">
              <a:buNone/>
            </a:pPr>
            <a:endParaRPr lang="en-IN" sz="4000" dirty="0">
              <a:solidFill>
                <a:schemeClr val="accent6">
                  <a:lumMod val="75000"/>
                </a:schemeClr>
              </a:solidFill>
              <a:latin typeface="Imprint MT Shadow" pitchFamily="8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2ED30-2589-2F48-EF8D-9DD987F9878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4791284-E901-7791-E7E2-1DDB2DD05A50}"/>
              </a:ext>
            </a:extLst>
          </p:cNvPr>
          <p:cNvSpPr>
            <a:spLocks noGrp="1"/>
          </p:cNvSpPr>
          <p:nvPr>
            <p:ph idx="1"/>
          </p:nvPr>
        </p:nvSpPr>
        <p:spPr>
          <a:xfrm>
            <a:off x="457200" y="990601"/>
            <a:ext cx="8382000" cy="4038600"/>
          </a:xfrm>
        </p:spPr>
        <p:txBody>
          <a:bodyPr>
            <a:normAutofit/>
          </a:bodyPr>
          <a:lstStyle/>
          <a:p>
            <a:pPr marL="0" indent="0">
              <a:buNone/>
            </a:pPr>
            <a:r>
              <a:rPr lang="en-US" sz="1800" b="1" dirty="0">
                <a:latin typeface="Times New Roman" panose="02020603050405020304" pitchFamily="18" charset="0"/>
                <a:cs typeface="Times New Roman" pitchFamily="18" charset="0"/>
              </a:rPr>
              <a:t>7. Varies from product to product</a:t>
            </a:r>
          </a:p>
          <a:p>
            <a:pPr algn="just"/>
            <a:r>
              <a:rPr lang="en-US" sz="1800" dirty="0">
                <a:latin typeface="Times New Roman" panose="02020603050405020304" pitchFamily="18" charset="0"/>
                <a:cs typeface="Times New Roman" panose="02020603050405020304" pitchFamily="18" charset="0"/>
              </a:rPr>
              <a:t>Consumer behavior is different for different products. </a:t>
            </a:r>
          </a:p>
          <a:p>
            <a:pPr algn="just"/>
            <a:r>
              <a:rPr lang="en-US" sz="1800" dirty="0">
                <a:latin typeface="Times New Roman" panose="02020603050405020304" pitchFamily="18" charset="0"/>
                <a:cs typeface="Times New Roman" panose="02020603050405020304" pitchFamily="18" charset="0"/>
              </a:rPr>
              <a:t>There are some consumers who may buy more quantity of certain items and very low or no quantity of other items. </a:t>
            </a:r>
            <a:endParaRPr lang="en-IN" sz="1800" dirty="0">
              <a:latin typeface="Times New Roman" panose="02020603050405020304" pitchFamily="18" charset="0"/>
              <a:cs typeface="Times New Roman" panose="02020603050405020304" pitchFamily="18" charset="0"/>
            </a:endParaRPr>
          </a:p>
          <a:p>
            <a:pPr algn="just">
              <a:lnSpc>
                <a:spcPct val="100000"/>
              </a:lnSpc>
            </a:pPr>
            <a:r>
              <a:rPr lang="en-US" sz="1800" dirty="0">
                <a:latin typeface="Times New Roman" panose="02020603050405020304" pitchFamily="18" charset="0"/>
                <a:ea typeface="Kanit Light" pitchFamily="34" charset="-122"/>
                <a:cs typeface="Times New Roman" panose="02020603050405020304" pitchFamily="18" charset="0"/>
              </a:rPr>
              <a:t>Teenagers</a:t>
            </a:r>
            <a:endParaRPr lang="en-US" sz="1800" dirty="0">
              <a:latin typeface="Times New Roman" panose="02020603050405020304" pitchFamily="18" charset="0"/>
              <a:cs typeface="Times New Roman" panose="02020603050405020304" pitchFamily="18" charset="0"/>
            </a:endParaRPr>
          </a:p>
          <a:p>
            <a:pPr algn="just">
              <a:lnSpc>
                <a:spcPct val="100000"/>
              </a:lnSpc>
            </a:pPr>
            <a:r>
              <a:rPr lang="en-US" sz="1800" dirty="0">
                <a:latin typeface="Times New Roman" panose="02020603050405020304" pitchFamily="18" charset="0"/>
                <a:ea typeface="Martel Sans" pitchFamily="34" charset="-122"/>
                <a:cs typeface="Times New Roman" panose="02020603050405020304" pitchFamily="18" charset="0"/>
              </a:rPr>
              <a:t>Spend heavily on cell phones and branded clothing for snob appeal, but avoid academic reading materials</a:t>
            </a:r>
            <a:endParaRPr lang="en-US" sz="1800" dirty="0">
              <a:latin typeface="Times New Roman" panose="02020603050405020304" pitchFamily="18" charset="0"/>
              <a:cs typeface="Times New Roman" panose="02020603050405020304" pitchFamily="18" charset="0"/>
            </a:endParaRPr>
          </a:p>
          <a:p>
            <a:pPr algn="just">
              <a:lnSpc>
                <a:spcPct val="100000"/>
              </a:lnSpc>
            </a:pPr>
            <a:r>
              <a:rPr lang="en-US" sz="1800" dirty="0">
                <a:latin typeface="Times New Roman" panose="02020603050405020304" pitchFamily="18" charset="0"/>
                <a:ea typeface="Kanit Light" pitchFamily="34" charset="-122"/>
                <a:cs typeface="Times New Roman" panose="02020603050405020304" pitchFamily="18" charset="0"/>
              </a:rPr>
              <a:t>Middle-Aged Adults</a:t>
            </a:r>
            <a:endParaRPr lang="en-US" sz="1800" dirty="0">
              <a:latin typeface="Times New Roman" panose="02020603050405020304" pitchFamily="18" charset="0"/>
              <a:cs typeface="Times New Roman" panose="02020603050405020304" pitchFamily="18" charset="0"/>
            </a:endParaRPr>
          </a:p>
          <a:p>
            <a:pPr algn="just">
              <a:lnSpc>
                <a:spcPct val="100000"/>
              </a:lnSpc>
            </a:pPr>
            <a:r>
              <a:rPr lang="en-US" sz="1800" dirty="0">
                <a:latin typeface="Times New Roman" panose="02020603050405020304" pitchFamily="18" charset="0"/>
                <a:ea typeface="Martel Sans" pitchFamily="34" charset="-122"/>
                <a:cs typeface="Times New Roman" panose="02020603050405020304" pitchFamily="18" charset="0"/>
              </a:rPr>
              <a:t>Spend less on clothing, invest more in savings, insurance schemes, and pension plans</a:t>
            </a:r>
            <a:endParaRPr lang="en-US" sz="1800" dirty="0">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pic>
        <p:nvPicPr>
          <p:cNvPr id="4" name="Picture 3" descr="A black shoe with laces&#10;&#10;AI-generated content may be incorrect.">
            <a:extLst>
              <a:ext uri="{FF2B5EF4-FFF2-40B4-BE49-F238E27FC236}">
                <a16:creationId xmlns:a16="http://schemas.microsoft.com/office/drawing/2014/main" id="{30D8D0F5-7789-078F-4F7C-BFC0A620DA23}"/>
              </a:ext>
            </a:extLst>
          </p:cNvPr>
          <p:cNvPicPr>
            <a:picLocks noChangeAspect="1"/>
          </p:cNvPicPr>
          <p:nvPr/>
        </p:nvPicPr>
        <p:blipFill>
          <a:blip r:embed="rId2"/>
          <a:srcRect l="5202" t="9844" r="4592" b="3210"/>
          <a:stretch>
            <a:fillRect/>
          </a:stretch>
        </p:blipFill>
        <p:spPr>
          <a:xfrm>
            <a:off x="1447800" y="3984664"/>
            <a:ext cx="5740202" cy="2848952"/>
          </a:xfrm>
          <a:prstGeom prst="rect">
            <a:avLst/>
          </a:prstGeom>
          <a:ln>
            <a:noFill/>
          </a:ln>
          <a:effectLst>
            <a:softEdge rad="112500"/>
          </a:effectLst>
        </p:spPr>
      </p:pic>
    </p:spTree>
    <p:extLst>
      <p:ext uri="{BB962C8B-B14F-4D97-AF65-F5344CB8AC3E}">
        <p14:creationId xmlns:p14="http://schemas.microsoft.com/office/powerpoint/2010/main" val="256940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458798-14B3-4E65-8F8B-DCED649CBF77}"/>
              </a:ext>
            </a:extLst>
          </p:cNvPr>
          <p:cNvSpPr>
            <a:spLocks noGrp="1"/>
          </p:cNvSpPr>
          <p:nvPr>
            <p:ph type="title"/>
          </p:nvPr>
        </p:nvSpPr>
        <p:spPr>
          <a:xfrm>
            <a:off x="-1443228" y="971867"/>
            <a:ext cx="7996428" cy="264062"/>
          </a:xfrm>
        </p:spPr>
        <p:txBody>
          <a:bodyPr>
            <a:noAutofit/>
          </a:bodyPr>
          <a:lstStyle/>
          <a:p>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8. Improves standard of living:</a:t>
            </a:r>
            <a:br>
              <a:rPr lang="en-US" sz="2400" b="1" dirty="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10" name="Slide Number Placeholder 9">
            <a:extLst>
              <a:ext uri="{FF2B5EF4-FFF2-40B4-BE49-F238E27FC236}">
                <a16:creationId xmlns:a16="http://schemas.microsoft.com/office/drawing/2014/main" id="{C5FD66AD-F50E-028D-B4E4-7C072A555294}"/>
              </a:ext>
            </a:extLst>
          </p:cNvPr>
          <p:cNvSpPr>
            <a:spLocks noGrp="1"/>
          </p:cNvSpPr>
          <p:nvPr>
            <p:ph type="sldNum" sz="quarter" idx="12"/>
          </p:nvPr>
        </p:nvSpPr>
        <p:spPr/>
        <p:txBody>
          <a:bodyPr/>
          <a:lstStyle/>
          <a:p>
            <a:fld id="{3A4F6043-7A67-491B-98BC-F933DED7226D}" type="slidenum">
              <a:rPr lang="en-US" smtClean="0"/>
              <a:pPr/>
              <a:t>11</a:t>
            </a:fld>
            <a:endParaRPr lang="en-US" dirty="0"/>
          </a:p>
        </p:txBody>
      </p:sp>
      <p:sp>
        <p:nvSpPr>
          <p:cNvPr id="3" name="Table Placeholder 2">
            <a:extLst>
              <a:ext uri="{FF2B5EF4-FFF2-40B4-BE49-F238E27FC236}">
                <a16:creationId xmlns:a16="http://schemas.microsoft.com/office/drawing/2014/main" id="{5DB42E87-08B1-92BC-68EE-0FE3165605EC}"/>
              </a:ext>
            </a:extLst>
          </p:cNvPr>
          <p:cNvSpPr>
            <a:spLocks noGrp="1"/>
          </p:cNvSpPr>
          <p:nvPr>
            <p:ph type="tbl" sz="quarter" idx="13"/>
          </p:nvPr>
        </p:nvSpPr>
        <p:spPr>
          <a:xfrm>
            <a:off x="173923" y="2718699"/>
            <a:ext cx="5086163" cy="2618194"/>
          </a:xfrm>
        </p:spPr>
        <p:txBody>
          <a:bodyPr/>
          <a:lstStyle/>
          <a:p>
            <a:endParaRPr lang="en-IN"/>
          </a:p>
        </p:txBody>
      </p:sp>
      <p:sp>
        <p:nvSpPr>
          <p:cNvPr id="4" name="Text 1">
            <a:extLst>
              <a:ext uri="{FF2B5EF4-FFF2-40B4-BE49-F238E27FC236}">
                <a16:creationId xmlns:a16="http://schemas.microsoft.com/office/drawing/2014/main" id="{98DE16C2-424F-7005-4513-D663E30801D6}"/>
              </a:ext>
            </a:extLst>
          </p:cNvPr>
          <p:cNvSpPr/>
          <p:nvPr/>
        </p:nvSpPr>
        <p:spPr>
          <a:xfrm>
            <a:off x="609600" y="1387260"/>
            <a:ext cx="2727305" cy="561320"/>
          </a:xfrm>
          <a:prstGeom prst="rect">
            <a:avLst/>
          </a:prstGeom>
          <a:noFill/>
          <a:ln/>
        </p:spPr>
        <p:txBody>
          <a:bodyPr wrap="none" lIns="0" tIns="0" rIns="0" bIns="0" rtlCol="0" anchor="t"/>
          <a:lstStyle/>
          <a:p>
            <a:pPr algn="ctr">
              <a:lnSpc>
                <a:spcPts val="4388"/>
              </a:lnSpc>
            </a:pPr>
            <a:r>
              <a:rPr lang="en-US" sz="4388" dirty="0">
                <a:solidFill>
                  <a:srgbClr val="2C3249"/>
                </a:solidFill>
                <a:latin typeface="Kanit Light" pitchFamily="34" charset="0"/>
                <a:ea typeface="Kanit Light" pitchFamily="34" charset="-122"/>
                <a:cs typeface="Kanit Light" pitchFamily="34" charset="-120"/>
              </a:rPr>
              <a:t>↑</a:t>
            </a:r>
            <a:endParaRPr lang="en-US" sz="4388" dirty="0"/>
          </a:p>
        </p:txBody>
      </p:sp>
      <p:sp>
        <p:nvSpPr>
          <p:cNvPr id="6" name="Text 2">
            <a:extLst>
              <a:ext uri="{FF2B5EF4-FFF2-40B4-BE49-F238E27FC236}">
                <a16:creationId xmlns:a16="http://schemas.microsoft.com/office/drawing/2014/main" id="{FD85C36A-9752-4CB9-52FD-FB447D2030E7}"/>
              </a:ext>
            </a:extLst>
          </p:cNvPr>
          <p:cNvSpPr/>
          <p:nvPr/>
        </p:nvSpPr>
        <p:spPr>
          <a:xfrm>
            <a:off x="457199" y="1948580"/>
            <a:ext cx="4640867" cy="3236982"/>
          </a:xfrm>
          <a:prstGeom prst="rect">
            <a:avLst/>
          </a:prstGeom>
          <a:noFill/>
          <a:ln/>
        </p:spPr>
        <p:txBody>
          <a:bodyPr wrap="none" lIns="0" tIns="0" rIns="0" bIns="0" rtlCol="0" anchor="t"/>
          <a:lstStyle/>
          <a:p>
            <a:pPr>
              <a:lnSpc>
                <a:spcPts val="2063"/>
              </a:lnSpc>
            </a:pPr>
            <a:r>
              <a:rPr lang="en-US" sz="1600" b="1" dirty="0">
                <a:latin typeface="Times New Roman" panose="02020603050405020304" pitchFamily="18" charset="0"/>
                <a:ea typeface="Kanit Light" pitchFamily="34" charset="-122"/>
                <a:cs typeface="Times New Roman" panose="02020603050405020304" pitchFamily="18" charset="0"/>
              </a:rPr>
              <a:t>                          Standard of Living</a:t>
            </a:r>
          </a:p>
          <a:p>
            <a:pPr>
              <a:lnSpc>
                <a:spcPts val="2138"/>
              </a:lnSpc>
            </a:pPr>
            <a:endParaRPr lang="en-US" sz="1600" dirty="0">
              <a:solidFill>
                <a:srgbClr val="2C3249"/>
              </a:solidFill>
              <a:latin typeface="Times New Roman" panose="02020603050405020304" pitchFamily="18" charset="0"/>
              <a:ea typeface="Martel Sans" pitchFamily="34" charset="-122"/>
              <a:cs typeface="Times New Roman" panose="02020603050405020304" pitchFamily="18" charset="0"/>
            </a:endParaRPr>
          </a:p>
          <a:p>
            <a:pPr>
              <a:lnSpc>
                <a:spcPts val="2138"/>
              </a:lnSpc>
            </a:pPr>
            <a:r>
              <a:rPr lang="en-US" sz="1600" dirty="0">
                <a:latin typeface="Times New Roman" panose="02020603050405020304" pitchFamily="18" charset="0"/>
                <a:ea typeface="Martel Sans" pitchFamily="34" charset="-122"/>
                <a:cs typeface="Times New Roman" panose="02020603050405020304" pitchFamily="18" charset="0"/>
              </a:rPr>
              <a:t>More purchases lead to higher living standards and quality of life</a:t>
            </a:r>
          </a:p>
          <a:p>
            <a:pPr>
              <a:lnSpc>
                <a:spcPts val="2138"/>
              </a:lnSpc>
            </a:pPr>
            <a:endParaRPr lang="en-US" sz="1600" dirty="0">
              <a:latin typeface="Times New Roman" panose="02020603050405020304" pitchFamily="18" charset="0"/>
              <a:ea typeface="Martel Sans" pitchFamily="34" charset="-122"/>
              <a:cs typeface="Times New Roman" panose="02020603050405020304" pitchFamily="18" charset="0"/>
            </a:endParaRPr>
          </a:p>
          <a:p>
            <a:pPr>
              <a:lnSpc>
                <a:spcPts val="2138"/>
              </a:lnSpc>
            </a:pPr>
            <a:r>
              <a:rPr lang="en-US" sz="1600" dirty="0">
                <a:latin typeface="Times New Roman" panose="02020603050405020304" pitchFamily="18" charset="0"/>
                <a:cs typeface="Times New Roman" panose="02020603050405020304" pitchFamily="18" charset="0"/>
              </a:rPr>
              <a:t>The more a person buys the goods and services, the higher is </a:t>
            </a:r>
          </a:p>
          <a:p>
            <a:pPr>
              <a:lnSpc>
                <a:spcPts val="2138"/>
              </a:lnSpc>
            </a:pPr>
            <a:r>
              <a:rPr lang="en-US" sz="1600" dirty="0">
                <a:latin typeface="Times New Roman" panose="02020603050405020304" pitchFamily="18" charset="0"/>
                <a:cs typeface="Times New Roman" panose="02020603050405020304" pitchFamily="18" charset="0"/>
              </a:rPr>
              <a:t>the standard of living. </a:t>
            </a:r>
          </a:p>
          <a:p>
            <a:pPr algn="ctr">
              <a:lnSpc>
                <a:spcPts val="2063"/>
              </a:lnSpc>
            </a:pPr>
            <a:endParaRPr lang="en-US" sz="1600" dirty="0">
              <a:latin typeface="Times New Roman" panose="02020603050405020304" pitchFamily="18" charset="0"/>
              <a:ea typeface="Kanit Light" pitchFamily="34" charset="-122"/>
              <a:cs typeface="Times New Roman" panose="02020603050405020304" pitchFamily="18" charset="0"/>
            </a:endParaRPr>
          </a:p>
          <a:p>
            <a:pPr algn="ctr">
              <a:lnSpc>
                <a:spcPts val="2063"/>
              </a:lnSpc>
            </a:pPr>
            <a:endParaRPr lang="en-US" sz="1600" dirty="0">
              <a:latin typeface="Times New Roman" panose="02020603050405020304" pitchFamily="18" charset="0"/>
              <a:cs typeface="Times New Roman" panose="02020603050405020304" pitchFamily="18" charset="0"/>
            </a:endParaRPr>
          </a:p>
        </p:txBody>
      </p:sp>
      <p:pic>
        <p:nvPicPr>
          <p:cNvPr id="7" name="Picture 6" descr="A living room with a fireplace and a chair&#10;&#10;AI-generated content may be incorrect.">
            <a:extLst>
              <a:ext uri="{FF2B5EF4-FFF2-40B4-BE49-F238E27FC236}">
                <a16:creationId xmlns:a16="http://schemas.microsoft.com/office/drawing/2014/main" id="{42E4B86B-2A13-AE66-46D5-45C715750112}"/>
              </a:ext>
            </a:extLst>
          </p:cNvPr>
          <p:cNvPicPr>
            <a:picLocks noChangeAspect="1"/>
          </p:cNvPicPr>
          <p:nvPr/>
        </p:nvPicPr>
        <p:blipFill>
          <a:blip r:embed="rId3"/>
          <a:stretch>
            <a:fillRect/>
          </a:stretch>
        </p:blipFill>
        <p:spPr>
          <a:xfrm>
            <a:off x="4038600" y="3200400"/>
            <a:ext cx="4888167" cy="3581400"/>
          </a:xfrm>
          <a:prstGeom prst="rect">
            <a:avLst/>
          </a:prstGeom>
          <a:ln>
            <a:noFill/>
          </a:ln>
          <a:effectLst>
            <a:softEdge rad="112500"/>
          </a:effectLst>
        </p:spPr>
      </p:pic>
    </p:spTree>
    <p:extLst>
      <p:ext uri="{BB962C8B-B14F-4D97-AF65-F5344CB8AC3E}">
        <p14:creationId xmlns:p14="http://schemas.microsoft.com/office/powerpoint/2010/main" val="4265392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41523-1C39-F0C3-DF5D-947ED39B0904}"/>
              </a:ext>
            </a:extLst>
          </p:cNvPr>
          <p:cNvSpPr>
            <a:spLocks noGrp="1"/>
          </p:cNvSpPr>
          <p:nvPr>
            <p:ph type="title"/>
          </p:nvPr>
        </p:nvSpPr>
        <p:spPr/>
        <p:txBody>
          <a:bodyPr/>
          <a:lstStyle/>
          <a:p>
            <a:endParaRPr lang="en-IN"/>
          </a:p>
        </p:txBody>
      </p:sp>
      <p:sp>
        <p:nvSpPr>
          <p:cNvPr id="3" name="Slide Number Placeholder 2">
            <a:extLst>
              <a:ext uri="{FF2B5EF4-FFF2-40B4-BE49-F238E27FC236}">
                <a16:creationId xmlns:a16="http://schemas.microsoft.com/office/drawing/2014/main" id="{0AC4346F-47FD-41D4-4C2B-1A70BA4ACE2A}"/>
              </a:ext>
            </a:extLst>
          </p:cNvPr>
          <p:cNvSpPr>
            <a:spLocks noGrp="1"/>
          </p:cNvSpPr>
          <p:nvPr>
            <p:ph type="sldNum" sz="quarter" idx="12"/>
          </p:nvPr>
        </p:nvSpPr>
        <p:spPr/>
        <p:txBody>
          <a:bodyPr/>
          <a:lstStyle/>
          <a:p>
            <a:fld id="{3A4F6043-7A67-491B-98BC-F933DED7226D}" type="slidenum">
              <a:rPr lang="en-US" smtClean="0"/>
              <a:pPr/>
              <a:t>12</a:t>
            </a:fld>
            <a:endParaRPr lang="en-US" dirty="0"/>
          </a:p>
        </p:txBody>
      </p:sp>
      <p:sp>
        <p:nvSpPr>
          <p:cNvPr id="6" name="TextBox 5">
            <a:extLst>
              <a:ext uri="{FF2B5EF4-FFF2-40B4-BE49-F238E27FC236}">
                <a16:creationId xmlns:a16="http://schemas.microsoft.com/office/drawing/2014/main" id="{5406A4A9-8E6E-7273-294C-27BCD519B1E6}"/>
              </a:ext>
            </a:extLst>
          </p:cNvPr>
          <p:cNvSpPr txBox="1"/>
          <p:nvPr/>
        </p:nvSpPr>
        <p:spPr>
          <a:xfrm>
            <a:off x="327660" y="1442590"/>
            <a:ext cx="4577891" cy="361637"/>
          </a:xfrm>
          <a:prstGeom prst="rect">
            <a:avLst/>
          </a:prstGeom>
          <a:noFill/>
        </p:spPr>
        <p:txBody>
          <a:bodyPr wrap="square">
            <a:spAutoFit/>
          </a:bodyPr>
          <a:lstStyle/>
          <a:p>
            <a:pPr>
              <a:lnSpc>
                <a:spcPts val="2063"/>
              </a:lnSpc>
            </a:pPr>
            <a:r>
              <a:rPr lang="en-US" sz="2000" b="1" dirty="0">
                <a:latin typeface="Times New Roman" panose="02020603050405020304" pitchFamily="18" charset="0"/>
                <a:ea typeface="Kanit Light" pitchFamily="34" charset="-122"/>
                <a:cs typeface="Times New Roman" panose="02020603050405020304" pitchFamily="18" charset="0"/>
              </a:rPr>
              <a:t>9. Reflect Status</a:t>
            </a:r>
            <a:endParaRPr lang="en-US" sz="2000" b="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0A137E9-31AD-AA19-5643-5DEAF82761A1}"/>
              </a:ext>
            </a:extLst>
          </p:cNvPr>
          <p:cNvSpPr txBox="1"/>
          <p:nvPr/>
        </p:nvSpPr>
        <p:spPr>
          <a:xfrm>
            <a:off x="152400" y="2209800"/>
            <a:ext cx="4689143" cy="1977464"/>
          </a:xfrm>
          <a:prstGeom prst="rect">
            <a:avLst/>
          </a:prstGeom>
          <a:noFill/>
        </p:spPr>
        <p:txBody>
          <a:bodyPr wrap="square">
            <a:spAutoFit/>
          </a:bodyPr>
          <a:lstStyle/>
          <a:p>
            <a:pPr algn="just">
              <a:lnSpc>
                <a:spcPts val="2138"/>
              </a:lnSpc>
            </a:pPr>
            <a:r>
              <a:rPr lang="en-US" sz="2000" dirty="0">
                <a:latin typeface="Times New Roman" panose="02020603050405020304" pitchFamily="18" charset="0"/>
                <a:cs typeface="Times New Roman" panose="02020603050405020304" pitchFamily="18" charset="0"/>
              </a:rPr>
              <a:t>The consumer behavior is not only influenced by the status of a consumer, but it also reflects it. </a:t>
            </a:r>
          </a:p>
          <a:p>
            <a:pPr algn="just">
              <a:lnSpc>
                <a:spcPts val="2138"/>
              </a:lnSpc>
            </a:pPr>
            <a:endParaRPr lang="en-US" sz="2000" dirty="0">
              <a:latin typeface="Times New Roman" panose="02020603050405020304" pitchFamily="18" charset="0"/>
              <a:cs typeface="Times New Roman" panose="02020603050405020304" pitchFamily="18" charset="0"/>
            </a:endParaRPr>
          </a:p>
          <a:p>
            <a:pPr algn="just">
              <a:lnSpc>
                <a:spcPts val="2138"/>
              </a:lnSpc>
            </a:pPr>
            <a:r>
              <a:rPr lang="en-US" sz="2000" dirty="0">
                <a:latin typeface="Times New Roman" panose="02020603050405020304" pitchFamily="18" charset="0"/>
                <a:ea typeface="Martel Sans" pitchFamily="34" charset="-122"/>
                <a:cs typeface="Times New Roman" panose="02020603050405020304" pitchFamily="18" charset="0"/>
              </a:rPr>
              <a:t>Luxury items reflect social status and give owners sense of pride</a:t>
            </a:r>
            <a:endParaRPr lang="en-US" sz="2000" dirty="0">
              <a:latin typeface="Times New Roman" panose="02020603050405020304" pitchFamily="18" charset="0"/>
              <a:cs typeface="Times New Roman" panose="02020603050405020304" pitchFamily="18" charset="0"/>
            </a:endParaRPr>
          </a:p>
          <a:p>
            <a:pPr algn="just">
              <a:lnSpc>
                <a:spcPts val="2138"/>
              </a:lnSpc>
            </a:pPr>
            <a:endParaRPr lang="en-IN" sz="20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CC0A7595-BE2A-21B6-B684-4E6451A1D33B}"/>
              </a:ext>
            </a:extLst>
          </p:cNvPr>
          <p:cNvSpPr txBox="1"/>
          <p:nvPr/>
        </p:nvSpPr>
        <p:spPr>
          <a:xfrm>
            <a:off x="457200" y="2382268"/>
            <a:ext cx="4577891" cy="345094"/>
          </a:xfrm>
          <a:prstGeom prst="rect">
            <a:avLst/>
          </a:prstGeom>
          <a:noFill/>
        </p:spPr>
        <p:txBody>
          <a:bodyPr wrap="square">
            <a:spAutoFit/>
          </a:bodyPr>
          <a:lstStyle/>
          <a:p>
            <a:pPr>
              <a:lnSpc>
                <a:spcPts val="2138"/>
              </a:lnSpc>
            </a:pPr>
            <a:endParaRPr lang="en-US" sz="1500" dirty="0"/>
          </a:p>
        </p:txBody>
      </p:sp>
      <p:sp>
        <p:nvSpPr>
          <p:cNvPr id="5" name="Table Placeholder 4">
            <a:extLst>
              <a:ext uri="{FF2B5EF4-FFF2-40B4-BE49-F238E27FC236}">
                <a16:creationId xmlns:a16="http://schemas.microsoft.com/office/drawing/2014/main" id="{FD08392C-B89B-7827-6B47-F14EE94EB4B4}"/>
              </a:ext>
            </a:extLst>
          </p:cNvPr>
          <p:cNvSpPr>
            <a:spLocks noGrp="1"/>
          </p:cNvSpPr>
          <p:nvPr>
            <p:ph type="tbl" sz="quarter" idx="13"/>
          </p:nvPr>
        </p:nvSpPr>
        <p:spPr>
          <a:xfrm>
            <a:off x="457200" y="3925675"/>
            <a:ext cx="7996380" cy="3490925"/>
          </a:xfrm>
        </p:spPr>
        <p:txBody>
          <a:bodyPr/>
          <a:lstStyle/>
          <a:p>
            <a:endParaRPr lang="en-IN"/>
          </a:p>
        </p:txBody>
      </p:sp>
      <p:pic>
        <p:nvPicPr>
          <p:cNvPr id="9" name="Picture 8" descr="A person leaning on a car&#10;&#10;AI-generated content may be incorrect.">
            <a:extLst>
              <a:ext uri="{FF2B5EF4-FFF2-40B4-BE49-F238E27FC236}">
                <a16:creationId xmlns:a16="http://schemas.microsoft.com/office/drawing/2014/main" id="{00C2BEF3-9FC3-6AFF-6567-90220C352F9D}"/>
              </a:ext>
            </a:extLst>
          </p:cNvPr>
          <p:cNvPicPr>
            <a:picLocks noChangeAspect="1"/>
          </p:cNvPicPr>
          <p:nvPr/>
        </p:nvPicPr>
        <p:blipFill>
          <a:blip r:embed="rId2" cstate="print">
            <a:extLst>
              <a:ext uri="{28A0092B-C50C-407E-A947-70E740481C1C}">
                <a14:useLocalDpi xmlns:a14="http://schemas.microsoft.com/office/drawing/2010/main" val="0"/>
              </a:ext>
            </a:extLst>
          </a:blip>
          <a:srcRect l="3417" t="4350" r="22867" b="11400"/>
          <a:stretch>
            <a:fillRect/>
          </a:stretch>
        </p:blipFill>
        <p:spPr>
          <a:xfrm>
            <a:off x="4994148" y="3198532"/>
            <a:ext cx="3692652" cy="3097733"/>
          </a:xfrm>
          <a:prstGeom prst="rect">
            <a:avLst/>
          </a:prstGeom>
        </p:spPr>
      </p:pic>
    </p:spTree>
    <p:extLst>
      <p:ext uri="{BB962C8B-B14F-4D97-AF65-F5344CB8AC3E}">
        <p14:creationId xmlns:p14="http://schemas.microsoft.com/office/powerpoint/2010/main" val="3195980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784" y="1066800"/>
            <a:ext cx="9144000" cy="411162"/>
          </a:xfrm>
        </p:spPr>
        <p:txBody>
          <a:bodyPr>
            <a:noAutofit/>
          </a:bodyPr>
          <a:lstStyle/>
          <a:p>
            <a:r>
              <a:rPr lang="en-IN" sz="2800" b="1" dirty="0">
                <a:latin typeface="Times New Roman" pitchFamily="18" charset="0"/>
                <a:cs typeface="Times New Roman" pitchFamily="18" charset="0"/>
              </a:rPr>
              <a:t>Importance of Consumer Behaviour to Marketers</a:t>
            </a: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152400" y="1600200"/>
            <a:ext cx="8686800" cy="5029200"/>
          </a:xfrm>
        </p:spPr>
        <p:txBody>
          <a:bodyPr>
            <a:noAutofit/>
          </a:bodyPr>
          <a:lstStyle/>
          <a:p>
            <a:pPr>
              <a:lnSpc>
                <a:spcPct val="160000"/>
              </a:lnSpc>
              <a:buNone/>
            </a:pPr>
            <a:r>
              <a:rPr lang="en-IN" sz="1800" b="1" dirty="0">
                <a:latin typeface="Times New Roman" pitchFamily="18" charset="0"/>
                <a:cs typeface="Times New Roman" pitchFamily="18" charset="0"/>
              </a:rPr>
              <a:t>	</a:t>
            </a:r>
            <a:r>
              <a:rPr lang="en-IN" sz="1800" dirty="0">
                <a:latin typeface="Times New Roman" pitchFamily="18" charset="0"/>
                <a:cs typeface="Times New Roman" pitchFamily="18" charset="0"/>
              </a:rPr>
              <a:t>The following are some of the points discussed that explains the value to marketers of understanding and applying consumer behaviour concepts and theories.</a:t>
            </a:r>
          </a:p>
          <a:p>
            <a:pPr>
              <a:lnSpc>
                <a:spcPct val="160000"/>
              </a:lnSpc>
            </a:pPr>
            <a:r>
              <a:rPr lang="en-IN" sz="1600" dirty="0">
                <a:latin typeface="Times New Roman" pitchFamily="18" charset="0"/>
                <a:cs typeface="Times New Roman" pitchFamily="18" charset="0"/>
              </a:rPr>
              <a:t>Identifying market opportunity</a:t>
            </a:r>
          </a:p>
          <a:p>
            <a:pPr>
              <a:lnSpc>
                <a:spcPct val="160000"/>
              </a:lnSpc>
            </a:pPr>
            <a:r>
              <a:rPr lang="en-IN" sz="1600" dirty="0">
                <a:latin typeface="Times New Roman" pitchFamily="18" charset="0"/>
                <a:cs typeface="Times New Roman" pitchFamily="18" charset="0"/>
              </a:rPr>
              <a:t>Selecting target market</a:t>
            </a:r>
          </a:p>
          <a:p>
            <a:pPr>
              <a:lnSpc>
                <a:spcPct val="160000"/>
              </a:lnSpc>
            </a:pPr>
            <a:r>
              <a:rPr lang="en-IN" sz="1600" dirty="0">
                <a:latin typeface="Times New Roman" pitchFamily="18" charset="0"/>
                <a:cs typeface="Times New Roman" pitchFamily="18" charset="0"/>
              </a:rPr>
              <a:t>Customer retention</a:t>
            </a:r>
          </a:p>
          <a:p>
            <a:pPr>
              <a:lnSpc>
                <a:spcPct val="160000"/>
              </a:lnSpc>
            </a:pPr>
            <a:r>
              <a:rPr lang="en-IN" sz="1600" dirty="0">
                <a:latin typeface="Times New Roman" pitchFamily="18" charset="0"/>
                <a:cs typeface="Times New Roman" pitchFamily="18" charset="0"/>
              </a:rPr>
              <a:t>Understand Dynamic nature of market</a:t>
            </a:r>
          </a:p>
          <a:p>
            <a:pPr>
              <a:lnSpc>
                <a:spcPct val="160000"/>
              </a:lnSpc>
            </a:pPr>
            <a:r>
              <a:rPr lang="en-IN" sz="1600" dirty="0">
                <a:latin typeface="Times New Roman" pitchFamily="18" charset="0"/>
                <a:cs typeface="Times New Roman" pitchFamily="18" charset="0"/>
              </a:rPr>
              <a:t>To take suitable Marketing-mix decisions</a:t>
            </a:r>
          </a:p>
          <a:p>
            <a:pPr>
              <a:lnSpc>
                <a:spcPct val="160000"/>
              </a:lnSpc>
            </a:pPr>
            <a:r>
              <a:rPr lang="en-IN" sz="1600" dirty="0">
                <a:latin typeface="Times New Roman" pitchFamily="18" charset="0"/>
                <a:cs typeface="Times New Roman" pitchFamily="18" charset="0"/>
              </a:rPr>
              <a:t>To help marketers to sale of product and create focused marketing strategies</a:t>
            </a:r>
          </a:p>
          <a:p>
            <a:pPr>
              <a:lnSpc>
                <a:spcPct val="160000"/>
              </a:lnSpc>
            </a:pPr>
            <a:r>
              <a:rPr lang="en-IN" sz="1600" dirty="0">
                <a:latin typeface="Times New Roman" pitchFamily="18" charset="0"/>
                <a:cs typeface="Times New Roman" pitchFamily="18" charset="0"/>
              </a:rPr>
              <a:t>Address customized needs</a:t>
            </a:r>
            <a:endParaRPr lang="en-IN" sz="1800" dirty="0">
              <a:latin typeface="Times New Roman" pitchFamily="18" charset="0"/>
              <a:cs typeface="Times New Roman" pitchFamily="18" charset="0"/>
            </a:endParaRPr>
          </a:p>
          <a:p>
            <a:pPr>
              <a:lnSpc>
                <a:spcPct val="160000"/>
              </a:lnSpc>
            </a:pPr>
            <a:r>
              <a:rPr lang="en-IN" sz="1800" dirty="0">
                <a:latin typeface="Times New Roman" pitchFamily="18" charset="0"/>
                <a:cs typeface="Times New Roman" pitchFamily="18" charset="0"/>
              </a:rPr>
              <a:t>To understand the consumer’s decision to dispose a product or services</a:t>
            </a:r>
          </a:p>
          <a:p>
            <a:pPr>
              <a:lnSpc>
                <a:spcPct val="160000"/>
              </a:lnSpc>
              <a:buNone/>
            </a:pPr>
            <a:endParaRPr lang="en-IN" sz="1800" b="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763000" cy="639762"/>
          </a:xfrm>
        </p:spPr>
        <p:txBody>
          <a:bodyPr>
            <a:normAutofit fontScale="90000"/>
          </a:bodyPr>
          <a:lstStyle/>
          <a:p>
            <a:r>
              <a:rPr lang="en-IN" b="1" dirty="0">
                <a:latin typeface="Agency FB" pitchFamily="34" charset="0"/>
              </a:rPr>
              <a:t>Factors Influencing Consumer Behaviour</a:t>
            </a:r>
          </a:p>
        </p:txBody>
      </p:sp>
      <p:pic>
        <p:nvPicPr>
          <p:cNvPr id="1027" name="Picture 3" descr="C:\Users\admin\Desktop\CB.png"/>
          <p:cNvPicPr>
            <a:picLocks noGrp="1" noChangeAspect="1" noChangeArrowheads="1"/>
          </p:cNvPicPr>
          <p:nvPr>
            <p:ph idx="1"/>
          </p:nvPr>
        </p:nvPicPr>
        <p:blipFill>
          <a:blip r:embed="rId2"/>
          <a:srcRect b="10000"/>
          <a:stretch>
            <a:fillRect/>
          </a:stretch>
        </p:blipFill>
        <p:spPr bwMode="auto">
          <a:xfrm>
            <a:off x="609600" y="2057400"/>
            <a:ext cx="7117080" cy="4271699"/>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descr="C:\Users\admin\Desktop\Culture 2.png"/>
          <p:cNvPicPr>
            <a:picLocks noGrp="1" noChangeAspect="1" noChangeArrowheads="1"/>
          </p:cNvPicPr>
          <p:nvPr>
            <p:ph idx="1"/>
          </p:nvPr>
        </p:nvPicPr>
        <p:blipFill>
          <a:blip r:embed="rId2"/>
          <a:srcRect b="8434"/>
          <a:stretch>
            <a:fillRect/>
          </a:stretch>
        </p:blipFill>
        <p:spPr bwMode="auto">
          <a:xfrm>
            <a:off x="1295400" y="1295400"/>
            <a:ext cx="6553200" cy="484110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34962"/>
          </a:xfrm>
        </p:spPr>
        <p:txBody>
          <a:bodyPr>
            <a:normAutofit fontScale="90000"/>
          </a:bodyPr>
          <a:lstStyle/>
          <a:p>
            <a:r>
              <a:rPr lang="en-IN" sz="2800" b="1" dirty="0">
                <a:latin typeface="Agency FB" pitchFamily="34" charset="0"/>
              </a:rPr>
              <a:t>Factors Influencing Consumer Behaviour</a:t>
            </a:r>
            <a:endParaRPr lang="en-IN" sz="2800" dirty="0"/>
          </a:p>
        </p:txBody>
      </p:sp>
      <p:sp>
        <p:nvSpPr>
          <p:cNvPr id="3" name="Content Placeholder 2"/>
          <p:cNvSpPr>
            <a:spLocks noGrp="1"/>
          </p:cNvSpPr>
          <p:nvPr>
            <p:ph idx="1"/>
          </p:nvPr>
        </p:nvSpPr>
        <p:spPr>
          <a:xfrm>
            <a:off x="304800" y="1066800"/>
            <a:ext cx="8610600" cy="5638800"/>
          </a:xfrm>
        </p:spPr>
        <p:txBody>
          <a:bodyPr>
            <a:normAutofit fontScale="40000" lnSpcReduction="20000"/>
          </a:bodyPr>
          <a:lstStyle/>
          <a:p>
            <a:pPr algn="just" fontAlgn="base">
              <a:lnSpc>
                <a:spcPct val="120000"/>
              </a:lnSpc>
            </a:pPr>
            <a:r>
              <a:rPr lang="en-IN" sz="4200" b="1" dirty="0">
                <a:latin typeface="Times New Roman" pitchFamily="18" charset="0"/>
                <a:cs typeface="Times New Roman" pitchFamily="18" charset="0"/>
              </a:rPr>
              <a:t>(A) Cultural Factors:</a:t>
            </a:r>
          </a:p>
          <a:p>
            <a:pPr algn="just" fontAlgn="base">
              <a:lnSpc>
                <a:spcPct val="120000"/>
              </a:lnSpc>
              <a:spcBef>
                <a:spcPts val="600"/>
              </a:spcBef>
            </a:pPr>
            <a:r>
              <a:rPr lang="en-IN" sz="4100" dirty="0">
                <a:latin typeface="Times New Roman" pitchFamily="18" charset="0"/>
                <a:cs typeface="Times New Roman" pitchFamily="18" charset="0"/>
              </a:rPr>
              <a:t>Cultural factors have the broadest and deepest impact on consumer behaviour. This set of factors mainly</a:t>
            </a:r>
          </a:p>
          <a:p>
            <a:pPr algn="just" fontAlgn="base">
              <a:lnSpc>
                <a:spcPct val="120000"/>
              </a:lnSpc>
              <a:spcBef>
                <a:spcPts val="600"/>
              </a:spcBef>
            </a:pPr>
            <a:r>
              <a:rPr lang="en-IN" sz="4200" b="1" dirty="0">
                <a:latin typeface="Times New Roman" pitchFamily="18" charset="0"/>
                <a:cs typeface="Times New Roman" pitchFamily="18" charset="0"/>
              </a:rPr>
              <a:t>1. Broad Culture:</a:t>
            </a:r>
          </a:p>
          <a:p>
            <a:pPr algn="just" fontAlgn="base">
              <a:lnSpc>
                <a:spcPct val="120000"/>
              </a:lnSpc>
              <a:spcBef>
                <a:spcPts val="600"/>
              </a:spcBef>
            </a:pPr>
            <a:r>
              <a:rPr lang="en-IN" sz="4100" dirty="0">
                <a:latin typeface="Times New Roman" pitchFamily="18" charset="0"/>
                <a:cs typeface="Times New Roman" pitchFamily="18" charset="0"/>
              </a:rPr>
              <a:t>Every culture has its values, customs, traditions, and beliefs, which determine needs, preference, and overall behaviour.</a:t>
            </a:r>
          </a:p>
          <a:p>
            <a:pPr algn="just" fontAlgn="base">
              <a:lnSpc>
                <a:spcPct val="120000"/>
              </a:lnSpc>
              <a:spcBef>
                <a:spcPts val="600"/>
              </a:spcBef>
            </a:pPr>
            <a:r>
              <a:rPr lang="en-IN" sz="4100" dirty="0">
                <a:latin typeface="Times New Roman" pitchFamily="18" charset="0"/>
                <a:cs typeface="Times New Roman" pitchFamily="18" charset="0"/>
              </a:rPr>
              <a:t>Culture is reflected in terms of following namely, Family life/social system, Role of women, Approach to work and leisure, Approach to life, Ethics in economic dealings, Geographic factors etc.,</a:t>
            </a:r>
          </a:p>
          <a:p>
            <a:pPr algn="just" fontAlgn="base">
              <a:lnSpc>
                <a:spcPct val="120000"/>
              </a:lnSpc>
              <a:spcBef>
                <a:spcPts val="600"/>
              </a:spcBef>
            </a:pPr>
            <a:r>
              <a:rPr lang="en-IN" sz="4200" b="1" dirty="0">
                <a:latin typeface="Times New Roman" pitchFamily="18" charset="0"/>
                <a:cs typeface="Times New Roman" pitchFamily="18" charset="0"/>
              </a:rPr>
              <a:t>2. Subcultures:</a:t>
            </a:r>
          </a:p>
          <a:p>
            <a:pPr algn="just" fontAlgn="base">
              <a:lnSpc>
                <a:spcPct val="120000"/>
              </a:lnSpc>
              <a:spcBef>
                <a:spcPts val="600"/>
              </a:spcBef>
            </a:pPr>
            <a:r>
              <a:rPr lang="en-IN" sz="4100" dirty="0">
                <a:latin typeface="Times New Roman" pitchFamily="18" charset="0"/>
                <a:cs typeface="Times New Roman" pitchFamily="18" charset="0"/>
              </a:rPr>
              <a:t>Each culture consists of smaller subcultures. Each subculture provides more specific identification of members belong to it. Product and marketing programme should be prepared in light of subcultures to tailor their needs.</a:t>
            </a:r>
          </a:p>
          <a:p>
            <a:pPr algn="just" fontAlgn="base">
              <a:lnSpc>
                <a:spcPct val="120000"/>
              </a:lnSpc>
              <a:spcBef>
                <a:spcPts val="600"/>
              </a:spcBef>
            </a:pPr>
            <a:r>
              <a:rPr lang="en-US" sz="4100" dirty="0">
                <a:latin typeface="Times New Roman" pitchFamily="18" charset="0"/>
                <a:cs typeface="Times New Roman" pitchFamily="18" charset="0"/>
              </a:rPr>
              <a:t>This Includes, </a:t>
            </a:r>
          </a:p>
          <a:p>
            <a:pPr algn="just" fontAlgn="base">
              <a:lnSpc>
                <a:spcPct val="120000"/>
              </a:lnSpc>
              <a:spcBef>
                <a:spcPts val="600"/>
              </a:spcBef>
            </a:pPr>
            <a:r>
              <a:rPr lang="en-IN" sz="4200" b="1" dirty="0" err="1">
                <a:latin typeface="Times New Roman" pitchFamily="18" charset="0"/>
                <a:cs typeface="Times New Roman" pitchFamily="18" charset="0"/>
              </a:rPr>
              <a:t>i</a:t>
            </a:r>
            <a:r>
              <a:rPr lang="en-IN" sz="4200" b="1" dirty="0">
                <a:latin typeface="Times New Roman" pitchFamily="18" charset="0"/>
                <a:cs typeface="Times New Roman" pitchFamily="18" charset="0"/>
              </a:rPr>
              <a:t>. Nationality:</a:t>
            </a:r>
            <a:endParaRPr lang="en-IN" sz="4200" dirty="0">
              <a:latin typeface="Times New Roman" pitchFamily="18" charset="0"/>
              <a:cs typeface="Times New Roman" pitchFamily="18" charset="0"/>
            </a:endParaRPr>
          </a:p>
          <a:p>
            <a:pPr algn="just" fontAlgn="base">
              <a:lnSpc>
                <a:spcPct val="120000"/>
              </a:lnSpc>
              <a:spcBef>
                <a:spcPts val="600"/>
              </a:spcBef>
            </a:pPr>
            <a:r>
              <a:rPr lang="en-IN" sz="4100" dirty="0">
                <a:latin typeface="Times New Roman" pitchFamily="18" charset="0"/>
                <a:cs typeface="Times New Roman" pitchFamily="18" charset="0"/>
              </a:rPr>
              <a:t>Every nation has its own unique culture that shapes and controls behaviour its citizens. For example, Indian culture, American culture, Japanese culture, Chinese culture, African culture, etc.</a:t>
            </a:r>
          </a:p>
          <a:p>
            <a:pPr fontAlgn="base"/>
            <a:endParaRPr lang="en-IN" dirty="0"/>
          </a:p>
          <a:p>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334962"/>
          </a:xfrm>
        </p:spPr>
        <p:txBody>
          <a:bodyPr>
            <a:noAutofit/>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152400" y="1371600"/>
            <a:ext cx="8763000" cy="5257800"/>
          </a:xfrm>
        </p:spPr>
        <p:txBody>
          <a:bodyPr>
            <a:noAutofit/>
          </a:bodyPr>
          <a:lstStyle/>
          <a:p>
            <a:pPr algn="just"/>
            <a:r>
              <a:rPr lang="en-IN" sz="2000" b="1" dirty="0">
                <a:latin typeface="Times New Roman" pitchFamily="18" charset="0"/>
                <a:cs typeface="Times New Roman" pitchFamily="18" charset="0"/>
              </a:rPr>
              <a:t>ii. Religion:</a:t>
            </a:r>
          </a:p>
          <a:p>
            <a:pPr algn="just"/>
            <a:r>
              <a:rPr lang="en-IN" sz="2000" dirty="0">
                <a:latin typeface="Times New Roman" pitchFamily="18" charset="0"/>
                <a:cs typeface="Times New Roman" pitchFamily="18" charset="0"/>
              </a:rPr>
              <a:t>Every religion has its culture in terms of rules, values, rituals, and procedures that have impact on its followers. </a:t>
            </a:r>
          </a:p>
          <a:p>
            <a:pPr algn="just"/>
            <a:r>
              <a:rPr lang="en-IN" sz="2000" dirty="0">
                <a:latin typeface="Times New Roman" pitchFamily="18" charset="0"/>
                <a:cs typeface="Times New Roman" pitchFamily="18" charset="0"/>
              </a:rPr>
              <a:t>Influence food preference, clothing choice, career aspiration, and overall pattern of life.</a:t>
            </a:r>
          </a:p>
          <a:p>
            <a:pPr algn="just" fontAlgn="base"/>
            <a:r>
              <a:rPr lang="en-IN" sz="2000" b="1" dirty="0">
                <a:latin typeface="Times New Roman" pitchFamily="18" charset="0"/>
                <a:cs typeface="Times New Roman" pitchFamily="18" charset="0"/>
              </a:rPr>
              <a:t>iii. Racial Groups:</a:t>
            </a:r>
            <a:endParaRPr lang="en-IN" sz="2000" dirty="0">
              <a:latin typeface="Times New Roman" pitchFamily="18" charset="0"/>
              <a:cs typeface="Times New Roman" pitchFamily="18" charset="0"/>
            </a:endParaRPr>
          </a:p>
          <a:p>
            <a:pPr algn="just" fontAlgn="base"/>
            <a:r>
              <a:rPr lang="en-IN" sz="2000" dirty="0">
                <a:latin typeface="Times New Roman" pitchFamily="18" charset="0"/>
                <a:cs typeface="Times New Roman" pitchFamily="18" charset="0"/>
              </a:rPr>
              <a:t>In each culture, we find various racial groups; each of them tends to be different in terms of needs, roles, professions, habits, preference, and use of products.</a:t>
            </a:r>
          </a:p>
          <a:p>
            <a:pPr algn="just"/>
            <a:r>
              <a:rPr lang="en-IN" sz="2000" dirty="0">
                <a:latin typeface="Times New Roman" pitchFamily="18" charset="0"/>
                <a:cs typeface="Times New Roman" pitchFamily="18" charset="0"/>
              </a:rPr>
              <a:t>For example, in our country, we find a number of racial groups like </a:t>
            </a:r>
            <a:r>
              <a:rPr lang="en-IN" sz="2000" dirty="0" err="1">
                <a:latin typeface="Times New Roman" pitchFamily="18" charset="0"/>
                <a:cs typeface="Times New Roman" pitchFamily="18" charset="0"/>
              </a:rPr>
              <a:t>Kshatriya</a:t>
            </a:r>
            <a:r>
              <a:rPr lang="en-IN" sz="2000" dirty="0">
                <a:latin typeface="Times New Roman" pitchFamily="18" charset="0"/>
                <a:cs typeface="Times New Roman" pitchFamily="18" charset="0"/>
              </a:rPr>
              <a:t>, </a:t>
            </a:r>
            <a:r>
              <a:rPr lang="en-IN" sz="2000" dirty="0" err="1">
                <a:latin typeface="Times New Roman" pitchFamily="18" charset="0"/>
                <a:cs typeface="Times New Roman" pitchFamily="18" charset="0"/>
              </a:rPr>
              <a:t>Banya</a:t>
            </a:r>
            <a:r>
              <a:rPr lang="en-IN" sz="2000" dirty="0">
                <a:latin typeface="Times New Roman" pitchFamily="18" charset="0"/>
                <a:cs typeface="Times New Roman" pitchFamily="18" charset="0"/>
              </a:rPr>
              <a:t>, Patel, Brahmin, Scheduled Caste, Scheduled Tribe, Shepherded, and so forth.</a:t>
            </a:r>
          </a:p>
          <a:p>
            <a:pPr algn="just" fontAlgn="base"/>
            <a:r>
              <a:rPr lang="en-IN" sz="2000" b="1" dirty="0">
                <a:latin typeface="Times New Roman" pitchFamily="18" charset="0"/>
                <a:cs typeface="Times New Roman" pitchFamily="18" charset="0"/>
              </a:rPr>
              <a:t>iv. Geographical Regions:</a:t>
            </a:r>
            <a:endParaRPr lang="en-IN" sz="2000" dirty="0">
              <a:latin typeface="Times New Roman" pitchFamily="18" charset="0"/>
              <a:cs typeface="Times New Roman" pitchFamily="18" charset="0"/>
            </a:endParaRPr>
          </a:p>
          <a:p>
            <a:pPr algn="just" fontAlgn="base"/>
            <a:r>
              <a:rPr lang="en-IN" sz="2000" dirty="0">
                <a:latin typeface="Times New Roman" pitchFamily="18" charset="0"/>
                <a:cs typeface="Times New Roman" pitchFamily="18" charset="0"/>
              </a:rPr>
              <a:t>Each geographic region represents specific culture and differs in terms of needs, preference, habits, usage rates, and uses of products. Clothing, residence, food, vehicle, etc., are determined by regional climate and culture.</a:t>
            </a:r>
          </a:p>
          <a:p>
            <a:pPr algn="just"/>
            <a:endParaRPr lang="en-IN" sz="20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143000"/>
            <a:ext cx="8229600" cy="411162"/>
          </a:xfrm>
        </p:spPr>
        <p:txBody>
          <a:bodyPr>
            <a:normAutofit fontScale="90000"/>
          </a:bodyPr>
          <a:lstStyle/>
          <a:p>
            <a:r>
              <a:rPr lang="en-IN" sz="2800" b="1" dirty="0">
                <a:latin typeface="Agency FB" pitchFamily="34" charset="0"/>
              </a:rPr>
              <a:t>Factors Influencing Consumer Behaviour</a:t>
            </a:r>
            <a:endParaRPr lang="en-IN" sz="2800" dirty="0"/>
          </a:p>
        </p:txBody>
      </p:sp>
      <p:sp>
        <p:nvSpPr>
          <p:cNvPr id="3" name="Content Placeholder 2"/>
          <p:cNvSpPr>
            <a:spLocks noGrp="1"/>
          </p:cNvSpPr>
          <p:nvPr>
            <p:ph idx="1"/>
          </p:nvPr>
        </p:nvSpPr>
        <p:spPr>
          <a:xfrm>
            <a:off x="457200" y="1828800"/>
            <a:ext cx="8229600" cy="4800600"/>
          </a:xfrm>
        </p:spPr>
        <p:txBody>
          <a:bodyPr>
            <a:noAutofit/>
          </a:bodyPr>
          <a:lstStyle/>
          <a:p>
            <a:pPr algn="just" fontAlgn="base">
              <a:spcBef>
                <a:spcPts val="1200"/>
              </a:spcBef>
            </a:pPr>
            <a:r>
              <a:rPr lang="en-IN" sz="2000" b="1" dirty="0">
                <a:latin typeface="Times New Roman" pitchFamily="18" charset="0"/>
                <a:cs typeface="Times New Roman" pitchFamily="18" charset="0"/>
              </a:rPr>
              <a:t>3. Culture of Social Classes:</a:t>
            </a:r>
          </a:p>
          <a:p>
            <a:pPr algn="just" fontAlgn="base">
              <a:spcBef>
                <a:spcPts val="1200"/>
              </a:spcBef>
            </a:pPr>
            <a:r>
              <a:rPr lang="en-IN" sz="2000" dirty="0">
                <a:latin typeface="Times New Roman" pitchFamily="18" charset="0"/>
                <a:cs typeface="Times New Roman" pitchFamily="18" charset="0"/>
              </a:rPr>
              <a:t>Philip </a:t>
            </a:r>
            <a:r>
              <a:rPr lang="en-IN" sz="2000" dirty="0" err="1">
                <a:latin typeface="Times New Roman" pitchFamily="18" charset="0"/>
                <a:cs typeface="Times New Roman" pitchFamily="18" charset="0"/>
              </a:rPr>
              <a:t>Kotler</a:t>
            </a:r>
            <a:r>
              <a:rPr lang="en-IN" sz="2000" dirty="0">
                <a:latin typeface="Times New Roman" pitchFamily="18" charset="0"/>
                <a:cs typeface="Times New Roman" pitchFamily="18" charset="0"/>
              </a:rPr>
              <a:t> defines: “Social classes are relatively homogeneous and enduring divisions in a society, which are hierarchically ordered and whose members share similar values, interest, and behaviour.</a:t>
            </a:r>
          </a:p>
          <a:p>
            <a:pPr algn="just" fontAlgn="base">
              <a:spcBef>
                <a:spcPts val="1200"/>
              </a:spcBef>
            </a:pPr>
            <a:r>
              <a:rPr lang="en-IN" sz="2000" dirty="0"/>
              <a:t>“</a:t>
            </a:r>
            <a:r>
              <a:rPr lang="en-IN" sz="2000" dirty="0">
                <a:latin typeface="Times New Roman" pitchFamily="18" charset="0"/>
                <a:cs typeface="Times New Roman" pitchFamily="18" charset="0"/>
              </a:rPr>
              <a:t>a group of people within a society who possess the same socioeconomic status.” Social class is also called class in short. It is also one of the major cultural factors affecting consumer behaviour.</a:t>
            </a:r>
          </a:p>
          <a:p>
            <a:pPr algn="just">
              <a:spcBef>
                <a:spcPts val="1200"/>
              </a:spcBef>
            </a:pPr>
            <a:r>
              <a:rPr lang="en-IN" sz="2000" dirty="0">
                <a:latin typeface="Times New Roman" pitchFamily="18" charset="0"/>
                <a:cs typeface="Times New Roman" pitchFamily="18" charset="0"/>
              </a:rPr>
              <a:t>Social classes reflect differences in income, occupation, education, their roles in society, and so on. Every social class has its culture that affects behaviour of its members. </a:t>
            </a:r>
          </a:p>
          <a:p>
            <a:pPr algn="just">
              <a:spcBef>
                <a:spcPts val="1200"/>
              </a:spcBef>
            </a:pPr>
            <a:r>
              <a:rPr lang="en-IN" sz="2000" dirty="0">
                <a:latin typeface="Times New Roman" pitchFamily="18" charset="0"/>
                <a:cs typeface="Times New Roman" pitchFamily="18" charset="0"/>
              </a:rPr>
              <a:t>Social classes differ in their dress, speech patterns, recreational preferences, social status, value orientation, etc.</a:t>
            </a:r>
          </a:p>
          <a:p>
            <a:pPr algn="just">
              <a:spcBef>
                <a:spcPts val="1200"/>
              </a:spcBef>
            </a:pPr>
            <a:endParaRPr lang="en-IN" sz="20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5867400" cy="533400"/>
          </a:xfrm>
        </p:spPr>
        <p:txBody>
          <a:bodyPr>
            <a:normAutofit/>
          </a:bodyPr>
          <a:lstStyle/>
          <a:p>
            <a:r>
              <a:rPr lang="en-IN" sz="2800" b="1" dirty="0">
                <a:latin typeface="Agency FB" pitchFamily="34" charset="0"/>
              </a:rPr>
              <a:t>Factors Influencing Consumer Behaviour</a:t>
            </a:r>
            <a:endParaRPr lang="en-IN" sz="2800" dirty="0"/>
          </a:p>
        </p:txBody>
      </p:sp>
      <p:sp>
        <p:nvSpPr>
          <p:cNvPr id="3" name="Content Placeholder 2"/>
          <p:cNvSpPr>
            <a:spLocks noGrp="1"/>
          </p:cNvSpPr>
          <p:nvPr>
            <p:ph idx="1"/>
          </p:nvPr>
        </p:nvSpPr>
        <p:spPr>
          <a:xfrm>
            <a:off x="304800" y="1447800"/>
            <a:ext cx="8534400" cy="5181600"/>
          </a:xfrm>
        </p:spPr>
        <p:txBody>
          <a:bodyPr>
            <a:noAutofit/>
          </a:bodyPr>
          <a:lstStyle/>
          <a:p>
            <a:pPr algn="just" fontAlgn="base">
              <a:spcBef>
                <a:spcPts val="1800"/>
              </a:spcBef>
            </a:pPr>
            <a:r>
              <a:rPr lang="en-IN" sz="1800" b="1" dirty="0">
                <a:latin typeface="Times New Roman" pitchFamily="18" charset="0"/>
                <a:cs typeface="Times New Roman" pitchFamily="18" charset="0"/>
              </a:rPr>
              <a:t>(B) Social Factors:</a:t>
            </a:r>
          </a:p>
          <a:p>
            <a:pPr algn="just" fontAlgn="base">
              <a:spcBef>
                <a:spcPts val="1800"/>
              </a:spcBef>
            </a:pPr>
            <a:r>
              <a:rPr lang="en-IN" sz="1800" dirty="0">
                <a:latin typeface="Times New Roman" pitchFamily="18" charset="0"/>
                <a:cs typeface="Times New Roman" pitchFamily="18" charset="0"/>
              </a:rPr>
              <a:t>Social factors affect consumer behaviour. Consumer response to product, brand, and company is notably influenced by a number of social factors – family, reference groups, and roles and statuses. </a:t>
            </a:r>
          </a:p>
          <a:p>
            <a:pPr algn="just" fontAlgn="base">
              <a:spcBef>
                <a:spcPts val="1800"/>
              </a:spcBef>
            </a:pPr>
            <a:r>
              <a:rPr lang="en-IN" sz="1800" dirty="0">
                <a:latin typeface="Times New Roman" pitchFamily="18" charset="0"/>
                <a:cs typeface="Times New Roman" pitchFamily="18" charset="0"/>
              </a:rPr>
              <a:t>Marketer needs to analyze these social factors of his target market to cater its needs effectively.</a:t>
            </a:r>
          </a:p>
          <a:p>
            <a:pPr algn="just" fontAlgn="base">
              <a:spcBef>
                <a:spcPts val="1800"/>
              </a:spcBef>
            </a:pPr>
            <a:r>
              <a:rPr lang="en-IN" sz="1800" b="1" dirty="0">
                <a:latin typeface="Times New Roman" pitchFamily="18" charset="0"/>
                <a:cs typeface="Times New Roman" pitchFamily="18" charset="0"/>
              </a:rPr>
              <a:t>1. Family:</a:t>
            </a:r>
          </a:p>
          <a:p>
            <a:pPr algn="just" fontAlgn="base">
              <a:spcBef>
                <a:spcPts val="1200"/>
              </a:spcBef>
            </a:pPr>
            <a:r>
              <a:rPr lang="en-IN" sz="1800" dirty="0">
                <a:latin typeface="Times New Roman" pitchFamily="18" charset="0"/>
                <a:cs typeface="Times New Roman" pitchFamily="18" charset="0"/>
              </a:rPr>
              <a:t>Family is one of the most powerful social factors affecting consumer behaviour. </a:t>
            </a:r>
          </a:p>
          <a:p>
            <a:pPr algn="just" fontAlgn="base">
              <a:spcBef>
                <a:spcPts val="1200"/>
              </a:spcBef>
            </a:pPr>
            <a:r>
              <a:rPr lang="en-IN" sz="1800" dirty="0">
                <a:latin typeface="Times New Roman" pitchFamily="18" charset="0"/>
                <a:cs typeface="Times New Roman" pitchFamily="18" charset="0"/>
              </a:rPr>
              <a:t>Family members constitute the most influential primary reference group. </a:t>
            </a:r>
          </a:p>
          <a:p>
            <a:pPr algn="just" fontAlgn="base">
              <a:spcBef>
                <a:spcPts val="1200"/>
              </a:spcBef>
            </a:pPr>
            <a:r>
              <a:rPr lang="en-IN" sz="1800" dirty="0">
                <a:latin typeface="Times New Roman" pitchFamily="18" charset="0"/>
                <a:cs typeface="Times New Roman" pitchFamily="18" charset="0"/>
              </a:rPr>
              <a:t>From family, its member acquires an orientation toward religion, politics, ambition, self-worth, love, respect, and so on. </a:t>
            </a:r>
          </a:p>
          <a:p>
            <a:pPr algn="just" fontAlgn="base">
              <a:spcBef>
                <a:spcPts val="1200"/>
              </a:spcBef>
            </a:pPr>
            <a:r>
              <a:rPr lang="en-IN" sz="1800" dirty="0">
                <a:latin typeface="Times New Roman" pitchFamily="18" charset="0"/>
                <a:cs typeface="Times New Roman" pitchFamily="18" charset="0"/>
              </a:rPr>
              <a:t>Need, preference, buying habits, consumption rate, and many other aspects determined by family affect one’s behaviour.</a:t>
            </a:r>
          </a:p>
          <a:p>
            <a:pPr algn="just" fontAlgn="base">
              <a:spcBef>
                <a:spcPts val="1800"/>
              </a:spcBef>
            </a:pPr>
            <a:endParaRPr lang="en-IN" sz="1800" dirty="0">
              <a:latin typeface="Times New Roman" pitchFamily="18" charset="0"/>
              <a:cs typeface="Times New Roman" pitchFamily="18" charset="0"/>
            </a:endParaRPr>
          </a:p>
          <a:p>
            <a:pPr algn="just">
              <a:spcBef>
                <a:spcPts val="1800"/>
              </a:spcBef>
            </a:pPr>
            <a:endParaRPr lang="en-IN" sz="1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60438"/>
            <a:ext cx="8229600" cy="334962"/>
          </a:xfrm>
        </p:spPr>
        <p:txBody>
          <a:bodyPr>
            <a:noAutofit/>
          </a:bodyPr>
          <a:lstStyle/>
          <a:p>
            <a:pPr algn="l"/>
            <a:r>
              <a:rPr lang="en-US" sz="2800" b="1" dirty="0">
                <a:latin typeface="Times New Roman" pitchFamily="18" charset="0"/>
                <a:cs typeface="Times New Roman" pitchFamily="18" charset="0"/>
              </a:rPr>
              <a:t>Meaning </a:t>
            </a:r>
            <a:endParaRPr lang="en-IN"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1295400"/>
            <a:ext cx="8763000" cy="5334000"/>
          </a:xfrm>
        </p:spPr>
        <p:txBody>
          <a:bodyPr>
            <a:noAutofit/>
          </a:bodyPr>
          <a:lstStyle/>
          <a:p>
            <a:pPr algn="just">
              <a:lnSpc>
                <a:spcPct val="170000"/>
              </a:lnSpc>
            </a:pPr>
            <a:r>
              <a:rPr lang="en-US" sz="2000" dirty="0">
                <a:latin typeface="Times New Roman" pitchFamily="18" charset="0"/>
                <a:cs typeface="Times New Roman" pitchFamily="18" charset="0"/>
              </a:rPr>
              <a:t>Consumer behavior is the study of how individual customers, groups or organizations select, buy, use, and dispose ideas, goods, and services to satisfy their needs and wants. </a:t>
            </a:r>
          </a:p>
          <a:p>
            <a:pPr algn="just">
              <a:lnSpc>
                <a:spcPct val="170000"/>
              </a:lnSpc>
            </a:pPr>
            <a:r>
              <a:rPr lang="en-IN" sz="2000" dirty="0">
                <a:latin typeface="Times New Roman" pitchFamily="18" charset="0"/>
                <a:cs typeface="Times New Roman" pitchFamily="18" charset="0"/>
              </a:rPr>
              <a:t>It is an interdisciplinary field that draws from psychology, sociology, economics, and marketing.</a:t>
            </a:r>
            <a:endParaRPr lang="en-US" sz="2000" dirty="0">
              <a:latin typeface="Times New Roman" pitchFamily="18" charset="0"/>
              <a:cs typeface="Times New Roman" pitchFamily="18" charset="0"/>
            </a:endParaRPr>
          </a:p>
          <a:p>
            <a:pPr algn="just">
              <a:lnSpc>
                <a:spcPct val="170000"/>
              </a:lnSpc>
            </a:pPr>
            <a:r>
              <a:rPr lang="en-IN" sz="2000" dirty="0">
                <a:latin typeface="Times New Roman" pitchFamily="18" charset="0"/>
                <a:cs typeface="Times New Roman" pitchFamily="18" charset="0"/>
              </a:rPr>
              <a:t>The study of consumer behaviour includes understanding how consumers make decisions, including their buying habits and consumption patterns. It also involves identifying the factors that influence consumer behaviour, such as social, cultural, psychological, and situational factors.</a:t>
            </a:r>
          </a:p>
          <a:p>
            <a:pPr algn="just">
              <a:lnSpc>
                <a:spcPct val="170000"/>
              </a:lnSpc>
            </a:pPr>
            <a:endParaRPr lang="en-IN" sz="20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14400"/>
            <a:ext cx="8229600" cy="411162"/>
          </a:xfrm>
        </p:spPr>
        <p:txBody>
          <a:bodyPr>
            <a:normAutofit fontScale="90000"/>
          </a:bodyPr>
          <a:lstStyle/>
          <a:p>
            <a:r>
              <a:rPr lang="en-IN" sz="2800" b="1" dirty="0">
                <a:latin typeface="Agency FB" pitchFamily="34" charset="0"/>
              </a:rPr>
              <a:t>Factors Influencing Consumer Behaviour</a:t>
            </a:r>
            <a:endParaRPr lang="en-IN" sz="2800" dirty="0"/>
          </a:p>
        </p:txBody>
      </p:sp>
      <p:sp>
        <p:nvSpPr>
          <p:cNvPr id="3" name="Content Placeholder 2"/>
          <p:cNvSpPr>
            <a:spLocks noGrp="1"/>
          </p:cNvSpPr>
          <p:nvPr>
            <p:ph idx="1"/>
          </p:nvPr>
        </p:nvSpPr>
        <p:spPr>
          <a:xfrm>
            <a:off x="228600" y="1447800"/>
            <a:ext cx="8610600" cy="5181600"/>
          </a:xfrm>
        </p:spPr>
        <p:txBody>
          <a:bodyPr>
            <a:normAutofit/>
          </a:bodyPr>
          <a:lstStyle/>
          <a:p>
            <a:pPr algn="just" fontAlgn="base">
              <a:lnSpc>
                <a:spcPct val="120000"/>
              </a:lnSpc>
              <a:spcBef>
                <a:spcPts val="1200"/>
              </a:spcBef>
            </a:pPr>
            <a:r>
              <a:rPr lang="en-IN" sz="1800" b="1" dirty="0">
                <a:latin typeface="Times New Roman" pitchFamily="18" charset="0"/>
                <a:cs typeface="Times New Roman" pitchFamily="18" charset="0"/>
              </a:rPr>
              <a:t>2. Reference Groups:</a:t>
            </a:r>
          </a:p>
          <a:p>
            <a:pPr algn="just" fontAlgn="base">
              <a:lnSpc>
                <a:spcPct val="120000"/>
              </a:lnSpc>
              <a:spcBef>
                <a:spcPts val="1200"/>
              </a:spcBef>
            </a:pPr>
            <a:r>
              <a:rPr lang="en-IN" sz="1800" dirty="0">
                <a:latin typeface="Times New Roman" pitchFamily="18" charset="0"/>
                <a:cs typeface="Times New Roman" pitchFamily="18" charset="0"/>
              </a:rPr>
              <a:t>Reference groups are groups of people that influence a consumer's beliefs, attitudes, and </a:t>
            </a:r>
            <a:r>
              <a:rPr lang="en-IN" sz="1800" dirty="0" err="1">
                <a:latin typeface="Times New Roman" pitchFamily="18" charset="0"/>
                <a:cs typeface="Times New Roman" pitchFamily="18" charset="0"/>
              </a:rPr>
              <a:t>behaviors</a:t>
            </a:r>
            <a:r>
              <a:rPr lang="en-IN" sz="1800" dirty="0">
                <a:latin typeface="Times New Roman" pitchFamily="18" charset="0"/>
                <a:cs typeface="Times New Roman" pitchFamily="18" charset="0"/>
              </a:rPr>
              <a:t>. They help consumers form opinions, evaluate their self-worth, and make purchasing decisions.</a:t>
            </a:r>
          </a:p>
          <a:p>
            <a:pPr algn="just" fontAlgn="base">
              <a:lnSpc>
                <a:spcPct val="120000"/>
              </a:lnSpc>
              <a:spcBef>
                <a:spcPts val="1200"/>
              </a:spcBef>
            </a:pPr>
            <a:r>
              <a:rPr lang="en-IN" sz="1800" b="1" dirty="0">
                <a:latin typeface="Times New Roman" pitchFamily="18" charset="0"/>
                <a:cs typeface="Times New Roman" pitchFamily="18" charset="0"/>
              </a:rPr>
              <a:t>following reference groups affect behaviour of their members:</a:t>
            </a:r>
            <a:endParaRPr lang="en-IN" sz="1800" dirty="0">
              <a:latin typeface="Times New Roman" pitchFamily="18" charset="0"/>
              <a:cs typeface="Times New Roman" pitchFamily="18" charset="0"/>
            </a:endParaRPr>
          </a:p>
          <a:p>
            <a:pPr algn="just" fontAlgn="base">
              <a:lnSpc>
                <a:spcPct val="120000"/>
              </a:lnSpc>
              <a:spcBef>
                <a:spcPts val="1200"/>
              </a:spcBef>
            </a:pPr>
            <a:r>
              <a:rPr lang="en-IN" sz="1800" b="1" dirty="0" err="1">
                <a:latin typeface="Times New Roman" pitchFamily="18" charset="0"/>
                <a:cs typeface="Times New Roman" pitchFamily="18" charset="0"/>
              </a:rPr>
              <a:t>i</a:t>
            </a:r>
            <a:r>
              <a:rPr lang="en-IN" sz="1800" b="1" dirty="0">
                <a:latin typeface="Times New Roman" pitchFamily="18" charset="0"/>
                <a:cs typeface="Times New Roman" pitchFamily="18" charset="0"/>
              </a:rPr>
              <a:t>. Primary Reference Groups:</a:t>
            </a:r>
            <a:endParaRPr lang="en-IN" sz="1800" dirty="0">
              <a:latin typeface="Times New Roman" pitchFamily="18" charset="0"/>
              <a:cs typeface="Times New Roman" pitchFamily="18" charset="0"/>
            </a:endParaRPr>
          </a:p>
          <a:p>
            <a:pPr algn="just" fontAlgn="base">
              <a:lnSpc>
                <a:spcPct val="120000"/>
              </a:lnSpc>
              <a:spcBef>
                <a:spcPts val="1200"/>
              </a:spcBef>
            </a:pPr>
            <a:r>
              <a:rPr lang="en-IN" sz="1800" dirty="0">
                <a:latin typeface="Times New Roman" pitchFamily="18" charset="0"/>
                <a:cs typeface="Times New Roman" pitchFamily="18" charset="0"/>
              </a:rPr>
              <a:t>They are informal groups such as </a:t>
            </a:r>
            <a:r>
              <a:rPr lang="en-IN" sz="1800" b="1" dirty="0">
                <a:latin typeface="Times New Roman" pitchFamily="18" charset="0"/>
                <a:cs typeface="Times New Roman" pitchFamily="18" charset="0"/>
              </a:rPr>
              <a:t>family members, friends, neighbours, relatives, and co-workers </a:t>
            </a:r>
            <a:r>
              <a:rPr lang="en-IN" sz="1800" dirty="0">
                <a:latin typeface="Times New Roman" pitchFamily="18" charset="0"/>
                <a:cs typeface="Times New Roman" pitchFamily="18" charset="0"/>
              </a:rPr>
              <a:t>with whom the person interact fairly continuously. Habits, life-style, and opinions of these groups have direct impact on the person.</a:t>
            </a:r>
          </a:p>
          <a:p>
            <a:pPr algn="just" fontAlgn="base">
              <a:lnSpc>
                <a:spcPct val="120000"/>
              </a:lnSpc>
              <a:spcBef>
                <a:spcPts val="1200"/>
              </a:spcBef>
            </a:pPr>
            <a:r>
              <a:rPr lang="en-IN" sz="1800" b="1" dirty="0">
                <a:latin typeface="Times New Roman" pitchFamily="18" charset="0"/>
                <a:cs typeface="Times New Roman" pitchFamily="18" charset="0"/>
              </a:rPr>
              <a:t>ii. Secondary Reference Groups:</a:t>
            </a:r>
            <a:endParaRPr lang="en-IN" sz="1800" dirty="0">
              <a:latin typeface="Times New Roman" pitchFamily="18" charset="0"/>
              <a:cs typeface="Times New Roman" pitchFamily="18" charset="0"/>
            </a:endParaRPr>
          </a:p>
          <a:p>
            <a:pPr algn="just" fontAlgn="base">
              <a:lnSpc>
                <a:spcPct val="120000"/>
              </a:lnSpc>
              <a:spcBef>
                <a:spcPts val="1200"/>
              </a:spcBef>
            </a:pPr>
            <a:r>
              <a:rPr lang="en-IN" sz="1800" dirty="0">
                <a:latin typeface="Times New Roman" pitchFamily="18" charset="0"/>
                <a:cs typeface="Times New Roman" pitchFamily="18" charset="0"/>
              </a:rPr>
              <a:t>They tend to be more formal groups such as </a:t>
            </a:r>
            <a:r>
              <a:rPr lang="en-IN" sz="1800" b="1" dirty="0">
                <a:latin typeface="Times New Roman" pitchFamily="18" charset="0"/>
                <a:cs typeface="Times New Roman" pitchFamily="18" charset="0"/>
              </a:rPr>
              <a:t>religious groups, professional groups, trade unions or associations</a:t>
            </a:r>
            <a:r>
              <a:rPr lang="en-IN" sz="1800" dirty="0">
                <a:latin typeface="Times New Roman" pitchFamily="18" charset="0"/>
                <a:cs typeface="Times New Roman" pitchFamily="18" charset="0"/>
              </a:rPr>
              <a:t>, etc., that affect buying decisions of an individual buyer.</a:t>
            </a:r>
          </a:p>
          <a:p>
            <a:pPr algn="just">
              <a:lnSpc>
                <a:spcPct val="120000"/>
              </a:lnSpc>
              <a:spcBef>
                <a:spcPts val="1200"/>
              </a:spcBef>
            </a:pPr>
            <a:endParaRPr lang="en-IN" sz="1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36638"/>
            <a:ext cx="8229600" cy="334962"/>
          </a:xfrm>
        </p:spPr>
        <p:txBody>
          <a:bodyPr>
            <a:noAutofit/>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304800" y="1676400"/>
            <a:ext cx="8534400" cy="5029200"/>
          </a:xfrm>
        </p:spPr>
        <p:txBody>
          <a:bodyPr>
            <a:normAutofit/>
          </a:bodyPr>
          <a:lstStyle/>
          <a:p>
            <a:pPr algn="just" fontAlgn="base">
              <a:spcBef>
                <a:spcPts val="1200"/>
              </a:spcBef>
            </a:pPr>
            <a:r>
              <a:rPr lang="en-IN" sz="1800" b="1" dirty="0">
                <a:latin typeface="Times New Roman" pitchFamily="18" charset="0"/>
                <a:cs typeface="Times New Roman" pitchFamily="18" charset="0"/>
              </a:rPr>
              <a:t>iii. Aspiration (Aspired) Groups:</a:t>
            </a:r>
            <a:endParaRPr lang="en-IN" sz="1800" dirty="0">
              <a:latin typeface="Times New Roman" pitchFamily="18" charset="0"/>
              <a:cs typeface="Times New Roman" pitchFamily="18" charset="0"/>
            </a:endParaRPr>
          </a:p>
          <a:p>
            <a:pPr algn="just" fontAlgn="base">
              <a:spcBef>
                <a:spcPts val="1200"/>
              </a:spcBef>
            </a:pPr>
            <a:r>
              <a:rPr lang="en-IN" sz="1800" dirty="0">
                <a:latin typeface="Times New Roman" pitchFamily="18" charset="0"/>
                <a:cs typeface="Times New Roman" pitchFamily="18" charset="0"/>
              </a:rPr>
              <a:t>A person is not the member of such groups. But, he likes to belong to those groups. </a:t>
            </a:r>
          </a:p>
          <a:p>
            <a:pPr algn="just" fontAlgn="base">
              <a:spcBef>
                <a:spcPts val="1200"/>
              </a:spcBef>
            </a:pPr>
            <a:r>
              <a:rPr lang="en-IN" sz="1800" dirty="0">
                <a:latin typeface="Times New Roman" pitchFamily="18" charset="0"/>
                <a:cs typeface="Times New Roman" pitchFamily="18" charset="0"/>
              </a:rPr>
              <a:t>He imitates habits, preference and buying pattern of such groups. For example, college students imitate/like to belong to film stars, sportsmen, or professional groups.</a:t>
            </a:r>
          </a:p>
          <a:p>
            <a:pPr algn="just" fontAlgn="base">
              <a:spcBef>
                <a:spcPts val="1200"/>
              </a:spcBef>
            </a:pPr>
            <a:endParaRPr lang="en-IN" sz="1800" dirty="0">
              <a:latin typeface="Times New Roman" pitchFamily="18" charset="0"/>
              <a:cs typeface="Times New Roman" pitchFamily="18" charset="0"/>
            </a:endParaRPr>
          </a:p>
          <a:p>
            <a:pPr algn="just">
              <a:spcBef>
                <a:spcPts val="1200"/>
              </a:spcBef>
            </a:pPr>
            <a:endParaRPr lang="en-IN" sz="1800" dirty="0">
              <a:latin typeface="Times New Roman" pitchFamily="18" charset="0"/>
              <a:cs typeface="Times New Roman" pitchFamily="18" charset="0"/>
            </a:endParaRPr>
          </a:p>
        </p:txBody>
      </p:sp>
      <p:pic>
        <p:nvPicPr>
          <p:cNvPr id="7" name="Picture 6" descr="images.jpg"/>
          <p:cNvPicPr>
            <a:picLocks noChangeAspect="1"/>
          </p:cNvPicPr>
          <p:nvPr/>
        </p:nvPicPr>
        <p:blipFill>
          <a:blip r:embed="rId2"/>
          <a:stretch>
            <a:fillRect/>
          </a:stretch>
        </p:blipFill>
        <p:spPr>
          <a:xfrm>
            <a:off x="228600" y="3657599"/>
            <a:ext cx="4495800" cy="2779221"/>
          </a:xfrm>
          <a:prstGeom prst="rect">
            <a:avLst/>
          </a:prstGeom>
          <a:ln>
            <a:noFill/>
          </a:ln>
          <a:effectLst>
            <a:softEdge rad="112500"/>
          </a:effectLst>
        </p:spPr>
      </p:pic>
      <p:pic>
        <p:nvPicPr>
          <p:cNvPr id="8" name="Picture 7" descr="corp.jpg"/>
          <p:cNvPicPr>
            <a:picLocks noChangeAspect="1"/>
          </p:cNvPicPr>
          <p:nvPr/>
        </p:nvPicPr>
        <p:blipFill>
          <a:blip r:embed="rId3"/>
          <a:stretch>
            <a:fillRect/>
          </a:stretch>
        </p:blipFill>
        <p:spPr>
          <a:xfrm>
            <a:off x="4953000" y="3657600"/>
            <a:ext cx="3962400" cy="2743200"/>
          </a:xfrm>
          <a:prstGeom prst="rect">
            <a:avLst/>
          </a:prstGeom>
          <a:ln>
            <a:noFill/>
          </a:ln>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4111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342900" y="1703514"/>
            <a:ext cx="8458200" cy="2667000"/>
          </a:xfrm>
        </p:spPr>
        <p:txBody>
          <a:bodyPr>
            <a:normAutofit/>
          </a:bodyPr>
          <a:lstStyle/>
          <a:p>
            <a:pPr algn="just" fontAlgn="base">
              <a:spcBef>
                <a:spcPts val="1200"/>
              </a:spcBef>
            </a:pPr>
            <a:r>
              <a:rPr lang="en-IN" sz="2000" b="1" dirty="0">
                <a:latin typeface="Times New Roman" pitchFamily="18" charset="0"/>
                <a:cs typeface="Times New Roman" pitchFamily="18" charset="0"/>
              </a:rPr>
              <a:t>iv. Dissociative (Disliked) Groups:</a:t>
            </a:r>
            <a:endParaRPr lang="en-IN" sz="2000" dirty="0">
              <a:latin typeface="Times New Roman" pitchFamily="18" charset="0"/>
              <a:cs typeface="Times New Roman" pitchFamily="18" charset="0"/>
            </a:endParaRPr>
          </a:p>
          <a:p>
            <a:pPr algn="just" fontAlgn="base">
              <a:spcBef>
                <a:spcPts val="1200"/>
              </a:spcBef>
            </a:pPr>
            <a:r>
              <a:rPr lang="en-IN" sz="2000" dirty="0">
                <a:latin typeface="Times New Roman" pitchFamily="18" charset="0"/>
                <a:cs typeface="Times New Roman" pitchFamily="18" charset="0"/>
              </a:rPr>
              <a:t>Theses reference groups include such groups whose values or behaviour a person rejects or dislikes. </a:t>
            </a:r>
          </a:p>
          <a:p>
            <a:pPr algn="just" fontAlgn="base">
              <a:spcBef>
                <a:spcPts val="1200"/>
              </a:spcBef>
            </a:pPr>
            <a:r>
              <a:rPr lang="en-IN" sz="2000" dirty="0">
                <a:latin typeface="Times New Roman" pitchFamily="18" charset="0"/>
                <a:cs typeface="Times New Roman" pitchFamily="18" charset="0"/>
              </a:rPr>
              <a:t>He tends to behave differently than those groups. </a:t>
            </a:r>
          </a:p>
          <a:p>
            <a:pPr algn="just" fontAlgn="base">
              <a:spcBef>
                <a:spcPts val="1200"/>
              </a:spcBef>
            </a:pPr>
            <a:r>
              <a:rPr lang="en-IN" sz="2000" dirty="0">
                <a:latin typeface="Times New Roman" pitchFamily="18" charset="0"/>
                <a:cs typeface="Times New Roman" pitchFamily="18" charset="0"/>
              </a:rPr>
              <a:t>A marketer should identify reference groups of his target market and should try to influence those groups. </a:t>
            </a:r>
          </a:p>
          <a:p>
            <a:endParaRPr lang="en-IN" sz="2000" dirty="0"/>
          </a:p>
        </p:txBody>
      </p:sp>
      <p:pic>
        <p:nvPicPr>
          <p:cNvPr id="3074" name="Picture 2" descr="C:\Users\admin\Desktop\images.jpg"/>
          <p:cNvPicPr>
            <a:picLocks noChangeAspect="1" noChangeArrowheads="1"/>
          </p:cNvPicPr>
          <p:nvPr/>
        </p:nvPicPr>
        <p:blipFill>
          <a:blip r:embed="rId2"/>
          <a:srcRect/>
          <a:stretch>
            <a:fillRect/>
          </a:stretch>
        </p:blipFill>
        <p:spPr bwMode="auto">
          <a:xfrm>
            <a:off x="2362200" y="4114800"/>
            <a:ext cx="4800600" cy="2438400"/>
          </a:xfrm>
          <a:prstGeom prst="ellipse">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66800"/>
            <a:ext cx="8229600" cy="304800"/>
          </a:xfrm>
        </p:spPr>
        <p:txBody>
          <a:bodyPr>
            <a:normAutofit fontScale="90000"/>
          </a:bodyPr>
          <a:lstStyle/>
          <a:p>
            <a:r>
              <a:rPr lang="en-IN" sz="2800" b="1" dirty="0">
                <a:latin typeface="Agency FB" pitchFamily="34" charset="0"/>
              </a:rPr>
              <a:t>Factors Influencing Consumer Behaviour</a:t>
            </a:r>
            <a:endParaRPr lang="en-IN" sz="2800" dirty="0"/>
          </a:p>
        </p:txBody>
      </p:sp>
      <p:sp>
        <p:nvSpPr>
          <p:cNvPr id="3" name="Content Placeholder 2"/>
          <p:cNvSpPr>
            <a:spLocks noGrp="1"/>
          </p:cNvSpPr>
          <p:nvPr>
            <p:ph idx="1"/>
          </p:nvPr>
        </p:nvSpPr>
        <p:spPr>
          <a:xfrm>
            <a:off x="228600" y="1600200"/>
            <a:ext cx="8686800" cy="4953000"/>
          </a:xfrm>
        </p:spPr>
        <p:txBody>
          <a:bodyPr>
            <a:noAutofit/>
          </a:bodyPr>
          <a:lstStyle/>
          <a:p>
            <a:pPr algn="just" fontAlgn="base"/>
            <a:r>
              <a:rPr lang="en-IN" sz="1800" b="1" dirty="0">
                <a:latin typeface="Times New Roman" pitchFamily="18" charset="0"/>
                <a:cs typeface="Times New Roman" pitchFamily="18" charset="0"/>
              </a:rPr>
              <a:t>3. Roles and Statuses:</a:t>
            </a:r>
          </a:p>
          <a:p>
            <a:pPr algn="just" fontAlgn="base"/>
            <a:r>
              <a:rPr lang="en-IN" sz="1800" dirty="0">
                <a:latin typeface="Times New Roman" pitchFamily="18" charset="0"/>
                <a:cs typeface="Times New Roman" pitchFamily="18" charset="0"/>
              </a:rPr>
              <a:t>A person plays various roles in many groups throughout his life. </a:t>
            </a:r>
          </a:p>
          <a:p>
            <a:pPr algn="just" fontAlgn="base"/>
            <a:r>
              <a:rPr lang="en-IN" sz="1800" dirty="0">
                <a:latin typeface="Times New Roman" pitchFamily="18" charset="0"/>
                <a:cs typeface="Times New Roman" pitchFamily="18" charset="0"/>
              </a:rPr>
              <a:t>He has to play different roles in family, club, office, or social organisation.</a:t>
            </a:r>
          </a:p>
          <a:p>
            <a:pPr algn="just" fontAlgn="base"/>
            <a:r>
              <a:rPr lang="en-IN" sz="1800" dirty="0">
                <a:latin typeface="Times New Roman" pitchFamily="18" charset="0"/>
                <a:cs typeface="Times New Roman" pitchFamily="18" charset="0"/>
              </a:rPr>
              <a:t> A role consists of the activities that a person is expected to perform.</a:t>
            </a:r>
          </a:p>
          <a:p>
            <a:pPr algn="just" fontAlgn="base"/>
            <a:r>
              <a:rPr lang="en-IN" sz="1800" dirty="0">
                <a:latin typeface="Times New Roman" pitchFamily="18" charset="0"/>
                <a:cs typeface="Times New Roman" pitchFamily="18" charset="0"/>
              </a:rPr>
              <a:t> For example, a person is father for his children, husband for his wife, son for his parents, friend for his friends, boss for his department, and a member of social organisation.</a:t>
            </a:r>
          </a:p>
          <a:p>
            <a:pPr algn="just" fontAlgn="base"/>
            <a:r>
              <a:rPr lang="en-IN" sz="1800" dirty="0">
                <a:latin typeface="Times New Roman" pitchFamily="18" charset="0"/>
                <a:cs typeface="Times New Roman" pitchFamily="18" charset="0"/>
              </a:rPr>
              <a:t>Therefore, marketer must be aware of the status symbol potential of products and brands. </a:t>
            </a:r>
          </a:p>
          <a:p>
            <a:pPr algn="just" fontAlgn="base"/>
            <a:r>
              <a:rPr lang="en-IN" sz="1800" dirty="0">
                <a:latin typeface="Times New Roman" pitchFamily="18" charset="0"/>
                <a:cs typeface="Times New Roman" pitchFamily="18" charset="0"/>
              </a:rPr>
              <a:t>The marketer should also try to associate products and brands with specific roles and status.</a:t>
            </a:r>
          </a:p>
          <a:p>
            <a:pPr algn="just" fontAlgn="base">
              <a:buNone/>
            </a:pPr>
            <a:endParaRPr lang="en-IN" sz="1800" dirty="0">
              <a:latin typeface="Times New Roman" pitchFamily="18" charset="0"/>
              <a:cs typeface="Times New Roman" pitchFamily="18" charset="0"/>
            </a:endParaRPr>
          </a:p>
          <a:p>
            <a:pPr algn="just" fontAlgn="base"/>
            <a:r>
              <a:rPr lang="en-IN" sz="1800" b="1" dirty="0">
                <a:latin typeface="Times New Roman" pitchFamily="18" charset="0"/>
                <a:cs typeface="Times New Roman" pitchFamily="18" charset="0"/>
              </a:rPr>
              <a:t>4. Social Customs and Traditions:</a:t>
            </a:r>
          </a:p>
          <a:p>
            <a:pPr algn="just" fontAlgn="base"/>
            <a:r>
              <a:rPr lang="en-IN" sz="1800" dirty="0">
                <a:latin typeface="Times New Roman" pitchFamily="18" charset="0"/>
                <a:cs typeface="Times New Roman" pitchFamily="18" charset="0"/>
              </a:rPr>
              <a:t>Social customs, beliefs or traditions can be associated with religion, caste, or economic aspects. Such customs determine needs and preference of products in different occasions and, hence, affect consumer behaviour.</a:t>
            </a:r>
          </a:p>
          <a:p>
            <a:pPr algn="just" fontAlgn="base"/>
            <a:endParaRPr lang="en-IN" sz="1800" dirty="0"/>
          </a:p>
          <a:p>
            <a:pPr algn="just"/>
            <a:endParaRPr lang="en-IN"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304800" y="3810000"/>
            <a:ext cx="8610600" cy="2743200"/>
          </a:xfrm>
        </p:spPr>
        <p:txBody>
          <a:bodyPr>
            <a:normAutofit lnSpcReduction="10000"/>
          </a:bodyPr>
          <a:lstStyle/>
          <a:p>
            <a:pPr algn="just" fontAlgn="base">
              <a:lnSpc>
                <a:spcPct val="120000"/>
              </a:lnSpc>
              <a:spcBef>
                <a:spcPts val="1800"/>
              </a:spcBef>
            </a:pPr>
            <a:r>
              <a:rPr lang="en-IN" sz="1800" b="1" dirty="0">
                <a:latin typeface="Times New Roman" pitchFamily="18" charset="0"/>
                <a:cs typeface="Times New Roman" pitchFamily="18" charset="0"/>
              </a:rPr>
              <a:t>5. Income Level:</a:t>
            </a:r>
          </a:p>
          <a:p>
            <a:pPr algn="just" fontAlgn="base">
              <a:lnSpc>
                <a:spcPct val="120000"/>
              </a:lnSpc>
              <a:spcBef>
                <a:spcPts val="1800"/>
              </a:spcBef>
            </a:pPr>
            <a:r>
              <a:rPr lang="en-IN" sz="1800" dirty="0">
                <a:latin typeface="Times New Roman" pitchFamily="18" charset="0"/>
                <a:cs typeface="Times New Roman" pitchFamily="18" charset="0"/>
              </a:rPr>
              <a:t>Income affects needs and wants of consumers. Preference of the rich consumers and the poor consumers differ notably. </a:t>
            </a:r>
          </a:p>
          <a:p>
            <a:pPr algn="just" fontAlgn="base">
              <a:lnSpc>
                <a:spcPct val="120000"/>
              </a:lnSpc>
              <a:spcBef>
                <a:spcPts val="1800"/>
              </a:spcBef>
            </a:pPr>
            <a:r>
              <a:rPr lang="en-IN" sz="1800" dirty="0">
                <a:latin typeface="Times New Roman" pitchFamily="18" charset="0"/>
                <a:cs typeface="Times New Roman" pitchFamily="18" charset="0"/>
              </a:rPr>
              <a:t>In case of quality, brand image, novelty, and costs, there is wide difference between the rich and the poor buyers. </a:t>
            </a:r>
          </a:p>
          <a:p>
            <a:pPr algn="just" fontAlgn="base">
              <a:lnSpc>
                <a:spcPct val="120000"/>
              </a:lnSpc>
              <a:spcBef>
                <a:spcPts val="1800"/>
              </a:spcBef>
            </a:pPr>
            <a:r>
              <a:rPr lang="en-IN" sz="1800" dirty="0">
                <a:latin typeface="Times New Roman" pitchFamily="18" charset="0"/>
                <a:cs typeface="Times New Roman" pitchFamily="18" charset="0"/>
              </a:rPr>
              <a:t>Marketer must be aware of expectations of different income groups of his target market.</a:t>
            </a:r>
          </a:p>
          <a:p>
            <a:endParaRPr lang="en-IN" sz="1400" dirty="0"/>
          </a:p>
        </p:txBody>
      </p:sp>
      <p:pic>
        <p:nvPicPr>
          <p:cNvPr id="5" name="Picture 4" descr="Traditional-Kathakali-dance.jpg"/>
          <p:cNvPicPr>
            <a:picLocks noChangeAspect="1"/>
          </p:cNvPicPr>
          <p:nvPr/>
        </p:nvPicPr>
        <p:blipFill>
          <a:blip r:embed="rId2" cstate="print"/>
          <a:stretch>
            <a:fillRect/>
          </a:stretch>
        </p:blipFill>
        <p:spPr>
          <a:xfrm>
            <a:off x="304800" y="937419"/>
            <a:ext cx="4114800" cy="2590800"/>
          </a:xfrm>
          <a:prstGeom prst="rect">
            <a:avLst/>
          </a:prstGeom>
          <a:ln>
            <a:noFill/>
          </a:ln>
          <a:effectLst>
            <a:softEdge rad="112500"/>
          </a:effectLst>
        </p:spPr>
      </p:pic>
      <p:pic>
        <p:nvPicPr>
          <p:cNvPr id="6" name="Picture 5" descr="BE.jpg"/>
          <p:cNvPicPr>
            <a:picLocks noChangeAspect="1"/>
          </p:cNvPicPr>
          <p:nvPr/>
        </p:nvPicPr>
        <p:blipFill>
          <a:blip r:embed="rId3"/>
          <a:stretch>
            <a:fillRect/>
          </a:stretch>
        </p:blipFill>
        <p:spPr>
          <a:xfrm>
            <a:off x="4550664" y="1014984"/>
            <a:ext cx="4114800" cy="2743200"/>
          </a:xfrm>
          <a:prstGeom prst="ellipse">
            <a:avLst/>
          </a:prstGeom>
          <a:ln>
            <a:noFill/>
          </a:ln>
          <a:effectLst>
            <a:softEdge rad="112500"/>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4111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228600" y="1676400"/>
            <a:ext cx="8686800" cy="4953000"/>
          </a:xfrm>
        </p:spPr>
        <p:txBody>
          <a:bodyPr>
            <a:noAutofit/>
          </a:bodyPr>
          <a:lstStyle/>
          <a:p>
            <a:pPr fontAlgn="base">
              <a:lnSpc>
                <a:spcPct val="120000"/>
              </a:lnSpc>
              <a:spcBef>
                <a:spcPts val="600"/>
              </a:spcBef>
            </a:pPr>
            <a:r>
              <a:rPr lang="en-IN" sz="1800" b="1" dirty="0">
                <a:latin typeface="Times New Roman" pitchFamily="18" charset="0"/>
                <a:cs typeface="Times New Roman" pitchFamily="18" charset="0"/>
              </a:rPr>
              <a:t>(C) Personal Factors:</a:t>
            </a:r>
          </a:p>
          <a:p>
            <a:pPr fontAlgn="base">
              <a:lnSpc>
                <a:spcPct val="120000"/>
              </a:lnSpc>
              <a:spcBef>
                <a:spcPts val="600"/>
              </a:spcBef>
            </a:pPr>
            <a:r>
              <a:rPr lang="en-IN" sz="1800" dirty="0">
                <a:latin typeface="Times New Roman" pitchFamily="18" charset="0"/>
                <a:cs typeface="Times New Roman" pitchFamily="18" charset="0"/>
              </a:rPr>
              <a:t>Along with cultural and social factors, personal factors also affect one’s buying decision. </a:t>
            </a:r>
          </a:p>
          <a:p>
            <a:pPr fontAlgn="base">
              <a:lnSpc>
                <a:spcPct val="120000"/>
              </a:lnSpc>
              <a:spcBef>
                <a:spcPts val="600"/>
              </a:spcBef>
            </a:pPr>
            <a:r>
              <a:rPr lang="en-IN" sz="1800" dirty="0">
                <a:latin typeface="Times New Roman" pitchFamily="18" charset="0"/>
                <a:cs typeface="Times New Roman" pitchFamily="18" charset="0"/>
              </a:rPr>
              <a:t>Personal factors are related to the buyer himself. These factors mainly include</a:t>
            </a:r>
          </a:p>
          <a:p>
            <a:pPr fontAlgn="base">
              <a:lnSpc>
                <a:spcPct val="120000"/>
              </a:lnSpc>
              <a:spcBef>
                <a:spcPts val="600"/>
              </a:spcBef>
            </a:pPr>
            <a:r>
              <a:rPr lang="en-IN" sz="1800" b="1" dirty="0" err="1">
                <a:latin typeface="Times New Roman" pitchFamily="18" charset="0"/>
                <a:cs typeface="Times New Roman" pitchFamily="18" charset="0"/>
              </a:rPr>
              <a:t>i</a:t>
            </a:r>
            <a:r>
              <a:rPr lang="en-IN" sz="1800" b="1" dirty="0">
                <a:latin typeface="Times New Roman" pitchFamily="18" charset="0"/>
                <a:cs typeface="Times New Roman" pitchFamily="18" charset="0"/>
              </a:rPr>
              <a:t>. Age and Stage in Life Cycle:</a:t>
            </a:r>
          </a:p>
          <a:p>
            <a:pPr fontAlgn="base">
              <a:lnSpc>
                <a:spcPct val="120000"/>
              </a:lnSpc>
              <a:spcBef>
                <a:spcPts val="600"/>
              </a:spcBef>
            </a:pPr>
            <a:r>
              <a:rPr lang="en-IN" sz="1800" dirty="0">
                <a:latin typeface="Times New Roman" pitchFamily="18" charset="0"/>
                <a:cs typeface="Times New Roman" pitchFamily="18" charset="0"/>
              </a:rPr>
              <a:t>A man passes through various stages of his life cycle, such as infant, child, teenager, young, adult, and old. </a:t>
            </a:r>
          </a:p>
          <a:p>
            <a:pPr fontAlgn="base">
              <a:lnSpc>
                <a:spcPct val="120000"/>
              </a:lnSpc>
              <a:spcBef>
                <a:spcPts val="600"/>
              </a:spcBef>
            </a:pPr>
            <a:r>
              <a:rPr lang="en-IN" sz="1800" dirty="0">
                <a:latin typeface="Times New Roman" pitchFamily="18" charset="0"/>
                <a:cs typeface="Times New Roman" pitchFamily="18" charset="0"/>
              </a:rPr>
              <a:t>Need and preference vary as one passes through different stages of life cycle.</a:t>
            </a:r>
          </a:p>
          <a:p>
            <a:pPr fontAlgn="base">
              <a:lnSpc>
                <a:spcPct val="120000"/>
              </a:lnSpc>
              <a:spcBef>
                <a:spcPts val="600"/>
              </a:spcBef>
            </a:pPr>
            <a:r>
              <a:rPr lang="en-IN" sz="1800" b="1" dirty="0">
                <a:latin typeface="Times New Roman" pitchFamily="18" charset="0"/>
                <a:cs typeface="Times New Roman" pitchFamily="18" charset="0"/>
              </a:rPr>
              <a:t>ii. Occupation:</a:t>
            </a:r>
          </a:p>
          <a:p>
            <a:pPr fontAlgn="base">
              <a:lnSpc>
                <a:spcPct val="120000"/>
              </a:lnSpc>
              <a:spcBef>
                <a:spcPts val="600"/>
              </a:spcBef>
            </a:pPr>
            <a:r>
              <a:rPr lang="en-IN" sz="1800" dirty="0">
                <a:latin typeface="Times New Roman" pitchFamily="18" charset="0"/>
                <a:cs typeface="Times New Roman" pitchFamily="18" charset="0"/>
              </a:rPr>
              <a:t>Buying and using pattern of consumer, to a large extent, is affected by a person’s occupation. </a:t>
            </a:r>
          </a:p>
          <a:p>
            <a:pPr fontAlgn="base">
              <a:lnSpc>
                <a:spcPct val="120000"/>
              </a:lnSpc>
              <a:spcBef>
                <a:spcPts val="600"/>
              </a:spcBef>
            </a:pPr>
            <a:r>
              <a:rPr lang="en-IN" sz="1800" dirty="0">
                <a:latin typeface="Times New Roman" pitchFamily="18" charset="0"/>
                <a:cs typeface="Times New Roman" pitchFamily="18" charset="0"/>
              </a:rPr>
              <a:t>For example, industrialist, teacher, artist, scientist, manager, doctor, supervisor, worker, trader, etc., differ significantly in term of need, preference, and overall buying pattern.</a:t>
            </a:r>
          </a:p>
          <a:p>
            <a:pPr>
              <a:lnSpc>
                <a:spcPct val="120000"/>
              </a:lnSpc>
              <a:spcBef>
                <a:spcPts val="600"/>
              </a:spcBef>
            </a:pPr>
            <a:endParaRPr lang="en-IN" sz="16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229600" cy="792162"/>
          </a:xfrm>
        </p:spPr>
        <p:txBody>
          <a:bodyPr>
            <a:normAutofit/>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457200" y="2286000"/>
            <a:ext cx="8229600" cy="3840163"/>
          </a:xfrm>
        </p:spPr>
        <p:txBody>
          <a:bodyPr>
            <a:normAutofit/>
          </a:bodyPr>
          <a:lstStyle/>
          <a:p>
            <a:pPr algn="just" fontAlgn="base">
              <a:lnSpc>
                <a:spcPct val="120000"/>
              </a:lnSpc>
              <a:spcBef>
                <a:spcPts val="600"/>
              </a:spcBef>
            </a:pPr>
            <a:r>
              <a:rPr lang="en-IN" sz="2400" b="1" dirty="0">
                <a:latin typeface="Times New Roman" pitchFamily="18" charset="0"/>
                <a:cs typeface="Times New Roman" pitchFamily="18" charset="0"/>
              </a:rPr>
              <a:t>iii. Economic Circumstances:</a:t>
            </a:r>
          </a:p>
          <a:p>
            <a:pPr algn="just" fontAlgn="base">
              <a:lnSpc>
                <a:spcPct val="120000"/>
              </a:lnSpc>
              <a:spcBef>
                <a:spcPts val="600"/>
              </a:spcBef>
            </a:pPr>
            <a:r>
              <a:rPr lang="en-IN" sz="2400" dirty="0">
                <a:latin typeface="Times New Roman" pitchFamily="18" charset="0"/>
                <a:cs typeface="Times New Roman" pitchFamily="18" charset="0"/>
              </a:rPr>
              <a:t>Product preference, frequency of buying, quality, and quantity are largely affected by consumers’ economic circumstances. </a:t>
            </a:r>
          </a:p>
          <a:p>
            <a:pPr algn="just" fontAlgn="base">
              <a:lnSpc>
                <a:spcPct val="120000"/>
              </a:lnSpc>
              <a:spcBef>
                <a:spcPts val="600"/>
              </a:spcBef>
            </a:pPr>
            <a:r>
              <a:rPr lang="en-IN" sz="2400" dirty="0">
                <a:latin typeface="Times New Roman" pitchFamily="18" charset="0"/>
                <a:cs typeface="Times New Roman" pitchFamily="18" charset="0"/>
              </a:rPr>
              <a:t>Economic circumstances consist of spendable income, income stability, level of savings, assets, debts, borrowing power, and attitudes toward saving versus spending. </a:t>
            </a:r>
          </a:p>
          <a:p>
            <a:pPr algn="just"/>
            <a:endParaRPr lang="en-IN"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19200"/>
            <a:ext cx="8229600" cy="304800"/>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228600" y="1752600"/>
            <a:ext cx="8686800" cy="4373563"/>
          </a:xfrm>
        </p:spPr>
        <p:txBody>
          <a:bodyPr>
            <a:noAutofit/>
          </a:bodyPr>
          <a:lstStyle/>
          <a:p>
            <a:pPr algn="just">
              <a:spcBef>
                <a:spcPts val="1200"/>
              </a:spcBef>
            </a:pPr>
            <a:r>
              <a:rPr lang="en-IN" sz="1800" b="1" dirty="0">
                <a:latin typeface="Times New Roman" pitchFamily="18" charset="0"/>
                <a:cs typeface="Times New Roman" pitchFamily="18" charset="0"/>
              </a:rPr>
              <a:t>iv. Life Style:</a:t>
            </a:r>
          </a:p>
          <a:p>
            <a:pPr algn="just">
              <a:spcBef>
                <a:spcPts val="1200"/>
              </a:spcBef>
            </a:pPr>
            <a:r>
              <a:rPr lang="en-IN" sz="1800" dirty="0">
                <a:latin typeface="Times New Roman" pitchFamily="18" charset="0"/>
                <a:cs typeface="Times New Roman" pitchFamily="18" charset="0"/>
              </a:rPr>
              <a:t>Life style is the person’s pattern of living in the world as expressed in the person’s activities, interest, and opinions.”</a:t>
            </a:r>
          </a:p>
          <a:p>
            <a:pPr algn="just">
              <a:spcBef>
                <a:spcPts val="1200"/>
              </a:spcBef>
            </a:pPr>
            <a:r>
              <a:rPr lang="en-IN" sz="1800" dirty="0">
                <a:latin typeface="Times New Roman" pitchFamily="18" charset="0"/>
                <a:cs typeface="Times New Roman" pitchFamily="18" charset="0"/>
              </a:rPr>
              <a:t>It is generally reflected in terms of activities, interest, clothing patterns, status consciousness, spending and savings, helping others, achievements, working style, etc. </a:t>
            </a:r>
          </a:p>
          <a:p>
            <a:pPr algn="just" fontAlgn="base">
              <a:spcBef>
                <a:spcPts val="1200"/>
              </a:spcBef>
            </a:pPr>
            <a:r>
              <a:rPr lang="en-IN" sz="1800" b="1" dirty="0">
                <a:latin typeface="Times New Roman" pitchFamily="18" charset="0"/>
                <a:cs typeface="Times New Roman" pitchFamily="18" charset="0"/>
              </a:rPr>
              <a:t>v. Personality:</a:t>
            </a:r>
          </a:p>
          <a:p>
            <a:pPr algn="just" fontAlgn="base">
              <a:spcBef>
                <a:spcPts val="1200"/>
              </a:spcBef>
            </a:pPr>
            <a:r>
              <a:rPr lang="en-IN" sz="1800" dirty="0">
                <a:latin typeface="Times New Roman" pitchFamily="18" charset="0"/>
                <a:cs typeface="Times New Roman" pitchFamily="18" charset="0"/>
              </a:rPr>
              <a:t>Personality is a distinguished set of physical and psychotically characteristics that lead to relatively consistent and enduring response to one’s environment. </a:t>
            </a:r>
          </a:p>
          <a:p>
            <a:pPr algn="just" fontAlgn="base">
              <a:spcBef>
                <a:spcPts val="1200"/>
              </a:spcBef>
            </a:pPr>
            <a:r>
              <a:rPr lang="en-IN" sz="1800" dirty="0">
                <a:latin typeface="Times New Roman" pitchFamily="18" charset="0"/>
                <a:cs typeface="Times New Roman" pitchFamily="18" charset="0"/>
              </a:rPr>
              <a:t>Personality characteristics, such as individualism, difference, self-confidence, courage, firmness, sociability, mental balance, patience, etc., have a strong influence on needs and preferences. </a:t>
            </a:r>
          </a:p>
          <a:p>
            <a:pPr algn="just" fontAlgn="base">
              <a:spcBef>
                <a:spcPts val="1200"/>
              </a:spcBef>
            </a:pPr>
            <a:r>
              <a:rPr lang="en-IN" sz="1800" dirty="0">
                <a:latin typeface="Times New Roman" pitchFamily="18" charset="0"/>
                <a:cs typeface="Times New Roman" pitchFamily="18" charset="0"/>
              </a:rPr>
              <a:t>Every person buys that product which suits his personality. In case of clothing, automobiles, shoes, perfumes, etc., products are influenced by users’ personality characteristics.</a:t>
            </a:r>
          </a:p>
          <a:p>
            <a:pPr algn="just"/>
            <a:endParaRPr lang="en-IN" sz="18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23862"/>
            <a:ext cx="8229600" cy="4873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304800" y="1447800"/>
            <a:ext cx="8458200" cy="5181600"/>
          </a:xfrm>
        </p:spPr>
        <p:txBody>
          <a:bodyPr>
            <a:noAutofit/>
          </a:bodyPr>
          <a:lstStyle/>
          <a:p>
            <a:pPr fontAlgn="base"/>
            <a:r>
              <a:rPr lang="en-IN" sz="2000" b="1" dirty="0">
                <a:latin typeface="Times New Roman" pitchFamily="18" charset="0"/>
                <a:cs typeface="Times New Roman" pitchFamily="18" charset="0"/>
              </a:rPr>
              <a:t>vi. Self-concept:</a:t>
            </a:r>
          </a:p>
          <a:p>
            <a:pPr algn="just" fontAlgn="base"/>
            <a:r>
              <a:rPr lang="en-IN" sz="2000" dirty="0">
                <a:latin typeface="Times New Roman" pitchFamily="18" charset="0"/>
                <a:cs typeface="Times New Roman" pitchFamily="18" charset="0"/>
              </a:rPr>
              <a:t>It is also referred as self-image. It is what person believes of him.</a:t>
            </a:r>
          </a:p>
          <a:p>
            <a:pPr algn="just" fontAlgn="base"/>
            <a:r>
              <a:rPr lang="en-IN" sz="2000" dirty="0">
                <a:latin typeface="Times New Roman" pitchFamily="18" charset="0"/>
                <a:cs typeface="Times New Roman" pitchFamily="18" charset="0"/>
              </a:rPr>
              <a:t>There can be actual self-concept, how he views himself;</a:t>
            </a:r>
          </a:p>
          <a:p>
            <a:pPr algn="just" fontAlgn="base"/>
            <a:r>
              <a:rPr lang="en-IN" sz="2000" dirty="0">
                <a:latin typeface="Times New Roman" pitchFamily="18" charset="0"/>
                <a:cs typeface="Times New Roman" pitchFamily="18" charset="0"/>
              </a:rPr>
              <a:t> ideal self-concept, how he would like to view himself; and </a:t>
            </a:r>
          </a:p>
          <a:p>
            <a:pPr algn="just" fontAlgn="base"/>
            <a:r>
              <a:rPr lang="en-IN" sz="2000" dirty="0">
                <a:latin typeface="Times New Roman" pitchFamily="18" charset="0"/>
                <a:cs typeface="Times New Roman" pitchFamily="18" charset="0"/>
              </a:rPr>
              <a:t>Others-self-concept, how he thinks other see him. </a:t>
            </a:r>
          </a:p>
          <a:p>
            <a:pPr algn="just" fontAlgn="base"/>
            <a:r>
              <a:rPr lang="en-IN" sz="2000" dirty="0">
                <a:latin typeface="Times New Roman" pitchFamily="18" charset="0"/>
                <a:cs typeface="Times New Roman" pitchFamily="18" charset="0"/>
              </a:rPr>
              <a:t>Person purchases such product that matches with his/her self-image. </a:t>
            </a:r>
          </a:p>
          <a:p>
            <a:pPr algn="just" fontAlgn="base"/>
            <a:endParaRPr lang="en-IN" sz="2000" dirty="0">
              <a:latin typeface="Times New Roman" pitchFamily="18" charset="0"/>
              <a:cs typeface="Times New Roman" pitchFamily="18" charset="0"/>
            </a:endParaRPr>
          </a:p>
        </p:txBody>
      </p:sp>
      <p:pic>
        <p:nvPicPr>
          <p:cNvPr id="4" name="Picture 3" descr="SELF.jpg"/>
          <p:cNvPicPr>
            <a:picLocks noChangeAspect="1"/>
          </p:cNvPicPr>
          <p:nvPr/>
        </p:nvPicPr>
        <p:blipFill>
          <a:blip r:embed="rId2"/>
          <a:stretch>
            <a:fillRect/>
          </a:stretch>
        </p:blipFill>
        <p:spPr>
          <a:xfrm>
            <a:off x="3251563" y="4038600"/>
            <a:ext cx="2564674" cy="23622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19200"/>
            <a:ext cx="8229600" cy="792162"/>
          </a:xfrm>
        </p:spPr>
        <p:txBody>
          <a:bodyPr>
            <a:normAutofit/>
          </a:bodyPr>
          <a:lstStyle/>
          <a:p>
            <a:r>
              <a:rPr lang="en-IN" sz="3600" b="1" dirty="0">
                <a:latin typeface="Agency FB" pitchFamily="34" charset="0"/>
              </a:rPr>
              <a:t>Factors Influencing Consumer Behaviour</a:t>
            </a:r>
            <a:endParaRPr lang="en-IN" sz="3600" dirty="0"/>
          </a:p>
        </p:txBody>
      </p:sp>
      <p:sp>
        <p:nvSpPr>
          <p:cNvPr id="3" name="Content Placeholder 2"/>
          <p:cNvSpPr>
            <a:spLocks noGrp="1"/>
          </p:cNvSpPr>
          <p:nvPr>
            <p:ph idx="1"/>
          </p:nvPr>
        </p:nvSpPr>
        <p:spPr>
          <a:xfrm>
            <a:off x="457200" y="2362200"/>
            <a:ext cx="8229600" cy="3763963"/>
          </a:xfrm>
        </p:spPr>
        <p:txBody>
          <a:bodyPr>
            <a:normAutofit/>
          </a:bodyPr>
          <a:lstStyle/>
          <a:p>
            <a:pPr algn="just" fontAlgn="base"/>
            <a:r>
              <a:rPr lang="en-IN" sz="2400" b="1" dirty="0">
                <a:latin typeface="Times New Roman" pitchFamily="18" charset="0"/>
                <a:cs typeface="Times New Roman" pitchFamily="18" charset="0"/>
              </a:rPr>
              <a:t>vii. Gender:</a:t>
            </a:r>
          </a:p>
          <a:p>
            <a:pPr algn="just" fontAlgn="base"/>
            <a:r>
              <a:rPr lang="en-IN" sz="2400" dirty="0">
                <a:latin typeface="Times New Roman" pitchFamily="18" charset="0"/>
                <a:cs typeface="Times New Roman" pitchFamily="18" charset="0"/>
              </a:rPr>
              <a:t>Gender or sex affects buying behaviour. Some products are male-dominated while some are female-dominated. </a:t>
            </a:r>
          </a:p>
          <a:p>
            <a:pPr algn="just" fontAlgn="base"/>
            <a:r>
              <a:rPr lang="en-IN" sz="2400" b="1" dirty="0">
                <a:latin typeface="Times New Roman" pitchFamily="18" charset="0"/>
                <a:cs typeface="Times New Roman" pitchFamily="18" charset="0"/>
              </a:rPr>
              <a:t>viii. Education:</a:t>
            </a:r>
          </a:p>
          <a:p>
            <a:pPr algn="just" fontAlgn="base"/>
            <a:r>
              <a:rPr lang="en-IN" sz="2400" dirty="0">
                <a:latin typeface="Times New Roman" pitchFamily="18" charset="0"/>
                <a:cs typeface="Times New Roman" pitchFamily="18" charset="0"/>
              </a:rPr>
              <a:t>Education makes the difference. Highly educated, moderately educated, less educated, and illiterates differ considerably in terms of their needs and preferences. </a:t>
            </a:r>
          </a:p>
          <a:p>
            <a:endParaRPr lang="en-IN"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228600" y="1143000"/>
            <a:ext cx="8610600" cy="5410200"/>
          </a:xfrm>
        </p:spPr>
        <p:txBody>
          <a:bodyPr>
            <a:noAutofit/>
          </a:bodyPr>
          <a:lstStyle/>
          <a:p>
            <a:pPr algn="just">
              <a:lnSpc>
                <a:spcPct val="160000"/>
              </a:lnSpc>
            </a:pPr>
            <a:r>
              <a:rPr lang="en-IN" sz="2000" b="1" dirty="0">
                <a:latin typeface="Times New Roman" pitchFamily="18" charset="0"/>
                <a:cs typeface="Times New Roman" pitchFamily="18" charset="0"/>
              </a:rPr>
              <a:t>Consumer behaviour is a mix of the following:</a:t>
            </a:r>
          </a:p>
          <a:p>
            <a:pPr marL="514350" indent="-514350" algn="just">
              <a:lnSpc>
                <a:spcPct val="160000"/>
              </a:lnSpc>
              <a:buAutoNum type="arabicPeriod"/>
            </a:pPr>
            <a:r>
              <a:rPr lang="en-IN" sz="1800" dirty="0">
                <a:latin typeface="Times New Roman" pitchFamily="18" charset="0"/>
                <a:cs typeface="Times New Roman" pitchFamily="18" charset="0"/>
              </a:rPr>
              <a:t>The psychological study of consumer needs and wants.</a:t>
            </a:r>
          </a:p>
          <a:p>
            <a:pPr marL="514350" indent="-514350" algn="just">
              <a:lnSpc>
                <a:spcPct val="160000"/>
              </a:lnSpc>
              <a:buAutoNum type="arabicPeriod"/>
            </a:pPr>
            <a:r>
              <a:rPr lang="en-IN" sz="1800" dirty="0">
                <a:latin typeface="Times New Roman" pitchFamily="18" charset="0"/>
                <a:cs typeface="Times New Roman" pitchFamily="18" charset="0"/>
              </a:rPr>
              <a:t>Understanding consumer’s buyer behaviour and how consumers arrive at a purchase decision.</a:t>
            </a:r>
          </a:p>
          <a:p>
            <a:pPr marL="514350" indent="-514350" algn="just">
              <a:lnSpc>
                <a:spcPct val="160000"/>
              </a:lnSpc>
              <a:buAutoNum type="arabicPeriod"/>
            </a:pPr>
            <a:r>
              <a:rPr lang="en-IN" sz="1800" dirty="0">
                <a:latin typeface="Times New Roman" pitchFamily="18" charset="0"/>
                <a:cs typeface="Times New Roman" pitchFamily="18" charset="0"/>
              </a:rPr>
              <a:t>Analyzing personality factors regarding how a consumer feels about a brand, product, or service, and what motivates them to choose one brand over another.</a:t>
            </a:r>
          </a:p>
          <a:p>
            <a:r>
              <a:rPr lang="en-IN" sz="1800" b="1" dirty="0">
                <a:latin typeface="Times New Roman" pitchFamily="18" charset="0"/>
                <a:cs typeface="Times New Roman" pitchFamily="18" charset="0"/>
              </a:rPr>
              <a:t>Understanding consumer </a:t>
            </a:r>
            <a:r>
              <a:rPr lang="en-IN" sz="1800" b="1" dirty="0" err="1">
                <a:latin typeface="Times New Roman" pitchFamily="18" charset="0"/>
                <a:cs typeface="Times New Roman" pitchFamily="18" charset="0"/>
              </a:rPr>
              <a:t>behavior</a:t>
            </a:r>
            <a:r>
              <a:rPr lang="en-IN" sz="1800" b="1" dirty="0">
                <a:latin typeface="Times New Roman" pitchFamily="18" charset="0"/>
                <a:cs typeface="Times New Roman" pitchFamily="18" charset="0"/>
              </a:rPr>
              <a:t> is important for marketers because:</a:t>
            </a:r>
          </a:p>
          <a:p>
            <a:pPr algn="just">
              <a:lnSpc>
                <a:spcPct val="150000"/>
              </a:lnSpc>
            </a:pPr>
            <a:r>
              <a:rPr lang="en-IN" sz="1800" dirty="0">
                <a:latin typeface="Times New Roman" pitchFamily="18" charset="0"/>
                <a:cs typeface="Times New Roman" pitchFamily="18" charset="0"/>
              </a:rPr>
              <a:t>76% of consumers expect companies to understand and cater to their needs and expectations.</a:t>
            </a:r>
          </a:p>
          <a:p>
            <a:pPr algn="just">
              <a:lnSpc>
                <a:spcPct val="150000"/>
              </a:lnSpc>
            </a:pPr>
            <a:r>
              <a:rPr lang="en-IN" sz="1800" dirty="0">
                <a:latin typeface="Times New Roman" pitchFamily="18" charset="0"/>
                <a:cs typeface="Times New Roman" pitchFamily="18" charset="0"/>
              </a:rPr>
              <a:t>On the S&amp;P 500 Index, organizations leading in customer experience outperformed organizations that do not take consumer feedback into account.</a:t>
            </a:r>
          </a:p>
          <a:p>
            <a:pPr algn="just">
              <a:lnSpc>
                <a:spcPct val="160000"/>
              </a:lnSpc>
            </a:pPr>
            <a:endParaRPr lang="en-IN" sz="18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95400"/>
            <a:ext cx="8229600" cy="4111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304800" y="2057400"/>
            <a:ext cx="8534400" cy="4648200"/>
          </a:xfrm>
        </p:spPr>
        <p:txBody>
          <a:bodyPr>
            <a:normAutofit/>
          </a:bodyPr>
          <a:lstStyle/>
          <a:p>
            <a:pPr algn="just" fontAlgn="base">
              <a:lnSpc>
                <a:spcPct val="120000"/>
              </a:lnSpc>
            </a:pPr>
            <a:r>
              <a:rPr lang="en-IN" sz="1600" b="1" dirty="0">
                <a:latin typeface="Times New Roman" pitchFamily="18" charset="0"/>
                <a:cs typeface="Times New Roman" pitchFamily="18" charset="0"/>
              </a:rPr>
              <a:t>(D) Psychological Factors:</a:t>
            </a:r>
          </a:p>
          <a:p>
            <a:pPr algn="just" fontAlgn="base">
              <a:lnSpc>
                <a:spcPct val="120000"/>
              </a:lnSpc>
            </a:pPr>
            <a:r>
              <a:rPr lang="en-IN" sz="1600" dirty="0">
                <a:latin typeface="Times New Roman" pitchFamily="18" charset="0"/>
                <a:cs typeface="Times New Roman" pitchFamily="18" charset="0"/>
              </a:rPr>
              <a:t>Buying behaviour is influenced by several psychological factors.</a:t>
            </a:r>
          </a:p>
          <a:p>
            <a:pPr algn="just" fontAlgn="base">
              <a:lnSpc>
                <a:spcPct val="120000"/>
              </a:lnSpc>
            </a:pPr>
            <a:r>
              <a:rPr lang="en-IN" sz="1600" dirty="0">
                <a:latin typeface="Times New Roman" pitchFamily="18" charset="0"/>
                <a:cs typeface="Times New Roman" pitchFamily="18" charset="0"/>
              </a:rPr>
              <a:t>They include motivation, perception, learning, and beliefs and attitudes. It is difficult to measure the impact of psychological factors as they are internal, but are much powerful to control persons’ buying choice. </a:t>
            </a:r>
          </a:p>
          <a:p>
            <a:pPr algn="just" fontAlgn="base">
              <a:lnSpc>
                <a:spcPct val="120000"/>
              </a:lnSpc>
            </a:pPr>
            <a:r>
              <a:rPr lang="en-IN" sz="1600" dirty="0">
                <a:latin typeface="Times New Roman" pitchFamily="18" charset="0"/>
                <a:cs typeface="Times New Roman" pitchFamily="18" charset="0"/>
              </a:rPr>
              <a:t>Manager must try to understand probable role the factors play in making buying decisions.</a:t>
            </a:r>
          </a:p>
          <a:p>
            <a:pPr algn="just" fontAlgn="base">
              <a:lnSpc>
                <a:spcPct val="120000"/>
              </a:lnSpc>
            </a:pPr>
            <a:r>
              <a:rPr lang="en-IN" sz="1600" b="1" dirty="0" err="1">
                <a:latin typeface="Times New Roman" pitchFamily="18" charset="0"/>
                <a:cs typeface="Times New Roman" pitchFamily="18" charset="0"/>
              </a:rPr>
              <a:t>i</a:t>
            </a:r>
            <a:r>
              <a:rPr lang="en-IN" sz="1600" b="1" dirty="0">
                <a:latin typeface="Times New Roman" pitchFamily="18" charset="0"/>
                <a:cs typeface="Times New Roman" pitchFamily="18" charset="0"/>
              </a:rPr>
              <a:t>. Motivation:</a:t>
            </a:r>
          </a:p>
          <a:p>
            <a:pPr algn="just" fontAlgn="base">
              <a:lnSpc>
                <a:spcPct val="120000"/>
              </a:lnSpc>
            </a:pPr>
            <a:r>
              <a:rPr lang="en-IN" sz="1600" dirty="0">
                <a:latin typeface="Times New Roman" pitchFamily="18" charset="0"/>
                <a:cs typeface="Times New Roman" pitchFamily="18" charset="0"/>
              </a:rPr>
              <a:t>It has a significant impact on consumer behaviour. Motivation is closely related to human needs. </a:t>
            </a:r>
          </a:p>
          <a:p>
            <a:pPr algn="just" fontAlgn="base">
              <a:lnSpc>
                <a:spcPct val="120000"/>
              </a:lnSpc>
            </a:pPr>
            <a:r>
              <a:rPr lang="en-IN" sz="1600" dirty="0">
                <a:latin typeface="Times New Roman" pitchFamily="18" charset="0"/>
                <a:cs typeface="Times New Roman" pitchFamily="18" charset="0"/>
              </a:rPr>
              <a:t>One has many needs at a given time. Some needs are biogenic or physiological in nature arising from physiological states of tension, such as hunger, thirst, or discomfort.</a:t>
            </a:r>
          </a:p>
          <a:p>
            <a:pPr algn="just" fontAlgn="base">
              <a:lnSpc>
                <a:spcPct val="120000"/>
              </a:lnSpc>
            </a:pPr>
            <a:r>
              <a:rPr lang="en-IN" sz="1600" dirty="0">
                <a:latin typeface="Times New Roman" pitchFamily="18" charset="0"/>
                <a:cs typeface="Times New Roman" pitchFamily="18" charset="0"/>
              </a:rPr>
              <a:t>Other needs are psychogenic or psychological in nature arising from psychological state of tension, such as recognition, esteem, or belonging. </a:t>
            </a:r>
          </a:p>
          <a:p>
            <a:pPr algn="just">
              <a:lnSpc>
                <a:spcPct val="120000"/>
              </a:lnSpc>
            </a:pPr>
            <a:endParaRPr lang="en-IN" sz="1600"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51294"/>
            <a:ext cx="8229600" cy="4873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304800" y="1447800"/>
            <a:ext cx="8610600" cy="5181600"/>
          </a:xfrm>
        </p:spPr>
        <p:txBody>
          <a:bodyPr>
            <a:normAutofit lnSpcReduction="10000"/>
          </a:bodyPr>
          <a:lstStyle/>
          <a:p>
            <a:pPr algn="just" fontAlgn="base">
              <a:lnSpc>
                <a:spcPct val="120000"/>
              </a:lnSpc>
              <a:spcBef>
                <a:spcPts val="600"/>
              </a:spcBef>
            </a:pPr>
            <a:r>
              <a:rPr lang="en-IN" sz="1600" b="1" dirty="0">
                <a:latin typeface="Times New Roman" pitchFamily="18" charset="0"/>
                <a:cs typeface="Times New Roman" pitchFamily="18" charset="0"/>
              </a:rPr>
              <a:t>People hold one or more of following motives to buy:</a:t>
            </a:r>
            <a:endParaRPr lang="en-IN" sz="1600" dirty="0">
              <a:latin typeface="Times New Roman" pitchFamily="18" charset="0"/>
              <a:cs typeface="Times New Roman" pitchFamily="18" charset="0"/>
            </a:endParaRPr>
          </a:p>
          <a:p>
            <a:pPr algn="just" fontAlgn="base">
              <a:lnSpc>
                <a:spcPct val="120000"/>
              </a:lnSpc>
              <a:spcBef>
                <a:spcPts val="600"/>
              </a:spcBef>
            </a:pPr>
            <a:r>
              <a:rPr lang="en-IN" sz="1600" dirty="0" err="1">
                <a:latin typeface="Times New Roman" pitchFamily="18" charset="0"/>
                <a:cs typeface="Times New Roman" pitchFamily="18" charset="0"/>
              </a:rPr>
              <a:t>i</a:t>
            </a:r>
            <a:r>
              <a:rPr lang="en-IN" sz="1600" dirty="0">
                <a:latin typeface="Times New Roman" pitchFamily="18" charset="0"/>
                <a:cs typeface="Times New Roman" pitchFamily="18" charset="0"/>
              </a:rPr>
              <a:t>. To satisfy basic needs like hunger, thirst, or love</a:t>
            </a:r>
          </a:p>
          <a:p>
            <a:pPr algn="just" fontAlgn="base">
              <a:lnSpc>
                <a:spcPct val="120000"/>
              </a:lnSpc>
              <a:spcBef>
                <a:spcPts val="600"/>
              </a:spcBef>
            </a:pPr>
            <a:r>
              <a:rPr lang="en-IN" sz="1600" dirty="0">
                <a:latin typeface="Times New Roman" pitchFamily="18" charset="0"/>
                <a:cs typeface="Times New Roman" pitchFamily="18" charset="0"/>
              </a:rPr>
              <a:t>ii. To protect from economic, physical or mental hazards</a:t>
            </a:r>
          </a:p>
          <a:p>
            <a:pPr algn="just" fontAlgn="base">
              <a:lnSpc>
                <a:spcPct val="120000"/>
              </a:lnSpc>
              <a:spcBef>
                <a:spcPts val="600"/>
              </a:spcBef>
            </a:pPr>
            <a:r>
              <a:rPr lang="en-IN" sz="1600" dirty="0">
                <a:latin typeface="Times New Roman" pitchFamily="18" charset="0"/>
                <a:cs typeface="Times New Roman" pitchFamily="18" charset="0"/>
              </a:rPr>
              <a:t>iii. To get social status</a:t>
            </a:r>
          </a:p>
          <a:p>
            <a:pPr algn="just" fontAlgn="base">
              <a:lnSpc>
                <a:spcPct val="120000"/>
              </a:lnSpc>
              <a:spcBef>
                <a:spcPts val="600"/>
              </a:spcBef>
            </a:pPr>
            <a:r>
              <a:rPr lang="en-IN" sz="1600" dirty="0">
                <a:latin typeface="Times New Roman" pitchFamily="18" charset="0"/>
                <a:cs typeface="Times New Roman" pitchFamily="18" charset="0"/>
              </a:rPr>
              <a:t>iv. To be recognized or appreciated</a:t>
            </a:r>
          </a:p>
          <a:p>
            <a:pPr algn="just" fontAlgn="base">
              <a:lnSpc>
                <a:spcPct val="120000"/>
              </a:lnSpc>
              <a:spcBef>
                <a:spcPts val="600"/>
              </a:spcBef>
            </a:pPr>
            <a:r>
              <a:rPr lang="en-IN" sz="1600" dirty="0">
                <a:latin typeface="Times New Roman" pitchFamily="18" charset="0"/>
                <a:cs typeface="Times New Roman" pitchFamily="18" charset="0"/>
              </a:rPr>
              <a:t>v. To be respected</a:t>
            </a:r>
          </a:p>
          <a:p>
            <a:pPr algn="just" fontAlgn="base">
              <a:lnSpc>
                <a:spcPct val="120000"/>
              </a:lnSpc>
              <a:spcBef>
                <a:spcPts val="600"/>
              </a:spcBef>
            </a:pPr>
            <a:r>
              <a:rPr lang="en-IN" sz="1600" dirty="0">
                <a:latin typeface="Times New Roman" pitchFamily="18" charset="0"/>
                <a:cs typeface="Times New Roman" pitchFamily="18" charset="0"/>
              </a:rPr>
              <a:t>vi. To be self-actualized</a:t>
            </a:r>
          </a:p>
          <a:p>
            <a:pPr algn="just" fontAlgn="base">
              <a:lnSpc>
                <a:spcPct val="120000"/>
              </a:lnSpc>
              <a:spcBef>
                <a:spcPts val="600"/>
              </a:spcBef>
            </a:pPr>
            <a:r>
              <a:rPr lang="en-IN" sz="1600" dirty="0">
                <a:latin typeface="Times New Roman" pitchFamily="18" charset="0"/>
                <a:cs typeface="Times New Roman" pitchFamily="18" charset="0"/>
              </a:rPr>
              <a:t>Motivation is, thus, a driving force that makes the individual to act to release the tension aroused from unmet needs.</a:t>
            </a:r>
          </a:p>
          <a:p>
            <a:pPr algn="just" fontAlgn="base">
              <a:lnSpc>
                <a:spcPct val="120000"/>
              </a:lnSpc>
              <a:spcBef>
                <a:spcPts val="600"/>
              </a:spcBef>
            </a:pPr>
            <a:r>
              <a:rPr lang="en-IN" sz="1600" b="1" dirty="0">
                <a:latin typeface="Times New Roman" pitchFamily="18" charset="0"/>
                <a:cs typeface="Times New Roman" pitchFamily="18" charset="0"/>
              </a:rPr>
              <a:t>ii. Perception:</a:t>
            </a:r>
          </a:p>
          <a:p>
            <a:pPr algn="just" fontAlgn="base">
              <a:lnSpc>
                <a:spcPct val="120000"/>
              </a:lnSpc>
              <a:spcBef>
                <a:spcPts val="600"/>
              </a:spcBef>
            </a:pPr>
            <a:r>
              <a:rPr lang="en-IN" sz="1600" dirty="0">
                <a:latin typeface="Times New Roman" pitchFamily="18" charset="0"/>
                <a:cs typeface="Times New Roman" pitchFamily="18" charset="0"/>
              </a:rPr>
              <a:t>Person’s motivation to act depends on his perception of situation. It is one of the strongest factors affecting behaviour. </a:t>
            </a:r>
          </a:p>
          <a:p>
            <a:pPr algn="just" fontAlgn="base">
              <a:lnSpc>
                <a:spcPct val="120000"/>
              </a:lnSpc>
              <a:spcBef>
                <a:spcPts val="600"/>
              </a:spcBef>
            </a:pPr>
            <a:r>
              <a:rPr lang="en-IN" sz="1600" dirty="0">
                <a:latin typeface="Times New Roman" pitchFamily="18" charset="0"/>
                <a:cs typeface="Times New Roman" pitchFamily="18" charset="0"/>
              </a:rPr>
              <a:t>The stimuli – product, advertising appeal, incentives, or anything – are perceived differently by different people due to difference in perception.</a:t>
            </a:r>
          </a:p>
          <a:p>
            <a:pPr algn="just" fontAlgn="base">
              <a:lnSpc>
                <a:spcPct val="120000"/>
              </a:lnSpc>
              <a:spcBef>
                <a:spcPts val="600"/>
              </a:spcBef>
            </a:pPr>
            <a:r>
              <a:rPr lang="en-IN" sz="1600" dirty="0">
                <a:latin typeface="Times New Roman" pitchFamily="18" charset="0"/>
                <a:cs typeface="Times New Roman" pitchFamily="18" charset="0"/>
              </a:rPr>
              <a:t>Marketer should know how people perceive marketing offers.</a:t>
            </a:r>
          </a:p>
          <a:p>
            <a:pPr algn="just" fontAlgn="base">
              <a:lnSpc>
                <a:spcPct val="120000"/>
              </a:lnSpc>
              <a:spcBef>
                <a:spcPts val="600"/>
              </a:spcBef>
            </a:pPr>
            <a:endParaRPr lang="en-IN" sz="1600" dirty="0">
              <a:latin typeface="Times New Roman" pitchFamily="18" charset="0"/>
              <a:cs typeface="Times New Roman" pitchFamily="18" charset="0"/>
            </a:endParaRPr>
          </a:p>
          <a:p>
            <a:pPr algn="just">
              <a:lnSpc>
                <a:spcPct val="120000"/>
              </a:lnSpc>
              <a:spcBef>
                <a:spcPts val="600"/>
              </a:spcBef>
            </a:pPr>
            <a:endParaRPr lang="en-IN" sz="16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2587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228600" y="1447800"/>
            <a:ext cx="8763000" cy="5181600"/>
          </a:xfrm>
        </p:spPr>
        <p:txBody>
          <a:bodyPr>
            <a:noAutofit/>
          </a:bodyPr>
          <a:lstStyle/>
          <a:p>
            <a:pPr algn="just" fontAlgn="base">
              <a:spcBef>
                <a:spcPts val="1200"/>
              </a:spcBef>
            </a:pPr>
            <a:r>
              <a:rPr lang="en-IN" sz="1800" b="1" dirty="0">
                <a:latin typeface="Times New Roman" pitchFamily="18" charset="0"/>
                <a:cs typeface="Times New Roman" pitchFamily="18" charset="0"/>
              </a:rPr>
              <a:t>iii. Learning:</a:t>
            </a:r>
          </a:p>
          <a:p>
            <a:pPr algn="just" fontAlgn="base">
              <a:spcBef>
                <a:spcPts val="1200"/>
              </a:spcBef>
            </a:pPr>
            <a:r>
              <a:rPr lang="en-IN" sz="1800" dirty="0">
                <a:latin typeface="Times New Roman" pitchFamily="18" charset="0"/>
                <a:cs typeface="Times New Roman" pitchFamily="18" charset="0"/>
              </a:rPr>
              <a:t>Learning is basically concerned with experience of an individual. </a:t>
            </a:r>
          </a:p>
          <a:p>
            <a:pPr algn="just" fontAlgn="base">
              <a:spcBef>
                <a:spcPts val="1200"/>
              </a:spcBef>
            </a:pPr>
            <a:r>
              <a:rPr lang="en-IN" sz="1800" dirty="0">
                <a:latin typeface="Times New Roman" pitchFamily="18" charset="0"/>
                <a:cs typeface="Times New Roman" pitchFamily="18" charset="0"/>
              </a:rPr>
              <a:t>Learning can be defined as: Relatively permanent changes arising from experience. </a:t>
            </a:r>
          </a:p>
          <a:p>
            <a:pPr algn="just" fontAlgn="base">
              <a:spcBef>
                <a:spcPts val="1200"/>
              </a:spcBef>
            </a:pPr>
            <a:r>
              <a:rPr lang="en-IN" sz="1800" dirty="0">
                <a:latin typeface="Times New Roman" pitchFamily="18" charset="0"/>
                <a:cs typeface="Times New Roman" pitchFamily="18" charset="0"/>
              </a:rPr>
              <a:t>If an individual has satisfactory experience of buying and using the products, he is more likely to talk favourably or repeat the same.</a:t>
            </a:r>
          </a:p>
          <a:p>
            <a:pPr algn="just" fontAlgn="base">
              <a:spcBef>
                <a:spcPts val="1200"/>
              </a:spcBef>
            </a:pPr>
            <a:r>
              <a:rPr lang="en-IN" sz="1800" dirty="0">
                <a:latin typeface="Times New Roman" pitchFamily="18" charset="0"/>
                <a:cs typeface="Times New Roman" pitchFamily="18" charset="0"/>
              </a:rPr>
              <a:t>Most of purchase decisions depend on self-experience or experience of others, whose opinion carry value in buying decisions.</a:t>
            </a:r>
          </a:p>
          <a:p>
            <a:pPr algn="just" fontAlgn="base">
              <a:spcBef>
                <a:spcPts val="1200"/>
              </a:spcBef>
            </a:pPr>
            <a:r>
              <a:rPr lang="en-IN" sz="1800" b="1" dirty="0">
                <a:latin typeface="Times New Roman" pitchFamily="18" charset="0"/>
                <a:cs typeface="Times New Roman" pitchFamily="18" charset="0"/>
              </a:rPr>
              <a:t>iv. Beliefs:</a:t>
            </a:r>
          </a:p>
          <a:p>
            <a:pPr algn="just" fontAlgn="base">
              <a:spcBef>
                <a:spcPts val="1200"/>
              </a:spcBef>
            </a:pPr>
            <a:r>
              <a:rPr lang="en-IN" sz="1800" dirty="0">
                <a:latin typeface="Times New Roman" pitchFamily="18" charset="0"/>
                <a:cs typeface="Times New Roman" pitchFamily="18" charset="0"/>
              </a:rPr>
              <a:t>People hold beliefs about company, company’s goods or services, and they act accordingly. Beliefs of the buyers affect product and brand image. </a:t>
            </a:r>
          </a:p>
          <a:p>
            <a:pPr algn="just" fontAlgn="base">
              <a:spcBef>
                <a:spcPts val="1200"/>
              </a:spcBef>
            </a:pPr>
            <a:r>
              <a:rPr lang="en-IN" sz="1800" dirty="0">
                <a:latin typeface="Times New Roman" pitchFamily="18" charset="0"/>
                <a:cs typeface="Times New Roman" pitchFamily="18" charset="0"/>
              </a:rPr>
              <a:t>We can define the term as: Belief is a descriptive thought that a person holds about something. </a:t>
            </a:r>
          </a:p>
          <a:p>
            <a:pPr algn="just" fontAlgn="base">
              <a:spcBef>
                <a:spcPts val="1200"/>
              </a:spcBef>
            </a:pPr>
            <a:r>
              <a:rPr lang="en-IN" sz="1800" dirty="0">
                <a:latin typeface="Times New Roman" pitchFamily="18" charset="0"/>
                <a:cs typeface="Times New Roman" pitchFamily="18" charset="0"/>
              </a:rPr>
              <a:t>Beliefs may be based on knowledge, opinion, or faith.</a:t>
            </a:r>
          </a:p>
          <a:p>
            <a:pPr algn="just" fontAlgn="base">
              <a:spcBef>
                <a:spcPts val="1200"/>
              </a:spcBef>
            </a:pPr>
            <a:endParaRPr lang="en-IN" sz="1800" dirty="0">
              <a:latin typeface="Times New Roman" pitchFamily="18" charset="0"/>
              <a:cs typeface="Times New Roman" pitchFamily="18" charset="0"/>
            </a:endParaRPr>
          </a:p>
          <a:p>
            <a:pPr algn="just" fontAlgn="base">
              <a:spcBef>
                <a:spcPts val="1200"/>
              </a:spcBef>
            </a:pPr>
            <a:endParaRPr lang="en-IN" sz="1800" dirty="0">
              <a:latin typeface="Times New Roman" pitchFamily="18" charset="0"/>
              <a:cs typeface="Times New Roman" pitchFamily="18" charset="0"/>
            </a:endParaRPr>
          </a:p>
          <a:p>
            <a:pPr algn="just" fontAlgn="base">
              <a:spcBef>
                <a:spcPts val="1200"/>
              </a:spcBef>
            </a:pPr>
            <a:endParaRPr lang="en-IN" sz="1800" dirty="0">
              <a:latin typeface="Times New Roman" pitchFamily="18" charset="0"/>
              <a:cs typeface="Times New Roman" pitchFamily="18" charset="0"/>
            </a:endParaRPr>
          </a:p>
          <a:p>
            <a:pPr algn="just">
              <a:spcBef>
                <a:spcPts val="1200"/>
              </a:spcBef>
            </a:pPr>
            <a:endParaRPr lang="en-IN" sz="18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8229600" cy="563562"/>
          </a:xfrm>
        </p:spPr>
        <p:txBody>
          <a:bodyPr>
            <a:normAutofit fontScale="90000"/>
          </a:bodyPr>
          <a:lstStyle/>
          <a:p>
            <a:r>
              <a:rPr lang="en-IN" sz="3200" b="1" dirty="0">
                <a:latin typeface="Agency FB" pitchFamily="34" charset="0"/>
              </a:rPr>
              <a:t>Factors Influencing Consumer Behaviour</a:t>
            </a:r>
            <a:endParaRPr lang="en-IN" sz="3200" dirty="0"/>
          </a:p>
        </p:txBody>
      </p:sp>
      <p:sp>
        <p:nvSpPr>
          <p:cNvPr id="3" name="Content Placeholder 2"/>
          <p:cNvSpPr>
            <a:spLocks noGrp="1"/>
          </p:cNvSpPr>
          <p:nvPr>
            <p:ph idx="1"/>
          </p:nvPr>
        </p:nvSpPr>
        <p:spPr>
          <a:xfrm>
            <a:off x="457200" y="2133600"/>
            <a:ext cx="8229600" cy="4830763"/>
          </a:xfrm>
        </p:spPr>
        <p:txBody>
          <a:bodyPr>
            <a:normAutofit/>
          </a:bodyPr>
          <a:lstStyle/>
          <a:p>
            <a:pPr fontAlgn="base"/>
            <a:r>
              <a:rPr lang="en-IN" sz="2000" b="1" dirty="0">
                <a:latin typeface="Times New Roman" pitchFamily="18" charset="0"/>
                <a:cs typeface="Times New Roman" pitchFamily="18" charset="0"/>
              </a:rPr>
              <a:t>v. Attitudes:</a:t>
            </a:r>
          </a:p>
          <a:p>
            <a:pPr algn="just" fontAlgn="base">
              <a:lnSpc>
                <a:spcPct val="160000"/>
              </a:lnSpc>
            </a:pPr>
            <a:r>
              <a:rPr lang="en-IN" sz="2000" dirty="0">
                <a:latin typeface="Times New Roman" pitchFamily="18" charset="0"/>
                <a:cs typeface="Times New Roman" pitchFamily="18" charset="0"/>
              </a:rPr>
              <a:t>An attitude is a person’s enduring favourable or unfavourable evaluations, emotional feelings, and action tendencies toward some object or idea. </a:t>
            </a:r>
          </a:p>
          <a:p>
            <a:pPr algn="just" fontAlgn="base">
              <a:lnSpc>
                <a:spcPct val="160000"/>
              </a:lnSpc>
            </a:pPr>
            <a:r>
              <a:rPr lang="en-IN" sz="2000" dirty="0">
                <a:latin typeface="Times New Roman" pitchFamily="18" charset="0"/>
                <a:cs typeface="Times New Roman" pitchFamily="18" charset="0"/>
              </a:rPr>
              <a:t>These emotional feelings are usually evaluative in nature. People hold attitudes toward almost everything, such as religion, politics, clothes, music, food, product, company, and so on.</a:t>
            </a:r>
            <a:endParaRPr lang="en-IN"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112838"/>
            <a:ext cx="6679592" cy="941294"/>
          </a:xfrm>
        </p:spPr>
        <p:txBody>
          <a:bodyPr>
            <a:normAutofit/>
          </a:bodyPr>
          <a:lstStyle/>
          <a:p>
            <a:endParaRPr lang="en-IN" sz="3600"/>
          </a:p>
        </p:txBody>
      </p:sp>
      <p:pic>
        <p:nvPicPr>
          <p:cNvPr id="6" name="Content Placeholder 5" descr="Consumer Decision Making copy.jpg"/>
          <p:cNvPicPr>
            <a:picLocks noGrp="1" noChangeAspect="1"/>
          </p:cNvPicPr>
          <p:nvPr>
            <p:ph idx="1"/>
          </p:nvPr>
        </p:nvPicPr>
        <p:blipFill>
          <a:blip r:embed="rId2"/>
          <a:srcRect l="6493" r="12987"/>
          <a:stretch>
            <a:fillRect/>
          </a:stretch>
        </p:blipFill>
        <p:spPr>
          <a:xfrm>
            <a:off x="2286000" y="1066799"/>
            <a:ext cx="3962400" cy="5432323"/>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334962"/>
          </a:xfrm>
        </p:spPr>
        <p:txBody>
          <a:bodyPr>
            <a:noAutofit/>
          </a:bodyPr>
          <a:lstStyle/>
          <a:p>
            <a:pPr algn="l"/>
            <a:r>
              <a:rPr lang="en-IN" sz="2800" dirty="0">
                <a:latin typeface="Times New Roman" pitchFamily="18" charset="0"/>
                <a:cs typeface="Times New Roman" pitchFamily="18" charset="0"/>
              </a:rPr>
              <a:t>1. Problem recognition</a:t>
            </a:r>
          </a:p>
        </p:txBody>
      </p:sp>
      <p:sp>
        <p:nvSpPr>
          <p:cNvPr id="3" name="Content Placeholder 2"/>
          <p:cNvSpPr>
            <a:spLocks noGrp="1"/>
          </p:cNvSpPr>
          <p:nvPr>
            <p:ph idx="1"/>
          </p:nvPr>
        </p:nvSpPr>
        <p:spPr>
          <a:xfrm>
            <a:off x="152400" y="1600200"/>
            <a:ext cx="8686800" cy="5105400"/>
          </a:xfrm>
        </p:spPr>
        <p:txBody>
          <a:bodyPr>
            <a:normAutofit/>
          </a:bodyPr>
          <a:lstStyle/>
          <a:p>
            <a:pPr algn="just">
              <a:lnSpc>
                <a:spcPct val="120000"/>
              </a:lnSpc>
              <a:spcBef>
                <a:spcPts val="600"/>
              </a:spcBef>
            </a:pPr>
            <a:r>
              <a:rPr lang="en-IN" sz="1600" dirty="0">
                <a:latin typeface="Times New Roman" pitchFamily="18" charset="0"/>
                <a:cs typeface="Times New Roman" pitchFamily="18" charset="0"/>
              </a:rPr>
              <a:t>Problem recognition also occurs when a consumer  receives  new information about a good,  service, or business. </a:t>
            </a:r>
          </a:p>
          <a:p>
            <a:pPr algn="just">
              <a:lnSpc>
                <a:spcPct val="120000"/>
              </a:lnSpc>
              <a:spcBef>
                <a:spcPts val="600"/>
              </a:spcBef>
            </a:pPr>
            <a:r>
              <a:rPr lang="en-IN" sz="1600" dirty="0">
                <a:latin typeface="Times New Roman" pitchFamily="18" charset="0"/>
                <a:cs typeface="Times New Roman" pitchFamily="18" charset="0"/>
              </a:rPr>
              <a:t>New fashions, for example, can make people recognize that their current clothing is not in style or up to date. </a:t>
            </a:r>
          </a:p>
          <a:p>
            <a:pPr algn="just">
              <a:lnSpc>
                <a:spcPct val="120000"/>
              </a:lnSpc>
              <a:spcBef>
                <a:spcPts val="600"/>
              </a:spcBef>
            </a:pPr>
            <a:r>
              <a:rPr lang="en-IN" sz="1600" dirty="0">
                <a:latin typeface="Times New Roman" pitchFamily="18" charset="0"/>
                <a:cs typeface="Times New Roman" pitchFamily="18" charset="0"/>
              </a:rPr>
              <a:t>Different circumstances can change and force a consumer to recognize a major buying problem.</a:t>
            </a:r>
          </a:p>
          <a:p>
            <a:pPr algn="just">
              <a:lnSpc>
                <a:spcPct val="120000"/>
              </a:lnSpc>
              <a:spcBef>
                <a:spcPts val="600"/>
              </a:spcBef>
            </a:pPr>
            <a:r>
              <a:rPr lang="en-IN" sz="1600" dirty="0">
                <a:latin typeface="Times New Roman" pitchFamily="18" charset="0"/>
                <a:cs typeface="Times New Roman" pitchFamily="18" charset="0"/>
              </a:rPr>
              <a:t>For example – run out of milk or cooking oil, car indicating low level of fuel, are some of the routine problems that individuals face. Such problems are quickly recognised, defined, and resolved. </a:t>
            </a:r>
          </a:p>
          <a:p>
            <a:pPr algn="just">
              <a:lnSpc>
                <a:spcPct val="120000"/>
              </a:lnSpc>
              <a:spcBef>
                <a:spcPts val="600"/>
              </a:spcBef>
            </a:pPr>
            <a:r>
              <a:rPr lang="en-IN" sz="1600" dirty="0">
                <a:latin typeface="Times New Roman" pitchFamily="18" charset="0"/>
                <a:cs typeface="Times New Roman" pitchFamily="18" charset="0"/>
              </a:rPr>
              <a:t>Recognition of unplanned problem may take much longer time as it may evolve slowly over time. For example - need of a new refrigerator as existing one is not working properly. </a:t>
            </a:r>
          </a:p>
          <a:p>
            <a:pPr algn="just">
              <a:lnSpc>
                <a:spcPct val="120000"/>
              </a:lnSpc>
              <a:spcBef>
                <a:spcPts val="600"/>
              </a:spcBef>
            </a:pPr>
            <a:r>
              <a:rPr lang="en-IN" sz="1600" dirty="0">
                <a:latin typeface="Times New Roman" pitchFamily="18" charset="0"/>
                <a:cs typeface="Times New Roman" pitchFamily="18" charset="0"/>
              </a:rPr>
              <a:t>An individual recognise problem through information processing arising as a result of internal and external stimuli. </a:t>
            </a:r>
          </a:p>
          <a:p>
            <a:pPr algn="just">
              <a:lnSpc>
                <a:spcPct val="120000"/>
              </a:lnSpc>
              <a:spcBef>
                <a:spcPts val="600"/>
              </a:spcBef>
            </a:pPr>
            <a:r>
              <a:rPr lang="en-IN" sz="1600" dirty="0">
                <a:latin typeface="Times New Roman" pitchFamily="18" charset="0"/>
                <a:cs typeface="Times New Roman" pitchFamily="18" charset="0"/>
              </a:rPr>
              <a:t>After problem recognition the action to solve the problem depends on the magnitude of discrepancy between the current state and desired state and the importance of the problem for the concerned consumer.</a:t>
            </a:r>
          </a:p>
          <a:p>
            <a:pPr algn="just">
              <a:lnSpc>
                <a:spcPct val="120000"/>
              </a:lnSpc>
              <a:spcBef>
                <a:spcPts val="600"/>
              </a:spcBef>
            </a:pPr>
            <a:endParaRPr lang="en-IN" sz="16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456" y="1143000"/>
            <a:ext cx="8229600" cy="334962"/>
          </a:xfrm>
        </p:spPr>
        <p:txBody>
          <a:bodyPr>
            <a:noAutofit/>
          </a:bodyPr>
          <a:lstStyle/>
          <a:p>
            <a:pPr algn="l"/>
            <a:br>
              <a:rPr lang="en-IN" sz="2800" b="1" dirty="0">
                <a:latin typeface="Times New Roman" pitchFamily="18" charset="0"/>
                <a:cs typeface="Times New Roman" pitchFamily="18" charset="0"/>
              </a:rPr>
            </a:br>
            <a:r>
              <a:rPr lang="en-IN" sz="2800" b="1" dirty="0">
                <a:latin typeface="Times New Roman" pitchFamily="18" charset="0"/>
                <a:cs typeface="Times New Roman" pitchFamily="18" charset="0"/>
              </a:rPr>
              <a:t>2. Information Search </a:t>
            </a:r>
            <a:br>
              <a:rPr lang="en-IN" sz="2800" dirty="0">
                <a:latin typeface="Times New Roman" pitchFamily="18" charset="0"/>
                <a:cs typeface="Times New Roman" pitchFamily="18" charset="0"/>
              </a:rPr>
            </a:b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752600"/>
            <a:ext cx="8610600" cy="4876800"/>
          </a:xfrm>
        </p:spPr>
        <p:txBody>
          <a:bodyPr>
            <a:noAutofit/>
          </a:bodyPr>
          <a:lstStyle/>
          <a:p>
            <a:pPr algn="just">
              <a:lnSpc>
                <a:spcPct val="120000"/>
              </a:lnSpc>
              <a:spcBef>
                <a:spcPts val="600"/>
              </a:spcBef>
            </a:pPr>
            <a:r>
              <a:rPr lang="en-IN" sz="1600" dirty="0">
                <a:latin typeface="Times New Roman" pitchFamily="18" charset="0"/>
                <a:cs typeface="Times New Roman" pitchFamily="18" charset="0"/>
              </a:rPr>
              <a:t>Information search is done to know about product or service, price, place and so on. </a:t>
            </a:r>
          </a:p>
          <a:p>
            <a:pPr algn="just">
              <a:lnSpc>
                <a:spcPct val="120000"/>
              </a:lnSpc>
              <a:spcBef>
                <a:spcPts val="600"/>
              </a:spcBef>
            </a:pPr>
            <a:r>
              <a:rPr lang="en-IN" sz="1600" dirty="0">
                <a:latin typeface="Times New Roman" pitchFamily="18" charset="0"/>
                <a:cs typeface="Times New Roman" pitchFamily="18" charset="0"/>
              </a:rPr>
              <a:t>In the process of decision making, the consumer engages in both </a:t>
            </a:r>
          </a:p>
          <a:p>
            <a:pPr algn="just">
              <a:lnSpc>
                <a:spcPct val="120000"/>
              </a:lnSpc>
              <a:spcBef>
                <a:spcPts val="600"/>
              </a:spcBef>
            </a:pPr>
            <a:r>
              <a:rPr lang="en-IN" sz="1600" b="1" dirty="0">
                <a:latin typeface="Times New Roman" pitchFamily="18" charset="0"/>
                <a:cs typeface="Times New Roman" pitchFamily="18" charset="0"/>
              </a:rPr>
              <a:t>A) Internal information search  and </a:t>
            </a:r>
          </a:p>
          <a:p>
            <a:pPr algn="just">
              <a:lnSpc>
                <a:spcPct val="120000"/>
              </a:lnSpc>
              <a:spcBef>
                <a:spcPts val="600"/>
              </a:spcBef>
            </a:pPr>
            <a:r>
              <a:rPr lang="en-IN" sz="1600" b="1" dirty="0">
                <a:latin typeface="Times New Roman" pitchFamily="18" charset="0"/>
                <a:cs typeface="Times New Roman" pitchFamily="18" charset="0"/>
              </a:rPr>
              <a:t>B) External information search. </a:t>
            </a:r>
          </a:p>
          <a:p>
            <a:pPr algn="just">
              <a:lnSpc>
                <a:spcPct val="120000"/>
              </a:lnSpc>
              <a:spcBef>
                <a:spcPts val="600"/>
              </a:spcBef>
            </a:pPr>
            <a:r>
              <a:rPr lang="en-IN" sz="1600" dirty="0">
                <a:latin typeface="Times New Roman" pitchFamily="18" charset="0"/>
                <a:cs typeface="Times New Roman" pitchFamily="18" charset="0"/>
              </a:rPr>
              <a:t>Internal information search involves the buyer identifying alternatives from his memory. </a:t>
            </a:r>
          </a:p>
          <a:p>
            <a:pPr algn="just">
              <a:lnSpc>
                <a:spcPct val="120000"/>
              </a:lnSpc>
              <a:spcBef>
                <a:spcPts val="600"/>
              </a:spcBef>
            </a:pPr>
            <a:r>
              <a:rPr lang="en-IN" sz="1600" dirty="0">
                <a:latin typeface="Times New Roman" pitchFamily="18" charset="0"/>
                <a:cs typeface="Times New Roman" pitchFamily="18" charset="0"/>
              </a:rPr>
              <a:t>Internal information search is sufficient for low involvement products or services. </a:t>
            </a:r>
          </a:p>
          <a:p>
            <a:pPr algn="just">
              <a:lnSpc>
                <a:spcPct val="120000"/>
              </a:lnSpc>
              <a:spcBef>
                <a:spcPts val="600"/>
              </a:spcBef>
            </a:pPr>
            <a:r>
              <a:rPr lang="en-IN" sz="1600" dirty="0">
                <a:latin typeface="Times New Roman" pitchFamily="18" charset="0"/>
                <a:cs typeface="Times New Roman" pitchFamily="18" charset="0"/>
              </a:rPr>
              <a:t>For high involvement product or service, buyers are more likely to do external information search. </a:t>
            </a:r>
          </a:p>
          <a:p>
            <a:pPr algn="just">
              <a:lnSpc>
                <a:spcPct val="120000"/>
              </a:lnSpc>
              <a:spcBef>
                <a:spcPts val="600"/>
              </a:spcBef>
            </a:pPr>
            <a:r>
              <a:rPr lang="en-IN" sz="1600" dirty="0">
                <a:latin typeface="Times New Roman" pitchFamily="18" charset="0"/>
                <a:cs typeface="Times New Roman" pitchFamily="18" charset="0"/>
              </a:rPr>
              <a:t>The amount of efforts a buyer put in information search depends on various factors like market, competition, difference in brands, product characteristics, product importance, and so on. </a:t>
            </a:r>
          </a:p>
          <a:p>
            <a:pPr algn="just">
              <a:lnSpc>
                <a:spcPct val="120000"/>
              </a:lnSpc>
              <a:spcBef>
                <a:spcPts val="600"/>
              </a:spcBef>
            </a:pPr>
            <a:endParaRPr lang="en-IN" sz="16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381000"/>
          </a:xfrm>
        </p:spPr>
        <p:txBody>
          <a:bodyPr>
            <a:noAutofit/>
          </a:bodyPr>
          <a:lstStyle/>
          <a:p>
            <a:pPr algn="l"/>
            <a:endParaRPr lang="en-IN" sz="2400" dirty="0"/>
          </a:p>
        </p:txBody>
      </p:sp>
      <p:sp>
        <p:nvSpPr>
          <p:cNvPr id="3" name="Content Placeholder 2"/>
          <p:cNvSpPr>
            <a:spLocks noGrp="1"/>
          </p:cNvSpPr>
          <p:nvPr>
            <p:ph idx="1"/>
          </p:nvPr>
        </p:nvSpPr>
        <p:spPr>
          <a:xfrm>
            <a:off x="304800" y="1752600"/>
            <a:ext cx="8534400" cy="4876800"/>
          </a:xfrm>
        </p:spPr>
        <p:txBody>
          <a:bodyPr>
            <a:noAutofit/>
          </a:bodyPr>
          <a:lstStyle/>
          <a:p>
            <a:pPr algn="just">
              <a:lnSpc>
                <a:spcPct val="120000"/>
              </a:lnSpc>
              <a:spcBef>
                <a:spcPts val="600"/>
              </a:spcBef>
            </a:pPr>
            <a:r>
              <a:rPr lang="en-US" sz="1800" b="1" dirty="0">
                <a:latin typeface="Times New Roman" pitchFamily="18" charset="0"/>
                <a:cs typeface="Times New Roman" pitchFamily="18" charset="0"/>
              </a:rPr>
              <a:t>Sources of Consumer Information Search</a:t>
            </a:r>
          </a:p>
          <a:p>
            <a:pPr algn="just">
              <a:lnSpc>
                <a:spcPct val="120000"/>
              </a:lnSpc>
            </a:pPr>
            <a:r>
              <a:rPr lang="fr-FR" sz="1800" b="1" dirty="0" err="1">
                <a:latin typeface="Times New Roman" pitchFamily="18" charset="0"/>
                <a:cs typeface="Times New Roman" pitchFamily="18" charset="0"/>
              </a:rPr>
              <a:t>Personal</a:t>
            </a:r>
            <a:r>
              <a:rPr lang="fr-FR" sz="1800" b="1" dirty="0">
                <a:latin typeface="Times New Roman" pitchFamily="18" charset="0"/>
                <a:cs typeface="Times New Roman" pitchFamily="18" charset="0"/>
              </a:rPr>
              <a:t> sources; </a:t>
            </a:r>
          </a:p>
          <a:p>
            <a:pPr algn="just">
              <a:lnSpc>
                <a:spcPct val="120000"/>
              </a:lnSpc>
            </a:pPr>
            <a:r>
              <a:rPr lang="fr-FR" sz="1800" b="1" dirty="0">
                <a:latin typeface="Times New Roman" pitchFamily="18" charset="0"/>
                <a:cs typeface="Times New Roman" pitchFamily="18" charset="0"/>
              </a:rPr>
              <a:t>Commercial sources; </a:t>
            </a:r>
          </a:p>
          <a:p>
            <a:pPr algn="just">
              <a:lnSpc>
                <a:spcPct val="120000"/>
              </a:lnSpc>
            </a:pPr>
            <a:r>
              <a:rPr lang="fr-FR" sz="1800" b="1" dirty="0">
                <a:latin typeface="Times New Roman" pitchFamily="18" charset="0"/>
                <a:cs typeface="Times New Roman" pitchFamily="18" charset="0"/>
              </a:rPr>
              <a:t>Public sources; and </a:t>
            </a:r>
          </a:p>
          <a:p>
            <a:pPr algn="just">
              <a:lnSpc>
                <a:spcPct val="120000"/>
              </a:lnSpc>
            </a:pPr>
            <a:r>
              <a:rPr lang="fr-FR" sz="1800" b="1" dirty="0">
                <a:latin typeface="Times New Roman" pitchFamily="18" charset="0"/>
                <a:cs typeface="Times New Roman" pitchFamily="18" charset="0"/>
              </a:rPr>
              <a:t>Expérience sources</a:t>
            </a:r>
            <a:r>
              <a:rPr lang="fr-FR" sz="1800" dirty="0">
                <a:latin typeface="Times New Roman" pitchFamily="18" charset="0"/>
                <a:cs typeface="Times New Roman" pitchFamily="18" charset="0"/>
              </a:rPr>
              <a:t>.</a:t>
            </a:r>
            <a:endParaRPr lang="en-IN" sz="1800" dirty="0">
              <a:latin typeface="Times New Roman" pitchFamily="18" charset="0"/>
              <a:cs typeface="Times New Roman" pitchFamily="18" charset="0"/>
            </a:endParaRPr>
          </a:p>
          <a:p>
            <a:pPr algn="just">
              <a:lnSpc>
                <a:spcPct val="120000"/>
              </a:lnSpc>
            </a:pPr>
            <a:r>
              <a:rPr lang="en-IN" sz="1800" dirty="0">
                <a:latin typeface="Times New Roman" pitchFamily="18" charset="0"/>
                <a:cs typeface="Times New Roman" pitchFamily="18" charset="0"/>
              </a:rPr>
              <a:t>Effective marketers try to identify the information sources and their relative influence on customers.</a:t>
            </a:r>
          </a:p>
          <a:p>
            <a:pPr algn="just">
              <a:lnSpc>
                <a:spcPct val="120000"/>
              </a:lnSpc>
            </a:pPr>
            <a:r>
              <a:rPr lang="en-IN" sz="1800" dirty="0">
                <a:latin typeface="Times New Roman" pitchFamily="18" charset="0"/>
                <a:cs typeface="Times New Roman" pitchFamily="18" charset="0"/>
              </a:rPr>
              <a:t>This means asking customers how they heard about the product, what sources of information they turned to, and what influences each source of information had on their purchase decision.</a:t>
            </a:r>
          </a:p>
          <a:p>
            <a:pPr algn="just">
              <a:lnSpc>
                <a:spcPct val="120000"/>
              </a:lnSpc>
            </a:pPr>
            <a:r>
              <a:rPr lang="en-IN" sz="1800" dirty="0">
                <a:latin typeface="Times New Roman" pitchFamily="18" charset="0"/>
                <a:cs typeface="Times New Roman" pitchFamily="18" charset="0"/>
              </a:rPr>
              <a:t>This consumer information helps marketers plan advertisements, select information to give to customers, and choose other marketing techniques to meet consumer needs.</a:t>
            </a:r>
          </a:p>
        </p:txBody>
      </p:sp>
      <p:sp>
        <p:nvSpPr>
          <p:cNvPr id="4" name="Title 1">
            <a:extLst>
              <a:ext uri="{FF2B5EF4-FFF2-40B4-BE49-F238E27FC236}">
                <a16:creationId xmlns:a16="http://schemas.microsoft.com/office/drawing/2014/main" id="{7A7A6944-58B4-55D8-BA22-D23EDC444990}"/>
              </a:ext>
            </a:extLst>
          </p:cNvPr>
          <p:cNvSpPr txBox="1">
            <a:spLocks/>
          </p:cNvSpPr>
          <p:nvPr/>
        </p:nvSpPr>
        <p:spPr>
          <a:xfrm>
            <a:off x="304800" y="1143000"/>
            <a:ext cx="8229600" cy="381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r>
              <a:rPr lang="en-IN" sz="2400" b="1">
                <a:latin typeface="Times New Roman" pitchFamily="18" charset="0"/>
                <a:cs typeface="Times New Roman" pitchFamily="18" charset="0"/>
              </a:rPr>
            </a:br>
            <a:r>
              <a:rPr lang="en-IN" sz="2400" b="1">
                <a:latin typeface="Times New Roman" pitchFamily="18" charset="0"/>
                <a:cs typeface="Times New Roman" pitchFamily="18" charset="0"/>
              </a:rPr>
              <a:t>2. Information Search Cont...</a:t>
            </a:r>
            <a:br>
              <a:rPr lang="en-IN" sz="2400">
                <a:latin typeface="Times New Roman" pitchFamily="18" charset="0"/>
                <a:cs typeface="Times New Roman" pitchFamily="18" charset="0"/>
              </a:rPr>
            </a:br>
            <a:endParaRPr lang="en-IN"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563562"/>
          </a:xfrm>
        </p:spPr>
        <p:txBody>
          <a:bodyPr>
            <a:noAutofit/>
          </a:bodyPr>
          <a:lstStyle/>
          <a:p>
            <a:pPr algn="l"/>
            <a:br>
              <a:rPr lang="en-IN" sz="2800" b="1" dirty="0">
                <a:latin typeface="Times New Roman" pitchFamily="18" charset="0"/>
                <a:cs typeface="Times New Roman" pitchFamily="18" charset="0"/>
              </a:rPr>
            </a:br>
            <a:r>
              <a:rPr lang="en-IN" sz="2800" b="1" dirty="0">
                <a:latin typeface="Times New Roman" pitchFamily="18" charset="0"/>
                <a:cs typeface="Times New Roman" pitchFamily="18" charset="0"/>
              </a:rPr>
              <a:t>3. Information Evaluation</a:t>
            </a:r>
            <a:br>
              <a:rPr lang="en-IN" sz="2800" b="1" dirty="0">
                <a:latin typeface="Times New Roman" pitchFamily="18" charset="0"/>
                <a:cs typeface="Times New Roman" pitchFamily="18" charset="0"/>
              </a:rPr>
            </a:b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057400"/>
            <a:ext cx="8382000" cy="4495800"/>
          </a:xfrm>
        </p:spPr>
        <p:txBody>
          <a:bodyPr>
            <a:normAutofit/>
          </a:bodyPr>
          <a:lstStyle/>
          <a:p>
            <a:pPr>
              <a:spcBef>
                <a:spcPts val="1200"/>
              </a:spcBef>
            </a:pPr>
            <a:r>
              <a:rPr lang="en-IN" sz="2000" dirty="0">
                <a:latin typeface="Times New Roman" pitchFamily="18" charset="0"/>
                <a:cs typeface="Times New Roman" pitchFamily="18" charset="0"/>
              </a:rPr>
              <a:t>During this stage consumers usually compare products with respect to their various features and benefits. They may compare product brands, styles, sizes, </a:t>
            </a:r>
            <a:r>
              <a:rPr lang="en-IN" sz="2000" dirty="0" err="1">
                <a:latin typeface="Times New Roman" pitchFamily="18" charset="0"/>
                <a:cs typeface="Times New Roman" pitchFamily="18" charset="0"/>
              </a:rPr>
              <a:t>colors</a:t>
            </a:r>
            <a:r>
              <a:rPr lang="en-IN" sz="2000" dirty="0">
                <a:latin typeface="Times New Roman" pitchFamily="18" charset="0"/>
                <a:cs typeface="Times New Roman" pitchFamily="18" charset="0"/>
              </a:rPr>
              <a:t>, prices, and related services. </a:t>
            </a:r>
          </a:p>
          <a:p>
            <a:pPr>
              <a:spcBef>
                <a:spcPts val="1200"/>
              </a:spcBef>
            </a:pPr>
            <a:r>
              <a:rPr lang="en-IN" sz="2000" dirty="0">
                <a:latin typeface="Times New Roman" pitchFamily="18" charset="0"/>
                <a:cs typeface="Times New Roman" pitchFamily="18" charset="0"/>
              </a:rPr>
              <a:t>Consumers generally evaluate goods and services by the features or benefits that are important to them. </a:t>
            </a:r>
          </a:p>
          <a:p>
            <a:pPr>
              <a:spcBef>
                <a:spcPts val="1200"/>
              </a:spcBef>
            </a:pPr>
            <a:r>
              <a:rPr lang="en-IN" sz="2000" dirty="0">
                <a:latin typeface="Times New Roman" pitchFamily="18" charset="0"/>
                <a:cs typeface="Times New Roman" pitchFamily="18" charset="0"/>
              </a:rPr>
              <a:t>It is not possible to examine all the available alternatives. So, buyer develops evaluative criteria to narrow down the choices.</a:t>
            </a:r>
          </a:p>
          <a:p>
            <a:pPr>
              <a:spcBef>
                <a:spcPts val="1200"/>
              </a:spcBef>
            </a:pPr>
            <a:r>
              <a:rPr lang="en-IN" sz="2000" dirty="0">
                <a:latin typeface="Times New Roman" pitchFamily="18" charset="0"/>
                <a:cs typeface="Times New Roman" pitchFamily="18" charset="0"/>
              </a:rPr>
              <a:t>Evaluative criteria are certain characteristics that are important to buyer such as price of the product, size, colour, features, durability, etc.</a:t>
            </a:r>
          </a:p>
          <a:p>
            <a:pPr>
              <a:spcBef>
                <a:spcPts val="1200"/>
              </a:spcBef>
            </a:pPr>
            <a:r>
              <a:rPr lang="en-IN" sz="2000" dirty="0">
                <a:latin typeface="Times New Roman" pitchFamily="18" charset="0"/>
                <a:cs typeface="Times New Roman" pitchFamily="18" charset="0"/>
              </a:rPr>
              <a:t>Retailers and other marketers often try to influence the type of criteria that consumers use in their product evaluations.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34962"/>
          </a:xfrm>
        </p:spPr>
        <p:txBody>
          <a:bodyPr>
            <a:noAutofit/>
          </a:bodyPr>
          <a:lstStyle/>
          <a:p>
            <a:pPr algn="l"/>
            <a:br>
              <a:rPr lang="en-IN" sz="2800" b="1" dirty="0">
                <a:latin typeface="Times New Roman" pitchFamily="18" charset="0"/>
                <a:cs typeface="Times New Roman" pitchFamily="18" charset="0"/>
              </a:rPr>
            </a:br>
            <a:r>
              <a:rPr lang="en-IN" sz="2800" b="1" dirty="0">
                <a:latin typeface="Times New Roman" pitchFamily="18" charset="0"/>
                <a:cs typeface="Times New Roman" pitchFamily="18" charset="0"/>
              </a:rPr>
              <a:t>4. Purchase Decisions</a:t>
            </a:r>
            <a:br>
              <a:rPr lang="en-IN" sz="2800" b="1" dirty="0">
                <a:latin typeface="Times New Roman" pitchFamily="18" charset="0"/>
                <a:cs typeface="Times New Roman" pitchFamily="18" charset="0"/>
              </a:rPr>
            </a:b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905000"/>
            <a:ext cx="8763000" cy="4724400"/>
          </a:xfrm>
        </p:spPr>
        <p:txBody>
          <a:bodyPr>
            <a:noAutofit/>
          </a:bodyPr>
          <a:lstStyle/>
          <a:p>
            <a:pPr algn="just">
              <a:lnSpc>
                <a:spcPct val="120000"/>
              </a:lnSpc>
              <a:spcBef>
                <a:spcPts val="1200"/>
              </a:spcBef>
            </a:pPr>
            <a:r>
              <a:rPr lang="en-IN" sz="1600" dirty="0">
                <a:latin typeface="Times New Roman" pitchFamily="18" charset="0"/>
                <a:cs typeface="Times New Roman" pitchFamily="18" charset="0"/>
              </a:rPr>
              <a:t>At this  stage  in the consumer decision making process, consumers have recognized a need, done some research on the product, and evaluated available alternatives.  </a:t>
            </a:r>
          </a:p>
          <a:p>
            <a:pPr algn="just">
              <a:lnSpc>
                <a:spcPct val="120000"/>
              </a:lnSpc>
              <a:spcBef>
                <a:spcPts val="1200"/>
              </a:spcBef>
            </a:pPr>
            <a:r>
              <a:rPr lang="en-IN" sz="1600" dirty="0">
                <a:latin typeface="Times New Roman" pitchFamily="18" charset="0"/>
                <a:cs typeface="Times New Roman" pitchFamily="18" charset="0"/>
              </a:rPr>
              <a:t>They are now ready to make a purchase decision, the actual buying of a specified product. </a:t>
            </a:r>
          </a:p>
          <a:p>
            <a:pPr algn="just">
              <a:lnSpc>
                <a:spcPct val="120000"/>
              </a:lnSpc>
              <a:spcBef>
                <a:spcPts val="1200"/>
              </a:spcBef>
            </a:pPr>
            <a:r>
              <a:rPr lang="en-IN" sz="1600" dirty="0">
                <a:latin typeface="Times New Roman" pitchFamily="18" charset="0"/>
                <a:cs typeface="Times New Roman" pitchFamily="18" charset="0"/>
              </a:rPr>
              <a:t>Many factors influence the purchase decision.</a:t>
            </a:r>
          </a:p>
          <a:p>
            <a:pPr algn="just">
              <a:lnSpc>
                <a:spcPct val="120000"/>
              </a:lnSpc>
              <a:spcBef>
                <a:spcPts val="1200"/>
              </a:spcBef>
            </a:pPr>
            <a:r>
              <a:rPr lang="en-IN" sz="1600" dirty="0">
                <a:latin typeface="Times New Roman" pitchFamily="18" charset="0"/>
                <a:cs typeface="Times New Roman" pitchFamily="18" charset="0"/>
              </a:rPr>
              <a:t>These include the cost of the product compared to how much money the consumer can afford to spend, the opinions of family or friends, and the sales and services policies of the marketer. </a:t>
            </a:r>
          </a:p>
          <a:p>
            <a:pPr algn="just">
              <a:lnSpc>
                <a:spcPct val="120000"/>
              </a:lnSpc>
              <a:spcBef>
                <a:spcPts val="1200"/>
              </a:spcBef>
            </a:pPr>
            <a:r>
              <a:rPr lang="en-IN" sz="1600" dirty="0">
                <a:latin typeface="Times New Roman" pitchFamily="18" charset="0"/>
                <a:cs typeface="Times New Roman" pitchFamily="18" charset="0"/>
              </a:rPr>
              <a:t>Some customers may wish to try a product before making a major purchase.</a:t>
            </a:r>
          </a:p>
          <a:p>
            <a:pPr algn="just">
              <a:lnSpc>
                <a:spcPct val="120000"/>
              </a:lnSpc>
              <a:spcBef>
                <a:spcPts val="1200"/>
              </a:spcBef>
            </a:pPr>
            <a:r>
              <a:rPr lang="en-IN" sz="1600" dirty="0">
                <a:latin typeface="Times New Roman" pitchFamily="18" charset="0"/>
                <a:cs typeface="Times New Roman" pitchFamily="18" charset="0"/>
              </a:rPr>
              <a:t>A buyer who decides to execute a purchase intention will be making up to </a:t>
            </a:r>
            <a:r>
              <a:rPr lang="en-IN" sz="1600" b="1" dirty="0">
                <a:latin typeface="Times New Roman" pitchFamily="18" charset="0"/>
                <a:cs typeface="Times New Roman" pitchFamily="18" charset="0"/>
              </a:rPr>
              <a:t>five purchase decisions which includes, Brand decision, vendor decision, quantity decision, timing decision and payment-method decision.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0600"/>
            <a:ext cx="8229600" cy="487362"/>
          </a:xfrm>
        </p:spPr>
        <p:txBody>
          <a:bodyPr>
            <a:noAutofit/>
          </a:bodyPr>
          <a:lstStyle/>
          <a:p>
            <a:pPr algn="l"/>
            <a:r>
              <a:rPr lang="en-US" sz="3200" dirty="0">
                <a:latin typeface="Times New Roman" pitchFamily="18" charset="0"/>
                <a:cs typeface="Times New Roman" pitchFamily="18" charset="0"/>
              </a:rPr>
              <a:t>Nature/Characteristics</a:t>
            </a:r>
            <a:endParaRPr lang="en-IN" sz="32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752600"/>
            <a:ext cx="8686800" cy="4876800"/>
          </a:xfrm>
        </p:spPr>
        <p:txBody>
          <a:bodyPr>
            <a:noAutofit/>
          </a:bodyPr>
          <a:lstStyle/>
          <a:p>
            <a:pPr marL="514350" indent="-514350" algn="just">
              <a:lnSpc>
                <a:spcPct val="170000"/>
              </a:lnSpc>
              <a:buAutoNum type="arabicPeriod"/>
            </a:pPr>
            <a:r>
              <a:rPr lang="en-US" sz="1800" dirty="0">
                <a:latin typeface="Times New Roman" pitchFamily="18" charset="0"/>
                <a:cs typeface="Times New Roman" pitchFamily="18" charset="0"/>
              </a:rPr>
              <a:t>Influenced by various factors</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Undergoes a constant change</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Varies from consumer to consumer</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Varies from region to region and country to county</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Information on consumer behavior is important to the marketers</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Leads to purchase decision</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Varies from product to product</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Improves standard of living</a:t>
            </a:r>
          </a:p>
          <a:p>
            <a:pPr marL="514350" indent="-514350" algn="just">
              <a:lnSpc>
                <a:spcPct val="170000"/>
              </a:lnSpc>
              <a:buFont typeface="Arial" pitchFamily="34" charset="0"/>
              <a:buAutoNum type="arabicPeriod"/>
            </a:pPr>
            <a:r>
              <a:rPr lang="en-US" sz="1800" dirty="0">
                <a:latin typeface="Times New Roman" pitchFamily="18" charset="0"/>
                <a:cs typeface="Times New Roman" pitchFamily="18" charset="0"/>
              </a:rPr>
              <a:t>Reflects status</a:t>
            </a:r>
            <a:endParaRPr lang="en-IN" sz="1800" dirty="0">
              <a:latin typeface="Times New Roman" pitchFamily="18" charset="0"/>
              <a:cs typeface="Times New Roman" pitchFamily="18" charset="0"/>
            </a:endParaRPr>
          </a:p>
          <a:p>
            <a:pPr marL="514350" indent="-514350" algn="just">
              <a:lnSpc>
                <a:spcPct val="170000"/>
              </a:lnSpc>
              <a:buAutoNum type="arabicPeriod"/>
            </a:pPr>
            <a:endParaRPr lang="en-IN" sz="1800" dirty="0">
              <a:latin typeface="Times New Roman" pitchFamily="18" charset="0"/>
              <a:cs typeface="Times New Roman" pitchFamily="18" charset="0"/>
            </a:endParaRPr>
          </a:p>
          <a:p>
            <a:pPr algn="just">
              <a:lnSpc>
                <a:spcPct val="170000"/>
              </a:lnSpc>
            </a:pPr>
            <a:endParaRPr lang="en-IN" sz="1800"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8229600" cy="487362"/>
          </a:xfrm>
        </p:spPr>
        <p:txBody>
          <a:bodyPr>
            <a:normAutofit fontScale="90000"/>
          </a:bodyPr>
          <a:lstStyle/>
          <a:p>
            <a:pPr algn="just"/>
            <a:r>
              <a:rPr lang="en-IN" sz="2800" b="1" dirty="0">
                <a:latin typeface="Times New Roman" pitchFamily="18" charset="0"/>
                <a:cs typeface="Times New Roman" pitchFamily="18" charset="0"/>
              </a:rPr>
              <a:t>5. Post-Purchase Use and Evaluation</a:t>
            </a: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600200"/>
            <a:ext cx="8534400" cy="5029200"/>
          </a:xfrm>
        </p:spPr>
        <p:txBody>
          <a:bodyPr>
            <a:noAutofit/>
          </a:bodyPr>
          <a:lstStyle/>
          <a:p>
            <a:pPr algn="just"/>
            <a:r>
              <a:rPr lang="en-IN" sz="2000" dirty="0">
                <a:latin typeface="Times New Roman" pitchFamily="18" charset="0"/>
                <a:cs typeface="Times New Roman" pitchFamily="18" charset="0"/>
              </a:rPr>
              <a:t>After customers make buying decisions, they often continue to evaluate them. </a:t>
            </a:r>
          </a:p>
          <a:p>
            <a:pPr algn="just"/>
            <a:r>
              <a:rPr lang="en-IN" sz="2000" dirty="0">
                <a:latin typeface="Times New Roman" pitchFamily="18" charset="0"/>
                <a:cs typeface="Times New Roman" pitchFamily="18" charset="0"/>
              </a:rPr>
              <a:t>Post-purchase evaluation occurs when a customer seeks reasons to support a purchase decision.  </a:t>
            </a:r>
          </a:p>
          <a:p>
            <a:pPr algn="just"/>
            <a:r>
              <a:rPr lang="en-IN" sz="2000" dirty="0">
                <a:latin typeface="Times New Roman" pitchFamily="18" charset="0"/>
                <a:cs typeface="Times New Roman" pitchFamily="18" charset="0"/>
              </a:rPr>
              <a:t>Marketers use the term cognitive dissonance to refer to post-decision doubt that a customer has about an  original  purchase. </a:t>
            </a:r>
          </a:p>
          <a:p>
            <a:pPr algn="just"/>
            <a:r>
              <a:rPr lang="en-IN" sz="2000" dirty="0">
                <a:latin typeface="Times New Roman" pitchFamily="18" charset="0"/>
                <a:cs typeface="Times New Roman" pitchFamily="18" charset="0"/>
              </a:rPr>
              <a:t>Marketers take positive steps to reduce cognitive dissonance and to help buyers feel good about their purchases. </a:t>
            </a:r>
          </a:p>
          <a:p>
            <a:pPr algn="just"/>
            <a:r>
              <a:rPr lang="en-IN" sz="2000" dirty="0">
                <a:latin typeface="Times New Roman" pitchFamily="18" charset="0"/>
                <a:cs typeface="Times New Roman" pitchFamily="18" charset="0"/>
              </a:rPr>
              <a:t> If the buyer is satisfied then he will exhibit a higher probability of </a:t>
            </a:r>
            <a:r>
              <a:rPr lang="en-IN" sz="2000" b="1" dirty="0">
                <a:latin typeface="Times New Roman" pitchFamily="18" charset="0"/>
                <a:cs typeface="Times New Roman" pitchFamily="18" charset="0"/>
              </a:rPr>
              <a:t>repeat purchase</a:t>
            </a:r>
            <a:r>
              <a:rPr lang="en-IN" sz="2000" dirty="0">
                <a:latin typeface="Times New Roman" pitchFamily="18" charset="0"/>
                <a:cs typeface="Times New Roman" pitchFamily="18" charset="0"/>
              </a:rPr>
              <a:t> of the product or service.</a:t>
            </a:r>
          </a:p>
          <a:p>
            <a:pPr algn="just"/>
            <a:r>
              <a:rPr lang="en-IN" sz="2000" dirty="0">
                <a:latin typeface="Times New Roman" pitchFamily="18" charset="0"/>
                <a:cs typeface="Times New Roman" pitchFamily="18" charset="0"/>
              </a:rPr>
              <a:t>Successful marketers know that a satisfied customer is also an excellent advertisement for the company and its products. </a:t>
            </a:r>
          </a:p>
          <a:p>
            <a:pPr algn="just"/>
            <a:r>
              <a:rPr lang="en-IN" sz="2000" dirty="0">
                <a:latin typeface="Times New Roman" pitchFamily="18" charset="0"/>
                <a:cs typeface="Times New Roman" pitchFamily="18" charset="0"/>
              </a:rPr>
              <a:t>Customer oriented practices usually result in customer  recommendations, called </a:t>
            </a:r>
            <a:r>
              <a:rPr lang="en-IN" sz="2000" b="1" dirty="0">
                <a:latin typeface="Times New Roman" pitchFamily="18" charset="0"/>
                <a:cs typeface="Times New Roman" pitchFamily="18" charset="0"/>
              </a:rPr>
              <a:t>word of mouth advertising, and customer loyalty and repeat business.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en-US" sz="3200" b="1" dirty="0">
                <a:latin typeface="Times New Roman" pitchFamily="18" charset="0"/>
                <a:cs typeface="Times New Roman" pitchFamily="18" charset="0"/>
              </a:rPr>
              <a:t>Buying Motives &amp; Buying Roles</a:t>
            </a:r>
            <a:endParaRPr lang="en-IN"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295400"/>
            <a:ext cx="8610600" cy="5334000"/>
          </a:xfrm>
        </p:spPr>
        <p:txBody>
          <a:bodyPr>
            <a:noAutofit/>
          </a:bodyPr>
          <a:lstStyle/>
          <a:p>
            <a:r>
              <a:rPr lang="en-US" sz="2000" b="1" dirty="0">
                <a:latin typeface="Times New Roman" pitchFamily="18" charset="0"/>
                <a:cs typeface="Times New Roman" pitchFamily="18" charset="0"/>
              </a:rPr>
              <a:t>Buying Motives</a:t>
            </a:r>
          </a:p>
          <a:p>
            <a:r>
              <a:rPr lang="en-IN" sz="2000" dirty="0">
                <a:latin typeface="Times New Roman" pitchFamily="18" charset="0"/>
                <a:cs typeface="Times New Roman" pitchFamily="18" charset="0"/>
              </a:rPr>
              <a:t>A consumer is said to have a motive behind his each and every purchase. </a:t>
            </a:r>
          </a:p>
          <a:p>
            <a:r>
              <a:rPr lang="en-IN" sz="2000" dirty="0">
                <a:latin typeface="Times New Roman" pitchFamily="18" charset="0"/>
                <a:cs typeface="Times New Roman" pitchFamily="18" charset="0"/>
              </a:rPr>
              <a:t>In other words, A consumer’s purchase depends upon the motives that he wishes to fulfil by buying that product.</a:t>
            </a:r>
          </a:p>
          <a:p>
            <a:r>
              <a:rPr lang="en-IN" sz="2000" b="1" dirty="0">
                <a:latin typeface="Times New Roman" pitchFamily="18" charset="0"/>
                <a:cs typeface="Times New Roman" pitchFamily="18" charset="0"/>
              </a:rPr>
              <a:t>The buying motive of the customer refers to the underlying reason or motivation that drives them to make purchases.</a:t>
            </a:r>
          </a:p>
          <a:p>
            <a:r>
              <a:rPr lang="en-IN" sz="2000" dirty="0">
                <a:latin typeface="Times New Roman" pitchFamily="18" charset="0"/>
                <a:cs typeface="Times New Roman" pitchFamily="18" charset="0"/>
              </a:rPr>
              <a:t>Buying motives relate to the feelings and emotions of people which generates a desire to purchase. </a:t>
            </a:r>
          </a:p>
          <a:p>
            <a:r>
              <a:rPr lang="en-IN" sz="2000" dirty="0">
                <a:latin typeface="Times New Roman" pitchFamily="18" charset="0"/>
                <a:cs typeface="Times New Roman" pitchFamily="18" charset="0"/>
              </a:rPr>
              <a:t>It can vary from customer to customer and may be influenced by a variety of factors such as personal needs, desires, emotions, and external influences.</a:t>
            </a:r>
          </a:p>
          <a:p>
            <a:r>
              <a:rPr lang="en-IN" sz="2000" dirty="0">
                <a:latin typeface="Times New Roman" pitchFamily="18" charset="0"/>
                <a:cs typeface="Times New Roman" pitchFamily="18" charset="0"/>
              </a:rPr>
              <a:t>Understanding the buying motive of the customer is vital for businesses as it enables them to customize their marketing strategies and offerings as per their target audience's needs.</a:t>
            </a:r>
          </a:p>
          <a:p>
            <a:r>
              <a:rPr lang="en-IN" sz="1800" b="1" i="1" dirty="0">
                <a:latin typeface="Times New Roman" pitchFamily="18" charset="0"/>
                <a:cs typeface="Times New Roman" pitchFamily="18" charset="0"/>
              </a:rPr>
              <a: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1219200"/>
            <a:ext cx="8229600" cy="4906963"/>
          </a:xfrm>
        </p:spPr>
        <p:txBody>
          <a:bodyPr>
            <a:normAutofit/>
          </a:bodyPr>
          <a:lstStyle/>
          <a:p>
            <a:r>
              <a:rPr lang="en-US" sz="2800" b="1" dirty="0">
                <a:latin typeface="Times New Roman" pitchFamily="18" charset="0"/>
                <a:cs typeface="Times New Roman" pitchFamily="18" charset="0"/>
              </a:rPr>
              <a:t>Definition:</a:t>
            </a:r>
            <a:endParaRPr lang="en-IN" sz="2800" b="1" dirty="0">
              <a:latin typeface="Times New Roman" pitchFamily="18" charset="0"/>
              <a:cs typeface="Times New Roman" pitchFamily="18" charset="0"/>
            </a:endParaRPr>
          </a:p>
          <a:p>
            <a:pPr algn="just"/>
            <a:r>
              <a:rPr lang="en-IN" sz="2800" b="1" i="1" dirty="0">
                <a:latin typeface="Times New Roman" pitchFamily="18" charset="0"/>
                <a:cs typeface="Times New Roman" pitchFamily="18" charset="0"/>
              </a:rPr>
              <a:t>As defined by W. J. </a:t>
            </a:r>
            <a:r>
              <a:rPr lang="en-IN" sz="2800" b="1" i="1" dirty="0" err="1">
                <a:latin typeface="Times New Roman" pitchFamily="18" charset="0"/>
                <a:cs typeface="Times New Roman" pitchFamily="18" charset="0"/>
              </a:rPr>
              <a:t>Stanton,“A</a:t>
            </a:r>
            <a:r>
              <a:rPr lang="en-IN" sz="2800" b="1" i="1" dirty="0">
                <a:latin typeface="Times New Roman" pitchFamily="18" charset="0"/>
                <a:cs typeface="Times New Roman" pitchFamily="18" charset="0"/>
              </a:rPr>
              <a:t> motive may be defined as a drive or an urge for which can individual seeks satisfaction. It becomes a buying motive when the individual seeks satisfaction through the purchase of something </a:t>
            </a:r>
            <a:br>
              <a:rPr lang="en-IN" sz="2800" dirty="0"/>
            </a:br>
            <a:endParaRPr lang="en-IN" sz="2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13" name="Content Placeholder 12"/>
          <p:cNvSpPr>
            <a:spLocks noGrp="1"/>
          </p:cNvSpPr>
          <p:nvPr>
            <p:ph idx="1"/>
          </p:nvPr>
        </p:nvSpPr>
        <p:spPr>
          <a:xfrm>
            <a:off x="381000" y="1066800"/>
            <a:ext cx="8534400" cy="5562600"/>
          </a:xfrm>
        </p:spPr>
        <p:txBody>
          <a:bodyPr>
            <a:noAutofit/>
          </a:bodyPr>
          <a:lstStyle/>
          <a:p>
            <a:r>
              <a:rPr lang="en-IN" sz="1800" b="1" dirty="0">
                <a:latin typeface="Times New Roman" pitchFamily="18" charset="0"/>
                <a:cs typeface="Times New Roman" pitchFamily="18" charset="0"/>
              </a:rPr>
              <a:t>Common buying motives:</a:t>
            </a:r>
            <a:endParaRPr lang="en-IN" sz="1800" dirty="0">
              <a:latin typeface="Times New Roman" pitchFamily="18" charset="0"/>
              <a:cs typeface="Times New Roman" pitchFamily="18" charset="0"/>
            </a:endParaRPr>
          </a:p>
          <a:p>
            <a:pPr lvl="1" fontAlgn="ctr"/>
            <a:r>
              <a:rPr lang="en-IN" sz="1800" dirty="0">
                <a:latin typeface="Times New Roman" pitchFamily="18" charset="0"/>
                <a:cs typeface="Times New Roman" pitchFamily="18" charset="0"/>
              </a:rPr>
              <a:t>Security </a:t>
            </a:r>
          </a:p>
          <a:p>
            <a:pPr lvl="1" fontAlgn="ctr"/>
            <a:r>
              <a:rPr lang="en-IN" sz="1800" dirty="0">
                <a:latin typeface="Times New Roman" pitchFamily="18" charset="0"/>
                <a:cs typeface="Times New Roman" pitchFamily="18" charset="0"/>
              </a:rPr>
              <a:t>Convenience </a:t>
            </a:r>
          </a:p>
          <a:p>
            <a:pPr lvl="1" fontAlgn="ctr"/>
            <a:r>
              <a:rPr lang="en-IN" sz="1800" dirty="0">
                <a:latin typeface="Times New Roman" pitchFamily="18" charset="0"/>
                <a:cs typeface="Times New Roman" pitchFamily="18" charset="0"/>
              </a:rPr>
              <a:t>Economy </a:t>
            </a:r>
          </a:p>
          <a:p>
            <a:pPr lvl="1" fontAlgn="ctr"/>
            <a:r>
              <a:rPr lang="en-IN" sz="1800" dirty="0">
                <a:latin typeface="Times New Roman" pitchFamily="18" charset="0"/>
                <a:cs typeface="Times New Roman" pitchFamily="18" charset="0"/>
              </a:rPr>
              <a:t>Esteem </a:t>
            </a:r>
          </a:p>
          <a:p>
            <a:pPr lvl="1" fontAlgn="ctr"/>
            <a:r>
              <a:rPr lang="en-IN" sz="1800" dirty="0">
                <a:latin typeface="Times New Roman" pitchFamily="18" charset="0"/>
                <a:cs typeface="Times New Roman" pitchFamily="18" charset="0"/>
              </a:rPr>
              <a:t>Belongingness </a:t>
            </a:r>
          </a:p>
          <a:p>
            <a:pPr lvl="1" fontAlgn="ctr"/>
            <a:r>
              <a:rPr lang="en-IN" sz="1800" dirty="0">
                <a:latin typeface="Times New Roman" pitchFamily="18" charset="0"/>
                <a:cs typeface="Times New Roman" pitchFamily="18" charset="0"/>
              </a:rPr>
              <a:t>Variety </a:t>
            </a:r>
          </a:p>
          <a:p>
            <a:pPr lvl="1"/>
            <a:r>
              <a:rPr lang="en-IN" sz="1800" dirty="0">
                <a:latin typeface="Times New Roman" pitchFamily="18" charset="0"/>
                <a:cs typeface="Times New Roman" pitchFamily="18" charset="0"/>
              </a:rPr>
              <a:t>Quality </a:t>
            </a:r>
          </a:p>
          <a:p>
            <a:endParaRPr lang="en-IN" sz="1800" b="1" dirty="0">
              <a:latin typeface="Times New Roman" pitchFamily="18" charset="0"/>
              <a:cs typeface="Times New Roman" pitchFamily="18" charset="0"/>
            </a:endParaRPr>
          </a:p>
          <a:p>
            <a:r>
              <a:rPr lang="en-IN" sz="1800" b="1" dirty="0">
                <a:latin typeface="Times New Roman" pitchFamily="18" charset="0"/>
                <a:cs typeface="Times New Roman" pitchFamily="18" charset="0"/>
              </a:rPr>
              <a:t>Factors influencing buying motives:</a:t>
            </a:r>
            <a:endParaRPr lang="en-IN" sz="1800" dirty="0">
              <a:latin typeface="Times New Roman" pitchFamily="18" charset="0"/>
              <a:cs typeface="Times New Roman" pitchFamily="18" charset="0"/>
            </a:endParaRPr>
          </a:p>
          <a:p>
            <a:pPr lvl="1" fontAlgn="ctr"/>
            <a:r>
              <a:rPr lang="en-IN" sz="1800" dirty="0">
                <a:latin typeface="Times New Roman" pitchFamily="18" charset="0"/>
                <a:cs typeface="Times New Roman" pitchFamily="18" charset="0"/>
              </a:rPr>
              <a:t>Personal needs and desires </a:t>
            </a:r>
          </a:p>
          <a:p>
            <a:pPr lvl="1" fontAlgn="ctr"/>
            <a:r>
              <a:rPr lang="en-IN" sz="1800" dirty="0">
                <a:latin typeface="Times New Roman" pitchFamily="18" charset="0"/>
                <a:cs typeface="Times New Roman" pitchFamily="18" charset="0"/>
              </a:rPr>
              <a:t>Cultural values </a:t>
            </a:r>
          </a:p>
          <a:p>
            <a:pPr lvl="1" fontAlgn="ctr"/>
            <a:r>
              <a:rPr lang="en-IN" sz="1800" dirty="0">
                <a:latin typeface="Times New Roman" pitchFamily="18" charset="0"/>
                <a:cs typeface="Times New Roman" pitchFamily="18" charset="0"/>
              </a:rPr>
              <a:t>Social class </a:t>
            </a:r>
          </a:p>
          <a:p>
            <a:pPr lvl="1" fontAlgn="ctr"/>
            <a:r>
              <a:rPr lang="en-IN" sz="1800" dirty="0">
                <a:latin typeface="Times New Roman" pitchFamily="18" charset="0"/>
                <a:cs typeface="Times New Roman" pitchFamily="18" charset="0"/>
              </a:rPr>
              <a:t>Lifestyle </a:t>
            </a:r>
          </a:p>
          <a:p>
            <a:pPr lvl="1" fontAlgn="ctr"/>
            <a:r>
              <a:rPr lang="en-IN" sz="1800" dirty="0">
                <a:latin typeface="Times New Roman" pitchFamily="18" charset="0"/>
                <a:cs typeface="Times New Roman" pitchFamily="18" charset="0"/>
              </a:rPr>
              <a:t>Demographics </a:t>
            </a:r>
          </a:p>
          <a:p>
            <a:pPr lvl="1"/>
            <a:r>
              <a:rPr lang="en-IN" sz="1800" dirty="0">
                <a:latin typeface="Times New Roman" pitchFamily="18" charset="0"/>
                <a:cs typeface="Times New Roman" pitchFamily="18" charset="0"/>
              </a:rPr>
              <a:t>Marketing communication </a:t>
            </a:r>
          </a:p>
          <a:p>
            <a:endParaRPr lang="en-IN" sz="1800"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9154" name="Picture 2" descr="C:\Users\admin\Desktop\buying_motive.png"/>
          <p:cNvPicPr>
            <a:picLocks noGrp="1" noChangeAspect="1" noChangeArrowheads="1"/>
          </p:cNvPicPr>
          <p:nvPr>
            <p:ph idx="1"/>
          </p:nvPr>
        </p:nvPicPr>
        <p:blipFill>
          <a:blip r:embed="rId2"/>
          <a:srcRect b="33333"/>
          <a:stretch>
            <a:fillRect/>
          </a:stretch>
        </p:blipFill>
        <p:spPr bwMode="auto">
          <a:xfrm>
            <a:off x="495300" y="1295400"/>
            <a:ext cx="8153400" cy="4267200"/>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90600"/>
            <a:ext cx="8229600" cy="457200"/>
          </a:xfrm>
        </p:spPr>
        <p:txBody>
          <a:bodyPr>
            <a:noAutofit/>
          </a:bodyPr>
          <a:lstStyle/>
          <a:p>
            <a:r>
              <a:rPr lang="en-US" sz="3200" dirty="0">
                <a:latin typeface="Times New Roman" pitchFamily="18" charset="0"/>
                <a:cs typeface="Times New Roman" pitchFamily="18" charset="0"/>
              </a:rPr>
              <a:t>Types of Buying Motives</a:t>
            </a:r>
            <a:endParaRPr lang="en-IN" sz="32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752600"/>
            <a:ext cx="8686800" cy="4800600"/>
          </a:xfrm>
        </p:spPr>
        <p:txBody>
          <a:bodyPr>
            <a:noAutofit/>
          </a:bodyPr>
          <a:lstStyle/>
          <a:p>
            <a:pPr algn="just"/>
            <a:r>
              <a:rPr lang="en-IN" sz="1600" dirty="0">
                <a:latin typeface="Times New Roman" pitchFamily="18" charset="0"/>
                <a:cs typeface="Times New Roman" pitchFamily="18" charset="0"/>
              </a:rPr>
              <a:t>1. </a:t>
            </a:r>
            <a:r>
              <a:rPr lang="en-IN" sz="1600" b="1" dirty="0">
                <a:latin typeface="Times New Roman" pitchFamily="18" charset="0"/>
                <a:cs typeface="Times New Roman" pitchFamily="18" charset="0"/>
              </a:rPr>
              <a:t>Product buying motives :</a:t>
            </a:r>
          </a:p>
          <a:p>
            <a:pPr algn="just"/>
            <a:r>
              <a:rPr lang="en-IN" sz="1600" dirty="0">
                <a:latin typeface="Times New Roman" pitchFamily="18" charset="0"/>
                <a:cs typeface="Times New Roman" pitchFamily="18" charset="0"/>
              </a:rPr>
              <a:t>Under product buying motives, a customer is said to be motivated to buy a specific</a:t>
            </a:r>
          </a:p>
          <a:p>
            <a:pPr algn="just"/>
            <a:r>
              <a:rPr lang="en-IN" sz="1600" dirty="0">
                <a:latin typeface="Times New Roman" pitchFamily="18" charset="0"/>
                <a:cs typeface="Times New Roman" pitchFamily="18" charset="0"/>
              </a:rPr>
              <a:t>product. This motivation is induced by various product specific factors like size, colour,</a:t>
            </a:r>
          </a:p>
          <a:p>
            <a:pPr algn="just"/>
            <a:r>
              <a:rPr lang="en-IN" sz="1600" dirty="0">
                <a:latin typeface="Times New Roman" pitchFamily="18" charset="0"/>
                <a:cs typeface="Times New Roman" pitchFamily="18" charset="0"/>
              </a:rPr>
              <a:t>package, quality, quantity, and design etc.</a:t>
            </a:r>
          </a:p>
          <a:p>
            <a:pPr algn="just"/>
            <a:r>
              <a:rPr lang="en-IN" sz="1600" dirty="0">
                <a:latin typeface="Times New Roman" pitchFamily="18" charset="0"/>
                <a:cs typeface="Times New Roman" pitchFamily="18" charset="0"/>
              </a:rPr>
              <a:t>Product buying motives can be further classified into rational buying motives and</a:t>
            </a:r>
          </a:p>
          <a:p>
            <a:pPr algn="just"/>
            <a:r>
              <a:rPr lang="en-IN" sz="1600" dirty="0">
                <a:latin typeface="Times New Roman" pitchFamily="18" charset="0"/>
                <a:cs typeface="Times New Roman" pitchFamily="18" charset="0"/>
              </a:rPr>
              <a:t>emotional product buying motives.</a:t>
            </a:r>
            <a:endParaRPr lang="en-IN" sz="1600" b="1" dirty="0">
              <a:latin typeface="Times New Roman" pitchFamily="18" charset="0"/>
              <a:cs typeface="Times New Roman" pitchFamily="18" charset="0"/>
            </a:endParaRPr>
          </a:p>
          <a:p>
            <a:pPr algn="just"/>
            <a:r>
              <a:rPr lang="en-IN" sz="1600" b="1" dirty="0" err="1">
                <a:latin typeface="Times New Roman" pitchFamily="18" charset="0"/>
                <a:cs typeface="Times New Roman" pitchFamily="18" charset="0"/>
              </a:rPr>
              <a:t>i</a:t>
            </a:r>
            <a:r>
              <a:rPr lang="en-IN" sz="1600" b="1" dirty="0">
                <a:latin typeface="Times New Roman" pitchFamily="18" charset="0"/>
                <a:cs typeface="Times New Roman" pitchFamily="18" charset="0"/>
              </a:rPr>
              <a:t>. Rational product buying motives</a:t>
            </a:r>
          </a:p>
          <a:p>
            <a:pPr algn="just"/>
            <a:r>
              <a:rPr lang="en-IN" sz="1600" dirty="0">
                <a:latin typeface="Times New Roman" pitchFamily="18" charset="0"/>
                <a:cs typeface="Times New Roman" pitchFamily="18" charset="0"/>
              </a:rPr>
              <a:t>When a buyer decides to purchase a certain product after carefully or logically considering  each and every aspect associated with the purchase. Such purchase is said to be influenced by rational buying motives.</a:t>
            </a:r>
          </a:p>
          <a:p>
            <a:r>
              <a:rPr lang="en-IN" sz="1600" b="1" dirty="0">
                <a:latin typeface="Times New Roman" pitchFamily="18" charset="0"/>
                <a:cs typeface="Times New Roman" pitchFamily="18" charset="0"/>
              </a:rPr>
              <a:t>Characteristics:</a:t>
            </a:r>
          </a:p>
          <a:p>
            <a:r>
              <a:rPr lang="en-IN" sz="1600" b="1" dirty="0">
                <a:latin typeface="Times New Roman" pitchFamily="18" charset="0"/>
                <a:cs typeface="Times New Roman" pitchFamily="18" charset="0"/>
              </a:rPr>
              <a:t>Logical Thinking</a:t>
            </a:r>
            <a:r>
              <a:rPr lang="en-IN" sz="1600" dirty="0">
                <a:latin typeface="Times New Roman" pitchFamily="18" charset="0"/>
                <a:cs typeface="Times New Roman" pitchFamily="18" charset="0"/>
              </a:rPr>
              <a:t>: The decision-making process is based on facts and clear benefits.</a:t>
            </a:r>
          </a:p>
          <a:p>
            <a:r>
              <a:rPr lang="en-IN" sz="1600" b="1" dirty="0">
                <a:latin typeface="Times New Roman" pitchFamily="18" charset="0"/>
                <a:cs typeface="Times New Roman" pitchFamily="18" charset="0"/>
              </a:rPr>
              <a:t>Comparison</a:t>
            </a:r>
            <a:r>
              <a:rPr lang="en-IN" sz="1600" dirty="0">
                <a:latin typeface="Times New Roman" pitchFamily="18" charset="0"/>
                <a:cs typeface="Times New Roman" pitchFamily="18" charset="0"/>
              </a:rPr>
              <a:t>: Consumers often compare prices, features, and reviews before making a decision.</a:t>
            </a:r>
          </a:p>
          <a:p>
            <a:r>
              <a:rPr lang="en-IN" sz="1600" b="1" dirty="0">
                <a:latin typeface="Times New Roman" pitchFamily="18" charset="0"/>
                <a:cs typeface="Times New Roman" pitchFamily="18" charset="0"/>
              </a:rPr>
              <a:t>Need-Based</a:t>
            </a:r>
            <a:r>
              <a:rPr lang="en-IN" sz="1600" dirty="0">
                <a:latin typeface="Times New Roman" pitchFamily="18" charset="0"/>
                <a:cs typeface="Times New Roman" pitchFamily="18" charset="0"/>
              </a:rPr>
              <a:t>: These motives focus on fulfilling a specific need rather than a desire.</a:t>
            </a:r>
          </a:p>
          <a:p>
            <a:r>
              <a:rPr lang="en-IN" sz="1600" b="1" dirty="0">
                <a:latin typeface="Times New Roman" pitchFamily="18" charset="0"/>
                <a:cs typeface="Times New Roman" pitchFamily="18" charset="0"/>
              </a:rPr>
              <a:t>Cost-Effective</a:t>
            </a:r>
            <a:r>
              <a:rPr lang="en-IN" sz="1600" dirty="0">
                <a:latin typeface="Times New Roman" pitchFamily="18" charset="0"/>
                <a:cs typeface="Times New Roman" pitchFamily="18" charset="0"/>
              </a:rPr>
              <a:t>: Consumers choose products that offer the best value for money.</a:t>
            </a:r>
          </a:p>
          <a:p>
            <a:pPr algn="just"/>
            <a:endParaRPr lang="en-IN" sz="1600"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1143000"/>
            <a:ext cx="8229600" cy="5211762"/>
          </a:xfrm>
        </p:spPr>
        <p:txBody>
          <a:bodyPr>
            <a:normAutofit/>
          </a:bodyPr>
          <a:lstStyle/>
          <a:p>
            <a:pPr algn="just"/>
            <a:r>
              <a:rPr lang="en-IN" sz="2400" dirty="0">
                <a:latin typeface="Times New Roman" pitchFamily="18" charset="0"/>
                <a:cs typeface="Times New Roman" pitchFamily="18" charset="0"/>
              </a:rPr>
              <a:t>Some of the rational product buying motives are :</a:t>
            </a:r>
            <a:endParaRPr lang="en-IN" sz="2400" b="1"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Safety or Security</a:t>
            </a:r>
          </a:p>
          <a:p>
            <a:pPr algn="just"/>
            <a:r>
              <a:rPr lang="en-US" sz="2400" dirty="0">
                <a:latin typeface="Times New Roman" pitchFamily="18" charset="0"/>
                <a:cs typeface="Times New Roman" pitchFamily="18" charset="0"/>
              </a:rPr>
              <a:t>Economy</a:t>
            </a:r>
          </a:p>
          <a:p>
            <a:pPr algn="just"/>
            <a:r>
              <a:rPr lang="en-US" sz="2400" dirty="0">
                <a:latin typeface="Times New Roman" pitchFamily="18" charset="0"/>
                <a:cs typeface="Times New Roman" pitchFamily="18" charset="0"/>
              </a:rPr>
              <a:t>Suitability of the product </a:t>
            </a:r>
          </a:p>
          <a:p>
            <a:pPr algn="just"/>
            <a:r>
              <a:rPr lang="en-US" sz="2400" dirty="0">
                <a:latin typeface="Times New Roman" pitchFamily="18" charset="0"/>
                <a:cs typeface="Times New Roman" pitchFamily="18" charset="0"/>
              </a:rPr>
              <a:t>Durability </a:t>
            </a:r>
          </a:p>
          <a:p>
            <a:pPr algn="just"/>
            <a:r>
              <a:rPr lang="en-US" sz="2400" dirty="0">
                <a:latin typeface="Times New Roman" pitchFamily="18" charset="0"/>
                <a:cs typeface="Times New Roman" pitchFamily="18" charset="0"/>
              </a:rPr>
              <a:t>Convenience</a:t>
            </a:r>
          </a:p>
          <a:p>
            <a:pPr algn="just"/>
            <a:r>
              <a:rPr lang="en-US" sz="2400" b="1" dirty="0">
                <a:latin typeface="Times New Roman" pitchFamily="18" charset="0"/>
                <a:cs typeface="Times New Roman" pitchFamily="18" charset="0"/>
              </a:rPr>
              <a:t>Maruti Suzuki</a:t>
            </a:r>
            <a:r>
              <a:rPr lang="en-US" sz="2400" dirty="0">
                <a:latin typeface="Times New Roman" pitchFamily="18" charset="0"/>
                <a:cs typeface="Times New Roman" pitchFamily="18" charset="0"/>
              </a:rPr>
              <a:t>-Motive: Fuel efficiency, low maintenance cost, wide service network</a:t>
            </a:r>
          </a:p>
          <a:p>
            <a:pPr algn="just"/>
            <a:r>
              <a:rPr lang="en-IN" sz="2400" b="1" dirty="0">
                <a:latin typeface="Times New Roman" pitchFamily="18" charset="0"/>
                <a:cs typeface="Times New Roman" pitchFamily="18" charset="0"/>
              </a:rPr>
              <a:t>Asian Paints</a:t>
            </a:r>
            <a:r>
              <a:rPr lang="en-IN" sz="2400" dirty="0">
                <a:latin typeface="Times New Roman" pitchFamily="18" charset="0"/>
                <a:cs typeface="Times New Roman" pitchFamily="18" charset="0"/>
              </a:rPr>
              <a:t>-Motive: Quality, durability, wide colour range</a:t>
            </a:r>
          </a:p>
          <a:p>
            <a:pPr algn="just"/>
            <a:endParaRPr lang="en-US" sz="2400" dirty="0">
              <a:latin typeface="Times New Roman" pitchFamily="18" charset="0"/>
              <a:cs typeface="Times New Roman" pitchFamily="18" charset="0"/>
            </a:endParaRPr>
          </a:p>
          <a:p>
            <a:endParaRPr lang="en-IN" sz="2400" dirty="0"/>
          </a:p>
          <a:p>
            <a:endParaRPr lang="en-IN" sz="2400" dirty="0"/>
          </a:p>
        </p:txBody>
      </p:sp>
      <p:pic>
        <p:nvPicPr>
          <p:cNvPr id="5" name="Picture 4" descr="A red and silver suv&#10;&#10;AI-generated content may be incorrect.">
            <a:extLst>
              <a:ext uri="{FF2B5EF4-FFF2-40B4-BE49-F238E27FC236}">
                <a16:creationId xmlns:a16="http://schemas.microsoft.com/office/drawing/2014/main" id="{9725834E-AB65-D795-4971-D3B6F00BFB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295400"/>
            <a:ext cx="3230702" cy="2209800"/>
          </a:xfrm>
          <a:prstGeom prst="rect">
            <a:avLst/>
          </a:prstGeom>
        </p:spPr>
      </p:pic>
      <p:pic>
        <p:nvPicPr>
          <p:cNvPr id="7" name="Picture 6" descr="A logo of a company&#10;&#10;AI-generated content may be incorrect.">
            <a:extLst>
              <a:ext uri="{FF2B5EF4-FFF2-40B4-BE49-F238E27FC236}">
                <a16:creationId xmlns:a16="http://schemas.microsoft.com/office/drawing/2014/main" id="{F65C2535-4665-2C65-437D-A7A270FE1E7D}"/>
              </a:ext>
            </a:extLst>
          </p:cNvPr>
          <p:cNvPicPr>
            <a:picLocks noChangeAspect="1"/>
          </p:cNvPicPr>
          <p:nvPr/>
        </p:nvPicPr>
        <p:blipFill>
          <a:blip r:embed="rId3">
            <a:extLst>
              <a:ext uri="{28A0092B-C50C-407E-A947-70E740481C1C}">
                <a14:useLocalDpi xmlns:a14="http://schemas.microsoft.com/office/drawing/2010/main" val="0"/>
              </a:ext>
            </a:extLst>
          </a:blip>
          <a:srcRect l="10714" r="14287"/>
          <a:stretch>
            <a:fillRect/>
          </a:stretch>
        </p:blipFill>
        <p:spPr>
          <a:xfrm>
            <a:off x="6705600" y="5287961"/>
            <a:ext cx="1981200" cy="1341439"/>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76200" y="990600"/>
            <a:ext cx="8839200" cy="5532438"/>
          </a:xfrm>
        </p:spPr>
        <p:txBody>
          <a:bodyPr>
            <a:noAutofit/>
          </a:bodyPr>
          <a:lstStyle/>
          <a:p>
            <a:pPr algn="just">
              <a:buNone/>
            </a:pPr>
            <a:r>
              <a:rPr lang="en-IN" sz="2000" dirty="0">
                <a:latin typeface="Times New Roman" pitchFamily="18" charset="0"/>
                <a:cs typeface="Times New Roman" pitchFamily="18" charset="0"/>
              </a:rPr>
              <a:t>ii) </a:t>
            </a:r>
            <a:r>
              <a:rPr lang="en-IN" sz="1800" b="1" dirty="0">
                <a:latin typeface="Times New Roman" pitchFamily="18" charset="0"/>
                <a:cs typeface="Times New Roman" pitchFamily="18" charset="0"/>
              </a:rPr>
              <a:t>Emotional product buying motives</a:t>
            </a:r>
            <a:endParaRPr lang="en-IN" sz="1600" b="1" dirty="0">
              <a:latin typeface="Times New Roman" pitchFamily="18" charset="0"/>
              <a:cs typeface="Times New Roman" pitchFamily="18" charset="0"/>
            </a:endParaRPr>
          </a:p>
          <a:p>
            <a:pPr algn="just">
              <a:lnSpc>
                <a:spcPct val="120000"/>
              </a:lnSpc>
              <a:spcBef>
                <a:spcPts val="1200"/>
              </a:spcBef>
            </a:pPr>
            <a:r>
              <a:rPr lang="en-IN" sz="1400" dirty="0">
                <a:latin typeface="Times New Roman" pitchFamily="18" charset="0"/>
                <a:cs typeface="Times New Roman" pitchFamily="18" charset="0"/>
              </a:rPr>
              <a:t>When a buyer decides to purchase a certain product without carefully or logically, but emotionally considering every aspect associated with the purchase. Such purchase is said to be influenced by emotional buying motives.</a:t>
            </a:r>
          </a:p>
          <a:p>
            <a:pPr>
              <a:lnSpc>
                <a:spcPct val="120000"/>
              </a:lnSpc>
            </a:pPr>
            <a:r>
              <a:rPr lang="en-IN" sz="1400" b="1" dirty="0">
                <a:latin typeface="Times New Roman" pitchFamily="18" charset="0"/>
                <a:cs typeface="Times New Roman" pitchFamily="18" charset="0"/>
              </a:rPr>
              <a:t>Characteristics:</a:t>
            </a:r>
          </a:p>
          <a:p>
            <a:pPr>
              <a:lnSpc>
                <a:spcPct val="120000"/>
              </a:lnSpc>
            </a:pPr>
            <a:r>
              <a:rPr lang="en-IN" sz="1400" b="1" dirty="0">
                <a:latin typeface="Times New Roman" pitchFamily="18" charset="0"/>
                <a:cs typeface="Times New Roman" pitchFamily="18" charset="0"/>
              </a:rPr>
              <a:t>Feelings-Based</a:t>
            </a:r>
            <a:r>
              <a:rPr lang="en-IN" sz="1400" dirty="0">
                <a:latin typeface="Times New Roman" pitchFamily="18" charset="0"/>
                <a:cs typeface="Times New Roman" pitchFamily="18" charset="0"/>
              </a:rPr>
              <a:t>: Purchases are driven by emotions like happiness, love, or excitement.</a:t>
            </a:r>
          </a:p>
          <a:p>
            <a:pPr>
              <a:lnSpc>
                <a:spcPct val="120000"/>
              </a:lnSpc>
            </a:pPr>
            <a:r>
              <a:rPr lang="en-IN" sz="1400" b="1" dirty="0">
                <a:latin typeface="Times New Roman" pitchFamily="18" charset="0"/>
                <a:cs typeface="Times New Roman" pitchFamily="18" charset="0"/>
              </a:rPr>
              <a:t>Desire for Experience</a:t>
            </a:r>
            <a:r>
              <a:rPr lang="en-IN" sz="1400" dirty="0">
                <a:latin typeface="Times New Roman" pitchFamily="18" charset="0"/>
                <a:cs typeface="Times New Roman" pitchFamily="18" charset="0"/>
              </a:rPr>
              <a:t>: Consumers often buy products to enhance their lifestyle or feel a certain way.</a:t>
            </a:r>
          </a:p>
          <a:p>
            <a:pPr>
              <a:lnSpc>
                <a:spcPct val="120000"/>
              </a:lnSpc>
            </a:pPr>
            <a:r>
              <a:rPr lang="en-IN" sz="1400" b="1" dirty="0">
                <a:latin typeface="Times New Roman" pitchFamily="18" charset="0"/>
                <a:cs typeface="Times New Roman" pitchFamily="18" charset="0"/>
              </a:rPr>
              <a:t>Impulsive Buying</a:t>
            </a:r>
            <a:r>
              <a:rPr lang="en-IN" sz="1400" dirty="0">
                <a:latin typeface="Times New Roman" pitchFamily="18" charset="0"/>
                <a:cs typeface="Times New Roman" pitchFamily="18" charset="0"/>
              </a:rPr>
              <a:t>: Emotional motives can lead to spontaneous purchases without much thought.</a:t>
            </a:r>
          </a:p>
          <a:p>
            <a:pPr>
              <a:lnSpc>
                <a:spcPct val="120000"/>
              </a:lnSpc>
            </a:pPr>
            <a:r>
              <a:rPr lang="en-IN" sz="1400" b="1" dirty="0">
                <a:latin typeface="Times New Roman" pitchFamily="18" charset="0"/>
                <a:cs typeface="Times New Roman" pitchFamily="18" charset="0"/>
              </a:rPr>
              <a:t>Brand Connection</a:t>
            </a:r>
            <a:r>
              <a:rPr lang="en-IN" sz="1400" dirty="0">
                <a:latin typeface="Times New Roman" pitchFamily="18" charset="0"/>
                <a:cs typeface="Times New Roman" pitchFamily="18" charset="0"/>
              </a:rPr>
              <a:t>: Consumers may choose products because of a strong emotional connection to a brand.</a:t>
            </a:r>
          </a:p>
          <a:p>
            <a:pPr algn="just">
              <a:lnSpc>
                <a:spcPct val="120000"/>
              </a:lnSpc>
              <a:spcBef>
                <a:spcPts val="1200"/>
              </a:spcBef>
            </a:pPr>
            <a:r>
              <a:rPr lang="en-IN" sz="1400" b="1" dirty="0">
                <a:latin typeface="Times New Roman" pitchFamily="18" charset="0"/>
                <a:cs typeface="Times New Roman" pitchFamily="18" charset="0"/>
              </a:rPr>
              <a:t>Some of the emotional product buying motives are</a:t>
            </a:r>
          </a:p>
          <a:p>
            <a:pPr algn="just">
              <a:lnSpc>
                <a:spcPct val="120000"/>
              </a:lnSpc>
              <a:spcBef>
                <a:spcPts val="1200"/>
              </a:spcBef>
            </a:pPr>
            <a:r>
              <a:rPr lang="en-IN" sz="1400" dirty="0">
                <a:latin typeface="Times New Roman" pitchFamily="18" charset="0"/>
                <a:cs typeface="Times New Roman" pitchFamily="18" charset="0"/>
              </a:rPr>
              <a:t>Prestige or Pride		Affection		</a:t>
            </a:r>
          </a:p>
          <a:p>
            <a:pPr algn="just">
              <a:lnSpc>
                <a:spcPct val="120000"/>
              </a:lnSpc>
              <a:spcBef>
                <a:spcPts val="1200"/>
              </a:spcBef>
            </a:pPr>
            <a:r>
              <a:rPr lang="en-IN" sz="1400" dirty="0">
                <a:latin typeface="Times New Roman" pitchFamily="18" charset="0"/>
                <a:cs typeface="Times New Roman" pitchFamily="18" charset="0"/>
              </a:rPr>
              <a:t>Emulation(Imitate)		Individuality or distinctiveness</a:t>
            </a:r>
          </a:p>
          <a:p>
            <a:pPr algn="just">
              <a:lnSpc>
                <a:spcPct val="120000"/>
              </a:lnSpc>
              <a:spcBef>
                <a:spcPts val="1200"/>
              </a:spcBef>
            </a:pPr>
            <a:r>
              <a:rPr lang="en-US" sz="1400" dirty="0">
                <a:latin typeface="Times New Roman" pitchFamily="18" charset="0"/>
                <a:cs typeface="Times New Roman" pitchFamily="18" charset="0"/>
              </a:rPr>
              <a:t>Pleasure or Recreation		Habit</a:t>
            </a:r>
            <a:endParaRPr lang="en-IN" sz="1400" dirty="0">
              <a:latin typeface="Times New Roman" pitchFamily="18" charset="0"/>
              <a:cs typeface="Times New Roman" pitchFamily="18" charset="0"/>
            </a:endParaRPr>
          </a:p>
          <a:p>
            <a:pPr>
              <a:lnSpc>
                <a:spcPct val="170000"/>
              </a:lnSpc>
            </a:pPr>
            <a:r>
              <a:rPr lang="en-US" sz="1400" b="1" dirty="0">
                <a:latin typeface="Times New Roman" pitchFamily="18" charset="0"/>
                <a:cs typeface="Times New Roman" pitchFamily="18" charset="0"/>
              </a:rPr>
              <a:t>Eg: Royal Enfield-</a:t>
            </a:r>
            <a:r>
              <a:rPr lang="en-US" sz="1400" dirty="0">
                <a:latin typeface="Times New Roman" pitchFamily="18" charset="0"/>
                <a:cs typeface="Times New Roman" pitchFamily="18" charset="0"/>
              </a:rPr>
              <a:t>Motive: Pride, masculinity, lifestyle appeal</a:t>
            </a:r>
          </a:p>
          <a:p>
            <a:pPr>
              <a:lnSpc>
                <a:spcPct val="170000"/>
              </a:lnSpc>
            </a:pPr>
            <a:r>
              <a:rPr lang="en-US" sz="1400" b="1" dirty="0">
                <a:latin typeface="Times New Roman" pitchFamily="18" charset="0"/>
                <a:cs typeface="Times New Roman" pitchFamily="18" charset="0"/>
              </a:rPr>
              <a:t>Tanishq (Tata Group)-</a:t>
            </a:r>
            <a:r>
              <a:rPr lang="en-US" sz="1400" dirty="0">
                <a:latin typeface="Times New Roman" pitchFamily="18" charset="0"/>
                <a:cs typeface="Times New Roman" pitchFamily="18" charset="0"/>
              </a:rPr>
              <a:t>Motive: Emotional bonding, tradition, trust</a:t>
            </a:r>
          </a:p>
          <a:p>
            <a:endParaRPr lang="en-US" sz="1400" dirty="0">
              <a:latin typeface="Times New Roman" pitchFamily="18" charset="0"/>
              <a:cs typeface="Times New Roman" pitchFamily="18" charset="0"/>
            </a:endParaRPr>
          </a:p>
          <a:p>
            <a:pPr algn="just">
              <a:lnSpc>
                <a:spcPct val="120000"/>
              </a:lnSpc>
              <a:spcBef>
                <a:spcPts val="1200"/>
              </a:spcBef>
            </a:pPr>
            <a:endParaRPr lang="en-US" sz="1400" dirty="0">
              <a:latin typeface="Times New Roman" pitchFamily="18" charset="0"/>
              <a:cs typeface="Times New Roman" pitchFamily="18" charset="0"/>
            </a:endParaRPr>
          </a:p>
        </p:txBody>
      </p:sp>
      <p:pic>
        <p:nvPicPr>
          <p:cNvPr id="7" name="Picture 6" descr="A gold bracelet on a purple surface&#10;&#10;AI-generated content may be incorrect.">
            <a:extLst>
              <a:ext uri="{FF2B5EF4-FFF2-40B4-BE49-F238E27FC236}">
                <a16:creationId xmlns:a16="http://schemas.microsoft.com/office/drawing/2014/main" id="{1A0DCC28-4BE3-BF25-5642-F70F4078A1D8}"/>
              </a:ext>
            </a:extLst>
          </p:cNvPr>
          <p:cNvPicPr>
            <a:picLocks noChangeAspect="1"/>
          </p:cNvPicPr>
          <p:nvPr/>
        </p:nvPicPr>
        <p:blipFill>
          <a:blip r:embed="rId2" cstate="print">
            <a:extLst>
              <a:ext uri="{28A0092B-C50C-407E-A947-70E740481C1C}">
                <a14:useLocalDpi xmlns:a14="http://schemas.microsoft.com/office/drawing/2010/main" val="0"/>
              </a:ext>
            </a:extLst>
          </a:blip>
          <a:srcRect l="12307" r="6155"/>
          <a:stretch>
            <a:fillRect/>
          </a:stretch>
        </p:blipFill>
        <p:spPr>
          <a:xfrm>
            <a:off x="6746821" y="4419600"/>
            <a:ext cx="2320979" cy="1905000"/>
          </a:xfrm>
          <a:prstGeom prst="rect">
            <a:avLst/>
          </a:prstGeom>
          <a:ln>
            <a:noFill/>
          </a:ln>
          <a:effectLst>
            <a:softEdge rad="112500"/>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228600" y="990600"/>
            <a:ext cx="8686800" cy="5638800"/>
          </a:xfrm>
        </p:spPr>
        <p:txBody>
          <a:bodyPr>
            <a:noAutofit/>
          </a:bodyPr>
          <a:lstStyle/>
          <a:p>
            <a:r>
              <a:rPr lang="en-IN" sz="2000" b="1" dirty="0">
                <a:latin typeface="Times New Roman" pitchFamily="18" charset="0"/>
                <a:cs typeface="Times New Roman" pitchFamily="18" charset="0"/>
              </a:rPr>
              <a:t>2. Patronage buying motives</a:t>
            </a:r>
          </a:p>
          <a:p>
            <a:pPr algn="just"/>
            <a:r>
              <a:rPr lang="en-IN" sz="1600" dirty="0">
                <a:latin typeface="Times New Roman" pitchFamily="18" charset="0"/>
                <a:cs typeface="Times New Roman" pitchFamily="18" charset="0"/>
              </a:rPr>
              <a:t>Under patronage buying motives, a customer is said to be motivated to buy from a specific seller or shop. This motivation induced by various seller or shop specific factors like convenience, variety, shop reputation, and credit facility etc.</a:t>
            </a:r>
          </a:p>
          <a:p>
            <a:pPr algn="just"/>
            <a:r>
              <a:rPr lang="en-IN" sz="1600" dirty="0">
                <a:latin typeface="Times New Roman" pitchFamily="18" charset="0"/>
                <a:cs typeface="Times New Roman" pitchFamily="18" charset="0"/>
              </a:rPr>
              <a:t>Patronage buying motives can be further classified as:</a:t>
            </a:r>
          </a:p>
          <a:p>
            <a:pPr algn="just">
              <a:lnSpc>
                <a:spcPct val="150000"/>
              </a:lnSpc>
            </a:pPr>
            <a:r>
              <a:rPr lang="en-IN" sz="1600" b="1" dirty="0">
                <a:latin typeface="Times New Roman" pitchFamily="18" charset="0"/>
                <a:cs typeface="Times New Roman" pitchFamily="18" charset="0"/>
              </a:rPr>
              <a:t>a)  Rational Patronage buying motives and </a:t>
            </a:r>
          </a:p>
          <a:p>
            <a:pPr algn="just">
              <a:lnSpc>
                <a:spcPct val="150000"/>
              </a:lnSpc>
              <a:spcBef>
                <a:spcPts val="0"/>
              </a:spcBef>
            </a:pPr>
            <a:r>
              <a:rPr lang="en-IN" sz="1600" b="1" dirty="0">
                <a:latin typeface="Times New Roman" pitchFamily="18" charset="0"/>
                <a:cs typeface="Times New Roman" pitchFamily="18" charset="0"/>
              </a:rPr>
              <a:t>b) Emotional Patronage buying motives</a:t>
            </a:r>
            <a:endParaRPr lang="en-IN" sz="1600" dirty="0">
              <a:latin typeface="Times New Roman" pitchFamily="18" charset="0"/>
              <a:cs typeface="Times New Roman" pitchFamily="18" charset="0"/>
            </a:endParaRPr>
          </a:p>
          <a:p>
            <a:pPr algn="just">
              <a:lnSpc>
                <a:spcPct val="150000"/>
              </a:lnSpc>
              <a:spcBef>
                <a:spcPts val="0"/>
              </a:spcBef>
            </a:pPr>
            <a:r>
              <a:rPr lang="en-IN" sz="1600" b="1" dirty="0">
                <a:latin typeface="Times New Roman" pitchFamily="18" charset="0"/>
                <a:cs typeface="Times New Roman" pitchFamily="18" charset="0"/>
              </a:rPr>
              <a:t>a)Rational patronage buying motives:</a:t>
            </a:r>
          </a:p>
          <a:p>
            <a:pPr algn="just">
              <a:spcBef>
                <a:spcPts val="600"/>
              </a:spcBef>
            </a:pPr>
            <a:r>
              <a:rPr lang="en-IN" sz="1600" dirty="0">
                <a:latin typeface="Times New Roman" pitchFamily="18" charset="0"/>
                <a:cs typeface="Times New Roman" pitchFamily="18" charset="0"/>
              </a:rPr>
              <a:t>When a buyer decides to patronize or purchase from a certain shop or seller after carefully or logically considering each and every aspect associated with it. Such purchase is said to be influenced by rational patronage buying motives.</a:t>
            </a:r>
          </a:p>
          <a:p>
            <a:pPr algn="just">
              <a:spcBef>
                <a:spcPts val="600"/>
              </a:spcBef>
            </a:pPr>
            <a:r>
              <a:rPr lang="en-IN" sz="1600" dirty="0">
                <a:latin typeface="Times New Roman" pitchFamily="18" charset="0"/>
                <a:cs typeface="Times New Roman" pitchFamily="18" charset="0"/>
              </a:rPr>
              <a:t>Some rational patronage buying motives are:</a:t>
            </a:r>
          </a:p>
          <a:p>
            <a:pPr algn="just">
              <a:spcBef>
                <a:spcPts val="600"/>
              </a:spcBef>
            </a:pPr>
            <a:r>
              <a:rPr lang="en-IN" sz="1600" dirty="0">
                <a:latin typeface="Times New Roman" pitchFamily="18" charset="0"/>
                <a:cs typeface="Times New Roman" pitchFamily="18" charset="0"/>
              </a:rPr>
              <a:t>Convenience			 Wider choices</a:t>
            </a:r>
          </a:p>
          <a:p>
            <a:pPr algn="just">
              <a:spcBef>
                <a:spcPts val="600"/>
              </a:spcBef>
            </a:pPr>
            <a:r>
              <a:rPr lang="en-IN" sz="1600" dirty="0">
                <a:latin typeface="Times New Roman" pitchFamily="18" charset="0"/>
                <a:cs typeface="Times New Roman" pitchFamily="18" charset="0"/>
              </a:rPr>
              <a:t>Lower prices			Reputation of the shop		</a:t>
            </a:r>
          </a:p>
          <a:p>
            <a:pPr algn="just">
              <a:spcBef>
                <a:spcPts val="600"/>
              </a:spcBef>
            </a:pPr>
            <a:r>
              <a:rPr lang="en-IN" sz="1600" dirty="0">
                <a:latin typeface="Times New Roman" pitchFamily="18" charset="0"/>
                <a:cs typeface="Times New Roman" pitchFamily="18" charset="0"/>
              </a:rPr>
              <a:t>Credit facilities</a:t>
            </a:r>
          </a:p>
          <a:p>
            <a:r>
              <a:rPr lang="en-IN" sz="1600" dirty="0">
                <a:latin typeface="Times New Roman" pitchFamily="18" charset="0"/>
                <a:cs typeface="Times New Roman" pitchFamily="18" charset="0"/>
              </a:rPr>
              <a:t>Eg:</a:t>
            </a:r>
            <a:r>
              <a:rPr lang="en-US" sz="1600" b="1" dirty="0">
                <a:latin typeface="Times New Roman" pitchFamily="18" charset="0"/>
                <a:cs typeface="Times New Roman" pitchFamily="18" charset="0"/>
              </a:rPr>
              <a:t>D-Mart-</a:t>
            </a:r>
            <a:r>
              <a:rPr lang="en-US" sz="1600" dirty="0">
                <a:latin typeface="Times New Roman" pitchFamily="18" charset="0"/>
                <a:cs typeface="Times New Roman" pitchFamily="18" charset="0"/>
              </a:rPr>
              <a:t>Motive: Low prices, value for money</a:t>
            </a:r>
          </a:p>
          <a:p>
            <a:r>
              <a:rPr lang="en-US" sz="1600" b="1" dirty="0">
                <a:latin typeface="Times New Roman" pitchFamily="18" charset="0"/>
                <a:cs typeface="Times New Roman" pitchFamily="18" charset="0"/>
              </a:rPr>
              <a:t>Amazon India</a:t>
            </a:r>
            <a:r>
              <a:rPr lang="en-US" sz="1600" dirty="0">
                <a:latin typeface="Times New Roman" pitchFamily="18" charset="0"/>
                <a:cs typeface="Times New Roman" pitchFamily="18" charset="0"/>
              </a:rPr>
              <a:t>-Motive: Competitive pricing, easy returns, wide assortment</a:t>
            </a:r>
          </a:p>
          <a:p>
            <a:endParaRPr lang="en-US" sz="1800" dirty="0"/>
          </a:p>
          <a:p>
            <a:pPr algn="just">
              <a:buNone/>
            </a:pPr>
            <a:endParaRPr lang="en-IN" sz="1800"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487362"/>
          </a:xfrm>
        </p:spPr>
        <p:txBody>
          <a:bodyPr>
            <a:normAutofit fontScale="90000"/>
          </a:bodyPr>
          <a:lstStyle/>
          <a:p>
            <a:pPr algn="l"/>
            <a:r>
              <a:rPr lang="en-IN" sz="3200" b="1" dirty="0">
                <a:latin typeface="Times New Roman" pitchFamily="18" charset="0"/>
                <a:cs typeface="Times New Roman" pitchFamily="18" charset="0"/>
              </a:rPr>
              <a:t>ii. Emotional patronage buying motives</a:t>
            </a:r>
          </a:p>
        </p:txBody>
      </p:sp>
      <p:sp>
        <p:nvSpPr>
          <p:cNvPr id="3" name="Content Placeholder 2"/>
          <p:cNvSpPr>
            <a:spLocks noGrp="1"/>
          </p:cNvSpPr>
          <p:nvPr>
            <p:ph idx="1"/>
          </p:nvPr>
        </p:nvSpPr>
        <p:spPr>
          <a:xfrm>
            <a:off x="457200" y="1752600"/>
            <a:ext cx="8382000" cy="4800600"/>
          </a:xfrm>
        </p:spPr>
        <p:txBody>
          <a:bodyPr>
            <a:noAutofit/>
          </a:bodyPr>
          <a:lstStyle/>
          <a:p>
            <a:r>
              <a:rPr lang="en-IN" sz="2000" dirty="0">
                <a:latin typeface="Times New Roman" pitchFamily="18" charset="0"/>
                <a:cs typeface="Times New Roman" pitchFamily="18" charset="0"/>
              </a:rPr>
              <a:t>When a buyer decides to patronize or purchase from a certain shop or seller without logically but emotionally considering each and every aspect associated with it. Such purchase is said to be influenced by emotional patronage buying motives.</a:t>
            </a:r>
          </a:p>
          <a:p>
            <a:r>
              <a:rPr lang="en-IN" sz="2000" dirty="0">
                <a:latin typeface="Times New Roman" pitchFamily="18" charset="0"/>
                <a:cs typeface="Times New Roman" pitchFamily="18" charset="0"/>
              </a:rPr>
              <a:t>Some emotional patronage buying motives are as follows:</a:t>
            </a:r>
          </a:p>
          <a:p>
            <a:r>
              <a:rPr lang="en-IN" sz="2000" dirty="0">
                <a:latin typeface="Times New Roman" pitchFamily="18" charset="0"/>
                <a:cs typeface="Times New Roman" pitchFamily="18" charset="0"/>
              </a:rPr>
              <a:t>Shop appearance</a:t>
            </a:r>
          </a:p>
          <a:p>
            <a:r>
              <a:rPr lang="en-IN" sz="2000" dirty="0">
                <a:latin typeface="Times New Roman" pitchFamily="18" charset="0"/>
                <a:cs typeface="Times New Roman" pitchFamily="18" charset="0"/>
              </a:rPr>
              <a:t>Recommendations:</a:t>
            </a:r>
          </a:p>
          <a:p>
            <a:r>
              <a:rPr lang="en-IN" sz="2000" dirty="0">
                <a:latin typeface="Times New Roman" pitchFamily="18" charset="0"/>
                <a:cs typeface="Times New Roman" pitchFamily="18" charset="0"/>
              </a:rPr>
              <a:t>Emulation</a:t>
            </a:r>
          </a:p>
          <a:p>
            <a:r>
              <a:rPr lang="en-IN" sz="2000" dirty="0">
                <a:latin typeface="Times New Roman" pitchFamily="18" charset="0"/>
                <a:cs typeface="Times New Roman" pitchFamily="18" charset="0"/>
              </a:rPr>
              <a:t>Prestige</a:t>
            </a:r>
          </a:p>
          <a:p>
            <a:r>
              <a:rPr lang="en-IN" sz="2000" dirty="0">
                <a:latin typeface="Times New Roman" pitchFamily="18" charset="0"/>
                <a:cs typeface="Times New Roman" pitchFamily="18" charset="0"/>
              </a:rPr>
              <a:t>Habit</a:t>
            </a:r>
          </a:p>
          <a:p>
            <a:r>
              <a:rPr lang="en-IN" sz="2000" dirty="0">
                <a:latin typeface="Times New Roman" pitchFamily="18" charset="0"/>
                <a:cs typeface="Times New Roman" pitchFamily="18" charset="0"/>
              </a:rPr>
              <a:t>Eg: </a:t>
            </a:r>
            <a:r>
              <a:rPr lang="en-US" sz="2000" b="1" dirty="0">
                <a:latin typeface="Times New Roman" pitchFamily="18" charset="0"/>
                <a:cs typeface="Times New Roman" pitchFamily="18" charset="0"/>
              </a:rPr>
              <a:t>Local Kirana Store</a:t>
            </a:r>
            <a:r>
              <a:rPr lang="en-US" sz="2000" dirty="0">
                <a:latin typeface="Times New Roman" pitchFamily="18" charset="0"/>
                <a:cs typeface="Times New Roman" pitchFamily="18" charset="0"/>
              </a:rPr>
              <a:t>-Motive: Personal relationship, trust, familiarity</a:t>
            </a:r>
          </a:p>
          <a:p>
            <a:r>
              <a:rPr lang="en-IN" sz="2000" b="1" dirty="0">
                <a:latin typeface="Times New Roman" pitchFamily="18" charset="0"/>
                <a:cs typeface="Times New Roman" pitchFamily="18" charset="0"/>
              </a:rPr>
              <a:t>Starbucks India</a:t>
            </a:r>
            <a:r>
              <a:rPr lang="en-IN" sz="2000" dirty="0">
                <a:latin typeface="Times New Roman" pitchFamily="18" charset="0"/>
                <a:cs typeface="Times New Roman" pitchFamily="18" charset="0"/>
              </a:rPr>
              <a:t>-Motive: Lifestyle, status, ambience</a:t>
            </a:r>
          </a:p>
          <a:p>
            <a:endParaRPr lang="en-US" sz="2000" dirty="0"/>
          </a:p>
          <a:p>
            <a:endParaRPr lang="en-IN"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D9463D-D0BD-77B1-8483-42DB539DFA27}"/>
              </a:ext>
            </a:extLst>
          </p:cNvPr>
          <p:cNvSpPr>
            <a:spLocks noGrp="1"/>
          </p:cNvSpPr>
          <p:nvPr>
            <p:ph idx="1"/>
          </p:nvPr>
        </p:nvSpPr>
        <p:spPr>
          <a:xfrm>
            <a:off x="96624" y="1219200"/>
            <a:ext cx="5486400" cy="5029200"/>
          </a:xfrm>
        </p:spPr>
        <p:txBody>
          <a:bodyPr>
            <a:normAutofit fontScale="92500"/>
          </a:bodyPr>
          <a:lstStyle/>
          <a:p>
            <a:pPr marL="0" indent="0" algn="just">
              <a:lnSpc>
                <a:spcPct val="120000"/>
              </a:lnSpc>
              <a:buNone/>
            </a:pPr>
            <a:r>
              <a:rPr lang="en-US" sz="1600" b="1" dirty="0">
                <a:latin typeface="Times New Roman" panose="02020603050405020304" pitchFamily="18" charset="0"/>
                <a:cs typeface="Times New Roman" pitchFamily="18" charset="0"/>
              </a:rPr>
              <a:t>1. Influenced by various factors</a:t>
            </a:r>
            <a:endParaRPr lang="en-US" sz="1600" b="1" dirty="0">
              <a:latin typeface="Times New Roman" panose="02020603050405020304" pitchFamily="18" charset="0"/>
              <a:ea typeface="Kanit Light" pitchFamily="34" charset="-122"/>
              <a:cs typeface="Times New Roman" panose="02020603050405020304" pitchFamily="18" charset="0"/>
            </a:endParaRPr>
          </a:p>
          <a:p>
            <a:pPr algn="just">
              <a:lnSpc>
                <a:spcPct val="120000"/>
              </a:lnSpc>
            </a:pPr>
            <a:r>
              <a:rPr lang="en-US" sz="1600" b="1" dirty="0">
                <a:latin typeface="Times New Roman" panose="02020603050405020304" pitchFamily="18" charset="0"/>
                <a:ea typeface="Kanit Light" pitchFamily="34" charset="-122"/>
                <a:cs typeface="Times New Roman" panose="02020603050405020304" pitchFamily="18" charset="0"/>
              </a:rPr>
              <a:t>1. Marketing Factors</a:t>
            </a:r>
            <a:endParaRPr lang="en-US" sz="1600" b="1" dirty="0">
              <a:latin typeface="Times New Roman" panose="02020603050405020304" pitchFamily="18" charset="0"/>
              <a:cs typeface="Times New Roman" panose="02020603050405020304" pitchFamily="18" charset="0"/>
            </a:endParaRPr>
          </a:p>
          <a:p>
            <a:pPr algn="just">
              <a:lnSpc>
                <a:spcPct val="120000"/>
              </a:lnSpc>
            </a:pPr>
            <a:r>
              <a:rPr lang="en-US" sz="1600" dirty="0">
                <a:latin typeface="Times New Roman" panose="02020603050405020304" pitchFamily="18" charset="0"/>
                <a:ea typeface="Martel Sans" pitchFamily="34" charset="-122"/>
                <a:cs typeface="Times New Roman" panose="02020603050405020304" pitchFamily="18" charset="0"/>
              </a:rPr>
              <a:t>Product design, price, promotion, packaging, positioning, and distribution channels</a:t>
            </a:r>
            <a:endParaRPr lang="en-US" sz="1600" dirty="0">
              <a:latin typeface="Times New Roman" panose="02020603050405020304" pitchFamily="18" charset="0"/>
              <a:cs typeface="Times New Roman" panose="02020603050405020304" pitchFamily="18" charset="0"/>
            </a:endParaRPr>
          </a:p>
          <a:p>
            <a:pPr algn="just">
              <a:lnSpc>
                <a:spcPct val="120000"/>
              </a:lnSpc>
            </a:pPr>
            <a:r>
              <a:rPr lang="en-US" sz="1600" b="1" dirty="0">
                <a:latin typeface="Times New Roman" panose="02020603050405020304" pitchFamily="18" charset="0"/>
                <a:ea typeface="Kanit Light" pitchFamily="34" charset="-122"/>
                <a:cs typeface="Times New Roman" panose="02020603050405020304" pitchFamily="18" charset="0"/>
              </a:rPr>
              <a:t>2. Personal Factors</a:t>
            </a:r>
          </a:p>
          <a:p>
            <a:pPr algn="just">
              <a:lnSpc>
                <a:spcPct val="120000"/>
              </a:lnSpc>
            </a:pPr>
            <a:r>
              <a:rPr lang="en-US" sz="1600" dirty="0">
                <a:latin typeface="Times New Roman" panose="02020603050405020304" pitchFamily="18" charset="0"/>
                <a:ea typeface="Martel Sans" pitchFamily="34" charset="-122"/>
                <a:cs typeface="Times New Roman" panose="02020603050405020304" pitchFamily="18" charset="0"/>
              </a:rPr>
              <a:t>Age, gender, education level, and income influence buying choices</a:t>
            </a:r>
            <a:endParaRPr lang="en-US" sz="1600" dirty="0">
              <a:latin typeface="Times New Roman" panose="02020603050405020304" pitchFamily="18" charset="0"/>
              <a:cs typeface="Times New Roman" panose="02020603050405020304" pitchFamily="18" charset="0"/>
            </a:endParaRPr>
          </a:p>
          <a:p>
            <a:pPr algn="just">
              <a:lnSpc>
                <a:spcPct val="120000"/>
              </a:lnSpc>
            </a:pPr>
            <a:r>
              <a:rPr lang="en-US" sz="1600" b="1" dirty="0">
                <a:latin typeface="Times New Roman" panose="02020603050405020304" pitchFamily="18" charset="0"/>
                <a:cs typeface="Times New Roman" panose="02020603050405020304" pitchFamily="18" charset="0"/>
              </a:rPr>
              <a:t>3. </a:t>
            </a:r>
            <a:r>
              <a:rPr lang="en-US" sz="1600" b="1" dirty="0">
                <a:latin typeface="Times New Roman" panose="02020603050405020304" pitchFamily="18" charset="0"/>
                <a:ea typeface="Kanit Light" pitchFamily="34" charset="-122"/>
                <a:cs typeface="Times New Roman" panose="02020603050405020304" pitchFamily="18" charset="0"/>
              </a:rPr>
              <a:t>Psychological Factors</a:t>
            </a:r>
            <a:endParaRPr lang="en-US" sz="1600" b="1" dirty="0">
              <a:latin typeface="Times New Roman" panose="02020603050405020304" pitchFamily="18" charset="0"/>
              <a:cs typeface="Times New Roman" panose="02020603050405020304" pitchFamily="18" charset="0"/>
            </a:endParaRPr>
          </a:p>
          <a:p>
            <a:pPr algn="just">
              <a:lnSpc>
                <a:spcPct val="120000"/>
              </a:lnSpc>
            </a:pPr>
            <a:r>
              <a:rPr lang="en-US" sz="1600" dirty="0">
                <a:latin typeface="Times New Roman" panose="02020603050405020304" pitchFamily="18" charset="0"/>
                <a:ea typeface="Martel Sans" pitchFamily="34" charset="-122"/>
                <a:cs typeface="Times New Roman" panose="02020603050405020304" pitchFamily="18" charset="0"/>
              </a:rPr>
              <a:t>Buying motives, product perception, and attitudes shape decisions</a:t>
            </a:r>
            <a:endParaRPr lang="en-US" sz="1600" dirty="0">
              <a:latin typeface="Times New Roman" panose="02020603050405020304" pitchFamily="18" charset="0"/>
              <a:cs typeface="Times New Roman" panose="02020603050405020304" pitchFamily="18" charset="0"/>
            </a:endParaRPr>
          </a:p>
          <a:p>
            <a:pPr algn="just">
              <a:lnSpc>
                <a:spcPct val="120000"/>
              </a:lnSpc>
            </a:pPr>
            <a:r>
              <a:rPr lang="en-US" sz="1600" b="1" dirty="0">
                <a:latin typeface="Times New Roman" panose="02020603050405020304" pitchFamily="18" charset="0"/>
                <a:cs typeface="Times New Roman" panose="02020603050405020304" pitchFamily="18" charset="0"/>
              </a:rPr>
              <a:t>4. </a:t>
            </a:r>
            <a:r>
              <a:rPr lang="en-US" sz="1600" b="1" dirty="0">
                <a:latin typeface="Times New Roman" panose="02020603050405020304" pitchFamily="18" charset="0"/>
                <a:ea typeface="Kanit Light" pitchFamily="34" charset="-122"/>
                <a:cs typeface="Times New Roman" panose="02020603050405020304" pitchFamily="18" charset="0"/>
              </a:rPr>
              <a:t>Situational Factors</a:t>
            </a:r>
            <a:endParaRPr lang="en-US" sz="1600" b="1" dirty="0">
              <a:latin typeface="Times New Roman" panose="02020603050405020304" pitchFamily="18" charset="0"/>
              <a:cs typeface="Times New Roman" panose="02020603050405020304" pitchFamily="18" charset="0"/>
            </a:endParaRPr>
          </a:p>
          <a:p>
            <a:pPr algn="just">
              <a:lnSpc>
                <a:spcPct val="120000"/>
              </a:lnSpc>
            </a:pPr>
            <a:r>
              <a:rPr lang="en-US" sz="1600" dirty="0">
                <a:latin typeface="Times New Roman" panose="02020603050405020304" pitchFamily="18" charset="0"/>
                <a:ea typeface="Martel Sans" pitchFamily="34" charset="-122"/>
                <a:cs typeface="Times New Roman" panose="02020603050405020304" pitchFamily="18" charset="0"/>
              </a:rPr>
              <a:t>Physical surroundings, social context, and timing of purchase</a:t>
            </a:r>
          </a:p>
          <a:p>
            <a:pPr>
              <a:lnSpc>
                <a:spcPct val="120000"/>
              </a:lnSpc>
            </a:pPr>
            <a:r>
              <a:rPr lang="en-US" sz="1600" b="1" dirty="0">
                <a:latin typeface="Times New Roman" panose="02020603050405020304" pitchFamily="18" charset="0"/>
                <a:cs typeface="Times New Roman" panose="02020603050405020304" pitchFamily="18" charset="0"/>
              </a:rPr>
              <a:t>5. Social factors</a:t>
            </a:r>
            <a:endParaRPr lang="en-US" sz="1600" dirty="0">
              <a:solidFill>
                <a:srgbClr val="2C3249"/>
              </a:solidFill>
              <a:latin typeface="Times New Roman" panose="02020603050405020304" pitchFamily="18" charset="0"/>
              <a:cs typeface="Times New Roman" panose="02020603050405020304" pitchFamily="18" charset="0"/>
            </a:endParaRPr>
          </a:p>
          <a:p>
            <a:pPr>
              <a:lnSpc>
                <a:spcPct val="120000"/>
              </a:lnSpc>
            </a:pPr>
            <a:r>
              <a:rPr lang="en-US" sz="1600" dirty="0">
                <a:solidFill>
                  <a:srgbClr val="2C3249"/>
                </a:solidFill>
                <a:latin typeface="Times New Roman" panose="02020603050405020304" pitchFamily="18" charset="0"/>
                <a:cs typeface="Times New Roman" panose="02020603050405020304" pitchFamily="18" charset="0"/>
              </a:rPr>
              <a:t>Social status, reference groups and family</a:t>
            </a:r>
          </a:p>
          <a:p>
            <a:pPr>
              <a:lnSpc>
                <a:spcPct val="120000"/>
              </a:lnSpc>
            </a:pPr>
            <a:r>
              <a:rPr lang="en-US" sz="1600" b="1" dirty="0">
                <a:latin typeface="Times New Roman" panose="02020603050405020304" pitchFamily="18" charset="0"/>
                <a:cs typeface="Times New Roman" panose="02020603050405020304" pitchFamily="18" charset="0"/>
              </a:rPr>
              <a:t>6. Cultural factors</a:t>
            </a:r>
            <a:endParaRPr lang="en-US" sz="1600" dirty="0">
              <a:solidFill>
                <a:srgbClr val="2C3249"/>
              </a:solidFill>
              <a:latin typeface="Times New Roman" panose="02020603050405020304" pitchFamily="18" charset="0"/>
              <a:cs typeface="Times New Roman" panose="02020603050405020304" pitchFamily="18" charset="0"/>
            </a:endParaRPr>
          </a:p>
          <a:p>
            <a:pPr>
              <a:lnSpc>
                <a:spcPct val="120000"/>
              </a:lnSpc>
            </a:pPr>
            <a:r>
              <a:rPr lang="en-US" sz="1600" dirty="0">
                <a:solidFill>
                  <a:srgbClr val="2C3249"/>
                </a:solidFill>
                <a:latin typeface="Times New Roman" panose="02020603050405020304" pitchFamily="18" charset="0"/>
                <a:cs typeface="Times New Roman" panose="02020603050405020304" pitchFamily="18" charset="0"/>
              </a:rPr>
              <a:t>Religion, social class—caste and sub-castes </a:t>
            </a:r>
          </a:p>
          <a:p>
            <a:pPr algn="just">
              <a:lnSpc>
                <a:spcPct val="120000"/>
              </a:lnSpc>
            </a:pPr>
            <a:endParaRPr lang="en-US" sz="1600" dirty="0">
              <a:latin typeface="Times New Roman" panose="02020603050405020304" pitchFamily="18" charset="0"/>
              <a:cs typeface="Times New Roman" panose="02020603050405020304" pitchFamily="18" charset="0"/>
            </a:endParaRPr>
          </a:p>
          <a:p>
            <a:pPr>
              <a:lnSpc>
                <a:spcPct val="120000"/>
              </a:lnSpc>
            </a:pPr>
            <a:endParaRPr lang="en-IN" sz="1600" dirty="0">
              <a:latin typeface="Times New Roman" panose="02020603050405020304" pitchFamily="18" charset="0"/>
              <a:cs typeface="Times New Roman" panose="02020603050405020304" pitchFamily="18" charset="0"/>
            </a:endParaRPr>
          </a:p>
        </p:txBody>
      </p:sp>
      <p:pic>
        <p:nvPicPr>
          <p:cNvPr id="4" name="Picture 3" descr="A person looking through a magnifying glass&#10;&#10;AI-generated content may be incorrect.">
            <a:extLst>
              <a:ext uri="{FF2B5EF4-FFF2-40B4-BE49-F238E27FC236}">
                <a16:creationId xmlns:a16="http://schemas.microsoft.com/office/drawing/2014/main" id="{E0F3ED2E-3289-53A9-0BFF-1CFC3E15C004}"/>
              </a:ext>
            </a:extLst>
          </p:cNvPr>
          <p:cNvPicPr>
            <a:picLocks noChangeAspect="1"/>
          </p:cNvPicPr>
          <p:nvPr/>
        </p:nvPicPr>
        <p:blipFill>
          <a:blip r:embed="rId2"/>
          <a:srcRect l="10504" r="13235"/>
          <a:stretch>
            <a:fillRect/>
          </a:stretch>
        </p:blipFill>
        <p:spPr>
          <a:xfrm>
            <a:off x="5454521" y="1002383"/>
            <a:ext cx="3620287" cy="5462833"/>
          </a:xfrm>
          <a:prstGeom prst="rect">
            <a:avLst/>
          </a:prstGeom>
          <a:ln>
            <a:noFill/>
          </a:ln>
          <a:effectLst>
            <a:softEdge rad="112500"/>
          </a:effectLst>
        </p:spPr>
      </p:pic>
    </p:spTree>
    <p:extLst>
      <p:ext uri="{BB962C8B-B14F-4D97-AF65-F5344CB8AC3E}">
        <p14:creationId xmlns:p14="http://schemas.microsoft.com/office/powerpoint/2010/main" val="27591155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8229600" cy="457200"/>
          </a:xfrm>
        </p:spPr>
        <p:txBody>
          <a:bodyPr>
            <a:normAutofit fontScale="90000"/>
          </a:bodyPr>
          <a:lstStyle/>
          <a:p>
            <a:r>
              <a:rPr lang="en-US" sz="3600" b="1" dirty="0">
                <a:latin typeface="Times New Roman" pitchFamily="18" charset="0"/>
                <a:cs typeface="Times New Roman" pitchFamily="18" charset="0"/>
              </a:rPr>
              <a:t>Importance of Buying Motives</a:t>
            </a:r>
            <a:endParaRPr lang="en-IN"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648200"/>
          </a:xfrm>
        </p:spPr>
        <p:txBody>
          <a:bodyPr>
            <a:normAutofit/>
          </a:bodyPr>
          <a:lstStyle/>
          <a:p>
            <a:pPr algn="just">
              <a:lnSpc>
                <a:spcPct val="150000"/>
              </a:lnSpc>
            </a:pPr>
            <a:r>
              <a:rPr lang="en-IN" sz="2800" dirty="0">
                <a:latin typeface="Times New Roman" pitchFamily="18" charset="0"/>
                <a:cs typeface="Times New Roman" pitchFamily="18" charset="0"/>
              </a:rPr>
              <a:t>1. Improvising salesmanship</a:t>
            </a:r>
          </a:p>
          <a:p>
            <a:pPr algn="just">
              <a:lnSpc>
                <a:spcPct val="150000"/>
              </a:lnSpc>
            </a:pPr>
            <a:r>
              <a:rPr lang="en-IN" sz="2800" dirty="0">
                <a:latin typeface="Times New Roman" pitchFamily="18" charset="0"/>
                <a:cs typeface="Times New Roman" pitchFamily="18" charset="0"/>
              </a:rPr>
              <a:t>2. Assists in product planning</a:t>
            </a:r>
          </a:p>
          <a:p>
            <a:pPr algn="just">
              <a:lnSpc>
                <a:spcPct val="150000"/>
              </a:lnSpc>
            </a:pPr>
            <a:r>
              <a:rPr lang="en-IN" sz="2800" dirty="0">
                <a:latin typeface="Times New Roman" pitchFamily="18" charset="0"/>
                <a:cs typeface="Times New Roman" pitchFamily="18" charset="0"/>
              </a:rPr>
              <a:t>3. Facilitates in pricing decisions</a:t>
            </a:r>
          </a:p>
          <a:p>
            <a:pPr algn="just">
              <a:lnSpc>
                <a:spcPct val="150000"/>
              </a:lnSpc>
            </a:pPr>
            <a:r>
              <a:rPr lang="en-IN" sz="2800" dirty="0">
                <a:latin typeface="Times New Roman" pitchFamily="18" charset="0"/>
                <a:cs typeface="Times New Roman" pitchFamily="18" charset="0"/>
              </a:rPr>
              <a:t>4. Role in promotion- mix</a:t>
            </a:r>
          </a:p>
          <a:p>
            <a:pPr algn="just">
              <a:lnSpc>
                <a:spcPct val="150000"/>
              </a:lnSpc>
            </a:pPr>
            <a:r>
              <a:rPr lang="en-IN" sz="2800" dirty="0">
                <a:latin typeface="Times New Roman" pitchFamily="18" charset="0"/>
                <a:cs typeface="Times New Roman" pitchFamily="18" charset="0"/>
              </a:rPr>
              <a:t>5. Improved Customer Satisfaction</a:t>
            </a:r>
          </a:p>
          <a:p>
            <a:pPr algn="just">
              <a:lnSpc>
                <a:spcPct val="150000"/>
              </a:lnSpc>
            </a:pPr>
            <a:r>
              <a:rPr lang="en-IN" sz="2800" dirty="0">
                <a:latin typeface="Times New Roman" pitchFamily="18" charset="0"/>
                <a:cs typeface="Times New Roman" pitchFamily="18" charset="0"/>
              </a:rPr>
              <a:t>6. Increases Customer trust and loyalty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229600" cy="655638"/>
          </a:xfrm>
        </p:spPr>
        <p:txBody>
          <a:bodyPr>
            <a:normAutofit/>
          </a:bodyPr>
          <a:lstStyle/>
          <a:p>
            <a:r>
              <a:rPr lang="en-US" sz="3600" b="1" dirty="0">
                <a:latin typeface="Times New Roman" pitchFamily="18" charset="0"/>
                <a:cs typeface="Times New Roman" pitchFamily="18" charset="0"/>
              </a:rPr>
              <a:t>Buying Roles</a:t>
            </a:r>
            <a:endParaRPr lang="en-IN"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3733800"/>
          </a:xfrm>
        </p:spPr>
        <p:txBody>
          <a:bodyPr>
            <a:normAutofit/>
          </a:bodyPr>
          <a:lstStyle/>
          <a:p>
            <a:r>
              <a:rPr lang="en-IN" b="1" dirty="0">
                <a:latin typeface="Times New Roman" pitchFamily="18" charset="0"/>
                <a:cs typeface="Times New Roman" pitchFamily="18" charset="0"/>
              </a:rPr>
              <a:t>1. The Initiator</a:t>
            </a:r>
          </a:p>
          <a:p>
            <a:r>
              <a:rPr lang="en-IN" b="1" dirty="0">
                <a:latin typeface="Times New Roman" pitchFamily="18" charset="0"/>
                <a:cs typeface="Times New Roman" pitchFamily="18" charset="0"/>
              </a:rPr>
              <a:t>2. The Influencer</a:t>
            </a:r>
          </a:p>
          <a:p>
            <a:r>
              <a:rPr lang="en-IN" b="1" dirty="0">
                <a:latin typeface="Times New Roman" pitchFamily="18" charset="0"/>
                <a:cs typeface="Times New Roman" pitchFamily="18" charset="0"/>
              </a:rPr>
              <a:t>3. The Decider</a:t>
            </a:r>
          </a:p>
          <a:p>
            <a:r>
              <a:rPr lang="en-IN" b="1" dirty="0">
                <a:latin typeface="Times New Roman" pitchFamily="18" charset="0"/>
                <a:cs typeface="Times New Roman" pitchFamily="18" charset="0"/>
              </a:rPr>
              <a:t>4. The Buyer</a:t>
            </a:r>
          </a:p>
          <a:p>
            <a:r>
              <a:rPr lang="en-IN" b="1" dirty="0">
                <a:latin typeface="Times New Roman" pitchFamily="18" charset="0"/>
                <a:cs typeface="Times New Roman" pitchFamily="18" charset="0"/>
              </a:rPr>
              <a:t>5. The User</a:t>
            </a:r>
            <a:endParaRPr lang="en-IN"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411162"/>
          </a:xfrm>
        </p:spPr>
        <p:txBody>
          <a:bodyPr>
            <a:normAutofit fontScale="90000"/>
          </a:bodyPr>
          <a:lstStyle/>
          <a:p>
            <a:pPr algn="l"/>
            <a:r>
              <a:rPr lang="en-US" dirty="0">
                <a:latin typeface="Times New Roman" pitchFamily="18" charset="0"/>
                <a:cs typeface="Times New Roman" pitchFamily="18" charset="0"/>
              </a:rPr>
              <a:t>Initiator</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228600" y="1828800"/>
            <a:ext cx="8610600" cy="4724400"/>
          </a:xfrm>
        </p:spPr>
        <p:txBody>
          <a:bodyPr>
            <a:noAutofit/>
          </a:bodyPr>
          <a:lstStyle/>
          <a:p>
            <a:pPr algn="just">
              <a:lnSpc>
                <a:spcPct val="170000"/>
              </a:lnSpc>
            </a:pPr>
            <a:r>
              <a:rPr lang="en-IN" sz="2000" dirty="0">
                <a:latin typeface="Times New Roman" pitchFamily="18" charset="0"/>
                <a:cs typeface="Times New Roman" pitchFamily="18" charset="0"/>
              </a:rPr>
              <a:t>The Initiator is the individual who first suggests the idea of making a purchase. </a:t>
            </a:r>
          </a:p>
          <a:p>
            <a:pPr algn="just">
              <a:lnSpc>
                <a:spcPct val="170000"/>
              </a:lnSpc>
            </a:pPr>
            <a:r>
              <a:rPr lang="en-IN" sz="2000" dirty="0">
                <a:latin typeface="Times New Roman" pitchFamily="18" charset="0"/>
                <a:cs typeface="Times New Roman" pitchFamily="18" charset="0"/>
              </a:rPr>
              <a:t>This person identifies a need or desire for a product or service and sparks the buying process. </a:t>
            </a:r>
          </a:p>
          <a:p>
            <a:pPr algn="just">
              <a:lnSpc>
                <a:spcPct val="170000"/>
              </a:lnSpc>
            </a:pPr>
            <a:r>
              <a:rPr lang="en-IN" sz="2000" dirty="0">
                <a:latin typeface="Times New Roman" pitchFamily="18" charset="0"/>
                <a:cs typeface="Times New Roman" pitchFamily="18" charset="0"/>
              </a:rPr>
              <a:t>The Initiator could be anyone within the buying unit, such as a family member, friend, or co-worker, who recognizes a problem or opportunity that can be addressed through a purchase. </a:t>
            </a:r>
          </a:p>
          <a:p>
            <a:pPr algn="just">
              <a:lnSpc>
                <a:spcPct val="170000"/>
              </a:lnSpc>
            </a:pPr>
            <a:r>
              <a:rPr lang="en-IN" sz="2000" dirty="0">
                <a:latin typeface="Times New Roman" pitchFamily="18" charset="0"/>
                <a:cs typeface="Times New Roman" pitchFamily="18" charset="0"/>
              </a:rPr>
              <a:t>Marketers should focus on creating awareness and positioning their products or services as solutions to the identified need.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334962"/>
          </a:xfrm>
        </p:spPr>
        <p:txBody>
          <a:bodyPr>
            <a:normAutofit fontScale="90000"/>
          </a:bodyPr>
          <a:lstStyle/>
          <a:p>
            <a:pPr algn="l"/>
            <a:r>
              <a:rPr lang="en-IN" dirty="0">
                <a:latin typeface="Times New Roman" pitchFamily="18" charset="0"/>
                <a:cs typeface="Times New Roman" pitchFamily="18" charset="0"/>
              </a:rPr>
              <a:t>Influencers</a:t>
            </a:r>
          </a:p>
        </p:txBody>
      </p:sp>
      <p:sp>
        <p:nvSpPr>
          <p:cNvPr id="3" name="Content Placeholder 2"/>
          <p:cNvSpPr>
            <a:spLocks noGrp="1"/>
          </p:cNvSpPr>
          <p:nvPr>
            <p:ph idx="1"/>
          </p:nvPr>
        </p:nvSpPr>
        <p:spPr>
          <a:xfrm>
            <a:off x="228600" y="1828800"/>
            <a:ext cx="8686800" cy="4876800"/>
          </a:xfrm>
        </p:spPr>
        <p:txBody>
          <a:bodyPr>
            <a:noAutofit/>
          </a:bodyPr>
          <a:lstStyle/>
          <a:p>
            <a:pPr algn="just">
              <a:lnSpc>
                <a:spcPct val="150000"/>
              </a:lnSpc>
            </a:pPr>
            <a:r>
              <a:rPr lang="en-IN" sz="2000" dirty="0">
                <a:latin typeface="Times New Roman" pitchFamily="18" charset="0"/>
                <a:cs typeface="Times New Roman" pitchFamily="18" charset="0"/>
              </a:rPr>
              <a:t>The Influencer is the person whose opinions, recommendations, or advice significantly impact the buying decision. </a:t>
            </a:r>
          </a:p>
          <a:p>
            <a:pPr algn="just">
              <a:lnSpc>
                <a:spcPct val="150000"/>
              </a:lnSpc>
            </a:pPr>
            <a:r>
              <a:rPr lang="en-IN" sz="2000" dirty="0">
                <a:latin typeface="Times New Roman" pitchFamily="18" charset="0"/>
                <a:cs typeface="Times New Roman" pitchFamily="18" charset="0"/>
              </a:rPr>
              <a:t>Influencers can be family members, friends, colleagues, or even online personalities who possess credibility, expertise, or persuasive power in the eyes of the buyer. </a:t>
            </a:r>
          </a:p>
          <a:p>
            <a:pPr algn="just">
              <a:lnSpc>
                <a:spcPct val="150000"/>
              </a:lnSpc>
            </a:pPr>
            <a:r>
              <a:rPr lang="en-IN" sz="2000" dirty="0">
                <a:latin typeface="Times New Roman" pitchFamily="18" charset="0"/>
                <a:cs typeface="Times New Roman" pitchFamily="18" charset="0"/>
              </a:rPr>
              <a:t>They can provide information, guidance, or reassurance that influences the buyer’s perception and preference for a particular product or brand. </a:t>
            </a:r>
          </a:p>
          <a:p>
            <a:pPr algn="just">
              <a:lnSpc>
                <a:spcPct val="150000"/>
              </a:lnSpc>
            </a:pPr>
            <a:endParaRPr lang="en-IN" sz="20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8229600" cy="411162"/>
          </a:xfrm>
        </p:spPr>
        <p:txBody>
          <a:bodyPr>
            <a:noAutofit/>
          </a:bodyPr>
          <a:lstStyle/>
          <a:p>
            <a:pPr algn="l"/>
            <a:br>
              <a:rPr lang="en-IN" sz="3600" b="1" dirty="0">
                <a:latin typeface="Times New Roman" pitchFamily="18" charset="0"/>
                <a:cs typeface="Times New Roman" pitchFamily="18" charset="0"/>
              </a:rPr>
            </a:br>
            <a:r>
              <a:rPr lang="en-IN" sz="3600" b="1" dirty="0">
                <a:latin typeface="Times New Roman" pitchFamily="18" charset="0"/>
                <a:cs typeface="Times New Roman" pitchFamily="18" charset="0"/>
              </a:rPr>
              <a:t>The Decider</a:t>
            </a:r>
            <a:br>
              <a:rPr lang="en-IN" sz="3600" dirty="0">
                <a:latin typeface="Times New Roman" pitchFamily="18" charset="0"/>
                <a:cs typeface="Times New Roman" pitchFamily="18" charset="0"/>
              </a:rPr>
            </a:br>
            <a:endParaRPr lang="en-IN" sz="36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905000"/>
            <a:ext cx="8534400" cy="4800600"/>
          </a:xfrm>
        </p:spPr>
        <p:txBody>
          <a:bodyPr>
            <a:noAutofit/>
          </a:bodyPr>
          <a:lstStyle/>
          <a:p>
            <a:pPr algn="just"/>
            <a:r>
              <a:rPr lang="en-IN" sz="2000" dirty="0">
                <a:latin typeface="Times New Roman" pitchFamily="18" charset="0"/>
                <a:cs typeface="Times New Roman" pitchFamily="18" charset="0"/>
              </a:rPr>
              <a:t>The Decider is the individual who has the final say in the buying decision.</a:t>
            </a:r>
          </a:p>
          <a:p>
            <a:pPr algn="just"/>
            <a:r>
              <a:rPr lang="en-IN" sz="2000" dirty="0">
                <a:latin typeface="Times New Roman" pitchFamily="18" charset="0"/>
                <a:cs typeface="Times New Roman" pitchFamily="18" charset="0"/>
              </a:rPr>
              <a:t>They are responsible for choosing what to buy and how to buy it. In some cases, the Decider may be the same person as the buyer or user. </a:t>
            </a:r>
          </a:p>
          <a:p>
            <a:pPr algn="just"/>
            <a:r>
              <a:rPr lang="en-IN" sz="2000" dirty="0">
                <a:latin typeface="Times New Roman" pitchFamily="18" charset="0"/>
                <a:cs typeface="Times New Roman" pitchFamily="18" charset="0"/>
              </a:rPr>
              <a:t>However, in more complex buying situations, such as organizational purchases or high-value consumer goods, the Decider may hold an important role. </a:t>
            </a:r>
          </a:p>
          <a:p>
            <a:pPr algn="just"/>
            <a:r>
              <a:rPr lang="en-IN" sz="2000" dirty="0">
                <a:latin typeface="Times New Roman" pitchFamily="18" charset="0"/>
                <a:cs typeface="Times New Roman" pitchFamily="18" charset="0"/>
              </a:rPr>
              <a:t>To influence the Decider, businesses should emphasize the unique value proposition of their products or services (highlighting key features, benefits, and competitive advantages)</a:t>
            </a:r>
          </a:p>
          <a:p>
            <a:pPr algn="just"/>
            <a:r>
              <a:rPr lang="en-IN" sz="2000" dirty="0">
                <a:latin typeface="Times New Roman" pitchFamily="18" charset="0"/>
                <a:cs typeface="Times New Roman" pitchFamily="18" charset="0"/>
              </a:rPr>
              <a:t>Providing detailed information, addressing potential concerns, and offering compelling reasons to choose their brand can help the Decider’s decision-making process.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87362"/>
          </a:xfrm>
        </p:spPr>
        <p:txBody>
          <a:bodyPr>
            <a:noAutofit/>
          </a:bodyPr>
          <a:lstStyle/>
          <a:p>
            <a:pPr algn="l"/>
            <a:br>
              <a:rPr lang="en-IN" sz="3200" b="1" dirty="0">
                <a:latin typeface="Times New Roman" pitchFamily="18" charset="0"/>
                <a:cs typeface="Times New Roman" pitchFamily="18" charset="0"/>
              </a:rPr>
            </a:br>
            <a:r>
              <a:rPr lang="en-IN" sz="3200" b="1" dirty="0">
                <a:latin typeface="Times New Roman" pitchFamily="18" charset="0"/>
                <a:cs typeface="Times New Roman" pitchFamily="18" charset="0"/>
              </a:rPr>
              <a:t>4. The Buyer</a:t>
            </a:r>
            <a:br>
              <a:rPr lang="en-IN" sz="3200" dirty="0">
                <a:latin typeface="Times New Roman" pitchFamily="18" charset="0"/>
                <a:cs typeface="Times New Roman" pitchFamily="18" charset="0"/>
              </a:rPr>
            </a:br>
            <a:endParaRPr lang="en-IN" sz="32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981200"/>
            <a:ext cx="8686800" cy="4572000"/>
          </a:xfrm>
        </p:spPr>
        <p:txBody>
          <a:bodyPr>
            <a:normAutofit/>
          </a:bodyPr>
          <a:lstStyle/>
          <a:p>
            <a:pPr algn="just">
              <a:lnSpc>
                <a:spcPct val="150000"/>
              </a:lnSpc>
            </a:pPr>
            <a:r>
              <a:rPr lang="en-IN" sz="1800" dirty="0">
                <a:latin typeface="Times New Roman" pitchFamily="18" charset="0"/>
                <a:cs typeface="Times New Roman" pitchFamily="18" charset="0"/>
              </a:rPr>
              <a:t>The Buyer is the person who makes the actual purchase. </a:t>
            </a:r>
          </a:p>
          <a:p>
            <a:pPr algn="just">
              <a:lnSpc>
                <a:spcPct val="150000"/>
              </a:lnSpc>
            </a:pPr>
            <a:r>
              <a:rPr lang="en-IN" sz="1800" dirty="0">
                <a:latin typeface="Times New Roman" pitchFamily="18" charset="0"/>
                <a:cs typeface="Times New Roman" pitchFamily="18" charset="0"/>
              </a:rPr>
              <a:t>They are responsible for executing the transaction and selecting the specific product or service from the options available. </a:t>
            </a:r>
          </a:p>
          <a:p>
            <a:pPr algn="just">
              <a:lnSpc>
                <a:spcPct val="150000"/>
              </a:lnSpc>
            </a:pPr>
            <a:r>
              <a:rPr lang="en-IN" sz="1800" dirty="0">
                <a:latin typeface="Times New Roman" pitchFamily="18" charset="0"/>
                <a:cs typeface="Times New Roman" pitchFamily="18" charset="0"/>
              </a:rPr>
              <a:t>The Buyer may or may not be the same individual as the Decider or User.</a:t>
            </a:r>
          </a:p>
          <a:p>
            <a:pPr algn="just">
              <a:lnSpc>
                <a:spcPct val="150000"/>
              </a:lnSpc>
            </a:pPr>
            <a:r>
              <a:rPr lang="en-IN" sz="1800" dirty="0">
                <a:latin typeface="Times New Roman" pitchFamily="18" charset="0"/>
                <a:cs typeface="Times New Roman" pitchFamily="18" charset="0"/>
              </a:rPr>
              <a:t> In many cases, the Buyer’s primary considerations revolve around price, availability, convenience, and customer service. </a:t>
            </a:r>
          </a:p>
          <a:p>
            <a:pPr algn="just">
              <a:lnSpc>
                <a:spcPct val="150000"/>
              </a:lnSpc>
            </a:pPr>
            <a:r>
              <a:rPr lang="en-IN" sz="1800" dirty="0">
                <a:latin typeface="Times New Roman" pitchFamily="18" charset="0"/>
                <a:cs typeface="Times New Roman" pitchFamily="18" charset="0"/>
              </a:rPr>
              <a:t>To target the Buyer, businesses should focus on providing a seamless purchasing experience, clear pricing information, and convenient payment options.</a:t>
            </a:r>
          </a:p>
          <a:p>
            <a:pPr algn="just">
              <a:lnSpc>
                <a:spcPct val="150000"/>
              </a:lnSpc>
            </a:pPr>
            <a:endParaRPr lang="en-IN" sz="1800"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563562"/>
          </a:xfrm>
        </p:spPr>
        <p:txBody>
          <a:bodyPr>
            <a:noAutofit/>
          </a:bodyPr>
          <a:lstStyle/>
          <a:p>
            <a:pPr algn="l"/>
            <a:br>
              <a:rPr lang="en-IN" sz="2800" b="1" dirty="0">
                <a:latin typeface="Times New Roman" pitchFamily="18" charset="0"/>
                <a:cs typeface="Times New Roman" pitchFamily="18" charset="0"/>
              </a:rPr>
            </a:br>
            <a:r>
              <a:rPr lang="en-IN" sz="2800" b="1" dirty="0">
                <a:latin typeface="Times New Roman" pitchFamily="18" charset="0"/>
                <a:cs typeface="Times New Roman" pitchFamily="18" charset="0"/>
              </a:rPr>
              <a:t>5. The User</a:t>
            </a:r>
            <a:br>
              <a:rPr lang="en-IN" sz="2800" dirty="0">
                <a:latin typeface="Times New Roman" pitchFamily="18" charset="0"/>
                <a:cs typeface="Times New Roman" pitchFamily="18" charset="0"/>
              </a:rPr>
            </a:br>
            <a:endParaRPr lang="en-IN" sz="28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905000"/>
            <a:ext cx="8534400" cy="4572000"/>
          </a:xfrm>
        </p:spPr>
        <p:txBody>
          <a:bodyPr>
            <a:normAutofit/>
          </a:bodyPr>
          <a:lstStyle/>
          <a:p>
            <a:pPr algn="just">
              <a:lnSpc>
                <a:spcPct val="150000"/>
              </a:lnSpc>
            </a:pPr>
            <a:r>
              <a:rPr lang="en-IN" sz="1800" dirty="0">
                <a:latin typeface="Times New Roman" pitchFamily="18" charset="0"/>
                <a:cs typeface="Times New Roman" pitchFamily="18" charset="0"/>
              </a:rPr>
              <a:t>The User is the individual who consumes or uses the purchased product or service. </a:t>
            </a:r>
          </a:p>
          <a:p>
            <a:pPr algn="just">
              <a:lnSpc>
                <a:spcPct val="150000"/>
              </a:lnSpc>
            </a:pPr>
            <a:r>
              <a:rPr lang="en-IN" sz="1800" dirty="0">
                <a:latin typeface="Times New Roman" pitchFamily="18" charset="0"/>
                <a:cs typeface="Times New Roman" pitchFamily="18" charset="0"/>
              </a:rPr>
              <a:t>Their satisfaction and experience with the product directly impact future purchases and brand loyalty. </a:t>
            </a:r>
          </a:p>
          <a:p>
            <a:pPr algn="just">
              <a:lnSpc>
                <a:spcPct val="150000"/>
              </a:lnSpc>
            </a:pPr>
            <a:r>
              <a:rPr lang="en-IN" sz="1800" dirty="0">
                <a:latin typeface="Times New Roman" pitchFamily="18" charset="0"/>
                <a:cs typeface="Times New Roman" pitchFamily="18" charset="0"/>
              </a:rPr>
              <a:t>The User’s feedback and recommendations can also influence others in the buying unit or serve as testimonials for potential customers. </a:t>
            </a:r>
          </a:p>
          <a:p>
            <a:pPr algn="just">
              <a:lnSpc>
                <a:spcPct val="150000"/>
              </a:lnSpc>
            </a:pPr>
            <a:r>
              <a:rPr lang="en-IN" sz="1800" dirty="0">
                <a:latin typeface="Times New Roman" pitchFamily="18" charset="0"/>
                <a:cs typeface="Times New Roman" pitchFamily="18" charset="0"/>
              </a:rPr>
              <a:t>To target the User, businesses should prioritize delivering high-quality products, exceptional customer service, and personalized experiences. </a:t>
            </a:r>
          </a:p>
          <a:p>
            <a:pPr algn="just">
              <a:lnSpc>
                <a:spcPct val="150000"/>
              </a:lnSpc>
            </a:pPr>
            <a:r>
              <a:rPr lang="en-IN" sz="1800" dirty="0">
                <a:latin typeface="Times New Roman" pitchFamily="18" charset="0"/>
                <a:cs typeface="Times New Roman" pitchFamily="18" charset="0"/>
              </a:rPr>
              <a:t>Engaging with users through post-purchase support, feedback surveys, loyalty programs, and social media interactions</a:t>
            </a:r>
          </a:p>
          <a:p>
            <a:pPr algn="just">
              <a:lnSpc>
                <a:spcPct val="150000"/>
              </a:lnSpc>
            </a:pPr>
            <a:endParaRPr lang="en-IN" sz="1800"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pic>
        <p:nvPicPr>
          <p:cNvPr id="4" name="Content Placeholder 3" descr="2015-08-09_0954.png"/>
          <p:cNvPicPr>
            <a:picLocks noGrp="1" noChangeAspect="1"/>
          </p:cNvPicPr>
          <p:nvPr>
            <p:ph idx="1"/>
          </p:nvPr>
        </p:nvPicPr>
        <p:blipFill>
          <a:blip r:embed="rId2"/>
          <a:stretch>
            <a:fillRect/>
          </a:stretch>
        </p:blipFill>
        <p:spPr>
          <a:xfrm>
            <a:off x="1104900" y="1219200"/>
            <a:ext cx="6934200" cy="4926932"/>
          </a:xfr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 y="914400"/>
            <a:ext cx="8229600" cy="411162"/>
          </a:xfrm>
        </p:spPr>
        <p:txBody>
          <a:bodyPr>
            <a:noAutofit/>
          </a:bodyPr>
          <a:lstStyle/>
          <a:p>
            <a:r>
              <a:rPr lang="en-US" sz="2800" b="1" dirty="0">
                <a:latin typeface="Times New Roman" pitchFamily="18" charset="0"/>
                <a:cs typeface="Times New Roman" pitchFamily="18" charset="0"/>
              </a:rPr>
              <a:t>Black Box Model of Consumer Behavior </a:t>
            </a:r>
            <a:endParaRPr lang="en-IN"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447800"/>
            <a:ext cx="8610600" cy="4678363"/>
          </a:xfrm>
        </p:spPr>
        <p:txBody>
          <a:bodyPr>
            <a:normAutofit/>
          </a:bodyPr>
          <a:lstStyle/>
          <a:p>
            <a:pPr algn="just">
              <a:lnSpc>
                <a:spcPct val="110000"/>
              </a:lnSpc>
            </a:pPr>
            <a:r>
              <a:rPr lang="en-IN" sz="2000" dirty="0">
                <a:latin typeface="Times New Roman" pitchFamily="18" charset="0"/>
                <a:cs typeface="Times New Roman" pitchFamily="18" charset="0"/>
              </a:rPr>
              <a:t>In consumer behaviour study in marketing, the human brain is referred as the </a:t>
            </a:r>
            <a:r>
              <a:rPr lang="en-IN" sz="2000" b="1" dirty="0">
                <a:latin typeface="Times New Roman" pitchFamily="18" charset="0"/>
                <a:cs typeface="Times New Roman" pitchFamily="18" charset="0"/>
              </a:rPr>
              <a:t>“black box”</a:t>
            </a:r>
          </a:p>
          <a:p>
            <a:pPr algn="just">
              <a:lnSpc>
                <a:spcPct val="110000"/>
              </a:lnSpc>
            </a:pPr>
            <a:r>
              <a:rPr lang="en-US" sz="2000" dirty="0">
                <a:latin typeface="Times New Roman" pitchFamily="18" charset="0"/>
                <a:cs typeface="Times New Roman" pitchFamily="18" charset="0"/>
              </a:rPr>
              <a:t>It shows the relation between a stimuli and response of a consumer </a:t>
            </a:r>
          </a:p>
          <a:p>
            <a:pPr algn="just">
              <a:lnSpc>
                <a:spcPct val="110000"/>
              </a:lnSpc>
            </a:pPr>
            <a:r>
              <a:rPr lang="en-IN" sz="2000" dirty="0">
                <a:latin typeface="Times New Roman" pitchFamily="18" charset="0"/>
                <a:cs typeface="Times New Roman" pitchFamily="18" charset="0"/>
              </a:rPr>
              <a:t>It can be distinguished between interpersonal stimuli (between people) or intrapersonal stimuli (within people).</a:t>
            </a:r>
            <a:endParaRPr lang="en-US" sz="2000" dirty="0">
              <a:latin typeface="Times New Roman" pitchFamily="18" charset="0"/>
              <a:cs typeface="Times New Roman" pitchFamily="18" charset="0"/>
            </a:endParaRPr>
          </a:p>
          <a:p>
            <a:pPr algn="just">
              <a:lnSpc>
                <a:spcPct val="110000"/>
              </a:lnSpc>
            </a:pPr>
            <a:r>
              <a:rPr lang="en-IN" sz="2000" dirty="0">
                <a:latin typeface="Times New Roman" pitchFamily="18" charset="0"/>
                <a:cs typeface="Times New Roman" pitchFamily="18" charset="0"/>
              </a:rPr>
              <a:t>This represents the internal processes within the consumer's mind where they perceive, evaluate, and integrate </a:t>
            </a:r>
            <a:r>
              <a:rPr lang="en-IN" sz="2400" dirty="0">
                <a:latin typeface="Times New Roman" pitchFamily="18" charset="0"/>
                <a:cs typeface="Times New Roman" pitchFamily="18" charset="0"/>
              </a:rPr>
              <a:t>information </a:t>
            </a:r>
            <a:r>
              <a:rPr lang="en-IN" sz="2000" dirty="0">
                <a:latin typeface="Times New Roman" pitchFamily="18" charset="0"/>
                <a:cs typeface="Times New Roman" pitchFamily="18" charset="0"/>
              </a:rPr>
              <a:t>from the stimuli, considering their personal beliefs, attitudes, motivations, and past experiences. </a:t>
            </a:r>
            <a:endParaRPr lang="en-US" sz="2000" dirty="0">
              <a:latin typeface="Times New Roman" pitchFamily="18" charset="0"/>
              <a:cs typeface="Times New Roman" pitchFamily="18" charset="0"/>
            </a:endParaRPr>
          </a:p>
          <a:p>
            <a:endParaRPr lang="en-US" sz="2400" dirty="0"/>
          </a:p>
          <a:p>
            <a:endParaRPr lang="en-US" sz="2400" dirty="0"/>
          </a:p>
          <a:p>
            <a:endParaRPr lang="en-US" sz="2800" dirty="0"/>
          </a:p>
          <a:p>
            <a:endParaRPr lang="en-IN" sz="2800" dirty="0"/>
          </a:p>
        </p:txBody>
      </p:sp>
      <p:pic>
        <p:nvPicPr>
          <p:cNvPr id="4" name="Picture 3" descr="Capture.PNG"/>
          <p:cNvPicPr>
            <a:picLocks noChangeAspect="1"/>
          </p:cNvPicPr>
          <p:nvPr/>
        </p:nvPicPr>
        <p:blipFill>
          <a:blip r:embed="rId2"/>
          <a:stretch>
            <a:fillRect/>
          </a:stretch>
        </p:blipFill>
        <p:spPr>
          <a:xfrm>
            <a:off x="228600" y="4724401"/>
            <a:ext cx="8839200" cy="15240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344" y="1066800"/>
            <a:ext cx="8229600" cy="487362"/>
          </a:xfrm>
        </p:spPr>
        <p:txBody>
          <a:bodyPr>
            <a:normAutofit fontScale="90000"/>
          </a:bodyPr>
          <a:lstStyle/>
          <a:p>
            <a:r>
              <a:rPr lang="en-US" sz="3600" b="1" dirty="0">
                <a:latin typeface="Times New Roman" pitchFamily="18" charset="0"/>
                <a:cs typeface="Times New Roman" pitchFamily="18" charset="0"/>
              </a:rPr>
              <a:t>Black Box Model of Consumer Behavior </a:t>
            </a:r>
            <a:endParaRPr lang="en-IN" sz="3600" dirty="0"/>
          </a:p>
        </p:txBody>
      </p:sp>
      <p:sp>
        <p:nvSpPr>
          <p:cNvPr id="3" name="Content Placeholder 2"/>
          <p:cNvSpPr>
            <a:spLocks noGrp="1"/>
          </p:cNvSpPr>
          <p:nvPr>
            <p:ph idx="1"/>
          </p:nvPr>
        </p:nvSpPr>
        <p:spPr>
          <a:xfrm>
            <a:off x="457200" y="1905000"/>
            <a:ext cx="8229600" cy="4495800"/>
          </a:xfrm>
        </p:spPr>
        <p:txBody>
          <a:bodyPr>
            <a:normAutofit/>
          </a:bodyPr>
          <a:lstStyle/>
          <a:p>
            <a:pPr algn="just">
              <a:lnSpc>
                <a:spcPct val="150000"/>
              </a:lnSpc>
            </a:pPr>
            <a:r>
              <a:rPr lang="en-IN" sz="2000" b="1" dirty="0">
                <a:latin typeface="Times New Roman" pitchFamily="18" charset="0"/>
                <a:cs typeface="Times New Roman" pitchFamily="18" charset="0"/>
              </a:rPr>
              <a:t>Unobservable Internal Processes:</a:t>
            </a:r>
            <a:endParaRPr lang="en-IN" sz="2000" dirty="0">
              <a:latin typeface="Times New Roman" pitchFamily="18" charset="0"/>
              <a:cs typeface="Times New Roman" pitchFamily="18" charset="0"/>
            </a:endParaRPr>
          </a:p>
          <a:p>
            <a:pPr algn="just">
              <a:lnSpc>
                <a:spcPct val="150000"/>
              </a:lnSpc>
            </a:pPr>
            <a:r>
              <a:rPr lang="en-IN" sz="2000" dirty="0">
                <a:latin typeface="Times New Roman" pitchFamily="18" charset="0"/>
                <a:cs typeface="Times New Roman" pitchFamily="18" charset="0"/>
              </a:rPr>
              <a:t>The model acknowledges that we cannot directly observe the complex cognitive and emotional processes happening inside a consumer's mind when making a decision. </a:t>
            </a:r>
            <a:endParaRPr lang="en-IN" sz="2000" b="1" dirty="0">
              <a:latin typeface="Times New Roman" pitchFamily="18" charset="0"/>
              <a:cs typeface="Times New Roman" pitchFamily="18" charset="0"/>
            </a:endParaRPr>
          </a:p>
          <a:p>
            <a:pPr algn="just">
              <a:lnSpc>
                <a:spcPct val="150000"/>
              </a:lnSpc>
            </a:pPr>
            <a:r>
              <a:rPr lang="en-IN" sz="2000" b="1" dirty="0">
                <a:latin typeface="Times New Roman" pitchFamily="18" charset="0"/>
                <a:cs typeface="Times New Roman" pitchFamily="18" charset="0"/>
              </a:rPr>
              <a:t>Focus on Input and Output:</a:t>
            </a:r>
            <a:endParaRPr lang="en-IN" sz="2000" dirty="0">
              <a:latin typeface="Times New Roman" pitchFamily="18" charset="0"/>
              <a:cs typeface="Times New Roman" pitchFamily="18" charset="0"/>
            </a:endParaRPr>
          </a:p>
          <a:p>
            <a:pPr algn="just">
              <a:lnSpc>
                <a:spcPct val="150000"/>
              </a:lnSpc>
            </a:pPr>
            <a:r>
              <a:rPr lang="en-IN" sz="2000" dirty="0">
                <a:latin typeface="Times New Roman" pitchFamily="18" charset="0"/>
                <a:cs typeface="Times New Roman" pitchFamily="18" charset="0"/>
              </a:rPr>
              <a:t>Instead of trying to dissect the internal workings, the model emphasizes studying the relationship between the external stimuli (marketing mix) and the final consumer behaviour</a:t>
            </a:r>
          </a:p>
          <a:p>
            <a:pPr algn="just">
              <a:lnSpc>
                <a:spcPct val="150000"/>
              </a:lnSpc>
            </a:pPr>
            <a:endParaRPr lang="en-IN"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5F49A-92F6-BDD1-6305-45DC6E793B30}"/>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4918DCD-F952-DC6C-2ABF-82557715781B}"/>
              </a:ext>
            </a:extLst>
          </p:cNvPr>
          <p:cNvSpPr>
            <a:spLocks noGrp="1"/>
          </p:cNvSpPr>
          <p:nvPr>
            <p:ph idx="1"/>
          </p:nvPr>
        </p:nvSpPr>
        <p:spPr>
          <a:xfrm>
            <a:off x="457200" y="1143000"/>
            <a:ext cx="8229600" cy="4983163"/>
          </a:xfrm>
        </p:spPr>
        <p:txBody>
          <a:bodyPr>
            <a:normAutofit/>
          </a:bodyPr>
          <a:lstStyle/>
          <a:p>
            <a:r>
              <a:rPr lang="en-US" sz="1800" b="1" dirty="0">
                <a:latin typeface="Times New Roman" panose="02020603050405020304" pitchFamily="18" charset="0"/>
                <a:ea typeface="Kanit Light" pitchFamily="34" charset="-122"/>
                <a:cs typeface="Times New Roman" panose="02020603050405020304" pitchFamily="18" charset="0"/>
              </a:rPr>
              <a:t>2. Consumer Behavior is Dynamic</a:t>
            </a:r>
            <a:br>
              <a:rPr lang="en-US" sz="1800" dirty="0">
                <a:latin typeface="Times New Roman" panose="02020603050405020304" pitchFamily="18" charset="0"/>
                <a:ea typeface="Kanit Light" pitchFamily="34" charset="-122"/>
                <a:cs typeface="Times New Roman" panose="02020603050405020304" pitchFamily="18" charset="0"/>
              </a:rPr>
            </a:br>
            <a:endParaRPr lang="en-US" sz="1800" dirty="0">
              <a:latin typeface="Times New Roman" panose="02020603050405020304" pitchFamily="18" charset="0"/>
              <a:ea typeface="Kanit Light" pitchFamily="34" charset="-122"/>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Childhood</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Teenage Years</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Young Adults</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Middle Age &amp; Beyond</a:t>
            </a:r>
          </a:p>
          <a:p>
            <a:pPr algn="just"/>
            <a:r>
              <a:rPr lang="en-US" sz="1800" dirty="0">
                <a:latin typeface="Times New Roman" panose="02020603050405020304" pitchFamily="18" charset="0"/>
                <a:ea typeface="Martel Sans" pitchFamily="34" charset="-122"/>
                <a:cs typeface="Times New Roman" panose="02020603050405020304" pitchFamily="18" charset="0"/>
              </a:rPr>
              <a:t>Behavior changes over time due to income level, education, and marketing factors.</a:t>
            </a:r>
          </a:p>
          <a:p>
            <a:pPr algn="just"/>
            <a:r>
              <a:rPr lang="en-US" sz="1800" dirty="0">
                <a:latin typeface="Times New Roman" panose="02020603050405020304" pitchFamily="18" charset="0"/>
                <a:ea typeface="Martel Sans" pitchFamily="34" charset="-122"/>
                <a:cs typeface="Times New Roman" panose="02020603050405020304" pitchFamily="18" charset="0"/>
              </a:rPr>
              <a:t>Consumer preferences evolve constantly, requiring marketers to adapt their strategies.</a:t>
            </a:r>
          </a:p>
          <a:p>
            <a:pPr marL="0" indent="0" algn="just">
              <a:buNone/>
            </a:pPr>
            <a:endParaRPr lang="en-US" sz="1800" dirty="0">
              <a:latin typeface="Times New Roman" panose="02020603050405020304" pitchFamily="18" charset="0"/>
              <a:ea typeface="Martel Sans" pitchFamily="34" charset="-122"/>
              <a:cs typeface="Times New Roman" panose="02020603050405020304" pitchFamily="18" charset="0"/>
            </a:endParaRPr>
          </a:p>
          <a:p>
            <a:pPr algn="just"/>
            <a:r>
              <a:rPr lang="en-US" sz="1800" b="1" dirty="0">
                <a:latin typeface="Times New Roman" panose="02020603050405020304" pitchFamily="18" charset="0"/>
                <a:cs typeface="Times New Roman" panose="02020603050405020304" pitchFamily="18" charset="0"/>
              </a:rPr>
              <a:t>3. Varies from consumer to consumer</a:t>
            </a:r>
          </a:p>
          <a:p>
            <a:pPr algn="just"/>
            <a:r>
              <a:rPr lang="en-US" sz="1800" dirty="0">
                <a:latin typeface="Times New Roman" panose="02020603050405020304" pitchFamily="18" charset="0"/>
                <a:cs typeface="Times New Roman" panose="02020603050405020304" pitchFamily="18" charset="0"/>
              </a:rPr>
              <a:t>Consumer behavior is not uniform</a:t>
            </a:r>
          </a:p>
          <a:p>
            <a:pPr marL="285750" indent="-285750" algn="just"/>
            <a:r>
              <a:rPr lang="en-US" sz="1800" dirty="0">
                <a:latin typeface="Times New Roman" panose="02020603050405020304" pitchFamily="18" charset="0"/>
                <a:cs typeface="Times New Roman" panose="02020603050405020304" pitchFamily="18" charset="0"/>
              </a:rPr>
              <a:t>Every consumer behaves differently based on their personal preferences and mindset.</a:t>
            </a:r>
          </a:p>
          <a:p>
            <a:pPr marL="285750" indent="-285750" algn="just"/>
            <a:r>
              <a:rPr lang="en-US" sz="1800" dirty="0">
                <a:latin typeface="Times New Roman" panose="02020603050405020304" pitchFamily="18" charset="0"/>
                <a:cs typeface="Times New Roman" panose="02020603050405020304" pitchFamily="18" charset="0"/>
              </a:rPr>
              <a:t>Consumer behavior varies from person to person and is influenced by psychological, personal, and social factors.</a:t>
            </a:r>
          </a:p>
          <a:p>
            <a:pPr algn="just"/>
            <a:endParaRPr lang="en-US" sz="1800" dirty="0">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35338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411162"/>
          </a:xfrm>
        </p:spPr>
        <p:txBody>
          <a:bodyPr>
            <a:normAutofit fontScale="90000"/>
          </a:bodyPr>
          <a:lstStyle/>
          <a:p>
            <a:r>
              <a:rPr lang="en-US" sz="3600" b="1" dirty="0">
                <a:latin typeface="Times New Roman" pitchFamily="18" charset="0"/>
                <a:cs typeface="Times New Roman" pitchFamily="18" charset="0"/>
              </a:rPr>
              <a:t>Black Box Model of Consumer Behavior </a:t>
            </a:r>
            <a:endParaRPr lang="en-IN" sz="3600" dirty="0"/>
          </a:p>
        </p:txBody>
      </p:sp>
      <p:sp>
        <p:nvSpPr>
          <p:cNvPr id="3" name="Content Placeholder 2"/>
          <p:cNvSpPr>
            <a:spLocks noGrp="1"/>
          </p:cNvSpPr>
          <p:nvPr>
            <p:ph idx="1"/>
          </p:nvPr>
        </p:nvSpPr>
        <p:spPr>
          <a:xfrm>
            <a:off x="457200" y="2057400"/>
            <a:ext cx="8382000" cy="4495800"/>
          </a:xfrm>
        </p:spPr>
        <p:txBody>
          <a:bodyPr>
            <a:normAutofit/>
          </a:bodyPr>
          <a:lstStyle/>
          <a:p>
            <a:pPr>
              <a:lnSpc>
                <a:spcPct val="150000"/>
              </a:lnSpc>
            </a:pPr>
            <a:r>
              <a:rPr lang="en-IN" sz="2000" b="1" dirty="0">
                <a:latin typeface="Times New Roman" pitchFamily="18" charset="0"/>
                <a:cs typeface="Times New Roman" pitchFamily="18" charset="0"/>
              </a:rPr>
              <a:t>Congruence</a:t>
            </a:r>
            <a:r>
              <a:rPr lang="en-IN" sz="2000" dirty="0">
                <a:latin typeface="Times New Roman" pitchFamily="18" charset="0"/>
                <a:cs typeface="Times New Roman" pitchFamily="18" charset="0"/>
              </a:rPr>
              <a:t>(agreement) between personality and the way a persuasive message is framed (i.e., aligning the message framing with the recipient’s personality profile) may play an important role in ensuring the success of that message.</a:t>
            </a:r>
          </a:p>
          <a:p>
            <a:pPr>
              <a:lnSpc>
                <a:spcPct val="150000"/>
              </a:lnSpc>
            </a:pPr>
            <a:r>
              <a:rPr lang="en-IN" sz="2000" dirty="0">
                <a:latin typeface="Times New Roman" pitchFamily="18" charset="0"/>
                <a:cs typeface="Times New Roman" pitchFamily="18" charset="0"/>
              </a:rPr>
              <a:t>Behaviour can also be affected by external influences, such as culture, subculture, locality, royalty, ethnicity, family, social class, past experience reference groups, lifestyle, market mix factors.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2068-1F29-367C-BF98-15E9708D56D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7774FCA0-B019-1C3E-BFCB-9B605C81A4BD}"/>
              </a:ext>
            </a:extLst>
          </p:cNvPr>
          <p:cNvSpPr>
            <a:spLocks noGrp="1"/>
          </p:cNvSpPr>
          <p:nvPr>
            <p:ph idx="1"/>
          </p:nvPr>
        </p:nvSpPr>
        <p:spPr>
          <a:xfrm>
            <a:off x="457200" y="1371600"/>
            <a:ext cx="8229600" cy="4754563"/>
          </a:xfrm>
        </p:spPr>
        <p:txBody>
          <a:bodyPr>
            <a:normAutofit/>
          </a:bodyPr>
          <a:lstStyle/>
          <a:p>
            <a:pPr marL="0" indent="0" algn="ctr">
              <a:buNone/>
            </a:pPr>
            <a:endParaRPr lang="en-US" sz="4400" dirty="0">
              <a:latin typeface="Bahnschrift SemiBold Condensed" panose="020B0502040204020203" pitchFamily="34" charset="0"/>
            </a:endParaRPr>
          </a:p>
          <a:p>
            <a:pPr marL="0" indent="0" algn="ctr">
              <a:buNone/>
            </a:pPr>
            <a:endParaRPr lang="en-US" sz="4400">
              <a:latin typeface="Bahnschrift SemiBold Condensed" panose="020B0502040204020203" pitchFamily="34" charset="0"/>
            </a:endParaRPr>
          </a:p>
          <a:p>
            <a:pPr marL="0" indent="0" algn="ctr">
              <a:buNone/>
            </a:pPr>
            <a:r>
              <a:rPr lang="en-US" sz="4400">
                <a:latin typeface="Bahnschrift SemiBold Condensed" panose="020B0502040204020203" pitchFamily="34" charset="0"/>
              </a:rPr>
              <a:t>Thank </a:t>
            </a:r>
            <a:r>
              <a:rPr lang="en-US" sz="4400" dirty="0">
                <a:latin typeface="Bahnschrift SemiBold Condensed" panose="020B0502040204020203" pitchFamily="34" charset="0"/>
              </a:rPr>
              <a:t>you</a:t>
            </a:r>
            <a:endParaRPr lang="en-IN" sz="4400" dirty="0">
              <a:latin typeface="Bahnschrift SemiBold Condensed" panose="020B0502040204020203" pitchFamily="34" charset="0"/>
            </a:endParaRPr>
          </a:p>
        </p:txBody>
      </p:sp>
    </p:spTree>
    <p:extLst>
      <p:ext uri="{BB962C8B-B14F-4D97-AF65-F5344CB8AC3E}">
        <p14:creationId xmlns:p14="http://schemas.microsoft.com/office/powerpoint/2010/main" val="913838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AD8FB-86E6-C850-2E04-EE04F628F65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45B0ADB-2BEC-B6D3-273F-C80B196474E0}"/>
              </a:ext>
            </a:extLst>
          </p:cNvPr>
          <p:cNvSpPr>
            <a:spLocks noGrp="1"/>
          </p:cNvSpPr>
          <p:nvPr>
            <p:ph idx="1"/>
          </p:nvPr>
        </p:nvSpPr>
        <p:spPr>
          <a:xfrm>
            <a:off x="457200" y="1066800"/>
            <a:ext cx="8229600" cy="4077879"/>
          </a:xfrm>
        </p:spPr>
        <p:txBody>
          <a:bodyPr>
            <a:normAutofit/>
          </a:bodyPr>
          <a:lstStyle/>
          <a:p>
            <a:pPr marL="0" indent="0">
              <a:buNone/>
            </a:pPr>
            <a:r>
              <a:rPr lang="en-US" sz="1800" b="1" dirty="0">
                <a:latin typeface="Times New Roman" panose="02020603050405020304" pitchFamily="18" charset="0"/>
                <a:cs typeface="Times New Roman" pitchFamily="18" charset="0"/>
              </a:rPr>
              <a:t>4. Varies from region to region and country to county</a:t>
            </a:r>
          </a:p>
          <a:p>
            <a:pPr algn="just"/>
            <a:r>
              <a:rPr lang="en-US" sz="1800" dirty="0">
                <a:latin typeface="Times New Roman" panose="02020603050405020304" pitchFamily="18" charset="0"/>
                <a:ea typeface="Kanit Light" pitchFamily="34" charset="-122"/>
                <a:cs typeface="Times New Roman" panose="02020603050405020304" pitchFamily="18" charset="0"/>
              </a:rPr>
              <a:t>Urban Consumers</a:t>
            </a:r>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ea typeface="Martel Sans" pitchFamily="34" charset="-122"/>
                <a:cs typeface="Times New Roman" panose="02020603050405020304" pitchFamily="18" charset="0"/>
              </a:rPr>
              <a:t>Take bank loans for luxury items like cars and appliances, embrace modern lifestyles</a:t>
            </a:r>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ea typeface="Martel Sans" pitchFamily="34" charset="-122"/>
                <a:cs typeface="Times New Roman" panose="02020603050405020304" pitchFamily="18" charset="0"/>
              </a:rPr>
              <a:t>Behavior differs across states, regions, and countries depending on upbringing, lifestyles, and development levels.</a:t>
            </a:r>
          </a:p>
          <a:p>
            <a:pPr algn="just"/>
            <a:r>
              <a:rPr lang="en-US" sz="1800" dirty="0">
                <a:latin typeface="Times New Roman" panose="02020603050405020304" pitchFamily="18" charset="0"/>
                <a:ea typeface="Kanit Light" pitchFamily="34" charset="-122"/>
                <a:cs typeface="Times New Roman" panose="02020603050405020304" pitchFamily="18" charset="0"/>
              </a:rPr>
              <a:t>Rural Consumers</a:t>
            </a:r>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ea typeface="Martel Sans" pitchFamily="34" charset="-122"/>
                <a:cs typeface="Times New Roman" panose="02020603050405020304" pitchFamily="18" charset="0"/>
              </a:rPr>
              <a:t>Conservative buying patterns, hesitant to spend on luxuries despite having funds</a:t>
            </a:r>
            <a:endParaRPr lang="en-US" sz="1800" dirty="0">
              <a:latin typeface="Times New Roman" panose="02020603050405020304" pitchFamily="18" charset="0"/>
              <a:cs typeface="Times New Roman" panose="02020603050405020304" pitchFamily="18" charset="0"/>
            </a:endParaRPr>
          </a:p>
          <a:p>
            <a:pPr algn="just"/>
            <a:endParaRPr lang="en-US" sz="1800" dirty="0">
              <a:latin typeface="Times New Roman" panose="02020603050405020304" pitchFamily="18" charset="0"/>
              <a:ea typeface="Martel Sans" pitchFamily="34" charset="-122"/>
              <a:cs typeface="Times New Roman" panose="02020603050405020304" pitchFamily="18" charset="0"/>
            </a:endParaRPr>
          </a:p>
          <a:p>
            <a:pPr algn="just"/>
            <a:endParaRPr lang="en-US" sz="1800" dirty="0">
              <a:latin typeface="Times New Roman" panose="02020603050405020304" pitchFamily="18" charset="0"/>
              <a:ea typeface="Martel Sans" pitchFamily="34" charset="-122"/>
              <a:cs typeface="Times New Roman" panose="02020603050405020304" pitchFamily="18" charset="0"/>
            </a:endParaRPr>
          </a:p>
          <a:p>
            <a:pPr algn="just"/>
            <a:endParaRPr lang="en-US" sz="1800" dirty="0">
              <a:latin typeface="Times New Roman" pitchFamily="18" charset="0"/>
              <a:cs typeface="Times New Roman" pitchFamily="18" charset="0"/>
            </a:endParaRPr>
          </a:p>
          <a:p>
            <a:pPr marL="0" indent="0">
              <a:buNone/>
            </a:pPr>
            <a:endParaRPr lang="en-US" sz="1800" dirty="0">
              <a:latin typeface="Times New Roman" pitchFamily="18" charset="0"/>
              <a:cs typeface="Times New Roman" pitchFamily="18" charset="0"/>
            </a:endParaRPr>
          </a:p>
          <a:p>
            <a:endParaRPr lang="en-IN" sz="1800" dirty="0">
              <a:latin typeface="Times New Roman" panose="02020603050405020304" pitchFamily="18" charset="0"/>
              <a:cs typeface="Times New Roman" panose="02020603050405020304" pitchFamily="18" charset="0"/>
            </a:endParaRPr>
          </a:p>
        </p:txBody>
      </p:sp>
      <p:pic>
        <p:nvPicPr>
          <p:cNvPr id="4" name="Picture 3" descr="A person and person looking at clothes&#10;&#10;AI-generated content may be incorrect.">
            <a:extLst>
              <a:ext uri="{FF2B5EF4-FFF2-40B4-BE49-F238E27FC236}">
                <a16:creationId xmlns:a16="http://schemas.microsoft.com/office/drawing/2014/main" id="{10C642FB-0ED3-8F89-D959-944B79C40501}"/>
              </a:ext>
            </a:extLst>
          </p:cNvPr>
          <p:cNvPicPr>
            <a:picLocks noChangeAspect="1"/>
          </p:cNvPicPr>
          <p:nvPr/>
        </p:nvPicPr>
        <p:blipFill>
          <a:blip r:embed="rId2"/>
          <a:stretch>
            <a:fillRect/>
          </a:stretch>
        </p:blipFill>
        <p:spPr>
          <a:xfrm>
            <a:off x="521208" y="3886200"/>
            <a:ext cx="3941664" cy="2285999"/>
          </a:xfrm>
          <a:prstGeom prst="rect">
            <a:avLst/>
          </a:prstGeom>
          <a:ln>
            <a:noFill/>
          </a:ln>
          <a:effectLst>
            <a:softEdge rad="112500"/>
          </a:effectLst>
        </p:spPr>
      </p:pic>
      <p:pic>
        <p:nvPicPr>
          <p:cNvPr id="5" name="Picture 4" descr="A person holding a bat&#10;&#10;AI-generated content may be incorrect.">
            <a:extLst>
              <a:ext uri="{FF2B5EF4-FFF2-40B4-BE49-F238E27FC236}">
                <a16:creationId xmlns:a16="http://schemas.microsoft.com/office/drawing/2014/main" id="{3F64AA31-AC1D-8EDB-74FF-928691AC5A17}"/>
              </a:ext>
            </a:extLst>
          </p:cNvPr>
          <p:cNvPicPr>
            <a:picLocks noChangeAspect="1"/>
          </p:cNvPicPr>
          <p:nvPr/>
        </p:nvPicPr>
        <p:blipFill>
          <a:blip r:embed="rId3"/>
          <a:stretch>
            <a:fillRect/>
          </a:stretch>
        </p:blipFill>
        <p:spPr>
          <a:xfrm>
            <a:off x="4684178" y="3833405"/>
            <a:ext cx="3859638" cy="2391587"/>
          </a:xfrm>
          <a:prstGeom prst="rect">
            <a:avLst/>
          </a:prstGeom>
          <a:ln>
            <a:noFill/>
          </a:ln>
          <a:effectLst>
            <a:softEdge rad="112500"/>
          </a:effectLst>
        </p:spPr>
      </p:pic>
    </p:spTree>
    <p:extLst>
      <p:ext uri="{BB962C8B-B14F-4D97-AF65-F5344CB8AC3E}">
        <p14:creationId xmlns:p14="http://schemas.microsoft.com/office/powerpoint/2010/main" val="3274318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C7552-79F4-11BA-C561-BAB2DE08E5C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E3AA7DD-7D37-B28A-7737-B78B7C6921F8}"/>
              </a:ext>
            </a:extLst>
          </p:cNvPr>
          <p:cNvSpPr>
            <a:spLocks noGrp="1"/>
          </p:cNvSpPr>
          <p:nvPr>
            <p:ph idx="1"/>
          </p:nvPr>
        </p:nvSpPr>
        <p:spPr>
          <a:xfrm>
            <a:off x="304800" y="914400"/>
            <a:ext cx="8229600" cy="3848101"/>
          </a:xfrm>
        </p:spPr>
        <p:txBody>
          <a:bodyPr>
            <a:normAutofit/>
          </a:bodyPr>
          <a:lstStyle/>
          <a:p>
            <a:pPr marL="0" indent="0">
              <a:buNone/>
            </a:pPr>
            <a:r>
              <a:rPr lang="en-US" sz="2000" b="1" dirty="0">
                <a:latin typeface="Times New Roman" panose="02020603050405020304" pitchFamily="18" charset="0"/>
                <a:cs typeface="Times New Roman" pitchFamily="18" charset="0"/>
              </a:rPr>
              <a:t>5. Information on consumer behavior is important to the marketers</a:t>
            </a:r>
          </a:p>
          <a:p>
            <a:r>
              <a:rPr lang="en-US" sz="2000" dirty="0">
                <a:latin typeface="Times New Roman" panose="02020603050405020304" pitchFamily="18" charset="0"/>
                <a:ea typeface="Martel Sans" pitchFamily="34" charset="-122"/>
                <a:cs typeface="Times New Roman" panose="02020603050405020304" pitchFamily="18" charset="0"/>
              </a:rPr>
              <a:t>Understanding consumer behavior enables marketers to make strategic decisions across all aspects of their business:</a:t>
            </a:r>
          </a:p>
          <a:p>
            <a:r>
              <a:rPr lang="en-US" sz="2000" dirty="0">
                <a:latin typeface="Times New Roman" panose="02020603050405020304" pitchFamily="18" charset="0"/>
                <a:ea typeface="Martel Sans" pitchFamily="34" charset="-122"/>
                <a:cs typeface="Times New Roman" panose="02020603050405020304" pitchFamily="18" charset="0"/>
              </a:rPr>
              <a:t>a. Product design</a:t>
            </a:r>
          </a:p>
          <a:p>
            <a:r>
              <a:rPr lang="en-US" sz="2000" dirty="0">
                <a:latin typeface="Times New Roman" panose="02020603050405020304" pitchFamily="18" charset="0"/>
                <a:ea typeface="Martel Sans" pitchFamily="34" charset="-122"/>
                <a:cs typeface="Times New Roman" panose="02020603050405020304" pitchFamily="18" charset="0"/>
              </a:rPr>
              <a:t>b. Pricing Strategy</a:t>
            </a:r>
          </a:p>
          <a:p>
            <a:r>
              <a:rPr lang="en-US" sz="2000" dirty="0">
                <a:latin typeface="Times New Roman" panose="02020603050405020304" pitchFamily="18" charset="0"/>
                <a:ea typeface="Martel Sans" pitchFamily="34" charset="-122"/>
                <a:cs typeface="Times New Roman" panose="02020603050405020304" pitchFamily="18" charset="0"/>
              </a:rPr>
              <a:t>c. Packaging</a:t>
            </a:r>
          </a:p>
          <a:p>
            <a:r>
              <a:rPr lang="en-US" sz="2000" dirty="0">
                <a:latin typeface="Times New Roman" panose="02020603050405020304" pitchFamily="18" charset="0"/>
                <a:ea typeface="Martel Sans" pitchFamily="34" charset="-122"/>
                <a:cs typeface="Times New Roman" panose="02020603050405020304" pitchFamily="18" charset="0"/>
              </a:rPr>
              <a:t>d. Promotion</a:t>
            </a:r>
          </a:p>
          <a:p>
            <a:r>
              <a:rPr lang="en-US" sz="2000" dirty="0">
                <a:latin typeface="Times New Roman" panose="02020603050405020304" pitchFamily="18" charset="0"/>
                <a:ea typeface="Martel Sans" pitchFamily="34" charset="-122"/>
                <a:cs typeface="Times New Roman" panose="02020603050405020304" pitchFamily="18" charset="0"/>
              </a:rPr>
              <a:t>e. </a:t>
            </a:r>
            <a:r>
              <a:rPr lang="en-US" sz="2000" dirty="0" err="1">
                <a:latin typeface="Times New Roman" panose="02020603050405020304" pitchFamily="18" charset="0"/>
                <a:ea typeface="Martel Sans" pitchFamily="34" charset="-122"/>
                <a:cs typeface="Times New Roman" panose="02020603050405020304" pitchFamily="18" charset="0"/>
              </a:rPr>
              <a:t>Positioining</a:t>
            </a:r>
            <a:endParaRPr lang="en-US" sz="2000" dirty="0">
              <a:latin typeface="Times New Roman" panose="02020603050405020304" pitchFamily="18" charset="0"/>
              <a:ea typeface="Martel Sans" pitchFamily="34" charset="-122"/>
              <a:cs typeface="Times New Roman" panose="02020603050405020304" pitchFamily="18" charset="0"/>
            </a:endParaRPr>
          </a:p>
          <a:p>
            <a:pPr marL="0" indent="0">
              <a:buNone/>
            </a:pPr>
            <a:endParaRPr lang="en-US" sz="2000" dirty="0">
              <a:latin typeface="Times New Roman" panose="02020603050405020304" pitchFamily="18" charset="0"/>
              <a:cs typeface="Times New Roman"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5" name="Picture 4" descr="A hand holding a bunch of packages&#10;&#10;AI-generated content may be incorrect.">
            <a:extLst>
              <a:ext uri="{FF2B5EF4-FFF2-40B4-BE49-F238E27FC236}">
                <a16:creationId xmlns:a16="http://schemas.microsoft.com/office/drawing/2014/main" id="{029D3F21-19C7-F46B-60A7-599323D09A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2" y="2297181"/>
            <a:ext cx="4038601" cy="2453128"/>
          </a:xfrm>
          <a:prstGeom prst="rect">
            <a:avLst/>
          </a:prstGeom>
          <a:ln>
            <a:noFill/>
          </a:ln>
          <a:effectLst>
            <a:softEdge rad="112500"/>
          </a:effectLst>
        </p:spPr>
      </p:pic>
      <p:pic>
        <p:nvPicPr>
          <p:cNvPr id="7" name="Picture 6" descr="A tv on a wall&#10;&#10;AI-generated content may be incorrect.">
            <a:extLst>
              <a:ext uri="{FF2B5EF4-FFF2-40B4-BE49-F238E27FC236}">
                <a16:creationId xmlns:a16="http://schemas.microsoft.com/office/drawing/2014/main" id="{B70EA450-B875-D259-3258-584EDCFAC8D0}"/>
              </a:ext>
            </a:extLst>
          </p:cNvPr>
          <p:cNvPicPr>
            <a:picLocks noChangeAspect="1"/>
          </p:cNvPicPr>
          <p:nvPr/>
        </p:nvPicPr>
        <p:blipFill>
          <a:blip r:embed="rId3">
            <a:extLst>
              <a:ext uri="{28A0092B-C50C-407E-A947-70E740481C1C}">
                <a14:useLocalDpi xmlns:a14="http://schemas.microsoft.com/office/drawing/2010/main" val="0"/>
              </a:ext>
            </a:extLst>
          </a:blip>
          <a:srcRect l="9434" t="7547" r="3096" b="6918"/>
          <a:stretch>
            <a:fillRect/>
          </a:stretch>
        </p:blipFill>
        <p:spPr>
          <a:xfrm>
            <a:off x="658367" y="4030662"/>
            <a:ext cx="3761233" cy="2590800"/>
          </a:xfrm>
          <a:prstGeom prst="rect">
            <a:avLst/>
          </a:prstGeom>
          <a:ln>
            <a:noFill/>
          </a:ln>
          <a:effectLst>
            <a:softEdge rad="112500"/>
          </a:effectLst>
        </p:spPr>
      </p:pic>
    </p:spTree>
    <p:extLst>
      <p:ext uri="{BB962C8B-B14F-4D97-AF65-F5344CB8AC3E}">
        <p14:creationId xmlns:p14="http://schemas.microsoft.com/office/powerpoint/2010/main" val="3991197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B4782-8DB0-18F8-E3E8-ECF9B955EC6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245917F-F290-625D-E66E-46FA500A078A}"/>
              </a:ext>
            </a:extLst>
          </p:cNvPr>
          <p:cNvSpPr>
            <a:spLocks noGrp="1"/>
          </p:cNvSpPr>
          <p:nvPr>
            <p:ph idx="1"/>
          </p:nvPr>
        </p:nvSpPr>
        <p:spPr>
          <a:xfrm>
            <a:off x="213289" y="1066800"/>
            <a:ext cx="8549309" cy="5439138"/>
          </a:xfrm>
        </p:spPr>
        <p:txBody>
          <a:bodyPr>
            <a:normAutofit/>
          </a:bodyPr>
          <a:lstStyle/>
          <a:p>
            <a:r>
              <a:rPr lang="en-US" sz="2400" b="1" dirty="0">
                <a:latin typeface="Times New Roman" panose="02020603050405020304" pitchFamily="18" charset="0"/>
                <a:cs typeface="Times New Roman" panose="02020603050405020304" pitchFamily="18" charset="0"/>
              </a:rPr>
              <a:t>6. Leads to purchase decision: </a:t>
            </a:r>
            <a:br>
              <a:rPr lang="en-US" sz="2800" b="1" dirty="0">
                <a:cs typeface="Kanit Light" pitchFamily="34" charset="-120"/>
              </a:rPr>
            </a:br>
            <a:endParaRPr lang="en-IN" sz="2800" dirty="0"/>
          </a:p>
        </p:txBody>
      </p:sp>
      <p:pic>
        <p:nvPicPr>
          <p:cNvPr id="4" name="Picture 3" descr="A diagram of a customer relationship&#10;&#10;AI-generated content may be incorrect.">
            <a:extLst>
              <a:ext uri="{FF2B5EF4-FFF2-40B4-BE49-F238E27FC236}">
                <a16:creationId xmlns:a16="http://schemas.microsoft.com/office/drawing/2014/main" id="{963D5CF0-DA5F-E73A-0D81-FF8AC16F28CF}"/>
              </a:ext>
            </a:extLst>
          </p:cNvPr>
          <p:cNvPicPr>
            <a:picLocks noChangeAspect="1"/>
          </p:cNvPicPr>
          <p:nvPr/>
        </p:nvPicPr>
        <p:blipFill>
          <a:blip r:embed="rId2"/>
          <a:stretch>
            <a:fillRect/>
          </a:stretch>
        </p:blipFill>
        <p:spPr>
          <a:xfrm>
            <a:off x="301844" y="1904999"/>
            <a:ext cx="4222237" cy="3048001"/>
          </a:xfrm>
          <a:prstGeom prst="rect">
            <a:avLst/>
          </a:prstGeom>
        </p:spPr>
      </p:pic>
      <p:pic>
        <p:nvPicPr>
          <p:cNvPr id="5" name="Picture 4" descr="A person in a grocery store&#10;&#10;AI-generated content may be incorrect.">
            <a:extLst>
              <a:ext uri="{FF2B5EF4-FFF2-40B4-BE49-F238E27FC236}">
                <a16:creationId xmlns:a16="http://schemas.microsoft.com/office/drawing/2014/main" id="{4633382A-DC2A-F7D7-6C6F-1D6A6063A076}"/>
              </a:ext>
            </a:extLst>
          </p:cNvPr>
          <p:cNvPicPr>
            <a:picLocks noChangeAspect="1"/>
          </p:cNvPicPr>
          <p:nvPr/>
        </p:nvPicPr>
        <p:blipFill>
          <a:blip r:embed="rId3"/>
          <a:stretch>
            <a:fillRect/>
          </a:stretch>
        </p:blipFill>
        <p:spPr>
          <a:xfrm>
            <a:off x="4656057" y="1904999"/>
            <a:ext cx="4419583" cy="3183119"/>
          </a:xfrm>
          <a:prstGeom prst="rect">
            <a:avLst/>
          </a:prstGeom>
          <a:ln>
            <a:noFill/>
          </a:ln>
          <a:effectLst>
            <a:softEdge rad="112500"/>
          </a:effectLst>
        </p:spPr>
      </p:pic>
      <p:sp>
        <p:nvSpPr>
          <p:cNvPr id="7" name="TextBox 6">
            <a:extLst>
              <a:ext uri="{FF2B5EF4-FFF2-40B4-BE49-F238E27FC236}">
                <a16:creationId xmlns:a16="http://schemas.microsoft.com/office/drawing/2014/main" id="{6BECEA19-4991-6E19-983B-5E4708244FAC}"/>
              </a:ext>
            </a:extLst>
          </p:cNvPr>
          <p:cNvSpPr txBox="1"/>
          <p:nvPr/>
        </p:nvSpPr>
        <p:spPr>
          <a:xfrm>
            <a:off x="301844" y="5315034"/>
            <a:ext cx="8229602" cy="1070165"/>
          </a:xfrm>
          <a:prstGeom prst="rect">
            <a:avLst/>
          </a:prstGeom>
          <a:noFill/>
        </p:spPr>
        <p:txBody>
          <a:bodyPr wrap="square">
            <a:spAutoFit/>
          </a:bodyPr>
          <a:lstStyle/>
          <a:p>
            <a:pPr marL="285750" indent="-285750" algn="just">
              <a:lnSpc>
                <a:spcPts val="2550"/>
              </a:lnSpc>
              <a:buFont typeface="Arial" panose="020B0604020202020204" pitchFamily="34" charset="0"/>
              <a:buChar char="•"/>
            </a:pPr>
            <a:r>
              <a:rPr lang="en-US" sz="1800" dirty="0">
                <a:latin typeface="Times New Roman" panose="02020603050405020304" pitchFamily="18" charset="0"/>
                <a:ea typeface="Martel Sans" pitchFamily="34" charset="-122"/>
                <a:cs typeface="Times New Roman" panose="02020603050405020304" pitchFamily="18" charset="0"/>
              </a:rPr>
              <a:t>Buying motives drive purchase decisions, leading to higher demand. </a:t>
            </a:r>
          </a:p>
          <a:p>
            <a:pPr marL="285750" indent="-285750" algn="just">
              <a:lnSpc>
                <a:spcPts val="2550"/>
              </a:lnSpc>
              <a:buFont typeface="Arial" panose="020B0604020202020204" pitchFamily="34" charset="0"/>
              <a:buChar char="•"/>
            </a:pPr>
            <a:r>
              <a:rPr lang="en-US" sz="1800" dirty="0">
                <a:latin typeface="Times New Roman" panose="02020603050405020304" pitchFamily="18" charset="0"/>
                <a:ea typeface="Martel Sans" pitchFamily="34" charset="-122"/>
                <a:cs typeface="Times New Roman" panose="02020603050405020304" pitchFamily="18" charset="0"/>
              </a:rPr>
              <a:t>Marketers must influence consumer behavior to boost purchases and grow their business.</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5819354"/>
      </p:ext>
    </p:extLst>
  </p:cSld>
  <p:clrMapOvr>
    <a:masterClrMapping/>
  </p:clrMapOvr>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844</TotalTime>
  <Words>5309</Words>
  <Application>Microsoft Office PowerPoint</Application>
  <PresentationFormat>On-screen Show (4:3)</PresentationFormat>
  <Paragraphs>430</Paragraphs>
  <Slides>61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61</vt:i4>
      </vt:variant>
    </vt:vector>
  </HeadingPairs>
  <TitlesOfParts>
    <vt:vector size="70" baseType="lpstr">
      <vt:lpstr>Agency FB</vt:lpstr>
      <vt:lpstr>Aptos</vt:lpstr>
      <vt:lpstr>Arial</vt:lpstr>
      <vt:lpstr>Bahnschrift SemiBold Condensed</vt:lpstr>
      <vt:lpstr>Calibri</vt:lpstr>
      <vt:lpstr>Imprint MT Shadow</vt:lpstr>
      <vt:lpstr>Kanit Light</vt:lpstr>
      <vt:lpstr>Times New Roman</vt:lpstr>
      <vt:lpstr>Office Theme</vt:lpstr>
      <vt:lpstr>PowerPoint Presentation</vt:lpstr>
      <vt:lpstr>Meaning </vt:lpstr>
      <vt:lpstr>PowerPoint Presentation</vt:lpstr>
      <vt:lpstr>Nature/Characteristics</vt:lpstr>
      <vt:lpstr>PowerPoint Presentation</vt:lpstr>
      <vt:lpstr>PowerPoint Presentation</vt:lpstr>
      <vt:lpstr>PowerPoint Presentation</vt:lpstr>
      <vt:lpstr>PowerPoint Presentation</vt:lpstr>
      <vt:lpstr>PowerPoint Presentation</vt:lpstr>
      <vt:lpstr>PowerPoint Presentation</vt:lpstr>
      <vt:lpstr> 8. Improves standard of living: </vt:lpstr>
      <vt:lpstr>PowerPoint Presentation</vt:lpstr>
      <vt:lpstr>Importance of Consumer Behaviour to Marketers</vt:lpstr>
      <vt:lpstr>Factors Influencing Consumer Behaviour</vt:lpstr>
      <vt:lpstr>PowerPoint Presentation</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PowerPoint Presentation</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Factors Influencing Consumer Behaviour</vt:lpstr>
      <vt:lpstr>PowerPoint Presentation</vt:lpstr>
      <vt:lpstr>1. Problem recognition</vt:lpstr>
      <vt:lpstr> 2. Information Search  </vt:lpstr>
      <vt:lpstr>PowerPoint Presentation</vt:lpstr>
      <vt:lpstr> 3. Information Evaluation </vt:lpstr>
      <vt:lpstr> 4. Purchase Decisions </vt:lpstr>
      <vt:lpstr>5. Post-Purchase Use and Evaluation</vt:lpstr>
      <vt:lpstr>Buying Motives &amp; Buying Roles</vt:lpstr>
      <vt:lpstr>PowerPoint Presentation</vt:lpstr>
      <vt:lpstr>PowerPoint Presentation</vt:lpstr>
      <vt:lpstr>PowerPoint Presentation</vt:lpstr>
      <vt:lpstr>Types of Buying Motives</vt:lpstr>
      <vt:lpstr>PowerPoint Presentation</vt:lpstr>
      <vt:lpstr>PowerPoint Presentation</vt:lpstr>
      <vt:lpstr>PowerPoint Presentation</vt:lpstr>
      <vt:lpstr>ii. Emotional patronage buying motives</vt:lpstr>
      <vt:lpstr>Importance of Buying Motives</vt:lpstr>
      <vt:lpstr>Buying Roles</vt:lpstr>
      <vt:lpstr>Initiator</vt:lpstr>
      <vt:lpstr>Influencers</vt:lpstr>
      <vt:lpstr> The Decider </vt:lpstr>
      <vt:lpstr> 4. The Buyer </vt:lpstr>
      <vt:lpstr> 5. The User </vt:lpstr>
      <vt:lpstr>PowerPoint Presentation</vt:lpstr>
      <vt:lpstr>Black Box Model of Consumer Behavior </vt:lpstr>
      <vt:lpstr>Black Box Model of Consumer Behavior </vt:lpstr>
      <vt:lpstr>Black Box Model of Consumer Behavior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OSCAR ABHISHEK</cp:lastModifiedBy>
  <cp:revision>194</cp:revision>
  <dcterms:created xsi:type="dcterms:W3CDTF">2006-08-16T00:00:00Z</dcterms:created>
  <dcterms:modified xsi:type="dcterms:W3CDTF">2025-12-19T08:31:46Z</dcterms:modified>
</cp:coreProperties>
</file>