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7C504-EAA9-2081-0E17-067A939C29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7251DF-6E65-0CFA-7089-E01BDDB21C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901BC-1A32-D060-3655-C9CDC23E4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FEFB6-4DC3-F758-69A4-4CA43A8B5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7FD7F-27FE-63D8-B8CD-728CBA71E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255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38E6B-DAE4-0FF5-359C-485F29C85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FEAADB-86E5-C5B6-53F3-24F512B1F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CCFB9-5D9B-0532-F285-9A5FC43B3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44AAE-C665-3F92-89DA-C87788F8A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6D68F-04E8-8E91-1D29-3236AB34A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7297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07A211-4937-50B6-AE53-F59DCC6ADA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389E60-9ED9-6BAF-16E4-C0B3A63DAD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BD37F-92CE-B2BB-0344-AA4753AD2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56537-7892-FA5E-7E09-E246BF637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BCCDA-ACDD-E59D-5E8E-39361B356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140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509CF-AC02-1E14-04CB-AE0B40802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7A59B-67D7-44F9-41C9-3C30399B5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09048-9D94-1DB7-B365-F1AB82DF6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FAF60-AB03-464C-AF35-35C112D92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1ED2F-B94B-D68A-36EF-89FCA0D50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434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D2AF3-C056-8285-163D-2F275A50B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37BB8-F210-CE11-9E2B-545E10E0D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2AA5D-2737-CF5A-9D52-FB5BFFFC3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3E4AB-0DE2-4939-EB5B-375EB3020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0BE96-54D9-D3FA-2EEF-2A018DE6D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808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676C6-7B6A-EEC6-7959-0B5F65E46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3C4BE-F801-9131-5946-BA8AFA8792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1A7FF5-4A61-CB65-C0EE-6B3D03336B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7851B-63C4-E426-754A-366D0E1E6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9F7D9-01D5-4BED-533D-52CDCB1CB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CC376C-8A53-4F37-C73A-AF974DC8D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4043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D3C31-5B9F-CD87-B620-04C359F8A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159FCB-0CDC-30F8-221F-B3FF704A8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BDCA6E-7D8B-CD7C-6391-A3F765DE7C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F50023-6596-28A0-AD3A-AB2738203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C03A83-19BB-4813-1C8B-3EA3A2D81A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DFEAD4-26F1-C0E6-8810-2CF09F3D9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8DEA61-4FD7-A34A-4927-62B4D8E1A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5F817C-D30D-0DC4-0BC7-AC39BDF8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6585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81F50-059D-D91F-AEFB-C10F5945C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33205-7767-F926-6BE3-D0004B57E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D4A625-9471-7CBF-AC6A-D63DD9421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992686-CBDB-16A1-9685-BD59CA458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5129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67C67B-EABA-6E75-9AC5-283168FD4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BD3D5E-F761-9BC7-A235-692FBB443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BF9861-715D-9ED3-7F27-70BEB2389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9659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B593E-C85A-5131-CCF0-08AEBBCD2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B655C-8A8A-AADF-0582-CB1D456D5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A0E0E-EFE9-EB9C-0D05-0BC3595286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4F22F-40D0-A89F-E433-07F4F7CFF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2793E5-76F3-8B06-2B40-2E0B7EF7D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19FC04-A8A2-8EF9-D50F-597321FEE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804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510BA-4E53-723D-53A1-B7AA95ACB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F3CBE0-8A52-8E62-940F-C4DE82CB32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3E84D8-565A-7234-0D8F-5852675D2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F6F67A-9C76-2FBE-CAF5-F9B202DD8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0CC626-C424-D888-AA7B-860CACFB3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1D76C-7E68-1CBF-044F-6F4E9821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9243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5EBA87-33F9-7043-4D02-F52883736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B27056-539A-95BA-23B1-409B5ECC7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7F7D6-809E-CBFB-E7DA-565117042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3E98C-C8BB-445C-B7A8-A7EA29E0D5D5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2A12B-2868-FDAB-B8A9-1DAA472D32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0796A-84B9-31DF-B668-33FFE36C1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5A023-DA26-488D-9A08-EDF1B35A86EF}" type="slidenum">
              <a:rPr lang="en-IN" smtClean="0"/>
              <a:t>‹#›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0C2CA8-5873-0BB4-B67A-0B641AA2ABD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18109" cy="12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946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9D634-CD08-116F-F31E-017EB76F40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844" y="2576819"/>
            <a:ext cx="9144000" cy="2496882"/>
          </a:xfrm>
        </p:spPr>
        <p:txBody>
          <a:bodyPr>
            <a:no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INVESTMENT ANALYSIS &amp; PORTFOLIO MANAGEMENT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 Code – MBA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FM</a:t>
            </a:r>
            <a:r>
              <a:rPr lang="en-I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br>
              <a:rPr lang="en-I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b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Jeevitha.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b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Assistant Professor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D49CE1-9E48-1088-96E8-D2F87B9A8D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9250" y="5319508"/>
            <a:ext cx="9144000" cy="1200048"/>
          </a:xfrm>
        </p:spPr>
        <p:txBody>
          <a:bodyPr>
            <a:normAutofit/>
          </a:bodyPr>
          <a:lstStyle/>
          <a:p>
            <a:r>
              <a:rPr lang="en-I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IN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Valuation of Securities</a:t>
            </a:r>
            <a:endParaRPr lang="en-IN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30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F9DAB-8907-1594-382B-C1DE43362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Bond?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bond is a financial instrument used by governments, companies, and institutions to borrow money from investors.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 diagram of a money transfer&#10;&#10;AI-generated content may be incorrect.">
            <a:extLst>
              <a:ext uri="{FF2B5EF4-FFF2-40B4-BE49-F238E27FC236}">
                <a16:creationId xmlns:a16="http://schemas.microsoft.com/office/drawing/2014/main" id="{A47F28E3-F319-8EF3-5E7C-2C0F40F859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32" y="3468343"/>
            <a:ext cx="7132154" cy="2708620"/>
          </a:xfrm>
          <a:prstGeom prst="rect">
            <a:avLst/>
          </a:prstGeom>
          <a:ln>
            <a:solidFill>
              <a:schemeClr val="bg2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300669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122A2-133A-1162-DC36-92C62B0B3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7" y="1475509"/>
            <a:ext cx="10813473" cy="47014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N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Bond meaning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finance, a bond is a debt instrument where an investor loans money to an entity (like a corporation or government) for a defined period, in exchange for periodic interest payments and the repayment of the principal amount at maturity. Essentially, it is a loan from the investor to the issuer.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a Bond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bond is a security that obligates the issuer to make specified interest and principal payments to the holder on specified dates.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*Coupon rate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*Face value (or par)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*Maturity (or term)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Bonds are sometimes called fixed income securities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44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chart of different types of bonds&#10;&#10;AI-generated content may be incorrect.">
            <a:extLst>
              <a:ext uri="{FF2B5EF4-FFF2-40B4-BE49-F238E27FC236}">
                <a16:creationId xmlns:a16="http://schemas.microsoft.com/office/drawing/2014/main" id="{458145CF-602D-1437-F0ED-85F055330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36" y="1326860"/>
            <a:ext cx="11679382" cy="5219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5709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table with text on it">
            <a:extLst>
              <a:ext uri="{FF2B5EF4-FFF2-40B4-BE49-F238E27FC236}">
                <a16:creationId xmlns:a16="http://schemas.microsoft.com/office/drawing/2014/main" id="{CEA88DC4-F81F-A6D9-D080-64954C9477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82" y="1451552"/>
            <a:ext cx="8655627" cy="5105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773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rental agreement">
            <a:extLst>
              <a:ext uri="{FF2B5EF4-FFF2-40B4-BE49-F238E27FC236}">
                <a16:creationId xmlns:a16="http://schemas.microsoft.com/office/drawing/2014/main" id="{B0FA417A-D4D5-6FDD-27E7-76FB9045D6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13690"/>
            <a:ext cx="4676633" cy="5020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A magnifying glass on a document">
            <a:extLst>
              <a:ext uri="{FF2B5EF4-FFF2-40B4-BE49-F238E27FC236}">
                <a16:creationId xmlns:a16="http://schemas.microsoft.com/office/drawing/2014/main" id="{5B2DB8C4-DF41-C99C-E2CF-AA0B2414FA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423554"/>
            <a:ext cx="4953000" cy="5201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868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163</Words>
  <Application>Microsoft Office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INVESTMENT ANALYSIS &amp; PORTFOLIO MANAGEMENT  Subject Code – MBA FM314 By  Jeevitha. P Assistant Professor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INVESTMENT ANALYSIS &amp; PORTFOLIO MANAGEMENT  Subject Code – MBA FM314 By  Jeevitha . P Assistant Professor</dc:title>
  <dc:creator>Lakshmi Aachalkar</dc:creator>
  <cp:lastModifiedBy>jeevithaprakash24@gmail.com</cp:lastModifiedBy>
  <cp:revision>5</cp:revision>
  <dcterms:created xsi:type="dcterms:W3CDTF">2025-10-19T14:56:53Z</dcterms:created>
  <dcterms:modified xsi:type="dcterms:W3CDTF">2025-12-05T07:04:01Z</dcterms:modified>
</cp:coreProperties>
</file>