
<file path=[Content_Types].xml><?xml version="1.0" encoding="utf-8"?>
<Types xmlns="http://schemas.openxmlformats.org/package/2006/content-types">
  <Default Extension="jfif"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58" r:id="rId4"/>
  </p:sldMasterIdLst>
  <p:notesMasterIdLst>
    <p:notesMasterId r:id="rId56"/>
  </p:notesMasterIdLst>
  <p:handoutMasterIdLst>
    <p:handoutMasterId r:id="rId57"/>
  </p:handoutMasterIdLst>
  <p:sldIdLst>
    <p:sldId id="325" r:id="rId5"/>
    <p:sldId id="307" r:id="rId6"/>
    <p:sldId id="324" r:id="rId7"/>
    <p:sldId id="338" r:id="rId8"/>
    <p:sldId id="312" r:id="rId9"/>
    <p:sldId id="341" r:id="rId10"/>
    <p:sldId id="339" r:id="rId11"/>
    <p:sldId id="317" r:id="rId12"/>
    <p:sldId id="336" r:id="rId13"/>
    <p:sldId id="334" r:id="rId14"/>
    <p:sldId id="340" r:id="rId15"/>
    <p:sldId id="337" r:id="rId16"/>
    <p:sldId id="315" r:id="rId17"/>
    <p:sldId id="342" r:id="rId18"/>
    <p:sldId id="343" r:id="rId19"/>
    <p:sldId id="344" r:id="rId20"/>
    <p:sldId id="345" r:id="rId21"/>
    <p:sldId id="346" r:id="rId22"/>
    <p:sldId id="347" r:id="rId23"/>
    <p:sldId id="348" r:id="rId24"/>
    <p:sldId id="349" r:id="rId25"/>
    <p:sldId id="350" r:id="rId26"/>
    <p:sldId id="351" r:id="rId27"/>
    <p:sldId id="352" r:id="rId28"/>
    <p:sldId id="353" r:id="rId29"/>
    <p:sldId id="354" r:id="rId30"/>
    <p:sldId id="355" r:id="rId31"/>
    <p:sldId id="356" r:id="rId32"/>
    <p:sldId id="357" r:id="rId33"/>
    <p:sldId id="358" r:id="rId34"/>
    <p:sldId id="359" r:id="rId35"/>
    <p:sldId id="362" r:id="rId36"/>
    <p:sldId id="363" r:id="rId37"/>
    <p:sldId id="364" r:id="rId38"/>
    <p:sldId id="365" r:id="rId39"/>
    <p:sldId id="366" r:id="rId40"/>
    <p:sldId id="367" r:id="rId41"/>
    <p:sldId id="368" r:id="rId42"/>
    <p:sldId id="369" r:id="rId43"/>
    <p:sldId id="370" r:id="rId44"/>
    <p:sldId id="373" r:id="rId45"/>
    <p:sldId id="371" r:id="rId46"/>
    <p:sldId id="372" r:id="rId47"/>
    <p:sldId id="374" r:id="rId48"/>
    <p:sldId id="375" r:id="rId49"/>
    <p:sldId id="376" r:id="rId50"/>
    <p:sldId id="377" r:id="rId51"/>
    <p:sldId id="378" r:id="rId52"/>
    <p:sldId id="379" r:id="rId53"/>
    <p:sldId id="380" r:id="rId54"/>
    <p:sldId id="321"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45" autoAdjust="0"/>
    <p:restoredTop sz="95394" autoAdjust="0"/>
  </p:normalViewPr>
  <p:slideViewPr>
    <p:cSldViewPr snapToGrid="0">
      <p:cViewPr varScale="1">
        <p:scale>
          <a:sx n="105" d="100"/>
          <a:sy n="105" d="100"/>
        </p:scale>
        <p:origin x="1044" y="114"/>
      </p:cViewPr>
      <p:guideLst/>
    </p:cSldViewPr>
  </p:slideViewPr>
  <p:outlineViewPr>
    <p:cViewPr>
      <p:scale>
        <a:sx n="33" d="100"/>
        <a:sy n="33" d="100"/>
      </p:scale>
      <p:origin x="0" y="-4032"/>
    </p:cViewPr>
  </p:outlineViewPr>
  <p:notesTextViewPr>
    <p:cViewPr>
      <p:scale>
        <a:sx n="1" d="1"/>
        <a:sy n="1" d="1"/>
      </p:scale>
      <p:origin x="0" y="0"/>
    </p:cViewPr>
  </p:notesTextViewPr>
  <p:sorterViewPr>
    <p:cViewPr>
      <p:scale>
        <a:sx n="80" d="100"/>
        <a:sy n="80" d="100"/>
      </p:scale>
      <p:origin x="0" y="-2069"/>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SCAR ABHISHEK" userId="2f024630-3e73-479e-b97f-f54282e608c4" providerId="ADAL" clId="{A0B94025-7CA8-4BD2-9732-244AF5810763}"/>
    <pc:docChg chg="undo redo custSel addSld delSld modSld modMainMaster">
      <pc:chgData name="OSCAR ABHISHEK" userId="2f024630-3e73-479e-b97f-f54282e608c4" providerId="ADAL" clId="{A0B94025-7CA8-4BD2-9732-244AF5810763}" dt="2025-12-04T05:29:38.759" v="3059" actId="1076"/>
      <pc:docMkLst>
        <pc:docMk/>
      </pc:docMkLst>
      <pc:sldChg chg="delSp modSp mod">
        <pc:chgData name="OSCAR ABHISHEK" userId="2f024630-3e73-479e-b97f-f54282e608c4" providerId="ADAL" clId="{A0B94025-7CA8-4BD2-9732-244AF5810763}" dt="2025-11-26T05:19:15.273" v="3016" actId="1076"/>
        <pc:sldMkLst>
          <pc:docMk/>
          <pc:sldMk cId="1315345950" sldId="321"/>
        </pc:sldMkLst>
        <pc:spChg chg="mod">
          <ac:chgData name="OSCAR ABHISHEK" userId="2f024630-3e73-479e-b97f-f54282e608c4" providerId="ADAL" clId="{A0B94025-7CA8-4BD2-9732-244AF5810763}" dt="2025-11-26T05:19:15.273" v="3016" actId="1076"/>
          <ac:spMkLst>
            <pc:docMk/>
            <pc:sldMk cId="1315345950" sldId="321"/>
            <ac:spMk id="2" creationId="{16DF1F15-46F5-4A2B-AF38-34F3B8027144}"/>
          </ac:spMkLst>
        </pc:spChg>
      </pc:sldChg>
      <pc:sldChg chg="modSp mod">
        <pc:chgData name="OSCAR ABHISHEK" userId="2f024630-3e73-479e-b97f-f54282e608c4" providerId="ADAL" clId="{A0B94025-7CA8-4BD2-9732-244AF5810763}" dt="2025-11-26T05:21:43.827" v="3057" actId="1076"/>
        <pc:sldMkLst>
          <pc:docMk/>
          <pc:sldMk cId="3885810866" sldId="325"/>
        </pc:sldMkLst>
        <pc:spChg chg="mod">
          <ac:chgData name="OSCAR ABHISHEK" userId="2f024630-3e73-479e-b97f-f54282e608c4" providerId="ADAL" clId="{A0B94025-7CA8-4BD2-9732-244AF5810763}" dt="2025-11-26T05:21:43.827" v="3057" actId="1076"/>
          <ac:spMkLst>
            <pc:docMk/>
            <pc:sldMk cId="3885810866" sldId="325"/>
            <ac:spMk id="4" creationId="{702107B0-826E-4E2E-390A-A0CBF1F860F6}"/>
          </ac:spMkLst>
        </pc:spChg>
      </pc:sldChg>
      <pc:sldChg chg="modSp mod">
        <pc:chgData name="OSCAR ABHISHEK" userId="2f024630-3e73-479e-b97f-f54282e608c4" providerId="ADAL" clId="{A0B94025-7CA8-4BD2-9732-244AF5810763}" dt="2025-12-04T05:22:53.374" v="3058" actId="14100"/>
        <pc:sldMkLst>
          <pc:docMk/>
          <pc:sldMk cId="3536044337" sldId="334"/>
        </pc:sldMkLst>
        <pc:spChg chg="mod">
          <ac:chgData name="OSCAR ABHISHEK" userId="2f024630-3e73-479e-b97f-f54282e608c4" providerId="ADAL" clId="{A0B94025-7CA8-4BD2-9732-244AF5810763}" dt="2025-12-04T05:22:53.374" v="3058" actId="14100"/>
          <ac:spMkLst>
            <pc:docMk/>
            <pc:sldMk cId="3536044337" sldId="334"/>
            <ac:spMk id="3" creationId="{485919C9-8415-8016-BDBA-CF66DB8813D1}"/>
          </ac:spMkLst>
        </pc:spChg>
      </pc:sldChg>
      <pc:sldChg chg="modSp mod">
        <pc:chgData name="OSCAR ABHISHEK" userId="2f024630-3e73-479e-b97f-f54282e608c4" providerId="ADAL" clId="{A0B94025-7CA8-4BD2-9732-244AF5810763}" dt="2025-12-04T05:29:38.759" v="3059" actId="1076"/>
        <pc:sldMkLst>
          <pc:docMk/>
          <pc:sldMk cId="2255117986" sldId="340"/>
        </pc:sldMkLst>
        <pc:spChg chg="mod">
          <ac:chgData name="OSCAR ABHISHEK" userId="2f024630-3e73-479e-b97f-f54282e608c4" providerId="ADAL" clId="{A0B94025-7CA8-4BD2-9732-244AF5810763}" dt="2025-12-04T05:29:38.759" v="3059" actId="1076"/>
          <ac:spMkLst>
            <pc:docMk/>
            <pc:sldMk cId="2255117986" sldId="340"/>
            <ac:spMk id="3" creationId="{3E0988E4-102D-E588-B236-A34D9E7E483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04B9809-3C73-CA2B-1791-620EA168CC0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C7B1C58-A1FD-D1E1-33AB-1303C48435C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6AA30A-158D-435B-B1F3-6FF82BD60FDF}" type="datetimeFigureOut">
              <a:rPr lang="en-US" smtClean="0"/>
              <a:t>12/4/2025</a:t>
            </a:fld>
            <a:endParaRPr lang="en-US" dirty="0"/>
          </a:p>
        </p:txBody>
      </p:sp>
      <p:sp>
        <p:nvSpPr>
          <p:cNvPr id="4" name="Footer Placeholder 3">
            <a:extLst>
              <a:ext uri="{FF2B5EF4-FFF2-40B4-BE49-F238E27FC236}">
                <a16:creationId xmlns:a16="http://schemas.microsoft.com/office/drawing/2014/main" id="{4717A0D9-659F-DDC6-CBD8-29B61E0FF7E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F9E0617-6128-05F5-8F48-6A0A1D1479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0A24AC-02A6-46A1-A072-EAC8AC25DCA5}" type="slidenum">
              <a:rPr lang="en-US" smtClean="0"/>
              <a:t>‹#›</a:t>
            </a:fld>
            <a:endParaRPr lang="en-US" dirty="0"/>
          </a:p>
        </p:txBody>
      </p:sp>
    </p:spTree>
    <p:extLst>
      <p:ext uri="{BB962C8B-B14F-4D97-AF65-F5344CB8AC3E}">
        <p14:creationId xmlns:p14="http://schemas.microsoft.com/office/powerpoint/2010/main" val="40839198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6A0313-F537-4ED0-973B-4729E10A826A}" type="datetimeFigureOut">
              <a:rPr lang="en-US" smtClean="0"/>
              <a:t>12/4/2025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C92804-03A6-47F6-A893-4DDB8903A808}" type="slidenum">
              <a:rPr lang="en-US" smtClean="0"/>
              <a:t>‹#›</a:t>
            </a:fld>
            <a:endParaRPr lang="en-US" dirty="0"/>
          </a:p>
        </p:txBody>
      </p:sp>
    </p:spTree>
    <p:extLst>
      <p:ext uri="{BB962C8B-B14F-4D97-AF65-F5344CB8AC3E}">
        <p14:creationId xmlns:p14="http://schemas.microsoft.com/office/powerpoint/2010/main" val="2944717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1</a:t>
            </a:fld>
            <a:endParaRPr lang="en-US" dirty="0"/>
          </a:p>
        </p:txBody>
      </p:sp>
    </p:spTree>
    <p:extLst>
      <p:ext uri="{BB962C8B-B14F-4D97-AF65-F5344CB8AC3E}">
        <p14:creationId xmlns:p14="http://schemas.microsoft.com/office/powerpoint/2010/main" val="64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11</a:t>
            </a:fld>
            <a:endParaRPr lang="en-US" dirty="0"/>
          </a:p>
        </p:txBody>
      </p:sp>
    </p:spTree>
    <p:extLst>
      <p:ext uri="{BB962C8B-B14F-4D97-AF65-F5344CB8AC3E}">
        <p14:creationId xmlns:p14="http://schemas.microsoft.com/office/powerpoint/2010/main" val="4214754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12</a:t>
            </a:fld>
            <a:endParaRPr lang="en-US" dirty="0"/>
          </a:p>
        </p:txBody>
      </p:sp>
    </p:spTree>
    <p:extLst>
      <p:ext uri="{BB962C8B-B14F-4D97-AF65-F5344CB8AC3E}">
        <p14:creationId xmlns:p14="http://schemas.microsoft.com/office/powerpoint/2010/main" val="2294873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13</a:t>
            </a:fld>
            <a:endParaRPr lang="en-US" dirty="0"/>
          </a:p>
        </p:txBody>
      </p:sp>
    </p:spTree>
    <p:extLst>
      <p:ext uri="{BB962C8B-B14F-4D97-AF65-F5344CB8AC3E}">
        <p14:creationId xmlns:p14="http://schemas.microsoft.com/office/powerpoint/2010/main" val="2050576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51</a:t>
            </a:fld>
            <a:endParaRPr lang="en-US" dirty="0"/>
          </a:p>
        </p:txBody>
      </p:sp>
    </p:spTree>
    <p:extLst>
      <p:ext uri="{BB962C8B-B14F-4D97-AF65-F5344CB8AC3E}">
        <p14:creationId xmlns:p14="http://schemas.microsoft.com/office/powerpoint/2010/main" val="4255841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2</a:t>
            </a:fld>
            <a:endParaRPr lang="en-US" dirty="0"/>
          </a:p>
        </p:txBody>
      </p:sp>
    </p:spTree>
    <p:extLst>
      <p:ext uri="{BB962C8B-B14F-4D97-AF65-F5344CB8AC3E}">
        <p14:creationId xmlns:p14="http://schemas.microsoft.com/office/powerpoint/2010/main" val="1441182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3</a:t>
            </a:fld>
            <a:endParaRPr lang="en-US" dirty="0"/>
          </a:p>
        </p:txBody>
      </p:sp>
    </p:spTree>
    <p:extLst>
      <p:ext uri="{BB962C8B-B14F-4D97-AF65-F5344CB8AC3E}">
        <p14:creationId xmlns:p14="http://schemas.microsoft.com/office/powerpoint/2010/main" val="1520219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4</a:t>
            </a:fld>
            <a:endParaRPr lang="en-US" dirty="0"/>
          </a:p>
        </p:txBody>
      </p:sp>
    </p:spTree>
    <p:extLst>
      <p:ext uri="{BB962C8B-B14F-4D97-AF65-F5344CB8AC3E}">
        <p14:creationId xmlns:p14="http://schemas.microsoft.com/office/powerpoint/2010/main" val="3495839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5</a:t>
            </a:fld>
            <a:endParaRPr lang="en-US" dirty="0"/>
          </a:p>
        </p:txBody>
      </p:sp>
    </p:spTree>
    <p:extLst>
      <p:ext uri="{BB962C8B-B14F-4D97-AF65-F5344CB8AC3E}">
        <p14:creationId xmlns:p14="http://schemas.microsoft.com/office/powerpoint/2010/main" val="1838977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7</a:t>
            </a:fld>
            <a:endParaRPr lang="en-US" dirty="0"/>
          </a:p>
        </p:txBody>
      </p:sp>
    </p:spTree>
    <p:extLst>
      <p:ext uri="{BB962C8B-B14F-4D97-AF65-F5344CB8AC3E}">
        <p14:creationId xmlns:p14="http://schemas.microsoft.com/office/powerpoint/2010/main" val="3046034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8</a:t>
            </a:fld>
            <a:endParaRPr lang="en-US" dirty="0"/>
          </a:p>
        </p:txBody>
      </p:sp>
    </p:spTree>
    <p:extLst>
      <p:ext uri="{BB962C8B-B14F-4D97-AF65-F5344CB8AC3E}">
        <p14:creationId xmlns:p14="http://schemas.microsoft.com/office/powerpoint/2010/main" val="4194206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9</a:t>
            </a:fld>
            <a:endParaRPr lang="en-US" dirty="0"/>
          </a:p>
        </p:txBody>
      </p:sp>
    </p:spTree>
    <p:extLst>
      <p:ext uri="{BB962C8B-B14F-4D97-AF65-F5344CB8AC3E}">
        <p14:creationId xmlns:p14="http://schemas.microsoft.com/office/powerpoint/2010/main" val="384972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10</a:t>
            </a:fld>
            <a:endParaRPr lang="en-US" dirty="0"/>
          </a:p>
        </p:txBody>
      </p:sp>
    </p:spTree>
    <p:extLst>
      <p:ext uri="{BB962C8B-B14F-4D97-AF65-F5344CB8AC3E}">
        <p14:creationId xmlns:p14="http://schemas.microsoft.com/office/powerpoint/2010/main" val="2273623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C7A07-96C3-42AF-943D-953C86C3DAAD}"/>
              </a:ext>
            </a:extLst>
          </p:cNvPr>
          <p:cNvSpPr>
            <a:spLocks noGrp="1"/>
          </p:cNvSpPr>
          <p:nvPr>
            <p:ph type="ctrTitle"/>
          </p:nvPr>
        </p:nvSpPr>
        <p:spPr>
          <a:xfrm>
            <a:off x="1490472" y="1463557"/>
            <a:ext cx="9144000" cy="2387600"/>
          </a:xfrm>
        </p:spPr>
        <p:txBody>
          <a:bodyPr anchor="b">
            <a:normAutofit/>
          </a:bodyPr>
          <a:lstStyle>
            <a:lvl1pPr algn="ctr">
              <a:lnSpc>
                <a:spcPct val="90000"/>
              </a:lnSpc>
              <a:defRPr sz="52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CEE38DF-F503-4E79-B1B0-16489708A1B5}"/>
              </a:ext>
            </a:extLst>
          </p:cNvPr>
          <p:cNvSpPr>
            <a:spLocks noGrp="1"/>
          </p:cNvSpPr>
          <p:nvPr>
            <p:ph type="subTitle" idx="1"/>
          </p:nvPr>
        </p:nvSpPr>
        <p:spPr>
          <a:xfrm>
            <a:off x="1490472" y="3943232"/>
            <a:ext cx="9144000" cy="1655762"/>
          </a:xfrm>
        </p:spPr>
        <p:txBody>
          <a:bodyPr>
            <a:normAutofit/>
          </a:bodyPr>
          <a:lstStyle>
            <a:lvl1pPr marL="0" indent="0" algn="ctr">
              <a:lnSpc>
                <a:spcPct val="110000"/>
              </a:lnSpc>
              <a:buNone/>
              <a:defRPr sz="24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Date Placeholder 13">
            <a:extLst>
              <a:ext uri="{FF2B5EF4-FFF2-40B4-BE49-F238E27FC236}">
                <a16:creationId xmlns:a16="http://schemas.microsoft.com/office/drawing/2014/main" id="{46538D75-00C2-DE73-4C65-FE94AC658370}"/>
              </a:ext>
            </a:extLst>
          </p:cNvPr>
          <p:cNvSpPr>
            <a:spLocks noGrp="1"/>
          </p:cNvSpPr>
          <p:nvPr>
            <p:ph type="dt" sz="half" idx="10"/>
          </p:nvPr>
        </p:nvSpPr>
        <p:spPr/>
        <p:txBody>
          <a:bodyPr/>
          <a:lstStyle/>
          <a:p>
            <a:r>
              <a:rPr lang="en-US"/>
              <a:t>20XX</a:t>
            </a:r>
            <a:endParaRPr lang="en-US" dirty="0"/>
          </a:p>
        </p:txBody>
      </p:sp>
      <p:sp>
        <p:nvSpPr>
          <p:cNvPr id="16" name="Footer Placeholder 15">
            <a:extLst>
              <a:ext uri="{FF2B5EF4-FFF2-40B4-BE49-F238E27FC236}">
                <a16:creationId xmlns:a16="http://schemas.microsoft.com/office/drawing/2014/main" id="{6B601B81-68C1-B63A-105C-EC637DF56CB7}"/>
              </a:ext>
            </a:extLst>
          </p:cNvPr>
          <p:cNvSpPr>
            <a:spLocks noGrp="1"/>
          </p:cNvSpPr>
          <p:nvPr>
            <p:ph type="ftr" sz="quarter" idx="11"/>
          </p:nvPr>
        </p:nvSpPr>
        <p:spPr/>
        <p:txBody>
          <a:bodyPr/>
          <a:lstStyle/>
          <a:p>
            <a:r>
              <a:rPr lang="en-US"/>
              <a:t>Sample Footer Text</a:t>
            </a:r>
            <a:endParaRPr lang="en-US" dirty="0"/>
          </a:p>
        </p:txBody>
      </p:sp>
      <p:sp>
        <p:nvSpPr>
          <p:cNvPr id="17" name="Slide Number Placeholder 16">
            <a:extLst>
              <a:ext uri="{FF2B5EF4-FFF2-40B4-BE49-F238E27FC236}">
                <a16:creationId xmlns:a16="http://schemas.microsoft.com/office/drawing/2014/main" id="{E9F3E495-0415-392A-9A07-34555BBC7F4C}"/>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4141671379"/>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D930A-6467-4C46-BA13-A0F5EC12FF67}"/>
              </a:ext>
            </a:extLst>
          </p:cNvPr>
          <p:cNvSpPr>
            <a:spLocks noGrp="1"/>
          </p:cNvSpPr>
          <p:nvPr>
            <p:ph type="title"/>
          </p:nvPr>
        </p:nvSpPr>
        <p:spPr/>
        <p:txBody>
          <a:bodyPr>
            <a:normAutofit/>
          </a:bodyPr>
          <a:lstStyle>
            <a:lvl1pPr>
              <a:defRPr sz="5200"/>
            </a:lvl1p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841977A-7872-4BE8-8C5C-D2099BEDBB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B2268C47-2910-B99C-EC67-F6649ADC29A4}"/>
              </a:ext>
            </a:extLst>
          </p:cNvPr>
          <p:cNvSpPr>
            <a:spLocks noGrp="1"/>
          </p:cNvSpPr>
          <p:nvPr>
            <p:ph type="dt" sz="half" idx="10"/>
          </p:nvPr>
        </p:nvSpPr>
        <p:spPr/>
        <p:txBody>
          <a:bodyPr/>
          <a:lstStyle/>
          <a:p>
            <a:r>
              <a:rPr lang="en-US"/>
              <a:t>20XX</a:t>
            </a:r>
            <a:endParaRPr lang="en-US" dirty="0"/>
          </a:p>
        </p:txBody>
      </p:sp>
      <p:sp>
        <p:nvSpPr>
          <p:cNvPr id="8" name="Footer Placeholder 7">
            <a:extLst>
              <a:ext uri="{FF2B5EF4-FFF2-40B4-BE49-F238E27FC236}">
                <a16:creationId xmlns:a16="http://schemas.microsoft.com/office/drawing/2014/main" id="{D8019515-4A04-FBE0-E89C-86ECBB7E98A8}"/>
              </a:ext>
            </a:extLst>
          </p:cNvPr>
          <p:cNvSpPr>
            <a:spLocks noGrp="1"/>
          </p:cNvSpPr>
          <p:nvPr>
            <p:ph type="ftr" sz="quarter" idx="11"/>
          </p:nvPr>
        </p:nvSpPr>
        <p:spPr/>
        <p:txBody>
          <a:bodyPr/>
          <a:lstStyle/>
          <a:p>
            <a:r>
              <a:rPr lang="en-US"/>
              <a:t>Sample Footer Text</a:t>
            </a:r>
            <a:endParaRPr lang="en-US" dirty="0"/>
          </a:p>
        </p:txBody>
      </p:sp>
      <p:sp>
        <p:nvSpPr>
          <p:cNvPr id="9" name="Slide Number Placeholder 8">
            <a:extLst>
              <a:ext uri="{FF2B5EF4-FFF2-40B4-BE49-F238E27FC236}">
                <a16:creationId xmlns:a16="http://schemas.microsoft.com/office/drawing/2014/main" id="{C3D9C272-2490-C827-9BE5-9CEE41850423}"/>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307618445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D76A9FC-D582-4FC8-B641-9F77B4DD15B7}"/>
              </a:ext>
            </a:extLst>
          </p:cNvPr>
          <p:cNvSpPr>
            <a:spLocks noGrp="1"/>
          </p:cNvSpPr>
          <p:nvPr>
            <p:ph type="title" orient="vert"/>
          </p:nvPr>
        </p:nvSpPr>
        <p:spPr>
          <a:xfrm>
            <a:off x="832613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A23A1683-12F6-4BA6-AD1A-F98C60951452}"/>
              </a:ext>
            </a:extLst>
          </p:cNvPr>
          <p:cNvSpPr>
            <a:spLocks noGrp="1"/>
          </p:cNvSpPr>
          <p:nvPr>
            <p:ph type="body" orient="vert" idx="1"/>
          </p:nvPr>
        </p:nvSpPr>
        <p:spPr>
          <a:xfrm>
            <a:off x="43943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DBFF68BE-C313-C839-B719-0339AC3444DF}"/>
              </a:ext>
            </a:extLst>
          </p:cNvPr>
          <p:cNvSpPr>
            <a:spLocks noGrp="1"/>
          </p:cNvSpPr>
          <p:nvPr>
            <p:ph type="dt" sz="half" idx="10"/>
          </p:nvPr>
        </p:nvSpPr>
        <p:spPr/>
        <p:txBody>
          <a:bodyPr/>
          <a:lstStyle/>
          <a:p>
            <a:r>
              <a:rPr lang="en-US"/>
              <a:t>20XX</a:t>
            </a:r>
            <a:endParaRPr lang="en-US" dirty="0"/>
          </a:p>
        </p:txBody>
      </p:sp>
      <p:sp>
        <p:nvSpPr>
          <p:cNvPr id="8" name="Footer Placeholder 7">
            <a:extLst>
              <a:ext uri="{FF2B5EF4-FFF2-40B4-BE49-F238E27FC236}">
                <a16:creationId xmlns:a16="http://schemas.microsoft.com/office/drawing/2014/main" id="{A14F4E5F-FFF4-F934-3DD9-134F8D24262D}"/>
              </a:ext>
            </a:extLst>
          </p:cNvPr>
          <p:cNvSpPr>
            <a:spLocks noGrp="1"/>
          </p:cNvSpPr>
          <p:nvPr>
            <p:ph type="ftr" sz="quarter" idx="11"/>
          </p:nvPr>
        </p:nvSpPr>
        <p:spPr/>
        <p:txBody>
          <a:bodyPr/>
          <a:lstStyle/>
          <a:p>
            <a:r>
              <a:rPr lang="en-US"/>
              <a:t>Sample Footer Text</a:t>
            </a:r>
            <a:endParaRPr lang="en-US" dirty="0"/>
          </a:p>
        </p:txBody>
      </p:sp>
      <p:sp>
        <p:nvSpPr>
          <p:cNvPr id="9" name="Slide Number Placeholder 8">
            <a:extLst>
              <a:ext uri="{FF2B5EF4-FFF2-40B4-BE49-F238E27FC236}">
                <a16:creationId xmlns:a16="http://schemas.microsoft.com/office/drawing/2014/main" id="{6CFE0F82-88EB-FAE2-FC02-99D5EE30110A}"/>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42504382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7D84AA-0BCE-9C85-4510-34EBAE061790}"/>
              </a:ext>
              <a:ext uri="{C183D7F6-B498-43B3-948B-1728B52AA6E4}">
                <adec:decorative xmlns:adec="http://schemas.microsoft.com/office/drawing/2017/decorative" val="1"/>
              </a:ext>
            </a:extLst>
          </p:cNvPr>
          <p:cNvGrpSpPr/>
          <p:nvPr userDrawn="1"/>
        </p:nvGrpSpPr>
        <p:grpSpPr>
          <a:xfrm>
            <a:off x="-1524" y="708955"/>
            <a:ext cx="12193526" cy="5463893"/>
            <a:chOff x="-1524" y="708955"/>
            <a:chExt cx="12193526" cy="5463893"/>
          </a:xfrm>
        </p:grpSpPr>
        <p:sp>
          <p:nvSpPr>
            <p:cNvPr id="5" name="Rectangle 4">
              <a:extLst>
                <a:ext uri="{FF2B5EF4-FFF2-40B4-BE49-F238E27FC236}">
                  <a16:creationId xmlns:a16="http://schemas.microsoft.com/office/drawing/2014/main" id="{E41002A6-9DB7-26A1-2425-8C496B953CA4}"/>
                </a:ext>
              </a:extLst>
            </p:cNvPr>
            <p:cNvSpPr/>
            <p:nvPr userDrawn="1"/>
          </p:nvSpPr>
          <p:spPr>
            <a:xfrm>
              <a:off x="-1524" y="709613"/>
              <a:ext cx="12192000" cy="5463235"/>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Graphic 24">
              <a:extLst>
                <a:ext uri="{FF2B5EF4-FFF2-40B4-BE49-F238E27FC236}">
                  <a16:creationId xmlns:a16="http://schemas.microsoft.com/office/drawing/2014/main" id="{9F029623-B14D-1CDC-9D8F-47D563937B5F}"/>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3670" t="-7182" r="-9886" b="52046"/>
            <a:stretch/>
          </p:blipFill>
          <p:spPr>
            <a:xfrm>
              <a:off x="-1" y="1162050"/>
              <a:ext cx="5568949" cy="5009032"/>
            </a:xfrm>
            <a:prstGeom prst="rect">
              <a:avLst/>
            </a:prstGeom>
          </p:spPr>
        </p:pic>
        <p:pic>
          <p:nvPicPr>
            <p:cNvPr id="26" name="Graphic 25">
              <a:extLst>
                <a:ext uri="{FF2B5EF4-FFF2-40B4-BE49-F238E27FC236}">
                  <a16:creationId xmlns:a16="http://schemas.microsoft.com/office/drawing/2014/main" id="{B4D8031F-ED2A-8D7E-D369-6BF3256FE3F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256" t="-7183" r="44925" b="48899"/>
            <a:stretch/>
          </p:blipFill>
          <p:spPr>
            <a:xfrm rot="16200000">
              <a:off x="7239292" y="366674"/>
              <a:ext cx="4610430" cy="5294991"/>
            </a:xfrm>
            <a:prstGeom prst="rect">
              <a:avLst/>
            </a:prstGeom>
          </p:spPr>
        </p:pic>
      </p:grpSp>
      <p:cxnSp>
        <p:nvCxnSpPr>
          <p:cNvPr id="15" name="Straight Connector 14">
            <a:extLst>
              <a:ext uri="{FF2B5EF4-FFF2-40B4-BE49-F238E27FC236}">
                <a16:creationId xmlns:a16="http://schemas.microsoft.com/office/drawing/2014/main" id="{8A28D3FB-54EA-410D-A062-8F118E5D0CD7}"/>
              </a:ext>
              <a:ext uri="{C183D7F6-B498-43B3-948B-1728B52AA6E4}">
                <adec:decorative xmlns:adec="http://schemas.microsoft.com/office/drawing/2017/decorative" val="1"/>
              </a:ext>
            </a:extLst>
          </p:cNvPr>
          <p:cNvCxnSpPr>
            <a:cxnSpLocks/>
          </p:cNvCxnSpPr>
          <p:nvPr userDrawn="1"/>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593477A-1279-4BCC-8257-14CC2361F898}"/>
              </a:ext>
              <a:ext uri="{C183D7F6-B498-43B3-948B-1728B52AA6E4}">
                <adec:decorative xmlns:adec="http://schemas.microsoft.com/office/drawing/2017/decorative" val="1"/>
              </a:ext>
            </a:extLst>
          </p:cNvPr>
          <p:cNvCxnSpPr>
            <a:cxnSpLocks/>
          </p:cNvCxnSpPr>
          <p:nvPr userDrawn="1"/>
        </p:nvCxnSpPr>
        <p:spPr>
          <a:xfrm>
            <a:off x="1524"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97F04C86-E215-DFBB-8302-70BCCDFC2DB8}"/>
              </a:ext>
              <a:ext uri="{C183D7F6-B498-43B3-948B-1728B52AA6E4}">
                <adec:decorative xmlns:adec="http://schemas.microsoft.com/office/drawing/2017/decorative" val="1"/>
              </a:ext>
            </a:extLst>
          </p:cNvPr>
          <p:cNvCxnSpPr>
            <a:cxnSpLocks/>
          </p:cNvCxnSpPr>
          <p:nvPr userDrawn="1"/>
        </p:nvCxnSpPr>
        <p:spPr>
          <a:xfrm>
            <a:off x="0" y="708956"/>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F29577F-647F-5850-5636-6ED05B99595F}"/>
              </a:ext>
              <a:ext uri="{C183D7F6-B498-43B3-948B-1728B52AA6E4}">
                <adec:decorative xmlns:adec="http://schemas.microsoft.com/office/drawing/2017/decorative" val="1"/>
              </a:ext>
            </a:extLst>
          </p:cNvPr>
          <p:cNvCxnSpPr>
            <a:cxnSpLocks/>
          </p:cNvCxnSpPr>
          <p:nvPr userDrawn="1"/>
        </p:nvCxnSpPr>
        <p:spPr>
          <a:xfrm flipV="1">
            <a:off x="694828"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7CBFB4F-DC16-FC59-E9E7-B92910449EB8}"/>
              </a:ext>
              <a:ext uri="{C183D7F6-B498-43B3-948B-1728B52AA6E4}">
                <adec:decorative xmlns:adec="http://schemas.microsoft.com/office/drawing/2017/decorative" val="1"/>
              </a:ext>
            </a:extLst>
          </p:cNvPr>
          <p:cNvCxnSpPr>
            <a:cxnSpLocks/>
          </p:cNvCxnSpPr>
          <p:nvPr userDrawn="1"/>
        </p:nvCxnSpPr>
        <p:spPr>
          <a:xfrm>
            <a:off x="0" y="616429"/>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3690604-E7DB-AFA3-7E13-CAFF46FF50F6}"/>
              </a:ext>
              <a:ext uri="{C183D7F6-B498-43B3-948B-1728B52AA6E4}">
                <adec:decorative xmlns:adec="http://schemas.microsoft.com/office/drawing/2017/decorative" val="1"/>
              </a:ext>
            </a:extLst>
          </p:cNvPr>
          <p:cNvCxnSpPr>
            <a:cxnSpLocks/>
          </p:cNvCxnSpPr>
          <p:nvPr userDrawn="1"/>
        </p:nvCxnSpPr>
        <p:spPr>
          <a:xfrm>
            <a:off x="0" y="627968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E2874C2-BA39-4778-DC11-487CC4FCADC3}"/>
              </a:ext>
              <a:ext uri="{C183D7F6-B498-43B3-948B-1728B52AA6E4}">
                <adec:decorative xmlns:adec="http://schemas.microsoft.com/office/drawing/2017/decorative" val="1"/>
              </a:ext>
            </a:extLst>
          </p:cNvPr>
          <p:cNvCxnSpPr>
            <a:cxnSpLocks/>
          </p:cNvCxnSpPr>
          <p:nvPr userDrawn="1"/>
        </p:nvCxnSpPr>
        <p:spPr>
          <a:xfrm flipV="1">
            <a:off x="116050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6D6334D-FB4A-4843-F2FB-1CAC50021C4D}"/>
              </a:ext>
              <a:ext uri="{C183D7F6-B498-43B3-948B-1728B52AA6E4}">
                <adec:decorative xmlns:adec="http://schemas.microsoft.com/office/drawing/2017/decorative" val="1"/>
              </a:ext>
            </a:extLst>
          </p:cNvPr>
          <p:cNvCxnSpPr>
            <a:cxnSpLocks/>
          </p:cNvCxnSpPr>
          <p:nvPr userDrawn="1"/>
        </p:nvCxnSpPr>
        <p:spPr>
          <a:xfrm flipV="1">
            <a:off x="586958"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id="{FC043C06-5053-E291-E708-44B684DC523C}"/>
              </a:ext>
            </a:extLst>
          </p:cNvPr>
          <p:cNvSpPr>
            <a:spLocks noGrp="1"/>
          </p:cNvSpPr>
          <p:nvPr>
            <p:ph type="title" hasCustomPrompt="1"/>
          </p:nvPr>
        </p:nvSpPr>
        <p:spPr>
          <a:xfrm>
            <a:off x="1828932" y="1115167"/>
            <a:ext cx="8534136" cy="4655385"/>
          </a:xfrm>
        </p:spPr>
        <p:txBody>
          <a:bodyPr>
            <a:noAutofit/>
          </a:bodyPr>
          <a:lstStyle>
            <a:lvl1pPr algn="ctr">
              <a:defRPr sz="7200"/>
            </a:lvl1pPr>
          </a:lstStyle>
          <a:p>
            <a:r>
              <a:rPr lang="en-US" dirty="0"/>
              <a:t>Click to add title</a:t>
            </a:r>
          </a:p>
        </p:txBody>
      </p:sp>
    </p:spTree>
    <p:extLst>
      <p:ext uri="{BB962C8B-B14F-4D97-AF65-F5344CB8AC3E}">
        <p14:creationId xmlns:p14="http://schemas.microsoft.com/office/powerpoint/2010/main" val="14080544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F9E0CFE-F27B-4D50-AA2F-7146CA90E1F0}"/>
              </a:ext>
              <a:ext uri="{C183D7F6-B498-43B3-948B-1728B52AA6E4}">
                <adec:decorative xmlns:adec="http://schemas.microsoft.com/office/drawing/2017/decorative" val="1"/>
              </a:ext>
            </a:extLst>
          </p:cNvPr>
          <p:cNvSpPr/>
          <p:nvPr userDrawn="1"/>
        </p:nvSpPr>
        <p:spPr>
          <a:xfrm>
            <a:off x="3048" y="2138289"/>
            <a:ext cx="12188952" cy="4033912"/>
          </a:xfrm>
          <a:prstGeom prst="rect">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a:extLst>
              <a:ext uri="{FF2B5EF4-FFF2-40B4-BE49-F238E27FC236}">
                <a16:creationId xmlns:a16="http://schemas.microsoft.com/office/drawing/2014/main" id="{2C488A36-B0CB-7B46-C2A6-BA57D39EC479}"/>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27860" r="37853" b="27738"/>
          <a:stretch/>
        </p:blipFill>
        <p:spPr>
          <a:xfrm>
            <a:off x="6962087" y="2143124"/>
            <a:ext cx="5226865" cy="4033839"/>
          </a:xfrm>
          <a:prstGeom prst="rect">
            <a:avLst/>
          </a:prstGeom>
        </p:spPr>
      </p:pic>
      <p:sp>
        <p:nvSpPr>
          <p:cNvPr id="16" name="Title 1">
            <a:extLst>
              <a:ext uri="{FF2B5EF4-FFF2-40B4-BE49-F238E27FC236}">
                <a16:creationId xmlns:a16="http://schemas.microsoft.com/office/drawing/2014/main" id="{A8614BA2-9387-F1B5-B7DB-B34DAE90FEDE}"/>
              </a:ext>
            </a:extLst>
          </p:cNvPr>
          <p:cNvSpPr>
            <a:spLocks noGrp="1"/>
          </p:cNvSpPr>
          <p:nvPr>
            <p:ph type="title" hasCustomPrompt="1"/>
          </p:nvPr>
        </p:nvSpPr>
        <p:spPr>
          <a:xfrm>
            <a:off x="422177" y="365125"/>
            <a:ext cx="10778937" cy="1325563"/>
          </a:xfrm>
        </p:spPr>
        <p:txBody>
          <a:bodyPr>
            <a:normAutofit/>
          </a:bodyPr>
          <a:lstStyle>
            <a:lvl1pPr>
              <a:defRPr sz="4400"/>
            </a:lvl1pPr>
          </a:lstStyle>
          <a:p>
            <a:r>
              <a:rPr lang="en-US" dirty="0"/>
              <a:t>Click to add title</a:t>
            </a:r>
          </a:p>
        </p:txBody>
      </p:sp>
      <p:sp>
        <p:nvSpPr>
          <p:cNvPr id="12" name="Content Placeholder 2">
            <a:extLst>
              <a:ext uri="{FF2B5EF4-FFF2-40B4-BE49-F238E27FC236}">
                <a16:creationId xmlns:a16="http://schemas.microsoft.com/office/drawing/2014/main" id="{6994EC89-4FAE-445C-A6E8-D55E4A34DE4E}"/>
              </a:ext>
            </a:extLst>
          </p:cNvPr>
          <p:cNvSpPr>
            <a:spLocks noGrp="1"/>
          </p:cNvSpPr>
          <p:nvPr>
            <p:ph idx="1" hasCustomPrompt="1"/>
          </p:nvPr>
        </p:nvSpPr>
        <p:spPr>
          <a:xfrm>
            <a:off x="422899" y="2350108"/>
            <a:ext cx="10778221" cy="3609461"/>
          </a:xfrm>
        </p:spPr>
        <p:txBody>
          <a:bodyPr anchor="ctr" anchorCtr="0">
            <a:normAutofit/>
          </a:bodyPr>
          <a:lstStyle>
            <a:lvl1pPr>
              <a:buNone/>
              <a:defRPr sz="2400"/>
            </a:lvl1pPr>
            <a:lvl2pPr>
              <a:defRPr sz="2400"/>
            </a:lvl2pPr>
            <a:lvl3pPr>
              <a:defRPr sz="2400"/>
            </a:lvl3pPr>
            <a:lvl4pPr>
              <a:defRPr sz="2400"/>
            </a:lvl4pPr>
            <a:lvl5pP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endParaRPr lang="en-US" sz="1800" dirty="0">
              <a:solidFill>
                <a:schemeClr val="tx1"/>
              </a:solidFill>
            </a:endParaRPr>
          </a:p>
        </p:txBody>
      </p:sp>
      <p:cxnSp>
        <p:nvCxnSpPr>
          <p:cNvPr id="14" name="Straight Connector 13">
            <a:extLst>
              <a:ext uri="{FF2B5EF4-FFF2-40B4-BE49-F238E27FC236}">
                <a16:creationId xmlns:a16="http://schemas.microsoft.com/office/drawing/2014/main" id="{09ECF93F-3E86-4C44-BAF1-ADE160CADF49}"/>
              </a:ext>
              <a:ext uri="{C183D7F6-B498-43B3-948B-1728B52AA6E4}">
                <adec:decorative xmlns:adec="http://schemas.microsoft.com/office/drawing/2017/decorative" val="1"/>
              </a:ext>
            </a:extLst>
          </p:cNvPr>
          <p:cNvCxnSpPr>
            <a:cxnSpLocks/>
          </p:cNvCxnSpPr>
          <p:nvPr userDrawn="1"/>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 name="Slide Number Placeholder 5">
            <a:extLst>
              <a:ext uri="{FF2B5EF4-FFF2-40B4-BE49-F238E27FC236}">
                <a16:creationId xmlns:a16="http://schemas.microsoft.com/office/drawing/2014/main" id="{7A80DA6A-71F3-6286-F60A-EEEC9188718C}"/>
              </a:ext>
            </a:extLst>
          </p:cNvPr>
          <p:cNvSpPr>
            <a:spLocks noGrp="1"/>
          </p:cNvSpPr>
          <p:nvPr>
            <p:ph type="sldNum" sz="quarter" idx="4"/>
          </p:nvPr>
        </p:nvSpPr>
        <p:spPr>
          <a:xfrm>
            <a:off x="11503152" y="0"/>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cxnSp>
        <p:nvCxnSpPr>
          <p:cNvPr id="3" name="Straight Connector 2">
            <a:extLst>
              <a:ext uri="{FF2B5EF4-FFF2-40B4-BE49-F238E27FC236}">
                <a16:creationId xmlns:a16="http://schemas.microsoft.com/office/drawing/2014/main" id="{75F98B46-5DFC-3487-EB05-148905CA6507}"/>
              </a:ext>
              <a:ext uri="{C183D7F6-B498-43B3-948B-1728B52AA6E4}">
                <adec:decorative xmlns:adec="http://schemas.microsoft.com/office/drawing/2017/decorative" val="1"/>
              </a:ext>
            </a:extLst>
          </p:cNvPr>
          <p:cNvCxnSpPr>
            <a:cxnSpLocks/>
          </p:cNvCxnSpPr>
          <p:nvPr userDrawn="1"/>
        </p:nvCxnSpPr>
        <p:spPr>
          <a:xfrm>
            <a:off x="0" y="2138288"/>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D768F8E-3DFF-8D92-E3CF-5AE5F6DA5422}"/>
              </a:ext>
              <a:ext uri="{C183D7F6-B498-43B3-948B-1728B52AA6E4}">
                <adec:decorative xmlns:adec="http://schemas.microsoft.com/office/drawing/2017/decorative" val="1"/>
              </a:ext>
            </a:extLst>
          </p:cNvPr>
          <p:cNvCxnSpPr>
            <a:cxnSpLocks/>
          </p:cNvCxnSpPr>
          <p:nvPr userDrawn="1"/>
        </p:nvCxnSpPr>
        <p:spPr>
          <a:xfrm>
            <a:off x="0" y="2045761"/>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E83A1EA-5EE3-D81A-D135-860F481F6740}"/>
              </a:ext>
              <a:ext uri="{C183D7F6-B498-43B3-948B-1728B52AA6E4}">
                <adec:decorative xmlns:adec="http://schemas.microsoft.com/office/drawing/2017/decorative" val="1"/>
              </a:ext>
            </a:extLst>
          </p:cNvPr>
          <p:cNvCxnSpPr>
            <a:cxnSpLocks/>
          </p:cNvCxnSpPr>
          <p:nvPr userDrawn="1"/>
        </p:nvCxnSpPr>
        <p:spPr>
          <a:xfrm>
            <a:off x="0" y="6264727"/>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4EA58FF-2FB1-3B78-FDCF-E5DC2EFE5D57}"/>
              </a:ext>
              <a:ext uri="{C183D7F6-B498-43B3-948B-1728B52AA6E4}">
                <adec:decorative xmlns:adec="http://schemas.microsoft.com/office/drawing/2017/decorative" val="1"/>
              </a:ext>
            </a:extLst>
          </p:cNvPr>
          <p:cNvCxnSpPr>
            <a:cxnSpLocks/>
          </p:cNvCxnSpPr>
          <p:nvPr userDrawn="1"/>
        </p:nvCxnSpPr>
        <p:spPr>
          <a:xfrm>
            <a:off x="0"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6970669"/>
      </p:ext>
    </p:extLst>
  </p:cSld>
  <p:clrMapOvr>
    <a:masterClrMapping/>
  </p:clrMapOvr>
  <p:extLst>
    <p:ext uri="{DCECCB84-F9BA-43D5-87BE-67443E8EF086}">
      <p15:sldGuideLst xmlns:p15="http://schemas.microsoft.com/office/powerpoint/2012/main">
        <p15:guide id="1" orient="horz" pos="160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break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C2EA47A-F66B-4005-A5A4-458E90C0968A}"/>
              </a:ext>
            </a:extLst>
          </p:cNvPr>
          <p:cNvSpPr>
            <a:spLocks noGrp="1"/>
          </p:cNvSpPr>
          <p:nvPr>
            <p:ph type="ctrTitle" hasCustomPrompt="1"/>
          </p:nvPr>
        </p:nvSpPr>
        <p:spPr>
          <a:xfrm>
            <a:off x="422897" y="576262"/>
            <a:ext cx="5646541" cy="5295371"/>
          </a:xfrm>
        </p:spPr>
        <p:txBody>
          <a:bodyPr anchor="ctr" anchorCtr="0">
            <a:normAutofit/>
          </a:bodyPr>
          <a:lstStyle>
            <a:lvl1pPr>
              <a:defRPr sz="4400"/>
            </a:lvl1pPr>
          </a:lstStyle>
          <a:p>
            <a:pPr algn="l">
              <a:lnSpc>
                <a:spcPts val="5800"/>
              </a:lnSpc>
            </a:pPr>
            <a:r>
              <a:rPr lang="en-US" sz="4800" dirty="0"/>
              <a:t>Click to add title </a:t>
            </a:r>
          </a:p>
        </p:txBody>
      </p:sp>
      <p:sp>
        <p:nvSpPr>
          <p:cNvPr id="2" name="Picture Placeholder 13">
            <a:extLst>
              <a:ext uri="{FF2B5EF4-FFF2-40B4-BE49-F238E27FC236}">
                <a16:creationId xmlns:a16="http://schemas.microsoft.com/office/drawing/2014/main" id="{6379D45C-F78A-E101-CD9D-C98EA6E6C569}"/>
              </a:ext>
            </a:extLst>
          </p:cNvPr>
          <p:cNvSpPr>
            <a:spLocks noGrp="1"/>
          </p:cNvSpPr>
          <p:nvPr>
            <p:ph type="pic" sz="quarter" idx="13"/>
          </p:nvPr>
        </p:nvSpPr>
        <p:spPr>
          <a:xfrm>
            <a:off x="6483095" y="-1"/>
            <a:ext cx="5013087" cy="6857998"/>
          </a:xfrm>
          <a:solidFill>
            <a:schemeClr val="accent3"/>
          </a:solidFill>
        </p:spPr>
        <p:txBody>
          <a:bodyPr>
            <a:normAutofit/>
          </a:bodyPr>
          <a:lstStyle>
            <a:lvl1pPr marL="0" indent="0" algn="ctr">
              <a:buNone/>
              <a:defRPr sz="1800"/>
            </a:lvl1pPr>
          </a:lstStyle>
          <a:p>
            <a:r>
              <a:rPr lang="en-US" dirty="0"/>
              <a:t>Click icon to add picture</a:t>
            </a:r>
          </a:p>
        </p:txBody>
      </p:sp>
    </p:spTree>
    <p:extLst>
      <p:ext uri="{BB962C8B-B14F-4D97-AF65-F5344CB8AC3E}">
        <p14:creationId xmlns:p14="http://schemas.microsoft.com/office/powerpoint/2010/main" val="1603442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brea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C2EA47A-F66B-4005-A5A4-458E90C0968A}"/>
              </a:ext>
            </a:extLst>
          </p:cNvPr>
          <p:cNvSpPr>
            <a:spLocks noGrp="1"/>
          </p:cNvSpPr>
          <p:nvPr>
            <p:ph type="ctrTitle" hasCustomPrompt="1"/>
          </p:nvPr>
        </p:nvSpPr>
        <p:spPr>
          <a:xfrm>
            <a:off x="422897" y="576263"/>
            <a:ext cx="5646541" cy="3304494"/>
          </a:xfrm>
        </p:spPr>
        <p:txBody>
          <a:bodyPr anchor="b" anchorCtr="0">
            <a:normAutofit/>
          </a:bodyPr>
          <a:lstStyle>
            <a:lvl1pPr>
              <a:defRPr sz="4400"/>
            </a:lvl1pPr>
          </a:lstStyle>
          <a:p>
            <a:pPr algn="l">
              <a:lnSpc>
                <a:spcPts val="5800"/>
              </a:lnSpc>
            </a:pPr>
            <a:r>
              <a:rPr lang="en-US" sz="4800" dirty="0"/>
              <a:t>Click to add title </a:t>
            </a:r>
          </a:p>
        </p:txBody>
      </p:sp>
      <p:sp>
        <p:nvSpPr>
          <p:cNvPr id="4" name="Rectangle 3">
            <a:extLst>
              <a:ext uri="{FF2B5EF4-FFF2-40B4-BE49-F238E27FC236}">
                <a16:creationId xmlns:a16="http://schemas.microsoft.com/office/drawing/2014/main" id="{39415B1A-CA14-E219-0C7F-0B38B168475A}"/>
              </a:ext>
              <a:ext uri="{C183D7F6-B498-43B3-948B-1728B52AA6E4}">
                <adec:decorative xmlns:adec="http://schemas.microsoft.com/office/drawing/2017/decorative" val="1"/>
              </a:ext>
            </a:extLst>
          </p:cNvPr>
          <p:cNvSpPr/>
          <p:nvPr userDrawn="1"/>
        </p:nvSpPr>
        <p:spPr>
          <a:xfrm>
            <a:off x="6483096" y="1"/>
            <a:ext cx="5013088" cy="6857999"/>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92BA35BB-6689-91C0-7D75-944092B3CDB5}"/>
              </a:ext>
              <a:ext uri="{C183D7F6-B498-43B3-948B-1728B52AA6E4}">
                <adec:decorative xmlns:adec="http://schemas.microsoft.com/office/drawing/2017/decorative" val="1"/>
              </a:ext>
            </a:extLst>
          </p:cNvPr>
          <p:cNvCxnSpPr>
            <a:cxnSpLocks/>
          </p:cNvCxnSpPr>
          <p:nvPr userDrawn="1"/>
        </p:nvCxnSpPr>
        <p:spPr>
          <a:xfrm flipV="1">
            <a:off x="116050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71949B5-8206-3159-8E9E-E95F2A9AA4EA}"/>
              </a:ext>
              <a:ext uri="{C183D7F6-B498-43B3-948B-1728B52AA6E4}">
                <adec:decorative xmlns:adec="http://schemas.microsoft.com/office/drawing/2017/decorative" val="1"/>
              </a:ext>
            </a:extLst>
          </p:cNvPr>
          <p:cNvCxnSpPr>
            <a:cxnSpLocks/>
          </p:cNvCxnSpPr>
          <p:nvPr userDrawn="1"/>
        </p:nvCxnSpPr>
        <p:spPr>
          <a:xfrm flipV="1">
            <a:off x="6483096"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997BFBC-DA17-6BEB-A937-333E9504DD6D}"/>
              </a:ext>
              <a:ext uri="{C183D7F6-B498-43B3-948B-1728B52AA6E4}">
                <adec:decorative xmlns:adec="http://schemas.microsoft.com/office/drawing/2017/decorative" val="1"/>
              </a:ext>
            </a:extLst>
          </p:cNvPr>
          <p:cNvCxnSpPr>
            <a:cxnSpLocks/>
          </p:cNvCxnSpPr>
          <p:nvPr userDrawn="1"/>
        </p:nvCxnSpPr>
        <p:spPr>
          <a:xfrm flipV="1">
            <a:off x="6363569"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DF9A5C70-EFC4-1BAB-285F-B317FAF4744B}"/>
              </a:ext>
            </a:extLst>
          </p:cNvPr>
          <p:cNvSpPr>
            <a:spLocks noGrp="1"/>
          </p:cNvSpPr>
          <p:nvPr>
            <p:ph type="body" sz="quarter" idx="10" hasCustomPrompt="1"/>
          </p:nvPr>
        </p:nvSpPr>
        <p:spPr>
          <a:xfrm>
            <a:off x="422275" y="4148138"/>
            <a:ext cx="5673726" cy="1528762"/>
          </a:xfrm>
        </p:spPr>
        <p:txBody>
          <a:bodyPr/>
          <a:lstStyle>
            <a:lvl1pPr marL="0" indent="0">
              <a:buNone/>
              <a:defRPr/>
            </a:lvl1pPr>
          </a:lstStyle>
          <a:p>
            <a:pPr lvl="0"/>
            <a:r>
              <a:rPr lang="en-US" dirty="0"/>
              <a:t>Click to add subtitle</a:t>
            </a:r>
          </a:p>
        </p:txBody>
      </p:sp>
      <p:pic>
        <p:nvPicPr>
          <p:cNvPr id="16" name="Graphic 15">
            <a:extLst>
              <a:ext uri="{FF2B5EF4-FFF2-40B4-BE49-F238E27FC236}">
                <a16:creationId xmlns:a16="http://schemas.microsoft.com/office/drawing/2014/main" id="{C073F905-5A3E-F9EB-B095-7A3A17C1ED33}"/>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49" t="13424" r="28018" b="11087"/>
          <a:stretch/>
        </p:blipFill>
        <p:spPr>
          <a:xfrm>
            <a:off x="6472427" y="0"/>
            <a:ext cx="5023757" cy="6858000"/>
          </a:xfrm>
          <a:prstGeom prst="rect">
            <a:avLst/>
          </a:prstGeom>
        </p:spPr>
      </p:pic>
    </p:spTree>
    <p:extLst>
      <p:ext uri="{BB962C8B-B14F-4D97-AF65-F5344CB8AC3E}">
        <p14:creationId xmlns:p14="http://schemas.microsoft.com/office/powerpoint/2010/main" val="6186484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ntroduction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E77B93E-437F-D9D6-D3D1-6DE5F025A4CD}"/>
              </a:ext>
              <a:ext uri="{C183D7F6-B498-43B3-948B-1728B52AA6E4}">
                <adec:decorative xmlns:adec="http://schemas.microsoft.com/office/drawing/2017/decorative" val="1"/>
              </a:ext>
            </a:extLst>
          </p:cNvPr>
          <p:cNvSpPr/>
          <p:nvPr userDrawn="1"/>
        </p:nvSpPr>
        <p:spPr>
          <a:xfrm>
            <a:off x="10744200" y="1"/>
            <a:ext cx="751984" cy="6857999"/>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a:extLst>
              <a:ext uri="{FF2B5EF4-FFF2-40B4-BE49-F238E27FC236}">
                <a16:creationId xmlns:a16="http://schemas.microsoft.com/office/drawing/2014/main" id="{B74AAE1C-171A-32A3-E6FD-75252CAB8759}"/>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1796" t="12194" r="49125" b="12256"/>
          <a:stretch/>
        </p:blipFill>
        <p:spPr>
          <a:xfrm>
            <a:off x="10732660" y="-5609"/>
            <a:ext cx="763524" cy="6863608"/>
          </a:xfrm>
          <a:prstGeom prst="rect">
            <a:avLst/>
          </a:prstGeom>
        </p:spPr>
      </p:pic>
      <p:sp>
        <p:nvSpPr>
          <p:cNvPr id="13" name="Title 1">
            <a:extLst>
              <a:ext uri="{FF2B5EF4-FFF2-40B4-BE49-F238E27FC236}">
                <a16:creationId xmlns:a16="http://schemas.microsoft.com/office/drawing/2014/main" id="{F581E4B7-6D97-63BF-7E87-5E71F8BD8C58}"/>
              </a:ext>
            </a:extLst>
          </p:cNvPr>
          <p:cNvSpPr>
            <a:spLocks noGrp="1"/>
          </p:cNvSpPr>
          <p:nvPr>
            <p:ph type="title" hasCustomPrompt="1"/>
          </p:nvPr>
        </p:nvSpPr>
        <p:spPr>
          <a:xfrm>
            <a:off x="422178" y="365125"/>
            <a:ext cx="9733538" cy="1325563"/>
          </a:xfrm>
        </p:spPr>
        <p:txBody>
          <a:bodyPr>
            <a:normAutofit/>
          </a:bodyPr>
          <a:lstStyle>
            <a:lvl1pPr>
              <a:defRPr sz="4400"/>
            </a:lvl1pPr>
          </a:lstStyle>
          <a:p>
            <a:r>
              <a:rPr lang="en-US" dirty="0"/>
              <a:t>Click to add title</a:t>
            </a:r>
          </a:p>
        </p:txBody>
      </p:sp>
      <p:sp>
        <p:nvSpPr>
          <p:cNvPr id="9" name="Content Placeholder 2">
            <a:extLst>
              <a:ext uri="{FF2B5EF4-FFF2-40B4-BE49-F238E27FC236}">
                <a16:creationId xmlns:a16="http://schemas.microsoft.com/office/drawing/2014/main" id="{5B630934-DBD2-4535-961F-B198ABA2D05B}"/>
              </a:ext>
            </a:extLst>
          </p:cNvPr>
          <p:cNvSpPr>
            <a:spLocks noGrp="1"/>
          </p:cNvSpPr>
          <p:nvPr>
            <p:ph idx="1" hasCustomPrompt="1"/>
          </p:nvPr>
        </p:nvSpPr>
        <p:spPr>
          <a:xfrm>
            <a:off x="419106" y="2198915"/>
            <a:ext cx="9741183" cy="3345316"/>
          </a:xfrm>
        </p:spPr>
        <p:txBody>
          <a:bodyPr anchor="t" anchorCtr="0">
            <a:normAutofit/>
          </a:bodyPr>
          <a:lstStyle>
            <a:lvl1pPr marL="0" indent="0">
              <a:buNone/>
              <a:defRPr sz="1800" baseline="0"/>
            </a:lvl1pPr>
            <a:lvl2pPr>
              <a:defRPr sz="1800"/>
            </a:lvl2pPr>
            <a:lvl3pPr>
              <a:defRPr sz="1800"/>
            </a:lvl3pPr>
            <a:lvl4pPr>
              <a:defRPr sz="1800"/>
            </a:lvl4pPr>
            <a:lvl5pPr>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endParaRPr lang="en-US" sz="1800" dirty="0">
              <a:solidFill>
                <a:schemeClr val="tx1"/>
              </a:solidFill>
            </a:endParaRPr>
          </a:p>
        </p:txBody>
      </p:sp>
      <p:cxnSp>
        <p:nvCxnSpPr>
          <p:cNvPr id="14" name="Straight Connector 13">
            <a:extLst>
              <a:ext uri="{FF2B5EF4-FFF2-40B4-BE49-F238E27FC236}">
                <a16:creationId xmlns:a16="http://schemas.microsoft.com/office/drawing/2014/main" id="{0020D2A6-7700-487F-AC7E-A5A2C30DC1BF}"/>
              </a:ext>
              <a:ext uri="{C183D7F6-B498-43B3-948B-1728B52AA6E4}">
                <adec:decorative xmlns:adec="http://schemas.microsoft.com/office/drawing/2017/decorative" val="1"/>
              </a:ext>
            </a:extLst>
          </p:cNvPr>
          <p:cNvCxnSpPr>
            <a:cxnSpLocks/>
          </p:cNvCxnSpPr>
          <p:nvPr userDrawn="1"/>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FC30D6A-6415-42E1-89E9-EF806C3FE339}"/>
              </a:ext>
              <a:ext uri="{C183D7F6-B498-43B3-948B-1728B52AA6E4}">
                <adec:decorative xmlns:adec="http://schemas.microsoft.com/office/drawing/2017/decorative" val="1"/>
              </a:ext>
            </a:extLst>
          </p:cNvPr>
          <p:cNvCxnSpPr>
            <a:cxnSpLocks/>
          </p:cNvCxnSpPr>
          <p:nvPr userDrawn="1"/>
        </p:nvCxnSpPr>
        <p:spPr>
          <a:xfrm>
            <a:off x="1524"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 name="Slide Number Placeholder 5">
            <a:extLst>
              <a:ext uri="{FF2B5EF4-FFF2-40B4-BE49-F238E27FC236}">
                <a16:creationId xmlns:a16="http://schemas.microsoft.com/office/drawing/2014/main" id="{E05DBF26-BAB3-D5FD-5EA7-310263D4CA95}"/>
              </a:ext>
            </a:extLst>
          </p:cNvPr>
          <p:cNvSpPr>
            <a:spLocks noGrp="1"/>
          </p:cNvSpPr>
          <p:nvPr>
            <p:ph type="sldNum" sz="quarter" idx="4"/>
          </p:nvPr>
        </p:nvSpPr>
        <p:spPr>
          <a:xfrm>
            <a:off x="11503152" y="0"/>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cxnSp>
        <p:nvCxnSpPr>
          <p:cNvPr id="3" name="Straight Connector 2">
            <a:extLst>
              <a:ext uri="{FF2B5EF4-FFF2-40B4-BE49-F238E27FC236}">
                <a16:creationId xmlns:a16="http://schemas.microsoft.com/office/drawing/2014/main" id="{6940584B-2A03-52F7-B667-9CD1A2BD7857}"/>
              </a:ext>
              <a:ext uri="{C183D7F6-B498-43B3-948B-1728B52AA6E4}">
                <adec:decorative xmlns:adec="http://schemas.microsoft.com/office/drawing/2017/decorative" val="1"/>
              </a:ext>
            </a:extLst>
          </p:cNvPr>
          <p:cNvCxnSpPr>
            <a:cxnSpLocks/>
          </p:cNvCxnSpPr>
          <p:nvPr userDrawn="1"/>
        </p:nvCxnSpPr>
        <p:spPr>
          <a:xfrm flipV="1">
            <a:off x="116050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A3C0872-DC48-53B1-8569-7A913D92D8D1}"/>
              </a:ext>
              <a:ext uri="{C183D7F6-B498-43B3-948B-1728B52AA6E4}">
                <adec:decorative xmlns:adec="http://schemas.microsoft.com/office/drawing/2017/decorative" val="1"/>
              </a:ext>
            </a:extLst>
          </p:cNvPr>
          <p:cNvCxnSpPr>
            <a:cxnSpLocks/>
          </p:cNvCxnSpPr>
          <p:nvPr userDrawn="1"/>
        </p:nvCxnSpPr>
        <p:spPr>
          <a:xfrm flipV="1">
            <a:off x="10744200"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635D700-0F05-E0E7-FB42-2FC890C26C08}"/>
              </a:ext>
              <a:ext uri="{C183D7F6-B498-43B3-948B-1728B52AA6E4}">
                <adec:decorative xmlns:adec="http://schemas.microsoft.com/office/drawing/2017/decorative" val="1"/>
              </a:ext>
            </a:extLst>
          </p:cNvPr>
          <p:cNvCxnSpPr>
            <a:cxnSpLocks/>
          </p:cNvCxnSpPr>
          <p:nvPr userDrawn="1"/>
        </p:nvCxnSpPr>
        <p:spPr>
          <a:xfrm flipV="1">
            <a:off x="10630770"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5C00B3F-62BE-8535-5239-46279DF1B7E6}"/>
              </a:ext>
              <a:ext uri="{C183D7F6-B498-43B3-948B-1728B52AA6E4}">
                <adec:decorative xmlns:adec="http://schemas.microsoft.com/office/drawing/2017/decorative" val="1"/>
              </a:ext>
            </a:extLst>
          </p:cNvPr>
          <p:cNvCxnSpPr>
            <a:cxnSpLocks/>
          </p:cNvCxnSpPr>
          <p:nvPr userDrawn="1"/>
        </p:nvCxnSpPr>
        <p:spPr>
          <a:xfrm>
            <a:off x="0" y="6052457"/>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97530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break 3">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B7AE2FB-B934-16AA-2537-04016B7F1AAB}"/>
              </a:ext>
            </a:extLst>
          </p:cNvPr>
          <p:cNvSpPr>
            <a:spLocks noGrp="1"/>
          </p:cNvSpPr>
          <p:nvPr>
            <p:ph type="ctrTitle" hasCustomPrompt="1"/>
          </p:nvPr>
        </p:nvSpPr>
        <p:spPr>
          <a:xfrm>
            <a:off x="422897" y="576263"/>
            <a:ext cx="5646541" cy="3304494"/>
          </a:xfrm>
        </p:spPr>
        <p:txBody>
          <a:bodyPr anchor="b" anchorCtr="0">
            <a:normAutofit/>
          </a:bodyPr>
          <a:lstStyle>
            <a:lvl1pPr>
              <a:defRPr sz="4400"/>
            </a:lvl1pPr>
          </a:lstStyle>
          <a:p>
            <a:pPr algn="l">
              <a:lnSpc>
                <a:spcPts val="5800"/>
              </a:lnSpc>
            </a:pPr>
            <a:r>
              <a:rPr lang="en-US" sz="4800" dirty="0"/>
              <a:t>Click to add title </a:t>
            </a:r>
          </a:p>
        </p:txBody>
      </p:sp>
      <p:sp>
        <p:nvSpPr>
          <p:cNvPr id="4" name="Text Placeholder 14">
            <a:extLst>
              <a:ext uri="{FF2B5EF4-FFF2-40B4-BE49-F238E27FC236}">
                <a16:creationId xmlns:a16="http://schemas.microsoft.com/office/drawing/2014/main" id="{B5241927-0828-2C0E-290E-E82A357BC83F}"/>
              </a:ext>
            </a:extLst>
          </p:cNvPr>
          <p:cNvSpPr>
            <a:spLocks noGrp="1"/>
          </p:cNvSpPr>
          <p:nvPr>
            <p:ph type="body" sz="quarter" idx="10" hasCustomPrompt="1"/>
          </p:nvPr>
        </p:nvSpPr>
        <p:spPr>
          <a:xfrm>
            <a:off x="422275" y="4148138"/>
            <a:ext cx="5673726" cy="1528762"/>
          </a:xfrm>
        </p:spPr>
        <p:txBody>
          <a:bodyPr/>
          <a:lstStyle>
            <a:lvl1pPr marL="0" indent="0">
              <a:buNone/>
              <a:defRPr/>
            </a:lvl1pPr>
          </a:lstStyle>
          <a:p>
            <a:pPr lvl="0"/>
            <a:r>
              <a:rPr lang="en-US" dirty="0"/>
              <a:t>Click to add subtitle</a:t>
            </a:r>
          </a:p>
        </p:txBody>
      </p:sp>
      <p:sp>
        <p:nvSpPr>
          <p:cNvPr id="2" name="Picture Placeholder 13">
            <a:extLst>
              <a:ext uri="{FF2B5EF4-FFF2-40B4-BE49-F238E27FC236}">
                <a16:creationId xmlns:a16="http://schemas.microsoft.com/office/drawing/2014/main" id="{6379D45C-F78A-E101-CD9D-C98EA6E6C569}"/>
              </a:ext>
            </a:extLst>
          </p:cNvPr>
          <p:cNvSpPr>
            <a:spLocks noGrp="1"/>
          </p:cNvSpPr>
          <p:nvPr>
            <p:ph type="pic" sz="quarter" idx="13"/>
          </p:nvPr>
        </p:nvSpPr>
        <p:spPr>
          <a:xfrm>
            <a:off x="6483095" y="-1"/>
            <a:ext cx="5013087" cy="6857998"/>
          </a:xfrm>
          <a:solidFill>
            <a:schemeClr val="accent3"/>
          </a:solidFill>
        </p:spPr>
        <p:txBody>
          <a:bodyPr>
            <a:normAutofit/>
          </a:bodyPr>
          <a:lstStyle>
            <a:lvl1pPr marL="0" indent="0" algn="ctr">
              <a:buNone/>
              <a:defRPr sz="1800"/>
            </a:lvl1pPr>
          </a:lstStyle>
          <a:p>
            <a:r>
              <a:rPr lang="en-US" dirty="0"/>
              <a:t>Click icon to add picture</a:t>
            </a:r>
          </a:p>
        </p:txBody>
      </p:sp>
      <p:sp>
        <p:nvSpPr>
          <p:cNvPr id="6" name="Rectangle 5">
            <a:extLst>
              <a:ext uri="{FF2B5EF4-FFF2-40B4-BE49-F238E27FC236}">
                <a16:creationId xmlns:a16="http://schemas.microsoft.com/office/drawing/2014/main" id="{EA4F6DF6-2D97-1E21-15A5-D0E9397E2F2A}"/>
              </a:ext>
              <a:ext uri="{C183D7F6-B498-43B3-948B-1728B52AA6E4}">
                <adec:decorative xmlns:adec="http://schemas.microsoft.com/office/drawing/2017/decorative" val="1"/>
              </a:ext>
            </a:extLst>
          </p:cNvPr>
          <p:cNvSpPr/>
          <p:nvPr userDrawn="1"/>
        </p:nvSpPr>
        <p:spPr>
          <a:xfrm rot="10800000">
            <a:off x="11504656" y="2020824"/>
            <a:ext cx="687343" cy="1896697"/>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8365012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B6FBD3-8FFB-2E51-CAC4-CFB7B5AFBB37}"/>
              </a:ext>
              <a:ext uri="{C183D7F6-B498-43B3-948B-1728B52AA6E4}">
                <adec:decorative xmlns:adec="http://schemas.microsoft.com/office/drawing/2017/decorative" val="1"/>
              </a:ext>
            </a:extLst>
          </p:cNvPr>
          <p:cNvSpPr/>
          <p:nvPr userDrawn="1"/>
        </p:nvSpPr>
        <p:spPr>
          <a:xfrm rot="10800000">
            <a:off x="11491640" y="0"/>
            <a:ext cx="708823" cy="713232"/>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472F9955-0460-4A20-8FC6-300595560010}"/>
              </a:ext>
            </a:extLst>
          </p:cNvPr>
          <p:cNvSpPr>
            <a:spLocks noGrp="1"/>
          </p:cNvSpPr>
          <p:nvPr>
            <p:ph type="title" hasCustomPrompt="1"/>
          </p:nvPr>
        </p:nvSpPr>
        <p:spPr>
          <a:xfrm>
            <a:off x="422178" y="365125"/>
            <a:ext cx="10660350" cy="1325563"/>
          </a:xfrm>
        </p:spPr>
        <p:txBody>
          <a:bodyPr>
            <a:normAutofit/>
          </a:bodyPr>
          <a:lstStyle>
            <a:lvl1pPr>
              <a:defRPr sz="4400"/>
            </a:lvl1pPr>
          </a:lstStyle>
          <a:p>
            <a:r>
              <a:rPr lang="en-US" dirty="0"/>
              <a:t>Click to add title</a:t>
            </a:r>
          </a:p>
        </p:txBody>
      </p:sp>
      <p:sp>
        <p:nvSpPr>
          <p:cNvPr id="4" name="Content Placeholder 3">
            <a:extLst>
              <a:ext uri="{FF2B5EF4-FFF2-40B4-BE49-F238E27FC236}">
                <a16:creationId xmlns:a16="http://schemas.microsoft.com/office/drawing/2014/main" id="{F9717496-E470-4CF6-884C-F07390A4688A}"/>
              </a:ext>
            </a:extLst>
          </p:cNvPr>
          <p:cNvSpPr>
            <a:spLocks noGrp="1"/>
          </p:cNvSpPr>
          <p:nvPr>
            <p:ph sz="half" idx="2" hasCustomPrompt="1"/>
          </p:nvPr>
        </p:nvSpPr>
        <p:spPr>
          <a:xfrm>
            <a:off x="422178" y="2198914"/>
            <a:ext cx="5157787" cy="3455925"/>
          </a:xfrm>
        </p:spPr>
        <p:txBody>
          <a:bodyPr>
            <a:normAutofit/>
          </a:bodyPr>
          <a:lstStyle>
            <a:lvl1pPr marL="0" indent="0">
              <a:spcBef>
                <a:spcPts val="1000"/>
              </a:spcBef>
              <a:buNone/>
              <a:defRPr sz="1800"/>
            </a:lvl1pPr>
            <a:lvl2pPr marL="228600">
              <a:spcBef>
                <a:spcPts val="1000"/>
              </a:spcBef>
              <a:defRPr sz="1800"/>
            </a:lvl2pPr>
            <a:lvl3pPr marL="685800">
              <a:spcBef>
                <a:spcPts val="1000"/>
              </a:spcBef>
              <a:defRPr sz="1800"/>
            </a:lvl3pPr>
            <a:lvl4pPr marL="1143000">
              <a:spcBef>
                <a:spcPts val="1000"/>
              </a:spcBef>
              <a:defRPr sz="1800"/>
            </a:lvl4pPr>
            <a:lvl5pPr marL="1600200">
              <a:spcBef>
                <a:spcPts val="1000"/>
              </a:spcBef>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9">
            <a:extLst>
              <a:ext uri="{FF2B5EF4-FFF2-40B4-BE49-F238E27FC236}">
                <a16:creationId xmlns:a16="http://schemas.microsoft.com/office/drawing/2014/main" id="{7198C3F1-4E77-7888-CDB8-CF9406E4A2E0}"/>
              </a:ext>
            </a:extLst>
          </p:cNvPr>
          <p:cNvSpPr>
            <a:spLocks noGrp="1"/>
          </p:cNvSpPr>
          <p:nvPr>
            <p:ph type="dt" sz="half" idx="10"/>
          </p:nvPr>
        </p:nvSpPr>
        <p:spPr/>
        <p:txBody>
          <a:bodyPr/>
          <a:lstStyle/>
          <a:p>
            <a:r>
              <a:rPr lang="en-US"/>
              <a:t>20XX</a:t>
            </a:r>
            <a:endParaRPr lang="en-US" dirty="0"/>
          </a:p>
        </p:txBody>
      </p:sp>
      <p:sp>
        <p:nvSpPr>
          <p:cNvPr id="11" name="Footer Placeholder 10">
            <a:extLst>
              <a:ext uri="{FF2B5EF4-FFF2-40B4-BE49-F238E27FC236}">
                <a16:creationId xmlns:a16="http://schemas.microsoft.com/office/drawing/2014/main" id="{493561D3-90F6-AD82-BCFE-90F9427D867B}"/>
              </a:ext>
            </a:extLst>
          </p:cNvPr>
          <p:cNvSpPr>
            <a:spLocks noGrp="1"/>
          </p:cNvSpPr>
          <p:nvPr>
            <p:ph type="ftr" sz="quarter" idx="11"/>
          </p:nvPr>
        </p:nvSpPr>
        <p:spPr/>
        <p:txBody>
          <a:bodyPr/>
          <a:lstStyle/>
          <a:p>
            <a:r>
              <a:rPr lang="en-US" dirty="0"/>
              <a:t>Sample Footer Text</a:t>
            </a:r>
          </a:p>
        </p:txBody>
      </p:sp>
      <p:sp>
        <p:nvSpPr>
          <p:cNvPr id="12" name="Slide Number Placeholder 11">
            <a:extLst>
              <a:ext uri="{FF2B5EF4-FFF2-40B4-BE49-F238E27FC236}">
                <a16:creationId xmlns:a16="http://schemas.microsoft.com/office/drawing/2014/main" id="{932F9B33-3FA7-526F-7B45-342EB64A1CDB}"/>
              </a:ext>
            </a:extLst>
          </p:cNvPr>
          <p:cNvSpPr>
            <a:spLocks noGrp="1"/>
          </p:cNvSpPr>
          <p:nvPr>
            <p:ph type="sldNum" sz="quarter" idx="12"/>
          </p:nvPr>
        </p:nvSpPr>
        <p:spPr>
          <a:xfrm>
            <a:off x="11503152" y="0"/>
            <a:ext cx="685800" cy="685800"/>
          </a:xfrm>
        </p:spPr>
        <p:txBody>
          <a:bodyPr/>
          <a:lstStyle/>
          <a:p>
            <a:fld id="{3A4F6043-7A67-491B-98BC-F933DED7226D}" type="slidenum">
              <a:rPr lang="en-US" smtClean="0"/>
              <a:pPr/>
              <a:t>‹#›</a:t>
            </a:fld>
            <a:endParaRPr lang="en-US" dirty="0"/>
          </a:p>
        </p:txBody>
      </p:sp>
      <p:sp>
        <p:nvSpPr>
          <p:cNvPr id="3" name="Content Placeholder 3">
            <a:extLst>
              <a:ext uri="{FF2B5EF4-FFF2-40B4-BE49-F238E27FC236}">
                <a16:creationId xmlns:a16="http://schemas.microsoft.com/office/drawing/2014/main" id="{E620B83B-1673-865A-1958-873C4765EFA0}"/>
              </a:ext>
            </a:extLst>
          </p:cNvPr>
          <p:cNvSpPr>
            <a:spLocks noGrp="1"/>
          </p:cNvSpPr>
          <p:nvPr>
            <p:ph sz="half" idx="13" hasCustomPrompt="1"/>
          </p:nvPr>
        </p:nvSpPr>
        <p:spPr>
          <a:xfrm>
            <a:off x="5924741" y="2198913"/>
            <a:ext cx="5157787" cy="3455925"/>
          </a:xfrm>
        </p:spPr>
        <p:txBody>
          <a:bodyPr>
            <a:normAutofit/>
          </a:bodyPr>
          <a:lstStyle>
            <a:lvl1pPr marL="0" indent="0">
              <a:spcBef>
                <a:spcPts val="1000"/>
              </a:spcBef>
              <a:buNone/>
              <a:defRPr sz="1800"/>
            </a:lvl1pPr>
            <a:lvl2pPr marL="228600">
              <a:spcBef>
                <a:spcPts val="1000"/>
              </a:spcBef>
              <a:defRPr sz="1800"/>
            </a:lvl2pPr>
            <a:lvl3pPr marL="685800">
              <a:spcBef>
                <a:spcPts val="1000"/>
              </a:spcBef>
              <a:defRPr sz="1800"/>
            </a:lvl3pPr>
            <a:lvl4pPr marL="1143000">
              <a:spcBef>
                <a:spcPts val="1000"/>
              </a:spcBef>
              <a:defRPr sz="1800"/>
            </a:lvl4pPr>
            <a:lvl5pPr marL="1600200">
              <a:spcBef>
                <a:spcPts val="1000"/>
              </a:spcBef>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244298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nd two Content 2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F9955-0460-4A20-8FC6-300595560010}"/>
              </a:ext>
            </a:extLst>
          </p:cNvPr>
          <p:cNvSpPr>
            <a:spLocks noGrp="1"/>
          </p:cNvSpPr>
          <p:nvPr>
            <p:ph type="title" hasCustomPrompt="1"/>
          </p:nvPr>
        </p:nvSpPr>
        <p:spPr>
          <a:xfrm>
            <a:off x="420624" y="365125"/>
            <a:ext cx="10654936" cy="1325563"/>
          </a:xfrm>
        </p:spPr>
        <p:txBody>
          <a:bodyPr>
            <a:normAutofit/>
          </a:bodyPr>
          <a:lstStyle>
            <a:lvl1pPr>
              <a:defRPr sz="4400"/>
            </a:lvl1pPr>
          </a:lstStyle>
          <a:p>
            <a:r>
              <a:rPr lang="en-US" sz="4400" dirty="0"/>
              <a:t>Click to add title </a:t>
            </a:r>
            <a:endParaRPr lang="en-US" dirty="0"/>
          </a:p>
        </p:txBody>
      </p:sp>
      <p:sp>
        <p:nvSpPr>
          <p:cNvPr id="6" name="Content Placeholder 5">
            <a:extLst>
              <a:ext uri="{FF2B5EF4-FFF2-40B4-BE49-F238E27FC236}">
                <a16:creationId xmlns:a16="http://schemas.microsoft.com/office/drawing/2014/main" id="{93F255FA-A04D-49F2-8DB4-3CC082D0DBC8}"/>
              </a:ext>
            </a:extLst>
          </p:cNvPr>
          <p:cNvSpPr>
            <a:spLocks noGrp="1"/>
          </p:cNvSpPr>
          <p:nvPr>
            <p:ph sz="quarter" idx="4" hasCustomPrompt="1"/>
          </p:nvPr>
        </p:nvSpPr>
        <p:spPr>
          <a:xfrm>
            <a:off x="7105342" y="2198914"/>
            <a:ext cx="3970218" cy="3445987"/>
          </a:xfrm>
        </p:spPr>
        <p:txBody>
          <a:bodyPr>
            <a:normAutofit/>
          </a:bodyPr>
          <a:lstStyle>
            <a:lvl1pPr>
              <a:defRPr sz="1800"/>
            </a:lvl1pPr>
            <a:lvl2pPr>
              <a:defRPr sz="1800"/>
            </a:lvl2pPr>
            <a:lvl3pPr>
              <a:defRPr sz="1400"/>
            </a:lvl3pPr>
            <a:lvl4pPr>
              <a:defRPr sz="1200"/>
            </a:lvl4pPr>
            <a:lvl5pPr>
              <a:defRPr sz="11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845EA08-ECD8-E8B5-40BF-E899F315098D}"/>
              </a:ext>
            </a:extLst>
          </p:cNvPr>
          <p:cNvSpPr>
            <a:spLocks noGrp="1"/>
          </p:cNvSpPr>
          <p:nvPr>
            <p:ph type="sldNum" sz="quarter" idx="14"/>
          </p:nvPr>
        </p:nvSpPr>
        <p:spPr>
          <a:xfrm>
            <a:off x="11503152" y="0"/>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sp>
        <p:nvSpPr>
          <p:cNvPr id="12" name="Rectangle 11">
            <a:extLst>
              <a:ext uri="{FF2B5EF4-FFF2-40B4-BE49-F238E27FC236}">
                <a16:creationId xmlns:a16="http://schemas.microsoft.com/office/drawing/2014/main" id="{100C4E27-95CA-78A5-BD7A-6109D75C8AE0}"/>
              </a:ext>
              <a:ext uri="{C183D7F6-B498-43B3-948B-1728B52AA6E4}">
                <adec:decorative xmlns:adec="http://schemas.microsoft.com/office/drawing/2017/decorative" val="1"/>
              </a:ext>
            </a:extLst>
          </p:cNvPr>
          <p:cNvSpPr/>
          <p:nvPr userDrawn="1"/>
        </p:nvSpPr>
        <p:spPr>
          <a:xfrm rot="10800000">
            <a:off x="11504656" y="2020824"/>
            <a:ext cx="687343" cy="1896697"/>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3" name="Content Placeholder 3">
            <a:extLst>
              <a:ext uri="{FF2B5EF4-FFF2-40B4-BE49-F238E27FC236}">
                <a16:creationId xmlns:a16="http://schemas.microsoft.com/office/drawing/2014/main" id="{8AE4F7BC-B724-2456-4104-1C5E254EEF37}"/>
              </a:ext>
            </a:extLst>
          </p:cNvPr>
          <p:cNvSpPr>
            <a:spLocks noGrp="1"/>
          </p:cNvSpPr>
          <p:nvPr>
            <p:ph sz="half" idx="15" hasCustomPrompt="1"/>
          </p:nvPr>
        </p:nvSpPr>
        <p:spPr>
          <a:xfrm>
            <a:off x="422178" y="2198914"/>
            <a:ext cx="6487908" cy="3455925"/>
          </a:xfrm>
        </p:spPr>
        <p:txBody>
          <a:bodyPr>
            <a:normAutofit/>
          </a:bodyPr>
          <a:lstStyle>
            <a:lvl1pPr marL="0" indent="0">
              <a:spcBef>
                <a:spcPts val="1000"/>
              </a:spcBef>
              <a:buNone/>
              <a:defRPr sz="1800"/>
            </a:lvl1pPr>
            <a:lvl2pPr marL="228600">
              <a:spcBef>
                <a:spcPts val="1000"/>
              </a:spcBef>
              <a:defRPr sz="1800"/>
            </a:lvl2pPr>
            <a:lvl3pPr marL="685800">
              <a:spcBef>
                <a:spcPts val="1000"/>
              </a:spcBef>
              <a:defRPr sz="1800"/>
            </a:lvl3pPr>
            <a:lvl4pPr marL="1143000">
              <a:spcBef>
                <a:spcPts val="1000"/>
              </a:spcBef>
              <a:defRPr sz="1800"/>
            </a:lvl4pPr>
            <a:lvl5pPr marL="1600200">
              <a:spcBef>
                <a:spcPts val="1000"/>
              </a:spcBef>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26218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14413-82C1-4EBC-8C6B-BC5F842D13A2}"/>
              </a:ext>
            </a:extLst>
          </p:cNvPr>
          <p:cNvSpPr>
            <a:spLocks noGrp="1"/>
          </p:cNvSpPr>
          <p:nvPr>
            <p:ph type="title"/>
          </p:nvPr>
        </p:nvSpPr>
        <p:spPr/>
        <p:txBody>
          <a:bodyPr>
            <a:normAutofit/>
          </a:bodyPr>
          <a:lstStyle>
            <a:lvl1pPr>
              <a:lnSpc>
                <a:spcPct val="90000"/>
              </a:lnSpc>
              <a:defRPr sz="5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28F029A-192E-4A44-ACC7-6C5212C77736}"/>
              </a:ext>
            </a:extLst>
          </p:cNvPr>
          <p:cNvSpPr>
            <a:spLocks noGrp="1"/>
          </p:cNvSpPr>
          <p:nvPr>
            <p:ph idx="1"/>
          </p:nvPr>
        </p:nvSpPr>
        <p:spPr>
          <a:xfrm>
            <a:off x="420624" y="1825625"/>
            <a:ext cx="10515600" cy="4206383"/>
          </a:xfrm>
        </p:spPr>
        <p:txBody>
          <a:bodyPr/>
          <a:lstStyle>
            <a:lvl1pPr>
              <a:defRPr sz="2400"/>
            </a:lvl1pPr>
            <a:lvl2pPr>
              <a:defRPr sz="2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Date Placeholder 10">
            <a:extLst>
              <a:ext uri="{FF2B5EF4-FFF2-40B4-BE49-F238E27FC236}">
                <a16:creationId xmlns:a16="http://schemas.microsoft.com/office/drawing/2014/main" id="{A25CBB87-BE9B-82CE-8A24-F21EEA0366C3}"/>
              </a:ext>
            </a:extLst>
          </p:cNvPr>
          <p:cNvSpPr>
            <a:spLocks noGrp="1"/>
          </p:cNvSpPr>
          <p:nvPr>
            <p:ph type="dt" sz="half" idx="10"/>
          </p:nvPr>
        </p:nvSpPr>
        <p:spPr/>
        <p:txBody>
          <a:bodyPr/>
          <a:lstStyle/>
          <a:p>
            <a:r>
              <a:rPr lang="en-US"/>
              <a:t>20XX</a:t>
            </a:r>
            <a:endParaRPr lang="en-US" dirty="0"/>
          </a:p>
        </p:txBody>
      </p:sp>
      <p:sp>
        <p:nvSpPr>
          <p:cNvPr id="12" name="Footer Placeholder 11">
            <a:extLst>
              <a:ext uri="{FF2B5EF4-FFF2-40B4-BE49-F238E27FC236}">
                <a16:creationId xmlns:a16="http://schemas.microsoft.com/office/drawing/2014/main" id="{B2131628-C033-9728-C4CF-90CDBCB89F7F}"/>
              </a:ext>
            </a:extLst>
          </p:cNvPr>
          <p:cNvSpPr>
            <a:spLocks noGrp="1"/>
          </p:cNvSpPr>
          <p:nvPr>
            <p:ph type="ftr" sz="quarter" idx="11"/>
          </p:nvPr>
        </p:nvSpPr>
        <p:spPr/>
        <p:txBody>
          <a:bodyPr/>
          <a:lstStyle/>
          <a:p>
            <a:r>
              <a:rPr lang="en-US"/>
              <a:t>Sample Footer Text</a:t>
            </a:r>
            <a:endParaRPr lang="en-US" dirty="0"/>
          </a:p>
        </p:txBody>
      </p:sp>
      <p:sp>
        <p:nvSpPr>
          <p:cNvPr id="13" name="Slide Number Placeholder 12">
            <a:extLst>
              <a:ext uri="{FF2B5EF4-FFF2-40B4-BE49-F238E27FC236}">
                <a16:creationId xmlns:a16="http://schemas.microsoft.com/office/drawing/2014/main" id="{B67216CA-9A26-BBE7-68A3-9237D22CDFC8}"/>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3068142489"/>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408E76-0AE4-495F-87FB-5DD280A91DCB}"/>
              </a:ext>
              <a:ext uri="{C183D7F6-B498-43B3-948B-1728B52AA6E4}">
                <adec:decorative xmlns:adec="http://schemas.microsoft.com/office/drawing/2017/decorative" val="1"/>
              </a:ext>
            </a:extLst>
          </p:cNvPr>
          <p:cNvSpPr/>
          <p:nvPr userDrawn="1"/>
        </p:nvSpPr>
        <p:spPr>
          <a:xfrm rot="10800000">
            <a:off x="11491640" y="5610"/>
            <a:ext cx="708823" cy="713232"/>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3" name="Title 2">
            <a:extLst>
              <a:ext uri="{FF2B5EF4-FFF2-40B4-BE49-F238E27FC236}">
                <a16:creationId xmlns:a16="http://schemas.microsoft.com/office/drawing/2014/main" id="{99F130D9-40F7-D817-3F42-72C9D585799A}"/>
              </a:ext>
            </a:extLst>
          </p:cNvPr>
          <p:cNvSpPr>
            <a:spLocks noGrp="1"/>
          </p:cNvSpPr>
          <p:nvPr>
            <p:ph type="title" hasCustomPrompt="1"/>
          </p:nvPr>
        </p:nvSpPr>
        <p:spPr>
          <a:xfrm>
            <a:off x="393843" y="667582"/>
            <a:ext cx="5102717" cy="2482018"/>
          </a:xfrm>
        </p:spPr>
        <p:txBody>
          <a:bodyPr anchor="t" anchorCtr="0">
            <a:noAutofit/>
          </a:bodyPr>
          <a:lstStyle>
            <a:lvl1pPr>
              <a:defRPr sz="4400"/>
            </a:lvl1pPr>
          </a:lstStyle>
          <a:p>
            <a:r>
              <a:rPr lang="en-US" sz="4400" dirty="0"/>
              <a:t>Click to add title </a:t>
            </a:r>
            <a:endParaRPr lang="en-US" dirty="0"/>
          </a:p>
        </p:txBody>
      </p:sp>
      <p:sp>
        <p:nvSpPr>
          <p:cNvPr id="8" name="Content Placeholder 7">
            <a:extLst>
              <a:ext uri="{FF2B5EF4-FFF2-40B4-BE49-F238E27FC236}">
                <a16:creationId xmlns:a16="http://schemas.microsoft.com/office/drawing/2014/main" id="{488A7439-0E5E-18D2-A4C7-D377032ED256}"/>
              </a:ext>
            </a:extLst>
          </p:cNvPr>
          <p:cNvSpPr>
            <a:spLocks noGrp="1"/>
          </p:cNvSpPr>
          <p:nvPr>
            <p:ph sz="quarter" idx="15" hasCustomPrompt="1"/>
          </p:nvPr>
        </p:nvSpPr>
        <p:spPr>
          <a:xfrm>
            <a:off x="5668964" y="667582"/>
            <a:ext cx="5827220" cy="2482018"/>
          </a:xfrm>
        </p:spPr>
        <p:txBody>
          <a:bodyPr tIns="91440">
            <a:normAutofit/>
          </a:bodyPr>
          <a:lstStyle>
            <a:lvl1pPr marL="0" indent="0">
              <a:buNone/>
              <a:defRPr sz="1800">
                <a:solidFill>
                  <a:schemeClr val="tx2"/>
                </a:solidFill>
              </a:defRPr>
            </a:lvl1pPr>
            <a:lvl2pPr marL="457200" indent="0">
              <a:buNone/>
              <a:defRPr sz="1800">
                <a:solidFill>
                  <a:schemeClr val="tx2"/>
                </a:solidFill>
              </a:defRPr>
            </a:lvl2pPr>
            <a:lvl3pPr marL="914400" indent="0">
              <a:buNone/>
              <a:defRPr sz="1800">
                <a:solidFill>
                  <a:schemeClr val="tx2"/>
                </a:solidFill>
              </a:defRPr>
            </a:lvl3pPr>
            <a:lvl4pPr marL="1371600" indent="0">
              <a:buNone/>
              <a:defRPr sz="1800">
                <a:solidFill>
                  <a:schemeClr val="tx2"/>
                </a:solidFill>
              </a:defRPr>
            </a:lvl4pPr>
            <a:lvl5pPr marL="1828800" indent="0">
              <a:buNone/>
              <a:defRPr sz="1800">
                <a:solidFill>
                  <a:schemeClr val="tx2"/>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10">
            <a:extLst>
              <a:ext uri="{FF2B5EF4-FFF2-40B4-BE49-F238E27FC236}">
                <a16:creationId xmlns:a16="http://schemas.microsoft.com/office/drawing/2014/main" id="{D3471630-9EC8-4C68-B4D8-D98C242DBE0F}"/>
              </a:ext>
            </a:extLst>
          </p:cNvPr>
          <p:cNvSpPr>
            <a:spLocks noGrp="1"/>
          </p:cNvSpPr>
          <p:nvPr>
            <p:ph type="pic" sz="quarter" idx="13"/>
          </p:nvPr>
        </p:nvSpPr>
        <p:spPr>
          <a:xfrm>
            <a:off x="393843" y="3362959"/>
            <a:ext cx="11102339" cy="2827459"/>
          </a:xfrm>
          <a:solidFill>
            <a:schemeClr val="accent3"/>
          </a:solidFill>
        </p:spPr>
        <p:txBody>
          <a:bodyPr>
            <a:normAutofit/>
          </a:bodyPr>
          <a:lstStyle>
            <a:lvl1pPr marL="0" indent="0" algn="ctr">
              <a:buNone/>
              <a:defRPr sz="1800"/>
            </a:lvl1pPr>
          </a:lstStyle>
          <a:p>
            <a:r>
              <a:rPr lang="en-US" dirty="0"/>
              <a:t>Click icon to add picture</a:t>
            </a:r>
          </a:p>
        </p:txBody>
      </p:sp>
      <p:sp>
        <p:nvSpPr>
          <p:cNvPr id="10" name="Slide Number Placeholder 5">
            <a:extLst>
              <a:ext uri="{FF2B5EF4-FFF2-40B4-BE49-F238E27FC236}">
                <a16:creationId xmlns:a16="http://schemas.microsoft.com/office/drawing/2014/main" id="{3FB3B490-399A-EF1F-9626-CCCE0F5FF317}"/>
              </a:ext>
            </a:extLst>
          </p:cNvPr>
          <p:cNvSpPr>
            <a:spLocks noGrp="1"/>
          </p:cNvSpPr>
          <p:nvPr>
            <p:ph type="sldNum" sz="quarter" idx="4"/>
          </p:nvPr>
        </p:nvSpPr>
        <p:spPr>
          <a:xfrm>
            <a:off x="11503152" y="0"/>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1823116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Conten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AF4BC-D1E9-40F0-A26B-9EA9B6B69755}"/>
              </a:ext>
            </a:extLst>
          </p:cNvPr>
          <p:cNvSpPr>
            <a:spLocks noGrp="1"/>
          </p:cNvSpPr>
          <p:nvPr>
            <p:ph type="title" hasCustomPrompt="1"/>
          </p:nvPr>
        </p:nvSpPr>
        <p:spPr>
          <a:xfrm>
            <a:off x="420623" y="365760"/>
            <a:ext cx="11067089" cy="1325880"/>
          </a:xfrm>
        </p:spPr>
        <p:txBody>
          <a:bodyPr anchor="ctr">
            <a:normAutofit/>
          </a:bodyPr>
          <a:lstStyle>
            <a:lvl1pPr>
              <a:lnSpc>
                <a:spcPts val="2800"/>
              </a:lnSpc>
              <a:spcBef>
                <a:spcPts val="1000"/>
              </a:spcBef>
              <a:defRPr sz="4400" b="0" i="0"/>
            </a:lvl1pPr>
          </a:lstStyle>
          <a:p>
            <a:r>
              <a:rPr lang="en-US" sz="4400" dirty="0"/>
              <a:t>Click to add title </a:t>
            </a:r>
            <a:endParaRPr lang="en-US" dirty="0"/>
          </a:p>
        </p:txBody>
      </p:sp>
      <p:sp>
        <p:nvSpPr>
          <p:cNvPr id="14" name="Rectangle 13">
            <a:extLst>
              <a:ext uri="{FF2B5EF4-FFF2-40B4-BE49-F238E27FC236}">
                <a16:creationId xmlns:a16="http://schemas.microsoft.com/office/drawing/2014/main" id="{CA6BF945-F985-4A89-9868-A82E90E1054D}"/>
              </a:ext>
              <a:ext uri="{C183D7F6-B498-43B3-948B-1728B52AA6E4}">
                <adec:decorative xmlns:adec="http://schemas.microsoft.com/office/drawing/2017/decorative" val="1"/>
              </a:ext>
            </a:extLst>
          </p:cNvPr>
          <p:cNvSpPr/>
          <p:nvPr userDrawn="1"/>
        </p:nvSpPr>
        <p:spPr>
          <a:xfrm rot="10800000">
            <a:off x="11504656" y="2020824"/>
            <a:ext cx="687343" cy="1896697"/>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8" name="Text Placeholder 7">
            <a:extLst>
              <a:ext uri="{FF2B5EF4-FFF2-40B4-BE49-F238E27FC236}">
                <a16:creationId xmlns:a16="http://schemas.microsoft.com/office/drawing/2014/main" id="{8A7B33CF-0773-56F3-9F3B-1619AA66673B}"/>
              </a:ext>
            </a:extLst>
          </p:cNvPr>
          <p:cNvSpPr>
            <a:spLocks noGrp="1"/>
          </p:cNvSpPr>
          <p:nvPr>
            <p:ph type="body" sz="quarter" idx="11" hasCustomPrompt="1"/>
          </p:nvPr>
        </p:nvSpPr>
        <p:spPr>
          <a:xfrm>
            <a:off x="420624" y="2189377"/>
            <a:ext cx="3568990" cy="3517679"/>
          </a:xfrm>
        </p:spPr>
        <p:txBody>
          <a:bodyPr tIns="0" bIns="0">
            <a:normAutofit/>
          </a:bodyPr>
          <a:lstStyle>
            <a:lvl1pPr>
              <a:defRPr sz="1800"/>
            </a:lvl1pPr>
            <a:lvl2pPr>
              <a:defRPr sz="1800"/>
            </a:lvl2pPr>
            <a:lvl3pPr>
              <a:defRPr sz="1800"/>
            </a:lvl3pPr>
            <a:lvl4pPr>
              <a:defRPr sz="1800"/>
            </a:lvl4pPr>
            <a:lvl5pPr>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able Placeholder 3">
            <a:extLst>
              <a:ext uri="{FF2B5EF4-FFF2-40B4-BE49-F238E27FC236}">
                <a16:creationId xmlns:a16="http://schemas.microsoft.com/office/drawing/2014/main" id="{EB4A43A1-5A81-D0D1-BD71-0485EDDD4CC8}"/>
              </a:ext>
            </a:extLst>
          </p:cNvPr>
          <p:cNvSpPr>
            <a:spLocks noGrp="1"/>
          </p:cNvSpPr>
          <p:nvPr>
            <p:ph type="tbl" sz="quarter" idx="10"/>
          </p:nvPr>
        </p:nvSpPr>
        <p:spPr>
          <a:xfrm>
            <a:off x="4501469" y="2189377"/>
            <a:ext cx="6565769" cy="3517686"/>
          </a:xfrm>
        </p:spPr>
        <p:txBody>
          <a:bodyPr/>
          <a:lstStyle>
            <a:lvl1pPr>
              <a:defRPr/>
            </a:lvl1pPr>
          </a:lstStyle>
          <a:p>
            <a:r>
              <a:rPr lang="en-US" dirty="0"/>
              <a:t>Click icon to add table</a:t>
            </a:r>
          </a:p>
        </p:txBody>
      </p:sp>
      <p:sp>
        <p:nvSpPr>
          <p:cNvPr id="7" name="Slide Number Placeholder 5">
            <a:extLst>
              <a:ext uri="{FF2B5EF4-FFF2-40B4-BE49-F238E27FC236}">
                <a16:creationId xmlns:a16="http://schemas.microsoft.com/office/drawing/2014/main" id="{E6A39699-E09B-80CC-75A3-1A20865ABB68}"/>
              </a:ext>
            </a:extLst>
          </p:cNvPr>
          <p:cNvSpPr>
            <a:spLocks noGrp="1"/>
          </p:cNvSpPr>
          <p:nvPr>
            <p:ph type="sldNum" sz="quarter" idx="4"/>
          </p:nvPr>
        </p:nvSpPr>
        <p:spPr>
          <a:xfrm>
            <a:off x="11503152" y="0"/>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34490470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and two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F9955-0460-4A20-8FC6-300595560010}"/>
              </a:ext>
            </a:extLst>
          </p:cNvPr>
          <p:cNvSpPr>
            <a:spLocks noGrp="1"/>
          </p:cNvSpPr>
          <p:nvPr>
            <p:ph type="title" hasCustomPrompt="1"/>
          </p:nvPr>
        </p:nvSpPr>
        <p:spPr>
          <a:xfrm>
            <a:off x="420624" y="365125"/>
            <a:ext cx="10654936" cy="1325563"/>
          </a:xfrm>
        </p:spPr>
        <p:txBody>
          <a:bodyPr>
            <a:normAutofit/>
          </a:bodyPr>
          <a:lstStyle>
            <a:lvl1pPr>
              <a:defRPr sz="4400"/>
            </a:lvl1pPr>
          </a:lstStyle>
          <a:p>
            <a:r>
              <a:rPr lang="en-US" sz="4400" dirty="0"/>
              <a:t>Click to add title </a:t>
            </a:r>
            <a:endParaRPr lang="en-US" dirty="0"/>
          </a:p>
        </p:txBody>
      </p:sp>
      <p:sp>
        <p:nvSpPr>
          <p:cNvPr id="6" name="Content Placeholder 5">
            <a:extLst>
              <a:ext uri="{FF2B5EF4-FFF2-40B4-BE49-F238E27FC236}">
                <a16:creationId xmlns:a16="http://schemas.microsoft.com/office/drawing/2014/main" id="{93F255FA-A04D-49F2-8DB4-3CC082D0DBC8}"/>
              </a:ext>
            </a:extLst>
          </p:cNvPr>
          <p:cNvSpPr>
            <a:spLocks noGrp="1"/>
          </p:cNvSpPr>
          <p:nvPr>
            <p:ph sz="quarter" idx="4" hasCustomPrompt="1"/>
          </p:nvPr>
        </p:nvSpPr>
        <p:spPr>
          <a:xfrm>
            <a:off x="413657" y="2198914"/>
            <a:ext cx="3970218" cy="3445987"/>
          </a:xfrm>
        </p:spPr>
        <p:txBody>
          <a:bodyPr>
            <a:normAutofit/>
          </a:bodyPr>
          <a:lstStyle>
            <a:lvl1pPr>
              <a:defRPr sz="1800"/>
            </a:lvl1pPr>
            <a:lvl2pPr>
              <a:defRPr sz="1800"/>
            </a:lvl2pPr>
            <a:lvl3pPr>
              <a:defRPr sz="1400"/>
            </a:lvl3pPr>
            <a:lvl4pPr>
              <a:defRPr sz="1200"/>
            </a:lvl4pPr>
            <a:lvl5pPr>
              <a:defRPr sz="11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F9717496-E470-4CF6-884C-F07390A4688A}"/>
              </a:ext>
            </a:extLst>
          </p:cNvPr>
          <p:cNvSpPr>
            <a:spLocks noGrp="1"/>
          </p:cNvSpPr>
          <p:nvPr>
            <p:ph sz="half" idx="2" hasCustomPrompt="1"/>
          </p:nvPr>
        </p:nvSpPr>
        <p:spPr>
          <a:xfrm>
            <a:off x="4921213" y="2198914"/>
            <a:ext cx="6154347" cy="3445987"/>
          </a:xfrm>
        </p:spPr>
        <p:txBody>
          <a:bodyPr>
            <a:normAutofit/>
          </a:bodyPr>
          <a:lstStyle>
            <a:lvl1pPr marL="0" indent="0">
              <a:buNone/>
              <a:defRPr sz="1800"/>
            </a:lvl1pPr>
            <a:lvl2pPr>
              <a:defRPr sz="1800"/>
            </a:lvl2pPr>
            <a:lvl3pPr>
              <a:defRPr sz="1400"/>
            </a:lvl3pPr>
            <a:lvl4pPr>
              <a:defRPr sz="1200"/>
            </a:lvl4pPr>
            <a:lvl5pPr>
              <a:defRPr sz="11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Rectangle 10">
            <a:extLst>
              <a:ext uri="{FF2B5EF4-FFF2-40B4-BE49-F238E27FC236}">
                <a16:creationId xmlns:a16="http://schemas.microsoft.com/office/drawing/2014/main" id="{A53A46AB-E26C-4F66-A0B8-4CDBD5F4011C}"/>
              </a:ext>
              <a:ext uri="{C183D7F6-B498-43B3-948B-1728B52AA6E4}">
                <adec:decorative xmlns:adec="http://schemas.microsoft.com/office/drawing/2017/decorative" val="1"/>
              </a:ext>
            </a:extLst>
          </p:cNvPr>
          <p:cNvSpPr/>
          <p:nvPr userDrawn="1"/>
        </p:nvSpPr>
        <p:spPr>
          <a:xfrm rot="10800000">
            <a:off x="11494040" y="4282928"/>
            <a:ext cx="699477" cy="1898809"/>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10" name="Slide Number Placeholder 5">
            <a:extLst>
              <a:ext uri="{FF2B5EF4-FFF2-40B4-BE49-F238E27FC236}">
                <a16:creationId xmlns:a16="http://schemas.microsoft.com/office/drawing/2014/main" id="{B845EA08-ECD8-E8B5-40BF-E899F315098D}"/>
              </a:ext>
            </a:extLst>
          </p:cNvPr>
          <p:cNvSpPr>
            <a:spLocks noGrp="1"/>
          </p:cNvSpPr>
          <p:nvPr>
            <p:ph type="sldNum" sz="quarter" idx="14"/>
          </p:nvPr>
        </p:nvSpPr>
        <p:spPr>
          <a:xfrm>
            <a:off x="11503152" y="0"/>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6158341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14413-82C1-4EBC-8C6B-BC5F842D13A2}"/>
              </a:ext>
            </a:extLst>
          </p:cNvPr>
          <p:cNvSpPr>
            <a:spLocks noGrp="1"/>
          </p:cNvSpPr>
          <p:nvPr>
            <p:ph type="title" hasCustomPrompt="1"/>
          </p:nvPr>
        </p:nvSpPr>
        <p:spPr>
          <a:xfrm>
            <a:off x="420624" y="365125"/>
            <a:ext cx="10661904" cy="1325563"/>
          </a:xfrm>
        </p:spPr>
        <p:txBody>
          <a:bodyPr>
            <a:normAutofit/>
          </a:bodyPr>
          <a:lstStyle>
            <a:lvl1pPr>
              <a:lnSpc>
                <a:spcPct val="90000"/>
              </a:lnSpc>
              <a:defRPr sz="4400"/>
            </a:lvl1pPr>
          </a:lstStyle>
          <a:p>
            <a:r>
              <a:rPr lang="en-US" dirty="0"/>
              <a:t>Click to add title</a:t>
            </a:r>
          </a:p>
        </p:txBody>
      </p:sp>
      <p:sp>
        <p:nvSpPr>
          <p:cNvPr id="11" name="Date Placeholder 10">
            <a:extLst>
              <a:ext uri="{FF2B5EF4-FFF2-40B4-BE49-F238E27FC236}">
                <a16:creationId xmlns:a16="http://schemas.microsoft.com/office/drawing/2014/main" id="{A25CBB87-BE9B-82CE-8A24-F21EEA0366C3}"/>
              </a:ext>
            </a:extLst>
          </p:cNvPr>
          <p:cNvSpPr>
            <a:spLocks noGrp="1"/>
          </p:cNvSpPr>
          <p:nvPr>
            <p:ph type="dt" sz="half" idx="10"/>
          </p:nvPr>
        </p:nvSpPr>
        <p:spPr/>
        <p:txBody>
          <a:bodyPr/>
          <a:lstStyle/>
          <a:p>
            <a:r>
              <a:rPr lang="en-US"/>
              <a:t>20XX</a:t>
            </a:r>
            <a:endParaRPr lang="en-US" dirty="0"/>
          </a:p>
        </p:txBody>
      </p:sp>
      <p:sp>
        <p:nvSpPr>
          <p:cNvPr id="12" name="Footer Placeholder 11">
            <a:extLst>
              <a:ext uri="{FF2B5EF4-FFF2-40B4-BE49-F238E27FC236}">
                <a16:creationId xmlns:a16="http://schemas.microsoft.com/office/drawing/2014/main" id="{B2131628-C033-9728-C4CF-90CDBCB89F7F}"/>
              </a:ext>
            </a:extLst>
          </p:cNvPr>
          <p:cNvSpPr>
            <a:spLocks noGrp="1"/>
          </p:cNvSpPr>
          <p:nvPr>
            <p:ph type="ftr" sz="quarter" idx="11"/>
          </p:nvPr>
        </p:nvSpPr>
        <p:spPr/>
        <p:txBody>
          <a:bodyPr/>
          <a:lstStyle/>
          <a:p>
            <a:r>
              <a:rPr lang="en-US"/>
              <a:t>Sample Footer Text</a:t>
            </a:r>
            <a:endParaRPr lang="en-US" dirty="0"/>
          </a:p>
        </p:txBody>
      </p:sp>
      <p:sp>
        <p:nvSpPr>
          <p:cNvPr id="13" name="Slide Number Placeholder 12">
            <a:extLst>
              <a:ext uri="{FF2B5EF4-FFF2-40B4-BE49-F238E27FC236}">
                <a16:creationId xmlns:a16="http://schemas.microsoft.com/office/drawing/2014/main" id="{B67216CA-9A26-BBE7-68A3-9237D22CDFC8}"/>
              </a:ext>
            </a:extLst>
          </p:cNvPr>
          <p:cNvSpPr>
            <a:spLocks noGrp="1"/>
          </p:cNvSpPr>
          <p:nvPr>
            <p:ph type="sldNum" sz="quarter" idx="12"/>
          </p:nvPr>
        </p:nvSpPr>
        <p:spPr/>
        <p:txBody>
          <a:bodyPr/>
          <a:lstStyle/>
          <a:p>
            <a:fld id="{3A4F6043-7A67-491B-98BC-F933DED7226D}" type="slidenum">
              <a:rPr lang="en-US" smtClean="0"/>
              <a:pPr/>
              <a:t>‹#›</a:t>
            </a:fld>
            <a:endParaRPr lang="en-US" dirty="0"/>
          </a:p>
        </p:txBody>
      </p:sp>
      <p:sp>
        <p:nvSpPr>
          <p:cNvPr id="5" name="Table Placeholder 4">
            <a:extLst>
              <a:ext uri="{FF2B5EF4-FFF2-40B4-BE49-F238E27FC236}">
                <a16:creationId xmlns:a16="http://schemas.microsoft.com/office/drawing/2014/main" id="{402F1FD3-6A03-65D9-EE3B-3A0AE0FD8D8F}"/>
              </a:ext>
            </a:extLst>
          </p:cNvPr>
          <p:cNvSpPr>
            <a:spLocks noGrp="1"/>
          </p:cNvSpPr>
          <p:nvPr>
            <p:ph type="tbl" sz="quarter" idx="13"/>
          </p:nvPr>
        </p:nvSpPr>
        <p:spPr>
          <a:xfrm>
            <a:off x="420688" y="2189377"/>
            <a:ext cx="10661840" cy="3490925"/>
          </a:xfrm>
        </p:spPr>
        <p:txBody>
          <a:bodyPr/>
          <a:lstStyle>
            <a:lvl1pPr>
              <a:defRPr/>
            </a:lvl1pPr>
          </a:lstStyle>
          <a:p>
            <a:r>
              <a:rPr lang="en-US" dirty="0"/>
              <a:t>Click icon to add table</a:t>
            </a:r>
          </a:p>
        </p:txBody>
      </p:sp>
    </p:spTree>
    <p:extLst>
      <p:ext uri="{BB962C8B-B14F-4D97-AF65-F5344CB8AC3E}">
        <p14:creationId xmlns:p14="http://schemas.microsoft.com/office/powerpoint/2010/main" val="34816478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9BDEB7A-D103-487A-8C1B-9145FB24B663}"/>
              </a:ext>
            </a:extLst>
          </p:cNvPr>
          <p:cNvSpPr>
            <a:spLocks noGrp="1"/>
          </p:cNvSpPr>
          <p:nvPr>
            <p:ph type="title" hasCustomPrompt="1"/>
          </p:nvPr>
        </p:nvSpPr>
        <p:spPr>
          <a:xfrm>
            <a:off x="422897" y="539496"/>
            <a:ext cx="5228393" cy="2697190"/>
          </a:xfrm>
        </p:spPr>
        <p:txBody>
          <a:bodyPr anchor="b">
            <a:normAutofit/>
          </a:bodyPr>
          <a:lstStyle>
            <a:lvl1pPr>
              <a:defRPr sz="4400"/>
            </a:lvl1pPr>
          </a:lstStyle>
          <a:p>
            <a:r>
              <a:rPr lang="en-US" sz="4800" dirty="0"/>
              <a:t>Click to add title </a:t>
            </a:r>
          </a:p>
        </p:txBody>
      </p:sp>
      <p:sp>
        <p:nvSpPr>
          <p:cNvPr id="8" name="Content Placeholder 2">
            <a:extLst>
              <a:ext uri="{FF2B5EF4-FFF2-40B4-BE49-F238E27FC236}">
                <a16:creationId xmlns:a16="http://schemas.microsoft.com/office/drawing/2014/main" id="{F3017A3E-25F7-41D5-AABB-24D0E2673A63}"/>
              </a:ext>
            </a:extLst>
          </p:cNvPr>
          <p:cNvSpPr>
            <a:spLocks noGrp="1"/>
          </p:cNvSpPr>
          <p:nvPr>
            <p:ph idx="1" hasCustomPrompt="1"/>
          </p:nvPr>
        </p:nvSpPr>
        <p:spPr>
          <a:xfrm>
            <a:off x="422897" y="3354749"/>
            <a:ext cx="5228392" cy="2582470"/>
          </a:xfrm>
        </p:spPr>
        <p:txBody>
          <a:bodyPr>
            <a:noAutofit/>
          </a:bodyPr>
          <a:lstStyle>
            <a:lvl1pPr marL="0" indent="0">
              <a:buNone/>
              <a:defRPr sz="1800"/>
            </a:lvl1pPr>
            <a:lvl2pPr>
              <a:defRPr sz="1800"/>
            </a:lvl2pPr>
            <a:lvl3pPr>
              <a:defRPr sz="1800"/>
            </a:lvl3pPr>
            <a:lvl4pPr>
              <a:defRPr sz="1800"/>
            </a:lvl4pPr>
            <a:lvl5pPr>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505C0C26-4C66-47DC-B079-5B94C22F15BD}"/>
              </a:ext>
              <a:ext uri="{C183D7F6-B498-43B3-948B-1728B52AA6E4}">
                <adec:decorative xmlns:adec="http://schemas.microsoft.com/office/drawing/2017/decorative" val="1"/>
              </a:ext>
            </a:extLst>
          </p:cNvPr>
          <p:cNvCxnSpPr>
            <a:cxnSpLocks/>
          </p:cNvCxnSpPr>
          <p:nvPr userDrawn="1"/>
        </p:nvCxnSpPr>
        <p:spPr>
          <a:xfrm>
            <a:off x="1524"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07E30B1-7066-9D31-7A11-7B81B65DD8BA}"/>
              </a:ext>
              <a:ext uri="{C183D7F6-B498-43B3-948B-1728B52AA6E4}">
                <adec:decorative xmlns:adec="http://schemas.microsoft.com/office/drawing/2017/decorative" val="1"/>
              </a:ext>
            </a:extLst>
          </p:cNvPr>
          <p:cNvCxnSpPr>
            <a:cxnSpLocks/>
          </p:cNvCxnSpPr>
          <p:nvPr userDrawn="1"/>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72E672D-C862-C853-0730-15E3C4953D67}"/>
              </a:ext>
            </a:extLst>
          </p:cNvPr>
          <p:cNvSpPr/>
          <p:nvPr userDrawn="1"/>
        </p:nvSpPr>
        <p:spPr>
          <a:xfrm>
            <a:off x="9884230" y="1"/>
            <a:ext cx="1611954" cy="6857999"/>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Connector 15">
            <a:extLst>
              <a:ext uri="{FF2B5EF4-FFF2-40B4-BE49-F238E27FC236}">
                <a16:creationId xmlns:a16="http://schemas.microsoft.com/office/drawing/2014/main" id="{910336ED-3DCB-4524-8A3F-9FBBD0B18E87}"/>
              </a:ext>
              <a:ext uri="{C183D7F6-B498-43B3-948B-1728B52AA6E4}">
                <adec:decorative xmlns:adec="http://schemas.microsoft.com/office/drawing/2017/decorative" val="1"/>
              </a:ext>
            </a:extLst>
          </p:cNvPr>
          <p:cNvCxnSpPr>
            <a:cxnSpLocks/>
          </p:cNvCxnSpPr>
          <p:nvPr userDrawn="1"/>
        </p:nvCxnSpPr>
        <p:spPr>
          <a:xfrm flipV="1">
            <a:off x="116050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815F86B-1A6A-ECD5-F63A-4280BADEF7C2}"/>
              </a:ext>
              <a:ext uri="{C183D7F6-B498-43B3-948B-1728B52AA6E4}">
                <adec:decorative xmlns:adec="http://schemas.microsoft.com/office/drawing/2017/decorative" val="1"/>
              </a:ext>
            </a:extLst>
          </p:cNvPr>
          <p:cNvCxnSpPr>
            <a:cxnSpLocks/>
          </p:cNvCxnSpPr>
          <p:nvPr userDrawn="1"/>
        </p:nvCxnSpPr>
        <p:spPr>
          <a:xfrm flipV="1">
            <a:off x="9884230"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B5534F0-444E-1FA5-FC8F-F04505FC0F29}"/>
              </a:ext>
              <a:ext uri="{C183D7F6-B498-43B3-948B-1728B52AA6E4}">
                <adec:decorative xmlns:adec="http://schemas.microsoft.com/office/drawing/2017/decorative" val="1"/>
              </a:ext>
            </a:extLst>
          </p:cNvPr>
          <p:cNvCxnSpPr>
            <a:cxnSpLocks/>
          </p:cNvCxnSpPr>
          <p:nvPr userDrawn="1"/>
        </p:nvCxnSpPr>
        <p:spPr>
          <a:xfrm flipV="1">
            <a:off x="9768622"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119972F-DA18-8749-FF59-A83CA1E1F4A3}"/>
              </a:ext>
              <a:ext uri="{C183D7F6-B498-43B3-948B-1728B52AA6E4}">
                <adec:decorative xmlns:adec="http://schemas.microsoft.com/office/drawing/2017/decorative" val="1"/>
              </a:ext>
            </a:extLst>
          </p:cNvPr>
          <p:cNvCxnSpPr>
            <a:cxnSpLocks/>
          </p:cNvCxnSpPr>
          <p:nvPr userDrawn="1"/>
        </p:nvCxnSpPr>
        <p:spPr>
          <a:xfrm flipV="1">
            <a:off x="9372495"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067D80A1-B7E7-2F80-975E-2E87C591BB67}"/>
              </a:ext>
            </a:extLst>
          </p:cNvPr>
          <p:cNvSpPr/>
          <p:nvPr userDrawn="1"/>
        </p:nvSpPr>
        <p:spPr>
          <a:xfrm>
            <a:off x="7760541" y="1"/>
            <a:ext cx="1611954" cy="6857999"/>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1" name="Straight Connector 30">
            <a:extLst>
              <a:ext uri="{FF2B5EF4-FFF2-40B4-BE49-F238E27FC236}">
                <a16:creationId xmlns:a16="http://schemas.microsoft.com/office/drawing/2014/main" id="{BE88F6AB-6890-F7DE-7C01-CE237F778605}"/>
              </a:ext>
              <a:ext uri="{C183D7F6-B498-43B3-948B-1728B52AA6E4}">
                <adec:decorative xmlns:adec="http://schemas.microsoft.com/office/drawing/2017/decorative" val="1"/>
              </a:ext>
            </a:extLst>
          </p:cNvPr>
          <p:cNvCxnSpPr>
            <a:cxnSpLocks/>
          </p:cNvCxnSpPr>
          <p:nvPr userDrawn="1"/>
        </p:nvCxnSpPr>
        <p:spPr>
          <a:xfrm flipV="1">
            <a:off x="9481352"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F6575E3-45E3-206E-9037-D8FD562B722A}"/>
              </a:ext>
              <a:ext uri="{C183D7F6-B498-43B3-948B-1728B52AA6E4}">
                <adec:decorative xmlns:adec="http://schemas.microsoft.com/office/drawing/2017/decorative" val="1"/>
              </a:ext>
            </a:extLst>
          </p:cNvPr>
          <p:cNvCxnSpPr>
            <a:cxnSpLocks/>
          </p:cNvCxnSpPr>
          <p:nvPr userDrawn="1"/>
        </p:nvCxnSpPr>
        <p:spPr>
          <a:xfrm flipV="1">
            <a:off x="77605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BE4BC31-600E-ECD3-1E7F-FE4F6F720A6A}"/>
              </a:ext>
              <a:ext uri="{C183D7F6-B498-43B3-948B-1728B52AA6E4}">
                <adec:decorative xmlns:adec="http://schemas.microsoft.com/office/drawing/2017/decorative" val="1"/>
              </a:ext>
            </a:extLst>
          </p:cNvPr>
          <p:cNvCxnSpPr>
            <a:cxnSpLocks/>
          </p:cNvCxnSpPr>
          <p:nvPr userDrawn="1"/>
        </p:nvCxnSpPr>
        <p:spPr>
          <a:xfrm flipV="1">
            <a:off x="7644933"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34" name="Graphic 33">
            <a:extLst>
              <a:ext uri="{FF2B5EF4-FFF2-40B4-BE49-F238E27FC236}">
                <a16:creationId xmlns:a16="http://schemas.microsoft.com/office/drawing/2014/main" id="{3F8CA839-B327-1ECD-C35D-02164F5BBDC9}"/>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1706" t="12194" r="49126" b="12256"/>
          <a:stretch/>
        </p:blipFill>
        <p:spPr>
          <a:xfrm>
            <a:off x="9884229" y="-5609"/>
            <a:ext cx="1611955" cy="6863608"/>
          </a:xfrm>
          <a:prstGeom prst="rect">
            <a:avLst/>
          </a:prstGeom>
        </p:spPr>
      </p:pic>
      <p:pic>
        <p:nvPicPr>
          <p:cNvPr id="35" name="Graphic 34">
            <a:extLst>
              <a:ext uri="{FF2B5EF4-FFF2-40B4-BE49-F238E27FC236}">
                <a16:creationId xmlns:a16="http://schemas.microsoft.com/office/drawing/2014/main" id="{E1A97957-D274-4D24-1862-D53BF72826C9}"/>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0790" t="12194" r="70042" b="12256"/>
          <a:stretch/>
        </p:blipFill>
        <p:spPr>
          <a:xfrm>
            <a:off x="7753789" y="5610"/>
            <a:ext cx="1611955" cy="6863608"/>
          </a:xfrm>
          <a:prstGeom prst="rect">
            <a:avLst/>
          </a:prstGeom>
        </p:spPr>
      </p:pic>
    </p:spTree>
    <p:extLst>
      <p:ext uri="{BB962C8B-B14F-4D97-AF65-F5344CB8AC3E}">
        <p14:creationId xmlns:p14="http://schemas.microsoft.com/office/powerpoint/2010/main" val="2818222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AF4BC-D1E9-40F0-A26B-9EA9B6B69755}"/>
              </a:ext>
            </a:extLst>
          </p:cNvPr>
          <p:cNvSpPr>
            <a:spLocks noGrp="1"/>
          </p:cNvSpPr>
          <p:nvPr>
            <p:ph type="title"/>
          </p:nvPr>
        </p:nvSpPr>
        <p:spPr>
          <a:xfrm>
            <a:off x="420624" y="1081941"/>
            <a:ext cx="10515600" cy="2852737"/>
          </a:xfrm>
        </p:spPr>
        <p:txBody>
          <a:bodyPr anchor="b">
            <a:normAutofit/>
          </a:bodyPr>
          <a:lstStyle>
            <a:lvl1pP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F7974A6-FAB9-47DA-8F1A-701DFC8DF327}"/>
              </a:ext>
            </a:extLst>
          </p:cNvPr>
          <p:cNvSpPr>
            <a:spLocks noGrp="1"/>
          </p:cNvSpPr>
          <p:nvPr>
            <p:ph type="body" idx="1"/>
          </p:nvPr>
        </p:nvSpPr>
        <p:spPr>
          <a:xfrm>
            <a:off x="420624" y="3961666"/>
            <a:ext cx="10515600" cy="1500187"/>
          </a:xfrm>
        </p:spPr>
        <p:txBody>
          <a:bodyPr>
            <a:normAutofit/>
          </a:bodyPr>
          <a:lstStyle>
            <a:lvl1pPr marL="0" indent="0">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Date Placeholder 9">
            <a:extLst>
              <a:ext uri="{FF2B5EF4-FFF2-40B4-BE49-F238E27FC236}">
                <a16:creationId xmlns:a16="http://schemas.microsoft.com/office/drawing/2014/main" id="{6B034DD9-4A61-318F-88CF-79721B55AC5B}"/>
              </a:ext>
            </a:extLst>
          </p:cNvPr>
          <p:cNvSpPr>
            <a:spLocks noGrp="1"/>
          </p:cNvSpPr>
          <p:nvPr>
            <p:ph type="dt" sz="half" idx="10"/>
          </p:nvPr>
        </p:nvSpPr>
        <p:spPr/>
        <p:txBody>
          <a:bodyPr/>
          <a:lstStyle/>
          <a:p>
            <a:r>
              <a:rPr lang="en-US"/>
              <a:t>20XX</a:t>
            </a:r>
            <a:endParaRPr lang="en-US" dirty="0"/>
          </a:p>
        </p:txBody>
      </p:sp>
      <p:sp>
        <p:nvSpPr>
          <p:cNvPr id="11" name="Footer Placeholder 10">
            <a:extLst>
              <a:ext uri="{FF2B5EF4-FFF2-40B4-BE49-F238E27FC236}">
                <a16:creationId xmlns:a16="http://schemas.microsoft.com/office/drawing/2014/main" id="{D496DA99-E916-9F7C-9E88-AA06046AE94C}"/>
              </a:ext>
            </a:extLst>
          </p:cNvPr>
          <p:cNvSpPr>
            <a:spLocks noGrp="1"/>
          </p:cNvSpPr>
          <p:nvPr>
            <p:ph type="ftr" sz="quarter" idx="11"/>
          </p:nvPr>
        </p:nvSpPr>
        <p:spPr/>
        <p:txBody>
          <a:bodyPr/>
          <a:lstStyle/>
          <a:p>
            <a:r>
              <a:rPr lang="en-US"/>
              <a:t>Sample Footer Text</a:t>
            </a:r>
            <a:endParaRPr lang="en-US" dirty="0"/>
          </a:p>
        </p:txBody>
      </p:sp>
      <p:sp>
        <p:nvSpPr>
          <p:cNvPr id="12" name="Slide Number Placeholder 11">
            <a:extLst>
              <a:ext uri="{FF2B5EF4-FFF2-40B4-BE49-F238E27FC236}">
                <a16:creationId xmlns:a16="http://schemas.microsoft.com/office/drawing/2014/main" id="{21CC86B5-B6B3-4633-0D90-AACB44D0D409}"/>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3248662356"/>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78F7F10-35F6-E392-D41B-3CD300D5CCF8}"/>
              </a:ext>
            </a:extLst>
          </p:cNvPr>
          <p:cNvSpPr/>
          <p:nvPr/>
        </p:nvSpPr>
        <p:spPr>
          <a:xfrm>
            <a:off x="0" y="685800"/>
            <a:ext cx="11494008"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264F76-994F-4AB5-B17B-46C0C2FA5AE5}"/>
              </a:ext>
            </a:extLst>
          </p:cNvPr>
          <p:cNvSpPr>
            <a:spLocks noGrp="1"/>
          </p:cNvSpPr>
          <p:nvPr>
            <p:ph type="title"/>
          </p:nvPr>
        </p:nvSpPr>
        <p:spPr/>
        <p:txBody>
          <a:bodyPr>
            <a:normAutofit/>
          </a:bodyPr>
          <a:lstStyle>
            <a:lvl1pPr>
              <a:defRPr sz="5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5A69B3B-A540-4556-98C8-1F49704A794E}"/>
              </a:ext>
            </a:extLst>
          </p:cNvPr>
          <p:cNvSpPr>
            <a:spLocks noGrp="1"/>
          </p:cNvSpPr>
          <p:nvPr>
            <p:ph sz="half" idx="1"/>
          </p:nvPr>
        </p:nvSpPr>
        <p:spPr>
          <a:xfrm>
            <a:off x="420624" y="1825625"/>
            <a:ext cx="5181600" cy="4206382"/>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dirty="0"/>
            </a:lvl5pPr>
          </a:lstStyle>
          <a:p>
            <a:pPr lvl="0">
              <a:buChar char="¬"/>
            </a:pPr>
            <a:r>
              <a:rPr lang="en-US"/>
              <a:t>Click to edit Master text styles</a:t>
            </a:r>
          </a:p>
          <a:p>
            <a:pPr lvl="1">
              <a:buChar char="¬"/>
            </a:pPr>
            <a:r>
              <a:rPr lang="en-US"/>
              <a:t>Second level</a:t>
            </a:r>
          </a:p>
          <a:p>
            <a:pPr lvl="2">
              <a:buChar char="¬"/>
            </a:pPr>
            <a:r>
              <a:rPr lang="en-US"/>
              <a:t>Third level</a:t>
            </a:r>
          </a:p>
          <a:p>
            <a:pPr lvl="3">
              <a:buChar char="¬"/>
            </a:pPr>
            <a:r>
              <a:rPr lang="en-US"/>
              <a:t>Fourth level</a:t>
            </a:r>
          </a:p>
          <a:p>
            <a:pPr lvl="4">
              <a:buChar char="¬"/>
            </a:pPr>
            <a:r>
              <a:rPr lang="en-US"/>
              <a:t>Fifth level</a:t>
            </a:r>
            <a:endParaRPr lang="en-US" dirty="0"/>
          </a:p>
        </p:txBody>
      </p:sp>
      <p:sp>
        <p:nvSpPr>
          <p:cNvPr id="4" name="Content Placeholder 3">
            <a:extLst>
              <a:ext uri="{FF2B5EF4-FFF2-40B4-BE49-F238E27FC236}">
                <a16:creationId xmlns:a16="http://schemas.microsoft.com/office/drawing/2014/main" id="{DEC72438-7C63-48F2-9D6F-2461BFD6D5E5}"/>
              </a:ext>
            </a:extLst>
          </p:cNvPr>
          <p:cNvSpPr>
            <a:spLocks noGrp="1"/>
          </p:cNvSpPr>
          <p:nvPr>
            <p:ph sz="half" idx="2"/>
          </p:nvPr>
        </p:nvSpPr>
        <p:spPr>
          <a:xfrm>
            <a:off x="5756178" y="1825625"/>
            <a:ext cx="5180046" cy="4206382"/>
          </a:xfrm>
        </p:spPr>
        <p:txBody>
          <a:bodyPr/>
          <a:lstStyle>
            <a:lvl1pPr marL="228600" indent="-228600">
              <a:buFont typeface="Wingdings 2" panose="05020102010507070707" pitchFamily="18" charset="2"/>
              <a:buChar char="¬"/>
              <a:defRPr/>
            </a:lvl1pPr>
            <a:lvl2pPr marL="685800" indent="-228600">
              <a:buFont typeface="Wingdings 2" panose="05020102010507070707" pitchFamily="18" charset="2"/>
              <a:buChar char="¬"/>
              <a:defRPr/>
            </a:lvl2pPr>
            <a:lvl3pPr marL="1143000" indent="-228600">
              <a:buFont typeface="Wingdings 2" panose="05020102010507070707" pitchFamily="18" charset="2"/>
              <a:buChar char="¬"/>
              <a:defRPr/>
            </a:lvl3pPr>
            <a:lvl4pPr marL="1600200" indent="-228600">
              <a:buFont typeface="Wingdings 2" panose="05020102010507070707" pitchFamily="18" charset="2"/>
              <a:buChar char="¬"/>
              <a:defRPr/>
            </a:lvl4pPr>
            <a:lvl5pPr marL="2057400" indent="-228600">
              <a:buFont typeface="Wingdings 2" panose="050201020105070707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Date Placeholder 14">
            <a:extLst>
              <a:ext uri="{FF2B5EF4-FFF2-40B4-BE49-F238E27FC236}">
                <a16:creationId xmlns:a16="http://schemas.microsoft.com/office/drawing/2014/main" id="{35274CEC-210E-BC97-9B79-A7D801E4B5F6}"/>
              </a:ext>
            </a:extLst>
          </p:cNvPr>
          <p:cNvSpPr>
            <a:spLocks noGrp="1"/>
          </p:cNvSpPr>
          <p:nvPr>
            <p:ph type="dt" sz="half" idx="10"/>
          </p:nvPr>
        </p:nvSpPr>
        <p:spPr/>
        <p:txBody>
          <a:bodyPr/>
          <a:lstStyle/>
          <a:p>
            <a:r>
              <a:rPr lang="en-US"/>
              <a:t>20XX</a:t>
            </a:r>
            <a:endParaRPr lang="en-US" dirty="0"/>
          </a:p>
        </p:txBody>
      </p:sp>
      <p:sp>
        <p:nvSpPr>
          <p:cNvPr id="16" name="Footer Placeholder 15">
            <a:extLst>
              <a:ext uri="{FF2B5EF4-FFF2-40B4-BE49-F238E27FC236}">
                <a16:creationId xmlns:a16="http://schemas.microsoft.com/office/drawing/2014/main" id="{486B3D53-F805-C08E-2359-498218FC6898}"/>
              </a:ext>
            </a:extLst>
          </p:cNvPr>
          <p:cNvSpPr>
            <a:spLocks noGrp="1"/>
          </p:cNvSpPr>
          <p:nvPr>
            <p:ph type="ftr" sz="quarter" idx="11"/>
          </p:nvPr>
        </p:nvSpPr>
        <p:spPr/>
        <p:txBody>
          <a:bodyPr/>
          <a:lstStyle/>
          <a:p>
            <a:r>
              <a:rPr lang="en-US"/>
              <a:t>Sample Footer Text</a:t>
            </a:r>
            <a:endParaRPr lang="en-US" dirty="0"/>
          </a:p>
        </p:txBody>
      </p:sp>
      <p:sp>
        <p:nvSpPr>
          <p:cNvPr id="17" name="Slide Number Placeholder 16">
            <a:extLst>
              <a:ext uri="{FF2B5EF4-FFF2-40B4-BE49-F238E27FC236}">
                <a16:creationId xmlns:a16="http://schemas.microsoft.com/office/drawing/2014/main" id="{61C4695B-D7BD-45F7-EB23-6FDAF2410BB2}"/>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414127373"/>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A1F52B7-5271-53AA-8260-0CF50FF8DA3C}"/>
              </a:ext>
            </a:extLst>
          </p:cNvPr>
          <p:cNvSpPr/>
          <p:nvPr/>
        </p:nvSpPr>
        <p:spPr>
          <a:xfrm>
            <a:off x="0" y="685800"/>
            <a:ext cx="11494008"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2F9955-0460-4A20-8FC6-300595560010}"/>
              </a:ext>
            </a:extLst>
          </p:cNvPr>
          <p:cNvSpPr>
            <a:spLocks noGrp="1"/>
          </p:cNvSpPr>
          <p:nvPr>
            <p:ph type="title"/>
          </p:nvPr>
        </p:nvSpPr>
        <p:spPr>
          <a:xfrm>
            <a:off x="422178" y="365125"/>
            <a:ext cx="10515600" cy="1325563"/>
          </a:xfrm>
        </p:spPr>
        <p:txBody>
          <a:bodyPr>
            <a:normAutofit/>
          </a:bodyPr>
          <a:lstStyle>
            <a:lvl1pPr>
              <a:defRPr sz="52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F95DDA7-4AAD-4EBE-880C-200E5F10A6C4}"/>
              </a:ext>
            </a:extLst>
          </p:cNvPr>
          <p:cNvSpPr>
            <a:spLocks noGrp="1"/>
          </p:cNvSpPr>
          <p:nvPr>
            <p:ph type="body" idx="1"/>
          </p:nvPr>
        </p:nvSpPr>
        <p:spPr>
          <a:xfrm>
            <a:off x="422178" y="1681163"/>
            <a:ext cx="5157787" cy="823912"/>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717496-E470-4CF6-884C-F07390A4688A}"/>
              </a:ext>
            </a:extLst>
          </p:cNvPr>
          <p:cNvSpPr>
            <a:spLocks noGrp="1"/>
          </p:cNvSpPr>
          <p:nvPr>
            <p:ph sz="half" idx="2"/>
          </p:nvPr>
        </p:nvSpPr>
        <p:spPr>
          <a:xfrm>
            <a:off x="422178" y="2505075"/>
            <a:ext cx="5157787" cy="3526932"/>
          </a:xfrm>
        </p:spPr>
        <p:txBody>
          <a:bodyPr/>
          <a:lstStyle>
            <a:lvl1pPr>
              <a:defRPr sz="2400"/>
            </a:lvl1pPr>
            <a:lvl2pPr>
              <a:defRPr sz="2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8C438EA-D381-4F22-A911-ECDD6D04FB33}"/>
              </a:ext>
            </a:extLst>
          </p:cNvPr>
          <p:cNvSpPr>
            <a:spLocks noGrp="1"/>
          </p:cNvSpPr>
          <p:nvPr>
            <p:ph type="body" sz="quarter" idx="3"/>
          </p:nvPr>
        </p:nvSpPr>
        <p:spPr>
          <a:xfrm>
            <a:off x="5754590" y="1681163"/>
            <a:ext cx="5183188" cy="823912"/>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3F255FA-A04D-49F2-8DB4-3CC082D0DBC8}"/>
              </a:ext>
            </a:extLst>
          </p:cNvPr>
          <p:cNvSpPr>
            <a:spLocks noGrp="1"/>
          </p:cNvSpPr>
          <p:nvPr>
            <p:ph sz="quarter" idx="4"/>
          </p:nvPr>
        </p:nvSpPr>
        <p:spPr>
          <a:xfrm>
            <a:off x="5754590" y="2505075"/>
            <a:ext cx="5183188" cy="3526932"/>
          </a:xfrm>
        </p:spPr>
        <p:txBody>
          <a:bodyPr/>
          <a:lstStyle>
            <a:lvl1pPr>
              <a:defRPr sz="2400"/>
            </a:lvl1pPr>
            <a:lvl2pPr>
              <a:defRPr sz="2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a:extLst>
              <a:ext uri="{FF2B5EF4-FFF2-40B4-BE49-F238E27FC236}">
                <a16:creationId xmlns:a16="http://schemas.microsoft.com/office/drawing/2014/main" id="{7198C3F1-4E77-7888-CDB8-CF9406E4A2E0}"/>
              </a:ext>
            </a:extLst>
          </p:cNvPr>
          <p:cNvSpPr>
            <a:spLocks noGrp="1"/>
          </p:cNvSpPr>
          <p:nvPr>
            <p:ph type="dt" sz="half" idx="10"/>
          </p:nvPr>
        </p:nvSpPr>
        <p:spPr/>
        <p:txBody>
          <a:bodyPr/>
          <a:lstStyle/>
          <a:p>
            <a:r>
              <a:rPr lang="en-US"/>
              <a:t>20XX</a:t>
            </a:r>
            <a:endParaRPr lang="en-US" dirty="0"/>
          </a:p>
        </p:txBody>
      </p:sp>
      <p:sp>
        <p:nvSpPr>
          <p:cNvPr id="11" name="Footer Placeholder 10">
            <a:extLst>
              <a:ext uri="{FF2B5EF4-FFF2-40B4-BE49-F238E27FC236}">
                <a16:creationId xmlns:a16="http://schemas.microsoft.com/office/drawing/2014/main" id="{493561D3-90F6-AD82-BCFE-90F9427D867B}"/>
              </a:ext>
            </a:extLst>
          </p:cNvPr>
          <p:cNvSpPr>
            <a:spLocks noGrp="1"/>
          </p:cNvSpPr>
          <p:nvPr>
            <p:ph type="ftr" sz="quarter" idx="11"/>
          </p:nvPr>
        </p:nvSpPr>
        <p:spPr/>
        <p:txBody>
          <a:bodyPr/>
          <a:lstStyle/>
          <a:p>
            <a:r>
              <a:rPr lang="en-US"/>
              <a:t>Sample Footer Text</a:t>
            </a:r>
            <a:endParaRPr lang="en-US" dirty="0"/>
          </a:p>
        </p:txBody>
      </p:sp>
      <p:sp>
        <p:nvSpPr>
          <p:cNvPr id="12" name="Slide Number Placeholder 11">
            <a:extLst>
              <a:ext uri="{FF2B5EF4-FFF2-40B4-BE49-F238E27FC236}">
                <a16:creationId xmlns:a16="http://schemas.microsoft.com/office/drawing/2014/main" id="{932F9B33-3FA7-526F-7B45-342EB64A1CDB}"/>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360993503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1F235-FBFF-453E-B90A-5758ED47C7B0}"/>
              </a:ext>
            </a:extLst>
          </p:cNvPr>
          <p:cNvSpPr>
            <a:spLocks noGrp="1"/>
          </p:cNvSpPr>
          <p:nvPr>
            <p:ph type="title"/>
          </p:nvPr>
        </p:nvSpPr>
        <p:spPr>
          <a:xfrm>
            <a:off x="420624" y="938306"/>
            <a:ext cx="10515600" cy="1325563"/>
          </a:xfrm>
        </p:spPr>
        <p:txBody>
          <a:bodyPr>
            <a:normAutofit/>
          </a:bodyPr>
          <a:lstStyle>
            <a:lvl1pPr>
              <a:defRPr sz="5200"/>
            </a:lvl1pPr>
          </a:lstStyle>
          <a:p>
            <a:r>
              <a:rPr lang="en-US"/>
              <a:t>Click to edit Master title style</a:t>
            </a:r>
            <a:endParaRPr lang="en-US" dirty="0"/>
          </a:p>
        </p:txBody>
      </p:sp>
      <p:sp>
        <p:nvSpPr>
          <p:cNvPr id="8" name="Date Placeholder 7">
            <a:extLst>
              <a:ext uri="{FF2B5EF4-FFF2-40B4-BE49-F238E27FC236}">
                <a16:creationId xmlns:a16="http://schemas.microsoft.com/office/drawing/2014/main" id="{A9328E63-E075-39E2-BAA7-30CCAE2E779E}"/>
              </a:ext>
            </a:extLst>
          </p:cNvPr>
          <p:cNvSpPr>
            <a:spLocks noGrp="1"/>
          </p:cNvSpPr>
          <p:nvPr>
            <p:ph type="dt" sz="half" idx="10"/>
          </p:nvPr>
        </p:nvSpPr>
        <p:spPr/>
        <p:txBody>
          <a:bodyPr/>
          <a:lstStyle/>
          <a:p>
            <a:r>
              <a:rPr lang="en-US"/>
              <a:t>20XX</a:t>
            </a:r>
            <a:endParaRPr lang="en-US" dirty="0"/>
          </a:p>
        </p:txBody>
      </p:sp>
      <p:sp>
        <p:nvSpPr>
          <p:cNvPr id="9" name="Footer Placeholder 8">
            <a:extLst>
              <a:ext uri="{FF2B5EF4-FFF2-40B4-BE49-F238E27FC236}">
                <a16:creationId xmlns:a16="http://schemas.microsoft.com/office/drawing/2014/main" id="{2A5894A5-0E01-F43E-C68A-2EFAB2EB89D8}"/>
              </a:ext>
            </a:extLst>
          </p:cNvPr>
          <p:cNvSpPr>
            <a:spLocks noGrp="1"/>
          </p:cNvSpPr>
          <p:nvPr>
            <p:ph type="ftr" sz="quarter" idx="11"/>
          </p:nvPr>
        </p:nvSpPr>
        <p:spPr/>
        <p:txBody>
          <a:bodyPr/>
          <a:lstStyle/>
          <a:p>
            <a:r>
              <a:rPr lang="en-US"/>
              <a:t>Sample Footer Text</a:t>
            </a:r>
            <a:endParaRPr lang="en-US" dirty="0"/>
          </a:p>
        </p:txBody>
      </p:sp>
      <p:sp>
        <p:nvSpPr>
          <p:cNvPr id="10" name="Slide Number Placeholder 9">
            <a:extLst>
              <a:ext uri="{FF2B5EF4-FFF2-40B4-BE49-F238E27FC236}">
                <a16:creationId xmlns:a16="http://schemas.microsoft.com/office/drawing/2014/main" id="{7250128C-CE40-2B40-1B89-7E9AAAAC4393}"/>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455187076"/>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E281B99-C6A0-F92A-BDD3-BB362196501C}"/>
              </a:ext>
            </a:extLst>
          </p:cNvPr>
          <p:cNvSpPr/>
          <p:nvPr/>
        </p:nvSpPr>
        <p:spPr>
          <a:xfrm>
            <a:off x="0" y="0"/>
            <a:ext cx="121889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Rectangle 2">
            <a:extLst>
              <a:ext uri="{FF2B5EF4-FFF2-40B4-BE49-F238E27FC236}">
                <a16:creationId xmlns:a16="http://schemas.microsoft.com/office/drawing/2014/main" id="{3EB8367C-67E1-A50A-1584-F859A6FED9C9}"/>
              </a:ext>
            </a:extLst>
          </p:cNvPr>
          <p:cNvSpPr/>
          <p:nvPr/>
        </p:nvSpPr>
        <p:spPr>
          <a:xfrm>
            <a:off x="0" y="0"/>
            <a:ext cx="12188952" cy="6858000"/>
          </a:xfrm>
          <a:prstGeom prst="rect">
            <a:avLst/>
          </a:prstGeom>
          <a:solidFill>
            <a:schemeClr val="bg2">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Date Placeholder 4">
            <a:extLst>
              <a:ext uri="{FF2B5EF4-FFF2-40B4-BE49-F238E27FC236}">
                <a16:creationId xmlns:a16="http://schemas.microsoft.com/office/drawing/2014/main" id="{2ABB8861-51D7-741E-6B2C-25412D40E5BD}"/>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63D69A2F-0657-B33B-8334-C458A9538368}"/>
              </a:ext>
            </a:extLst>
          </p:cNvPr>
          <p:cNvSpPr>
            <a:spLocks noGrp="1"/>
          </p:cNvSpPr>
          <p:nvPr>
            <p:ph type="ftr" sz="quarter" idx="11"/>
          </p:nvPr>
        </p:nvSpPr>
        <p:spPr/>
        <p:txBody>
          <a:bodyPr/>
          <a:lstStyle/>
          <a:p>
            <a:r>
              <a:rPr lang="en-US"/>
              <a:t>Sample Footer Text</a:t>
            </a:r>
            <a:endParaRPr lang="en-US" dirty="0"/>
          </a:p>
        </p:txBody>
      </p:sp>
      <p:sp>
        <p:nvSpPr>
          <p:cNvPr id="7" name="Slide Number Placeholder 6">
            <a:extLst>
              <a:ext uri="{FF2B5EF4-FFF2-40B4-BE49-F238E27FC236}">
                <a16:creationId xmlns:a16="http://schemas.microsoft.com/office/drawing/2014/main" id="{BEB4FC84-48ED-0480-2497-FCD84C1276C6}"/>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3928882314"/>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12261-8522-4437-B612-7C7100D18896}"/>
              </a:ext>
            </a:extLst>
          </p:cNvPr>
          <p:cNvSpPr>
            <a:spLocks noGrp="1"/>
          </p:cNvSpPr>
          <p:nvPr>
            <p:ph type="title"/>
          </p:nvPr>
        </p:nvSpPr>
        <p:spPr>
          <a:xfrm>
            <a:off x="420624" y="457200"/>
            <a:ext cx="10512425" cy="1600200"/>
          </a:xfrm>
        </p:spPr>
        <p:txBody>
          <a:bodyPr anchor="b">
            <a:normAutofit/>
          </a:bodyPr>
          <a:lstStyle>
            <a:lvl1pPr>
              <a:defRPr sz="5200">
                <a:latin typeface="Dante (Headings)2"/>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1BAA0AF-3F50-42BD-84B4-E70C3D004FB2}"/>
              </a:ext>
            </a:extLst>
          </p:cNvPr>
          <p:cNvSpPr>
            <a:spLocks noGrp="1"/>
          </p:cNvSpPr>
          <p:nvPr>
            <p:ph idx="1"/>
          </p:nvPr>
        </p:nvSpPr>
        <p:spPr>
          <a:xfrm>
            <a:off x="4782830" y="2199340"/>
            <a:ext cx="6172200" cy="3661710"/>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99C702B-2C4D-4590-8BEE-31940145C77A}"/>
              </a:ext>
            </a:extLst>
          </p:cNvPr>
          <p:cNvSpPr>
            <a:spLocks noGrp="1"/>
          </p:cNvSpPr>
          <p:nvPr>
            <p:ph type="body" sz="half" idx="2"/>
          </p:nvPr>
        </p:nvSpPr>
        <p:spPr>
          <a:xfrm>
            <a:off x="420624" y="2199340"/>
            <a:ext cx="3932237" cy="3669647"/>
          </a:xfrm>
        </p:spPr>
        <p:txBody>
          <a:bodyPr>
            <a:normAutofit/>
          </a:bodyPr>
          <a:lstStyle>
            <a:lvl1pPr marL="0" indent="0">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a:extLst>
              <a:ext uri="{FF2B5EF4-FFF2-40B4-BE49-F238E27FC236}">
                <a16:creationId xmlns:a16="http://schemas.microsoft.com/office/drawing/2014/main" id="{23F37370-7C05-0AAE-A0C3-9EE620A84EBB}"/>
              </a:ext>
            </a:extLst>
          </p:cNvPr>
          <p:cNvSpPr>
            <a:spLocks noGrp="1"/>
          </p:cNvSpPr>
          <p:nvPr>
            <p:ph type="dt" sz="half" idx="10"/>
          </p:nvPr>
        </p:nvSpPr>
        <p:spPr/>
        <p:txBody>
          <a:bodyPr/>
          <a:lstStyle/>
          <a:p>
            <a:r>
              <a:rPr lang="en-US"/>
              <a:t>20XX</a:t>
            </a:r>
            <a:endParaRPr lang="en-US" dirty="0"/>
          </a:p>
        </p:txBody>
      </p:sp>
      <p:sp>
        <p:nvSpPr>
          <p:cNvPr id="9" name="Footer Placeholder 8">
            <a:extLst>
              <a:ext uri="{FF2B5EF4-FFF2-40B4-BE49-F238E27FC236}">
                <a16:creationId xmlns:a16="http://schemas.microsoft.com/office/drawing/2014/main" id="{0900B8E3-39E6-A88A-BBFB-717596EB347E}"/>
              </a:ext>
            </a:extLst>
          </p:cNvPr>
          <p:cNvSpPr>
            <a:spLocks noGrp="1"/>
          </p:cNvSpPr>
          <p:nvPr>
            <p:ph type="ftr" sz="quarter" idx="11"/>
          </p:nvPr>
        </p:nvSpPr>
        <p:spPr/>
        <p:txBody>
          <a:bodyPr/>
          <a:lstStyle/>
          <a:p>
            <a:r>
              <a:rPr lang="en-US"/>
              <a:t>Sample Footer Text</a:t>
            </a:r>
            <a:endParaRPr lang="en-US" dirty="0"/>
          </a:p>
        </p:txBody>
      </p:sp>
      <p:sp>
        <p:nvSpPr>
          <p:cNvPr id="10" name="Slide Number Placeholder 9">
            <a:extLst>
              <a:ext uri="{FF2B5EF4-FFF2-40B4-BE49-F238E27FC236}">
                <a16:creationId xmlns:a16="http://schemas.microsoft.com/office/drawing/2014/main" id="{348E340D-1840-D987-3EEA-963BDDE31400}"/>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400864303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5334B-3019-4CA1-B658-779001922412}"/>
              </a:ext>
            </a:extLst>
          </p:cNvPr>
          <p:cNvSpPr>
            <a:spLocks noGrp="1"/>
          </p:cNvSpPr>
          <p:nvPr>
            <p:ph type="title"/>
          </p:nvPr>
        </p:nvSpPr>
        <p:spPr>
          <a:xfrm>
            <a:off x="420624" y="457200"/>
            <a:ext cx="3932237" cy="1600200"/>
          </a:xfrm>
        </p:spPr>
        <p:txBody>
          <a:bodyPr anchor="b">
            <a:normAutofit/>
          </a:bodyPr>
          <a:lstStyle>
            <a:lvl1pPr>
              <a:defRPr sz="44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AFD3CC12-FD6B-41A3-BF67-D600CC4383A3}"/>
              </a:ext>
            </a:extLst>
          </p:cNvPr>
          <p:cNvSpPr>
            <a:spLocks noGrp="1"/>
          </p:cNvSpPr>
          <p:nvPr>
            <p:ph type="pic" idx="1"/>
          </p:nvPr>
        </p:nvSpPr>
        <p:spPr>
          <a:xfrm>
            <a:off x="4781276" y="987425"/>
            <a:ext cx="6172200" cy="4873625"/>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0DDB2BD5-DC18-460B-BFCC-5B2447D2B094}"/>
              </a:ext>
            </a:extLst>
          </p:cNvPr>
          <p:cNvSpPr>
            <a:spLocks noGrp="1"/>
          </p:cNvSpPr>
          <p:nvPr>
            <p:ph type="body" sz="half" idx="2"/>
          </p:nvPr>
        </p:nvSpPr>
        <p:spPr>
          <a:xfrm>
            <a:off x="420624" y="2199340"/>
            <a:ext cx="3932237" cy="3669647"/>
          </a:xfrm>
        </p:spPr>
        <p:txBody>
          <a:bodyPr>
            <a:normAutofit/>
          </a:bodyPr>
          <a:lstStyle>
            <a:lvl1pPr marL="0" indent="0">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a:extLst>
              <a:ext uri="{FF2B5EF4-FFF2-40B4-BE49-F238E27FC236}">
                <a16:creationId xmlns:a16="http://schemas.microsoft.com/office/drawing/2014/main" id="{90F28E44-58BB-553B-BBD0-F292C66CCA94}"/>
              </a:ext>
            </a:extLst>
          </p:cNvPr>
          <p:cNvSpPr>
            <a:spLocks noGrp="1"/>
          </p:cNvSpPr>
          <p:nvPr>
            <p:ph type="dt" sz="half" idx="10"/>
          </p:nvPr>
        </p:nvSpPr>
        <p:spPr/>
        <p:txBody>
          <a:bodyPr/>
          <a:lstStyle/>
          <a:p>
            <a:r>
              <a:rPr lang="en-US"/>
              <a:t>20XX</a:t>
            </a:r>
            <a:endParaRPr lang="en-US" dirty="0"/>
          </a:p>
        </p:txBody>
      </p:sp>
      <p:sp>
        <p:nvSpPr>
          <p:cNvPr id="10" name="Footer Placeholder 9">
            <a:extLst>
              <a:ext uri="{FF2B5EF4-FFF2-40B4-BE49-F238E27FC236}">
                <a16:creationId xmlns:a16="http://schemas.microsoft.com/office/drawing/2014/main" id="{8F22D156-E5FE-F118-0553-B401F19652DE}"/>
              </a:ext>
            </a:extLst>
          </p:cNvPr>
          <p:cNvSpPr>
            <a:spLocks noGrp="1"/>
          </p:cNvSpPr>
          <p:nvPr>
            <p:ph type="ftr" sz="quarter" idx="11"/>
          </p:nvPr>
        </p:nvSpPr>
        <p:spPr/>
        <p:txBody>
          <a:bodyPr/>
          <a:lstStyle/>
          <a:p>
            <a:r>
              <a:rPr lang="en-US"/>
              <a:t>Sample Footer Text</a:t>
            </a:r>
            <a:endParaRPr lang="en-US" dirty="0"/>
          </a:p>
        </p:txBody>
      </p:sp>
      <p:sp>
        <p:nvSpPr>
          <p:cNvPr id="11" name="Slide Number Placeholder 10">
            <a:extLst>
              <a:ext uri="{FF2B5EF4-FFF2-40B4-BE49-F238E27FC236}">
                <a16:creationId xmlns:a16="http://schemas.microsoft.com/office/drawing/2014/main" id="{88AEE0A6-6120-9BA2-5751-E0E2D8CF0F58}"/>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551854040"/>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B53B4F-080C-8523-03AD-871CC3B8D168}"/>
              </a:ext>
            </a:extLst>
          </p:cNvPr>
          <p:cNvSpPr/>
          <p:nvPr/>
        </p:nvSpPr>
        <p:spPr>
          <a:xfrm>
            <a:off x="1524" y="0"/>
            <a:ext cx="12188952" cy="6858000"/>
          </a:xfrm>
          <a:prstGeom prst="rect">
            <a:avLst/>
          </a:prstGeom>
          <a:solidFill>
            <a:schemeClr val="bg2">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D53B790B-70BD-FD52-2540-F1DA4882170E}"/>
              </a:ext>
            </a:extLst>
          </p:cNvPr>
          <p:cNvSpPr/>
          <p:nvPr/>
        </p:nvSpPr>
        <p:spPr>
          <a:xfrm>
            <a:off x="1446276" y="685800"/>
            <a:ext cx="10744200"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descr="Tag=AccentColor&#10;Flavor=Light&#10;Target=Line">
            <a:extLst>
              <a:ext uri="{FF2B5EF4-FFF2-40B4-BE49-F238E27FC236}">
                <a16:creationId xmlns:a16="http://schemas.microsoft.com/office/drawing/2014/main" id="{7D4FC5F0-CBD6-AEEB-4902-28D624068890}"/>
              </a:ext>
            </a:extLst>
          </p:cNvPr>
          <p:cNvCxnSpPr>
            <a:cxnSpLocks/>
          </p:cNvCxnSpPr>
          <p:nvPr/>
        </p:nvCxnSpPr>
        <p:spPr>
          <a:xfrm flipV="1">
            <a:off x="11496184" y="5610"/>
            <a:ext cx="0" cy="685800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descr="Tag=AccentColor&#10;Flavor=Light&#10;Target=Line">
            <a:extLst>
              <a:ext uri="{FF2B5EF4-FFF2-40B4-BE49-F238E27FC236}">
                <a16:creationId xmlns:a16="http://schemas.microsoft.com/office/drawing/2014/main" id="{FA9EB4DB-DDA5-1A45-7D87-B2BF67D2D1C3}"/>
              </a:ext>
            </a:extLst>
          </p:cNvPr>
          <p:cNvCxnSpPr>
            <a:cxnSpLocks/>
          </p:cNvCxnSpPr>
          <p:nvPr/>
        </p:nvCxnSpPr>
        <p:spPr>
          <a:xfrm>
            <a:off x="1524" y="6172200"/>
            <a:ext cx="12192000" cy="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392AF870-601F-4570-A8A9-1003F8939C55}"/>
              </a:ext>
            </a:extLst>
          </p:cNvPr>
          <p:cNvSpPr>
            <a:spLocks noGrp="1"/>
          </p:cNvSpPr>
          <p:nvPr>
            <p:ph type="title"/>
          </p:nvPr>
        </p:nvSpPr>
        <p:spPr>
          <a:xfrm>
            <a:off x="420624"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BCCCECD-B6E7-4C40-8A84-65FD5A3F0AE2}"/>
              </a:ext>
            </a:extLst>
          </p:cNvPr>
          <p:cNvSpPr>
            <a:spLocks noGrp="1"/>
          </p:cNvSpPr>
          <p:nvPr>
            <p:ph type="body" idx="1"/>
          </p:nvPr>
        </p:nvSpPr>
        <p:spPr>
          <a:xfrm>
            <a:off x="420624"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43EFA4D-0E39-4E26-B43C-5D1084B3BAE2}"/>
              </a:ext>
            </a:extLst>
          </p:cNvPr>
          <p:cNvSpPr>
            <a:spLocks noGrp="1"/>
          </p:cNvSpPr>
          <p:nvPr>
            <p:ph type="dt" sz="half" idx="2"/>
          </p:nvPr>
        </p:nvSpPr>
        <p:spPr>
          <a:xfrm>
            <a:off x="420624" y="6217920"/>
            <a:ext cx="2743200" cy="640080"/>
          </a:xfrm>
          <a:prstGeom prst="rect">
            <a:avLst/>
          </a:prstGeom>
        </p:spPr>
        <p:txBody>
          <a:bodyPr vert="horz" lIns="91440" tIns="45720" rIns="91440" bIns="45720" rtlCol="0" anchor="ctr"/>
          <a:lstStyle>
            <a:lvl1pPr algn="l">
              <a:defRPr sz="1200">
                <a:solidFill>
                  <a:schemeClr val="tx2"/>
                </a:solidFill>
              </a:defRPr>
            </a:lvl1pPr>
          </a:lstStyle>
          <a:p>
            <a:r>
              <a:rPr lang="en-US"/>
              <a:t>20XX</a:t>
            </a:r>
            <a:endParaRPr lang="en-US" dirty="0"/>
          </a:p>
        </p:txBody>
      </p:sp>
      <p:sp>
        <p:nvSpPr>
          <p:cNvPr id="5" name="Footer Placeholder 4">
            <a:extLst>
              <a:ext uri="{FF2B5EF4-FFF2-40B4-BE49-F238E27FC236}">
                <a16:creationId xmlns:a16="http://schemas.microsoft.com/office/drawing/2014/main" id="{AE8851EA-2F2C-4012-8B96-51179BDD11B7}"/>
              </a:ext>
            </a:extLst>
          </p:cNvPr>
          <p:cNvSpPr>
            <a:spLocks noGrp="1"/>
          </p:cNvSpPr>
          <p:nvPr>
            <p:ph type="ftr" sz="quarter" idx="3"/>
          </p:nvPr>
        </p:nvSpPr>
        <p:spPr>
          <a:xfrm>
            <a:off x="3767328" y="6217920"/>
            <a:ext cx="7196328" cy="640080"/>
          </a:xfrm>
          <a:prstGeom prst="rect">
            <a:avLst/>
          </a:prstGeom>
        </p:spPr>
        <p:txBody>
          <a:bodyPr vert="horz" lIns="91440" tIns="45720" rIns="91440" bIns="45720" rtlCol="0" anchor="ctr"/>
          <a:lstStyle>
            <a:lvl1pPr algn="r">
              <a:defRPr sz="1200">
                <a:solidFill>
                  <a:schemeClr val="tx2"/>
                </a:solidFill>
              </a:defRPr>
            </a:lvl1pPr>
          </a:lstStyle>
          <a:p>
            <a:r>
              <a:rPr lang="en-US"/>
              <a:t>Sample Footer Text</a:t>
            </a:r>
            <a:endParaRPr lang="en-US" dirty="0"/>
          </a:p>
        </p:txBody>
      </p:sp>
      <p:sp>
        <p:nvSpPr>
          <p:cNvPr id="6" name="Slide Number Placeholder 5">
            <a:extLst>
              <a:ext uri="{FF2B5EF4-FFF2-40B4-BE49-F238E27FC236}">
                <a16:creationId xmlns:a16="http://schemas.microsoft.com/office/drawing/2014/main" id="{17BB8ACB-7A60-4D76-A149-0C57A30E0161}"/>
              </a:ext>
            </a:extLst>
          </p:cNvPr>
          <p:cNvSpPr>
            <a:spLocks noGrp="1"/>
          </p:cNvSpPr>
          <p:nvPr>
            <p:ph type="sldNum" sz="quarter" idx="4"/>
          </p:nvPr>
        </p:nvSpPr>
        <p:spPr>
          <a:xfrm>
            <a:off x="11503152" y="-18288"/>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pic>
        <p:nvPicPr>
          <p:cNvPr id="8" name="Picture 7" descr="A close-up of a sign&#10;&#10;AI-generated content may be incorrect.">
            <a:extLst>
              <a:ext uri="{FF2B5EF4-FFF2-40B4-BE49-F238E27FC236}">
                <a16:creationId xmlns:a16="http://schemas.microsoft.com/office/drawing/2014/main" id="{1BDBFD25-A3D5-033A-82C9-BEEA5F14E824}"/>
              </a:ext>
            </a:extLst>
          </p:cNvPr>
          <p:cNvPicPr>
            <a:picLocks noChangeAspect="1"/>
          </p:cNvPicPr>
          <p:nvPr userDrawn="1"/>
        </p:nvPicPr>
        <p:blipFill>
          <a:blip r:embed="rId26"/>
          <a:stretch>
            <a:fillRect/>
          </a:stretch>
        </p:blipFill>
        <p:spPr>
          <a:xfrm>
            <a:off x="1920286" y="83917"/>
            <a:ext cx="7779521" cy="1325564"/>
          </a:xfrm>
          <a:prstGeom prst="rect">
            <a:avLst/>
          </a:prstGeom>
          <a:ln>
            <a:noFill/>
          </a:ln>
          <a:effectLst>
            <a:softEdge rad="112500"/>
          </a:effectLst>
        </p:spPr>
      </p:pic>
    </p:spTree>
    <p:extLst>
      <p:ext uri="{BB962C8B-B14F-4D97-AF65-F5344CB8AC3E}">
        <p14:creationId xmlns:p14="http://schemas.microsoft.com/office/powerpoint/2010/main" val="469355319"/>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 id="2147483877" r:id="rId19"/>
    <p:sldLayoutId id="2147483878" r:id="rId20"/>
    <p:sldLayoutId id="2147483879" r:id="rId21"/>
    <p:sldLayoutId id="2147483880" r:id="rId22"/>
    <p:sldLayoutId id="2147483881" r:id="rId23"/>
    <p:sldLayoutId id="2147483882" r:id="rId24"/>
  </p:sldLayoutIdLst>
  <p:hf hdr="0" ft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2"/>
        </a:buClr>
        <a:buFont typeface="Wingdings 2" panose="05020102010507070707" pitchFamily="18" charset="2"/>
        <a:buChar char=""/>
        <a:defRPr sz="2400" kern="1200">
          <a:solidFill>
            <a:schemeClr val="tx2"/>
          </a:solidFill>
          <a:latin typeface="+mn-lt"/>
          <a:ea typeface="+mn-ea"/>
          <a:cs typeface="+mn-cs"/>
        </a:defRPr>
      </a:lvl1pPr>
      <a:lvl2pPr marL="685800" indent="-228600" algn="l" defTabSz="914400" rtl="0" eaLnBrk="1" latinLnBrk="0" hangingPunct="1">
        <a:lnSpc>
          <a:spcPct val="110000"/>
        </a:lnSpc>
        <a:spcBef>
          <a:spcPts val="500"/>
        </a:spcBef>
        <a:buClr>
          <a:schemeClr val="accent2"/>
        </a:buClr>
        <a:buFont typeface="Wingdings 2" panose="05020102010507070707" pitchFamily="18" charset="2"/>
        <a:buChar char=""/>
        <a:defRPr sz="2200" kern="1200">
          <a:solidFill>
            <a:schemeClr val="tx2"/>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Font typeface="Wingdings 2" panose="05020102010507070707" pitchFamily="18" charset="2"/>
        <a:buChar char=""/>
        <a:defRPr sz="2000" kern="1200">
          <a:solidFill>
            <a:schemeClr val="tx2"/>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Font typeface="Wingdings 2" panose="05020102010507070707" pitchFamily="18" charset="2"/>
        <a:buChar char=""/>
        <a:defRPr sz="1800" kern="1200">
          <a:solidFill>
            <a:schemeClr val="tx2"/>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Font typeface="Wingdings 2" panose="05020102010507070707" pitchFamily="18" charset="2"/>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3.xml"/><Relationship Id="rId5" Type="http://schemas.openxmlformats.org/officeDocument/2006/relationships/image" Target="../media/image27.png"/><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image" Target="../media/image11.jf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2107B0-826E-4E2E-390A-A0CBF1F860F6}"/>
              </a:ext>
            </a:extLst>
          </p:cNvPr>
          <p:cNvSpPr>
            <a:spLocks noGrp="1"/>
          </p:cNvSpPr>
          <p:nvPr>
            <p:ph type="title"/>
          </p:nvPr>
        </p:nvSpPr>
        <p:spPr>
          <a:xfrm>
            <a:off x="1065359" y="678730"/>
            <a:ext cx="9850879" cy="5283817"/>
          </a:xfrm>
        </p:spPr>
        <p:txBody>
          <a:bodyPr/>
          <a:lstStyle/>
          <a:p>
            <a:pPr marL="0" indent="0">
              <a:lnSpc>
                <a:spcPct val="100000"/>
              </a:lnSpc>
            </a:pPr>
            <a:br>
              <a:rPr lang="en-US" sz="5000" b="1" dirty="0">
                <a:solidFill>
                  <a:schemeClr val="tx1"/>
                </a:solidFill>
                <a:latin typeface="Bahnschrift Light Condensed" panose="020B0502040204020203" pitchFamily="34" charset="0"/>
                <a:ea typeface="HGSGothicE" panose="020B0400000000000000" pitchFamily="34" charset="-128"/>
                <a:cs typeface="Kanit Light" pitchFamily="34" charset="-120"/>
              </a:rPr>
            </a:br>
            <a:br>
              <a:rPr lang="en-US" sz="5000" b="1" dirty="0">
                <a:solidFill>
                  <a:schemeClr val="tx1"/>
                </a:solidFill>
                <a:latin typeface="Bahnschrift Light Condensed" panose="020B0502040204020203" pitchFamily="34" charset="0"/>
                <a:ea typeface="HGSGothicE" panose="020B0400000000000000" pitchFamily="34" charset="-128"/>
                <a:cs typeface="Kanit Light" pitchFamily="34" charset="-120"/>
              </a:rPr>
            </a:br>
            <a:br>
              <a:rPr lang="en-US" sz="5000" b="1" dirty="0">
                <a:solidFill>
                  <a:schemeClr val="tx1"/>
                </a:solidFill>
                <a:latin typeface="Bahnschrift Light Condensed" panose="020B0502040204020203" pitchFamily="34" charset="0"/>
                <a:ea typeface="HGSGothicE" panose="020B0400000000000000" pitchFamily="34" charset="-128"/>
                <a:cs typeface="Kanit Light" pitchFamily="34" charset="-120"/>
              </a:rPr>
            </a:br>
            <a:r>
              <a:rPr lang="en-US" sz="5000" b="1" dirty="0">
                <a:solidFill>
                  <a:schemeClr val="tx1"/>
                </a:solidFill>
                <a:latin typeface="Bahnschrift Light Condensed" panose="020B0502040204020203" pitchFamily="34" charset="0"/>
                <a:ea typeface="HGSGothicE" panose="020B0400000000000000" pitchFamily="34" charset="-128"/>
                <a:cs typeface="Kanit Light" pitchFamily="34" charset="-120"/>
              </a:rPr>
              <a:t>Consumer Behavior</a:t>
            </a:r>
            <a:br>
              <a:rPr lang="en-US" sz="5000" b="1" dirty="0">
                <a:solidFill>
                  <a:schemeClr val="tx1"/>
                </a:solidFill>
                <a:latin typeface="Bahnschrift Light Condensed" panose="020B0502040204020203" pitchFamily="34" charset="0"/>
                <a:ea typeface="HGSGothicE" panose="020B0400000000000000" pitchFamily="34" charset="-128"/>
                <a:cs typeface="Kanit Light" pitchFamily="34" charset="-120"/>
              </a:rPr>
            </a:br>
            <a:r>
              <a:rPr lang="en-IN" sz="3200" b="1" dirty="0">
                <a:solidFill>
                  <a:schemeClr val="tx1"/>
                </a:solidFill>
                <a:latin typeface="Bahnschrift Light Condensed" panose="020B0502040204020203" pitchFamily="34" charset="0"/>
                <a:ea typeface="HGSGothicE" panose="020B0400000000000000" pitchFamily="34" charset="-128"/>
                <a:cs typeface="Kanit Light" pitchFamily="34" charset="-120"/>
              </a:rPr>
              <a:t>Course Code: MBA MM313</a:t>
            </a:r>
            <a:br>
              <a:rPr lang="en-IN" sz="5000" b="1" dirty="0">
                <a:solidFill>
                  <a:schemeClr val="tx1"/>
                </a:solidFill>
                <a:latin typeface="Bahnschrift Light Condensed" panose="020B0502040204020203" pitchFamily="34" charset="0"/>
                <a:ea typeface="HGSGothicE" panose="020B0400000000000000" pitchFamily="34" charset="-128"/>
                <a:cs typeface="Kanit Light" pitchFamily="34" charset="-120"/>
              </a:rPr>
            </a:br>
            <a:r>
              <a:rPr lang="en-IN" sz="5000" b="1" dirty="0">
                <a:solidFill>
                  <a:schemeClr val="tx1"/>
                </a:solidFill>
                <a:latin typeface="Bahnschrift Light Condensed" panose="020B0502040204020203" pitchFamily="34" charset="0"/>
                <a:ea typeface="HGSGothicE" panose="020B0400000000000000" pitchFamily="34" charset="-128"/>
                <a:cs typeface="Kanit Light" pitchFamily="34" charset="-120"/>
              </a:rPr>
              <a:t>III Semester MBA </a:t>
            </a:r>
            <a:br>
              <a:rPr lang="en-IN" sz="5000" b="1" dirty="0">
                <a:solidFill>
                  <a:schemeClr val="tx1"/>
                </a:solidFill>
                <a:latin typeface="Bahnschrift Light Condensed" panose="020B0502040204020203" pitchFamily="34" charset="0"/>
                <a:ea typeface="HGSGothicE" panose="020B0400000000000000" pitchFamily="34" charset="-128"/>
                <a:cs typeface="Kanit Light" pitchFamily="34" charset="-120"/>
              </a:rPr>
            </a:br>
            <a:br>
              <a:rPr lang="en-IN" sz="5000" b="1" dirty="0">
                <a:solidFill>
                  <a:schemeClr val="tx1"/>
                </a:solidFill>
                <a:latin typeface="Bahnschrift Light Condensed" panose="020B0502040204020203" pitchFamily="34" charset="0"/>
                <a:ea typeface="HGSGothicE" panose="020B0400000000000000" pitchFamily="34" charset="-128"/>
                <a:cs typeface="Kanit Light" pitchFamily="34" charset="-120"/>
              </a:rPr>
            </a:br>
            <a:br>
              <a:rPr lang="en-IN" sz="5000" b="1" dirty="0">
                <a:solidFill>
                  <a:schemeClr val="tx1"/>
                </a:solidFill>
                <a:latin typeface="Bahnschrift Light Condensed" panose="020B0502040204020203" pitchFamily="34" charset="0"/>
                <a:ea typeface="HGSGothicE" panose="020B0400000000000000" pitchFamily="34" charset="-128"/>
                <a:cs typeface="Kanit Light" pitchFamily="34" charset="-120"/>
              </a:rPr>
            </a:br>
            <a:r>
              <a:rPr lang="en-IN" sz="5000" b="1" dirty="0">
                <a:solidFill>
                  <a:schemeClr val="tx1"/>
                </a:solidFill>
                <a:latin typeface="Bahnschrift Light Condensed" panose="020B0502040204020203" pitchFamily="34" charset="0"/>
                <a:ea typeface="HGSGothicE" panose="020B0400000000000000" pitchFamily="34" charset="-128"/>
                <a:cs typeface="Kanit Light" pitchFamily="34" charset="-120"/>
              </a:rPr>
              <a:t>							</a:t>
            </a:r>
            <a:r>
              <a:rPr lang="en-IN" sz="3200" b="1" dirty="0">
                <a:solidFill>
                  <a:schemeClr val="tx1"/>
                </a:solidFill>
                <a:latin typeface="Bahnschrift Light Condensed" panose="020B0502040204020203" pitchFamily="34" charset="0"/>
                <a:ea typeface="HGSGothicE" panose="020B0400000000000000" pitchFamily="34" charset="-128"/>
                <a:cs typeface="Kanit Light" pitchFamily="34" charset="-120"/>
              </a:rPr>
              <a:t>Dr. Oscar Abhishek</a:t>
            </a:r>
            <a:br>
              <a:rPr lang="en-IN" sz="3200" b="1" dirty="0">
                <a:solidFill>
                  <a:schemeClr val="tx1"/>
                </a:solidFill>
                <a:latin typeface="Bahnschrift Light Condensed" panose="020B0502040204020203" pitchFamily="34" charset="0"/>
                <a:ea typeface="HGSGothicE" panose="020B0400000000000000" pitchFamily="34" charset="-128"/>
                <a:cs typeface="Kanit Light" pitchFamily="34" charset="-120"/>
              </a:rPr>
            </a:br>
            <a:br>
              <a:rPr lang="en-US" sz="3200" b="1" dirty="0">
                <a:solidFill>
                  <a:schemeClr val="tx1"/>
                </a:solidFill>
                <a:latin typeface="Bahnschrift Light Condensed" panose="020B0502040204020203" pitchFamily="34" charset="0"/>
                <a:ea typeface="HGSGothicE" panose="020B0400000000000000" pitchFamily="34" charset="-128"/>
                <a:cs typeface="Kanit Light" pitchFamily="34" charset="-120"/>
              </a:rPr>
            </a:br>
            <a:endParaRPr lang="en-US" sz="5000" b="1" dirty="0">
              <a:solidFill>
                <a:schemeClr val="tx1"/>
              </a:solidFill>
              <a:latin typeface="Bahnschrift Light Condensed" panose="020B0502040204020203" pitchFamily="34" charset="0"/>
              <a:ea typeface="HGSGothicE" panose="020B0400000000000000" pitchFamily="34" charset="-128"/>
            </a:endParaRPr>
          </a:p>
        </p:txBody>
      </p:sp>
    </p:spTree>
    <p:extLst>
      <p:ext uri="{BB962C8B-B14F-4D97-AF65-F5344CB8AC3E}">
        <p14:creationId xmlns:p14="http://schemas.microsoft.com/office/powerpoint/2010/main" val="38858108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BDD3376-2BB5-D208-489F-2CF4AEDE5388}"/>
              </a:ext>
            </a:extLst>
          </p:cNvPr>
          <p:cNvSpPr>
            <a:spLocks noGrp="1"/>
          </p:cNvSpPr>
          <p:nvPr>
            <p:ph type="title"/>
          </p:nvPr>
        </p:nvSpPr>
        <p:spPr>
          <a:xfrm>
            <a:off x="414923" y="1529137"/>
            <a:ext cx="5827220" cy="838985"/>
          </a:xfrm>
        </p:spPr>
        <p:txBody>
          <a:bodyPr/>
          <a:lstStyle/>
          <a:p>
            <a:r>
              <a:rPr lang="en-US" sz="2800" b="1" dirty="0">
                <a:solidFill>
                  <a:schemeClr val="tx1"/>
                </a:solidFill>
                <a:ea typeface="Kanit Light" pitchFamily="34" charset="-122"/>
                <a:cs typeface="Kanit Light" pitchFamily="34" charset="-120"/>
              </a:rPr>
              <a:t>5. Critical for Marketing Success</a:t>
            </a:r>
            <a:br>
              <a:rPr lang="en-US" sz="2800" b="1" dirty="0">
                <a:solidFill>
                  <a:schemeClr val="tx1"/>
                </a:solidFill>
              </a:rPr>
            </a:br>
            <a:endParaRPr lang="en-US" sz="2800" b="1" dirty="0">
              <a:solidFill>
                <a:schemeClr val="tx1"/>
              </a:solidFill>
            </a:endParaRPr>
          </a:p>
        </p:txBody>
      </p:sp>
      <p:sp>
        <p:nvSpPr>
          <p:cNvPr id="5" name="Content Placeholder 4">
            <a:extLst>
              <a:ext uri="{FF2B5EF4-FFF2-40B4-BE49-F238E27FC236}">
                <a16:creationId xmlns:a16="http://schemas.microsoft.com/office/drawing/2014/main" id="{B2F950D5-0AE0-05E7-665E-387B809FD290}"/>
              </a:ext>
            </a:extLst>
          </p:cNvPr>
          <p:cNvSpPr>
            <a:spLocks noGrp="1"/>
          </p:cNvSpPr>
          <p:nvPr>
            <p:ph sz="quarter" idx="15"/>
          </p:nvPr>
        </p:nvSpPr>
        <p:spPr/>
        <p:txBody>
          <a:bodyPr/>
          <a:lstStyle/>
          <a:p>
            <a:endParaRPr lang="en-US" dirty="0"/>
          </a:p>
        </p:txBody>
      </p:sp>
      <p:sp>
        <p:nvSpPr>
          <p:cNvPr id="40" name="Slide Number Placeholder 39">
            <a:extLst>
              <a:ext uri="{FF2B5EF4-FFF2-40B4-BE49-F238E27FC236}">
                <a16:creationId xmlns:a16="http://schemas.microsoft.com/office/drawing/2014/main" id="{99A3C9AE-6440-E266-03D1-504E4CB48C95}"/>
              </a:ext>
            </a:extLst>
          </p:cNvPr>
          <p:cNvSpPr>
            <a:spLocks noGrp="1"/>
          </p:cNvSpPr>
          <p:nvPr>
            <p:ph type="sldNum" sz="quarter" idx="4"/>
          </p:nvPr>
        </p:nvSpPr>
        <p:spPr/>
        <p:txBody>
          <a:bodyPr/>
          <a:lstStyle/>
          <a:p>
            <a:fld id="{3A4F6043-7A67-491B-98BC-F933DED7226D}" type="slidenum">
              <a:rPr lang="en-US" smtClean="0"/>
              <a:pPr/>
              <a:t>10</a:t>
            </a:fld>
            <a:endParaRPr lang="en-US" dirty="0"/>
          </a:p>
        </p:txBody>
      </p:sp>
      <p:sp>
        <p:nvSpPr>
          <p:cNvPr id="3" name="TextBox 2">
            <a:extLst>
              <a:ext uri="{FF2B5EF4-FFF2-40B4-BE49-F238E27FC236}">
                <a16:creationId xmlns:a16="http://schemas.microsoft.com/office/drawing/2014/main" id="{485919C9-8415-8016-BDBA-CF66DB8813D1}"/>
              </a:ext>
            </a:extLst>
          </p:cNvPr>
          <p:cNvSpPr txBox="1"/>
          <p:nvPr/>
        </p:nvSpPr>
        <p:spPr>
          <a:xfrm>
            <a:off x="557785" y="2037890"/>
            <a:ext cx="11288268" cy="811825"/>
          </a:xfrm>
          <a:prstGeom prst="rect">
            <a:avLst/>
          </a:prstGeom>
          <a:noFill/>
        </p:spPr>
        <p:txBody>
          <a:bodyPr wrap="square">
            <a:spAutoFit/>
          </a:bodyPr>
          <a:lstStyle/>
          <a:p>
            <a:pPr marL="0" indent="0" algn="l">
              <a:lnSpc>
                <a:spcPts val="2850"/>
              </a:lnSpc>
              <a:buNone/>
            </a:pPr>
            <a:r>
              <a:rPr lang="en-US" sz="1800" dirty="0">
                <a:ea typeface="Martel Sans" pitchFamily="34" charset="-122"/>
                <a:cs typeface="Martel Sans" pitchFamily="34" charset="-120"/>
              </a:rPr>
              <a:t>Understanding consumer behavior enables marketers to make strategic decisions across all aspects of their business:</a:t>
            </a:r>
          </a:p>
          <a:p>
            <a:pPr marL="0" indent="0" algn="l">
              <a:lnSpc>
                <a:spcPts val="2850"/>
              </a:lnSpc>
              <a:buNone/>
            </a:pPr>
            <a:endParaRPr lang="en-US" sz="1800" dirty="0"/>
          </a:p>
        </p:txBody>
      </p:sp>
      <p:sp>
        <p:nvSpPr>
          <p:cNvPr id="8" name="Text 4">
            <a:extLst>
              <a:ext uri="{FF2B5EF4-FFF2-40B4-BE49-F238E27FC236}">
                <a16:creationId xmlns:a16="http://schemas.microsoft.com/office/drawing/2014/main" id="{E5F75D12-9A30-FB93-E7E0-8AEBF0828BE1}"/>
              </a:ext>
            </a:extLst>
          </p:cNvPr>
          <p:cNvSpPr/>
          <p:nvPr/>
        </p:nvSpPr>
        <p:spPr>
          <a:xfrm>
            <a:off x="493299" y="2650224"/>
            <a:ext cx="2835235" cy="354330"/>
          </a:xfrm>
          <a:prstGeom prst="rect">
            <a:avLst/>
          </a:prstGeom>
          <a:noFill/>
          <a:ln/>
        </p:spPr>
        <p:txBody>
          <a:bodyPr wrap="none" lIns="0" tIns="0" rIns="0" bIns="0" rtlCol="0" anchor="t"/>
          <a:lstStyle/>
          <a:p>
            <a:pPr algn="l">
              <a:lnSpc>
                <a:spcPts val="2750"/>
              </a:lnSpc>
            </a:pPr>
            <a:r>
              <a:rPr lang="en-US" sz="2000" b="1" dirty="0">
                <a:ea typeface="Kanit Light" pitchFamily="34" charset="-122"/>
                <a:cs typeface="Kanit Light" pitchFamily="34" charset="-120"/>
              </a:rPr>
              <a:t>1. Product Design</a:t>
            </a:r>
          </a:p>
          <a:p>
            <a:pPr marL="342900" indent="-342900">
              <a:lnSpc>
                <a:spcPts val="2750"/>
              </a:lnSpc>
              <a:buFont typeface="Arial" panose="020B0604020202020204" pitchFamily="34" charset="0"/>
              <a:buChar char="•"/>
            </a:pPr>
            <a:r>
              <a:rPr lang="en-US" sz="2000" dirty="0">
                <a:ea typeface="Martel Sans" pitchFamily="34" charset="-122"/>
                <a:cs typeface="Martel Sans" pitchFamily="34" charset="-120"/>
              </a:rPr>
              <a:t>Create models that match consumer preferences</a:t>
            </a:r>
            <a:endParaRPr lang="en-US" sz="2000" dirty="0"/>
          </a:p>
          <a:p>
            <a:pPr marL="342900" indent="-342900" algn="l">
              <a:lnSpc>
                <a:spcPts val="2750"/>
              </a:lnSpc>
              <a:buFont typeface="Arial" panose="020B0604020202020204" pitchFamily="34" charset="0"/>
              <a:buChar char="•"/>
            </a:pPr>
            <a:endParaRPr lang="en-US" sz="2000" dirty="0"/>
          </a:p>
        </p:txBody>
      </p:sp>
      <p:sp>
        <p:nvSpPr>
          <p:cNvPr id="9" name="Text 12">
            <a:extLst>
              <a:ext uri="{FF2B5EF4-FFF2-40B4-BE49-F238E27FC236}">
                <a16:creationId xmlns:a16="http://schemas.microsoft.com/office/drawing/2014/main" id="{32DDE03A-19B3-F75C-3DDF-54AF1CB75604}"/>
              </a:ext>
            </a:extLst>
          </p:cNvPr>
          <p:cNvSpPr/>
          <p:nvPr/>
        </p:nvSpPr>
        <p:spPr>
          <a:xfrm>
            <a:off x="462593" y="5263589"/>
            <a:ext cx="2835235" cy="354330"/>
          </a:xfrm>
          <a:prstGeom prst="rect">
            <a:avLst/>
          </a:prstGeom>
          <a:noFill/>
          <a:ln/>
        </p:spPr>
        <p:txBody>
          <a:bodyPr wrap="none" lIns="0" tIns="0" rIns="0" bIns="0" rtlCol="0" anchor="t"/>
          <a:lstStyle/>
          <a:p>
            <a:pPr marL="0" indent="0" algn="l">
              <a:lnSpc>
                <a:spcPts val="2750"/>
              </a:lnSpc>
              <a:buNone/>
            </a:pPr>
            <a:r>
              <a:rPr lang="en-US" sz="2000" b="1" dirty="0">
                <a:ea typeface="Kanit Light" pitchFamily="34" charset="-122"/>
                <a:cs typeface="Kanit Light" pitchFamily="34" charset="-120"/>
              </a:rPr>
              <a:t>3. Promotion</a:t>
            </a:r>
          </a:p>
          <a:p>
            <a:pPr>
              <a:lnSpc>
                <a:spcPts val="2750"/>
              </a:lnSpc>
            </a:pPr>
            <a:r>
              <a:rPr lang="en-US" sz="2000" dirty="0">
                <a:solidFill>
                  <a:srgbClr val="2C3249"/>
                </a:solidFill>
                <a:ea typeface="Martel Sans" pitchFamily="34" charset="-122"/>
                <a:cs typeface="Martel Sans" pitchFamily="34" charset="-120"/>
              </a:rPr>
              <a:t>Craft messages that resonate with target audience</a:t>
            </a:r>
            <a:endParaRPr lang="en-US" sz="2000" dirty="0"/>
          </a:p>
          <a:p>
            <a:pPr marL="0" indent="0" algn="l">
              <a:lnSpc>
                <a:spcPts val="2750"/>
              </a:lnSpc>
              <a:buNone/>
            </a:pPr>
            <a:endParaRPr lang="en-US" sz="2000" dirty="0"/>
          </a:p>
        </p:txBody>
      </p:sp>
      <p:sp>
        <p:nvSpPr>
          <p:cNvPr id="10" name="Text 20">
            <a:extLst>
              <a:ext uri="{FF2B5EF4-FFF2-40B4-BE49-F238E27FC236}">
                <a16:creationId xmlns:a16="http://schemas.microsoft.com/office/drawing/2014/main" id="{133DB821-A266-50F8-25D7-347098F1DE31}"/>
              </a:ext>
            </a:extLst>
          </p:cNvPr>
          <p:cNvSpPr/>
          <p:nvPr/>
        </p:nvSpPr>
        <p:spPr>
          <a:xfrm>
            <a:off x="7164954" y="3806838"/>
            <a:ext cx="2835235" cy="354330"/>
          </a:xfrm>
          <a:prstGeom prst="rect">
            <a:avLst/>
          </a:prstGeom>
          <a:noFill/>
          <a:ln/>
        </p:spPr>
        <p:txBody>
          <a:bodyPr wrap="none" lIns="0" tIns="0" rIns="0" bIns="0" rtlCol="0" anchor="t"/>
          <a:lstStyle/>
          <a:p>
            <a:pPr marL="0" indent="0" algn="l">
              <a:lnSpc>
                <a:spcPts val="2750"/>
              </a:lnSpc>
              <a:buNone/>
            </a:pPr>
            <a:r>
              <a:rPr lang="en-US" sz="2000" b="1" dirty="0">
                <a:ea typeface="Kanit Light" pitchFamily="34" charset="-122"/>
                <a:cs typeface="Kanit Light" pitchFamily="34" charset="-120"/>
              </a:rPr>
              <a:t>5. Positioning</a:t>
            </a:r>
          </a:p>
          <a:p>
            <a:pPr>
              <a:lnSpc>
                <a:spcPts val="2750"/>
              </a:lnSpc>
            </a:pPr>
            <a:r>
              <a:rPr lang="en-US" sz="2000" dirty="0">
                <a:ea typeface="Martel Sans" pitchFamily="34" charset="-122"/>
                <a:cs typeface="Martel Sans" pitchFamily="34" charset="-120"/>
              </a:rPr>
              <a:t>Position products to meet consumer needs</a:t>
            </a:r>
            <a:endParaRPr lang="en-US" sz="2000" dirty="0"/>
          </a:p>
          <a:p>
            <a:pPr marL="0" indent="0" algn="l">
              <a:lnSpc>
                <a:spcPts val="2750"/>
              </a:lnSpc>
              <a:buNone/>
            </a:pPr>
            <a:endParaRPr lang="en-US" sz="2000" dirty="0"/>
          </a:p>
        </p:txBody>
      </p:sp>
      <p:sp>
        <p:nvSpPr>
          <p:cNvPr id="11" name="Text 8">
            <a:extLst>
              <a:ext uri="{FF2B5EF4-FFF2-40B4-BE49-F238E27FC236}">
                <a16:creationId xmlns:a16="http://schemas.microsoft.com/office/drawing/2014/main" id="{775F997B-2AF4-AAFF-F347-386C16F83503}"/>
              </a:ext>
            </a:extLst>
          </p:cNvPr>
          <p:cNvSpPr/>
          <p:nvPr/>
        </p:nvSpPr>
        <p:spPr>
          <a:xfrm>
            <a:off x="493299" y="3853446"/>
            <a:ext cx="2835235" cy="354330"/>
          </a:xfrm>
          <a:prstGeom prst="rect">
            <a:avLst/>
          </a:prstGeom>
          <a:noFill/>
          <a:ln/>
        </p:spPr>
        <p:txBody>
          <a:bodyPr wrap="none" lIns="0" tIns="0" rIns="0" bIns="0" rtlCol="0" anchor="t"/>
          <a:lstStyle/>
          <a:p>
            <a:pPr marL="0" indent="0" algn="l">
              <a:lnSpc>
                <a:spcPts val="2750"/>
              </a:lnSpc>
              <a:buNone/>
            </a:pPr>
            <a:r>
              <a:rPr lang="en-US" sz="2000" b="1" dirty="0">
                <a:ea typeface="Kanit Light" pitchFamily="34" charset="-122"/>
                <a:cs typeface="Kanit Light" pitchFamily="34" charset="-120"/>
              </a:rPr>
              <a:t>2. Pricing Strategy</a:t>
            </a:r>
          </a:p>
          <a:p>
            <a:pPr>
              <a:lnSpc>
                <a:spcPts val="2850"/>
              </a:lnSpc>
            </a:pPr>
            <a:r>
              <a:rPr lang="en-US" sz="2000" dirty="0">
                <a:ea typeface="Martel Sans" pitchFamily="34" charset="-122"/>
                <a:cs typeface="Martel Sans" pitchFamily="34" charset="-120"/>
              </a:rPr>
              <a:t>Set prices aligned with perceived value</a:t>
            </a:r>
          </a:p>
          <a:p>
            <a:pPr>
              <a:lnSpc>
                <a:spcPts val="2850"/>
              </a:lnSpc>
            </a:pPr>
            <a:endParaRPr lang="en-US" sz="2000" dirty="0"/>
          </a:p>
          <a:p>
            <a:pPr marL="0" indent="0" algn="l">
              <a:lnSpc>
                <a:spcPts val="2750"/>
              </a:lnSpc>
              <a:buNone/>
            </a:pPr>
            <a:endParaRPr lang="en-US" sz="2000" dirty="0"/>
          </a:p>
        </p:txBody>
      </p:sp>
      <p:sp>
        <p:nvSpPr>
          <p:cNvPr id="13" name="Text 9">
            <a:extLst>
              <a:ext uri="{FF2B5EF4-FFF2-40B4-BE49-F238E27FC236}">
                <a16:creationId xmlns:a16="http://schemas.microsoft.com/office/drawing/2014/main" id="{47760859-6920-D157-EE13-CCD293BD7861}"/>
              </a:ext>
            </a:extLst>
          </p:cNvPr>
          <p:cNvSpPr/>
          <p:nvPr/>
        </p:nvSpPr>
        <p:spPr>
          <a:xfrm>
            <a:off x="7428548" y="3468886"/>
            <a:ext cx="6408063" cy="362903"/>
          </a:xfrm>
          <a:prstGeom prst="rect">
            <a:avLst/>
          </a:prstGeom>
          <a:noFill/>
          <a:ln/>
        </p:spPr>
        <p:txBody>
          <a:bodyPr wrap="none" lIns="0" tIns="0" rIns="0" bIns="0" rtlCol="0" anchor="t"/>
          <a:lstStyle/>
          <a:p>
            <a:pPr marL="0" indent="0" algn="l">
              <a:lnSpc>
                <a:spcPts val="2850"/>
              </a:lnSpc>
              <a:buNone/>
            </a:pPr>
            <a:endParaRPr lang="en-US" sz="1750" dirty="0"/>
          </a:p>
        </p:txBody>
      </p:sp>
      <p:sp>
        <p:nvSpPr>
          <p:cNvPr id="14" name="Text 16">
            <a:extLst>
              <a:ext uri="{FF2B5EF4-FFF2-40B4-BE49-F238E27FC236}">
                <a16:creationId xmlns:a16="http://schemas.microsoft.com/office/drawing/2014/main" id="{61272592-F532-E659-F510-FDAC8EF5846C}"/>
              </a:ext>
            </a:extLst>
          </p:cNvPr>
          <p:cNvSpPr/>
          <p:nvPr/>
        </p:nvSpPr>
        <p:spPr>
          <a:xfrm>
            <a:off x="7195662" y="2578934"/>
            <a:ext cx="2835235" cy="354330"/>
          </a:xfrm>
          <a:prstGeom prst="rect">
            <a:avLst/>
          </a:prstGeom>
          <a:noFill/>
          <a:ln/>
        </p:spPr>
        <p:txBody>
          <a:bodyPr wrap="none" lIns="0" tIns="0" rIns="0" bIns="0" rtlCol="0" anchor="t"/>
          <a:lstStyle/>
          <a:p>
            <a:pPr marL="0" indent="0" algn="l">
              <a:lnSpc>
                <a:spcPts val="2750"/>
              </a:lnSpc>
              <a:buNone/>
            </a:pPr>
            <a:r>
              <a:rPr lang="en-US" sz="2000" b="1" dirty="0">
                <a:ea typeface="Kanit Light" pitchFamily="34" charset="-122"/>
                <a:cs typeface="Kanit Light" pitchFamily="34" charset="-120"/>
              </a:rPr>
              <a:t>4. Packaging</a:t>
            </a:r>
          </a:p>
          <a:p>
            <a:pPr>
              <a:lnSpc>
                <a:spcPts val="2750"/>
              </a:lnSpc>
            </a:pPr>
            <a:r>
              <a:rPr lang="en-US" sz="2000" dirty="0">
                <a:ea typeface="Martel Sans" pitchFamily="34" charset="-122"/>
                <a:cs typeface="Martel Sans" pitchFamily="34" charset="-120"/>
              </a:rPr>
              <a:t>Design packaging that attracts consumers</a:t>
            </a:r>
            <a:endParaRPr lang="en-US" sz="2000" dirty="0"/>
          </a:p>
          <a:p>
            <a:pPr marL="0" indent="0" algn="l">
              <a:lnSpc>
                <a:spcPts val="2750"/>
              </a:lnSpc>
              <a:buNone/>
            </a:pPr>
            <a:endParaRPr lang="en-US" sz="2000" dirty="0"/>
          </a:p>
        </p:txBody>
      </p:sp>
      <p:sp>
        <p:nvSpPr>
          <p:cNvPr id="15" name="Text 24">
            <a:extLst>
              <a:ext uri="{FF2B5EF4-FFF2-40B4-BE49-F238E27FC236}">
                <a16:creationId xmlns:a16="http://schemas.microsoft.com/office/drawing/2014/main" id="{6F1F98C7-0496-A6AA-9B45-79627E01A6C2}"/>
              </a:ext>
            </a:extLst>
          </p:cNvPr>
          <p:cNvSpPr/>
          <p:nvPr/>
        </p:nvSpPr>
        <p:spPr>
          <a:xfrm>
            <a:off x="7164954" y="5263589"/>
            <a:ext cx="2835235" cy="354330"/>
          </a:xfrm>
          <a:prstGeom prst="rect">
            <a:avLst/>
          </a:prstGeom>
          <a:noFill/>
          <a:ln/>
        </p:spPr>
        <p:txBody>
          <a:bodyPr wrap="none" lIns="0" tIns="0" rIns="0" bIns="0" rtlCol="0" anchor="t"/>
          <a:lstStyle/>
          <a:p>
            <a:pPr marL="0" indent="0" algn="l">
              <a:lnSpc>
                <a:spcPts val="2750"/>
              </a:lnSpc>
              <a:buNone/>
            </a:pPr>
            <a:r>
              <a:rPr lang="en-US" sz="2000" b="1" dirty="0">
                <a:ea typeface="Kanit Light" pitchFamily="34" charset="-122"/>
                <a:cs typeface="Kanit Light" pitchFamily="34" charset="-120"/>
              </a:rPr>
              <a:t>6. Distribution</a:t>
            </a:r>
          </a:p>
          <a:p>
            <a:pPr>
              <a:lnSpc>
                <a:spcPts val="2750"/>
              </a:lnSpc>
            </a:pPr>
            <a:r>
              <a:rPr lang="en-US" sz="2000" dirty="0">
                <a:solidFill>
                  <a:srgbClr val="2C3249"/>
                </a:solidFill>
                <a:ea typeface="Martel Sans" pitchFamily="34" charset="-122"/>
                <a:cs typeface="Martel Sans" pitchFamily="34" charset="-120"/>
              </a:rPr>
              <a:t>Choose optimal places for product availability</a:t>
            </a:r>
            <a:endParaRPr lang="en-US" sz="2000" dirty="0"/>
          </a:p>
          <a:p>
            <a:pPr marL="0" indent="0" algn="l">
              <a:lnSpc>
                <a:spcPts val="2750"/>
              </a:lnSpc>
              <a:buNone/>
            </a:pPr>
            <a:endParaRPr lang="en-US" sz="2000" dirty="0"/>
          </a:p>
        </p:txBody>
      </p:sp>
    </p:spTree>
    <p:extLst>
      <p:ext uri="{BB962C8B-B14F-4D97-AF65-F5344CB8AC3E}">
        <p14:creationId xmlns:p14="http://schemas.microsoft.com/office/powerpoint/2010/main" val="3536044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0988E4-102D-E588-B236-A34D9E7E4832}"/>
              </a:ext>
            </a:extLst>
          </p:cNvPr>
          <p:cNvSpPr>
            <a:spLocks noGrp="1"/>
          </p:cNvSpPr>
          <p:nvPr>
            <p:ph type="title"/>
          </p:nvPr>
        </p:nvSpPr>
        <p:spPr>
          <a:xfrm>
            <a:off x="569815" y="1779678"/>
            <a:ext cx="9818001" cy="164659"/>
          </a:xfrm>
        </p:spPr>
        <p:txBody>
          <a:bodyPr>
            <a:noAutofit/>
          </a:bodyPr>
          <a:lstStyle/>
          <a:p>
            <a:r>
              <a:rPr lang="en-US" sz="2800" b="1" dirty="0">
                <a:solidFill>
                  <a:schemeClr val="tx1"/>
                </a:solidFill>
                <a:cs typeface="Kanit Light" pitchFamily="34" charset="-120"/>
              </a:rPr>
              <a:t>6. Leads to purchase decision: </a:t>
            </a:r>
            <a:br>
              <a:rPr lang="en-US" sz="2800" b="1" dirty="0">
                <a:solidFill>
                  <a:schemeClr val="tx1"/>
                </a:solidFill>
                <a:cs typeface="Kanit Light" pitchFamily="34" charset="-120"/>
              </a:rPr>
            </a:br>
            <a:endParaRPr lang="en-US" sz="2800" b="1" dirty="0">
              <a:solidFill>
                <a:schemeClr val="tx1"/>
              </a:solidFill>
            </a:endParaRPr>
          </a:p>
        </p:txBody>
      </p:sp>
      <p:sp>
        <p:nvSpPr>
          <p:cNvPr id="2" name="Text Placeholder 1">
            <a:extLst>
              <a:ext uri="{FF2B5EF4-FFF2-40B4-BE49-F238E27FC236}">
                <a16:creationId xmlns:a16="http://schemas.microsoft.com/office/drawing/2014/main" id="{8233B595-DA05-C272-1C41-09A79A33C06C}"/>
              </a:ext>
            </a:extLst>
          </p:cNvPr>
          <p:cNvSpPr>
            <a:spLocks noGrp="1"/>
          </p:cNvSpPr>
          <p:nvPr>
            <p:ph type="body"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6EB33A8D-41A0-F72E-2DFF-C998B79C1170}"/>
              </a:ext>
            </a:extLst>
          </p:cNvPr>
          <p:cNvSpPr>
            <a:spLocks noGrp="1"/>
          </p:cNvSpPr>
          <p:nvPr>
            <p:ph type="sldNum" sz="quarter" idx="4"/>
          </p:nvPr>
        </p:nvSpPr>
        <p:spPr/>
        <p:txBody>
          <a:bodyPr/>
          <a:lstStyle/>
          <a:p>
            <a:fld id="{3A4F6043-7A67-491B-98BC-F933DED7226D}" type="slidenum">
              <a:rPr lang="en-US" smtClean="0"/>
              <a:pPr/>
              <a:t>11</a:t>
            </a:fld>
            <a:endParaRPr lang="en-US" dirty="0"/>
          </a:p>
        </p:txBody>
      </p:sp>
      <p:sp>
        <p:nvSpPr>
          <p:cNvPr id="5" name="Table Placeholder 4">
            <a:extLst>
              <a:ext uri="{FF2B5EF4-FFF2-40B4-BE49-F238E27FC236}">
                <a16:creationId xmlns:a16="http://schemas.microsoft.com/office/drawing/2014/main" id="{A8212058-C417-89E0-6F8E-F1C3E7D8B20D}"/>
              </a:ext>
            </a:extLst>
          </p:cNvPr>
          <p:cNvSpPr>
            <a:spLocks noGrp="1"/>
          </p:cNvSpPr>
          <p:nvPr>
            <p:ph type="tbl" sz="quarter" idx="10"/>
          </p:nvPr>
        </p:nvSpPr>
        <p:spPr/>
        <p:txBody>
          <a:bodyPr/>
          <a:lstStyle/>
          <a:p>
            <a:endParaRPr lang="en-IN" dirty="0"/>
          </a:p>
        </p:txBody>
      </p:sp>
      <p:pic>
        <p:nvPicPr>
          <p:cNvPr id="8" name="Picture 7" descr="A diagram of a customer relationship&#10;&#10;AI-generated content may be incorrect.">
            <a:extLst>
              <a:ext uri="{FF2B5EF4-FFF2-40B4-BE49-F238E27FC236}">
                <a16:creationId xmlns:a16="http://schemas.microsoft.com/office/drawing/2014/main" id="{C1FD6A61-BB12-5E14-F7D5-0003E09D2D7F}"/>
              </a:ext>
            </a:extLst>
          </p:cNvPr>
          <p:cNvPicPr>
            <a:picLocks noChangeAspect="1"/>
          </p:cNvPicPr>
          <p:nvPr/>
        </p:nvPicPr>
        <p:blipFill>
          <a:blip r:embed="rId3"/>
          <a:stretch>
            <a:fillRect/>
          </a:stretch>
        </p:blipFill>
        <p:spPr>
          <a:xfrm>
            <a:off x="677836" y="1894996"/>
            <a:ext cx="5143309" cy="3712916"/>
          </a:xfrm>
          <a:prstGeom prst="rect">
            <a:avLst/>
          </a:prstGeom>
        </p:spPr>
      </p:pic>
      <p:sp>
        <p:nvSpPr>
          <p:cNvPr id="10" name="TextBox 9">
            <a:extLst>
              <a:ext uri="{FF2B5EF4-FFF2-40B4-BE49-F238E27FC236}">
                <a16:creationId xmlns:a16="http://schemas.microsoft.com/office/drawing/2014/main" id="{8E1EDD4E-E6B8-09FB-CE35-2B401EA658E0}"/>
              </a:ext>
            </a:extLst>
          </p:cNvPr>
          <p:cNvSpPr txBox="1"/>
          <p:nvPr/>
        </p:nvSpPr>
        <p:spPr>
          <a:xfrm>
            <a:off x="677836" y="5836785"/>
            <a:ext cx="9814197" cy="752065"/>
          </a:xfrm>
          <a:prstGeom prst="rect">
            <a:avLst/>
          </a:prstGeom>
          <a:noFill/>
        </p:spPr>
        <p:txBody>
          <a:bodyPr wrap="square">
            <a:spAutoFit/>
          </a:bodyPr>
          <a:lstStyle/>
          <a:p>
            <a:pPr marL="0" indent="0" algn="just">
              <a:lnSpc>
                <a:spcPts val="2550"/>
              </a:lnSpc>
              <a:buNone/>
            </a:pPr>
            <a:r>
              <a:rPr lang="en-US" sz="2000" dirty="0">
                <a:ea typeface="Martel Sans" pitchFamily="34" charset="-122"/>
                <a:cs typeface="Martel Sans" pitchFamily="34" charset="-120"/>
              </a:rPr>
              <a:t>Buying motives drive purchase decisions, leading to higher demand. </a:t>
            </a:r>
          </a:p>
          <a:p>
            <a:pPr marL="0" indent="0" algn="just">
              <a:lnSpc>
                <a:spcPts val="2550"/>
              </a:lnSpc>
              <a:buNone/>
            </a:pPr>
            <a:r>
              <a:rPr lang="en-US" sz="2000" dirty="0">
                <a:ea typeface="Martel Sans" pitchFamily="34" charset="-122"/>
                <a:cs typeface="Martel Sans" pitchFamily="34" charset="-120"/>
              </a:rPr>
              <a:t>Marketers must influence consumer behavior to boost purchases and grow their business.</a:t>
            </a:r>
            <a:endParaRPr lang="en-US" sz="2000" dirty="0"/>
          </a:p>
        </p:txBody>
      </p:sp>
      <p:pic>
        <p:nvPicPr>
          <p:cNvPr id="12" name="Picture 11" descr="A person in a grocery store&#10;&#10;AI-generated content may be incorrect.">
            <a:extLst>
              <a:ext uri="{FF2B5EF4-FFF2-40B4-BE49-F238E27FC236}">
                <a16:creationId xmlns:a16="http://schemas.microsoft.com/office/drawing/2014/main" id="{14CB7AE9-B5BF-643A-1883-CBD8C2C2D05D}"/>
              </a:ext>
            </a:extLst>
          </p:cNvPr>
          <p:cNvPicPr>
            <a:picLocks noChangeAspect="1"/>
          </p:cNvPicPr>
          <p:nvPr/>
        </p:nvPicPr>
        <p:blipFill>
          <a:blip r:embed="rId4"/>
          <a:stretch>
            <a:fillRect/>
          </a:stretch>
        </p:blipFill>
        <p:spPr>
          <a:xfrm>
            <a:off x="6202837" y="1623499"/>
            <a:ext cx="5820373" cy="4192011"/>
          </a:xfrm>
          <a:prstGeom prst="rect">
            <a:avLst/>
          </a:prstGeom>
          <a:ln>
            <a:noFill/>
          </a:ln>
          <a:effectLst>
            <a:softEdge rad="112500"/>
          </a:effectLst>
        </p:spPr>
      </p:pic>
    </p:spTree>
    <p:extLst>
      <p:ext uri="{BB962C8B-B14F-4D97-AF65-F5344CB8AC3E}">
        <p14:creationId xmlns:p14="http://schemas.microsoft.com/office/powerpoint/2010/main" val="2255117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80268-1494-2660-4948-863C5C72646E}"/>
              </a:ext>
            </a:extLst>
          </p:cNvPr>
          <p:cNvSpPr>
            <a:spLocks noGrp="1"/>
          </p:cNvSpPr>
          <p:nvPr>
            <p:ph type="title"/>
          </p:nvPr>
        </p:nvSpPr>
        <p:spPr>
          <a:xfrm>
            <a:off x="413657" y="1819373"/>
            <a:ext cx="10654936" cy="116412"/>
          </a:xfrm>
        </p:spPr>
        <p:txBody>
          <a:bodyPr>
            <a:normAutofit fontScale="90000"/>
          </a:bodyPr>
          <a:lstStyle/>
          <a:p>
            <a:r>
              <a:rPr lang="en-US" sz="2800" b="1" dirty="0">
                <a:solidFill>
                  <a:schemeClr val="tx1"/>
                </a:solidFill>
                <a:cs typeface="Kanit Light" pitchFamily="34" charset="-120"/>
              </a:rPr>
              <a:t>7. Varies from product to product: </a:t>
            </a:r>
            <a:br>
              <a:rPr lang="en-US" sz="2800" b="1" dirty="0">
                <a:solidFill>
                  <a:schemeClr val="tx1"/>
                </a:solidFill>
                <a:cs typeface="Kanit Light" pitchFamily="34" charset="-120"/>
              </a:rPr>
            </a:br>
            <a:endParaRPr lang="en-US" sz="2800" b="1" dirty="0">
              <a:solidFill>
                <a:schemeClr val="tx1"/>
              </a:solidFill>
            </a:endParaRPr>
          </a:p>
        </p:txBody>
      </p:sp>
      <p:sp>
        <p:nvSpPr>
          <p:cNvPr id="7" name="Content Placeholder 6">
            <a:extLst>
              <a:ext uri="{FF2B5EF4-FFF2-40B4-BE49-F238E27FC236}">
                <a16:creationId xmlns:a16="http://schemas.microsoft.com/office/drawing/2014/main" id="{4694F5F6-7059-E66A-7133-6DDF9733784B}"/>
              </a:ext>
            </a:extLst>
          </p:cNvPr>
          <p:cNvSpPr>
            <a:spLocks noGrp="1"/>
          </p:cNvSpPr>
          <p:nvPr>
            <p:ph sz="quarter" idx="4"/>
          </p:nvPr>
        </p:nvSpPr>
        <p:spPr>
          <a:xfrm>
            <a:off x="413656" y="1935785"/>
            <a:ext cx="4500589" cy="2221436"/>
          </a:xfrm>
        </p:spPr>
        <p:txBody>
          <a:bodyPr>
            <a:normAutofit/>
          </a:bodyPr>
          <a:lstStyle/>
          <a:p>
            <a:pPr algn="just"/>
            <a:r>
              <a:rPr lang="en-US" sz="2000" dirty="0">
                <a:solidFill>
                  <a:schemeClr val="tx1"/>
                </a:solidFill>
                <a:cs typeface="Martel Sans" pitchFamily="34" charset="-120"/>
              </a:rPr>
              <a:t>Consumer behavior is different for different products. </a:t>
            </a:r>
          </a:p>
          <a:p>
            <a:pPr algn="just"/>
            <a:r>
              <a:rPr lang="en-US" sz="2000" dirty="0">
                <a:solidFill>
                  <a:schemeClr val="tx1"/>
                </a:solidFill>
                <a:cs typeface="Martel Sans" pitchFamily="34" charset="-120"/>
              </a:rPr>
              <a:t>There are some consumers who may buy more quantity of certain items and very low or no quantity of other items. </a:t>
            </a:r>
            <a:endParaRPr lang="en-IN" sz="2000" dirty="0">
              <a:solidFill>
                <a:schemeClr val="tx1"/>
              </a:solidFill>
              <a:cs typeface="Martel Sans" pitchFamily="34" charset="-120"/>
            </a:endParaRPr>
          </a:p>
          <a:p>
            <a:endParaRPr lang="en-US" sz="2000" dirty="0">
              <a:solidFill>
                <a:schemeClr val="tx1"/>
              </a:solidFill>
            </a:endParaRPr>
          </a:p>
        </p:txBody>
      </p:sp>
      <p:sp>
        <p:nvSpPr>
          <p:cNvPr id="4" name="Content Placeholder 3">
            <a:extLst>
              <a:ext uri="{FF2B5EF4-FFF2-40B4-BE49-F238E27FC236}">
                <a16:creationId xmlns:a16="http://schemas.microsoft.com/office/drawing/2014/main" id="{0A552E9A-D084-7FDA-32AA-D4368360A100}"/>
              </a:ext>
            </a:extLst>
          </p:cNvPr>
          <p:cNvSpPr>
            <a:spLocks noGrp="1"/>
          </p:cNvSpPr>
          <p:nvPr>
            <p:ph sz="half" idx="2"/>
          </p:nvPr>
        </p:nvSpPr>
        <p:spPr>
          <a:xfrm>
            <a:off x="6371191" y="1768445"/>
            <a:ext cx="5407152" cy="2388776"/>
          </a:xfrm>
        </p:spPr>
        <p:txBody>
          <a:bodyPr>
            <a:normAutofit fontScale="92500"/>
          </a:bodyPr>
          <a:lstStyle/>
          <a:p>
            <a:pPr algn="just">
              <a:lnSpc>
                <a:spcPct val="100000"/>
              </a:lnSpc>
            </a:pPr>
            <a:r>
              <a:rPr lang="en-US" sz="2000" dirty="0">
                <a:solidFill>
                  <a:schemeClr val="tx1"/>
                </a:solidFill>
                <a:ea typeface="Kanit Light" pitchFamily="34" charset="-122"/>
                <a:cs typeface="Kanit Light" pitchFamily="34" charset="-120"/>
              </a:rPr>
              <a:t>Teenagers</a:t>
            </a:r>
            <a:endParaRPr lang="en-US" sz="2000" dirty="0">
              <a:solidFill>
                <a:schemeClr val="tx1"/>
              </a:solidFill>
            </a:endParaRPr>
          </a:p>
          <a:p>
            <a:pPr algn="just">
              <a:lnSpc>
                <a:spcPct val="100000"/>
              </a:lnSpc>
            </a:pPr>
            <a:r>
              <a:rPr lang="en-US" sz="2000" dirty="0">
                <a:solidFill>
                  <a:schemeClr val="tx1"/>
                </a:solidFill>
                <a:ea typeface="Martel Sans" pitchFamily="34" charset="-122"/>
                <a:cs typeface="Martel Sans" pitchFamily="34" charset="-120"/>
              </a:rPr>
              <a:t>Spend heavily on cell phones and branded clothing for snob appeal, but avoid academic reading materials</a:t>
            </a:r>
            <a:endParaRPr lang="en-US" sz="2000" dirty="0">
              <a:solidFill>
                <a:schemeClr val="tx1"/>
              </a:solidFill>
            </a:endParaRPr>
          </a:p>
          <a:p>
            <a:pPr algn="just">
              <a:lnSpc>
                <a:spcPct val="100000"/>
              </a:lnSpc>
            </a:pPr>
            <a:r>
              <a:rPr lang="en-US" sz="2000" dirty="0">
                <a:solidFill>
                  <a:schemeClr val="tx1"/>
                </a:solidFill>
                <a:ea typeface="Kanit Light" pitchFamily="34" charset="-122"/>
                <a:cs typeface="Kanit Light" pitchFamily="34" charset="-120"/>
              </a:rPr>
              <a:t>Middle-Aged Adults</a:t>
            </a:r>
            <a:endParaRPr lang="en-US" sz="2000" dirty="0">
              <a:solidFill>
                <a:schemeClr val="tx1"/>
              </a:solidFill>
            </a:endParaRPr>
          </a:p>
          <a:p>
            <a:pPr algn="just">
              <a:lnSpc>
                <a:spcPct val="100000"/>
              </a:lnSpc>
            </a:pPr>
            <a:r>
              <a:rPr lang="en-US" sz="2000" dirty="0">
                <a:solidFill>
                  <a:schemeClr val="tx1"/>
                </a:solidFill>
                <a:ea typeface="Martel Sans" pitchFamily="34" charset="-122"/>
                <a:cs typeface="Martel Sans" pitchFamily="34" charset="-120"/>
              </a:rPr>
              <a:t>Spend less on clothing, invest more in savings, insurance schemes, and pension plans</a:t>
            </a:r>
            <a:endParaRPr lang="en-US" sz="2000" dirty="0">
              <a:solidFill>
                <a:schemeClr val="tx1"/>
              </a:solidFill>
            </a:endParaRPr>
          </a:p>
          <a:p>
            <a:pPr algn="just">
              <a:lnSpc>
                <a:spcPct val="100000"/>
              </a:lnSpc>
            </a:pPr>
            <a:endParaRPr lang="en-US" sz="2000" dirty="0">
              <a:solidFill>
                <a:schemeClr val="tx1"/>
              </a:solidFill>
            </a:endParaRPr>
          </a:p>
        </p:txBody>
      </p:sp>
      <p:sp>
        <p:nvSpPr>
          <p:cNvPr id="27" name="Slide Number Placeholder 26">
            <a:extLst>
              <a:ext uri="{FF2B5EF4-FFF2-40B4-BE49-F238E27FC236}">
                <a16:creationId xmlns:a16="http://schemas.microsoft.com/office/drawing/2014/main" id="{39C3EA6F-C7F7-8CA4-C495-1C9EEFF33DFD}"/>
              </a:ext>
            </a:extLst>
          </p:cNvPr>
          <p:cNvSpPr>
            <a:spLocks noGrp="1"/>
          </p:cNvSpPr>
          <p:nvPr>
            <p:ph type="sldNum" sz="quarter" idx="14"/>
          </p:nvPr>
        </p:nvSpPr>
        <p:spPr/>
        <p:txBody>
          <a:bodyPr/>
          <a:lstStyle/>
          <a:p>
            <a:fld id="{3A4F6043-7A67-491B-98BC-F933DED7226D}" type="slidenum">
              <a:rPr lang="en-US" smtClean="0"/>
              <a:pPr/>
              <a:t>12</a:t>
            </a:fld>
            <a:endParaRPr lang="en-US" dirty="0"/>
          </a:p>
        </p:txBody>
      </p:sp>
      <p:pic>
        <p:nvPicPr>
          <p:cNvPr id="3" name="Picture 2" descr="A black shoe with laces&#10;&#10;AI-generated content may be incorrect.">
            <a:extLst>
              <a:ext uri="{FF2B5EF4-FFF2-40B4-BE49-F238E27FC236}">
                <a16:creationId xmlns:a16="http://schemas.microsoft.com/office/drawing/2014/main" id="{5CDB1102-0F8F-B369-BCE3-C864678917F0}"/>
              </a:ext>
            </a:extLst>
          </p:cNvPr>
          <p:cNvPicPr>
            <a:picLocks noChangeAspect="1"/>
          </p:cNvPicPr>
          <p:nvPr/>
        </p:nvPicPr>
        <p:blipFill>
          <a:blip r:embed="rId3"/>
          <a:srcRect l="5202" t="9844" r="4592" b="3210"/>
          <a:stretch>
            <a:fillRect/>
          </a:stretch>
        </p:blipFill>
        <p:spPr>
          <a:xfrm>
            <a:off x="2772617" y="3938348"/>
            <a:ext cx="5740202" cy="2848952"/>
          </a:xfrm>
          <a:prstGeom prst="rect">
            <a:avLst/>
          </a:prstGeom>
          <a:ln>
            <a:noFill/>
          </a:ln>
          <a:effectLst>
            <a:softEdge rad="112500"/>
          </a:effectLst>
        </p:spPr>
      </p:pic>
    </p:spTree>
    <p:extLst>
      <p:ext uri="{BB962C8B-B14F-4D97-AF65-F5344CB8AC3E}">
        <p14:creationId xmlns:p14="http://schemas.microsoft.com/office/powerpoint/2010/main" val="160323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B458798-14B3-4E65-8F8B-DCED649CBF77}"/>
              </a:ext>
            </a:extLst>
          </p:cNvPr>
          <p:cNvSpPr>
            <a:spLocks noGrp="1"/>
          </p:cNvSpPr>
          <p:nvPr>
            <p:ph type="title"/>
          </p:nvPr>
        </p:nvSpPr>
        <p:spPr>
          <a:xfrm>
            <a:off x="420370" y="1857333"/>
            <a:ext cx="10661904" cy="352082"/>
          </a:xfrm>
        </p:spPr>
        <p:txBody>
          <a:bodyPr>
            <a:normAutofit fontScale="90000"/>
          </a:bodyPr>
          <a:lstStyle/>
          <a:p>
            <a:r>
              <a:rPr lang="en-US" sz="3200" dirty="0">
                <a:solidFill>
                  <a:schemeClr val="tx1"/>
                </a:solidFill>
                <a:latin typeface="+mn-lt"/>
                <a:cs typeface="Kanit Light" pitchFamily="34" charset="-120"/>
              </a:rPr>
              <a:t>8. Improves standard of living:</a:t>
            </a:r>
            <a:br>
              <a:rPr lang="en-US" sz="3200" dirty="0">
                <a:solidFill>
                  <a:schemeClr val="tx1"/>
                </a:solidFill>
                <a:latin typeface="+mn-lt"/>
                <a:cs typeface="Kanit Light" pitchFamily="34" charset="-120"/>
              </a:rPr>
            </a:br>
            <a:endParaRPr lang="en-US" sz="3200" dirty="0">
              <a:solidFill>
                <a:schemeClr val="tx1"/>
              </a:solidFill>
              <a:latin typeface="+mn-lt"/>
            </a:endParaRPr>
          </a:p>
        </p:txBody>
      </p:sp>
      <p:sp>
        <p:nvSpPr>
          <p:cNvPr id="10" name="Slide Number Placeholder 9">
            <a:extLst>
              <a:ext uri="{FF2B5EF4-FFF2-40B4-BE49-F238E27FC236}">
                <a16:creationId xmlns:a16="http://schemas.microsoft.com/office/drawing/2014/main" id="{C5FD66AD-F50E-028D-B4E4-7C072A555294}"/>
              </a:ext>
            </a:extLst>
          </p:cNvPr>
          <p:cNvSpPr>
            <a:spLocks noGrp="1"/>
          </p:cNvSpPr>
          <p:nvPr>
            <p:ph type="sldNum" sz="quarter" idx="12"/>
          </p:nvPr>
        </p:nvSpPr>
        <p:spPr/>
        <p:txBody>
          <a:bodyPr/>
          <a:lstStyle/>
          <a:p>
            <a:fld id="{3A4F6043-7A67-491B-98BC-F933DED7226D}" type="slidenum">
              <a:rPr lang="en-US" smtClean="0"/>
              <a:pPr/>
              <a:t>13</a:t>
            </a:fld>
            <a:endParaRPr lang="en-US" dirty="0"/>
          </a:p>
        </p:txBody>
      </p:sp>
      <p:sp>
        <p:nvSpPr>
          <p:cNvPr id="3" name="Table Placeholder 2">
            <a:extLst>
              <a:ext uri="{FF2B5EF4-FFF2-40B4-BE49-F238E27FC236}">
                <a16:creationId xmlns:a16="http://schemas.microsoft.com/office/drawing/2014/main" id="{5DB42E87-08B1-92BC-68EE-0FE3165605EC}"/>
              </a:ext>
            </a:extLst>
          </p:cNvPr>
          <p:cNvSpPr>
            <a:spLocks noGrp="1"/>
          </p:cNvSpPr>
          <p:nvPr>
            <p:ph type="tbl" sz="quarter" idx="13"/>
          </p:nvPr>
        </p:nvSpPr>
        <p:spPr>
          <a:xfrm>
            <a:off x="231898" y="2481931"/>
            <a:ext cx="6781550" cy="3490925"/>
          </a:xfrm>
        </p:spPr>
        <p:txBody>
          <a:bodyPr/>
          <a:lstStyle/>
          <a:p>
            <a:endParaRPr lang="en-IN"/>
          </a:p>
        </p:txBody>
      </p:sp>
      <p:sp>
        <p:nvSpPr>
          <p:cNvPr id="4" name="Text 1">
            <a:extLst>
              <a:ext uri="{FF2B5EF4-FFF2-40B4-BE49-F238E27FC236}">
                <a16:creationId xmlns:a16="http://schemas.microsoft.com/office/drawing/2014/main" id="{98DE16C2-424F-7005-4513-D663E30801D6}"/>
              </a:ext>
            </a:extLst>
          </p:cNvPr>
          <p:cNvSpPr/>
          <p:nvPr/>
        </p:nvSpPr>
        <p:spPr>
          <a:xfrm>
            <a:off x="766535" y="1926358"/>
            <a:ext cx="3636407" cy="748427"/>
          </a:xfrm>
          <a:prstGeom prst="rect">
            <a:avLst/>
          </a:prstGeom>
          <a:noFill/>
          <a:ln/>
        </p:spPr>
        <p:txBody>
          <a:bodyPr wrap="none" lIns="0" tIns="0" rIns="0" bIns="0" rtlCol="0" anchor="t"/>
          <a:lstStyle/>
          <a:p>
            <a:pPr marL="0" indent="0" algn="ctr">
              <a:lnSpc>
                <a:spcPts val="5850"/>
              </a:lnSpc>
              <a:buNone/>
            </a:pPr>
            <a:r>
              <a:rPr lang="en-US" sz="5850" dirty="0">
                <a:solidFill>
                  <a:srgbClr val="2C3249"/>
                </a:solidFill>
                <a:latin typeface="Kanit Light" pitchFamily="34" charset="0"/>
                <a:ea typeface="Kanit Light" pitchFamily="34" charset="-122"/>
                <a:cs typeface="Kanit Light" pitchFamily="34" charset="-120"/>
              </a:rPr>
              <a:t>↑</a:t>
            </a:r>
            <a:endParaRPr lang="en-US" sz="5850" dirty="0"/>
          </a:p>
        </p:txBody>
      </p:sp>
      <p:sp>
        <p:nvSpPr>
          <p:cNvPr id="6" name="Text 2">
            <a:extLst>
              <a:ext uri="{FF2B5EF4-FFF2-40B4-BE49-F238E27FC236}">
                <a16:creationId xmlns:a16="http://schemas.microsoft.com/office/drawing/2014/main" id="{FD85C36A-9752-4CB9-52FD-FB447D2030E7}"/>
              </a:ext>
            </a:extLst>
          </p:cNvPr>
          <p:cNvSpPr/>
          <p:nvPr/>
        </p:nvSpPr>
        <p:spPr>
          <a:xfrm>
            <a:off x="326006" y="2674784"/>
            <a:ext cx="6781549" cy="3424358"/>
          </a:xfrm>
          <a:prstGeom prst="rect">
            <a:avLst/>
          </a:prstGeom>
          <a:noFill/>
          <a:ln/>
        </p:spPr>
        <p:txBody>
          <a:bodyPr wrap="none" lIns="0" tIns="0" rIns="0" bIns="0" rtlCol="0" anchor="t"/>
          <a:lstStyle/>
          <a:p>
            <a:pPr marL="0" indent="0">
              <a:lnSpc>
                <a:spcPts val="2750"/>
              </a:lnSpc>
              <a:buNone/>
            </a:pPr>
            <a:r>
              <a:rPr lang="en-US" sz="2000" b="1" dirty="0">
                <a:ea typeface="Kanit Light" pitchFamily="34" charset="-122"/>
                <a:cs typeface="Kanit Light" pitchFamily="34" charset="-120"/>
              </a:rPr>
              <a:t>                          Standard of Living</a:t>
            </a:r>
          </a:p>
          <a:p>
            <a:pPr>
              <a:lnSpc>
                <a:spcPts val="2850"/>
              </a:lnSpc>
            </a:pPr>
            <a:endParaRPr lang="en-US" sz="2000" dirty="0">
              <a:solidFill>
                <a:srgbClr val="2C3249"/>
              </a:solidFill>
              <a:ea typeface="Martel Sans" pitchFamily="34" charset="-122"/>
              <a:cs typeface="Martel Sans" pitchFamily="34" charset="-120"/>
            </a:endParaRPr>
          </a:p>
          <a:p>
            <a:pPr>
              <a:lnSpc>
                <a:spcPts val="2850"/>
              </a:lnSpc>
            </a:pPr>
            <a:r>
              <a:rPr lang="en-US" sz="2000" dirty="0">
                <a:ea typeface="Martel Sans" pitchFamily="34" charset="-122"/>
                <a:cs typeface="Martel Sans" pitchFamily="34" charset="-120"/>
              </a:rPr>
              <a:t>More purchases lead to higher living standards and quality of life</a:t>
            </a:r>
          </a:p>
          <a:p>
            <a:pPr>
              <a:lnSpc>
                <a:spcPts val="2850"/>
              </a:lnSpc>
            </a:pPr>
            <a:endParaRPr lang="en-US" sz="2000" dirty="0">
              <a:ea typeface="Martel Sans" pitchFamily="34" charset="-122"/>
              <a:cs typeface="Martel Sans" pitchFamily="34" charset="-120"/>
            </a:endParaRPr>
          </a:p>
          <a:p>
            <a:pPr>
              <a:lnSpc>
                <a:spcPts val="2850"/>
              </a:lnSpc>
            </a:pPr>
            <a:r>
              <a:rPr lang="en-US" sz="2000" dirty="0">
                <a:cs typeface="Martel Sans" pitchFamily="34" charset="-120"/>
              </a:rPr>
              <a:t>The more a person buys the goods and services, the higher is </a:t>
            </a:r>
          </a:p>
          <a:p>
            <a:pPr>
              <a:lnSpc>
                <a:spcPts val="2850"/>
              </a:lnSpc>
            </a:pPr>
            <a:r>
              <a:rPr lang="en-US" sz="2000" dirty="0">
                <a:cs typeface="Martel Sans" pitchFamily="34" charset="-120"/>
              </a:rPr>
              <a:t>the standard of living. </a:t>
            </a:r>
          </a:p>
          <a:p>
            <a:pPr marL="0" indent="0" algn="ctr">
              <a:lnSpc>
                <a:spcPts val="2750"/>
              </a:lnSpc>
              <a:buNone/>
            </a:pPr>
            <a:endParaRPr lang="en-US" sz="2000" dirty="0">
              <a:ea typeface="Kanit Light" pitchFamily="34" charset="-122"/>
              <a:cs typeface="Kanit Light" pitchFamily="34" charset="-120"/>
            </a:endParaRPr>
          </a:p>
          <a:p>
            <a:pPr marL="0" indent="0" algn="ctr">
              <a:lnSpc>
                <a:spcPts val="2750"/>
              </a:lnSpc>
              <a:buNone/>
            </a:pPr>
            <a:endParaRPr lang="en-US" sz="2000" dirty="0"/>
          </a:p>
        </p:txBody>
      </p:sp>
      <p:pic>
        <p:nvPicPr>
          <p:cNvPr id="7" name="Picture 6" descr="A living room with a fireplace and a chair&#10;&#10;AI-generated content may be incorrect.">
            <a:extLst>
              <a:ext uri="{FF2B5EF4-FFF2-40B4-BE49-F238E27FC236}">
                <a16:creationId xmlns:a16="http://schemas.microsoft.com/office/drawing/2014/main" id="{42E4B86B-2A13-AE66-46D5-45C715750112}"/>
              </a:ext>
            </a:extLst>
          </p:cNvPr>
          <p:cNvPicPr>
            <a:picLocks noChangeAspect="1"/>
          </p:cNvPicPr>
          <p:nvPr/>
        </p:nvPicPr>
        <p:blipFill>
          <a:blip r:embed="rId3"/>
          <a:stretch>
            <a:fillRect/>
          </a:stretch>
        </p:blipFill>
        <p:spPr>
          <a:xfrm>
            <a:off x="6881568" y="2187976"/>
            <a:ext cx="5165890" cy="3784879"/>
          </a:xfrm>
          <a:prstGeom prst="rect">
            <a:avLst/>
          </a:prstGeom>
          <a:ln>
            <a:noFill/>
          </a:ln>
          <a:effectLst>
            <a:softEdge rad="112500"/>
          </a:effectLst>
        </p:spPr>
      </p:pic>
    </p:spTree>
    <p:extLst>
      <p:ext uri="{BB962C8B-B14F-4D97-AF65-F5344CB8AC3E}">
        <p14:creationId xmlns:p14="http://schemas.microsoft.com/office/powerpoint/2010/main" val="4265392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41523-1C39-F0C3-DF5D-947ED39B0904}"/>
              </a:ext>
            </a:extLst>
          </p:cNvPr>
          <p:cNvSpPr>
            <a:spLocks noGrp="1"/>
          </p:cNvSpPr>
          <p:nvPr>
            <p:ph type="title"/>
          </p:nvPr>
        </p:nvSpPr>
        <p:spPr/>
        <p:txBody>
          <a:bodyPr/>
          <a:lstStyle/>
          <a:p>
            <a:endParaRPr lang="en-IN"/>
          </a:p>
        </p:txBody>
      </p:sp>
      <p:sp>
        <p:nvSpPr>
          <p:cNvPr id="3" name="Slide Number Placeholder 2">
            <a:extLst>
              <a:ext uri="{FF2B5EF4-FFF2-40B4-BE49-F238E27FC236}">
                <a16:creationId xmlns:a16="http://schemas.microsoft.com/office/drawing/2014/main" id="{0AC4346F-47FD-41D4-4C2B-1A70BA4ACE2A}"/>
              </a:ext>
            </a:extLst>
          </p:cNvPr>
          <p:cNvSpPr>
            <a:spLocks noGrp="1"/>
          </p:cNvSpPr>
          <p:nvPr>
            <p:ph type="sldNum" sz="quarter" idx="12"/>
          </p:nvPr>
        </p:nvSpPr>
        <p:spPr/>
        <p:txBody>
          <a:bodyPr/>
          <a:lstStyle/>
          <a:p>
            <a:fld id="{3A4F6043-7A67-491B-98BC-F933DED7226D}" type="slidenum">
              <a:rPr lang="en-US" smtClean="0"/>
              <a:pPr/>
              <a:t>14</a:t>
            </a:fld>
            <a:endParaRPr lang="en-US" dirty="0"/>
          </a:p>
        </p:txBody>
      </p:sp>
      <p:sp>
        <p:nvSpPr>
          <p:cNvPr id="6" name="TextBox 5">
            <a:extLst>
              <a:ext uri="{FF2B5EF4-FFF2-40B4-BE49-F238E27FC236}">
                <a16:creationId xmlns:a16="http://schemas.microsoft.com/office/drawing/2014/main" id="{5406A4A9-8E6E-7273-294C-27BCD519B1E6}"/>
              </a:ext>
            </a:extLst>
          </p:cNvPr>
          <p:cNvSpPr txBox="1"/>
          <p:nvPr/>
        </p:nvSpPr>
        <p:spPr>
          <a:xfrm>
            <a:off x="751788" y="1690688"/>
            <a:ext cx="6103854" cy="451406"/>
          </a:xfrm>
          <a:prstGeom prst="rect">
            <a:avLst/>
          </a:prstGeom>
          <a:noFill/>
        </p:spPr>
        <p:txBody>
          <a:bodyPr wrap="square">
            <a:spAutoFit/>
          </a:bodyPr>
          <a:lstStyle/>
          <a:p>
            <a:pPr marL="0" indent="0">
              <a:lnSpc>
                <a:spcPts val="2750"/>
              </a:lnSpc>
              <a:buNone/>
            </a:pPr>
            <a:r>
              <a:rPr lang="en-US" sz="2400" b="1" dirty="0">
                <a:latin typeface="Kanit Light" pitchFamily="34" charset="0"/>
                <a:ea typeface="Kanit Light" pitchFamily="34" charset="-122"/>
                <a:cs typeface="Kanit Light" pitchFamily="34" charset="-120"/>
              </a:rPr>
              <a:t>9. Reflect Status</a:t>
            </a:r>
            <a:endParaRPr lang="en-US" sz="2400" b="1" dirty="0"/>
          </a:p>
        </p:txBody>
      </p:sp>
      <p:sp>
        <p:nvSpPr>
          <p:cNvPr id="8" name="TextBox 7">
            <a:extLst>
              <a:ext uri="{FF2B5EF4-FFF2-40B4-BE49-F238E27FC236}">
                <a16:creationId xmlns:a16="http://schemas.microsoft.com/office/drawing/2014/main" id="{60A137E9-31AD-AA19-5643-5DEAF82761A1}"/>
              </a:ext>
            </a:extLst>
          </p:cNvPr>
          <p:cNvSpPr txBox="1"/>
          <p:nvPr/>
        </p:nvSpPr>
        <p:spPr>
          <a:xfrm>
            <a:off x="1018661" y="2608290"/>
            <a:ext cx="6103854" cy="2289153"/>
          </a:xfrm>
          <a:prstGeom prst="rect">
            <a:avLst/>
          </a:prstGeom>
          <a:noFill/>
        </p:spPr>
        <p:txBody>
          <a:bodyPr wrap="square">
            <a:spAutoFit/>
          </a:bodyPr>
          <a:lstStyle/>
          <a:p>
            <a:pPr>
              <a:lnSpc>
                <a:spcPts val="2850"/>
              </a:lnSpc>
            </a:pPr>
            <a:r>
              <a:rPr lang="en-US" sz="2000" dirty="0">
                <a:latin typeface="Martel Sans" pitchFamily="34" charset="0"/>
                <a:cs typeface="Martel Sans" pitchFamily="34" charset="-120"/>
              </a:rPr>
              <a:t>The consumer behavior is not only influenced by the status of a consumer, but it also reflects it. </a:t>
            </a:r>
          </a:p>
          <a:p>
            <a:pPr>
              <a:lnSpc>
                <a:spcPts val="2850"/>
              </a:lnSpc>
            </a:pPr>
            <a:endParaRPr lang="en-US" sz="2000" dirty="0">
              <a:latin typeface="Martel Sans" pitchFamily="34" charset="0"/>
              <a:cs typeface="Martel Sans" pitchFamily="34" charset="-120"/>
            </a:endParaRPr>
          </a:p>
          <a:p>
            <a:pPr>
              <a:lnSpc>
                <a:spcPts val="2850"/>
              </a:lnSpc>
            </a:pPr>
            <a:r>
              <a:rPr lang="en-US" sz="2000" dirty="0">
                <a:latin typeface="Martel Sans" pitchFamily="34" charset="0"/>
                <a:ea typeface="Martel Sans" pitchFamily="34" charset="-122"/>
                <a:cs typeface="Martel Sans" pitchFamily="34" charset="-120"/>
              </a:rPr>
              <a:t>Luxury items reflect social status and give owners sense of pride</a:t>
            </a:r>
            <a:endParaRPr lang="en-US" sz="2000" dirty="0"/>
          </a:p>
          <a:p>
            <a:pPr>
              <a:lnSpc>
                <a:spcPts val="2850"/>
              </a:lnSpc>
            </a:pPr>
            <a:endParaRPr lang="en-IN" sz="2000" dirty="0">
              <a:latin typeface="Martel Sans" pitchFamily="34" charset="0"/>
              <a:cs typeface="Martel Sans" pitchFamily="34" charset="-120"/>
            </a:endParaRPr>
          </a:p>
        </p:txBody>
      </p:sp>
      <p:sp>
        <p:nvSpPr>
          <p:cNvPr id="10" name="TextBox 9">
            <a:extLst>
              <a:ext uri="{FF2B5EF4-FFF2-40B4-BE49-F238E27FC236}">
                <a16:creationId xmlns:a16="http://schemas.microsoft.com/office/drawing/2014/main" id="{CC0A7595-BE2A-21B6-B684-4E6451A1D33B}"/>
              </a:ext>
            </a:extLst>
          </p:cNvPr>
          <p:cNvSpPr txBox="1"/>
          <p:nvPr/>
        </p:nvSpPr>
        <p:spPr>
          <a:xfrm>
            <a:off x="949751" y="3088412"/>
            <a:ext cx="6103854" cy="447495"/>
          </a:xfrm>
          <a:prstGeom prst="rect">
            <a:avLst/>
          </a:prstGeom>
          <a:noFill/>
        </p:spPr>
        <p:txBody>
          <a:bodyPr wrap="square">
            <a:spAutoFit/>
          </a:bodyPr>
          <a:lstStyle/>
          <a:p>
            <a:pPr marL="0" indent="0">
              <a:lnSpc>
                <a:spcPts val="2850"/>
              </a:lnSpc>
              <a:buNone/>
            </a:pPr>
            <a:endParaRPr lang="en-US" sz="2000" dirty="0"/>
          </a:p>
        </p:txBody>
      </p:sp>
      <p:pic>
        <p:nvPicPr>
          <p:cNvPr id="11" name="Image 0" descr="preencoded.png">
            <a:extLst>
              <a:ext uri="{FF2B5EF4-FFF2-40B4-BE49-F238E27FC236}">
                <a16:creationId xmlns:a16="http://schemas.microsoft.com/office/drawing/2014/main" id="{0AD67EED-8217-9D08-5B02-C3D722D2B718}"/>
              </a:ext>
            </a:extLst>
          </p:cNvPr>
          <p:cNvPicPr>
            <a:picLocks noGrp="1" noChangeAspect="1"/>
          </p:cNvPicPr>
          <p:nvPr>
            <p:ph type="tbl" sz="quarter" idx="13"/>
          </p:nvPr>
        </p:nvPicPr>
        <p:blipFill>
          <a:blip r:embed="rId2"/>
          <a:stretch>
            <a:fillRect/>
          </a:stretch>
        </p:blipFill>
        <p:spPr>
          <a:xfrm>
            <a:off x="7371761" y="1414021"/>
            <a:ext cx="4751108" cy="5354424"/>
          </a:xfrm>
          <a:prstGeom prst="rect">
            <a:avLst/>
          </a:prstGeom>
        </p:spPr>
      </p:pic>
    </p:spTree>
    <p:extLst>
      <p:ext uri="{BB962C8B-B14F-4D97-AF65-F5344CB8AC3E}">
        <p14:creationId xmlns:p14="http://schemas.microsoft.com/office/powerpoint/2010/main" val="31959803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D371C-37A4-17A6-6B7C-6C6F598595B8}"/>
              </a:ext>
            </a:extLst>
          </p:cNvPr>
          <p:cNvSpPr>
            <a:spLocks noGrp="1"/>
          </p:cNvSpPr>
          <p:nvPr>
            <p:ph type="title"/>
          </p:nvPr>
        </p:nvSpPr>
        <p:spPr>
          <a:xfrm>
            <a:off x="420623" y="1376804"/>
            <a:ext cx="11457149" cy="812573"/>
          </a:xfrm>
        </p:spPr>
        <p:txBody>
          <a:bodyPr>
            <a:noAutofit/>
          </a:bodyPr>
          <a:lstStyle/>
          <a:p>
            <a:r>
              <a:rPr lang="en-US" sz="2800" b="1" spc="10" dirty="0">
                <a:solidFill>
                  <a:schemeClr val="tx1"/>
                </a:solidFill>
                <a:latin typeface="Times New Roman" panose="02020603050405020304" pitchFamily="18" charset="0"/>
              </a:rPr>
              <a:t>Consumer and Customer</a:t>
            </a:r>
            <a:br>
              <a:rPr lang="en-IN" sz="2800" b="1" dirty="0">
                <a:solidFill>
                  <a:schemeClr val="tx1"/>
                </a:solidFill>
                <a:latin typeface="Calibri" panose="020F0502020204030204" pitchFamily="34" charset="0"/>
              </a:rPr>
            </a:br>
            <a:endParaRPr lang="en-IN" sz="2800" dirty="0">
              <a:solidFill>
                <a:schemeClr val="tx1"/>
              </a:solidFill>
            </a:endParaRPr>
          </a:p>
        </p:txBody>
      </p:sp>
      <p:sp>
        <p:nvSpPr>
          <p:cNvPr id="3" name="Slide Number Placeholder 2">
            <a:extLst>
              <a:ext uri="{FF2B5EF4-FFF2-40B4-BE49-F238E27FC236}">
                <a16:creationId xmlns:a16="http://schemas.microsoft.com/office/drawing/2014/main" id="{B3939FCC-2F5D-0AD2-207A-C4049090884C}"/>
              </a:ext>
            </a:extLst>
          </p:cNvPr>
          <p:cNvSpPr>
            <a:spLocks noGrp="1"/>
          </p:cNvSpPr>
          <p:nvPr>
            <p:ph type="sldNum" sz="quarter" idx="12"/>
          </p:nvPr>
        </p:nvSpPr>
        <p:spPr/>
        <p:txBody>
          <a:bodyPr/>
          <a:lstStyle/>
          <a:p>
            <a:fld id="{3A4F6043-7A67-491B-98BC-F933DED7226D}" type="slidenum">
              <a:rPr lang="en-US" smtClean="0"/>
              <a:pPr/>
              <a:t>15</a:t>
            </a:fld>
            <a:endParaRPr lang="en-US" dirty="0"/>
          </a:p>
        </p:txBody>
      </p:sp>
      <p:sp>
        <p:nvSpPr>
          <p:cNvPr id="5" name="TextBox 4">
            <a:extLst>
              <a:ext uri="{FF2B5EF4-FFF2-40B4-BE49-F238E27FC236}">
                <a16:creationId xmlns:a16="http://schemas.microsoft.com/office/drawing/2014/main" id="{EA0E3153-A202-49C7-DD4F-97F6FCFC44EE}"/>
              </a:ext>
            </a:extLst>
          </p:cNvPr>
          <p:cNvSpPr txBox="1"/>
          <p:nvPr/>
        </p:nvSpPr>
        <p:spPr>
          <a:xfrm>
            <a:off x="420623" y="1978975"/>
            <a:ext cx="7262221" cy="4768100"/>
          </a:xfrm>
          <a:prstGeom prst="rect">
            <a:avLst/>
          </a:prstGeom>
          <a:noFill/>
        </p:spPr>
        <p:txBody>
          <a:bodyPr wrap="square">
            <a:spAutoFit/>
          </a:bodyPr>
          <a:lstStyle/>
          <a:p>
            <a:pPr marL="300990" algn="just" fontAlgn="base">
              <a:lnSpc>
                <a:spcPct val="150000"/>
              </a:lnSpc>
              <a:buNone/>
            </a:pPr>
            <a:r>
              <a:rPr lang="en-US" sz="1600" b="1" spc="10" dirty="0">
                <a:solidFill>
                  <a:srgbClr val="000000"/>
                </a:solidFill>
                <a:effectLst/>
                <a:latin typeface="Times New Roman" panose="02020603050405020304" pitchFamily="18" charset="0"/>
                <a:ea typeface="Calibri" panose="020F0502020204030204" pitchFamily="34" charset="0"/>
              </a:rPr>
              <a:t>Who is a Customer?</a:t>
            </a:r>
            <a:endParaRPr lang="en-US" sz="1600" dirty="0"/>
          </a:p>
          <a:p>
            <a:pPr marL="285750" indent="-285750" algn="just" fontAlgn="base">
              <a:lnSpc>
                <a:spcPct val="150000"/>
              </a:lnSpc>
              <a:buFont typeface="Arial" panose="020B0604020202020204" pitchFamily="34" charset="0"/>
              <a:buChar char="•"/>
            </a:pPr>
            <a:r>
              <a:rPr lang="en-US" sz="1600" spc="10" dirty="0">
                <a:solidFill>
                  <a:srgbClr val="000000"/>
                </a:solidFill>
                <a:latin typeface="Times New Roman" panose="02020603050405020304" pitchFamily="18" charset="0"/>
              </a:rPr>
              <a:t>A customer is a person or business that buys goods or services from another business. They pay money in exchange for products.</a:t>
            </a:r>
          </a:p>
          <a:p>
            <a:pPr marL="285750" indent="-285750" algn="just" fontAlgn="base">
              <a:lnSpc>
                <a:spcPct val="150000"/>
              </a:lnSpc>
              <a:buFont typeface="Arial" panose="020B0604020202020204" pitchFamily="34" charset="0"/>
              <a:buChar char="•"/>
            </a:pPr>
            <a:r>
              <a:rPr lang="en-US" sz="1600" spc="10" dirty="0">
                <a:solidFill>
                  <a:srgbClr val="000000"/>
                </a:solidFill>
                <a:latin typeface="Times New Roman" panose="02020603050405020304" pitchFamily="18" charset="0"/>
              </a:rPr>
              <a:t>Customers are important because businesses cannot survive without sales. </a:t>
            </a:r>
          </a:p>
          <a:p>
            <a:pPr marL="285750" indent="-285750" algn="just" fontAlgn="base">
              <a:lnSpc>
                <a:spcPct val="150000"/>
              </a:lnSpc>
              <a:buFont typeface="Arial" panose="020B0604020202020204" pitchFamily="34" charset="0"/>
              <a:buChar char="•"/>
            </a:pPr>
            <a:r>
              <a:rPr lang="en-US" sz="1600" spc="10" dirty="0">
                <a:solidFill>
                  <a:srgbClr val="000000"/>
                </a:solidFill>
                <a:latin typeface="Times New Roman" panose="02020603050405020304" pitchFamily="18" charset="0"/>
              </a:rPr>
              <a:t>For example, when someone buys groceries from a store or a company purchases office supplies, they are acting as customers.</a:t>
            </a:r>
            <a:endParaRPr lang="en-IN" sz="1600" spc="10" dirty="0">
              <a:solidFill>
                <a:srgbClr val="000000"/>
              </a:solidFill>
              <a:latin typeface="Times New Roman" panose="02020603050405020304" pitchFamily="18" charset="0"/>
            </a:endParaRPr>
          </a:p>
          <a:p>
            <a:pPr marL="285750" indent="-285750" algn="just" fontAlgn="base">
              <a:lnSpc>
                <a:spcPct val="150000"/>
              </a:lnSpc>
              <a:buFont typeface="Arial" panose="020B0604020202020204" pitchFamily="34" charset="0"/>
              <a:buChar char="•"/>
            </a:pPr>
            <a:r>
              <a:rPr lang="en-IN" sz="1600" spc="10" dirty="0">
                <a:solidFill>
                  <a:srgbClr val="000000"/>
                </a:solidFill>
                <a:effectLst/>
                <a:latin typeface="Times New Roman" panose="02020603050405020304" pitchFamily="18" charset="0"/>
                <a:ea typeface="Times New Roman" panose="02020603050405020304" pitchFamily="18" charset="0"/>
              </a:rPr>
              <a:t>Essentially, customers are the economic drivers of businesses, and their choices shape market trends. </a:t>
            </a:r>
            <a:endParaRPr lang="en-IN" sz="1600" spc="10" dirty="0">
              <a:solidFill>
                <a:srgbClr val="000000"/>
              </a:solidFill>
              <a:latin typeface="Times New Roman" panose="02020603050405020304" pitchFamily="18" charset="0"/>
              <a:ea typeface="Times New Roman" panose="02020603050405020304" pitchFamily="18" charset="0"/>
            </a:endParaRPr>
          </a:p>
          <a:p>
            <a:pPr marL="285750" indent="-285750" algn="just" fontAlgn="base">
              <a:lnSpc>
                <a:spcPct val="150000"/>
              </a:lnSpc>
              <a:buFont typeface="Arial" panose="020B0604020202020204" pitchFamily="34" charset="0"/>
              <a:buChar char="•"/>
            </a:pPr>
            <a:r>
              <a:rPr lang="en-IN" sz="1600" spc="10" dirty="0">
                <a:solidFill>
                  <a:srgbClr val="000000"/>
                </a:solidFill>
                <a:effectLst/>
                <a:latin typeface="Times New Roman" panose="02020603050405020304" pitchFamily="18" charset="0"/>
                <a:ea typeface="Times New Roman" panose="02020603050405020304" pitchFamily="18" charset="0"/>
              </a:rPr>
              <a:t>Understanding what customers want, providing quality products or services, and ensuring a positive buying experience are key factors in keeping customers satisfied and encouraging repeat business – the lifeblood of any successful enterprise.</a:t>
            </a:r>
            <a:endParaRPr lang="en-IN" sz="1600" dirty="0">
              <a:effectLst/>
              <a:latin typeface="Times New Roman" panose="02020603050405020304" pitchFamily="18" charset="0"/>
              <a:ea typeface="Times New Roman" panose="02020603050405020304" pitchFamily="18" charset="0"/>
            </a:endParaRPr>
          </a:p>
          <a:p>
            <a:pPr marL="300990" algn="just" fontAlgn="base">
              <a:lnSpc>
                <a:spcPct val="150000"/>
              </a:lnSpc>
              <a:buNone/>
            </a:pPr>
            <a:endParaRPr lang="en-IN" sz="1200" dirty="0">
              <a:effectLst/>
              <a:latin typeface="Times New Roman" panose="02020603050405020304" pitchFamily="18" charset="0"/>
              <a:ea typeface="Times New Roman" panose="02020603050405020304" pitchFamily="18" charset="0"/>
            </a:endParaRPr>
          </a:p>
        </p:txBody>
      </p:sp>
      <p:pic>
        <p:nvPicPr>
          <p:cNvPr id="6" name="Table Placeholder 5" descr="A person eating chocolate and a customer&#10;&#10;AI-generated content may be incorrect.">
            <a:extLst>
              <a:ext uri="{FF2B5EF4-FFF2-40B4-BE49-F238E27FC236}">
                <a16:creationId xmlns:a16="http://schemas.microsoft.com/office/drawing/2014/main" id="{7CE75E08-6C01-D2CD-38D6-80306E2D2FF4}"/>
              </a:ext>
            </a:extLst>
          </p:cNvPr>
          <p:cNvPicPr>
            <a:picLocks noGrp="1" noChangeAspect="1"/>
          </p:cNvPicPr>
          <p:nvPr>
            <p:ph type="tbl" sz="quarter" idx="13"/>
          </p:nvPr>
        </p:nvPicPr>
        <p:blipFill>
          <a:blip r:embed="rId2"/>
          <a:srcRect r="51023"/>
          <a:stretch>
            <a:fillRect/>
          </a:stretch>
        </p:blipFill>
        <p:spPr>
          <a:xfrm>
            <a:off x="7909089" y="1734532"/>
            <a:ext cx="4110085" cy="4854804"/>
          </a:xfrm>
          <a:prstGeom prst="rect">
            <a:avLst/>
          </a:prstGeom>
        </p:spPr>
      </p:pic>
    </p:spTree>
    <p:extLst>
      <p:ext uri="{BB962C8B-B14F-4D97-AF65-F5344CB8AC3E}">
        <p14:creationId xmlns:p14="http://schemas.microsoft.com/office/powerpoint/2010/main" val="2989992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326CD-75C4-C119-0FE0-EB555F2C4481}"/>
              </a:ext>
            </a:extLst>
          </p:cNvPr>
          <p:cNvSpPr>
            <a:spLocks noGrp="1"/>
          </p:cNvSpPr>
          <p:nvPr>
            <p:ph type="title"/>
          </p:nvPr>
        </p:nvSpPr>
        <p:spPr/>
        <p:txBody>
          <a:bodyPr/>
          <a:lstStyle/>
          <a:p>
            <a:br>
              <a:rPr lang="en-US" dirty="0"/>
            </a:br>
            <a:endParaRPr lang="en-IN" dirty="0"/>
          </a:p>
        </p:txBody>
      </p:sp>
      <p:sp>
        <p:nvSpPr>
          <p:cNvPr id="3" name="Slide Number Placeholder 2">
            <a:extLst>
              <a:ext uri="{FF2B5EF4-FFF2-40B4-BE49-F238E27FC236}">
                <a16:creationId xmlns:a16="http://schemas.microsoft.com/office/drawing/2014/main" id="{66522412-B175-2475-1BD9-0AF981BC3683}"/>
              </a:ext>
            </a:extLst>
          </p:cNvPr>
          <p:cNvSpPr>
            <a:spLocks noGrp="1"/>
          </p:cNvSpPr>
          <p:nvPr>
            <p:ph type="sldNum" sz="quarter" idx="12"/>
          </p:nvPr>
        </p:nvSpPr>
        <p:spPr/>
        <p:txBody>
          <a:bodyPr/>
          <a:lstStyle/>
          <a:p>
            <a:fld id="{3A4F6043-7A67-491B-98BC-F933DED7226D}" type="slidenum">
              <a:rPr lang="en-US" smtClean="0"/>
              <a:pPr/>
              <a:t>16</a:t>
            </a:fld>
            <a:endParaRPr lang="en-US" dirty="0"/>
          </a:p>
        </p:txBody>
      </p:sp>
      <p:sp>
        <p:nvSpPr>
          <p:cNvPr id="5" name="TextBox 4">
            <a:extLst>
              <a:ext uri="{FF2B5EF4-FFF2-40B4-BE49-F238E27FC236}">
                <a16:creationId xmlns:a16="http://schemas.microsoft.com/office/drawing/2014/main" id="{98006074-A734-BDF7-B6D9-2A6C9F547284}"/>
              </a:ext>
            </a:extLst>
          </p:cNvPr>
          <p:cNvSpPr txBox="1"/>
          <p:nvPr/>
        </p:nvSpPr>
        <p:spPr>
          <a:xfrm>
            <a:off x="420624" y="1555807"/>
            <a:ext cx="7123176" cy="5028556"/>
          </a:xfrm>
          <a:prstGeom prst="rect">
            <a:avLst/>
          </a:prstGeom>
          <a:noFill/>
        </p:spPr>
        <p:txBody>
          <a:bodyPr wrap="square">
            <a:spAutoFit/>
          </a:bodyPr>
          <a:lstStyle/>
          <a:p>
            <a:pPr marL="300990" algn="just" fontAlgn="base">
              <a:lnSpc>
                <a:spcPct val="150000"/>
              </a:lnSpc>
              <a:buNone/>
            </a:pPr>
            <a:r>
              <a:rPr lang="en-US" b="1" spc="10" dirty="0">
                <a:solidFill>
                  <a:srgbClr val="000000"/>
                </a:solidFill>
                <a:effectLst/>
                <a:latin typeface="Times New Roman" panose="02020603050405020304" pitchFamily="18" charset="0"/>
                <a:ea typeface="Calibri" panose="020F0502020204030204" pitchFamily="34" charset="0"/>
              </a:rPr>
              <a:t>Who is a Consumer?</a:t>
            </a:r>
            <a:endParaRPr lang="en-IN" b="1" dirty="0">
              <a:effectLst/>
              <a:latin typeface="Calibri" panose="020F0502020204030204" pitchFamily="34" charset="0"/>
              <a:ea typeface="Calibri" panose="020F0502020204030204" pitchFamily="34" charset="0"/>
            </a:endParaRPr>
          </a:p>
          <a:p>
            <a:pPr marL="285750" indent="-285750" algn="just" fontAlgn="base">
              <a:lnSpc>
                <a:spcPct val="150000"/>
              </a:lnSpc>
              <a:buFont typeface="Arial" panose="020B0604020202020204" pitchFamily="34" charset="0"/>
              <a:buChar char="•"/>
            </a:pPr>
            <a:r>
              <a:rPr lang="en-US" spc="10" dirty="0">
                <a:solidFill>
                  <a:srgbClr val="000000"/>
                </a:solidFill>
                <a:latin typeface="Times New Roman" panose="02020603050405020304" pitchFamily="18" charset="0"/>
              </a:rPr>
              <a:t>A consumer is the person who uses the product or service. They may or may not be the one who bought it. </a:t>
            </a:r>
          </a:p>
          <a:p>
            <a:pPr marL="285750" indent="-285750" algn="just" fontAlgn="base">
              <a:lnSpc>
                <a:spcPct val="150000"/>
              </a:lnSpc>
              <a:buFont typeface="Arial" panose="020B0604020202020204" pitchFamily="34" charset="0"/>
              <a:buChar char="•"/>
            </a:pPr>
            <a:r>
              <a:rPr lang="en-US" spc="10" dirty="0">
                <a:solidFill>
                  <a:srgbClr val="000000"/>
                </a:solidFill>
                <a:latin typeface="Times New Roman" panose="02020603050405020304" pitchFamily="18" charset="0"/>
              </a:rPr>
              <a:t>For example, if a parent buys a toy, the parent is the customer, but the child who plays with it is the consumer.</a:t>
            </a:r>
            <a:endParaRPr lang="en-IN" spc="10" dirty="0">
              <a:solidFill>
                <a:srgbClr val="000000"/>
              </a:solidFill>
              <a:latin typeface="Times New Roman" panose="02020603050405020304" pitchFamily="18" charset="0"/>
            </a:endParaRPr>
          </a:p>
          <a:p>
            <a:pPr marL="285750" indent="-285750" algn="just" fontAlgn="base">
              <a:lnSpc>
                <a:spcPct val="150000"/>
              </a:lnSpc>
              <a:buFont typeface="Arial" panose="020B0604020202020204" pitchFamily="34" charset="0"/>
              <a:buChar char="•"/>
            </a:pPr>
            <a:r>
              <a:rPr lang="en-US" spc="10" dirty="0">
                <a:solidFill>
                  <a:srgbClr val="000000"/>
                </a:solidFill>
                <a:latin typeface="Times New Roman" panose="02020603050405020304" pitchFamily="18" charset="0"/>
              </a:rPr>
              <a:t>Consumers focus on quality, satisfaction, and usefulness.</a:t>
            </a:r>
            <a:endParaRPr lang="en-IN" spc="10" dirty="0">
              <a:solidFill>
                <a:srgbClr val="000000"/>
              </a:solidFill>
              <a:latin typeface="Times New Roman" panose="02020603050405020304" pitchFamily="18" charset="0"/>
            </a:endParaRPr>
          </a:p>
          <a:p>
            <a:pPr marL="285750" indent="-285750" algn="just" fontAlgn="base">
              <a:lnSpc>
                <a:spcPct val="150000"/>
              </a:lnSpc>
              <a:buFont typeface="Arial" panose="020B0604020202020204" pitchFamily="34" charset="0"/>
              <a:buChar char="•"/>
            </a:pPr>
            <a:r>
              <a:rPr lang="en-IN" spc="10" dirty="0">
                <a:solidFill>
                  <a:srgbClr val="000000"/>
                </a:solidFill>
                <a:latin typeface="Times New Roman" panose="02020603050405020304" pitchFamily="18" charset="0"/>
              </a:rPr>
              <a:t>Consumers aren’t just buyers; they’re the individuals or entities getting value from what’s been purchased. </a:t>
            </a:r>
          </a:p>
          <a:p>
            <a:pPr marL="285750" indent="-285750" algn="just" fontAlgn="base">
              <a:lnSpc>
                <a:spcPct val="150000"/>
              </a:lnSpc>
              <a:buFont typeface="Arial" panose="020B0604020202020204" pitchFamily="34" charset="0"/>
              <a:buChar char="•"/>
            </a:pPr>
            <a:r>
              <a:rPr lang="en-IN" spc="10" dirty="0">
                <a:solidFill>
                  <a:srgbClr val="000000"/>
                </a:solidFill>
                <a:latin typeface="Times New Roman" panose="02020603050405020304" pitchFamily="18" charset="0"/>
              </a:rPr>
              <a:t>Their preferences and contentment are crucial because, in the end, a product’s success is determined by how well it meets consumer needs and expectations</a:t>
            </a:r>
          </a:p>
          <a:p>
            <a:pPr marL="285750" indent="-285750" algn="just" fontAlgn="base">
              <a:lnSpc>
                <a:spcPct val="150000"/>
              </a:lnSpc>
              <a:buFont typeface="Arial" panose="020B0604020202020204" pitchFamily="34" charset="0"/>
              <a:buChar char="•"/>
            </a:pPr>
            <a:r>
              <a:rPr lang="en-US" spc="10" dirty="0">
                <a:solidFill>
                  <a:srgbClr val="000000"/>
                </a:solidFill>
                <a:latin typeface="Times New Roman" panose="02020603050405020304" pitchFamily="18" charset="0"/>
              </a:rPr>
              <a:t>Example: An employee who uses the office computer is a consumer.</a:t>
            </a:r>
            <a:endParaRPr lang="en-IN" spc="10" dirty="0">
              <a:solidFill>
                <a:srgbClr val="000000"/>
              </a:solidFill>
              <a:latin typeface="Times New Roman" panose="02020603050405020304" pitchFamily="18" charset="0"/>
            </a:endParaRPr>
          </a:p>
        </p:txBody>
      </p:sp>
      <p:pic>
        <p:nvPicPr>
          <p:cNvPr id="6" name="Table Placeholder 5" descr="A person eating chocolate and a customer&#10;&#10;AI-generated content may be incorrect.">
            <a:extLst>
              <a:ext uri="{FF2B5EF4-FFF2-40B4-BE49-F238E27FC236}">
                <a16:creationId xmlns:a16="http://schemas.microsoft.com/office/drawing/2014/main" id="{F15CE222-0C39-120C-A3EA-B1B52BE7EE70}"/>
              </a:ext>
            </a:extLst>
          </p:cNvPr>
          <p:cNvPicPr>
            <a:picLocks noGrp="1" noChangeAspect="1"/>
          </p:cNvPicPr>
          <p:nvPr>
            <p:ph type="tbl" sz="quarter" idx="13"/>
          </p:nvPr>
        </p:nvPicPr>
        <p:blipFill>
          <a:blip r:embed="rId2"/>
          <a:srcRect l="50000"/>
          <a:stretch>
            <a:fillRect/>
          </a:stretch>
        </p:blipFill>
        <p:spPr>
          <a:xfrm>
            <a:off x="7543800" y="1555807"/>
            <a:ext cx="4512478" cy="5193785"/>
          </a:xfrm>
          <a:prstGeom prst="rect">
            <a:avLst/>
          </a:prstGeom>
          <a:ln>
            <a:noFill/>
          </a:ln>
          <a:effectLst>
            <a:softEdge rad="112500"/>
          </a:effectLst>
        </p:spPr>
      </p:pic>
    </p:spTree>
    <p:extLst>
      <p:ext uri="{BB962C8B-B14F-4D97-AF65-F5344CB8AC3E}">
        <p14:creationId xmlns:p14="http://schemas.microsoft.com/office/powerpoint/2010/main" val="24705673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8F665-D950-C843-BD69-6ADDF4184291}"/>
              </a:ext>
            </a:extLst>
          </p:cNvPr>
          <p:cNvSpPr>
            <a:spLocks noGrp="1"/>
          </p:cNvSpPr>
          <p:nvPr>
            <p:ph type="title"/>
          </p:nvPr>
        </p:nvSpPr>
        <p:spPr/>
        <p:txBody>
          <a:bodyPr/>
          <a:lstStyle/>
          <a:p>
            <a:endParaRPr lang="en-IN"/>
          </a:p>
        </p:txBody>
      </p:sp>
      <p:sp>
        <p:nvSpPr>
          <p:cNvPr id="3" name="Slide Number Placeholder 2">
            <a:extLst>
              <a:ext uri="{FF2B5EF4-FFF2-40B4-BE49-F238E27FC236}">
                <a16:creationId xmlns:a16="http://schemas.microsoft.com/office/drawing/2014/main" id="{76EF0030-5650-6CA4-B1B8-B907FCB85295}"/>
              </a:ext>
            </a:extLst>
          </p:cNvPr>
          <p:cNvSpPr>
            <a:spLocks noGrp="1"/>
          </p:cNvSpPr>
          <p:nvPr>
            <p:ph type="sldNum" sz="quarter" idx="12"/>
          </p:nvPr>
        </p:nvSpPr>
        <p:spPr/>
        <p:txBody>
          <a:bodyPr/>
          <a:lstStyle/>
          <a:p>
            <a:fld id="{3A4F6043-7A67-491B-98BC-F933DED7226D}" type="slidenum">
              <a:rPr lang="en-US" smtClean="0"/>
              <a:pPr/>
              <a:t>17</a:t>
            </a:fld>
            <a:endParaRPr lang="en-US" dirty="0"/>
          </a:p>
        </p:txBody>
      </p:sp>
      <p:sp>
        <p:nvSpPr>
          <p:cNvPr id="4" name="Table Placeholder 3">
            <a:extLst>
              <a:ext uri="{FF2B5EF4-FFF2-40B4-BE49-F238E27FC236}">
                <a16:creationId xmlns:a16="http://schemas.microsoft.com/office/drawing/2014/main" id="{91EF140D-2AE7-4CBE-1090-B9664F34D1A3}"/>
              </a:ext>
            </a:extLst>
          </p:cNvPr>
          <p:cNvSpPr>
            <a:spLocks noGrp="1"/>
          </p:cNvSpPr>
          <p:nvPr>
            <p:ph type="tbl" sz="quarter" idx="13"/>
          </p:nvPr>
        </p:nvSpPr>
        <p:spPr>
          <a:xfrm>
            <a:off x="496102" y="2208231"/>
            <a:ext cx="10661840" cy="3490925"/>
          </a:xfrm>
        </p:spPr>
        <p:txBody>
          <a:bodyPr/>
          <a:lstStyle/>
          <a:p>
            <a:endParaRPr lang="en-IN"/>
          </a:p>
        </p:txBody>
      </p:sp>
      <p:sp>
        <p:nvSpPr>
          <p:cNvPr id="5" name="TextBox 4">
            <a:extLst>
              <a:ext uri="{FF2B5EF4-FFF2-40B4-BE49-F238E27FC236}">
                <a16:creationId xmlns:a16="http://schemas.microsoft.com/office/drawing/2014/main" id="{861A65D2-49D3-3B71-F2C7-7E741273A22A}"/>
              </a:ext>
            </a:extLst>
          </p:cNvPr>
          <p:cNvSpPr txBox="1"/>
          <p:nvPr/>
        </p:nvSpPr>
        <p:spPr>
          <a:xfrm>
            <a:off x="773216" y="1464905"/>
            <a:ext cx="7315200" cy="2653099"/>
          </a:xfrm>
          <a:prstGeom prst="rect">
            <a:avLst/>
          </a:prstGeom>
          <a:noFill/>
        </p:spPr>
        <p:txBody>
          <a:bodyPr wrap="square">
            <a:spAutoFit/>
          </a:bodyPr>
          <a:lstStyle/>
          <a:p>
            <a:pPr algn="just">
              <a:buNone/>
            </a:pPr>
            <a:r>
              <a:rPr lang="en-US" sz="2000" b="1" i="0" u="sng" strike="noStrike" dirty="0">
                <a:effectLst/>
                <a:latin typeface="Times New Roman" panose="02020603050405020304" pitchFamily="18" charset="0"/>
                <a:cs typeface="Times New Roman" panose="02020603050405020304" pitchFamily="18" charset="0"/>
              </a:rPr>
              <a:t>Characteristics of a Customer</a:t>
            </a:r>
          </a:p>
          <a:p>
            <a:pPr algn="just">
              <a:lnSpc>
                <a:spcPct val="150000"/>
              </a:lnSpc>
              <a:buFont typeface="Arial" panose="020B0604020202020204" pitchFamily="34" charset="0"/>
              <a:buChar char="•"/>
            </a:pPr>
            <a:r>
              <a:rPr lang="en-US" sz="2000" b="0" i="0" dirty="0">
                <a:effectLst/>
                <a:latin typeface="Times New Roman" panose="02020603050405020304" pitchFamily="18" charset="0"/>
                <a:cs typeface="Times New Roman" panose="02020603050405020304" pitchFamily="18" charset="0"/>
              </a:rPr>
              <a:t>Decides to buy</a:t>
            </a:r>
          </a:p>
          <a:p>
            <a:pPr algn="just">
              <a:lnSpc>
                <a:spcPct val="150000"/>
              </a:lnSpc>
              <a:buFont typeface="Arial" panose="020B0604020202020204" pitchFamily="34" charset="0"/>
              <a:buChar char="•"/>
            </a:pPr>
            <a:r>
              <a:rPr lang="en-US" sz="2000" b="0" i="0" dirty="0">
                <a:effectLst/>
                <a:latin typeface="Times New Roman" panose="02020603050405020304" pitchFamily="18" charset="0"/>
                <a:cs typeface="Times New Roman" panose="02020603050405020304" pitchFamily="18" charset="0"/>
              </a:rPr>
              <a:t>Pays money for the item or service</a:t>
            </a:r>
          </a:p>
          <a:p>
            <a:pPr algn="just">
              <a:lnSpc>
                <a:spcPct val="150000"/>
              </a:lnSpc>
              <a:buFont typeface="Arial" panose="020B0604020202020204" pitchFamily="34" charset="0"/>
              <a:buChar char="•"/>
            </a:pPr>
            <a:r>
              <a:rPr lang="en-US" sz="2000" b="0" i="0" dirty="0">
                <a:effectLst/>
                <a:latin typeface="Times New Roman" panose="02020603050405020304" pitchFamily="18" charset="0"/>
                <a:cs typeface="Times New Roman" panose="02020603050405020304" pitchFamily="18" charset="0"/>
              </a:rPr>
              <a:t>It can be a person or a company</a:t>
            </a:r>
          </a:p>
          <a:p>
            <a:pPr algn="just">
              <a:lnSpc>
                <a:spcPct val="150000"/>
              </a:lnSpc>
              <a:buFont typeface="Arial" panose="020B0604020202020204" pitchFamily="34" charset="0"/>
              <a:buChar char="•"/>
            </a:pPr>
            <a:r>
              <a:rPr lang="en-US" sz="2000" b="0" i="0" dirty="0">
                <a:effectLst/>
                <a:latin typeface="Times New Roman" panose="02020603050405020304" pitchFamily="18" charset="0"/>
                <a:cs typeface="Times New Roman" panose="02020603050405020304" pitchFamily="18" charset="0"/>
              </a:rPr>
              <a:t>Can buy for themselves or someone else</a:t>
            </a:r>
          </a:p>
          <a:p>
            <a:pPr algn="just">
              <a:lnSpc>
                <a:spcPct val="150000"/>
              </a:lnSpc>
              <a:buFont typeface="Arial" panose="020B0604020202020204" pitchFamily="34" charset="0"/>
              <a:buChar char="•"/>
            </a:pPr>
            <a:r>
              <a:rPr lang="en-US" sz="2000" b="0" i="0" dirty="0">
                <a:effectLst/>
                <a:latin typeface="Times New Roman" panose="02020603050405020304" pitchFamily="18" charset="0"/>
                <a:cs typeface="Times New Roman" panose="02020603050405020304" pitchFamily="18" charset="0"/>
              </a:rPr>
              <a:t>Interacts with the seller directly</a:t>
            </a:r>
          </a:p>
        </p:txBody>
      </p:sp>
      <p:sp>
        <p:nvSpPr>
          <p:cNvPr id="6" name="TextBox 5">
            <a:extLst>
              <a:ext uri="{FF2B5EF4-FFF2-40B4-BE49-F238E27FC236}">
                <a16:creationId xmlns:a16="http://schemas.microsoft.com/office/drawing/2014/main" id="{47AA2592-EF99-F71E-DA87-DDDD40883BE8}"/>
              </a:ext>
            </a:extLst>
          </p:cNvPr>
          <p:cNvSpPr txBox="1"/>
          <p:nvPr/>
        </p:nvSpPr>
        <p:spPr>
          <a:xfrm>
            <a:off x="6686497" y="3814290"/>
            <a:ext cx="4748559" cy="2806987"/>
          </a:xfrm>
          <a:prstGeom prst="rect">
            <a:avLst/>
          </a:prstGeom>
          <a:noFill/>
        </p:spPr>
        <p:txBody>
          <a:bodyPr wrap="square">
            <a:spAutoFit/>
          </a:bodyPr>
          <a:lstStyle/>
          <a:p>
            <a:pPr algn="just">
              <a:lnSpc>
                <a:spcPct val="150000"/>
              </a:lnSpc>
              <a:buNone/>
            </a:pPr>
            <a:r>
              <a:rPr lang="en-US" sz="2000" b="1" u="sng" dirty="0">
                <a:latin typeface="Times New Roman" panose="02020603050405020304" pitchFamily="18" charset="0"/>
                <a:cs typeface="Times New Roman" panose="02020603050405020304" pitchFamily="18" charset="0"/>
              </a:rPr>
              <a:t>Characteristics of a Consumer</a:t>
            </a:r>
          </a:p>
          <a:p>
            <a:pPr algn="just">
              <a:lnSpc>
                <a:spcPct val="150000"/>
              </a:lnSpc>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Uses or consumes the product</a:t>
            </a:r>
          </a:p>
          <a:p>
            <a:pPr algn="just">
              <a:lnSpc>
                <a:spcPct val="150000"/>
              </a:lnSpc>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May not have paid for it</a:t>
            </a:r>
          </a:p>
          <a:p>
            <a:pPr algn="just">
              <a:lnSpc>
                <a:spcPct val="150000"/>
              </a:lnSpc>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Can give feedback based on usage</a:t>
            </a:r>
          </a:p>
          <a:p>
            <a:pPr algn="just">
              <a:lnSpc>
                <a:spcPct val="150000"/>
              </a:lnSpc>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Can influence future buying decisions</a:t>
            </a:r>
          </a:p>
          <a:p>
            <a:pPr algn="just">
              <a:lnSpc>
                <a:spcPct val="150000"/>
              </a:lnSpc>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Plays a role in product design</a:t>
            </a:r>
          </a:p>
        </p:txBody>
      </p:sp>
    </p:spTree>
    <p:extLst>
      <p:ext uri="{BB962C8B-B14F-4D97-AF65-F5344CB8AC3E}">
        <p14:creationId xmlns:p14="http://schemas.microsoft.com/office/powerpoint/2010/main" val="1013970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FBF25-27A9-5E3D-23AD-03EECABD46FF}"/>
              </a:ext>
            </a:extLst>
          </p:cNvPr>
          <p:cNvSpPr>
            <a:spLocks noGrp="1"/>
          </p:cNvSpPr>
          <p:nvPr>
            <p:ph type="title"/>
          </p:nvPr>
        </p:nvSpPr>
        <p:spPr/>
        <p:txBody>
          <a:bodyPr/>
          <a:lstStyle/>
          <a:p>
            <a:endParaRPr lang="en-IN" dirty="0"/>
          </a:p>
        </p:txBody>
      </p:sp>
      <p:sp>
        <p:nvSpPr>
          <p:cNvPr id="3" name="Slide Number Placeholder 2">
            <a:extLst>
              <a:ext uri="{FF2B5EF4-FFF2-40B4-BE49-F238E27FC236}">
                <a16:creationId xmlns:a16="http://schemas.microsoft.com/office/drawing/2014/main" id="{22F2C13E-6B1A-FF73-C690-CEEBF5EFB5A6}"/>
              </a:ext>
            </a:extLst>
          </p:cNvPr>
          <p:cNvSpPr>
            <a:spLocks noGrp="1"/>
          </p:cNvSpPr>
          <p:nvPr>
            <p:ph type="sldNum" sz="quarter" idx="12"/>
          </p:nvPr>
        </p:nvSpPr>
        <p:spPr/>
        <p:txBody>
          <a:bodyPr/>
          <a:lstStyle/>
          <a:p>
            <a:fld id="{3A4F6043-7A67-491B-98BC-F933DED7226D}" type="slidenum">
              <a:rPr lang="en-US" smtClean="0"/>
              <a:pPr/>
              <a:t>18</a:t>
            </a:fld>
            <a:endParaRPr lang="en-US" dirty="0"/>
          </a:p>
        </p:txBody>
      </p:sp>
      <p:pic>
        <p:nvPicPr>
          <p:cNvPr id="5" name="Table Placeholder 4" descr="A table with text on it&#10;&#10;AI-generated content may be incorrect.">
            <a:extLst>
              <a:ext uri="{FF2B5EF4-FFF2-40B4-BE49-F238E27FC236}">
                <a16:creationId xmlns:a16="http://schemas.microsoft.com/office/drawing/2014/main" id="{0F29AA60-CC54-8925-25CE-611C83276957}"/>
              </a:ext>
            </a:extLst>
          </p:cNvPr>
          <p:cNvPicPr>
            <a:picLocks noGrp="1" noChangeAspect="1"/>
          </p:cNvPicPr>
          <p:nvPr>
            <p:ph type="tbl" sz="quarter" idx="13"/>
          </p:nvPr>
        </p:nvPicPr>
        <p:blipFill>
          <a:blip r:embed="rId2"/>
          <a:stretch>
            <a:fillRect/>
          </a:stretch>
        </p:blipFill>
        <p:spPr>
          <a:xfrm>
            <a:off x="2090002" y="1690688"/>
            <a:ext cx="7323148" cy="5096611"/>
          </a:xfrm>
          <a:prstGeom prst="rect">
            <a:avLst/>
          </a:prstGeom>
        </p:spPr>
      </p:pic>
      <p:sp>
        <p:nvSpPr>
          <p:cNvPr id="7" name="TextBox 6">
            <a:extLst>
              <a:ext uri="{FF2B5EF4-FFF2-40B4-BE49-F238E27FC236}">
                <a16:creationId xmlns:a16="http://schemas.microsoft.com/office/drawing/2014/main" id="{A893819F-0284-6D7A-BA04-7734F9C78951}"/>
              </a:ext>
            </a:extLst>
          </p:cNvPr>
          <p:cNvSpPr txBox="1"/>
          <p:nvPr/>
        </p:nvSpPr>
        <p:spPr>
          <a:xfrm>
            <a:off x="1558957" y="1300004"/>
            <a:ext cx="8543041" cy="390684"/>
          </a:xfrm>
          <a:prstGeom prst="rect">
            <a:avLst/>
          </a:prstGeom>
          <a:noFill/>
        </p:spPr>
        <p:txBody>
          <a:bodyPr wrap="square">
            <a:spAutoFit/>
          </a:bodyPr>
          <a:lstStyle/>
          <a:p>
            <a:pPr marL="300990" fontAlgn="base">
              <a:lnSpc>
                <a:spcPct val="115000"/>
              </a:lnSpc>
              <a:buNone/>
            </a:pPr>
            <a:r>
              <a:rPr lang="en-US" sz="1800" b="1" spc="10" dirty="0">
                <a:solidFill>
                  <a:srgbClr val="000000"/>
                </a:solidFill>
                <a:effectLst/>
                <a:latin typeface="Times New Roman" panose="02020603050405020304" pitchFamily="18" charset="0"/>
              </a:rPr>
              <a:t>                          Difference between Consumer and Customer</a:t>
            </a:r>
            <a:endParaRPr lang="en-IN" sz="1600" b="1" dirty="0">
              <a:effectLst/>
              <a:latin typeface="Calibri" panose="020F0502020204030204" pitchFamily="34" charset="0"/>
            </a:endParaRPr>
          </a:p>
        </p:txBody>
      </p:sp>
    </p:spTree>
    <p:extLst>
      <p:ext uri="{BB962C8B-B14F-4D97-AF65-F5344CB8AC3E}">
        <p14:creationId xmlns:p14="http://schemas.microsoft.com/office/powerpoint/2010/main" val="1458062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D4B5892-80CF-AF7B-670C-C92104FFA9C3}"/>
              </a:ext>
            </a:extLst>
          </p:cNvPr>
          <p:cNvSpPr>
            <a:spLocks noGrp="1"/>
          </p:cNvSpPr>
          <p:nvPr>
            <p:ph type="sldNum" sz="quarter" idx="12"/>
          </p:nvPr>
        </p:nvSpPr>
        <p:spPr/>
        <p:txBody>
          <a:bodyPr/>
          <a:lstStyle/>
          <a:p>
            <a:fld id="{3A4F6043-7A67-491B-98BC-F933DED7226D}" type="slidenum">
              <a:rPr lang="en-US" smtClean="0"/>
              <a:pPr/>
              <a:t>19</a:t>
            </a:fld>
            <a:endParaRPr lang="en-US" dirty="0"/>
          </a:p>
        </p:txBody>
      </p:sp>
      <p:sp>
        <p:nvSpPr>
          <p:cNvPr id="4" name="Table Placeholder 3">
            <a:extLst>
              <a:ext uri="{FF2B5EF4-FFF2-40B4-BE49-F238E27FC236}">
                <a16:creationId xmlns:a16="http://schemas.microsoft.com/office/drawing/2014/main" id="{2148C560-C8BD-EBF7-F243-82586CC9B33D}"/>
              </a:ext>
            </a:extLst>
          </p:cNvPr>
          <p:cNvSpPr>
            <a:spLocks noGrp="1"/>
          </p:cNvSpPr>
          <p:nvPr>
            <p:ph type="tbl" sz="quarter" idx="13"/>
          </p:nvPr>
        </p:nvSpPr>
        <p:spPr/>
        <p:txBody>
          <a:bodyPr/>
          <a:lstStyle/>
          <a:p>
            <a:endParaRPr lang="en-IN"/>
          </a:p>
        </p:txBody>
      </p:sp>
      <p:sp>
        <p:nvSpPr>
          <p:cNvPr id="5" name="Title 4">
            <a:extLst>
              <a:ext uri="{FF2B5EF4-FFF2-40B4-BE49-F238E27FC236}">
                <a16:creationId xmlns:a16="http://schemas.microsoft.com/office/drawing/2014/main" id="{72654CC5-967C-1A08-EAE3-FA08C6E59C4B}"/>
              </a:ext>
            </a:extLst>
          </p:cNvPr>
          <p:cNvSpPr txBox="1">
            <a:spLocks noGrp="1"/>
          </p:cNvSpPr>
          <p:nvPr>
            <p:ph type="title"/>
          </p:nvPr>
        </p:nvSpPr>
        <p:spPr>
          <a:xfrm>
            <a:off x="496293" y="863814"/>
            <a:ext cx="10661650" cy="1325563"/>
          </a:xfrm>
          <a:prstGeom prst="rect">
            <a:avLst/>
          </a:prstGeom>
          <a:noFill/>
        </p:spPr>
        <p:txBody>
          <a:bodyPr wrap="square">
            <a:spAutoFit/>
          </a:bodyPr>
          <a:lstStyle/>
          <a:p>
            <a:pPr algn="l" fontAlgn="base">
              <a:spcAft>
                <a:spcPts val="1500"/>
              </a:spcAft>
              <a:buNone/>
            </a:pPr>
            <a:r>
              <a:rPr lang="en-IN" sz="2400" b="1" i="0" dirty="0">
                <a:solidFill>
                  <a:srgbClr val="00AA3E"/>
                </a:solidFill>
                <a:effectLst/>
                <a:latin typeface="Times New Roman" panose="02020603050405020304" pitchFamily="18" charset="0"/>
                <a:cs typeface="Times New Roman" panose="02020603050405020304" pitchFamily="18" charset="0"/>
              </a:rPr>
              <a:t>Importance of Consumer Behaviour</a:t>
            </a:r>
          </a:p>
        </p:txBody>
      </p:sp>
      <p:sp>
        <p:nvSpPr>
          <p:cNvPr id="7" name="TextBox 6">
            <a:extLst>
              <a:ext uri="{FF2B5EF4-FFF2-40B4-BE49-F238E27FC236}">
                <a16:creationId xmlns:a16="http://schemas.microsoft.com/office/drawing/2014/main" id="{AA08E9B8-5F72-47BB-43C2-9B6138EA246A}"/>
              </a:ext>
            </a:extLst>
          </p:cNvPr>
          <p:cNvSpPr txBox="1"/>
          <p:nvPr/>
        </p:nvSpPr>
        <p:spPr>
          <a:xfrm>
            <a:off x="572678" y="1795792"/>
            <a:ext cx="11276815" cy="5870838"/>
          </a:xfrm>
          <a:prstGeom prst="rect">
            <a:avLst/>
          </a:prstGeom>
          <a:noFill/>
        </p:spPr>
        <p:txBody>
          <a:bodyPr wrap="square">
            <a:spAutoFit/>
          </a:bodyPr>
          <a:lstStyle/>
          <a:p>
            <a:pPr algn="just" fontAlgn="base">
              <a:spcAft>
                <a:spcPts val="1500"/>
              </a:spcAft>
              <a:buNone/>
            </a:pPr>
            <a:r>
              <a:rPr lang="en-US" sz="1600" b="1" i="0" dirty="0">
                <a:solidFill>
                  <a:srgbClr val="1468A1"/>
                </a:solidFill>
                <a:effectLst/>
                <a:latin typeface="Times New Roman" panose="02020603050405020304" pitchFamily="18" charset="0"/>
                <a:cs typeface="Times New Roman" panose="02020603050405020304" pitchFamily="18" charset="0"/>
              </a:rPr>
              <a:t>1. Identifying market opportunity</a:t>
            </a:r>
          </a:p>
          <a:p>
            <a:pPr algn="just" fontAlgn="base">
              <a:spcAft>
                <a:spcPts val="1500"/>
              </a:spcAft>
              <a:buNone/>
            </a:pPr>
            <a:r>
              <a:rPr lang="en-US" sz="1600" b="0" i="0" dirty="0">
                <a:solidFill>
                  <a:srgbClr val="0A0A0A"/>
                </a:solidFill>
                <a:effectLst/>
                <a:latin typeface="Times New Roman" panose="02020603050405020304" pitchFamily="18" charset="0"/>
                <a:cs typeface="Times New Roman" panose="02020603050405020304" pitchFamily="18" charset="0"/>
              </a:rPr>
              <a:t>The study of consumer behavior helps in identifying the unmet needs and wants of consumers. </a:t>
            </a:r>
          </a:p>
          <a:p>
            <a:pPr algn="just" fontAlgn="base">
              <a:spcAft>
                <a:spcPts val="1500"/>
              </a:spcAft>
              <a:buNone/>
            </a:pPr>
            <a:r>
              <a:rPr lang="en-US" sz="1600" b="0" i="0" dirty="0">
                <a:solidFill>
                  <a:srgbClr val="0A0A0A"/>
                </a:solidFill>
                <a:effectLst/>
                <a:latin typeface="Times New Roman" panose="02020603050405020304" pitchFamily="18" charset="0"/>
                <a:cs typeface="Times New Roman" panose="02020603050405020304" pitchFamily="18" charset="0"/>
              </a:rPr>
              <a:t>This demands evaluating the prevailing trends in the marketplace, consumers’ lifestyles, income levels and emerging influences.</a:t>
            </a:r>
          </a:p>
          <a:p>
            <a:pPr algn="just" fontAlgn="base">
              <a:spcAft>
                <a:spcPts val="1500"/>
              </a:spcAft>
              <a:buNone/>
            </a:pPr>
            <a:r>
              <a:rPr lang="en-US" sz="1600" b="1" dirty="0">
                <a:solidFill>
                  <a:srgbClr val="1468A1"/>
                </a:solidFill>
                <a:latin typeface="Times New Roman" panose="02020603050405020304" pitchFamily="18" charset="0"/>
                <a:cs typeface="Times New Roman" panose="02020603050405020304" pitchFamily="18" charset="0"/>
              </a:rPr>
              <a:t>2. Selecting target market</a:t>
            </a:r>
          </a:p>
          <a:p>
            <a:pPr algn="just" fontAlgn="base">
              <a:lnSpc>
                <a:spcPct val="150000"/>
              </a:lnSpc>
              <a:spcAft>
                <a:spcPts val="1500"/>
              </a:spcAft>
            </a:pPr>
            <a:r>
              <a:rPr lang="en-US" sz="1600" dirty="0">
                <a:latin typeface="Times New Roman" panose="02020603050405020304" pitchFamily="18" charset="0"/>
                <a:cs typeface="Times New Roman" panose="02020603050405020304" pitchFamily="18" charset="0"/>
              </a:rPr>
              <a:t>A review of market opportunities often helps in identifying distinct consumer segments with very distinct wants and need. </a:t>
            </a:r>
          </a:p>
          <a:p>
            <a:pPr algn="just" fontAlgn="base">
              <a:lnSpc>
                <a:spcPct val="150000"/>
              </a:lnSpc>
              <a:spcAft>
                <a:spcPts val="1500"/>
              </a:spcAft>
            </a:pPr>
            <a:r>
              <a:rPr lang="en-US" sz="1600" dirty="0">
                <a:latin typeface="Times New Roman" panose="02020603050405020304" pitchFamily="18" charset="0"/>
                <a:cs typeface="Times New Roman" panose="02020603050405020304" pitchFamily="18" charset="0"/>
              </a:rPr>
              <a:t>Identifying these groups, learning how they behave and how they form purchase decisions enables the marketer to design and market products /services particularly suited to consumers wants and needs.</a:t>
            </a:r>
            <a:endParaRPr lang="en-US" sz="1600" b="1" dirty="0">
              <a:solidFill>
                <a:srgbClr val="1468A1"/>
              </a:solidFill>
              <a:latin typeface="Times New Roman" panose="02020603050405020304" pitchFamily="18" charset="0"/>
              <a:cs typeface="Times New Roman" panose="02020603050405020304" pitchFamily="18" charset="0"/>
            </a:endParaRPr>
          </a:p>
          <a:p>
            <a:pPr algn="just" fontAlgn="base">
              <a:spcAft>
                <a:spcPts val="1500"/>
              </a:spcAft>
              <a:buNone/>
            </a:pPr>
            <a:r>
              <a:rPr lang="en-US" sz="1600" b="1" dirty="0">
                <a:solidFill>
                  <a:srgbClr val="1468A1"/>
                </a:solidFill>
                <a:latin typeface="Times New Roman" panose="02020603050405020304" pitchFamily="18" charset="0"/>
                <a:cs typeface="Times New Roman" panose="02020603050405020304" pitchFamily="18" charset="0"/>
              </a:rPr>
              <a:t>3. Customer retention</a:t>
            </a:r>
          </a:p>
          <a:p>
            <a:pPr algn="just" fontAlgn="base">
              <a:spcAft>
                <a:spcPts val="1500"/>
              </a:spcAft>
              <a:buNone/>
            </a:pPr>
            <a:r>
              <a:rPr lang="en-US" sz="1600" dirty="0">
                <a:solidFill>
                  <a:srgbClr val="0A0A0A"/>
                </a:solidFill>
                <a:latin typeface="Times New Roman" panose="02020603050405020304" pitchFamily="18" charset="0"/>
                <a:cs typeface="Times New Roman" panose="02020603050405020304" pitchFamily="18" charset="0"/>
              </a:rPr>
              <a:t>Organizations lay emphasis on retaining customers than merely on customer acquisition. </a:t>
            </a:r>
          </a:p>
          <a:p>
            <a:pPr algn="just" fontAlgn="base">
              <a:spcAft>
                <a:spcPts val="1500"/>
              </a:spcAft>
              <a:buNone/>
            </a:pPr>
            <a:r>
              <a:rPr lang="en-US" sz="1600" dirty="0">
                <a:solidFill>
                  <a:srgbClr val="0A0A0A"/>
                </a:solidFill>
                <a:latin typeface="Times New Roman" panose="02020603050405020304" pitchFamily="18" charset="0"/>
                <a:cs typeface="Times New Roman" panose="02020603050405020304" pitchFamily="18" charset="0"/>
              </a:rPr>
              <a:t>Customer retention is the process of maintaining existing customers by catering to their needs and even exceeding their expectations. </a:t>
            </a:r>
          </a:p>
          <a:p>
            <a:pPr algn="just" fontAlgn="base">
              <a:spcAft>
                <a:spcPts val="1500"/>
              </a:spcAft>
              <a:buNone/>
            </a:pPr>
            <a:r>
              <a:rPr lang="en-US" sz="1600" dirty="0">
                <a:solidFill>
                  <a:srgbClr val="0A0A0A"/>
                </a:solidFill>
                <a:latin typeface="Times New Roman" panose="02020603050405020304" pitchFamily="18" charset="0"/>
                <a:cs typeface="Times New Roman" panose="02020603050405020304" pitchFamily="18" charset="0"/>
              </a:rPr>
              <a:t>Study of consumer behavior helps to convert a casual customer into a committed loyal customer.</a:t>
            </a:r>
          </a:p>
          <a:p>
            <a:pPr algn="just" fontAlgn="base">
              <a:spcAft>
                <a:spcPts val="1500"/>
              </a:spcAft>
              <a:buNone/>
            </a:pPr>
            <a:endParaRPr lang="en-US" sz="1600" dirty="0">
              <a:solidFill>
                <a:srgbClr val="0A0A0A"/>
              </a:solidFill>
              <a:latin typeface="Times New Roman" panose="02020603050405020304" pitchFamily="18" charset="0"/>
              <a:cs typeface="Times New Roman" panose="02020603050405020304" pitchFamily="18" charset="0"/>
            </a:endParaRPr>
          </a:p>
          <a:p>
            <a:pPr algn="just" fontAlgn="base">
              <a:spcAft>
                <a:spcPts val="1500"/>
              </a:spcAft>
              <a:buNone/>
            </a:pPr>
            <a:endParaRPr lang="en-US" sz="1600" b="0" i="0" dirty="0">
              <a:solidFill>
                <a:srgbClr val="0A0A0A"/>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4935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689D8-CDAC-4215-96CD-8548432CE4D6}"/>
              </a:ext>
            </a:extLst>
          </p:cNvPr>
          <p:cNvSpPr>
            <a:spLocks noGrp="1"/>
          </p:cNvSpPr>
          <p:nvPr>
            <p:ph type="title"/>
          </p:nvPr>
        </p:nvSpPr>
        <p:spPr>
          <a:xfrm>
            <a:off x="422177" y="1574276"/>
            <a:ext cx="10778937" cy="443060"/>
          </a:xfrm>
        </p:spPr>
        <p:txBody>
          <a:bodyPr>
            <a:normAutofit fontScale="90000"/>
          </a:bodyPr>
          <a:lstStyle/>
          <a:p>
            <a:r>
              <a:rPr lang="en-IN" b="1" dirty="0"/>
              <a:t>Module-1</a:t>
            </a:r>
            <a:endParaRPr lang="en-US" dirty="0"/>
          </a:p>
        </p:txBody>
      </p:sp>
      <p:sp>
        <p:nvSpPr>
          <p:cNvPr id="3" name="Content Placeholder 2">
            <a:extLst>
              <a:ext uri="{FF2B5EF4-FFF2-40B4-BE49-F238E27FC236}">
                <a16:creationId xmlns:a16="http://schemas.microsoft.com/office/drawing/2014/main" id="{3110502F-36D4-4E60-B6E9-08628B2C5D5E}"/>
              </a:ext>
            </a:extLst>
          </p:cNvPr>
          <p:cNvSpPr>
            <a:spLocks noGrp="1"/>
          </p:cNvSpPr>
          <p:nvPr>
            <p:ph idx="1"/>
          </p:nvPr>
        </p:nvSpPr>
        <p:spPr>
          <a:xfrm>
            <a:off x="422899" y="2017336"/>
            <a:ext cx="10778221" cy="4157221"/>
          </a:xfrm>
        </p:spPr>
        <p:txBody>
          <a:bodyPr>
            <a:normAutofit/>
          </a:bodyPr>
          <a:lstStyle/>
          <a:p>
            <a:r>
              <a:rPr lang="en-US" b="1" dirty="0"/>
              <a:t>Introduction to Consumer Behavior:</a:t>
            </a:r>
          </a:p>
          <a:p>
            <a:pPr marL="342900" indent="-342900">
              <a:buFont typeface="Arial" panose="020B0604020202020204" pitchFamily="34" charset="0"/>
              <a:buChar char="•"/>
            </a:pPr>
            <a:r>
              <a:rPr lang="en-US" dirty="0"/>
              <a:t>Meaning and Nature  </a:t>
            </a:r>
          </a:p>
          <a:p>
            <a:pPr marL="342900" indent="-342900">
              <a:buFont typeface="Arial" panose="020B0604020202020204" pitchFamily="34" charset="0"/>
              <a:buChar char="•"/>
            </a:pPr>
            <a:r>
              <a:rPr lang="en-US" dirty="0"/>
              <a:t>Importance of Consumer Behavior; </a:t>
            </a:r>
          </a:p>
          <a:p>
            <a:pPr marL="342900" indent="-342900">
              <a:buFont typeface="Arial" panose="020B0604020202020204" pitchFamily="34" charset="0"/>
              <a:buChar char="•"/>
            </a:pPr>
            <a:r>
              <a:rPr lang="en-US" dirty="0"/>
              <a:t>Difference between Consumer &amp; Customer; </a:t>
            </a:r>
          </a:p>
          <a:p>
            <a:pPr marL="342900" indent="-342900">
              <a:buFont typeface="Arial" panose="020B0604020202020204" pitchFamily="34" charset="0"/>
              <a:buChar char="•"/>
            </a:pPr>
            <a:r>
              <a:rPr lang="en-US" dirty="0"/>
              <a:t>Nature &amp; characteristics of Indian Consumers</a:t>
            </a:r>
          </a:p>
          <a:p>
            <a:pPr marL="342900" indent="-342900">
              <a:buFont typeface="Arial" panose="020B0604020202020204" pitchFamily="34" charset="0"/>
              <a:buChar char="•"/>
            </a:pPr>
            <a:r>
              <a:rPr lang="en-US" dirty="0"/>
              <a:t>Consumer Movement in India; Rights &amp; Responsibilities of consumers in India;</a:t>
            </a:r>
          </a:p>
          <a:p>
            <a:pPr marL="342900" indent="-342900">
              <a:buFont typeface="Arial" panose="020B0604020202020204" pitchFamily="34" charset="0"/>
              <a:buChar char="•"/>
            </a:pPr>
            <a:r>
              <a:rPr lang="en-US" dirty="0"/>
              <a:t>Consumerism: Meaning and benefits of consumerism. Consumer Research process.</a:t>
            </a:r>
          </a:p>
        </p:txBody>
      </p:sp>
      <p:sp>
        <p:nvSpPr>
          <p:cNvPr id="39" name="Slide Number Placeholder 38">
            <a:extLst>
              <a:ext uri="{FF2B5EF4-FFF2-40B4-BE49-F238E27FC236}">
                <a16:creationId xmlns:a16="http://schemas.microsoft.com/office/drawing/2014/main" id="{86A23B90-D6E2-D980-7780-B6FC54FD8DE3}"/>
              </a:ext>
            </a:extLst>
          </p:cNvPr>
          <p:cNvSpPr>
            <a:spLocks noGrp="1"/>
          </p:cNvSpPr>
          <p:nvPr>
            <p:ph type="sldNum" sz="quarter" idx="4"/>
          </p:nvPr>
        </p:nvSpPr>
        <p:spPr/>
        <p:txBody>
          <a:bodyPr/>
          <a:lstStyle/>
          <a:p>
            <a:fld id="{3A4F6043-7A67-491B-98BC-F933DED7226D}" type="slidenum">
              <a:rPr lang="en-US" smtClean="0"/>
              <a:pPr/>
              <a:t>2</a:t>
            </a:fld>
            <a:endParaRPr lang="en-US" dirty="0"/>
          </a:p>
        </p:txBody>
      </p:sp>
      <p:sp>
        <p:nvSpPr>
          <p:cNvPr id="4" name="Slide Number Placeholder 5">
            <a:extLst>
              <a:ext uri="{FF2B5EF4-FFF2-40B4-BE49-F238E27FC236}">
                <a16:creationId xmlns:a16="http://schemas.microsoft.com/office/drawing/2014/main" id="{6E0FD4B5-4088-0CC7-E6CC-DEA779045EB0}"/>
              </a:ext>
            </a:extLst>
          </p:cNvPr>
          <p:cNvSpPr txBox="1">
            <a:spLocks/>
          </p:cNvSpPr>
          <p:nvPr/>
        </p:nvSpPr>
        <p:spPr>
          <a:xfrm>
            <a:off x="11503152" y="0"/>
            <a:ext cx="685800" cy="685800"/>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4F6043-7A67-491B-98BC-F933DED7226D}" type="slidenum">
              <a:rPr lang="en-US" smtClean="0"/>
              <a:pPr/>
              <a:t>2</a:t>
            </a:fld>
            <a:endParaRPr lang="en-US" dirty="0"/>
          </a:p>
        </p:txBody>
      </p:sp>
    </p:spTree>
    <p:extLst>
      <p:ext uri="{BB962C8B-B14F-4D97-AF65-F5344CB8AC3E}">
        <p14:creationId xmlns:p14="http://schemas.microsoft.com/office/powerpoint/2010/main" val="1476309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5E139-B43E-F0FA-58BF-857DB71D2F94}"/>
              </a:ext>
            </a:extLst>
          </p:cNvPr>
          <p:cNvSpPr>
            <a:spLocks noGrp="1"/>
          </p:cNvSpPr>
          <p:nvPr>
            <p:ph type="title"/>
          </p:nvPr>
        </p:nvSpPr>
        <p:spPr>
          <a:xfrm>
            <a:off x="610386" y="1356668"/>
            <a:ext cx="10661904" cy="653740"/>
          </a:xfrm>
        </p:spPr>
        <p:txBody>
          <a:bodyPr>
            <a:normAutofit fontScale="90000"/>
          </a:bodyPr>
          <a:lstStyle/>
          <a:p>
            <a:r>
              <a:rPr lang="en-IN" sz="2400" b="1" dirty="0">
                <a:solidFill>
                  <a:srgbClr val="00AA3E"/>
                </a:solidFill>
                <a:latin typeface="Times New Roman" panose="02020603050405020304" pitchFamily="18" charset="0"/>
                <a:cs typeface="Times New Roman" panose="02020603050405020304" pitchFamily="18" charset="0"/>
              </a:rPr>
              <a:t>Importance of Consumer Behaviour-</a:t>
            </a:r>
            <a:r>
              <a:rPr lang="en-IN" sz="2400" b="1" dirty="0" err="1">
                <a:solidFill>
                  <a:srgbClr val="00AA3E"/>
                </a:solidFill>
                <a:latin typeface="Times New Roman" panose="02020603050405020304" pitchFamily="18" charset="0"/>
                <a:cs typeface="Times New Roman" panose="02020603050405020304" pitchFamily="18" charset="0"/>
              </a:rPr>
              <a:t>Cont</a:t>
            </a:r>
            <a:r>
              <a:rPr lang="en-IN" sz="2400" b="1" dirty="0">
                <a:solidFill>
                  <a:srgbClr val="00AA3E"/>
                </a:solidFill>
                <a:latin typeface="Times New Roman" panose="02020603050405020304" pitchFamily="18" charset="0"/>
                <a:cs typeface="Times New Roman" panose="02020603050405020304" pitchFamily="18" charset="0"/>
              </a:rPr>
              <a:t>…</a:t>
            </a:r>
            <a:br>
              <a:rPr lang="en-IN" sz="2400" b="1" dirty="0">
                <a:solidFill>
                  <a:srgbClr val="00AA3E"/>
                </a:solidFill>
                <a:latin typeface="Times New Roman" panose="02020603050405020304" pitchFamily="18" charset="0"/>
                <a:cs typeface="Times New Roman" panose="02020603050405020304" pitchFamily="18" charset="0"/>
              </a:rPr>
            </a:br>
            <a:endParaRPr lang="en-IN" sz="2400" dirty="0"/>
          </a:p>
        </p:txBody>
      </p:sp>
      <p:sp>
        <p:nvSpPr>
          <p:cNvPr id="3" name="Slide Number Placeholder 2">
            <a:extLst>
              <a:ext uri="{FF2B5EF4-FFF2-40B4-BE49-F238E27FC236}">
                <a16:creationId xmlns:a16="http://schemas.microsoft.com/office/drawing/2014/main" id="{177F2E4D-AE00-2F25-FCDB-8F372F113B92}"/>
              </a:ext>
            </a:extLst>
          </p:cNvPr>
          <p:cNvSpPr>
            <a:spLocks noGrp="1"/>
          </p:cNvSpPr>
          <p:nvPr>
            <p:ph type="sldNum" sz="quarter" idx="12"/>
          </p:nvPr>
        </p:nvSpPr>
        <p:spPr/>
        <p:txBody>
          <a:bodyPr/>
          <a:lstStyle/>
          <a:p>
            <a:fld id="{3A4F6043-7A67-491B-98BC-F933DED7226D}" type="slidenum">
              <a:rPr lang="en-US" smtClean="0"/>
              <a:pPr/>
              <a:t>20</a:t>
            </a:fld>
            <a:endParaRPr lang="en-US" dirty="0"/>
          </a:p>
        </p:txBody>
      </p:sp>
      <p:sp>
        <p:nvSpPr>
          <p:cNvPr id="4" name="Table Placeholder 3">
            <a:extLst>
              <a:ext uri="{FF2B5EF4-FFF2-40B4-BE49-F238E27FC236}">
                <a16:creationId xmlns:a16="http://schemas.microsoft.com/office/drawing/2014/main" id="{EE9991BF-15CC-2CB8-0214-DFA77018859F}"/>
              </a:ext>
            </a:extLst>
          </p:cNvPr>
          <p:cNvSpPr>
            <a:spLocks noGrp="1"/>
          </p:cNvSpPr>
          <p:nvPr>
            <p:ph type="tbl" sz="quarter" idx="13"/>
          </p:nvPr>
        </p:nvSpPr>
        <p:spPr/>
        <p:txBody>
          <a:bodyPr/>
          <a:lstStyle/>
          <a:p>
            <a:endParaRPr lang="en-IN"/>
          </a:p>
        </p:txBody>
      </p:sp>
      <p:sp>
        <p:nvSpPr>
          <p:cNvPr id="6" name="TextBox 5">
            <a:extLst>
              <a:ext uri="{FF2B5EF4-FFF2-40B4-BE49-F238E27FC236}">
                <a16:creationId xmlns:a16="http://schemas.microsoft.com/office/drawing/2014/main" id="{A28FD52C-A6B6-A86E-1010-5F934B083A34}"/>
              </a:ext>
            </a:extLst>
          </p:cNvPr>
          <p:cNvSpPr txBox="1"/>
          <p:nvPr/>
        </p:nvSpPr>
        <p:spPr>
          <a:xfrm>
            <a:off x="537328" y="1772239"/>
            <a:ext cx="11308724" cy="5345261"/>
          </a:xfrm>
          <a:prstGeom prst="rect">
            <a:avLst/>
          </a:prstGeom>
          <a:noFill/>
        </p:spPr>
        <p:txBody>
          <a:bodyPr wrap="square">
            <a:spAutoFit/>
          </a:bodyPr>
          <a:lstStyle/>
          <a:p>
            <a:pPr algn="just" fontAlgn="base">
              <a:spcAft>
                <a:spcPts val="1500"/>
              </a:spcAft>
              <a:buNone/>
            </a:pPr>
            <a:r>
              <a:rPr lang="en-US" sz="1800" b="1" i="0" dirty="0">
                <a:solidFill>
                  <a:srgbClr val="1468A1"/>
                </a:solidFill>
                <a:effectLst/>
                <a:latin typeface="Times New Roman" panose="02020603050405020304" pitchFamily="18" charset="0"/>
                <a:cs typeface="Times New Roman" panose="02020603050405020304" pitchFamily="18" charset="0"/>
              </a:rPr>
              <a:t>4. Dynamic nature of market</a:t>
            </a:r>
          </a:p>
          <a:p>
            <a:pPr algn="just" fontAlgn="base">
              <a:spcAft>
                <a:spcPts val="1500"/>
              </a:spcAft>
              <a:buNone/>
            </a:pPr>
            <a:r>
              <a:rPr lang="en-US" sz="1800" b="0" i="0" dirty="0">
                <a:solidFill>
                  <a:srgbClr val="0A0A0A"/>
                </a:solidFill>
                <a:effectLst/>
                <a:latin typeface="Times New Roman" panose="02020603050405020304" pitchFamily="18" charset="0"/>
                <a:cs typeface="Times New Roman" panose="02020603050405020304" pitchFamily="18" charset="0"/>
              </a:rPr>
              <a:t>Consumer behavior lays emphasis on dynamic nature of the market. </a:t>
            </a:r>
          </a:p>
          <a:p>
            <a:pPr algn="just" fontAlgn="base">
              <a:spcAft>
                <a:spcPts val="1500"/>
              </a:spcAft>
              <a:buNone/>
            </a:pPr>
            <a:r>
              <a:rPr lang="en-US" sz="1800" b="0" i="0" dirty="0">
                <a:solidFill>
                  <a:srgbClr val="0A0A0A"/>
                </a:solidFill>
                <a:effectLst/>
                <a:latin typeface="Times New Roman" panose="02020603050405020304" pitchFamily="18" charset="0"/>
                <a:cs typeface="Times New Roman" panose="02020603050405020304" pitchFamily="18" charset="0"/>
              </a:rPr>
              <a:t>It helps the manager to be dynamic and proactive in satisfying consumers ahead of its competitors. </a:t>
            </a:r>
          </a:p>
          <a:p>
            <a:pPr algn="just" fontAlgn="base">
              <a:spcAft>
                <a:spcPts val="1500"/>
              </a:spcAft>
              <a:buNone/>
            </a:pPr>
            <a:r>
              <a:rPr lang="en-US" sz="1800" b="0" i="0" dirty="0">
                <a:solidFill>
                  <a:srgbClr val="0A0A0A"/>
                </a:solidFill>
                <a:effectLst/>
                <a:latin typeface="Times New Roman" panose="02020603050405020304" pitchFamily="18" charset="0"/>
                <a:cs typeface="Times New Roman" panose="02020603050405020304" pitchFamily="18" charset="0"/>
              </a:rPr>
              <a:t>If the organization is not able to keep up with the current market trends it will find it arduous to survive in the industry.</a:t>
            </a:r>
          </a:p>
          <a:p>
            <a:pPr algn="just" fontAlgn="base">
              <a:spcAft>
                <a:spcPts val="1500"/>
              </a:spcAft>
              <a:buNone/>
            </a:pPr>
            <a:r>
              <a:rPr lang="en-US" sz="1800" b="1" i="0" dirty="0">
                <a:solidFill>
                  <a:srgbClr val="1468A1"/>
                </a:solidFill>
                <a:effectLst/>
                <a:latin typeface="Times New Roman" panose="02020603050405020304" pitchFamily="18" charset="0"/>
                <a:cs typeface="Times New Roman" panose="02020603050405020304" pitchFamily="18" charset="0"/>
              </a:rPr>
              <a:t>5. Marketing-mix decisions</a:t>
            </a:r>
          </a:p>
          <a:p>
            <a:pPr algn="just" fontAlgn="base">
              <a:spcAft>
                <a:spcPts val="1500"/>
              </a:spcAft>
              <a:buNone/>
            </a:pPr>
            <a:r>
              <a:rPr lang="en-US" sz="1800" b="0" i="0" dirty="0">
                <a:solidFill>
                  <a:srgbClr val="0A0A0A"/>
                </a:solidFill>
                <a:effectLst/>
                <a:latin typeface="Times New Roman" panose="02020603050405020304" pitchFamily="18" charset="0"/>
                <a:cs typeface="Times New Roman" panose="02020603050405020304" pitchFamily="18" charset="0"/>
              </a:rPr>
              <a:t>Once unsatisfied needs and wants are identified, the organization has to evaluate the right mix of product, price, distribution and promotion. </a:t>
            </a:r>
          </a:p>
          <a:p>
            <a:pPr algn="just" fontAlgn="base">
              <a:spcAft>
                <a:spcPts val="1500"/>
              </a:spcAft>
              <a:buNone/>
            </a:pPr>
            <a:r>
              <a:rPr lang="en-US" sz="1800" b="0" i="0" dirty="0">
                <a:solidFill>
                  <a:srgbClr val="0A0A0A"/>
                </a:solidFill>
                <a:effectLst/>
                <a:latin typeface="Times New Roman" panose="02020603050405020304" pitchFamily="18" charset="0"/>
                <a:cs typeface="Times New Roman" panose="02020603050405020304" pitchFamily="18" charset="0"/>
              </a:rPr>
              <a:t>In this context, consumer behavior study is pivotal to resolve many challenging questions.</a:t>
            </a:r>
          </a:p>
          <a:p>
            <a:pPr algn="just" fontAlgn="base">
              <a:spcAft>
                <a:spcPts val="1500"/>
              </a:spcAft>
            </a:pPr>
            <a:r>
              <a:rPr lang="en-US" sz="1800" b="1" dirty="0">
                <a:solidFill>
                  <a:srgbClr val="1468A1"/>
                </a:solidFill>
                <a:latin typeface="Times New Roman" panose="02020603050405020304" pitchFamily="18" charset="0"/>
                <a:cs typeface="Times New Roman" panose="02020603050405020304" pitchFamily="18" charset="0"/>
              </a:rPr>
              <a:t>6. Effective use of productive resources</a:t>
            </a:r>
          </a:p>
          <a:p>
            <a:pPr algn="just" fontAlgn="base">
              <a:spcAft>
                <a:spcPts val="1500"/>
              </a:spcAft>
            </a:pPr>
            <a:r>
              <a:rPr lang="en-US" sz="1800" dirty="0">
                <a:latin typeface="Times New Roman" panose="02020603050405020304" pitchFamily="18" charset="0"/>
                <a:cs typeface="Times New Roman" panose="02020603050405020304" pitchFamily="18" charset="0"/>
              </a:rPr>
              <a:t>The study of consumer behavior assists the manager to make the </a:t>
            </a:r>
            <a:r>
              <a:rPr lang="en-US" sz="1800" dirty="0" err="1">
                <a:latin typeface="Times New Roman" panose="02020603050405020304" pitchFamily="18" charset="0"/>
                <a:cs typeface="Times New Roman" panose="02020603050405020304" pitchFamily="18" charset="0"/>
              </a:rPr>
              <a:t>organisational</a:t>
            </a:r>
            <a:r>
              <a:rPr lang="en-US" sz="1800" dirty="0">
                <a:latin typeface="Times New Roman" panose="02020603050405020304" pitchFamily="18" charset="0"/>
                <a:cs typeface="Times New Roman" panose="02020603050405020304" pitchFamily="18" charset="0"/>
              </a:rPr>
              <a:t> efforts consumer-oriented. </a:t>
            </a:r>
          </a:p>
          <a:p>
            <a:pPr algn="just" fontAlgn="base">
              <a:lnSpc>
                <a:spcPct val="150000"/>
              </a:lnSpc>
            </a:pPr>
            <a:r>
              <a:rPr lang="en-US" sz="1800" dirty="0">
                <a:latin typeface="Times New Roman" panose="02020603050405020304" pitchFamily="18" charset="0"/>
                <a:cs typeface="Times New Roman" panose="02020603050405020304" pitchFamily="18" charset="0"/>
              </a:rPr>
              <a:t>It ensures optimum utilization of resources for achieving maximum efficiency.</a:t>
            </a:r>
          </a:p>
          <a:p>
            <a:pPr algn="just" fontAlgn="base">
              <a:spcAft>
                <a:spcPts val="1500"/>
              </a:spcAft>
              <a:buNone/>
            </a:pPr>
            <a:endParaRPr lang="en-US" sz="1800" b="0" i="0" dirty="0">
              <a:solidFill>
                <a:srgbClr val="0A0A0A"/>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45443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37BC9-D022-F4F9-B6FC-AE983B07FFBD}"/>
              </a:ext>
            </a:extLst>
          </p:cNvPr>
          <p:cNvSpPr>
            <a:spLocks noGrp="1"/>
          </p:cNvSpPr>
          <p:nvPr>
            <p:ph type="title"/>
          </p:nvPr>
        </p:nvSpPr>
        <p:spPr/>
        <p:txBody>
          <a:bodyPr/>
          <a:lstStyle/>
          <a:p>
            <a:endParaRPr lang="en-IN" dirty="0"/>
          </a:p>
        </p:txBody>
      </p:sp>
      <p:sp>
        <p:nvSpPr>
          <p:cNvPr id="3" name="Slide Number Placeholder 2">
            <a:extLst>
              <a:ext uri="{FF2B5EF4-FFF2-40B4-BE49-F238E27FC236}">
                <a16:creationId xmlns:a16="http://schemas.microsoft.com/office/drawing/2014/main" id="{3A1795FE-6FC1-31D8-D3E5-75E97AA7EABD}"/>
              </a:ext>
            </a:extLst>
          </p:cNvPr>
          <p:cNvSpPr>
            <a:spLocks noGrp="1"/>
          </p:cNvSpPr>
          <p:nvPr>
            <p:ph type="sldNum" sz="quarter" idx="12"/>
          </p:nvPr>
        </p:nvSpPr>
        <p:spPr/>
        <p:txBody>
          <a:bodyPr/>
          <a:lstStyle/>
          <a:p>
            <a:fld id="{3A4F6043-7A67-491B-98BC-F933DED7226D}" type="slidenum">
              <a:rPr lang="en-US" smtClean="0"/>
              <a:pPr/>
              <a:t>21</a:t>
            </a:fld>
            <a:endParaRPr lang="en-US" dirty="0"/>
          </a:p>
        </p:txBody>
      </p:sp>
      <p:sp>
        <p:nvSpPr>
          <p:cNvPr id="4" name="Table Placeholder 3">
            <a:extLst>
              <a:ext uri="{FF2B5EF4-FFF2-40B4-BE49-F238E27FC236}">
                <a16:creationId xmlns:a16="http://schemas.microsoft.com/office/drawing/2014/main" id="{9840603A-5C1C-A12D-A860-E8224070B2C2}"/>
              </a:ext>
            </a:extLst>
          </p:cNvPr>
          <p:cNvSpPr>
            <a:spLocks noGrp="1"/>
          </p:cNvSpPr>
          <p:nvPr>
            <p:ph type="tbl" sz="quarter" idx="13"/>
          </p:nvPr>
        </p:nvSpPr>
        <p:spPr>
          <a:xfrm>
            <a:off x="841312" y="2574933"/>
            <a:ext cx="10661840" cy="3490925"/>
          </a:xfrm>
        </p:spPr>
        <p:txBody>
          <a:bodyPr/>
          <a:lstStyle/>
          <a:p>
            <a:endParaRPr lang="en-IN"/>
          </a:p>
        </p:txBody>
      </p:sp>
      <p:sp>
        <p:nvSpPr>
          <p:cNvPr id="6" name="TextBox 5">
            <a:extLst>
              <a:ext uri="{FF2B5EF4-FFF2-40B4-BE49-F238E27FC236}">
                <a16:creationId xmlns:a16="http://schemas.microsoft.com/office/drawing/2014/main" id="{89795E94-5B70-097B-15AE-76EEEB3835E8}"/>
              </a:ext>
            </a:extLst>
          </p:cNvPr>
          <p:cNvSpPr txBox="1"/>
          <p:nvPr/>
        </p:nvSpPr>
        <p:spPr>
          <a:xfrm>
            <a:off x="553824" y="1456904"/>
            <a:ext cx="6103854" cy="400110"/>
          </a:xfrm>
          <a:prstGeom prst="rect">
            <a:avLst/>
          </a:prstGeom>
          <a:noFill/>
        </p:spPr>
        <p:txBody>
          <a:bodyPr wrap="square">
            <a:spAutoFit/>
          </a:bodyPr>
          <a:lstStyle/>
          <a:p>
            <a:pPr algn="l" fontAlgn="base">
              <a:spcAft>
                <a:spcPts val="1500"/>
              </a:spcAft>
              <a:buNone/>
            </a:pPr>
            <a:r>
              <a:rPr lang="en-IN" sz="2000" b="1" i="0" dirty="0">
                <a:solidFill>
                  <a:srgbClr val="00AA3E"/>
                </a:solidFill>
                <a:effectLst/>
                <a:latin typeface="Times New Roman" panose="02020603050405020304" pitchFamily="18" charset="0"/>
                <a:cs typeface="Times New Roman" panose="02020603050405020304" pitchFamily="18" charset="0"/>
              </a:rPr>
              <a:t>Importance of Consumer Behaviour</a:t>
            </a:r>
            <a:r>
              <a:rPr lang="en-IN" sz="2000" b="1" dirty="0">
                <a:solidFill>
                  <a:srgbClr val="00AA3E"/>
                </a:solidFill>
                <a:latin typeface="Times New Roman" panose="02020603050405020304" pitchFamily="18" charset="0"/>
                <a:cs typeface="Times New Roman" panose="02020603050405020304" pitchFamily="18" charset="0"/>
              </a:rPr>
              <a:t>-</a:t>
            </a:r>
            <a:r>
              <a:rPr lang="en-IN" sz="2000" b="1" dirty="0" err="1">
                <a:solidFill>
                  <a:srgbClr val="00AA3E"/>
                </a:solidFill>
                <a:latin typeface="Times New Roman" panose="02020603050405020304" pitchFamily="18" charset="0"/>
                <a:cs typeface="Times New Roman" panose="02020603050405020304" pitchFamily="18" charset="0"/>
              </a:rPr>
              <a:t>Cont</a:t>
            </a:r>
            <a:r>
              <a:rPr lang="en-IN" sz="2000" b="1" dirty="0">
                <a:solidFill>
                  <a:srgbClr val="00AA3E"/>
                </a:solidFill>
                <a:latin typeface="Times New Roman" panose="02020603050405020304" pitchFamily="18" charset="0"/>
                <a:cs typeface="Times New Roman" panose="02020603050405020304" pitchFamily="18" charset="0"/>
              </a:rPr>
              <a:t>…</a:t>
            </a:r>
            <a:endParaRPr lang="en-IN" sz="2000" b="1" i="0" dirty="0">
              <a:solidFill>
                <a:srgbClr val="00AA3E"/>
              </a:solidFill>
              <a:effectLst/>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DC39B9A4-F5F9-7717-E3CF-88E3B232668C}"/>
              </a:ext>
            </a:extLst>
          </p:cNvPr>
          <p:cNvSpPr txBox="1"/>
          <p:nvPr/>
        </p:nvSpPr>
        <p:spPr>
          <a:xfrm>
            <a:off x="553823" y="2086068"/>
            <a:ext cx="10871463" cy="4362733"/>
          </a:xfrm>
          <a:prstGeom prst="rect">
            <a:avLst/>
          </a:prstGeom>
          <a:noFill/>
        </p:spPr>
        <p:txBody>
          <a:bodyPr wrap="square">
            <a:spAutoFit/>
          </a:bodyPr>
          <a:lstStyle/>
          <a:p>
            <a:pPr algn="just" fontAlgn="base">
              <a:spcAft>
                <a:spcPts val="1500"/>
              </a:spcAft>
              <a:buNone/>
            </a:pPr>
            <a:r>
              <a:rPr lang="en-US" sz="1900" b="1" i="0" dirty="0">
                <a:solidFill>
                  <a:srgbClr val="1468A1"/>
                </a:solidFill>
                <a:effectLst/>
                <a:latin typeface="Times New Roman" panose="02020603050405020304" pitchFamily="18" charset="0"/>
                <a:cs typeface="Times New Roman" panose="02020603050405020304" pitchFamily="18" charset="0"/>
              </a:rPr>
              <a:t>7. Fulfil varied consumer preferences</a:t>
            </a:r>
          </a:p>
          <a:p>
            <a:pPr algn="just" fontAlgn="base">
              <a:spcAft>
                <a:spcPts val="1500"/>
              </a:spcAft>
              <a:buNone/>
            </a:pPr>
            <a:r>
              <a:rPr lang="en-US" sz="1900" b="0" i="0" dirty="0">
                <a:solidFill>
                  <a:srgbClr val="0A0A0A"/>
                </a:solidFill>
                <a:effectLst/>
                <a:latin typeface="Times New Roman" panose="02020603050405020304" pitchFamily="18" charset="0"/>
                <a:cs typeface="Times New Roman" panose="02020603050405020304" pitchFamily="18" charset="0"/>
              </a:rPr>
              <a:t>With the onset of globalization customers have wide range of alternatives in contrast to pre 1991 era. </a:t>
            </a:r>
          </a:p>
          <a:p>
            <a:pPr algn="just" fontAlgn="base">
              <a:spcAft>
                <a:spcPts val="1500"/>
              </a:spcAft>
              <a:buNone/>
            </a:pPr>
            <a:r>
              <a:rPr lang="en-US" sz="1900" b="0" i="0" dirty="0">
                <a:solidFill>
                  <a:srgbClr val="0A0A0A"/>
                </a:solidFill>
                <a:effectLst/>
                <a:latin typeface="Times New Roman" panose="02020603050405020304" pitchFamily="18" charset="0"/>
                <a:cs typeface="Times New Roman" panose="02020603050405020304" pitchFamily="18" charset="0"/>
              </a:rPr>
              <a:t>So, in order to cater to diverse customer preferences, it is pertinent for marketers to study customer behavior.</a:t>
            </a:r>
          </a:p>
          <a:p>
            <a:pPr algn="just" fontAlgn="base">
              <a:spcAft>
                <a:spcPts val="1500"/>
              </a:spcAft>
              <a:buNone/>
            </a:pPr>
            <a:r>
              <a:rPr lang="en-US" sz="1900" b="0" i="0" dirty="0">
                <a:solidFill>
                  <a:srgbClr val="0A0A0A"/>
                </a:solidFill>
                <a:effectLst/>
                <a:latin typeface="Times New Roman" panose="02020603050405020304" pitchFamily="18" charset="0"/>
                <a:cs typeface="Times New Roman" panose="02020603050405020304" pitchFamily="18" charset="0"/>
              </a:rPr>
              <a:t>For example, in the current scenario customers have various car manufacturers to choose from such as Hyundai, Honda, Mercedes, BMW etc. Every automobile maker leverages a certain segment of customers.</a:t>
            </a:r>
          </a:p>
          <a:p>
            <a:pPr algn="just" fontAlgn="base">
              <a:spcAft>
                <a:spcPts val="1500"/>
              </a:spcAft>
              <a:buNone/>
            </a:pPr>
            <a:r>
              <a:rPr lang="en-US" sz="1900" b="1" i="0" dirty="0">
                <a:solidFill>
                  <a:srgbClr val="1468A1"/>
                </a:solidFill>
                <a:effectLst/>
                <a:latin typeface="Times New Roman" panose="02020603050405020304" pitchFamily="18" charset="0"/>
                <a:cs typeface="Times New Roman" panose="02020603050405020304" pitchFamily="18" charset="0"/>
              </a:rPr>
              <a:t>8. Address custom needs</a:t>
            </a:r>
          </a:p>
          <a:p>
            <a:pPr algn="just" fontAlgn="base">
              <a:spcAft>
                <a:spcPts val="1500"/>
              </a:spcAft>
              <a:buNone/>
            </a:pPr>
            <a:r>
              <a:rPr lang="en-US" sz="1900" b="0" i="0" dirty="0">
                <a:solidFill>
                  <a:srgbClr val="0A0A0A"/>
                </a:solidFill>
                <a:effectLst/>
                <a:latin typeface="Times New Roman" panose="02020603050405020304" pitchFamily="18" charset="0"/>
                <a:cs typeface="Times New Roman" panose="02020603050405020304" pitchFamily="18" charset="0"/>
              </a:rPr>
              <a:t>Consumer opt for differentiated products that depict their special needs, personalities and lifestyles. </a:t>
            </a:r>
          </a:p>
          <a:p>
            <a:pPr algn="just" fontAlgn="base">
              <a:spcAft>
                <a:spcPts val="1500"/>
              </a:spcAft>
              <a:buNone/>
            </a:pPr>
            <a:r>
              <a:rPr lang="en-US" sz="1900" b="0" i="0" dirty="0">
                <a:solidFill>
                  <a:srgbClr val="0A0A0A"/>
                </a:solidFill>
                <a:effectLst/>
                <a:latin typeface="Times New Roman" panose="02020603050405020304" pitchFamily="18" charset="0"/>
                <a:cs typeface="Times New Roman" panose="02020603050405020304" pitchFamily="18" charset="0"/>
              </a:rPr>
              <a:t>The study of consumer behavior enables organizations to gratify the peculiar needs.</a:t>
            </a:r>
          </a:p>
          <a:p>
            <a:pPr algn="just" fontAlgn="base">
              <a:spcAft>
                <a:spcPts val="1500"/>
              </a:spcAft>
              <a:buNone/>
            </a:pPr>
            <a:r>
              <a:rPr lang="en-US" sz="1900" b="0" i="0" dirty="0">
                <a:solidFill>
                  <a:srgbClr val="0A0A0A"/>
                </a:solidFill>
                <a:effectLst/>
                <a:latin typeface="Times New Roman" panose="02020603050405020304" pitchFamily="18" charset="0"/>
                <a:cs typeface="Times New Roman" panose="02020603050405020304" pitchFamily="18" charset="0"/>
              </a:rPr>
              <a:t>For example, when Onida 21 was first introduced, it was advertised on television ‘for the elite class’. Likewise, Maggi introduced its tomato sauce with emphasis on “It’s different”.</a:t>
            </a:r>
          </a:p>
        </p:txBody>
      </p:sp>
    </p:spTree>
    <p:extLst>
      <p:ext uri="{BB962C8B-B14F-4D97-AF65-F5344CB8AC3E}">
        <p14:creationId xmlns:p14="http://schemas.microsoft.com/office/powerpoint/2010/main" val="39438237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906C8-772E-CE6A-C723-92C3D10C9E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6546C8-066D-066B-08A6-240133FF7079}"/>
              </a:ext>
            </a:extLst>
          </p:cNvPr>
          <p:cNvSpPr>
            <a:spLocks noGrp="1"/>
          </p:cNvSpPr>
          <p:nvPr>
            <p:ph type="title"/>
          </p:nvPr>
        </p:nvSpPr>
        <p:spPr>
          <a:xfrm>
            <a:off x="406828" y="1529148"/>
            <a:ext cx="7177381" cy="812573"/>
          </a:xfrm>
        </p:spPr>
        <p:txBody>
          <a:bodyPr>
            <a:noAutofit/>
          </a:bodyPr>
          <a:lstStyle/>
          <a:p>
            <a:r>
              <a:rPr lang="en-US" sz="2800" b="1" dirty="0">
                <a:solidFill>
                  <a:schemeClr val="tx1"/>
                </a:solidFill>
                <a:ea typeface="Kanit Light" pitchFamily="34" charset="-122"/>
                <a:cs typeface="Kanit Light" pitchFamily="34" charset="-120"/>
              </a:rPr>
              <a:t>Understanding Indian Consumer Behavior</a:t>
            </a:r>
            <a:br>
              <a:rPr lang="en-US" sz="2800" b="1" dirty="0">
                <a:solidFill>
                  <a:schemeClr val="tx1"/>
                </a:solidFill>
              </a:rPr>
            </a:br>
            <a:endParaRPr lang="en-IN" sz="2800" b="1" dirty="0">
              <a:solidFill>
                <a:schemeClr val="tx1"/>
              </a:solidFill>
            </a:endParaRPr>
          </a:p>
        </p:txBody>
      </p:sp>
      <p:sp>
        <p:nvSpPr>
          <p:cNvPr id="3" name="Slide Number Placeholder 2">
            <a:extLst>
              <a:ext uri="{FF2B5EF4-FFF2-40B4-BE49-F238E27FC236}">
                <a16:creationId xmlns:a16="http://schemas.microsoft.com/office/drawing/2014/main" id="{7F199B91-55C6-F51F-BAA6-6D8DA8682206}"/>
              </a:ext>
            </a:extLst>
          </p:cNvPr>
          <p:cNvSpPr>
            <a:spLocks noGrp="1"/>
          </p:cNvSpPr>
          <p:nvPr>
            <p:ph type="sldNum" sz="quarter" idx="12"/>
          </p:nvPr>
        </p:nvSpPr>
        <p:spPr/>
        <p:txBody>
          <a:bodyPr/>
          <a:lstStyle/>
          <a:p>
            <a:fld id="{3A4F6043-7A67-491B-98BC-F933DED7226D}" type="slidenum">
              <a:rPr lang="en-US" smtClean="0"/>
              <a:pPr/>
              <a:t>22</a:t>
            </a:fld>
            <a:endParaRPr lang="en-US" dirty="0"/>
          </a:p>
        </p:txBody>
      </p:sp>
      <p:sp>
        <p:nvSpPr>
          <p:cNvPr id="5" name="TextBox 4">
            <a:extLst>
              <a:ext uri="{FF2B5EF4-FFF2-40B4-BE49-F238E27FC236}">
                <a16:creationId xmlns:a16="http://schemas.microsoft.com/office/drawing/2014/main" id="{8DE94154-817E-344E-A6BE-288C36D39C85}"/>
              </a:ext>
            </a:extLst>
          </p:cNvPr>
          <p:cNvSpPr txBox="1"/>
          <p:nvPr/>
        </p:nvSpPr>
        <p:spPr>
          <a:xfrm>
            <a:off x="0" y="2535157"/>
            <a:ext cx="7262221" cy="2134623"/>
          </a:xfrm>
          <a:prstGeom prst="rect">
            <a:avLst/>
          </a:prstGeom>
          <a:noFill/>
        </p:spPr>
        <p:txBody>
          <a:bodyPr wrap="square">
            <a:spAutoFit/>
          </a:bodyPr>
          <a:lstStyle/>
          <a:p>
            <a:pPr marL="300990" algn="just" fontAlgn="base">
              <a:lnSpc>
                <a:spcPct val="150000"/>
              </a:lnSpc>
            </a:pPr>
            <a:r>
              <a:rPr lang="en-US" dirty="0">
                <a:ea typeface="Martel Sans" pitchFamily="34" charset="-122"/>
                <a:cs typeface="Martel Sans" pitchFamily="34" charset="-120"/>
              </a:rPr>
              <a:t>India's consumer market is one of the most dynamic and complex in the world. With over 1.4 billion people spanning diverse cultures, income levels, and geographies, understanding Indian consumer behavior is essential for successful market entry and growth strategies.</a:t>
            </a:r>
            <a:endParaRPr lang="en-US" dirty="0"/>
          </a:p>
          <a:p>
            <a:pPr marL="300990" algn="just" fontAlgn="base">
              <a:lnSpc>
                <a:spcPct val="150000"/>
              </a:lnSpc>
              <a:buNone/>
            </a:pPr>
            <a:endParaRPr lang="en-IN" dirty="0">
              <a:effectLst/>
              <a:ea typeface="Times New Roman" panose="02020603050405020304" pitchFamily="18" charset="0"/>
            </a:endParaRPr>
          </a:p>
        </p:txBody>
      </p:sp>
      <p:sp>
        <p:nvSpPr>
          <p:cNvPr id="7" name="Table Placeholder 6">
            <a:extLst>
              <a:ext uri="{FF2B5EF4-FFF2-40B4-BE49-F238E27FC236}">
                <a16:creationId xmlns:a16="http://schemas.microsoft.com/office/drawing/2014/main" id="{09657D41-BB94-116F-6531-F7F0E92F21D7}"/>
              </a:ext>
            </a:extLst>
          </p:cNvPr>
          <p:cNvSpPr>
            <a:spLocks noGrp="1"/>
          </p:cNvSpPr>
          <p:nvPr>
            <p:ph type="tbl" sz="quarter" idx="13"/>
          </p:nvPr>
        </p:nvSpPr>
        <p:spPr>
          <a:xfrm>
            <a:off x="131545" y="1935435"/>
            <a:ext cx="7130676" cy="2843956"/>
          </a:xfrm>
        </p:spPr>
        <p:txBody>
          <a:bodyPr/>
          <a:lstStyle/>
          <a:p>
            <a:pPr marL="0" indent="0">
              <a:buNone/>
            </a:pPr>
            <a:endParaRPr lang="en-IN" dirty="0"/>
          </a:p>
        </p:txBody>
      </p:sp>
      <p:pic>
        <p:nvPicPr>
          <p:cNvPr id="8" name="Image 0" descr="preencoded.png">
            <a:extLst>
              <a:ext uri="{FF2B5EF4-FFF2-40B4-BE49-F238E27FC236}">
                <a16:creationId xmlns:a16="http://schemas.microsoft.com/office/drawing/2014/main" id="{7FF8E79E-A350-90E9-9FEA-00D47967CD93}"/>
              </a:ext>
            </a:extLst>
          </p:cNvPr>
          <p:cNvPicPr>
            <a:picLocks noChangeAspect="1"/>
          </p:cNvPicPr>
          <p:nvPr/>
        </p:nvPicPr>
        <p:blipFill>
          <a:blip r:embed="rId2"/>
          <a:srcRect t="18597" b="17894"/>
          <a:stretch>
            <a:fillRect/>
          </a:stretch>
        </p:blipFill>
        <p:spPr>
          <a:xfrm>
            <a:off x="7227690" y="1529148"/>
            <a:ext cx="4832766" cy="5258150"/>
          </a:xfrm>
          <a:prstGeom prst="rect">
            <a:avLst/>
          </a:prstGeom>
          <a:ln>
            <a:noFill/>
          </a:ln>
          <a:effectLst>
            <a:softEdge rad="112500"/>
          </a:effectLst>
        </p:spPr>
      </p:pic>
    </p:spTree>
    <p:extLst>
      <p:ext uri="{BB962C8B-B14F-4D97-AF65-F5344CB8AC3E}">
        <p14:creationId xmlns:p14="http://schemas.microsoft.com/office/powerpoint/2010/main" val="1361775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2823B-5F81-CC92-E45B-39AA415E4EB4}"/>
              </a:ext>
            </a:extLst>
          </p:cNvPr>
          <p:cNvSpPr>
            <a:spLocks noGrp="1"/>
          </p:cNvSpPr>
          <p:nvPr>
            <p:ph type="title"/>
          </p:nvPr>
        </p:nvSpPr>
        <p:spPr>
          <a:xfrm>
            <a:off x="420624" y="1495414"/>
            <a:ext cx="10661904" cy="302387"/>
          </a:xfrm>
        </p:spPr>
        <p:txBody>
          <a:bodyPr>
            <a:normAutofit fontScale="90000"/>
          </a:bodyPr>
          <a:lstStyle/>
          <a:p>
            <a:br>
              <a:rPr lang="en-US" sz="3600" dirty="0">
                <a:solidFill>
                  <a:schemeClr val="tx1"/>
                </a:solidFill>
                <a:latin typeface="+mn-lt"/>
                <a:ea typeface="Kanit Light" pitchFamily="34" charset="-122"/>
                <a:cs typeface="Kanit Light" pitchFamily="34" charset="-120"/>
              </a:rPr>
            </a:br>
            <a:r>
              <a:rPr lang="en-US" sz="3600" dirty="0">
                <a:solidFill>
                  <a:schemeClr val="tx1"/>
                </a:solidFill>
                <a:latin typeface="+mn-lt"/>
                <a:ea typeface="Kanit Light" pitchFamily="34" charset="-122"/>
                <a:cs typeface="Kanit Light" pitchFamily="34" charset="-120"/>
              </a:rPr>
              <a:t> 1. Diverse Preferences</a:t>
            </a:r>
            <a:br>
              <a:rPr lang="en-US" sz="3600" dirty="0">
                <a:solidFill>
                  <a:schemeClr val="tx1"/>
                </a:solidFill>
                <a:latin typeface="+mn-lt"/>
              </a:rPr>
            </a:br>
            <a:endParaRPr lang="en-IN" sz="3600" dirty="0">
              <a:solidFill>
                <a:schemeClr val="tx1"/>
              </a:solidFill>
              <a:latin typeface="+mn-lt"/>
            </a:endParaRPr>
          </a:p>
        </p:txBody>
      </p:sp>
      <p:sp>
        <p:nvSpPr>
          <p:cNvPr id="3" name="Slide Number Placeholder 2">
            <a:extLst>
              <a:ext uri="{FF2B5EF4-FFF2-40B4-BE49-F238E27FC236}">
                <a16:creationId xmlns:a16="http://schemas.microsoft.com/office/drawing/2014/main" id="{83AEA215-59C1-9C6F-6BD2-BF7E0B0EF3B8}"/>
              </a:ext>
            </a:extLst>
          </p:cNvPr>
          <p:cNvSpPr>
            <a:spLocks noGrp="1"/>
          </p:cNvSpPr>
          <p:nvPr>
            <p:ph type="sldNum" sz="quarter" idx="12"/>
          </p:nvPr>
        </p:nvSpPr>
        <p:spPr/>
        <p:txBody>
          <a:bodyPr/>
          <a:lstStyle/>
          <a:p>
            <a:fld id="{3A4F6043-7A67-491B-98BC-F933DED7226D}" type="slidenum">
              <a:rPr lang="en-US" smtClean="0"/>
              <a:pPr/>
              <a:t>23</a:t>
            </a:fld>
            <a:endParaRPr lang="en-US" dirty="0"/>
          </a:p>
        </p:txBody>
      </p:sp>
      <p:sp>
        <p:nvSpPr>
          <p:cNvPr id="4" name="Table Placeholder 3">
            <a:extLst>
              <a:ext uri="{FF2B5EF4-FFF2-40B4-BE49-F238E27FC236}">
                <a16:creationId xmlns:a16="http://schemas.microsoft.com/office/drawing/2014/main" id="{DDD751BC-38CB-2DD4-4E86-70ACD9F1F6DB}"/>
              </a:ext>
            </a:extLst>
          </p:cNvPr>
          <p:cNvSpPr>
            <a:spLocks noGrp="1"/>
          </p:cNvSpPr>
          <p:nvPr>
            <p:ph type="tbl" sz="quarter" idx="13"/>
          </p:nvPr>
        </p:nvSpPr>
        <p:spPr/>
        <p:txBody>
          <a:bodyPr/>
          <a:lstStyle/>
          <a:p>
            <a:endParaRPr lang="en-IN"/>
          </a:p>
        </p:txBody>
      </p:sp>
      <p:sp>
        <p:nvSpPr>
          <p:cNvPr id="8" name="TextBox 7">
            <a:extLst>
              <a:ext uri="{FF2B5EF4-FFF2-40B4-BE49-F238E27FC236}">
                <a16:creationId xmlns:a16="http://schemas.microsoft.com/office/drawing/2014/main" id="{7A402598-EF8D-171B-CFC6-851B96E9A0E8}"/>
              </a:ext>
            </a:extLst>
          </p:cNvPr>
          <p:cNvSpPr txBox="1"/>
          <p:nvPr/>
        </p:nvSpPr>
        <p:spPr>
          <a:xfrm>
            <a:off x="622170" y="2062588"/>
            <a:ext cx="10964878" cy="5089278"/>
          </a:xfrm>
          <a:prstGeom prst="rect">
            <a:avLst/>
          </a:prstGeom>
          <a:noFill/>
        </p:spPr>
        <p:txBody>
          <a:bodyPr wrap="square">
            <a:spAutoFit/>
          </a:bodyPr>
          <a:lstStyle/>
          <a:p>
            <a:pPr marL="0" indent="0" algn="just">
              <a:lnSpc>
                <a:spcPct val="150000"/>
              </a:lnSpc>
              <a:buNone/>
            </a:pPr>
            <a:r>
              <a:rPr lang="en-US" sz="2000" b="1" dirty="0">
                <a:ea typeface="Kanit Light" pitchFamily="34" charset="-122"/>
                <a:cs typeface="Kanit Light" pitchFamily="34" charset="-120"/>
              </a:rPr>
              <a:t>Cultural Complexity Shapes Choices</a:t>
            </a:r>
          </a:p>
          <a:p>
            <a:pPr algn="just">
              <a:lnSpc>
                <a:spcPct val="150000"/>
              </a:lnSpc>
            </a:pPr>
            <a:r>
              <a:rPr lang="en-US" sz="2000" dirty="0">
                <a:ea typeface="Martel Sans" pitchFamily="34" charset="-122"/>
                <a:cs typeface="Martel Sans" pitchFamily="34" charset="-120"/>
              </a:rPr>
              <a:t>India's incredible diversity—spanning 22 official languages, multiple religions, and distinct regional cultures—profoundly influences consumer preferences. Successful brands recognize that one-size-fits-all strategies simply don't work in this market.</a:t>
            </a:r>
          </a:p>
          <a:p>
            <a:pPr algn="just">
              <a:lnSpc>
                <a:spcPct val="150000"/>
              </a:lnSpc>
            </a:pPr>
            <a:r>
              <a:rPr lang="en-US" sz="2000" b="1" dirty="0">
                <a:ea typeface="Martel Sans" pitchFamily="34" charset="-122"/>
                <a:cs typeface="Martel Sans" pitchFamily="34" charset="-120"/>
              </a:rPr>
              <a:t>Key factors driving diversity:</a:t>
            </a:r>
            <a:endParaRPr lang="en-US" sz="2000" dirty="0"/>
          </a:p>
          <a:p>
            <a:pPr algn="just">
              <a:lnSpc>
                <a:spcPct val="150000"/>
              </a:lnSpc>
            </a:pPr>
            <a:r>
              <a:rPr lang="en-US" sz="2000" dirty="0">
                <a:ea typeface="Martel Sans" pitchFamily="34" charset="-122"/>
                <a:cs typeface="Martel Sans" pitchFamily="34" charset="-120"/>
              </a:rPr>
              <a:t>Religious and cultural dietary restrictions</a:t>
            </a:r>
            <a:endParaRPr lang="en-US" sz="2000" dirty="0"/>
          </a:p>
          <a:p>
            <a:pPr algn="just">
              <a:lnSpc>
                <a:spcPct val="150000"/>
              </a:lnSpc>
            </a:pPr>
            <a:r>
              <a:rPr lang="en-US" sz="2000" dirty="0">
                <a:ea typeface="Martel Sans" pitchFamily="34" charset="-122"/>
                <a:cs typeface="Martel Sans" pitchFamily="34" charset="-120"/>
              </a:rPr>
              <a:t>Regional taste preferences and traditions</a:t>
            </a:r>
            <a:endParaRPr lang="en-US" sz="2000" dirty="0"/>
          </a:p>
          <a:p>
            <a:pPr algn="just">
              <a:lnSpc>
                <a:spcPct val="150000"/>
              </a:lnSpc>
            </a:pPr>
            <a:r>
              <a:rPr lang="en-US" sz="2000" dirty="0">
                <a:ea typeface="Martel Sans" pitchFamily="34" charset="-122"/>
                <a:cs typeface="Martel Sans" pitchFamily="34" charset="-120"/>
              </a:rPr>
              <a:t>Language and communication styles</a:t>
            </a:r>
            <a:endParaRPr lang="en-US" sz="2000" dirty="0"/>
          </a:p>
          <a:p>
            <a:pPr algn="just">
              <a:lnSpc>
                <a:spcPct val="150000"/>
              </a:lnSpc>
            </a:pPr>
            <a:r>
              <a:rPr lang="en-US" sz="2000" dirty="0">
                <a:ea typeface="Martel Sans" pitchFamily="34" charset="-122"/>
                <a:cs typeface="Martel Sans" pitchFamily="34" charset="-120"/>
              </a:rPr>
              <a:t>Festival and celebration-driven consumption</a:t>
            </a:r>
            <a:endParaRPr lang="en-US" sz="2000" dirty="0"/>
          </a:p>
          <a:p>
            <a:pPr algn="just">
              <a:lnSpc>
                <a:spcPct val="150000"/>
              </a:lnSpc>
            </a:pPr>
            <a:endParaRPr lang="en-US" sz="2000" dirty="0"/>
          </a:p>
          <a:p>
            <a:pPr marL="0" indent="0" algn="just">
              <a:lnSpc>
                <a:spcPct val="150000"/>
              </a:lnSpc>
              <a:buNone/>
            </a:pPr>
            <a:endParaRPr lang="en-US" sz="2000" dirty="0"/>
          </a:p>
        </p:txBody>
      </p:sp>
    </p:spTree>
    <p:extLst>
      <p:ext uri="{BB962C8B-B14F-4D97-AF65-F5344CB8AC3E}">
        <p14:creationId xmlns:p14="http://schemas.microsoft.com/office/powerpoint/2010/main" val="19276735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9D3BB-0112-BE31-CC22-7ECD9B21DBDE}"/>
              </a:ext>
            </a:extLst>
          </p:cNvPr>
          <p:cNvSpPr>
            <a:spLocks noGrp="1"/>
          </p:cNvSpPr>
          <p:nvPr>
            <p:ph type="title"/>
          </p:nvPr>
        </p:nvSpPr>
        <p:spPr>
          <a:xfrm>
            <a:off x="420624" y="1644969"/>
            <a:ext cx="10661904" cy="457208"/>
          </a:xfrm>
        </p:spPr>
        <p:txBody>
          <a:bodyPr>
            <a:noAutofit/>
          </a:bodyPr>
          <a:lstStyle/>
          <a:p>
            <a:r>
              <a:rPr lang="en-US" sz="2800" b="1" dirty="0">
                <a:solidFill>
                  <a:schemeClr val="tx1"/>
                </a:solidFill>
                <a:ea typeface="Kanit Light" pitchFamily="34" charset="-122"/>
                <a:cs typeface="Kanit Light" pitchFamily="34" charset="-120"/>
              </a:rPr>
              <a:t>2. Price Sensitivity: The Dominant Factor</a:t>
            </a:r>
            <a:br>
              <a:rPr lang="en-US" sz="2800" b="1" dirty="0">
                <a:solidFill>
                  <a:schemeClr val="tx1"/>
                </a:solidFill>
              </a:rPr>
            </a:br>
            <a:endParaRPr lang="en-IN" sz="2800" b="1" dirty="0">
              <a:solidFill>
                <a:schemeClr val="tx1"/>
              </a:solidFill>
            </a:endParaRPr>
          </a:p>
        </p:txBody>
      </p:sp>
      <p:sp>
        <p:nvSpPr>
          <p:cNvPr id="3" name="Slide Number Placeholder 2">
            <a:extLst>
              <a:ext uri="{FF2B5EF4-FFF2-40B4-BE49-F238E27FC236}">
                <a16:creationId xmlns:a16="http://schemas.microsoft.com/office/drawing/2014/main" id="{FA3354C3-2BBA-D4A5-1A0F-0CE2B4295E69}"/>
              </a:ext>
            </a:extLst>
          </p:cNvPr>
          <p:cNvSpPr>
            <a:spLocks noGrp="1"/>
          </p:cNvSpPr>
          <p:nvPr>
            <p:ph type="sldNum" sz="quarter" idx="12"/>
          </p:nvPr>
        </p:nvSpPr>
        <p:spPr/>
        <p:txBody>
          <a:bodyPr/>
          <a:lstStyle/>
          <a:p>
            <a:fld id="{3A4F6043-7A67-491B-98BC-F933DED7226D}" type="slidenum">
              <a:rPr lang="en-US" smtClean="0"/>
              <a:pPr/>
              <a:t>24</a:t>
            </a:fld>
            <a:endParaRPr lang="en-US" dirty="0"/>
          </a:p>
        </p:txBody>
      </p:sp>
      <p:sp>
        <p:nvSpPr>
          <p:cNvPr id="4" name="Table Placeholder 3">
            <a:extLst>
              <a:ext uri="{FF2B5EF4-FFF2-40B4-BE49-F238E27FC236}">
                <a16:creationId xmlns:a16="http://schemas.microsoft.com/office/drawing/2014/main" id="{62F82E41-C8C0-B145-3874-F7E0B071B7B2}"/>
              </a:ext>
            </a:extLst>
          </p:cNvPr>
          <p:cNvSpPr>
            <a:spLocks noGrp="1"/>
          </p:cNvSpPr>
          <p:nvPr>
            <p:ph type="tbl" sz="quarter" idx="13"/>
          </p:nvPr>
        </p:nvSpPr>
        <p:spPr>
          <a:xfrm>
            <a:off x="420688" y="2231937"/>
            <a:ext cx="10661840" cy="3490925"/>
          </a:xfrm>
        </p:spPr>
        <p:txBody>
          <a:bodyPr/>
          <a:lstStyle/>
          <a:p>
            <a:endParaRPr lang="en-IN"/>
          </a:p>
        </p:txBody>
      </p:sp>
      <p:sp>
        <p:nvSpPr>
          <p:cNvPr id="6" name="TextBox 5">
            <a:extLst>
              <a:ext uri="{FF2B5EF4-FFF2-40B4-BE49-F238E27FC236}">
                <a16:creationId xmlns:a16="http://schemas.microsoft.com/office/drawing/2014/main" id="{5271F222-A915-9B51-9CB1-B4429C90BC83}"/>
              </a:ext>
            </a:extLst>
          </p:cNvPr>
          <p:cNvSpPr txBox="1"/>
          <p:nvPr/>
        </p:nvSpPr>
        <p:spPr>
          <a:xfrm>
            <a:off x="695228" y="2355145"/>
            <a:ext cx="4329259" cy="2325060"/>
          </a:xfrm>
          <a:prstGeom prst="rect">
            <a:avLst/>
          </a:prstGeom>
          <a:noFill/>
        </p:spPr>
        <p:txBody>
          <a:bodyPr wrap="square">
            <a:spAutoFit/>
          </a:bodyPr>
          <a:lstStyle/>
          <a:p>
            <a:pPr marL="0" indent="0" algn="just">
              <a:lnSpc>
                <a:spcPts val="2500"/>
              </a:lnSpc>
              <a:buNone/>
            </a:pPr>
            <a:r>
              <a:rPr lang="en-US" sz="2000" b="1" dirty="0">
                <a:ea typeface="Kanit Light" pitchFamily="34" charset="-122"/>
                <a:cs typeface="Kanit Light" pitchFamily="34" charset="-120"/>
              </a:rPr>
              <a:t>Discount-Driven Demand</a:t>
            </a:r>
          </a:p>
          <a:p>
            <a:pPr algn="just">
              <a:lnSpc>
                <a:spcPts val="2500"/>
              </a:lnSpc>
            </a:pPr>
            <a:r>
              <a:rPr lang="en-US" sz="2000" dirty="0">
                <a:ea typeface="Martel Sans" pitchFamily="34" charset="-122"/>
                <a:cs typeface="Martel Sans" pitchFamily="34" charset="-120"/>
              </a:rPr>
              <a:t>Indian consumers actively seek out deals, discounts, and value offers. Major sale events generate massive traffic and revenue spikes as shoppers delay purchases to maximize savings.</a:t>
            </a:r>
            <a:endParaRPr lang="en-US" sz="2000" dirty="0"/>
          </a:p>
          <a:p>
            <a:pPr marL="0" indent="0" algn="just">
              <a:lnSpc>
                <a:spcPts val="2500"/>
              </a:lnSpc>
              <a:buNone/>
            </a:pPr>
            <a:endParaRPr lang="en-US" sz="2000" dirty="0"/>
          </a:p>
        </p:txBody>
      </p:sp>
      <p:sp>
        <p:nvSpPr>
          <p:cNvPr id="8" name="TextBox 7">
            <a:extLst>
              <a:ext uri="{FF2B5EF4-FFF2-40B4-BE49-F238E27FC236}">
                <a16:creationId xmlns:a16="http://schemas.microsoft.com/office/drawing/2014/main" id="{7F048B15-AFBB-037D-EE55-807AF9C6D2A5}"/>
              </a:ext>
            </a:extLst>
          </p:cNvPr>
          <p:cNvSpPr txBox="1"/>
          <p:nvPr/>
        </p:nvSpPr>
        <p:spPr>
          <a:xfrm>
            <a:off x="6373306" y="2276633"/>
            <a:ext cx="4329259" cy="2389180"/>
          </a:xfrm>
          <a:prstGeom prst="rect">
            <a:avLst/>
          </a:prstGeom>
          <a:noFill/>
        </p:spPr>
        <p:txBody>
          <a:bodyPr wrap="square">
            <a:spAutoFit/>
          </a:bodyPr>
          <a:lstStyle/>
          <a:p>
            <a:pPr marL="0" indent="0" algn="just">
              <a:lnSpc>
                <a:spcPts val="2500"/>
              </a:lnSpc>
              <a:buNone/>
            </a:pPr>
            <a:r>
              <a:rPr lang="en-US" sz="2000" b="1" dirty="0">
                <a:ea typeface="Kanit Light" pitchFamily="34" charset="-122"/>
                <a:cs typeface="Kanit Light" pitchFamily="34" charset="-120"/>
              </a:rPr>
              <a:t>Comparison Shopping Culture</a:t>
            </a:r>
          </a:p>
          <a:p>
            <a:pPr algn="just">
              <a:lnSpc>
                <a:spcPts val="2500"/>
              </a:lnSpc>
            </a:pPr>
            <a:r>
              <a:rPr lang="en-US" sz="2000" dirty="0">
                <a:ea typeface="Martel Sans" pitchFamily="34" charset="-122"/>
                <a:cs typeface="Martel Sans" pitchFamily="34" charset="-120"/>
              </a:rPr>
              <a:t>Price comparison across platforms is standard practice. Consumers research extensively before purchasing, especially for high-involvement products like electronics and appliances.</a:t>
            </a:r>
            <a:endParaRPr lang="en-US" sz="2000" dirty="0"/>
          </a:p>
          <a:p>
            <a:pPr marL="0" indent="0" algn="just">
              <a:lnSpc>
                <a:spcPts val="2500"/>
              </a:lnSpc>
              <a:buNone/>
            </a:pPr>
            <a:endParaRPr lang="en-US" sz="2000" dirty="0"/>
          </a:p>
        </p:txBody>
      </p:sp>
      <p:sp>
        <p:nvSpPr>
          <p:cNvPr id="10" name="TextBox 9">
            <a:extLst>
              <a:ext uri="{FF2B5EF4-FFF2-40B4-BE49-F238E27FC236}">
                <a16:creationId xmlns:a16="http://schemas.microsoft.com/office/drawing/2014/main" id="{62F09A5E-CAA9-7954-72A4-388335BB7EEF}"/>
              </a:ext>
            </a:extLst>
          </p:cNvPr>
          <p:cNvSpPr txBox="1"/>
          <p:nvPr/>
        </p:nvSpPr>
        <p:spPr>
          <a:xfrm>
            <a:off x="780069" y="4703738"/>
            <a:ext cx="9759098" cy="1363258"/>
          </a:xfrm>
          <a:prstGeom prst="rect">
            <a:avLst/>
          </a:prstGeom>
          <a:noFill/>
        </p:spPr>
        <p:txBody>
          <a:bodyPr wrap="square">
            <a:spAutoFit/>
          </a:bodyPr>
          <a:lstStyle/>
          <a:p>
            <a:pPr marL="0" indent="0" algn="l">
              <a:lnSpc>
                <a:spcPts val="2500"/>
              </a:lnSpc>
              <a:buNone/>
            </a:pPr>
            <a:r>
              <a:rPr lang="en-US" sz="2000" b="1" dirty="0">
                <a:ea typeface="Kanit Light" pitchFamily="34" charset="-122"/>
                <a:cs typeface="Kanit Light" pitchFamily="34" charset="-120"/>
              </a:rPr>
              <a:t>Sale Events </a:t>
            </a:r>
          </a:p>
          <a:p>
            <a:pPr>
              <a:lnSpc>
                <a:spcPts val="2500"/>
              </a:lnSpc>
            </a:pPr>
            <a:r>
              <a:rPr lang="en-US" sz="2000" dirty="0">
                <a:ea typeface="Martel Sans" pitchFamily="34" charset="-122"/>
                <a:cs typeface="Martel Sans" pitchFamily="34" charset="-120"/>
              </a:rPr>
              <a:t>Flipkart's Big Billion Day and Amazon's Great Indian Festival have become cultural events, with millions waiting for these annual sales to make major purchases.</a:t>
            </a:r>
            <a:endParaRPr lang="en-US" sz="2000" dirty="0"/>
          </a:p>
          <a:p>
            <a:pPr marL="0" indent="0" algn="l">
              <a:lnSpc>
                <a:spcPts val="2500"/>
              </a:lnSpc>
              <a:buNone/>
            </a:pPr>
            <a:endParaRPr lang="en-US" sz="2000" dirty="0"/>
          </a:p>
        </p:txBody>
      </p:sp>
      <p:sp>
        <p:nvSpPr>
          <p:cNvPr id="12" name="TextBox 11">
            <a:extLst>
              <a:ext uri="{FF2B5EF4-FFF2-40B4-BE49-F238E27FC236}">
                <a16:creationId xmlns:a16="http://schemas.microsoft.com/office/drawing/2014/main" id="{71572062-93FE-FE97-4B88-7289DB16A034}"/>
              </a:ext>
            </a:extLst>
          </p:cNvPr>
          <p:cNvSpPr txBox="1"/>
          <p:nvPr/>
        </p:nvSpPr>
        <p:spPr>
          <a:xfrm>
            <a:off x="780069" y="5099268"/>
            <a:ext cx="6103854" cy="411075"/>
          </a:xfrm>
          <a:prstGeom prst="rect">
            <a:avLst/>
          </a:prstGeom>
          <a:noFill/>
        </p:spPr>
        <p:txBody>
          <a:bodyPr wrap="square">
            <a:spAutoFit/>
          </a:bodyPr>
          <a:lstStyle/>
          <a:p>
            <a:pPr marL="0" indent="0" algn="l">
              <a:lnSpc>
                <a:spcPts val="2600"/>
              </a:lnSpc>
              <a:buNone/>
            </a:pPr>
            <a:endParaRPr lang="en-US" sz="1800" dirty="0"/>
          </a:p>
        </p:txBody>
      </p:sp>
    </p:spTree>
    <p:extLst>
      <p:ext uri="{BB962C8B-B14F-4D97-AF65-F5344CB8AC3E}">
        <p14:creationId xmlns:p14="http://schemas.microsoft.com/office/powerpoint/2010/main" val="6687823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91E88-160E-6FB6-A677-BE18514C9324}"/>
              </a:ext>
            </a:extLst>
          </p:cNvPr>
          <p:cNvSpPr>
            <a:spLocks noGrp="1"/>
          </p:cNvSpPr>
          <p:nvPr>
            <p:ph type="title"/>
          </p:nvPr>
        </p:nvSpPr>
        <p:spPr>
          <a:xfrm>
            <a:off x="420688" y="1621411"/>
            <a:ext cx="10661904" cy="418069"/>
          </a:xfrm>
        </p:spPr>
        <p:txBody>
          <a:bodyPr>
            <a:noAutofit/>
          </a:bodyPr>
          <a:lstStyle/>
          <a:p>
            <a:r>
              <a:rPr lang="en-US" sz="2400" b="1" dirty="0">
                <a:solidFill>
                  <a:schemeClr val="tx1"/>
                </a:solidFill>
                <a:latin typeface="+mn-lt"/>
                <a:ea typeface="Kanit Light" pitchFamily="34" charset="-122"/>
                <a:cs typeface="Kanit Light" pitchFamily="34" charset="-120"/>
              </a:rPr>
              <a:t>3.The Family Decision-Making Unit</a:t>
            </a:r>
            <a:br>
              <a:rPr lang="en-US" sz="2400" b="1" dirty="0">
                <a:solidFill>
                  <a:schemeClr val="tx1"/>
                </a:solidFill>
                <a:latin typeface="+mn-lt"/>
              </a:rPr>
            </a:br>
            <a:endParaRPr lang="en-IN" sz="2400" b="1" dirty="0">
              <a:solidFill>
                <a:schemeClr val="tx1"/>
              </a:solidFill>
              <a:latin typeface="+mn-lt"/>
            </a:endParaRPr>
          </a:p>
        </p:txBody>
      </p:sp>
      <p:sp>
        <p:nvSpPr>
          <p:cNvPr id="3" name="Slide Number Placeholder 2">
            <a:extLst>
              <a:ext uri="{FF2B5EF4-FFF2-40B4-BE49-F238E27FC236}">
                <a16:creationId xmlns:a16="http://schemas.microsoft.com/office/drawing/2014/main" id="{C5EE3230-46A4-ED0E-50FC-2E1671F5EFC6}"/>
              </a:ext>
            </a:extLst>
          </p:cNvPr>
          <p:cNvSpPr>
            <a:spLocks noGrp="1"/>
          </p:cNvSpPr>
          <p:nvPr>
            <p:ph type="sldNum" sz="quarter" idx="12"/>
          </p:nvPr>
        </p:nvSpPr>
        <p:spPr/>
        <p:txBody>
          <a:bodyPr/>
          <a:lstStyle/>
          <a:p>
            <a:fld id="{3A4F6043-7A67-491B-98BC-F933DED7226D}" type="slidenum">
              <a:rPr lang="en-US" smtClean="0"/>
              <a:pPr/>
              <a:t>25</a:t>
            </a:fld>
            <a:endParaRPr lang="en-US" dirty="0"/>
          </a:p>
        </p:txBody>
      </p:sp>
      <p:sp>
        <p:nvSpPr>
          <p:cNvPr id="6" name="TextBox 5">
            <a:extLst>
              <a:ext uri="{FF2B5EF4-FFF2-40B4-BE49-F238E27FC236}">
                <a16:creationId xmlns:a16="http://schemas.microsoft.com/office/drawing/2014/main" id="{FB98AE05-1B3F-9E77-A3AE-F0F0EC0FBD31}"/>
              </a:ext>
            </a:extLst>
          </p:cNvPr>
          <p:cNvSpPr txBox="1"/>
          <p:nvPr/>
        </p:nvSpPr>
        <p:spPr>
          <a:xfrm>
            <a:off x="516118" y="1915594"/>
            <a:ext cx="6817936" cy="5601020"/>
          </a:xfrm>
          <a:prstGeom prst="rect">
            <a:avLst/>
          </a:prstGeom>
          <a:noFill/>
        </p:spPr>
        <p:txBody>
          <a:bodyPr wrap="square">
            <a:spAutoFit/>
          </a:bodyPr>
          <a:lstStyle/>
          <a:p>
            <a:pPr marL="0" indent="0" algn="l">
              <a:lnSpc>
                <a:spcPct val="150000"/>
              </a:lnSpc>
              <a:buNone/>
            </a:pPr>
            <a:r>
              <a:rPr lang="en-US" sz="1600" b="1" dirty="0">
                <a:ea typeface="Kanit Light" pitchFamily="34" charset="-122"/>
                <a:cs typeface="Kanit Light" pitchFamily="34" charset="-120"/>
              </a:rPr>
              <a:t>Collective Consumption Choices</a:t>
            </a:r>
          </a:p>
          <a:p>
            <a:pPr>
              <a:lnSpc>
                <a:spcPct val="150000"/>
              </a:lnSpc>
            </a:pPr>
            <a:r>
              <a:rPr lang="en-US" sz="1600" dirty="0">
                <a:ea typeface="Martel Sans" pitchFamily="34" charset="-122"/>
                <a:cs typeface="Martel Sans" pitchFamily="34" charset="-120"/>
              </a:rPr>
              <a:t>Unlike Western markets where individual autonomy dominates, Indian purchases—especially high-value items—involve multiple family members. Each brings their priorities and concerns to the decision-making table.</a:t>
            </a:r>
            <a:endParaRPr lang="en-US" sz="1600" dirty="0">
              <a:cs typeface="Martel Sans" pitchFamily="34" charset="-120"/>
            </a:endParaRPr>
          </a:p>
          <a:p>
            <a:pPr>
              <a:lnSpc>
                <a:spcPct val="150000"/>
              </a:lnSpc>
            </a:pPr>
            <a:r>
              <a:rPr lang="en-US" sz="1600" b="1" dirty="0">
                <a:ea typeface="Kanit Light" pitchFamily="34" charset="-122"/>
                <a:cs typeface="Kanit Light" pitchFamily="34" charset="-120"/>
              </a:rPr>
              <a:t>Father's Focus</a:t>
            </a:r>
            <a:endParaRPr lang="en-US" sz="1600" b="1" dirty="0"/>
          </a:p>
          <a:p>
            <a:pPr>
              <a:lnSpc>
                <a:spcPct val="150000"/>
              </a:lnSpc>
            </a:pPr>
            <a:r>
              <a:rPr lang="en-US" sz="1600" dirty="0">
                <a:ea typeface="Martel Sans" pitchFamily="34" charset="-122"/>
                <a:cs typeface="Martel Sans" pitchFamily="34" charset="-120"/>
              </a:rPr>
              <a:t>Fuel efficiency, running costs, budget alignment</a:t>
            </a:r>
            <a:endParaRPr lang="en-US" sz="1600" dirty="0"/>
          </a:p>
          <a:p>
            <a:pPr>
              <a:lnSpc>
                <a:spcPct val="150000"/>
              </a:lnSpc>
            </a:pPr>
            <a:r>
              <a:rPr lang="en-US" sz="1600" b="1" dirty="0">
                <a:ea typeface="Kanit Light" pitchFamily="34" charset="-122"/>
                <a:cs typeface="Kanit Light" pitchFamily="34" charset="-120"/>
              </a:rPr>
              <a:t>Mother's Priority</a:t>
            </a:r>
            <a:endParaRPr lang="en-US" sz="1600" b="1" dirty="0"/>
          </a:p>
          <a:p>
            <a:pPr>
              <a:lnSpc>
                <a:spcPct val="150000"/>
              </a:lnSpc>
            </a:pPr>
            <a:r>
              <a:rPr lang="en-US" sz="1600" dirty="0">
                <a:ea typeface="Martel Sans" pitchFamily="34" charset="-122"/>
                <a:cs typeface="Martel Sans" pitchFamily="34" charset="-120"/>
              </a:rPr>
              <a:t>Safety features, comfort, practicality for family use</a:t>
            </a:r>
            <a:endParaRPr lang="en-US" sz="1600" dirty="0"/>
          </a:p>
          <a:p>
            <a:pPr>
              <a:lnSpc>
                <a:spcPct val="150000"/>
              </a:lnSpc>
            </a:pPr>
            <a:r>
              <a:rPr lang="en-US" sz="1600" b="1" dirty="0">
                <a:ea typeface="Kanit Light" pitchFamily="34" charset="-122"/>
                <a:cs typeface="Kanit Light" pitchFamily="34" charset="-120"/>
              </a:rPr>
              <a:t>Children's Influence</a:t>
            </a:r>
          </a:p>
          <a:p>
            <a:pPr>
              <a:lnSpc>
                <a:spcPct val="150000"/>
              </a:lnSpc>
            </a:pPr>
            <a:r>
              <a:rPr lang="en-US" sz="1600" dirty="0">
                <a:ea typeface="Martel Sans" pitchFamily="34" charset="-122"/>
                <a:cs typeface="Martel Sans" pitchFamily="34" charset="-120"/>
              </a:rPr>
              <a:t>Brand image, design aesthetics, technology features</a:t>
            </a:r>
            <a:endParaRPr lang="en-US" sz="1600" dirty="0"/>
          </a:p>
          <a:p>
            <a:pPr>
              <a:lnSpc>
                <a:spcPct val="150000"/>
              </a:lnSpc>
            </a:pPr>
            <a:r>
              <a:rPr lang="en-US" sz="1600" dirty="0">
                <a:ea typeface="Martel Sans" pitchFamily="34" charset="-122"/>
                <a:cs typeface="Martel Sans" pitchFamily="34" charset="-120"/>
              </a:rPr>
              <a:t>Marketers must appeal to multiple stakeholders simultaneously, creating messaging that addresses diverse concerns within the family unit.</a:t>
            </a:r>
            <a:endParaRPr lang="en-US" sz="1600" dirty="0"/>
          </a:p>
          <a:p>
            <a:pPr>
              <a:lnSpc>
                <a:spcPct val="150000"/>
              </a:lnSpc>
            </a:pPr>
            <a:endParaRPr lang="en-US" sz="1600" dirty="0"/>
          </a:p>
          <a:p>
            <a:pPr>
              <a:lnSpc>
                <a:spcPct val="150000"/>
              </a:lnSpc>
            </a:pPr>
            <a:endParaRPr lang="en-US" sz="1600" dirty="0"/>
          </a:p>
          <a:p>
            <a:pPr marL="0" indent="0" algn="l">
              <a:lnSpc>
                <a:spcPct val="150000"/>
              </a:lnSpc>
              <a:buNone/>
            </a:pPr>
            <a:endParaRPr lang="en-US" sz="1600" dirty="0"/>
          </a:p>
        </p:txBody>
      </p:sp>
      <p:pic>
        <p:nvPicPr>
          <p:cNvPr id="7" name="Image 0" descr="preencoded.png">
            <a:extLst>
              <a:ext uri="{FF2B5EF4-FFF2-40B4-BE49-F238E27FC236}">
                <a16:creationId xmlns:a16="http://schemas.microsoft.com/office/drawing/2014/main" id="{9F1314C9-60B9-7601-3528-B5F51B73D750}"/>
              </a:ext>
            </a:extLst>
          </p:cNvPr>
          <p:cNvPicPr>
            <a:picLocks noGrp="1" noChangeAspect="1"/>
          </p:cNvPicPr>
          <p:nvPr>
            <p:ph type="tbl" sz="quarter" idx="13"/>
          </p:nvPr>
        </p:nvPicPr>
        <p:blipFill>
          <a:blip r:embed="rId2"/>
          <a:stretch>
            <a:fillRect/>
          </a:stretch>
        </p:blipFill>
        <p:spPr>
          <a:xfrm>
            <a:off x="7929593" y="1621411"/>
            <a:ext cx="4029581" cy="4912370"/>
          </a:xfrm>
          <a:prstGeom prst="rect">
            <a:avLst/>
          </a:prstGeom>
        </p:spPr>
      </p:pic>
    </p:spTree>
    <p:extLst>
      <p:ext uri="{BB962C8B-B14F-4D97-AF65-F5344CB8AC3E}">
        <p14:creationId xmlns:p14="http://schemas.microsoft.com/office/powerpoint/2010/main" val="1939657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0C6C1-33C5-7D1B-36B4-6A1A0628D8D5}"/>
              </a:ext>
            </a:extLst>
          </p:cNvPr>
          <p:cNvSpPr>
            <a:spLocks noGrp="1"/>
          </p:cNvSpPr>
          <p:nvPr>
            <p:ph type="title"/>
          </p:nvPr>
        </p:nvSpPr>
        <p:spPr>
          <a:xfrm>
            <a:off x="494406" y="1614621"/>
            <a:ext cx="10661904" cy="512990"/>
          </a:xfrm>
        </p:spPr>
        <p:txBody>
          <a:bodyPr>
            <a:normAutofit fontScale="90000"/>
          </a:bodyPr>
          <a:lstStyle/>
          <a:p>
            <a:r>
              <a:rPr lang="en-US" sz="2800" b="1" dirty="0">
                <a:solidFill>
                  <a:schemeClr val="tx1"/>
                </a:solidFill>
                <a:ea typeface="Kanit Light" pitchFamily="34" charset="-122"/>
                <a:cs typeface="Kanit Light" pitchFamily="34" charset="-120"/>
              </a:rPr>
              <a:t>4. Value for Money: Beyond the Price Tag</a:t>
            </a:r>
            <a:br>
              <a:rPr lang="en-US" sz="2800" b="1" dirty="0">
                <a:solidFill>
                  <a:schemeClr val="tx1"/>
                </a:solidFill>
              </a:rPr>
            </a:br>
            <a:endParaRPr lang="en-IN" sz="2800" b="1" dirty="0">
              <a:solidFill>
                <a:schemeClr val="tx1"/>
              </a:solidFill>
            </a:endParaRPr>
          </a:p>
        </p:txBody>
      </p:sp>
      <p:sp>
        <p:nvSpPr>
          <p:cNvPr id="3" name="Slide Number Placeholder 2">
            <a:extLst>
              <a:ext uri="{FF2B5EF4-FFF2-40B4-BE49-F238E27FC236}">
                <a16:creationId xmlns:a16="http://schemas.microsoft.com/office/drawing/2014/main" id="{04C17EA9-5E93-D600-3F79-F83307425882}"/>
              </a:ext>
            </a:extLst>
          </p:cNvPr>
          <p:cNvSpPr>
            <a:spLocks noGrp="1"/>
          </p:cNvSpPr>
          <p:nvPr>
            <p:ph type="sldNum" sz="quarter" idx="12"/>
          </p:nvPr>
        </p:nvSpPr>
        <p:spPr/>
        <p:txBody>
          <a:bodyPr/>
          <a:lstStyle/>
          <a:p>
            <a:fld id="{3A4F6043-7A67-491B-98BC-F933DED7226D}" type="slidenum">
              <a:rPr lang="en-US" smtClean="0"/>
              <a:pPr/>
              <a:t>26</a:t>
            </a:fld>
            <a:endParaRPr lang="en-US" dirty="0"/>
          </a:p>
        </p:txBody>
      </p:sp>
      <p:sp>
        <p:nvSpPr>
          <p:cNvPr id="6" name="TextBox 5">
            <a:extLst>
              <a:ext uri="{FF2B5EF4-FFF2-40B4-BE49-F238E27FC236}">
                <a16:creationId xmlns:a16="http://schemas.microsoft.com/office/drawing/2014/main" id="{E1A4B4AE-24A9-BC37-3B1E-B97628B37AD0}"/>
              </a:ext>
            </a:extLst>
          </p:cNvPr>
          <p:cNvSpPr txBox="1"/>
          <p:nvPr/>
        </p:nvSpPr>
        <p:spPr>
          <a:xfrm>
            <a:off x="418990" y="2003091"/>
            <a:ext cx="6076077" cy="4749377"/>
          </a:xfrm>
          <a:prstGeom prst="rect">
            <a:avLst/>
          </a:prstGeom>
          <a:noFill/>
        </p:spPr>
        <p:txBody>
          <a:bodyPr wrap="square">
            <a:spAutoFit/>
          </a:bodyPr>
          <a:lstStyle/>
          <a:p>
            <a:pPr marL="0" indent="0" algn="just">
              <a:lnSpc>
                <a:spcPts val="2550"/>
              </a:lnSpc>
              <a:buNone/>
            </a:pPr>
            <a:r>
              <a:rPr lang="en-US" sz="1900" dirty="0">
                <a:ea typeface="Martel Sans" pitchFamily="34" charset="-122"/>
                <a:cs typeface="Martel Sans" pitchFamily="34" charset="-120"/>
              </a:rPr>
              <a:t>Indian consumers don't simply chase the lowest price—they seek genuine value. This means evaluating total cost of ownership, durability, resale value, and ongoing maintenance expenses.</a:t>
            </a:r>
          </a:p>
          <a:p>
            <a:pPr algn="just">
              <a:lnSpc>
                <a:spcPts val="2550"/>
              </a:lnSpc>
            </a:pPr>
            <a:r>
              <a:rPr lang="en-US" sz="1900" b="1" dirty="0">
                <a:ea typeface="Kanit Light" pitchFamily="34" charset="-122"/>
                <a:cs typeface="Kanit Light" pitchFamily="34" charset="-120"/>
              </a:rPr>
              <a:t>Maruti Suzuki's Dominance</a:t>
            </a:r>
            <a:endParaRPr lang="en-US" sz="1900" b="1" dirty="0"/>
          </a:p>
          <a:p>
            <a:pPr algn="just">
              <a:lnSpc>
                <a:spcPts val="2550"/>
              </a:lnSpc>
            </a:pPr>
            <a:r>
              <a:rPr lang="en-US" sz="1900" dirty="0">
                <a:ea typeface="Martel Sans" pitchFamily="34" charset="-122"/>
                <a:cs typeface="Martel Sans" pitchFamily="34" charset="-120"/>
              </a:rPr>
              <a:t>Commands over 40% market share by delivering exceptional fuel efficiency (18-25 kmpl), minimal maintenance costs, widespread service network availability, and strong resale values that retain 50-60% of original price after five years.</a:t>
            </a:r>
            <a:endParaRPr lang="en-US" sz="1900" dirty="0"/>
          </a:p>
          <a:p>
            <a:pPr algn="just">
              <a:lnSpc>
                <a:spcPts val="2550"/>
              </a:lnSpc>
            </a:pPr>
            <a:r>
              <a:rPr lang="en-US" sz="1900" b="1" dirty="0">
                <a:ea typeface="Kanit Light" pitchFamily="34" charset="-122"/>
                <a:cs typeface="Kanit Light" pitchFamily="34" charset="-120"/>
              </a:rPr>
              <a:t>The Value Equation</a:t>
            </a:r>
            <a:endParaRPr lang="en-US" sz="1900" b="1" dirty="0"/>
          </a:p>
          <a:p>
            <a:pPr algn="just">
              <a:lnSpc>
                <a:spcPts val="2550"/>
              </a:lnSpc>
            </a:pPr>
            <a:r>
              <a:rPr lang="en-US" sz="1900" dirty="0">
                <a:ea typeface="Martel Sans" pitchFamily="34" charset="-122"/>
                <a:cs typeface="Martel Sans" pitchFamily="34" charset="-120"/>
              </a:rPr>
              <a:t>Purchase price + Running costs + Maintenance + Resale value = True consumer value. Brands that optimize this equation win customer loyalty in India's competitive marketplace.</a:t>
            </a:r>
            <a:endParaRPr lang="en-US" sz="1900" dirty="0"/>
          </a:p>
          <a:p>
            <a:pPr marL="0" indent="0" algn="just">
              <a:lnSpc>
                <a:spcPts val="2550"/>
              </a:lnSpc>
              <a:buNone/>
            </a:pPr>
            <a:endParaRPr lang="en-US" sz="1900" dirty="0"/>
          </a:p>
        </p:txBody>
      </p:sp>
      <p:pic>
        <p:nvPicPr>
          <p:cNvPr id="7" name="Image 0" descr="preencoded.png">
            <a:extLst>
              <a:ext uri="{FF2B5EF4-FFF2-40B4-BE49-F238E27FC236}">
                <a16:creationId xmlns:a16="http://schemas.microsoft.com/office/drawing/2014/main" id="{335461C1-29EF-F398-8F46-2793846210A1}"/>
              </a:ext>
            </a:extLst>
          </p:cNvPr>
          <p:cNvPicPr>
            <a:picLocks noGrp="1" noChangeAspect="1"/>
          </p:cNvPicPr>
          <p:nvPr>
            <p:ph type="tbl" sz="quarter" idx="13"/>
          </p:nvPr>
        </p:nvPicPr>
        <p:blipFill>
          <a:blip r:embed="rId2"/>
          <a:stretch>
            <a:fillRect/>
          </a:stretch>
        </p:blipFill>
        <p:spPr>
          <a:xfrm>
            <a:off x="6956982" y="1414678"/>
            <a:ext cx="5009562" cy="5273771"/>
          </a:xfrm>
          <a:prstGeom prst="rect">
            <a:avLst/>
          </a:prstGeom>
        </p:spPr>
      </p:pic>
    </p:spTree>
    <p:extLst>
      <p:ext uri="{BB962C8B-B14F-4D97-AF65-F5344CB8AC3E}">
        <p14:creationId xmlns:p14="http://schemas.microsoft.com/office/powerpoint/2010/main" val="5042307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5BA21-C595-8D10-6922-C3E95A9BFAAD}"/>
              </a:ext>
            </a:extLst>
          </p:cNvPr>
          <p:cNvSpPr>
            <a:spLocks noGrp="1"/>
          </p:cNvSpPr>
          <p:nvPr>
            <p:ph type="title"/>
          </p:nvPr>
        </p:nvSpPr>
        <p:spPr>
          <a:xfrm>
            <a:off x="409028" y="1413034"/>
            <a:ext cx="10661904" cy="286094"/>
          </a:xfrm>
        </p:spPr>
        <p:txBody>
          <a:bodyPr>
            <a:normAutofit fontScale="90000"/>
          </a:bodyPr>
          <a:lstStyle/>
          <a:p>
            <a:br>
              <a:rPr lang="en-US" sz="2800" dirty="0">
                <a:solidFill>
                  <a:schemeClr val="tx1"/>
                </a:solidFill>
                <a:ea typeface="Kanit Light" pitchFamily="34" charset="-122"/>
                <a:cs typeface="Kanit Light" pitchFamily="34" charset="-120"/>
              </a:rPr>
            </a:br>
            <a:r>
              <a:rPr lang="en-US" sz="2800" dirty="0">
                <a:solidFill>
                  <a:schemeClr val="tx1"/>
                </a:solidFill>
                <a:ea typeface="Kanit Light" pitchFamily="34" charset="-122"/>
                <a:cs typeface="Kanit Light" pitchFamily="34" charset="-120"/>
              </a:rPr>
              <a:t>5. Social Influence &amp; Digital Revolution</a:t>
            </a:r>
            <a:br>
              <a:rPr lang="en-US" sz="2800" dirty="0">
                <a:solidFill>
                  <a:schemeClr val="tx1"/>
                </a:solidFill>
              </a:rPr>
            </a:br>
            <a:endParaRPr lang="en-IN" sz="2800" dirty="0">
              <a:solidFill>
                <a:schemeClr val="tx1"/>
              </a:solidFill>
            </a:endParaRPr>
          </a:p>
        </p:txBody>
      </p:sp>
      <p:sp>
        <p:nvSpPr>
          <p:cNvPr id="3" name="Slide Number Placeholder 2">
            <a:extLst>
              <a:ext uri="{FF2B5EF4-FFF2-40B4-BE49-F238E27FC236}">
                <a16:creationId xmlns:a16="http://schemas.microsoft.com/office/drawing/2014/main" id="{CF0BB9A9-1C8D-7FC4-44D0-07171C731303}"/>
              </a:ext>
            </a:extLst>
          </p:cNvPr>
          <p:cNvSpPr>
            <a:spLocks noGrp="1"/>
          </p:cNvSpPr>
          <p:nvPr>
            <p:ph type="sldNum" sz="quarter" idx="12"/>
          </p:nvPr>
        </p:nvSpPr>
        <p:spPr/>
        <p:txBody>
          <a:bodyPr/>
          <a:lstStyle/>
          <a:p>
            <a:fld id="{3A4F6043-7A67-491B-98BC-F933DED7226D}" type="slidenum">
              <a:rPr lang="en-US" smtClean="0"/>
              <a:pPr/>
              <a:t>27</a:t>
            </a:fld>
            <a:endParaRPr lang="en-US" dirty="0"/>
          </a:p>
        </p:txBody>
      </p:sp>
      <p:sp>
        <p:nvSpPr>
          <p:cNvPr id="6" name="TextBox 5">
            <a:extLst>
              <a:ext uri="{FF2B5EF4-FFF2-40B4-BE49-F238E27FC236}">
                <a16:creationId xmlns:a16="http://schemas.microsoft.com/office/drawing/2014/main" id="{39FFE1BD-777D-AAB3-8FD5-9340E568FCE5}"/>
              </a:ext>
            </a:extLst>
          </p:cNvPr>
          <p:cNvSpPr txBox="1"/>
          <p:nvPr/>
        </p:nvSpPr>
        <p:spPr>
          <a:xfrm>
            <a:off x="409028" y="1817805"/>
            <a:ext cx="5141127" cy="2585323"/>
          </a:xfrm>
          <a:prstGeom prst="rect">
            <a:avLst/>
          </a:prstGeom>
          <a:noFill/>
        </p:spPr>
        <p:txBody>
          <a:bodyPr wrap="square">
            <a:spAutoFit/>
          </a:bodyPr>
          <a:lstStyle/>
          <a:p>
            <a:pPr marL="0" indent="0" algn="just">
              <a:buNone/>
            </a:pPr>
            <a:r>
              <a:rPr lang="en-US" b="1" dirty="0">
                <a:ea typeface="Kanit Light" pitchFamily="34" charset="-122"/>
                <a:cs typeface="Kanit Light" pitchFamily="34" charset="-120"/>
              </a:rPr>
              <a:t>The Power of Reference Groups</a:t>
            </a:r>
          </a:p>
          <a:p>
            <a:pPr algn="just"/>
            <a:r>
              <a:rPr lang="en-US" dirty="0">
                <a:ea typeface="Martel Sans" pitchFamily="34" charset="-122"/>
                <a:cs typeface="Martel Sans" pitchFamily="34" charset="-120"/>
              </a:rPr>
              <a:t>Social validation drives significant purchasing behavior in India. Family opinions, peer choices, and community trends heavily influence brand selection, particularly among younger consumers.</a:t>
            </a:r>
          </a:p>
          <a:p>
            <a:pPr algn="just"/>
            <a:endParaRPr lang="en-US" dirty="0">
              <a:ea typeface="Martel Sans" pitchFamily="34" charset="-122"/>
              <a:cs typeface="Martel Sans" pitchFamily="34" charset="-120"/>
            </a:endParaRPr>
          </a:p>
          <a:p>
            <a:pPr algn="just"/>
            <a:endParaRPr lang="en-US" dirty="0"/>
          </a:p>
          <a:p>
            <a:pPr marL="0" indent="0" algn="just">
              <a:buNone/>
            </a:pPr>
            <a:endParaRPr lang="en-US" b="1" dirty="0">
              <a:ea typeface="Kanit Light" pitchFamily="34" charset="-122"/>
              <a:cs typeface="Kanit Light" pitchFamily="34" charset="-120"/>
            </a:endParaRPr>
          </a:p>
          <a:p>
            <a:pPr marL="0" indent="0" algn="just">
              <a:buNone/>
            </a:pPr>
            <a:endParaRPr lang="en-US" b="1" dirty="0"/>
          </a:p>
        </p:txBody>
      </p:sp>
      <p:sp>
        <p:nvSpPr>
          <p:cNvPr id="8" name="TextBox 7">
            <a:extLst>
              <a:ext uri="{FF2B5EF4-FFF2-40B4-BE49-F238E27FC236}">
                <a16:creationId xmlns:a16="http://schemas.microsoft.com/office/drawing/2014/main" id="{035DE8EF-22E3-3FE2-9A49-B624D113FCA4}"/>
              </a:ext>
            </a:extLst>
          </p:cNvPr>
          <p:cNvSpPr txBox="1"/>
          <p:nvPr/>
        </p:nvSpPr>
        <p:spPr>
          <a:xfrm>
            <a:off x="5739980" y="1885967"/>
            <a:ext cx="6103854" cy="1477328"/>
          </a:xfrm>
          <a:prstGeom prst="rect">
            <a:avLst/>
          </a:prstGeom>
          <a:noFill/>
        </p:spPr>
        <p:txBody>
          <a:bodyPr wrap="square">
            <a:spAutoFit/>
          </a:bodyPr>
          <a:lstStyle/>
          <a:p>
            <a:pPr algn="just"/>
            <a:r>
              <a:rPr lang="en-US" b="1" dirty="0">
                <a:solidFill>
                  <a:srgbClr val="272D45"/>
                </a:solidFill>
                <a:ea typeface="Kanit Light" pitchFamily="34" charset="-122"/>
                <a:cs typeface="Kanit Light" pitchFamily="34" charset="-120"/>
              </a:rPr>
              <a:t>India's Digital Payment Boom</a:t>
            </a:r>
            <a:endParaRPr lang="en-US" b="1" dirty="0"/>
          </a:p>
          <a:p>
            <a:pPr algn="just"/>
            <a:r>
              <a:rPr lang="en-US" dirty="0">
                <a:solidFill>
                  <a:srgbClr val="2C3249"/>
                </a:solidFill>
                <a:ea typeface="Martel Sans" pitchFamily="34" charset="-122"/>
                <a:cs typeface="Martel Sans" pitchFamily="34" charset="-120"/>
              </a:rPr>
              <a:t>India has leapfrogged traditional banking infrastructure, with UPI transactions reaching 10+ billion monthly. Digital adoption spans from metros to rural villages.</a:t>
            </a:r>
            <a:endParaRPr lang="en-US" dirty="0"/>
          </a:p>
          <a:p>
            <a:pPr algn="just"/>
            <a:endParaRPr lang="en-US" dirty="0">
              <a:solidFill>
                <a:srgbClr val="2C3249"/>
              </a:solidFill>
              <a:ea typeface="Martel Sans" pitchFamily="34" charset="-122"/>
              <a:cs typeface="Martel Sans" pitchFamily="34" charset="-120"/>
            </a:endParaRPr>
          </a:p>
        </p:txBody>
      </p:sp>
      <p:pic>
        <p:nvPicPr>
          <p:cNvPr id="9" name="Image 0" descr="preencoded.png">
            <a:extLst>
              <a:ext uri="{FF2B5EF4-FFF2-40B4-BE49-F238E27FC236}">
                <a16:creationId xmlns:a16="http://schemas.microsoft.com/office/drawing/2014/main" id="{10329B8B-E30F-DDE5-CF3D-6EEC14423BA7}"/>
              </a:ext>
            </a:extLst>
          </p:cNvPr>
          <p:cNvPicPr>
            <a:picLocks noChangeAspect="1"/>
          </p:cNvPicPr>
          <p:nvPr/>
        </p:nvPicPr>
        <p:blipFill>
          <a:blip r:embed="rId2"/>
          <a:stretch>
            <a:fillRect/>
          </a:stretch>
        </p:blipFill>
        <p:spPr>
          <a:xfrm>
            <a:off x="1276997" y="3278171"/>
            <a:ext cx="3767578" cy="3511956"/>
          </a:xfrm>
          <a:prstGeom prst="rect">
            <a:avLst/>
          </a:prstGeom>
          <a:ln>
            <a:noFill/>
          </a:ln>
          <a:effectLst>
            <a:softEdge rad="112500"/>
          </a:effectLst>
        </p:spPr>
      </p:pic>
      <p:pic>
        <p:nvPicPr>
          <p:cNvPr id="10" name="Image 1" descr="preencoded.png">
            <a:extLst>
              <a:ext uri="{FF2B5EF4-FFF2-40B4-BE49-F238E27FC236}">
                <a16:creationId xmlns:a16="http://schemas.microsoft.com/office/drawing/2014/main" id="{A593CB65-E95F-A5B0-2B4B-5D946180EB0A}"/>
              </a:ext>
            </a:extLst>
          </p:cNvPr>
          <p:cNvPicPr>
            <a:picLocks noGrp="1" noChangeAspect="1"/>
          </p:cNvPicPr>
          <p:nvPr>
            <p:ph type="tbl" sz="quarter" idx="13"/>
          </p:nvPr>
        </p:nvPicPr>
        <p:blipFill>
          <a:blip r:embed="rId3"/>
          <a:stretch>
            <a:fillRect/>
          </a:stretch>
        </p:blipFill>
        <p:spPr>
          <a:xfrm>
            <a:off x="6429123" y="3207216"/>
            <a:ext cx="3767578" cy="3582911"/>
          </a:xfrm>
          <a:prstGeom prst="rect">
            <a:avLst/>
          </a:prstGeom>
          <a:ln>
            <a:noFill/>
          </a:ln>
          <a:effectLst>
            <a:softEdge rad="112500"/>
          </a:effectLst>
        </p:spPr>
      </p:pic>
    </p:spTree>
    <p:extLst>
      <p:ext uri="{BB962C8B-B14F-4D97-AF65-F5344CB8AC3E}">
        <p14:creationId xmlns:p14="http://schemas.microsoft.com/office/powerpoint/2010/main" val="3592243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00313-7082-71C4-AC60-1BADBE4CA965}"/>
              </a:ext>
            </a:extLst>
          </p:cNvPr>
          <p:cNvSpPr>
            <a:spLocks noGrp="1"/>
          </p:cNvSpPr>
          <p:nvPr>
            <p:ph type="title"/>
          </p:nvPr>
        </p:nvSpPr>
        <p:spPr>
          <a:xfrm>
            <a:off x="420688" y="1081562"/>
            <a:ext cx="10661904" cy="1325563"/>
          </a:xfrm>
        </p:spPr>
        <p:txBody>
          <a:bodyPr>
            <a:normAutofit/>
          </a:bodyPr>
          <a:lstStyle/>
          <a:p>
            <a:pPr>
              <a:lnSpc>
                <a:spcPct val="150000"/>
              </a:lnSpc>
            </a:pPr>
            <a:r>
              <a:rPr lang="en-US" sz="2800" dirty="0">
                <a:solidFill>
                  <a:schemeClr val="tx1"/>
                </a:solidFill>
                <a:latin typeface="+mn-lt"/>
                <a:ea typeface="Kanit Light" pitchFamily="34" charset="-122"/>
                <a:cs typeface="Kanit Light" pitchFamily="34" charset="-120"/>
              </a:rPr>
              <a:t>6. </a:t>
            </a:r>
            <a:r>
              <a:rPr lang="en-US" sz="2800" b="1" dirty="0">
                <a:solidFill>
                  <a:schemeClr val="tx1"/>
                </a:solidFill>
                <a:latin typeface="+mn-lt"/>
                <a:ea typeface="Kanit Light" pitchFamily="34" charset="-122"/>
                <a:cs typeface="Kanit Light" pitchFamily="34" charset="-120"/>
              </a:rPr>
              <a:t>Trust in Local Heritage Brands</a:t>
            </a:r>
            <a:br>
              <a:rPr lang="en-US" sz="2800" b="1" dirty="0">
                <a:solidFill>
                  <a:schemeClr val="tx1"/>
                </a:solidFill>
                <a:latin typeface="+mn-lt"/>
              </a:rPr>
            </a:br>
            <a:endParaRPr lang="en-IN" sz="2800" b="1" dirty="0">
              <a:solidFill>
                <a:schemeClr val="tx1"/>
              </a:solidFill>
              <a:latin typeface="+mn-lt"/>
            </a:endParaRPr>
          </a:p>
        </p:txBody>
      </p:sp>
      <p:sp>
        <p:nvSpPr>
          <p:cNvPr id="3" name="Slide Number Placeholder 2">
            <a:extLst>
              <a:ext uri="{FF2B5EF4-FFF2-40B4-BE49-F238E27FC236}">
                <a16:creationId xmlns:a16="http://schemas.microsoft.com/office/drawing/2014/main" id="{D590515A-B621-5ABF-8F7D-420943365AC7}"/>
              </a:ext>
            </a:extLst>
          </p:cNvPr>
          <p:cNvSpPr>
            <a:spLocks noGrp="1"/>
          </p:cNvSpPr>
          <p:nvPr>
            <p:ph type="sldNum" sz="quarter" idx="12"/>
          </p:nvPr>
        </p:nvSpPr>
        <p:spPr/>
        <p:txBody>
          <a:bodyPr/>
          <a:lstStyle/>
          <a:p>
            <a:fld id="{3A4F6043-7A67-491B-98BC-F933DED7226D}" type="slidenum">
              <a:rPr lang="en-US" smtClean="0"/>
              <a:pPr/>
              <a:t>28</a:t>
            </a:fld>
            <a:endParaRPr lang="en-US" dirty="0"/>
          </a:p>
        </p:txBody>
      </p:sp>
      <p:sp>
        <p:nvSpPr>
          <p:cNvPr id="6" name="TextBox 5">
            <a:extLst>
              <a:ext uri="{FF2B5EF4-FFF2-40B4-BE49-F238E27FC236}">
                <a16:creationId xmlns:a16="http://schemas.microsoft.com/office/drawing/2014/main" id="{0EE06C93-C553-9140-07A1-E430C7938A64}"/>
              </a:ext>
            </a:extLst>
          </p:cNvPr>
          <p:cNvSpPr txBox="1"/>
          <p:nvPr/>
        </p:nvSpPr>
        <p:spPr>
          <a:xfrm>
            <a:off x="544398" y="4165582"/>
            <a:ext cx="3094348" cy="2151936"/>
          </a:xfrm>
          <a:prstGeom prst="rect">
            <a:avLst/>
          </a:prstGeom>
          <a:noFill/>
        </p:spPr>
        <p:txBody>
          <a:bodyPr wrap="square">
            <a:spAutoFit/>
          </a:bodyPr>
          <a:lstStyle/>
          <a:p>
            <a:pPr marL="0" indent="0" algn="l">
              <a:lnSpc>
                <a:spcPts val="2650"/>
              </a:lnSpc>
              <a:buNone/>
            </a:pPr>
            <a:r>
              <a:rPr lang="en-US" sz="1800" dirty="0">
                <a:ea typeface="Kanit Light" pitchFamily="34" charset="-122"/>
                <a:cs typeface="Kanit Light" pitchFamily="34" charset="-120"/>
              </a:rPr>
              <a:t>Amul</a:t>
            </a:r>
          </a:p>
          <a:p>
            <a:pPr>
              <a:lnSpc>
                <a:spcPts val="2650"/>
              </a:lnSpc>
            </a:pPr>
            <a:r>
              <a:rPr lang="en-US" dirty="0">
                <a:ea typeface="Martel Sans" pitchFamily="34" charset="-122"/>
                <a:cs typeface="Martel Sans" pitchFamily="34" charset="-120"/>
              </a:rPr>
              <a:t>Cooperative model dairy brand trusted for 75+ years, representing quality and Indian values</a:t>
            </a:r>
            <a:endParaRPr lang="en-US" dirty="0"/>
          </a:p>
          <a:p>
            <a:pPr marL="0" indent="0" algn="l">
              <a:lnSpc>
                <a:spcPts val="2650"/>
              </a:lnSpc>
              <a:buNone/>
            </a:pPr>
            <a:endParaRPr lang="en-US" sz="1800" dirty="0"/>
          </a:p>
        </p:txBody>
      </p:sp>
      <p:sp>
        <p:nvSpPr>
          <p:cNvPr id="8" name="TextBox 7">
            <a:extLst>
              <a:ext uri="{FF2B5EF4-FFF2-40B4-BE49-F238E27FC236}">
                <a16:creationId xmlns:a16="http://schemas.microsoft.com/office/drawing/2014/main" id="{E343775E-58D8-DC47-AB78-F2618C3D2FAE}"/>
              </a:ext>
            </a:extLst>
          </p:cNvPr>
          <p:cNvSpPr txBox="1"/>
          <p:nvPr/>
        </p:nvSpPr>
        <p:spPr>
          <a:xfrm>
            <a:off x="3604574" y="4165582"/>
            <a:ext cx="2611225" cy="2151936"/>
          </a:xfrm>
          <a:prstGeom prst="rect">
            <a:avLst/>
          </a:prstGeom>
          <a:noFill/>
        </p:spPr>
        <p:txBody>
          <a:bodyPr wrap="square">
            <a:spAutoFit/>
          </a:bodyPr>
          <a:lstStyle/>
          <a:p>
            <a:pPr marL="0" indent="0" algn="l">
              <a:lnSpc>
                <a:spcPts val="2650"/>
              </a:lnSpc>
              <a:buNone/>
            </a:pPr>
            <a:r>
              <a:rPr lang="en-US" sz="1800" dirty="0">
                <a:ea typeface="Kanit Light" pitchFamily="34" charset="-122"/>
                <a:cs typeface="Kanit Light" pitchFamily="34" charset="-120"/>
              </a:rPr>
              <a:t>Tata Salt</a:t>
            </a:r>
          </a:p>
          <a:p>
            <a:pPr>
              <a:lnSpc>
                <a:spcPts val="2650"/>
              </a:lnSpc>
            </a:pPr>
            <a:r>
              <a:rPr lang="en-US" dirty="0">
                <a:ea typeface="Martel Sans" pitchFamily="34" charset="-122"/>
                <a:cs typeface="Martel Sans" pitchFamily="34" charset="-120"/>
              </a:rPr>
              <a:t>Household staple with deep brand trust from the respected Tata Group legacy</a:t>
            </a:r>
            <a:endParaRPr lang="en-US" dirty="0"/>
          </a:p>
          <a:p>
            <a:pPr marL="0" indent="0" algn="l">
              <a:lnSpc>
                <a:spcPts val="2650"/>
              </a:lnSpc>
              <a:buNone/>
            </a:pPr>
            <a:endParaRPr lang="en-US" sz="1800" dirty="0"/>
          </a:p>
        </p:txBody>
      </p:sp>
      <p:sp>
        <p:nvSpPr>
          <p:cNvPr id="10" name="TextBox 9">
            <a:extLst>
              <a:ext uri="{FF2B5EF4-FFF2-40B4-BE49-F238E27FC236}">
                <a16:creationId xmlns:a16="http://schemas.microsoft.com/office/drawing/2014/main" id="{6F9C6F94-EDCF-A2F0-EDF9-A04F52A36B02}"/>
              </a:ext>
            </a:extLst>
          </p:cNvPr>
          <p:cNvSpPr txBox="1"/>
          <p:nvPr/>
        </p:nvSpPr>
        <p:spPr>
          <a:xfrm>
            <a:off x="6096000" y="4135171"/>
            <a:ext cx="2611224" cy="2151936"/>
          </a:xfrm>
          <a:prstGeom prst="rect">
            <a:avLst/>
          </a:prstGeom>
          <a:noFill/>
        </p:spPr>
        <p:txBody>
          <a:bodyPr wrap="square">
            <a:spAutoFit/>
          </a:bodyPr>
          <a:lstStyle/>
          <a:p>
            <a:pPr marL="0" indent="0" algn="l">
              <a:lnSpc>
                <a:spcPts val="2650"/>
              </a:lnSpc>
              <a:buNone/>
            </a:pPr>
            <a:r>
              <a:rPr lang="en-US" sz="1800" dirty="0">
                <a:ea typeface="Kanit Light" pitchFamily="34" charset="-122"/>
                <a:cs typeface="Kanit Light" pitchFamily="34" charset="-120"/>
              </a:rPr>
              <a:t>Parle-G</a:t>
            </a:r>
          </a:p>
          <a:p>
            <a:pPr>
              <a:lnSpc>
                <a:spcPts val="2650"/>
              </a:lnSpc>
            </a:pPr>
            <a:r>
              <a:rPr lang="en-US" dirty="0">
                <a:ea typeface="Martel Sans" pitchFamily="34" charset="-122"/>
                <a:cs typeface="Martel Sans" pitchFamily="34" charset="-120"/>
              </a:rPr>
              <a:t>India's largest-selling biscuit brand, beloved across generations and income segments</a:t>
            </a:r>
            <a:endParaRPr lang="en-US" dirty="0"/>
          </a:p>
          <a:p>
            <a:pPr marL="0" indent="0" algn="l">
              <a:lnSpc>
                <a:spcPts val="2650"/>
              </a:lnSpc>
              <a:buNone/>
            </a:pPr>
            <a:endParaRPr lang="en-US" sz="1800" dirty="0"/>
          </a:p>
        </p:txBody>
      </p:sp>
      <p:sp>
        <p:nvSpPr>
          <p:cNvPr id="12" name="TextBox 11">
            <a:extLst>
              <a:ext uri="{FF2B5EF4-FFF2-40B4-BE49-F238E27FC236}">
                <a16:creationId xmlns:a16="http://schemas.microsoft.com/office/drawing/2014/main" id="{F4BD5A76-9CC6-2EC6-CF1B-6F3786935A2F}"/>
              </a:ext>
            </a:extLst>
          </p:cNvPr>
          <p:cNvSpPr txBox="1"/>
          <p:nvPr/>
        </p:nvSpPr>
        <p:spPr>
          <a:xfrm>
            <a:off x="8858652" y="4135171"/>
            <a:ext cx="3019121" cy="2151936"/>
          </a:xfrm>
          <a:prstGeom prst="rect">
            <a:avLst/>
          </a:prstGeom>
          <a:noFill/>
        </p:spPr>
        <p:txBody>
          <a:bodyPr wrap="square">
            <a:spAutoFit/>
          </a:bodyPr>
          <a:lstStyle/>
          <a:p>
            <a:pPr marL="0" indent="0" algn="l">
              <a:lnSpc>
                <a:spcPts val="2650"/>
              </a:lnSpc>
              <a:buNone/>
            </a:pPr>
            <a:r>
              <a:rPr lang="en-US" sz="1800" dirty="0">
                <a:ea typeface="Kanit Light" pitchFamily="34" charset="-122"/>
                <a:cs typeface="Kanit Light" pitchFamily="34" charset="-120"/>
              </a:rPr>
              <a:t>Dabur</a:t>
            </a:r>
          </a:p>
          <a:p>
            <a:pPr>
              <a:lnSpc>
                <a:spcPts val="2650"/>
              </a:lnSpc>
            </a:pPr>
            <a:r>
              <a:rPr lang="en-US" dirty="0">
                <a:ea typeface="Martel Sans" pitchFamily="34" charset="-122"/>
                <a:cs typeface="Martel Sans" pitchFamily="34" charset="-120"/>
              </a:rPr>
              <a:t>Ayurvedic heritage brand offering natural wellness products rooted in Indian tradition</a:t>
            </a:r>
            <a:endParaRPr lang="en-US" dirty="0"/>
          </a:p>
          <a:p>
            <a:pPr marL="0" indent="0" algn="l">
              <a:lnSpc>
                <a:spcPts val="2650"/>
              </a:lnSpc>
              <a:buNone/>
            </a:pPr>
            <a:endParaRPr lang="en-US" sz="1800" dirty="0"/>
          </a:p>
        </p:txBody>
      </p:sp>
      <p:sp>
        <p:nvSpPr>
          <p:cNvPr id="14" name="TextBox 13">
            <a:extLst>
              <a:ext uri="{FF2B5EF4-FFF2-40B4-BE49-F238E27FC236}">
                <a16:creationId xmlns:a16="http://schemas.microsoft.com/office/drawing/2014/main" id="{2D76EBE7-8983-146E-C5EF-9845C356F51F}"/>
              </a:ext>
            </a:extLst>
          </p:cNvPr>
          <p:cNvSpPr txBox="1"/>
          <p:nvPr/>
        </p:nvSpPr>
        <p:spPr>
          <a:xfrm>
            <a:off x="326421" y="5966350"/>
            <a:ext cx="11551352" cy="763158"/>
          </a:xfrm>
          <a:prstGeom prst="rect">
            <a:avLst/>
          </a:prstGeom>
          <a:noFill/>
        </p:spPr>
        <p:txBody>
          <a:bodyPr wrap="square">
            <a:spAutoFit/>
          </a:bodyPr>
          <a:lstStyle/>
          <a:p>
            <a:pPr marL="0" indent="0" algn="l">
              <a:lnSpc>
                <a:spcPts val="2700"/>
              </a:lnSpc>
              <a:buNone/>
            </a:pPr>
            <a:r>
              <a:rPr lang="en-US" sz="1800" dirty="0">
                <a:ea typeface="Martel Sans" pitchFamily="34" charset="-122"/>
                <a:cs typeface="Martel Sans" pitchFamily="34" charset="-120"/>
              </a:rPr>
              <a:t>These Indian brands succeed through decades of consistent quality, cultural alignment, widespread availability, and emotional connections that foreign brands struggle to replicate. They understand local needs intuitively.</a:t>
            </a:r>
            <a:endParaRPr lang="en-US" sz="1800" dirty="0"/>
          </a:p>
        </p:txBody>
      </p:sp>
      <p:pic>
        <p:nvPicPr>
          <p:cNvPr id="15" name="Image 0" descr="preencoded.png">
            <a:extLst>
              <a:ext uri="{FF2B5EF4-FFF2-40B4-BE49-F238E27FC236}">
                <a16:creationId xmlns:a16="http://schemas.microsoft.com/office/drawing/2014/main" id="{32A75719-E531-7903-7078-AD16F8676B86}"/>
              </a:ext>
            </a:extLst>
          </p:cNvPr>
          <p:cNvPicPr>
            <a:picLocks noGrp="1" noChangeAspect="1"/>
          </p:cNvPicPr>
          <p:nvPr>
            <p:ph type="tbl" sz="quarter" idx="13"/>
          </p:nvPr>
        </p:nvPicPr>
        <p:blipFill>
          <a:blip r:embed="rId2"/>
          <a:stretch>
            <a:fillRect/>
          </a:stretch>
        </p:blipFill>
        <p:spPr>
          <a:xfrm>
            <a:off x="543747" y="1786655"/>
            <a:ext cx="2476286" cy="2421238"/>
          </a:xfrm>
          <a:prstGeom prst="rect">
            <a:avLst/>
          </a:prstGeom>
        </p:spPr>
      </p:pic>
      <p:pic>
        <p:nvPicPr>
          <p:cNvPr id="16" name="Image 1" descr="preencoded.png">
            <a:extLst>
              <a:ext uri="{FF2B5EF4-FFF2-40B4-BE49-F238E27FC236}">
                <a16:creationId xmlns:a16="http://schemas.microsoft.com/office/drawing/2014/main" id="{D59EA5CB-C155-4646-4BEE-06BEBFB26700}"/>
              </a:ext>
            </a:extLst>
          </p:cNvPr>
          <p:cNvPicPr>
            <a:picLocks noChangeAspect="1"/>
          </p:cNvPicPr>
          <p:nvPr/>
        </p:nvPicPr>
        <p:blipFill>
          <a:blip r:embed="rId3"/>
          <a:srcRect t="6697" b="7785"/>
          <a:stretch>
            <a:fillRect/>
          </a:stretch>
        </p:blipFill>
        <p:spPr>
          <a:xfrm>
            <a:off x="3337908" y="1851883"/>
            <a:ext cx="2476286" cy="2283287"/>
          </a:xfrm>
          <a:prstGeom prst="rect">
            <a:avLst/>
          </a:prstGeom>
        </p:spPr>
      </p:pic>
      <p:pic>
        <p:nvPicPr>
          <p:cNvPr id="17" name="Image 2" descr="preencoded.png">
            <a:extLst>
              <a:ext uri="{FF2B5EF4-FFF2-40B4-BE49-F238E27FC236}">
                <a16:creationId xmlns:a16="http://schemas.microsoft.com/office/drawing/2014/main" id="{4AB0C0B0-8841-30B6-B4F7-8CC7318C6775}"/>
              </a:ext>
            </a:extLst>
          </p:cNvPr>
          <p:cNvPicPr>
            <a:picLocks noChangeAspect="1"/>
          </p:cNvPicPr>
          <p:nvPr/>
        </p:nvPicPr>
        <p:blipFill>
          <a:blip r:embed="rId4"/>
          <a:stretch>
            <a:fillRect/>
          </a:stretch>
        </p:blipFill>
        <p:spPr>
          <a:xfrm>
            <a:off x="6228178" y="1786655"/>
            <a:ext cx="2331957" cy="2348514"/>
          </a:xfrm>
          <a:prstGeom prst="rect">
            <a:avLst/>
          </a:prstGeom>
        </p:spPr>
      </p:pic>
      <p:pic>
        <p:nvPicPr>
          <p:cNvPr id="18" name="Image 3" descr="preencoded.png">
            <a:extLst>
              <a:ext uri="{FF2B5EF4-FFF2-40B4-BE49-F238E27FC236}">
                <a16:creationId xmlns:a16="http://schemas.microsoft.com/office/drawing/2014/main" id="{DF6F1A68-ECA0-5FB6-BF8F-D329DF11B994}"/>
              </a:ext>
            </a:extLst>
          </p:cNvPr>
          <p:cNvPicPr>
            <a:picLocks noChangeAspect="1"/>
          </p:cNvPicPr>
          <p:nvPr/>
        </p:nvPicPr>
        <p:blipFill>
          <a:blip r:embed="rId5"/>
          <a:stretch>
            <a:fillRect/>
          </a:stretch>
        </p:blipFill>
        <p:spPr>
          <a:xfrm>
            <a:off x="8834428" y="1809373"/>
            <a:ext cx="2466142" cy="2356207"/>
          </a:xfrm>
          <a:prstGeom prst="rect">
            <a:avLst/>
          </a:prstGeom>
        </p:spPr>
      </p:pic>
    </p:spTree>
    <p:extLst>
      <p:ext uri="{BB962C8B-B14F-4D97-AF65-F5344CB8AC3E}">
        <p14:creationId xmlns:p14="http://schemas.microsoft.com/office/powerpoint/2010/main" val="3667867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3D2FD-7304-EACB-C4AD-7A3A795A1DCA}"/>
              </a:ext>
            </a:extLst>
          </p:cNvPr>
          <p:cNvSpPr>
            <a:spLocks noGrp="1"/>
          </p:cNvSpPr>
          <p:nvPr>
            <p:ph type="title"/>
          </p:nvPr>
        </p:nvSpPr>
        <p:spPr>
          <a:xfrm>
            <a:off x="408758" y="1557367"/>
            <a:ext cx="10661904" cy="333228"/>
          </a:xfrm>
        </p:spPr>
        <p:txBody>
          <a:bodyPr>
            <a:normAutofit fontScale="90000"/>
          </a:bodyPr>
          <a:lstStyle/>
          <a:p>
            <a:r>
              <a:rPr lang="en-US" sz="2800" dirty="0">
                <a:solidFill>
                  <a:srgbClr val="272D45"/>
                </a:solidFill>
                <a:ea typeface="Kanit Light" pitchFamily="34" charset="-122"/>
                <a:cs typeface="Kanit Light" pitchFamily="34" charset="-120"/>
              </a:rPr>
              <a:t>7. Emotions, Festivals &amp; Quality Consciousness</a:t>
            </a:r>
            <a:br>
              <a:rPr lang="en-US" sz="2800" dirty="0"/>
            </a:br>
            <a:endParaRPr lang="en-IN" sz="2800" dirty="0"/>
          </a:p>
        </p:txBody>
      </p:sp>
      <p:sp>
        <p:nvSpPr>
          <p:cNvPr id="3" name="Slide Number Placeholder 2">
            <a:extLst>
              <a:ext uri="{FF2B5EF4-FFF2-40B4-BE49-F238E27FC236}">
                <a16:creationId xmlns:a16="http://schemas.microsoft.com/office/drawing/2014/main" id="{70D9F95C-4AAF-F1DC-9F52-1BBF9E40B099}"/>
              </a:ext>
            </a:extLst>
          </p:cNvPr>
          <p:cNvSpPr>
            <a:spLocks noGrp="1"/>
          </p:cNvSpPr>
          <p:nvPr>
            <p:ph type="sldNum" sz="quarter" idx="12"/>
          </p:nvPr>
        </p:nvSpPr>
        <p:spPr/>
        <p:txBody>
          <a:bodyPr/>
          <a:lstStyle/>
          <a:p>
            <a:fld id="{3A4F6043-7A67-491B-98BC-F933DED7226D}" type="slidenum">
              <a:rPr lang="en-US" smtClean="0"/>
              <a:pPr/>
              <a:t>29</a:t>
            </a:fld>
            <a:endParaRPr lang="en-US" dirty="0"/>
          </a:p>
        </p:txBody>
      </p:sp>
      <p:pic>
        <p:nvPicPr>
          <p:cNvPr id="5" name="Image 0" descr="preencoded.png">
            <a:extLst>
              <a:ext uri="{FF2B5EF4-FFF2-40B4-BE49-F238E27FC236}">
                <a16:creationId xmlns:a16="http://schemas.microsoft.com/office/drawing/2014/main" id="{F79B1DB5-79ED-05B9-807E-955DBFDBD5CB}"/>
              </a:ext>
            </a:extLst>
          </p:cNvPr>
          <p:cNvPicPr>
            <a:picLocks noGrp="1" noChangeAspect="1"/>
          </p:cNvPicPr>
          <p:nvPr>
            <p:ph type="tbl" sz="quarter" idx="13"/>
          </p:nvPr>
        </p:nvPicPr>
        <p:blipFill>
          <a:blip r:embed="rId2"/>
          <a:stretch>
            <a:fillRect/>
          </a:stretch>
        </p:blipFill>
        <p:spPr>
          <a:xfrm>
            <a:off x="1121338" y="1890595"/>
            <a:ext cx="3534172" cy="3263641"/>
          </a:xfrm>
          <a:prstGeom prst="rect">
            <a:avLst/>
          </a:prstGeom>
        </p:spPr>
      </p:pic>
      <p:pic>
        <p:nvPicPr>
          <p:cNvPr id="6" name="Image 1" descr="preencoded.png">
            <a:extLst>
              <a:ext uri="{FF2B5EF4-FFF2-40B4-BE49-F238E27FC236}">
                <a16:creationId xmlns:a16="http://schemas.microsoft.com/office/drawing/2014/main" id="{1E65D0BA-9417-0143-166D-ED8949304E18}"/>
              </a:ext>
            </a:extLst>
          </p:cNvPr>
          <p:cNvPicPr>
            <a:picLocks noChangeAspect="1"/>
          </p:cNvPicPr>
          <p:nvPr/>
        </p:nvPicPr>
        <p:blipFill>
          <a:blip r:embed="rId3"/>
          <a:stretch>
            <a:fillRect/>
          </a:stretch>
        </p:blipFill>
        <p:spPr>
          <a:xfrm>
            <a:off x="7365478" y="1557367"/>
            <a:ext cx="3437640" cy="3410039"/>
          </a:xfrm>
          <a:prstGeom prst="rect">
            <a:avLst/>
          </a:prstGeom>
        </p:spPr>
      </p:pic>
      <p:sp>
        <p:nvSpPr>
          <p:cNvPr id="13" name="TextBox 12">
            <a:extLst>
              <a:ext uri="{FF2B5EF4-FFF2-40B4-BE49-F238E27FC236}">
                <a16:creationId xmlns:a16="http://schemas.microsoft.com/office/drawing/2014/main" id="{133A303A-A663-8B6B-27B6-320BAA890EEE}"/>
              </a:ext>
            </a:extLst>
          </p:cNvPr>
          <p:cNvSpPr txBox="1"/>
          <p:nvPr/>
        </p:nvSpPr>
        <p:spPr>
          <a:xfrm>
            <a:off x="408758" y="5154236"/>
            <a:ext cx="6297105" cy="1546001"/>
          </a:xfrm>
          <a:prstGeom prst="rect">
            <a:avLst/>
          </a:prstGeom>
          <a:noFill/>
        </p:spPr>
        <p:txBody>
          <a:bodyPr wrap="square">
            <a:spAutoFit/>
          </a:bodyPr>
          <a:lstStyle/>
          <a:p>
            <a:pPr marL="0" indent="0" algn="just">
              <a:lnSpc>
                <a:spcPts val="1600"/>
              </a:lnSpc>
              <a:buNone/>
            </a:pPr>
            <a:r>
              <a:rPr lang="en-US" sz="1600" dirty="0">
                <a:solidFill>
                  <a:srgbClr val="2C3249"/>
                </a:solidFill>
                <a:ea typeface="Martel Sans" pitchFamily="34" charset="-122"/>
                <a:cs typeface="Martel Sans" pitchFamily="34" charset="-120"/>
              </a:rPr>
              <a:t>Festivals and auspicious occasions trigger massive consumption spikes. Purchases during these periods are less price-sensitive as cultural and emotional factors override rational decision-making.</a:t>
            </a:r>
          </a:p>
          <a:p>
            <a:pPr algn="just">
              <a:lnSpc>
                <a:spcPts val="1600"/>
              </a:lnSpc>
            </a:pPr>
            <a:r>
              <a:rPr lang="en-US" sz="1600" b="1" dirty="0">
                <a:solidFill>
                  <a:srgbClr val="2C3249"/>
                </a:solidFill>
                <a:ea typeface="Martel Sans" pitchFamily="34" charset="-122"/>
                <a:cs typeface="Martel Sans" pitchFamily="34" charset="-120"/>
              </a:rPr>
              <a:t>Example:</a:t>
            </a:r>
            <a:r>
              <a:rPr lang="en-US" sz="1600" dirty="0">
                <a:solidFill>
                  <a:srgbClr val="2C3249"/>
                </a:solidFill>
                <a:ea typeface="Martel Sans" pitchFamily="34" charset="-122"/>
                <a:cs typeface="Martel Sans" pitchFamily="34" charset="-120"/>
              </a:rPr>
              <a:t> Gold purchases during Dhanteras and Akshaya Tritiya remain strong even when prices surge, as these days are considered highly auspicious for wealth accumulation.</a:t>
            </a:r>
            <a:endParaRPr lang="en-US" sz="1600" dirty="0"/>
          </a:p>
          <a:p>
            <a:pPr marL="0" indent="0" algn="just">
              <a:lnSpc>
                <a:spcPts val="1600"/>
              </a:lnSpc>
              <a:buNone/>
            </a:pPr>
            <a:endParaRPr lang="en-US" sz="1600" dirty="0"/>
          </a:p>
        </p:txBody>
      </p:sp>
      <p:sp>
        <p:nvSpPr>
          <p:cNvPr id="15" name="TextBox 14">
            <a:extLst>
              <a:ext uri="{FF2B5EF4-FFF2-40B4-BE49-F238E27FC236}">
                <a16:creationId xmlns:a16="http://schemas.microsoft.com/office/drawing/2014/main" id="{F6E52C6B-B98B-C042-0E0C-0A6D4EA8BEA1}"/>
              </a:ext>
            </a:extLst>
          </p:cNvPr>
          <p:cNvSpPr txBox="1"/>
          <p:nvPr/>
        </p:nvSpPr>
        <p:spPr>
          <a:xfrm>
            <a:off x="6966408" y="5104328"/>
            <a:ext cx="5052767" cy="2153923"/>
          </a:xfrm>
          <a:prstGeom prst="rect">
            <a:avLst/>
          </a:prstGeom>
          <a:noFill/>
        </p:spPr>
        <p:txBody>
          <a:bodyPr wrap="square">
            <a:spAutoFit/>
          </a:bodyPr>
          <a:lstStyle/>
          <a:p>
            <a:pPr marL="0" indent="0" algn="just">
              <a:lnSpc>
                <a:spcPts val="1600"/>
              </a:lnSpc>
              <a:buNone/>
            </a:pPr>
            <a:r>
              <a:rPr lang="en-US" sz="1600" dirty="0">
                <a:solidFill>
                  <a:srgbClr val="2C3249"/>
                </a:solidFill>
                <a:ea typeface="Martel Sans" pitchFamily="34" charset="-122"/>
                <a:cs typeface="Martel Sans" pitchFamily="34" charset="-120"/>
              </a:rPr>
              <a:t>Rising incomes and exposure to global standards have elevated quality expectations. Consumers now prioritize reliability, warranty, and after-sales service over rock-bottom prices.</a:t>
            </a:r>
          </a:p>
          <a:p>
            <a:pPr algn="just">
              <a:lnSpc>
                <a:spcPts val="1600"/>
              </a:lnSpc>
            </a:pPr>
            <a:r>
              <a:rPr lang="en-US" sz="1600" b="1" dirty="0">
                <a:solidFill>
                  <a:srgbClr val="2C3249"/>
                </a:solidFill>
                <a:ea typeface="Martel Sans" pitchFamily="34" charset="-122"/>
                <a:cs typeface="Martel Sans" pitchFamily="34" charset="-120"/>
              </a:rPr>
              <a:t>Shift in preference:</a:t>
            </a:r>
            <a:r>
              <a:rPr lang="en-US" sz="1600" dirty="0">
                <a:solidFill>
                  <a:srgbClr val="2C3249"/>
                </a:solidFill>
                <a:ea typeface="Martel Sans" pitchFamily="34" charset="-122"/>
                <a:cs typeface="Martel Sans" pitchFamily="34" charset="-120"/>
              </a:rPr>
              <a:t> Established brands like Samsung and LG dominate appliances market, replacing cheap local alternatives as consumers recognize long-term value in quality products.</a:t>
            </a:r>
            <a:endParaRPr lang="en-US" sz="1600" dirty="0"/>
          </a:p>
          <a:p>
            <a:pPr marL="0" indent="0" algn="just">
              <a:lnSpc>
                <a:spcPts val="1600"/>
              </a:lnSpc>
              <a:buNone/>
            </a:pPr>
            <a:endParaRPr lang="en-US" sz="1600" dirty="0">
              <a:solidFill>
                <a:srgbClr val="2C3249"/>
              </a:solidFill>
              <a:ea typeface="Martel Sans" pitchFamily="34" charset="-122"/>
              <a:cs typeface="Martel Sans" pitchFamily="34" charset="-120"/>
            </a:endParaRPr>
          </a:p>
          <a:p>
            <a:pPr marL="0" indent="0" algn="just">
              <a:lnSpc>
                <a:spcPts val="1600"/>
              </a:lnSpc>
              <a:buNone/>
            </a:pPr>
            <a:endParaRPr lang="en-US" sz="1600" dirty="0"/>
          </a:p>
        </p:txBody>
      </p:sp>
    </p:spTree>
    <p:extLst>
      <p:ext uri="{BB962C8B-B14F-4D97-AF65-F5344CB8AC3E}">
        <p14:creationId xmlns:p14="http://schemas.microsoft.com/office/powerpoint/2010/main" val="24053227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2BAD7B4-5997-4A95-A2A9-773DF1F4CE53}"/>
              </a:ext>
            </a:extLst>
          </p:cNvPr>
          <p:cNvSpPr>
            <a:spLocks noGrp="1"/>
          </p:cNvSpPr>
          <p:nvPr>
            <p:ph type="ctrTitle"/>
          </p:nvPr>
        </p:nvSpPr>
        <p:spPr>
          <a:xfrm>
            <a:off x="422896" y="1743959"/>
            <a:ext cx="6486951" cy="4826523"/>
          </a:xfrm>
        </p:spPr>
        <p:txBody>
          <a:bodyPr>
            <a:noAutofit/>
          </a:bodyPr>
          <a:lstStyle/>
          <a:p>
            <a:pPr algn="just">
              <a:lnSpc>
                <a:spcPct val="100000"/>
              </a:lnSpc>
            </a:pPr>
            <a:r>
              <a:rPr lang="en-US" sz="3200" b="1" dirty="0"/>
              <a:t>Introduction to Consumer Behavior</a:t>
            </a:r>
            <a:br>
              <a:rPr lang="en-US" sz="2800" b="1" dirty="0"/>
            </a:br>
            <a:br>
              <a:rPr lang="en-US" sz="2800" b="1" dirty="0"/>
            </a:br>
            <a:br>
              <a:rPr lang="en-US" sz="2800" dirty="0">
                <a:solidFill>
                  <a:srgbClr val="272D45"/>
                </a:solidFill>
                <a:latin typeface="Kanit Light" pitchFamily="34" charset="0"/>
                <a:ea typeface="Kanit Light" pitchFamily="34" charset="-122"/>
                <a:cs typeface="Kanit Light" pitchFamily="34" charset="-120"/>
              </a:rPr>
            </a:br>
            <a:r>
              <a:rPr lang="en-US" sz="3200" b="1" dirty="0"/>
              <a:t>Understanding Consumer Behavior</a:t>
            </a:r>
            <a:br>
              <a:rPr lang="en-US" sz="3200" b="1" dirty="0"/>
            </a:br>
            <a:br>
              <a:rPr lang="en-US" sz="3200" b="1" dirty="0"/>
            </a:br>
            <a:r>
              <a:rPr lang="en-US" sz="2400" b="1" dirty="0"/>
              <a:t>Consumer behavior examines how individuals, groups, and organizations select, purchase, use, and dispose of products and services to satisfy their needs and wants. It reveals the underlying motivations behind marketplace actions and decision-making processes.</a:t>
            </a:r>
            <a:br>
              <a:rPr lang="en-US" sz="2400" b="1" dirty="0"/>
            </a:br>
            <a:br>
              <a:rPr lang="en-US" sz="2400" b="1" dirty="0"/>
            </a:br>
            <a:endParaRPr lang="en-US" sz="3200" b="1" dirty="0"/>
          </a:p>
        </p:txBody>
      </p:sp>
      <p:pic>
        <p:nvPicPr>
          <p:cNvPr id="4" name="Image 0" descr="preencoded.png">
            <a:extLst>
              <a:ext uri="{FF2B5EF4-FFF2-40B4-BE49-F238E27FC236}">
                <a16:creationId xmlns:a16="http://schemas.microsoft.com/office/drawing/2014/main" id="{800E91D8-D933-9648-7A5A-2C8044A039D6}"/>
              </a:ext>
            </a:extLst>
          </p:cNvPr>
          <p:cNvPicPr>
            <a:picLocks noGrp="1" noChangeAspect="1"/>
          </p:cNvPicPr>
          <p:nvPr>
            <p:ph type="pic" sz="quarter" idx="13"/>
          </p:nvPr>
        </p:nvPicPr>
        <p:blipFill>
          <a:blip r:embed="rId3"/>
          <a:srcRect t="4402" b="4402"/>
          <a:stretch>
            <a:fillRect/>
          </a:stretch>
        </p:blipFill>
        <p:spPr>
          <a:xfrm>
            <a:off x="7324627" y="1481328"/>
            <a:ext cx="4751109" cy="5305971"/>
          </a:xfrm>
          <a:prstGeom prst="rect">
            <a:avLst/>
          </a:prstGeom>
        </p:spPr>
      </p:pic>
    </p:spTree>
    <p:extLst>
      <p:ext uri="{BB962C8B-B14F-4D97-AF65-F5344CB8AC3E}">
        <p14:creationId xmlns:p14="http://schemas.microsoft.com/office/powerpoint/2010/main" val="9368988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B6E79-373E-FFED-A85C-28EAE507C770}"/>
              </a:ext>
            </a:extLst>
          </p:cNvPr>
          <p:cNvSpPr>
            <a:spLocks noGrp="1"/>
          </p:cNvSpPr>
          <p:nvPr>
            <p:ph type="title"/>
          </p:nvPr>
        </p:nvSpPr>
        <p:spPr>
          <a:xfrm>
            <a:off x="420624" y="1417089"/>
            <a:ext cx="10661904" cy="276667"/>
          </a:xfrm>
        </p:spPr>
        <p:txBody>
          <a:bodyPr>
            <a:normAutofit fontScale="90000"/>
          </a:bodyPr>
          <a:lstStyle/>
          <a:p>
            <a:br>
              <a:rPr lang="en-US" sz="2800" b="1" dirty="0">
                <a:solidFill>
                  <a:schemeClr val="tx1"/>
                </a:solidFill>
                <a:ea typeface="Kanit Light" pitchFamily="34" charset="-122"/>
                <a:cs typeface="Kanit Light" pitchFamily="34" charset="-120"/>
              </a:rPr>
            </a:br>
            <a:r>
              <a:rPr lang="en-US" sz="2800" b="1" dirty="0">
                <a:solidFill>
                  <a:schemeClr val="tx1"/>
                </a:solidFill>
                <a:ea typeface="Kanit Light" pitchFamily="34" charset="-122"/>
                <a:cs typeface="Kanit Light" pitchFamily="34" charset="-120"/>
              </a:rPr>
              <a:t>8. The Rising Middle Class &amp; Celebrity Influence</a:t>
            </a:r>
            <a:br>
              <a:rPr lang="en-US" sz="2800" b="1" dirty="0">
                <a:solidFill>
                  <a:schemeClr val="tx1"/>
                </a:solidFill>
              </a:rPr>
            </a:br>
            <a:endParaRPr lang="en-IN" sz="2800" b="1" dirty="0">
              <a:solidFill>
                <a:schemeClr val="tx1"/>
              </a:solidFill>
            </a:endParaRPr>
          </a:p>
        </p:txBody>
      </p:sp>
      <p:sp>
        <p:nvSpPr>
          <p:cNvPr id="3" name="Slide Number Placeholder 2">
            <a:extLst>
              <a:ext uri="{FF2B5EF4-FFF2-40B4-BE49-F238E27FC236}">
                <a16:creationId xmlns:a16="http://schemas.microsoft.com/office/drawing/2014/main" id="{8162A789-8D07-0A8C-9F85-E6040634C7EC}"/>
              </a:ext>
            </a:extLst>
          </p:cNvPr>
          <p:cNvSpPr>
            <a:spLocks noGrp="1"/>
          </p:cNvSpPr>
          <p:nvPr>
            <p:ph type="sldNum" sz="quarter" idx="12"/>
          </p:nvPr>
        </p:nvSpPr>
        <p:spPr/>
        <p:txBody>
          <a:bodyPr/>
          <a:lstStyle/>
          <a:p>
            <a:fld id="{3A4F6043-7A67-491B-98BC-F933DED7226D}" type="slidenum">
              <a:rPr lang="en-US" smtClean="0"/>
              <a:pPr/>
              <a:t>30</a:t>
            </a:fld>
            <a:endParaRPr lang="en-US" dirty="0"/>
          </a:p>
        </p:txBody>
      </p:sp>
      <p:sp>
        <p:nvSpPr>
          <p:cNvPr id="4" name="Table Placeholder 3">
            <a:extLst>
              <a:ext uri="{FF2B5EF4-FFF2-40B4-BE49-F238E27FC236}">
                <a16:creationId xmlns:a16="http://schemas.microsoft.com/office/drawing/2014/main" id="{F9268FE0-C2DB-4EAE-1606-D034F38A5D2A}"/>
              </a:ext>
            </a:extLst>
          </p:cNvPr>
          <p:cNvSpPr>
            <a:spLocks noGrp="1"/>
          </p:cNvSpPr>
          <p:nvPr>
            <p:ph type="tbl" sz="quarter" idx="13"/>
          </p:nvPr>
        </p:nvSpPr>
        <p:spPr/>
        <p:txBody>
          <a:bodyPr/>
          <a:lstStyle/>
          <a:p>
            <a:endParaRPr lang="en-IN"/>
          </a:p>
        </p:txBody>
      </p:sp>
      <p:sp>
        <p:nvSpPr>
          <p:cNvPr id="6" name="TextBox 5">
            <a:extLst>
              <a:ext uri="{FF2B5EF4-FFF2-40B4-BE49-F238E27FC236}">
                <a16:creationId xmlns:a16="http://schemas.microsoft.com/office/drawing/2014/main" id="{114F485F-A1CD-ABCB-B47D-E3606A965918}"/>
              </a:ext>
            </a:extLst>
          </p:cNvPr>
          <p:cNvSpPr txBox="1"/>
          <p:nvPr/>
        </p:nvSpPr>
        <p:spPr>
          <a:xfrm>
            <a:off x="612742" y="1779687"/>
            <a:ext cx="6466788" cy="5078313"/>
          </a:xfrm>
          <a:prstGeom prst="rect">
            <a:avLst/>
          </a:prstGeom>
          <a:noFill/>
        </p:spPr>
        <p:txBody>
          <a:bodyPr wrap="square">
            <a:spAutoFit/>
          </a:bodyPr>
          <a:lstStyle/>
          <a:p>
            <a:pPr algn="just"/>
            <a:r>
              <a:rPr lang="en-US" b="0" i="0" dirty="0">
                <a:effectLst/>
              </a:rPr>
              <a:t>The middle class is the fastest-growing major segment of the Indian population in both percentage and absolute terms, rising at 6.3 percent per year </a:t>
            </a:r>
          </a:p>
          <a:p>
            <a:pPr algn="just"/>
            <a:r>
              <a:rPr lang="en-US" dirty="0"/>
              <a:t>It now represents 31 percent of the population and is expected to be 38 percent by 2031 and 60 percent in 2047.</a:t>
            </a:r>
            <a:endParaRPr lang="en-US" b="0" i="0" dirty="0">
              <a:effectLst/>
            </a:endParaRPr>
          </a:p>
          <a:p>
            <a:pPr algn="just"/>
            <a:r>
              <a:rPr lang="en-US" dirty="0"/>
              <a:t>In India, approximately 85.5 percent of households possessed at least one smartphone.   </a:t>
            </a:r>
          </a:p>
          <a:p>
            <a:pPr algn="just"/>
            <a:r>
              <a:rPr lang="en-US" dirty="0"/>
              <a:t>Around 86.3 percent households in India have access to internet within the household premises.</a:t>
            </a:r>
          </a:p>
          <a:p>
            <a:pPr algn="just"/>
            <a:r>
              <a:rPr lang="en-US" dirty="0"/>
              <a:t>India's car market growth has been positive, with a 60% increase since 2015. Projections indicate a sustained annual growth rate (CAGR) of 3.5% to 8.2% through 2030</a:t>
            </a:r>
          </a:p>
          <a:p>
            <a:pPr algn="just"/>
            <a:endParaRPr lang="en-US" b="0" i="0" dirty="0">
              <a:effectLst/>
            </a:endParaRPr>
          </a:p>
          <a:p>
            <a:pPr algn="just"/>
            <a:r>
              <a:rPr lang="en-US" b="1" dirty="0">
                <a:ea typeface="Kanit Light" pitchFamily="34" charset="-122"/>
                <a:cs typeface="Kanit Light" pitchFamily="34" charset="-120"/>
              </a:rPr>
              <a:t>Celebrity Endorsements Amplify Brand Trust</a:t>
            </a:r>
            <a:endParaRPr lang="en-US" b="0" i="0" dirty="0">
              <a:effectLst/>
            </a:endParaRPr>
          </a:p>
          <a:p>
            <a:pPr algn="just"/>
            <a:r>
              <a:rPr lang="en-US" dirty="0">
                <a:ea typeface="Martel Sans" pitchFamily="34" charset="-122"/>
                <a:cs typeface="Martel Sans" pitchFamily="34" charset="-120"/>
              </a:rPr>
              <a:t>Bollywood and cricket celebrities wield enormous influence over consumer choices. Their endorsements translate directly into brand credibility and purchase intent across demographic segments.</a:t>
            </a:r>
            <a:endParaRPr lang="en-US" dirty="0"/>
          </a:p>
          <a:p>
            <a:pPr algn="just"/>
            <a:endParaRPr lang="en-IN" dirty="0"/>
          </a:p>
        </p:txBody>
      </p:sp>
      <p:pic>
        <p:nvPicPr>
          <p:cNvPr id="8" name="Picture 7" descr="A collage of a person holding a bottle of liquid&#10;&#10;AI-generated content may be incorrect.">
            <a:extLst>
              <a:ext uri="{FF2B5EF4-FFF2-40B4-BE49-F238E27FC236}">
                <a16:creationId xmlns:a16="http://schemas.microsoft.com/office/drawing/2014/main" id="{5E1ADA6E-5D5B-CDB2-DBED-AC94446BCE1D}"/>
              </a:ext>
            </a:extLst>
          </p:cNvPr>
          <p:cNvPicPr>
            <a:picLocks noChangeAspect="1"/>
          </p:cNvPicPr>
          <p:nvPr/>
        </p:nvPicPr>
        <p:blipFill>
          <a:blip r:embed="rId2"/>
          <a:stretch>
            <a:fillRect/>
          </a:stretch>
        </p:blipFill>
        <p:spPr>
          <a:xfrm>
            <a:off x="7271584" y="1693756"/>
            <a:ext cx="4672461" cy="4650483"/>
          </a:xfrm>
          <a:prstGeom prst="rect">
            <a:avLst/>
          </a:prstGeom>
        </p:spPr>
      </p:pic>
    </p:spTree>
    <p:extLst>
      <p:ext uri="{BB962C8B-B14F-4D97-AF65-F5344CB8AC3E}">
        <p14:creationId xmlns:p14="http://schemas.microsoft.com/office/powerpoint/2010/main" val="42629752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7A08D-523F-DDC6-F89F-355326E083E1}"/>
              </a:ext>
            </a:extLst>
          </p:cNvPr>
          <p:cNvSpPr>
            <a:spLocks noGrp="1"/>
          </p:cNvSpPr>
          <p:nvPr>
            <p:ph type="title"/>
          </p:nvPr>
        </p:nvSpPr>
        <p:spPr>
          <a:xfrm>
            <a:off x="392408" y="1456366"/>
            <a:ext cx="10661904" cy="512990"/>
          </a:xfrm>
        </p:spPr>
        <p:txBody>
          <a:bodyPr>
            <a:noAutofit/>
          </a:bodyPr>
          <a:lstStyle/>
          <a:p>
            <a:br>
              <a:rPr lang="en-US" sz="3200" b="1" dirty="0">
                <a:solidFill>
                  <a:schemeClr val="tx1"/>
                </a:solidFill>
                <a:ea typeface="Kanit Light" pitchFamily="34" charset="-122"/>
                <a:cs typeface="Kanit Light" pitchFamily="34" charset="-120"/>
              </a:rPr>
            </a:br>
            <a:r>
              <a:rPr lang="en-US" sz="3200" b="1" dirty="0">
                <a:solidFill>
                  <a:schemeClr val="tx1"/>
                </a:solidFill>
                <a:ea typeface="Kanit Light" pitchFamily="34" charset="-122"/>
                <a:cs typeface="Kanit Light" pitchFamily="34" charset="-120"/>
              </a:rPr>
              <a:t>9.Rural Markets &amp; Lifestyle Evolution</a:t>
            </a:r>
            <a:br>
              <a:rPr lang="en-US" sz="3200" b="1" dirty="0">
                <a:solidFill>
                  <a:schemeClr val="tx1"/>
                </a:solidFill>
              </a:rPr>
            </a:br>
            <a:endParaRPr lang="en-IN" sz="3200" dirty="0">
              <a:solidFill>
                <a:schemeClr val="tx1"/>
              </a:solidFill>
            </a:endParaRPr>
          </a:p>
        </p:txBody>
      </p:sp>
      <p:sp>
        <p:nvSpPr>
          <p:cNvPr id="3" name="Slide Number Placeholder 2">
            <a:extLst>
              <a:ext uri="{FF2B5EF4-FFF2-40B4-BE49-F238E27FC236}">
                <a16:creationId xmlns:a16="http://schemas.microsoft.com/office/drawing/2014/main" id="{4E9626DE-8678-E432-58EE-F46288B1C4BF}"/>
              </a:ext>
            </a:extLst>
          </p:cNvPr>
          <p:cNvSpPr>
            <a:spLocks noGrp="1"/>
          </p:cNvSpPr>
          <p:nvPr>
            <p:ph type="sldNum" sz="quarter" idx="12"/>
          </p:nvPr>
        </p:nvSpPr>
        <p:spPr/>
        <p:txBody>
          <a:bodyPr/>
          <a:lstStyle/>
          <a:p>
            <a:fld id="{3A4F6043-7A67-491B-98BC-F933DED7226D}" type="slidenum">
              <a:rPr lang="en-US" smtClean="0"/>
              <a:pPr/>
              <a:t>31</a:t>
            </a:fld>
            <a:endParaRPr lang="en-US" dirty="0"/>
          </a:p>
        </p:txBody>
      </p:sp>
      <p:sp>
        <p:nvSpPr>
          <p:cNvPr id="6" name="TextBox 5">
            <a:extLst>
              <a:ext uri="{FF2B5EF4-FFF2-40B4-BE49-F238E27FC236}">
                <a16:creationId xmlns:a16="http://schemas.microsoft.com/office/drawing/2014/main" id="{6A3B7F6E-CF68-597A-52AA-9C3DAA0302B1}"/>
              </a:ext>
            </a:extLst>
          </p:cNvPr>
          <p:cNvSpPr txBox="1"/>
          <p:nvPr/>
        </p:nvSpPr>
        <p:spPr>
          <a:xfrm>
            <a:off x="591533" y="1969356"/>
            <a:ext cx="5611304" cy="1477328"/>
          </a:xfrm>
          <a:prstGeom prst="rect">
            <a:avLst/>
          </a:prstGeom>
          <a:noFill/>
        </p:spPr>
        <p:txBody>
          <a:bodyPr wrap="square">
            <a:spAutoFit/>
          </a:bodyPr>
          <a:lstStyle/>
          <a:p>
            <a:pPr marL="0" indent="0" algn="just">
              <a:buNone/>
            </a:pPr>
            <a:r>
              <a:rPr lang="en-US" sz="1800" b="1" dirty="0">
                <a:ea typeface="Kanit Light" pitchFamily="34" charset="-122"/>
                <a:cs typeface="Kanit Light" pitchFamily="34" charset="-120"/>
              </a:rPr>
              <a:t>Untapped Rural Potential</a:t>
            </a:r>
          </a:p>
          <a:p>
            <a:pPr algn="just"/>
            <a:r>
              <a:rPr lang="en-US" dirty="0">
                <a:ea typeface="Martel Sans" pitchFamily="34" charset="-122"/>
                <a:cs typeface="Martel Sans" pitchFamily="34" charset="-120"/>
              </a:rPr>
              <a:t>India's 900+ million rural consumers represent massive growth opportunity. These buyers prioritize durability, utility, and affordability over aesthetics or advanced features.</a:t>
            </a:r>
            <a:endParaRPr lang="en-US" dirty="0"/>
          </a:p>
          <a:p>
            <a:pPr marL="0" indent="0" algn="just">
              <a:buNone/>
            </a:pPr>
            <a:endParaRPr lang="en-US" sz="1800" dirty="0"/>
          </a:p>
        </p:txBody>
      </p:sp>
      <p:sp>
        <p:nvSpPr>
          <p:cNvPr id="8" name="TextBox 7">
            <a:extLst>
              <a:ext uri="{FF2B5EF4-FFF2-40B4-BE49-F238E27FC236}">
                <a16:creationId xmlns:a16="http://schemas.microsoft.com/office/drawing/2014/main" id="{761D56B7-E508-36E9-10F6-7A53D150E0FB}"/>
              </a:ext>
            </a:extLst>
          </p:cNvPr>
          <p:cNvSpPr txBox="1"/>
          <p:nvPr/>
        </p:nvSpPr>
        <p:spPr>
          <a:xfrm>
            <a:off x="7183225" y="1415359"/>
            <a:ext cx="4712094" cy="2031325"/>
          </a:xfrm>
          <a:prstGeom prst="rect">
            <a:avLst/>
          </a:prstGeom>
          <a:noFill/>
        </p:spPr>
        <p:txBody>
          <a:bodyPr wrap="square">
            <a:spAutoFit/>
          </a:bodyPr>
          <a:lstStyle/>
          <a:p>
            <a:pPr marL="0" indent="0" algn="just">
              <a:buNone/>
            </a:pPr>
            <a:r>
              <a:rPr lang="en-US" sz="1800" b="1" dirty="0">
                <a:ea typeface="Kanit Light" pitchFamily="34" charset="-122"/>
                <a:cs typeface="Kanit Light" pitchFamily="34" charset="-120"/>
              </a:rPr>
              <a:t>From Necessity to Aspiration</a:t>
            </a:r>
          </a:p>
          <a:p>
            <a:pPr algn="just"/>
            <a:r>
              <a:rPr lang="en-US" dirty="0">
                <a:ea typeface="Martel Sans" pitchFamily="34" charset="-122"/>
                <a:cs typeface="Martel Sans" pitchFamily="34" charset="-120"/>
              </a:rPr>
              <a:t>Indian consumption patterns are rapidly evolving from basic needs fulfillment to lifestyle enhancement and status signaling—particularly in urban and semi-urban markets.</a:t>
            </a:r>
            <a:endParaRPr lang="en-US" dirty="0"/>
          </a:p>
          <a:p>
            <a:pPr marL="0" indent="0" algn="just">
              <a:buNone/>
            </a:pPr>
            <a:endParaRPr lang="en-US" sz="1800" dirty="0">
              <a:ea typeface="Kanit Light" pitchFamily="34" charset="-122"/>
              <a:cs typeface="Kanit Light" pitchFamily="34" charset="-120"/>
            </a:endParaRPr>
          </a:p>
          <a:p>
            <a:pPr marL="0" indent="0" algn="just">
              <a:buNone/>
            </a:pPr>
            <a:endParaRPr lang="en-US" sz="1800" dirty="0"/>
          </a:p>
        </p:txBody>
      </p:sp>
      <p:pic>
        <p:nvPicPr>
          <p:cNvPr id="9" name="Image 0" descr="preencoded.png">
            <a:extLst>
              <a:ext uri="{FF2B5EF4-FFF2-40B4-BE49-F238E27FC236}">
                <a16:creationId xmlns:a16="http://schemas.microsoft.com/office/drawing/2014/main" id="{65FC176C-F216-5FD7-9C72-C3FFB42427CB}"/>
              </a:ext>
            </a:extLst>
          </p:cNvPr>
          <p:cNvPicPr>
            <a:picLocks noGrp="1" noChangeAspect="1"/>
          </p:cNvPicPr>
          <p:nvPr>
            <p:ph type="tbl" sz="quarter" idx="13"/>
          </p:nvPr>
        </p:nvPicPr>
        <p:blipFill>
          <a:blip r:embed="rId2"/>
          <a:stretch>
            <a:fillRect/>
          </a:stretch>
        </p:blipFill>
        <p:spPr>
          <a:xfrm>
            <a:off x="1432540" y="3188404"/>
            <a:ext cx="3969019" cy="3535387"/>
          </a:xfrm>
          <a:prstGeom prst="rect">
            <a:avLst/>
          </a:prstGeom>
        </p:spPr>
      </p:pic>
      <p:pic>
        <p:nvPicPr>
          <p:cNvPr id="10" name="Image 1" descr="preencoded.png">
            <a:extLst>
              <a:ext uri="{FF2B5EF4-FFF2-40B4-BE49-F238E27FC236}">
                <a16:creationId xmlns:a16="http://schemas.microsoft.com/office/drawing/2014/main" id="{8F62F60D-A52E-DAF9-62D5-3D8E91C7C634}"/>
              </a:ext>
            </a:extLst>
          </p:cNvPr>
          <p:cNvPicPr>
            <a:picLocks noChangeAspect="1"/>
          </p:cNvPicPr>
          <p:nvPr/>
        </p:nvPicPr>
        <p:blipFill>
          <a:blip r:embed="rId3"/>
          <a:stretch>
            <a:fillRect/>
          </a:stretch>
        </p:blipFill>
        <p:spPr>
          <a:xfrm>
            <a:off x="7486185" y="3063711"/>
            <a:ext cx="3901394" cy="3660080"/>
          </a:xfrm>
          <a:prstGeom prst="rect">
            <a:avLst/>
          </a:prstGeom>
        </p:spPr>
      </p:pic>
    </p:spTree>
    <p:extLst>
      <p:ext uri="{BB962C8B-B14F-4D97-AF65-F5344CB8AC3E}">
        <p14:creationId xmlns:p14="http://schemas.microsoft.com/office/powerpoint/2010/main" val="232389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5F00A-3040-9F00-DBBF-870139971779}"/>
              </a:ext>
            </a:extLst>
          </p:cNvPr>
          <p:cNvSpPr>
            <a:spLocks noGrp="1"/>
          </p:cNvSpPr>
          <p:nvPr>
            <p:ph type="title"/>
          </p:nvPr>
        </p:nvSpPr>
        <p:spPr>
          <a:xfrm>
            <a:off x="556180" y="1521108"/>
            <a:ext cx="7607431" cy="596528"/>
          </a:xfrm>
        </p:spPr>
        <p:txBody>
          <a:bodyPr>
            <a:noAutofit/>
          </a:bodyPr>
          <a:lstStyle/>
          <a:p>
            <a:r>
              <a:rPr lang="en-IN" sz="3200" b="1" dirty="0">
                <a:solidFill>
                  <a:schemeClr val="tx1"/>
                </a:solidFill>
              </a:rPr>
              <a:t>Consumer Movement in India</a:t>
            </a:r>
            <a:br>
              <a:rPr lang="en-IN" sz="3200" b="1" dirty="0">
                <a:solidFill>
                  <a:schemeClr val="tx1"/>
                </a:solidFill>
              </a:rPr>
            </a:br>
            <a:endParaRPr lang="en-IN" sz="3200" b="1" dirty="0"/>
          </a:p>
        </p:txBody>
      </p:sp>
      <p:sp>
        <p:nvSpPr>
          <p:cNvPr id="3" name="Slide Number Placeholder 2">
            <a:extLst>
              <a:ext uri="{FF2B5EF4-FFF2-40B4-BE49-F238E27FC236}">
                <a16:creationId xmlns:a16="http://schemas.microsoft.com/office/drawing/2014/main" id="{F1AE5844-5CA0-0700-AE36-54CFCAD8A1ED}"/>
              </a:ext>
            </a:extLst>
          </p:cNvPr>
          <p:cNvSpPr>
            <a:spLocks noGrp="1"/>
          </p:cNvSpPr>
          <p:nvPr>
            <p:ph type="sldNum" sz="quarter" idx="12"/>
          </p:nvPr>
        </p:nvSpPr>
        <p:spPr>
          <a:xfrm>
            <a:off x="11503152" y="-18288"/>
            <a:ext cx="685800" cy="498472"/>
          </a:xfrm>
        </p:spPr>
        <p:txBody>
          <a:bodyPr/>
          <a:lstStyle/>
          <a:p>
            <a:fld id="{3A4F6043-7A67-491B-98BC-F933DED7226D}" type="slidenum">
              <a:rPr lang="en-US" smtClean="0"/>
              <a:pPr/>
              <a:t>32</a:t>
            </a:fld>
            <a:endParaRPr lang="en-US" dirty="0"/>
          </a:p>
        </p:txBody>
      </p:sp>
      <p:sp>
        <p:nvSpPr>
          <p:cNvPr id="7" name="Content Placeholder 3">
            <a:extLst>
              <a:ext uri="{FF2B5EF4-FFF2-40B4-BE49-F238E27FC236}">
                <a16:creationId xmlns:a16="http://schemas.microsoft.com/office/drawing/2014/main" id="{CBEB9C64-0697-E800-41E7-F19FBBAF4A6D}"/>
              </a:ext>
            </a:extLst>
          </p:cNvPr>
          <p:cNvSpPr>
            <a:spLocks noGrp="1"/>
          </p:cNvSpPr>
          <p:nvPr>
            <p:ph sz="half" idx="2"/>
          </p:nvPr>
        </p:nvSpPr>
        <p:spPr>
          <a:xfrm>
            <a:off x="6174556" y="1819372"/>
            <a:ext cx="5769205" cy="4801314"/>
          </a:xfrm>
        </p:spPr>
        <p:txBody>
          <a:bodyPr>
            <a:noAutofit/>
          </a:bodyPr>
          <a:lstStyle/>
          <a:p>
            <a:pPr algn="just"/>
            <a:r>
              <a:rPr lang="en-US" sz="1800" dirty="0">
                <a:solidFill>
                  <a:schemeClr val="tx1"/>
                </a:solidFill>
              </a:rPr>
              <a:t>As a result, the consumers and organizations interested in protecting these consumers unite to safeguard and promote their interests in a peaceful and organized way. </a:t>
            </a:r>
          </a:p>
          <a:p>
            <a:pPr algn="just"/>
            <a:r>
              <a:rPr lang="en-US" sz="1800" dirty="0">
                <a:solidFill>
                  <a:schemeClr val="tx1"/>
                </a:solidFill>
              </a:rPr>
              <a:t>The movement is complex and aim to ensure welfare of the buyers. </a:t>
            </a:r>
          </a:p>
          <a:p>
            <a:pPr algn="just"/>
            <a:r>
              <a:rPr lang="en-US" sz="1800" dirty="0">
                <a:solidFill>
                  <a:schemeClr val="tx1"/>
                </a:solidFill>
              </a:rPr>
              <a:t>These movements also help the firms to design their marketing strategy with better understanding of consumer behavior, collect and analyze information through appropriate market research, and ensure that consumer voice and cues are heard.</a:t>
            </a:r>
            <a:endParaRPr lang="en-IN" sz="1800" dirty="0">
              <a:solidFill>
                <a:schemeClr val="tx1"/>
              </a:solidFill>
            </a:endParaRPr>
          </a:p>
          <a:p>
            <a:pPr algn="just"/>
            <a:r>
              <a:rPr lang="en-US" sz="1800" dirty="0">
                <a:solidFill>
                  <a:schemeClr val="tx1"/>
                </a:solidFill>
              </a:rPr>
              <a:t>World Consumer Rights Day is celebrated globally on 15</a:t>
            </a:r>
            <a:r>
              <a:rPr lang="en-US" sz="1800" baseline="30000" dirty="0">
                <a:solidFill>
                  <a:schemeClr val="tx1"/>
                </a:solidFill>
              </a:rPr>
              <a:t>th</a:t>
            </a:r>
            <a:r>
              <a:rPr lang="en-US" sz="1800" dirty="0">
                <a:solidFill>
                  <a:schemeClr val="tx1"/>
                </a:solidFill>
              </a:rPr>
              <a:t> March every year from 1983 onwards to mark the historical first step, and use the day to mobilize actions, spread awareness through campaigns.</a:t>
            </a:r>
            <a:endParaRPr lang="en-IN" sz="1800" dirty="0">
              <a:solidFill>
                <a:schemeClr val="tx1"/>
              </a:solidFill>
            </a:endParaRPr>
          </a:p>
          <a:p>
            <a:pPr algn="just"/>
            <a:endParaRPr lang="en-IN" sz="1800" dirty="0">
              <a:solidFill>
                <a:schemeClr val="tx1"/>
              </a:solidFill>
            </a:endParaRPr>
          </a:p>
        </p:txBody>
      </p:sp>
      <p:sp>
        <p:nvSpPr>
          <p:cNvPr id="9" name="TextBox 8">
            <a:extLst>
              <a:ext uri="{FF2B5EF4-FFF2-40B4-BE49-F238E27FC236}">
                <a16:creationId xmlns:a16="http://schemas.microsoft.com/office/drawing/2014/main" id="{B4308C91-BB2C-AFF9-F25F-C1D073EE7E93}"/>
              </a:ext>
            </a:extLst>
          </p:cNvPr>
          <p:cNvSpPr txBox="1"/>
          <p:nvPr/>
        </p:nvSpPr>
        <p:spPr>
          <a:xfrm>
            <a:off x="421362" y="1930546"/>
            <a:ext cx="5027332" cy="4801314"/>
          </a:xfrm>
          <a:prstGeom prst="rect">
            <a:avLst/>
          </a:prstGeom>
          <a:noFill/>
        </p:spPr>
        <p:txBody>
          <a:bodyPr wrap="square">
            <a:spAutoFit/>
          </a:bodyPr>
          <a:lstStyle/>
          <a:p>
            <a:pPr marL="285750" indent="-285750" algn="just">
              <a:buFont typeface="Arial" panose="020B0604020202020204" pitchFamily="34" charset="0"/>
              <a:buChar char="•"/>
            </a:pPr>
            <a:r>
              <a:rPr lang="en-US" sz="1800" dirty="0"/>
              <a:t>Consumer Movement also called as Consumerism (consumer-means the user or customer and ‘ism’ means movement) is an organized and collective movement of consumers. </a:t>
            </a:r>
          </a:p>
          <a:p>
            <a:pPr marL="285750" indent="-285750" algn="just">
              <a:buFont typeface="Arial" panose="020B0604020202020204" pitchFamily="34" charset="0"/>
              <a:buChar char="•"/>
            </a:pPr>
            <a:r>
              <a:rPr lang="en-US" sz="1800" dirty="0"/>
              <a:t>It is often a movement of the consumers, by the consumers for the consumers, hence called consumerism. </a:t>
            </a:r>
            <a:endParaRPr lang="en-US" dirty="0"/>
          </a:p>
          <a:p>
            <a:pPr marL="285750" indent="-285750" algn="just">
              <a:buFont typeface="Arial" panose="020B0604020202020204" pitchFamily="34" charset="0"/>
              <a:buChar char="•"/>
            </a:pPr>
            <a:r>
              <a:rPr lang="en-US" sz="1800" dirty="0"/>
              <a:t>Consumer movement have a long history and global presence. </a:t>
            </a:r>
          </a:p>
          <a:p>
            <a:pPr marL="285750" indent="-285750" algn="just">
              <a:buFont typeface="Arial" panose="020B0604020202020204" pitchFamily="34" charset="0"/>
              <a:buChar char="•"/>
            </a:pPr>
            <a:r>
              <a:rPr lang="en-US" sz="1800" dirty="0"/>
              <a:t>It started at the dawn of twentieth century in America and spread to other countries like England, France etc., as it gained tremendous momentum.</a:t>
            </a:r>
            <a:endParaRPr lang="en-IN" dirty="0"/>
          </a:p>
          <a:p>
            <a:pPr marL="285750" indent="-285750" algn="just">
              <a:buFont typeface="Arial" panose="020B0604020202020204" pitchFamily="34" charset="0"/>
              <a:buChar char="•"/>
            </a:pPr>
            <a:r>
              <a:rPr lang="en-US" sz="1800" dirty="0"/>
              <a:t>In modern marketing literature consumer is the king, but in this fierce competition, this same consumer is cheated, exploited, and fooled on daily basis. </a:t>
            </a:r>
          </a:p>
        </p:txBody>
      </p:sp>
    </p:spTree>
    <p:extLst>
      <p:ext uri="{BB962C8B-B14F-4D97-AF65-F5344CB8AC3E}">
        <p14:creationId xmlns:p14="http://schemas.microsoft.com/office/powerpoint/2010/main" val="211597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39805-70EC-4CC2-1290-BA9A35A5C330}"/>
              </a:ext>
            </a:extLst>
          </p:cNvPr>
          <p:cNvSpPr>
            <a:spLocks noGrp="1"/>
          </p:cNvSpPr>
          <p:nvPr>
            <p:ph type="title"/>
          </p:nvPr>
        </p:nvSpPr>
        <p:spPr>
          <a:xfrm>
            <a:off x="420688" y="1451790"/>
            <a:ext cx="10661904" cy="408643"/>
          </a:xfrm>
        </p:spPr>
        <p:txBody>
          <a:bodyPr>
            <a:normAutofit fontScale="90000"/>
          </a:bodyPr>
          <a:lstStyle/>
          <a:p>
            <a:r>
              <a:rPr lang="en-US" sz="3200" dirty="0"/>
              <a:t>Features of Consumer Movement</a:t>
            </a:r>
            <a:endParaRPr lang="en-IN" sz="3200" dirty="0"/>
          </a:p>
        </p:txBody>
      </p:sp>
      <p:sp>
        <p:nvSpPr>
          <p:cNvPr id="3" name="Slide Number Placeholder 2">
            <a:extLst>
              <a:ext uri="{FF2B5EF4-FFF2-40B4-BE49-F238E27FC236}">
                <a16:creationId xmlns:a16="http://schemas.microsoft.com/office/drawing/2014/main" id="{F2C419C5-DB84-2BCD-B744-5F894B29E3DA}"/>
              </a:ext>
            </a:extLst>
          </p:cNvPr>
          <p:cNvSpPr>
            <a:spLocks noGrp="1"/>
          </p:cNvSpPr>
          <p:nvPr>
            <p:ph type="sldNum" sz="quarter" idx="12"/>
          </p:nvPr>
        </p:nvSpPr>
        <p:spPr/>
        <p:txBody>
          <a:bodyPr/>
          <a:lstStyle/>
          <a:p>
            <a:fld id="{3A4F6043-7A67-491B-98BC-F933DED7226D}" type="slidenum">
              <a:rPr lang="en-US" smtClean="0"/>
              <a:pPr/>
              <a:t>33</a:t>
            </a:fld>
            <a:endParaRPr lang="en-US" dirty="0"/>
          </a:p>
        </p:txBody>
      </p:sp>
      <p:sp>
        <p:nvSpPr>
          <p:cNvPr id="4" name="Table Placeholder 3">
            <a:extLst>
              <a:ext uri="{FF2B5EF4-FFF2-40B4-BE49-F238E27FC236}">
                <a16:creationId xmlns:a16="http://schemas.microsoft.com/office/drawing/2014/main" id="{41B4AA53-7DCE-849C-C106-0EBAC3E89CCB}"/>
              </a:ext>
            </a:extLst>
          </p:cNvPr>
          <p:cNvSpPr>
            <a:spLocks noGrp="1"/>
          </p:cNvSpPr>
          <p:nvPr>
            <p:ph type="tbl" sz="quarter" idx="13"/>
          </p:nvPr>
        </p:nvSpPr>
        <p:spPr/>
        <p:txBody>
          <a:bodyPr/>
          <a:lstStyle/>
          <a:p>
            <a:endParaRPr lang="en-IN"/>
          </a:p>
        </p:txBody>
      </p:sp>
      <p:sp>
        <p:nvSpPr>
          <p:cNvPr id="6" name="TextBox 5">
            <a:extLst>
              <a:ext uri="{FF2B5EF4-FFF2-40B4-BE49-F238E27FC236}">
                <a16:creationId xmlns:a16="http://schemas.microsoft.com/office/drawing/2014/main" id="{D2F4ECA1-4C21-B375-EA28-2290598CB84D}"/>
              </a:ext>
            </a:extLst>
          </p:cNvPr>
          <p:cNvSpPr txBox="1"/>
          <p:nvPr/>
        </p:nvSpPr>
        <p:spPr>
          <a:xfrm>
            <a:off x="518553" y="2155022"/>
            <a:ext cx="10466109" cy="4301306"/>
          </a:xfrm>
          <a:prstGeom prst="rect">
            <a:avLst/>
          </a:prstGeom>
          <a:noFill/>
        </p:spPr>
        <p:txBody>
          <a:bodyPr wrap="square">
            <a:spAutoFit/>
          </a:bodyPr>
          <a:lstStyle/>
          <a:p>
            <a:pPr marL="342900" lvl="0" indent="-342900" algn="just">
              <a:lnSpc>
                <a:spcPct val="108000"/>
              </a:lnSpc>
              <a:spcBef>
                <a:spcPts val="570"/>
              </a:spcBef>
              <a:buSzPts val="1200"/>
              <a:buFont typeface="Times New Roman" panose="02020603050405020304" pitchFamily="18" charset="0"/>
              <a:buAutoNum type="arabicPeriod"/>
              <a:tabLst>
                <a:tab pos="307340" algn="l"/>
              </a:tabLst>
            </a:pPr>
            <a:r>
              <a:rPr lang="en-US" sz="2000" b="1" spc="0" dirty="0">
                <a:effectLst/>
                <a:latin typeface="Times New Roman" panose="02020603050405020304" pitchFamily="18" charset="0"/>
                <a:ea typeface="Times New Roman" panose="02020603050405020304" pitchFamily="18" charset="0"/>
              </a:rPr>
              <a:t>Social and Voluntary Movement: </a:t>
            </a:r>
            <a:r>
              <a:rPr lang="en-US" sz="2000" spc="0" dirty="0">
                <a:effectLst/>
                <a:latin typeface="Times New Roman" panose="02020603050405020304" pitchFamily="18" charset="0"/>
                <a:ea typeface="Times New Roman" panose="02020603050405020304" pitchFamily="18" charset="0"/>
              </a:rPr>
              <a:t>Consumer movement is a social, collective, and voluntary unified effort by individuals and organizations representing consumers</a:t>
            </a:r>
            <a:endParaRPr lang="en-US" sz="2000" dirty="0">
              <a:latin typeface="Times New Roman" panose="02020603050405020304" pitchFamily="18" charset="0"/>
              <a:ea typeface="Times New Roman" panose="02020603050405020304" pitchFamily="18" charset="0"/>
            </a:endParaRPr>
          </a:p>
          <a:p>
            <a:pPr marL="342900" lvl="0" indent="-342900" algn="just">
              <a:lnSpc>
                <a:spcPct val="108000"/>
              </a:lnSpc>
              <a:spcBef>
                <a:spcPts val="570"/>
              </a:spcBef>
              <a:buSzPts val="1200"/>
              <a:buFont typeface="Times New Roman" panose="02020603050405020304" pitchFamily="18" charset="0"/>
              <a:buAutoNum type="arabicPeriod"/>
              <a:tabLst>
                <a:tab pos="307340" algn="l"/>
              </a:tabLst>
            </a:pPr>
            <a:r>
              <a:rPr lang="en-US" sz="2000" b="1" dirty="0"/>
              <a:t>Democratic Comprehensive Movement: </a:t>
            </a:r>
            <a:r>
              <a:rPr lang="en-US" sz="2000" dirty="0"/>
              <a:t>Consumer movements are non-political, non-religious and democratic in nature. The primary objective is to protect, promote and educate regarding the basic rights/ interests of the consumers and adoption of peaceful methods.</a:t>
            </a:r>
            <a:endParaRPr lang="en-IN" sz="2000" dirty="0"/>
          </a:p>
          <a:p>
            <a:pPr marL="342900" lvl="0" indent="-342900" algn="just">
              <a:lnSpc>
                <a:spcPct val="108000"/>
              </a:lnSpc>
              <a:spcBef>
                <a:spcPts val="570"/>
              </a:spcBef>
              <a:buSzPts val="1200"/>
              <a:buFont typeface="Times New Roman" panose="02020603050405020304" pitchFamily="18" charset="0"/>
              <a:buAutoNum type="arabicPeriod"/>
              <a:tabLst>
                <a:tab pos="307340" algn="l"/>
              </a:tabLst>
            </a:pPr>
            <a:r>
              <a:rPr lang="en-US" sz="2000" b="1" dirty="0"/>
              <a:t>Educate and Protection of Consumer Rights: </a:t>
            </a:r>
            <a:r>
              <a:rPr lang="en-US" sz="2000" dirty="0"/>
              <a:t>This movement not just target the consumption (purchase and use) of goods and services but also includes the public utilities and services like transportation, communication, banking, medical and health. The key objective is spreading awareness and educating the consumers regarding their rights.</a:t>
            </a:r>
            <a:endParaRPr lang="en-IN" sz="2000" dirty="0"/>
          </a:p>
          <a:p>
            <a:pPr marL="342900" indent="-342900" algn="just">
              <a:lnSpc>
                <a:spcPct val="108000"/>
              </a:lnSpc>
              <a:spcBef>
                <a:spcPts val="570"/>
              </a:spcBef>
              <a:buSzPts val="1200"/>
              <a:buFont typeface="Times New Roman" panose="02020603050405020304" pitchFamily="18" charset="0"/>
              <a:buAutoNum type="arabicPeriod"/>
              <a:tabLst>
                <a:tab pos="307340" algn="l"/>
              </a:tabLst>
            </a:pPr>
            <a:r>
              <a:rPr lang="en-US" sz="2000" b="1" dirty="0"/>
              <a:t>Prevention of Malpractices: </a:t>
            </a:r>
            <a:r>
              <a:rPr lang="en-US" sz="2000" dirty="0"/>
              <a:t>Consumers movements fight against malpractices, unethical practices, adulterations, black marketing, profiteering etc. are some of the common issues that the consumers face regularly. </a:t>
            </a:r>
            <a:endParaRPr lang="en-US" sz="2000" spc="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269469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EA9B4-FE6F-128B-D18F-E86725DC1811}"/>
              </a:ext>
            </a:extLst>
          </p:cNvPr>
          <p:cNvSpPr>
            <a:spLocks noGrp="1"/>
          </p:cNvSpPr>
          <p:nvPr>
            <p:ph type="title"/>
          </p:nvPr>
        </p:nvSpPr>
        <p:spPr>
          <a:xfrm>
            <a:off x="339176" y="1543724"/>
            <a:ext cx="10661904" cy="302387"/>
          </a:xfrm>
        </p:spPr>
        <p:txBody>
          <a:bodyPr>
            <a:normAutofit fontScale="90000"/>
          </a:bodyPr>
          <a:lstStyle/>
          <a:p>
            <a:r>
              <a:rPr lang="en-US" sz="2800" b="1" dirty="0">
                <a:solidFill>
                  <a:schemeClr val="tx1"/>
                </a:solidFill>
              </a:rPr>
              <a:t>Features of Consumer Movement- </a:t>
            </a:r>
            <a:r>
              <a:rPr lang="en-US" sz="2800" b="1" dirty="0" err="1">
                <a:solidFill>
                  <a:schemeClr val="tx1"/>
                </a:solidFill>
              </a:rPr>
              <a:t>Cont</a:t>
            </a:r>
            <a:r>
              <a:rPr lang="en-US" sz="2800" b="1" dirty="0">
                <a:solidFill>
                  <a:schemeClr val="tx1"/>
                </a:solidFill>
              </a:rPr>
              <a:t>…</a:t>
            </a:r>
            <a:endParaRPr lang="en-IN" sz="2800" b="1" dirty="0">
              <a:solidFill>
                <a:schemeClr val="tx1"/>
              </a:solidFill>
            </a:endParaRPr>
          </a:p>
        </p:txBody>
      </p:sp>
      <p:sp>
        <p:nvSpPr>
          <p:cNvPr id="3" name="Slide Number Placeholder 2">
            <a:extLst>
              <a:ext uri="{FF2B5EF4-FFF2-40B4-BE49-F238E27FC236}">
                <a16:creationId xmlns:a16="http://schemas.microsoft.com/office/drawing/2014/main" id="{4437E1F1-9F60-3F53-7D35-9826E32016EF}"/>
              </a:ext>
            </a:extLst>
          </p:cNvPr>
          <p:cNvSpPr>
            <a:spLocks noGrp="1"/>
          </p:cNvSpPr>
          <p:nvPr>
            <p:ph type="sldNum" sz="quarter" idx="12"/>
          </p:nvPr>
        </p:nvSpPr>
        <p:spPr/>
        <p:txBody>
          <a:bodyPr/>
          <a:lstStyle/>
          <a:p>
            <a:fld id="{3A4F6043-7A67-491B-98BC-F933DED7226D}" type="slidenum">
              <a:rPr lang="en-US" smtClean="0"/>
              <a:pPr/>
              <a:t>34</a:t>
            </a:fld>
            <a:endParaRPr lang="en-US" dirty="0"/>
          </a:p>
        </p:txBody>
      </p:sp>
      <p:sp>
        <p:nvSpPr>
          <p:cNvPr id="4" name="Table Placeholder 3">
            <a:extLst>
              <a:ext uri="{FF2B5EF4-FFF2-40B4-BE49-F238E27FC236}">
                <a16:creationId xmlns:a16="http://schemas.microsoft.com/office/drawing/2014/main" id="{8FD4E386-2AAD-7E14-23C5-C1C6B3E6A42A}"/>
              </a:ext>
            </a:extLst>
          </p:cNvPr>
          <p:cNvSpPr>
            <a:spLocks noGrp="1"/>
          </p:cNvSpPr>
          <p:nvPr>
            <p:ph type="tbl" sz="quarter" idx="13"/>
          </p:nvPr>
        </p:nvSpPr>
        <p:spPr/>
        <p:txBody>
          <a:bodyPr/>
          <a:lstStyle/>
          <a:p>
            <a:endParaRPr lang="en-IN"/>
          </a:p>
        </p:txBody>
      </p:sp>
      <p:sp>
        <p:nvSpPr>
          <p:cNvPr id="6" name="TextBox 5">
            <a:extLst>
              <a:ext uri="{FF2B5EF4-FFF2-40B4-BE49-F238E27FC236}">
                <a16:creationId xmlns:a16="http://schemas.microsoft.com/office/drawing/2014/main" id="{D58FE6E7-430F-EEAA-FDFB-54994A0AAEDF}"/>
              </a:ext>
            </a:extLst>
          </p:cNvPr>
          <p:cNvSpPr txBox="1"/>
          <p:nvPr/>
        </p:nvSpPr>
        <p:spPr>
          <a:xfrm>
            <a:off x="339176" y="2067760"/>
            <a:ext cx="11281119" cy="3911135"/>
          </a:xfrm>
          <a:prstGeom prst="rect">
            <a:avLst/>
          </a:prstGeom>
          <a:noFill/>
        </p:spPr>
        <p:txBody>
          <a:bodyPr wrap="square">
            <a:spAutoFit/>
          </a:bodyPr>
          <a:lstStyle/>
          <a:p>
            <a:pPr marR="120650" lvl="0" algn="just">
              <a:lnSpc>
                <a:spcPct val="115000"/>
              </a:lnSpc>
              <a:spcBef>
                <a:spcPts val="590"/>
              </a:spcBef>
              <a:buSzPts val="1200"/>
              <a:tabLst>
                <a:tab pos="298450" algn="l"/>
              </a:tabLst>
            </a:pPr>
            <a:r>
              <a:rPr lang="en-US" sz="2000" b="1" spc="0" dirty="0">
                <a:effectLst/>
                <a:latin typeface="Times New Roman" panose="02020603050405020304" pitchFamily="18" charset="0"/>
                <a:ea typeface="Times New Roman" panose="02020603050405020304" pitchFamily="18" charset="0"/>
              </a:rPr>
              <a:t>	5. Unity among consumers: </a:t>
            </a:r>
            <a:r>
              <a:rPr lang="en-US" sz="2000" spc="0" dirty="0">
                <a:effectLst/>
                <a:latin typeface="Times New Roman" panose="02020603050405020304" pitchFamily="18" charset="0"/>
                <a:ea typeface="Times New Roman" panose="02020603050405020304" pitchFamily="18" charset="0"/>
              </a:rPr>
              <a:t>Consumer movement aims at creating awareness and unity among consumers, consumer groups and take actions on various issues like malpractices, deceptive and restrictive</a:t>
            </a:r>
            <a:r>
              <a:rPr lang="en-US" sz="2000" spc="200" dirty="0">
                <a:effectLst/>
                <a:latin typeface="Times New Roman" panose="02020603050405020304" pitchFamily="18" charset="0"/>
                <a:ea typeface="Times New Roman" panose="02020603050405020304" pitchFamily="18" charset="0"/>
              </a:rPr>
              <a:t> </a:t>
            </a:r>
            <a:r>
              <a:rPr lang="en-US" sz="2000" spc="0" dirty="0">
                <a:effectLst/>
                <a:latin typeface="Times New Roman" panose="02020603050405020304" pitchFamily="18" charset="0"/>
                <a:ea typeface="Times New Roman" panose="02020603050405020304" pitchFamily="18" charset="0"/>
              </a:rPr>
              <a:t>trade practices.</a:t>
            </a:r>
            <a:endParaRPr lang="en-IN" sz="2000" spc="0" dirty="0">
              <a:effectLst/>
              <a:latin typeface="Times New Roman" panose="02020603050405020304" pitchFamily="18" charset="0"/>
              <a:ea typeface="Times New Roman" panose="02020603050405020304" pitchFamily="18" charset="0"/>
            </a:endParaRPr>
          </a:p>
          <a:p>
            <a:pPr marL="298450" marR="120015" algn="just">
              <a:lnSpc>
                <a:spcPct val="115000"/>
              </a:lnSpc>
              <a:spcBef>
                <a:spcPts val="605"/>
              </a:spcBef>
              <a:buNone/>
            </a:pPr>
            <a:r>
              <a:rPr lang="en-US" sz="2000" dirty="0">
                <a:effectLst/>
                <a:latin typeface="Times New Roman" panose="02020603050405020304" pitchFamily="18" charset="0"/>
                <a:ea typeface="Times New Roman" panose="02020603050405020304" pitchFamily="18" charset="0"/>
              </a:rPr>
              <a:t>As a result, the consumer movements have united the consumer rights into four basic types- </a:t>
            </a:r>
            <a:r>
              <a:rPr lang="en-US" sz="2000" b="1" i="1" dirty="0">
                <a:effectLst/>
                <a:latin typeface="Times New Roman" panose="02020603050405020304" pitchFamily="18" charset="0"/>
                <a:ea typeface="Times New Roman" panose="02020603050405020304" pitchFamily="18" charset="0"/>
              </a:rPr>
              <a:t>Right to Safety, Right to be informed, Right to choose and Right to Redress</a:t>
            </a:r>
            <a:r>
              <a:rPr lang="en-US" sz="2000" dirty="0">
                <a:effectLst/>
                <a:latin typeface="Times New Roman" panose="02020603050405020304" pitchFamily="18" charset="0"/>
                <a:ea typeface="Times New Roman" panose="02020603050405020304" pitchFamily="18" charset="0"/>
              </a:rPr>
              <a:t>.</a:t>
            </a:r>
          </a:p>
          <a:p>
            <a:pPr marL="298450" marR="120015" algn="just">
              <a:lnSpc>
                <a:spcPct val="115000"/>
              </a:lnSpc>
              <a:spcBef>
                <a:spcPts val="605"/>
              </a:spcBef>
              <a:buNone/>
            </a:pPr>
            <a:endParaRPr lang="en-IN" sz="2000" dirty="0">
              <a:latin typeface="Times New Roman" panose="02020603050405020304" pitchFamily="18" charset="0"/>
              <a:ea typeface="Times New Roman" panose="02020603050405020304" pitchFamily="18" charset="0"/>
            </a:endParaRPr>
          </a:p>
          <a:p>
            <a:pPr marL="298450" marR="120015" algn="just">
              <a:lnSpc>
                <a:spcPct val="115000"/>
              </a:lnSpc>
              <a:spcBef>
                <a:spcPts val="605"/>
              </a:spcBef>
              <a:buNone/>
            </a:pPr>
            <a:r>
              <a:rPr lang="en-IN" sz="2000" b="1" spc="0" dirty="0">
                <a:effectLst/>
                <a:latin typeface="Times New Roman" panose="02020603050405020304" pitchFamily="18" charset="0"/>
                <a:ea typeface="Times New Roman" panose="02020603050405020304" pitchFamily="18" charset="0"/>
              </a:rPr>
              <a:t>6. </a:t>
            </a:r>
            <a:r>
              <a:rPr lang="en-US" sz="2000" b="1" spc="0" dirty="0">
                <a:effectLst/>
                <a:latin typeface="Times New Roman" panose="02020603050405020304" pitchFamily="18" charset="0"/>
                <a:ea typeface="Times New Roman" panose="02020603050405020304" pitchFamily="18" charset="0"/>
              </a:rPr>
              <a:t>Seller Beware</a:t>
            </a:r>
            <a:r>
              <a:rPr lang="en-US" sz="2000" spc="0" dirty="0">
                <a:effectLst/>
                <a:latin typeface="Times New Roman" panose="02020603050405020304" pitchFamily="18" charset="0"/>
                <a:ea typeface="Times New Roman" panose="02020603050405020304" pitchFamily="18" charset="0"/>
              </a:rPr>
              <a:t>: Business was done with the ‘let buyer beware’ as the prime principle, but with the consumer movement giving the consumers strong</a:t>
            </a:r>
            <a:r>
              <a:rPr lang="en-US" sz="2000" spc="-15" dirty="0">
                <a:effectLst/>
                <a:latin typeface="Times New Roman" panose="02020603050405020304" pitchFamily="18" charset="0"/>
                <a:ea typeface="Times New Roman" panose="02020603050405020304" pitchFamily="18" charset="0"/>
              </a:rPr>
              <a:t> </a:t>
            </a:r>
            <a:r>
              <a:rPr lang="en-US" sz="2000" spc="0" dirty="0">
                <a:effectLst/>
                <a:latin typeface="Times New Roman" panose="02020603050405020304" pitchFamily="18" charset="0"/>
                <a:ea typeface="Times New Roman" panose="02020603050405020304" pitchFamily="18" charset="0"/>
              </a:rPr>
              <a:t>laws</a:t>
            </a:r>
            <a:r>
              <a:rPr lang="en-US" sz="2000" spc="-5" dirty="0">
                <a:effectLst/>
                <a:latin typeface="Times New Roman" panose="02020603050405020304" pitchFamily="18" charset="0"/>
                <a:ea typeface="Times New Roman" panose="02020603050405020304" pitchFamily="18" charset="0"/>
              </a:rPr>
              <a:t> </a:t>
            </a:r>
            <a:r>
              <a:rPr lang="en-US" sz="2000" spc="0" dirty="0">
                <a:effectLst/>
                <a:latin typeface="Times New Roman" panose="02020603050405020304" pitchFamily="18" charset="0"/>
                <a:ea typeface="Times New Roman" panose="02020603050405020304" pitchFamily="18" charset="0"/>
              </a:rPr>
              <a:t>supporting</a:t>
            </a:r>
            <a:r>
              <a:rPr lang="en-US" sz="2000" spc="-15" dirty="0">
                <a:effectLst/>
                <a:latin typeface="Times New Roman" panose="02020603050405020304" pitchFamily="18" charset="0"/>
                <a:ea typeface="Times New Roman" panose="02020603050405020304" pitchFamily="18" charset="0"/>
              </a:rPr>
              <a:t> </a:t>
            </a:r>
            <a:r>
              <a:rPr lang="en-US" sz="2000" spc="0" dirty="0">
                <a:effectLst/>
                <a:latin typeface="Times New Roman" panose="02020603050405020304" pitchFamily="18" charset="0"/>
                <a:ea typeface="Times New Roman" panose="02020603050405020304" pitchFamily="18" charset="0"/>
              </a:rPr>
              <a:t>their</a:t>
            </a:r>
            <a:r>
              <a:rPr lang="en-US" sz="2000" spc="-15" dirty="0">
                <a:effectLst/>
                <a:latin typeface="Times New Roman" panose="02020603050405020304" pitchFamily="18" charset="0"/>
                <a:ea typeface="Times New Roman" panose="02020603050405020304" pitchFamily="18" charset="0"/>
              </a:rPr>
              <a:t> </a:t>
            </a:r>
            <a:r>
              <a:rPr lang="en-US" sz="2000" spc="0" dirty="0">
                <a:effectLst/>
                <a:latin typeface="Times New Roman" panose="02020603050405020304" pitchFamily="18" charset="0"/>
                <a:ea typeface="Times New Roman" panose="02020603050405020304" pitchFamily="18" charset="0"/>
              </a:rPr>
              <a:t>interests,</a:t>
            </a:r>
            <a:r>
              <a:rPr lang="en-US" sz="2000" spc="-5" dirty="0">
                <a:effectLst/>
                <a:latin typeface="Times New Roman" panose="02020603050405020304" pitchFamily="18" charset="0"/>
                <a:ea typeface="Times New Roman" panose="02020603050405020304" pitchFamily="18" charset="0"/>
              </a:rPr>
              <a:t> </a:t>
            </a:r>
            <a:r>
              <a:rPr lang="en-US" sz="2000" spc="0" dirty="0">
                <a:effectLst/>
                <a:latin typeface="Times New Roman" panose="02020603050405020304" pitchFamily="18" charset="0"/>
                <a:ea typeface="Times New Roman" panose="02020603050405020304" pitchFamily="18" charset="0"/>
              </a:rPr>
              <a:t>now</a:t>
            </a:r>
            <a:r>
              <a:rPr lang="en-US" sz="2000" spc="-5" dirty="0">
                <a:effectLst/>
                <a:latin typeface="Times New Roman" panose="02020603050405020304" pitchFamily="18" charset="0"/>
                <a:ea typeface="Times New Roman" panose="02020603050405020304" pitchFamily="18" charset="0"/>
              </a:rPr>
              <a:t> </a:t>
            </a:r>
            <a:r>
              <a:rPr lang="en-US" sz="2000" spc="0" dirty="0">
                <a:effectLst/>
                <a:latin typeface="Times New Roman" panose="02020603050405020304" pitchFamily="18" charset="0"/>
                <a:ea typeface="Times New Roman" panose="02020603050405020304" pitchFamily="18" charset="0"/>
              </a:rPr>
              <a:t>the</a:t>
            </a:r>
            <a:r>
              <a:rPr lang="en-US" sz="2000" spc="-5" dirty="0">
                <a:effectLst/>
                <a:latin typeface="Times New Roman" panose="02020603050405020304" pitchFamily="18" charset="0"/>
                <a:ea typeface="Times New Roman" panose="02020603050405020304" pitchFamily="18" charset="0"/>
              </a:rPr>
              <a:t> </a:t>
            </a:r>
            <a:r>
              <a:rPr lang="en-US" sz="2000" spc="0" dirty="0">
                <a:effectLst/>
                <a:latin typeface="Times New Roman" panose="02020603050405020304" pitchFamily="18" charset="0"/>
                <a:ea typeface="Times New Roman" panose="02020603050405020304" pitchFamily="18" charset="0"/>
              </a:rPr>
              <a:t>whole</a:t>
            </a:r>
            <a:r>
              <a:rPr lang="en-US" sz="2000" spc="-5" dirty="0">
                <a:effectLst/>
                <a:latin typeface="Times New Roman" panose="02020603050405020304" pitchFamily="18" charset="0"/>
                <a:ea typeface="Times New Roman" panose="02020603050405020304" pitchFamily="18" charset="0"/>
              </a:rPr>
              <a:t> </a:t>
            </a:r>
            <a:r>
              <a:rPr lang="en-US" sz="2000" spc="0" dirty="0">
                <a:effectLst/>
                <a:latin typeface="Times New Roman" panose="02020603050405020304" pitchFamily="18" charset="0"/>
                <a:ea typeface="Times New Roman" panose="02020603050405020304" pitchFamily="18" charset="0"/>
              </a:rPr>
              <a:t>business</a:t>
            </a:r>
            <a:r>
              <a:rPr lang="en-US" sz="2000" spc="-5" dirty="0">
                <a:effectLst/>
                <a:latin typeface="Times New Roman" panose="02020603050405020304" pitchFamily="18" charset="0"/>
                <a:ea typeface="Times New Roman" panose="02020603050405020304" pitchFamily="18" charset="0"/>
              </a:rPr>
              <a:t> </a:t>
            </a:r>
            <a:r>
              <a:rPr lang="en-US" sz="2000" spc="0" dirty="0">
                <a:effectLst/>
                <a:latin typeface="Times New Roman" panose="02020603050405020304" pitchFamily="18" charset="0"/>
                <a:ea typeface="Times New Roman" panose="02020603050405020304" pitchFamily="18" charset="0"/>
              </a:rPr>
              <a:t>has</a:t>
            </a:r>
            <a:r>
              <a:rPr lang="en-US" sz="2000" spc="-15" dirty="0">
                <a:effectLst/>
                <a:latin typeface="Times New Roman" panose="02020603050405020304" pitchFamily="18" charset="0"/>
                <a:ea typeface="Times New Roman" panose="02020603050405020304" pitchFamily="18" charset="0"/>
              </a:rPr>
              <a:t> </a:t>
            </a:r>
            <a:r>
              <a:rPr lang="en-US" sz="2000" spc="0" dirty="0">
                <a:effectLst/>
                <a:latin typeface="Times New Roman" panose="02020603050405020304" pitchFamily="18" charset="0"/>
                <a:ea typeface="Times New Roman" panose="02020603050405020304" pitchFamily="18" charset="0"/>
              </a:rPr>
              <a:t>moved to the ‘seller beware’ as the basic norm. </a:t>
            </a:r>
          </a:p>
          <a:p>
            <a:pPr marL="298450" marR="120015" algn="just">
              <a:lnSpc>
                <a:spcPct val="115000"/>
              </a:lnSpc>
              <a:spcBef>
                <a:spcPts val="605"/>
              </a:spcBef>
              <a:buNone/>
            </a:pPr>
            <a:r>
              <a:rPr lang="en-US" sz="2000" spc="0" dirty="0">
                <a:effectLst/>
                <a:latin typeface="Times New Roman" panose="02020603050405020304" pitchFamily="18" charset="0"/>
                <a:ea typeface="Times New Roman" panose="02020603050405020304" pitchFamily="18" charset="0"/>
              </a:rPr>
              <a:t>The seller is responsible for giving fair treatment to the consumers.</a:t>
            </a:r>
            <a:endParaRPr lang="en-IN" sz="2000" spc="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159203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269357-2BAE-AABA-6124-EE6426F4D910}"/>
              </a:ext>
            </a:extLst>
          </p:cNvPr>
          <p:cNvSpPr>
            <a:spLocks noGrp="1"/>
          </p:cNvSpPr>
          <p:nvPr>
            <p:ph type="title"/>
          </p:nvPr>
        </p:nvSpPr>
        <p:spPr/>
        <p:txBody>
          <a:bodyPr/>
          <a:lstStyle/>
          <a:p>
            <a:endParaRPr lang="en-IN"/>
          </a:p>
        </p:txBody>
      </p:sp>
      <p:sp>
        <p:nvSpPr>
          <p:cNvPr id="3" name="Slide Number Placeholder 2">
            <a:extLst>
              <a:ext uri="{FF2B5EF4-FFF2-40B4-BE49-F238E27FC236}">
                <a16:creationId xmlns:a16="http://schemas.microsoft.com/office/drawing/2014/main" id="{540E634C-924A-1A76-1429-887C1C12E0B6}"/>
              </a:ext>
            </a:extLst>
          </p:cNvPr>
          <p:cNvSpPr>
            <a:spLocks noGrp="1"/>
          </p:cNvSpPr>
          <p:nvPr>
            <p:ph type="sldNum" sz="quarter" idx="12"/>
          </p:nvPr>
        </p:nvSpPr>
        <p:spPr/>
        <p:txBody>
          <a:bodyPr/>
          <a:lstStyle/>
          <a:p>
            <a:fld id="{3A4F6043-7A67-491B-98BC-F933DED7226D}" type="slidenum">
              <a:rPr lang="en-US" smtClean="0"/>
              <a:pPr/>
              <a:t>35</a:t>
            </a:fld>
            <a:endParaRPr lang="en-US" dirty="0"/>
          </a:p>
        </p:txBody>
      </p:sp>
      <p:sp>
        <p:nvSpPr>
          <p:cNvPr id="4" name="Table Placeholder 3">
            <a:extLst>
              <a:ext uri="{FF2B5EF4-FFF2-40B4-BE49-F238E27FC236}">
                <a16:creationId xmlns:a16="http://schemas.microsoft.com/office/drawing/2014/main" id="{FD2CE7F4-2DDE-360C-A1F6-349AA2554928}"/>
              </a:ext>
            </a:extLst>
          </p:cNvPr>
          <p:cNvSpPr>
            <a:spLocks noGrp="1"/>
          </p:cNvSpPr>
          <p:nvPr>
            <p:ph type="tbl" sz="quarter" idx="13"/>
          </p:nvPr>
        </p:nvSpPr>
        <p:spPr>
          <a:xfrm>
            <a:off x="631000" y="1738504"/>
            <a:ext cx="10661840" cy="3490925"/>
          </a:xfrm>
        </p:spPr>
        <p:txBody>
          <a:bodyPr/>
          <a:lstStyle/>
          <a:p>
            <a:endParaRPr lang="en-IN"/>
          </a:p>
        </p:txBody>
      </p:sp>
      <p:sp>
        <p:nvSpPr>
          <p:cNvPr id="6" name="TextBox 5">
            <a:extLst>
              <a:ext uri="{FF2B5EF4-FFF2-40B4-BE49-F238E27FC236}">
                <a16:creationId xmlns:a16="http://schemas.microsoft.com/office/drawing/2014/main" id="{5E41E615-F7C4-808F-363D-1B0F5800E649}"/>
              </a:ext>
            </a:extLst>
          </p:cNvPr>
          <p:cNvSpPr txBox="1"/>
          <p:nvPr/>
        </p:nvSpPr>
        <p:spPr>
          <a:xfrm>
            <a:off x="420623" y="1521687"/>
            <a:ext cx="10561603" cy="4322209"/>
          </a:xfrm>
          <a:prstGeom prst="rect">
            <a:avLst/>
          </a:prstGeom>
          <a:noFill/>
        </p:spPr>
        <p:txBody>
          <a:bodyPr wrap="square">
            <a:spAutoFit/>
          </a:bodyPr>
          <a:lstStyle/>
          <a:p>
            <a:pPr marL="685800" lvl="1" indent="-228600" algn="just">
              <a:spcBef>
                <a:spcPts val="705"/>
              </a:spcBef>
              <a:buSzPts val="1400"/>
              <a:buFont typeface="Times New Roman" panose="02020603050405020304" pitchFamily="18" charset="0"/>
              <a:buAutoNum type="arabicPeriod"/>
              <a:tabLst>
                <a:tab pos="575310" algn="l"/>
              </a:tabLst>
            </a:pPr>
            <a:r>
              <a:rPr lang="en-US" sz="2000" b="1" spc="-15" dirty="0">
                <a:effectLst/>
                <a:latin typeface="Times New Roman" panose="02020603050405020304" pitchFamily="18" charset="0"/>
                <a:ea typeface="Times New Roman" panose="02020603050405020304" pitchFamily="18" charset="0"/>
              </a:rPr>
              <a:t>Consumer</a:t>
            </a:r>
            <a:r>
              <a:rPr lang="en-US" sz="2000" b="1" spc="-30" dirty="0">
                <a:effectLst/>
                <a:latin typeface="Times New Roman" panose="02020603050405020304" pitchFamily="18" charset="0"/>
                <a:ea typeface="Times New Roman" panose="02020603050405020304" pitchFamily="18" charset="0"/>
              </a:rPr>
              <a:t> </a:t>
            </a:r>
            <a:r>
              <a:rPr lang="en-US" sz="2000" b="1" spc="-15" dirty="0">
                <a:effectLst/>
                <a:latin typeface="Times New Roman" panose="02020603050405020304" pitchFamily="18" charset="0"/>
                <a:ea typeface="Times New Roman" panose="02020603050405020304" pitchFamily="18" charset="0"/>
              </a:rPr>
              <a:t>Protection</a:t>
            </a:r>
            <a:r>
              <a:rPr lang="en-US" sz="2000" b="1" spc="-25" dirty="0">
                <a:effectLst/>
                <a:latin typeface="Times New Roman" panose="02020603050405020304" pitchFamily="18" charset="0"/>
                <a:ea typeface="Times New Roman" panose="02020603050405020304" pitchFamily="18" charset="0"/>
              </a:rPr>
              <a:t> </a:t>
            </a:r>
            <a:r>
              <a:rPr lang="en-US" sz="2000" b="1" spc="-15" dirty="0">
                <a:effectLst/>
                <a:latin typeface="Times New Roman" panose="02020603050405020304" pitchFamily="18" charset="0"/>
                <a:ea typeface="Times New Roman" panose="02020603050405020304" pitchFamily="18" charset="0"/>
              </a:rPr>
              <a:t>Act,</a:t>
            </a:r>
            <a:r>
              <a:rPr lang="en-US" sz="2000" b="1" spc="-40" dirty="0">
                <a:effectLst/>
                <a:latin typeface="Times New Roman" panose="02020603050405020304" pitchFamily="18" charset="0"/>
                <a:ea typeface="Times New Roman" panose="02020603050405020304" pitchFamily="18" charset="0"/>
              </a:rPr>
              <a:t> </a:t>
            </a:r>
            <a:r>
              <a:rPr lang="en-US" sz="2000" b="1" spc="-20" dirty="0">
                <a:effectLst/>
                <a:latin typeface="Times New Roman" panose="02020603050405020304" pitchFamily="18" charset="0"/>
                <a:ea typeface="Times New Roman" panose="02020603050405020304" pitchFamily="18" charset="0"/>
              </a:rPr>
              <a:t>1986</a:t>
            </a:r>
            <a:endParaRPr lang="en-IN" sz="2000" b="1" spc="-15" dirty="0">
              <a:effectLst/>
              <a:latin typeface="Times New Roman" panose="02020603050405020304" pitchFamily="18" charset="0"/>
              <a:ea typeface="Times New Roman" panose="02020603050405020304" pitchFamily="18" charset="0"/>
            </a:endParaRPr>
          </a:p>
          <a:p>
            <a:pPr marL="36195" marR="5080" algn="just">
              <a:lnSpc>
                <a:spcPct val="115000"/>
              </a:lnSpc>
              <a:spcBef>
                <a:spcPts val="1095"/>
              </a:spcBef>
              <a:buNone/>
            </a:pPr>
            <a:r>
              <a:rPr lang="en-US" sz="2000" dirty="0">
                <a:effectLst/>
                <a:latin typeface="Times New Roman" panose="02020603050405020304" pitchFamily="18" charset="0"/>
                <a:ea typeface="Times New Roman" panose="02020603050405020304" pitchFamily="18" charset="0"/>
              </a:rPr>
              <a:t>As</a:t>
            </a:r>
            <a:r>
              <a:rPr lang="en-US" sz="2000" spc="-1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per</a:t>
            </a:r>
            <a:r>
              <a:rPr lang="en-US" sz="2000" spc="-30"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the</a:t>
            </a:r>
            <a:r>
              <a:rPr lang="en-US" sz="2000" spc="-1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guidelines</a:t>
            </a:r>
            <a:r>
              <a:rPr lang="en-US" sz="2000" spc="-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given</a:t>
            </a:r>
            <a:r>
              <a:rPr lang="en-US" sz="2000" spc="-1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by</a:t>
            </a:r>
            <a:r>
              <a:rPr lang="en-US" sz="2000" spc="-2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United</a:t>
            </a:r>
            <a:r>
              <a:rPr lang="en-US" sz="2000" spc="-1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Nations,</a:t>
            </a:r>
            <a:r>
              <a:rPr lang="en-US" sz="2000" spc="-1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and</a:t>
            </a:r>
            <a:r>
              <a:rPr lang="en-US" sz="2000" spc="-1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the</a:t>
            </a:r>
            <a:r>
              <a:rPr lang="en-US" sz="2000" spc="-2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widespread</a:t>
            </a:r>
            <a:r>
              <a:rPr lang="en-US" sz="2000" spc="-2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consumer movement, India got its first legal weapon strengthening the consumers, Consumer Protection Act, 1986. Following are the major objectives of this </a:t>
            </a:r>
            <a:r>
              <a:rPr lang="en-US" sz="2000" spc="-20" dirty="0">
                <a:effectLst/>
                <a:latin typeface="Times New Roman" panose="02020603050405020304" pitchFamily="18" charset="0"/>
                <a:ea typeface="Times New Roman" panose="02020603050405020304" pitchFamily="18" charset="0"/>
              </a:rPr>
              <a:t>act:</a:t>
            </a:r>
            <a:endParaRPr lang="en-IN" sz="2000" dirty="0">
              <a:effectLst/>
              <a:latin typeface="Times New Roman" panose="02020603050405020304" pitchFamily="18" charset="0"/>
              <a:ea typeface="Times New Roman" panose="02020603050405020304" pitchFamily="18" charset="0"/>
            </a:endParaRPr>
          </a:p>
          <a:p>
            <a:pPr marL="685800" lvl="1" indent="-228600" algn="just">
              <a:lnSpc>
                <a:spcPct val="113000"/>
              </a:lnSpc>
              <a:spcBef>
                <a:spcPts val="810"/>
              </a:spcBef>
              <a:buSzPts val="1200"/>
              <a:buFont typeface="Symbol" panose="05050102010706020507" pitchFamily="18" charset="2"/>
              <a:buChar char=""/>
              <a:tabLst>
                <a:tab pos="306070" algn="l"/>
                <a:tab pos="307340" algn="l"/>
              </a:tabLst>
            </a:pPr>
            <a:r>
              <a:rPr lang="en-US" sz="2000" spc="0" dirty="0">
                <a:effectLst/>
                <a:latin typeface="Times New Roman" panose="02020603050405020304" pitchFamily="18" charset="0"/>
                <a:ea typeface="Symbol" panose="05050102010706020507" pitchFamily="18" charset="2"/>
                <a:cs typeface="Symbol" panose="05050102010706020507" pitchFamily="18" charset="2"/>
              </a:rPr>
              <a:t>To</a:t>
            </a:r>
            <a:r>
              <a:rPr lang="en-US" sz="2000" spc="19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understand</a:t>
            </a:r>
            <a:r>
              <a:rPr lang="en-US" sz="2000" spc="19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the</a:t>
            </a:r>
            <a:r>
              <a:rPr lang="en-US" sz="2000" spc="19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development</a:t>
            </a:r>
            <a:r>
              <a:rPr lang="en-US" sz="2000" spc="19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between</a:t>
            </a:r>
            <a:r>
              <a:rPr lang="en-US" sz="2000" spc="17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cooperative</a:t>
            </a:r>
            <a:r>
              <a:rPr lang="en-US" sz="2000" spc="19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societies</a:t>
            </a:r>
            <a:r>
              <a:rPr lang="en-US" sz="2000" spc="19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and</a:t>
            </a:r>
            <a:r>
              <a:rPr lang="en-US" sz="2000" spc="19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the rise of consumerism</a:t>
            </a:r>
            <a:endParaRPr lang="en-IN" sz="2000" spc="0" dirty="0">
              <a:effectLst/>
              <a:latin typeface="Times New Roman" panose="02020603050405020304" pitchFamily="18" charset="0"/>
              <a:ea typeface="Symbol" panose="05050102010706020507" pitchFamily="18" charset="2"/>
              <a:cs typeface="Symbol" panose="05050102010706020507" pitchFamily="18" charset="2"/>
            </a:endParaRPr>
          </a:p>
          <a:p>
            <a:pPr marL="685800" lvl="1" indent="-228600" algn="just">
              <a:spcBef>
                <a:spcPts val="445"/>
              </a:spcBef>
              <a:buSzPts val="1200"/>
              <a:buFont typeface="Symbol" panose="05050102010706020507" pitchFamily="18" charset="2"/>
              <a:buChar char=""/>
              <a:tabLst>
                <a:tab pos="307340" algn="l"/>
              </a:tabLst>
            </a:pPr>
            <a:r>
              <a:rPr lang="en-US" sz="2000" spc="0" dirty="0">
                <a:effectLst/>
                <a:latin typeface="Times New Roman" panose="02020603050405020304" pitchFamily="18" charset="0"/>
                <a:ea typeface="Symbol" panose="05050102010706020507" pitchFamily="18" charset="2"/>
                <a:cs typeface="Symbol" panose="05050102010706020507" pitchFamily="18" charset="2"/>
              </a:rPr>
              <a:t>Appreciate,</a:t>
            </a:r>
            <a:r>
              <a:rPr lang="en-US" sz="2000" spc="-2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inform,</a:t>
            </a:r>
            <a:r>
              <a:rPr lang="en-US" sz="2000" spc="-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and</a:t>
            </a:r>
            <a:r>
              <a:rPr lang="en-US" sz="2000" spc="-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spread</a:t>
            </a:r>
            <a:r>
              <a:rPr lang="en-US" sz="2000" spc="-1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awareness</a:t>
            </a:r>
            <a:r>
              <a:rPr lang="en-US" sz="2000" spc="-1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about</a:t>
            </a:r>
            <a:r>
              <a:rPr lang="en-US" sz="2000" spc="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consumer</a:t>
            </a:r>
            <a:r>
              <a:rPr lang="en-US" sz="2000" spc="-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10" dirty="0">
                <a:effectLst/>
                <a:latin typeface="Times New Roman" panose="02020603050405020304" pitchFamily="18" charset="0"/>
                <a:ea typeface="Symbol" panose="05050102010706020507" pitchFamily="18" charset="2"/>
                <a:cs typeface="Symbol" panose="05050102010706020507" pitchFamily="18" charset="2"/>
              </a:rPr>
              <a:t>affairs</a:t>
            </a:r>
            <a:endParaRPr lang="en-IN" sz="2000" spc="0" dirty="0">
              <a:effectLst/>
              <a:latin typeface="Times New Roman" panose="02020603050405020304" pitchFamily="18" charset="0"/>
              <a:ea typeface="Symbol" panose="05050102010706020507" pitchFamily="18" charset="2"/>
              <a:cs typeface="Symbol" panose="05050102010706020507" pitchFamily="18" charset="2"/>
            </a:endParaRPr>
          </a:p>
          <a:p>
            <a:pPr marL="685800" lvl="1" indent="-228600" algn="just">
              <a:lnSpc>
                <a:spcPct val="115000"/>
              </a:lnSpc>
              <a:spcBef>
                <a:spcPts val="630"/>
              </a:spcBef>
              <a:buSzPts val="1200"/>
              <a:buFont typeface="Symbol" panose="05050102010706020507" pitchFamily="18" charset="2"/>
              <a:buChar char=""/>
              <a:tabLst>
                <a:tab pos="306070" algn="l"/>
                <a:tab pos="307340" algn="l"/>
              </a:tabLst>
            </a:pPr>
            <a:r>
              <a:rPr lang="en-US" sz="2000" spc="0" dirty="0">
                <a:effectLst/>
                <a:latin typeface="Times New Roman" panose="02020603050405020304" pitchFamily="18" charset="0"/>
                <a:ea typeface="Symbol" panose="05050102010706020507" pitchFamily="18" charset="2"/>
                <a:cs typeface="Symbol" panose="05050102010706020507" pitchFamily="18" charset="2"/>
              </a:rPr>
              <a:t>Protect the consumers by appointing office bearers, relevant authorities for timely settlement of consumer issues/grievances</a:t>
            </a:r>
            <a:endParaRPr lang="en-IN" sz="2000" spc="0" dirty="0">
              <a:effectLst/>
              <a:latin typeface="Times New Roman" panose="02020603050405020304" pitchFamily="18" charset="0"/>
              <a:ea typeface="Symbol" panose="05050102010706020507" pitchFamily="18" charset="2"/>
              <a:cs typeface="Symbol" panose="05050102010706020507" pitchFamily="18" charset="2"/>
            </a:endParaRPr>
          </a:p>
          <a:p>
            <a:pPr marL="685800" lvl="1" indent="-228600" algn="just">
              <a:lnSpc>
                <a:spcPct val="113000"/>
              </a:lnSpc>
              <a:spcBef>
                <a:spcPts val="430"/>
              </a:spcBef>
              <a:buSzPts val="1200"/>
              <a:buFont typeface="Symbol" panose="05050102010706020507" pitchFamily="18" charset="2"/>
              <a:buChar char=""/>
              <a:tabLst>
                <a:tab pos="306070" algn="l"/>
                <a:tab pos="307340" algn="l"/>
              </a:tabLst>
            </a:pPr>
            <a:r>
              <a:rPr lang="en-US" sz="2000" spc="0" dirty="0">
                <a:effectLst/>
                <a:latin typeface="Times New Roman" panose="02020603050405020304" pitchFamily="18" charset="0"/>
                <a:ea typeface="Symbol" panose="05050102010706020507" pitchFamily="18" charset="2"/>
                <a:cs typeface="Symbol" panose="05050102010706020507" pitchFamily="18" charset="2"/>
              </a:rPr>
              <a:t>Protect the consumers and general public against hazardous products to life and property</a:t>
            </a:r>
            <a:endParaRPr lang="en-IN" sz="2000" spc="0" dirty="0">
              <a:effectLst/>
              <a:latin typeface="Times New Roman" panose="02020603050405020304" pitchFamily="18" charset="0"/>
              <a:ea typeface="Symbol" panose="05050102010706020507" pitchFamily="18" charset="2"/>
              <a:cs typeface="Symbol" panose="05050102010706020507" pitchFamily="18" charset="2"/>
            </a:endParaRPr>
          </a:p>
          <a:p>
            <a:pPr marL="685800" lvl="1" indent="-228600" algn="just">
              <a:spcBef>
                <a:spcPts val="450"/>
              </a:spcBef>
              <a:buSzPts val="1200"/>
              <a:buFont typeface="Symbol" panose="05050102010706020507" pitchFamily="18" charset="2"/>
              <a:buChar char=""/>
              <a:tabLst>
                <a:tab pos="307340" algn="l"/>
              </a:tabLst>
            </a:pPr>
            <a:r>
              <a:rPr lang="en-US" sz="2000" spc="0" dirty="0">
                <a:effectLst/>
                <a:latin typeface="Times New Roman" panose="02020603050405020304" pitchFamily="18" charset="0"/>
                <a:ea typeface="Symbol" panose="05050102010706020507" pitchFamily="18" charset="2"/>
                <a:cs typeface="Symbol" panose="05050102010706020507" pitchFamily="18" charset="2"/>
              </a:rPr>
              <a:t>Empower</a:t>
            </a:r>
            <a:r>
              <a:rPr lang="en-US" sz="2000" spc="-3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consumers</a:t>
            </a:r>
            <a:r>
              <a:rPr lang="en-US" sz="2000" spc="-1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to</a:t>
            </a:r>
            <a:r>
              <a:rPr lang="en-US" sz="2000" spc="-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seek</a:t>
            </a:r>
            <a:r>
              <a:rPr lang="en-US" sz="2000" spc="-2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redressal</a:t>
            </a:r>
            <a:r>
              <a:rPr lang="en-US" sz="2000" spc="-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against</a:t>
            </a:r>
            <a:r>
              <a:rPr lang="en-US" sz="2000" spc="-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unfair</a:t>
            </a:r>
            <a:r>
              <a:rPr lang="en-US" sz="2000" spc="-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business</a:t>
            </a:r>
            <a:r>
              <a:rPr lang="en-US" sz="2000" spc="-10" dirty="0">
                <a:effectLst/>
                <a:latin typeface="Times New Roman" panose="02020603050405020304" pitchFamily="18" charset="0"/>
                <a:ea typeface="Symbol" panose="05050102010706020507" pitchFamily="18" charset="2"/>
                <a:cs typeface="Symbol" panose="05050102010706020507" pitchFamily="18" charset="2"/>
              </a:rPr>
              <a:t> practices</a:t>
            </a:r>
            <a:endParaRPr lang="en-IN" sz="2000" spc="0" dirty="0">
              <a:effectLst/>
              <a:latin typeface="Times New Roman" panose="02020603050405020304" pitchFamily="18" charset="0"/>
              <a:ea typeface="Symbol" panose="05050102010706020507" pitchFamily="18" charset="2"/>
              <a:cs typeface="Symbol" panose="05050102010706020507" pitchFamily="18" charset="2"/>
            </a:endParaRPr>
          </a:p>
          <a:p>
            <a:pPr marL="685800" lvl="1" indent="-228600" algn="just">
              <a:spcBef>
                <a:spcPts val="625"/>
              </a:spcBef>
              <a:buSzPts val="1200"/>
              <a:buFont typeface="Symbol" panose="05050102010706020507" pitchFamily="18" charset="2"/>
              <a:buChar char=""/>
              <a:tabLst>
                <a:tab pos="307340" algn="l"/>
              </a:tabLst>
            </a:pPr>
            <a:r>
              <a:rPr lang="en-US" sz="2000" spc="0" dirty="0">
                <a:effectLst/>
                <a:latin typeface="Times New Roman" panose="02020603050405020304" pitchFamily="18" charset="0"/>
                <a:ea typeface="Symbol" panose="05050102010706020507" pitchFamily="18" charset="2"/>
                <a:cs typeface="Symbol" panose="05050102010706020507" pitchFamily="18" charset="2"/>
              </a:rPr>
              <a:t>This</a:t>
            </a:r>
            <a:r>
              <a:rPr lang="en-US" sz="2000" spc="-1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act</a:t>
            </a:r>
            <a:r>
              <a:rPr lang="en-US" sz="2000" spc="-1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also lays</a:t>
            </a:r>
            <a:r>
              <a:rPr lang="en-US" sz="2000" spc="-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down</a:t>
            </a:r>
            <a:r>
              <a:rPr lang="en-US" sz="2000" spc="-1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penalties</a:t>
            </a:r>
            <a:r>
              <a:rPr lang="en-US" sz="2000" spc="-10"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for</a:t>
            </a:r>
            <a:r>
              <a:rPr lang="en-US" sz="2000" spc="-1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offences</a:t>
            </a:r>
            <a:r>
              <a:rPr lang="en-US" sz="2000" spc="-1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committed</a:t>
            </a:r>
            <a:r>
              <a:rPr lang="en-US" sz="2000" spc="-1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0" dirty="0">
                <a:effectLst/>
                <a:latin typeface="Times New Roman" panose="02020603050405020304" pitchFamily="18" charset="0"/>
                <a:ea typeface="Symbol" panose="05050102010706020507" pitchFamily="18" charset="2"/>
                <a:cs typeface="Symbol" panose="05050102010706020507" pitchFamily="18" charset="2"/>
              </a:rPr>
              <a:t>under the</a:t>
            </a:r>
            <a:r>
              <a:rPr lang="en-US" sz="2000" spc="-15" dirty="0">
                <a:effectLst/>
                <a:latin typeface="Times New Roman" panose="02020603050405020304" pitchFamily="18" charset="0"/>
                <a:ea typeface="Symbol" panose="05050102010706020507" pitchFamily="18" charset="2"/>
                <a:cs typeface="Symbol" panose="05050102010706020507" pitchFamily="18" charset="2"/>
              </a:rPr>
              <a:t> </a:t>
            </a:r>
            <a:r>
              <a:rPr lang="en-US" sz="2000" spc="-20" dirty="0">
                <a:effectLst/>
                <a:latin typeface="Times New Roman" panose="02020603050405020304" pitchFamily="18" charset="0"/>
                <a:ea typeface="Symbol" panose="05050102010706020507" pitchFamily="18" charset="2"/>
                <a:cs typeface="Symbol" panose="05050102010706020507" pitchFamily="18" charset="2"/>
              </a:rPr>
              <a:t>Act.</a:t>
            </a:r>
            <a:endParaRPr lang="en-IN" sz="2000" spc="0" dirty="0">
              <a:effectLst/>
              <a:latin typeface="Times New Roman" panose="02020603050405020304" pitchFamily="18" charset="0"/>
              <a:ea typeface="Symbol" panose="05050102010706020507" pitchFamily="18" charset="2"/>
              <a:cs typeface="Symbol" panose="05050102010706020507" pitchFamily="18" charset="2"/>
            </a:endParaRPr>
          </a:p>
        </p:txBody>
      </p:sp>
    </p:spTree>
    <p:extLst>
      <p:ext uri="{BB962C8B-B14F-4D97-AF65-F5344CB8AC3E}">
        <p14:creationId xmlns:p14="http://schemas.microsoft.com/office/powerpoint/2010/main" val="31581376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9B213-2E45-4A34-7C3B-B4D13E2797E2}"/>
              </a:ext>
            </a:extLst>
          </p:cNvPr>
          <p:cNvSpPr>
            <a:spLocks noGrp="1"/>
          </p:cNvSpPr>
          <p:nvPr>
            <p:ph type="title"/>
          </p:nvPr>
        </p:nvSpPr>
        <p:spPr>
          <a:xfrm>
            <a:off x="420624" y="1536569"/>
            <a:ext cx="10661904" cy="154119"/>
          </a:xfrm>
        </p:spPr>
        <p:txBody>
          <a:bodyPr>
            <a:noAutofit/>
          </a:bodyPr>
          <a:lstStyle/>
          <a:p>
            <a:r>
              <a:rPr lang="en-US" sz="3200" b="1" dirty="0">
                <a:solidFill>
                  <a:schemeClr val="tx1"/>
                </a:solidFill>
              </a:rPr>
              <a:t>Rights of Consumers-</a:t>
            </a:r>
            <a:r>
              <a:rPr lang="en-US" sz="2400" b="1" dirty="0">
                <a:solidFill>
                  <a:schemeClr val="tx1"/>
                </a:solidFill>
              </a:rPr>
              <a:t>As per the Act</a:t>
            </a:r>
            <a:endParaRPr lang="en-IN" sz="2400" b="1" dirty="0">
              <a:solidFill>
                <a:schemeClr val="tx1"/>
              </a:solidFill>
            </a:endParaRPr>
          </a:p>
        </p:txBody>
      </p:sp>
      <p:sp>
        <p:nvSpPr>
          <p:cNvPr id="3" name="Slide Number Placeholder 2">
            <a:extLst>
              <a:ext uri="{FF2B5EF4-FFF2-40B4-BE49-F238E27FC236}">
                <a16:creationId xmlns:a16="http://schemas.microsoft.com/office/drawing/2014/main" id="{BCA97551-8D33-35A6-A06A-37D1DB43596B}"/>
              </a:ext>
            </a:extLst>
          </p:cNvPr>
          <p:cNvSpPr>
            <a:spLocks noGrp="1"/>
          </p:cNvSpPr>
          <p:nvPr>
            <p:ph type="sldNum" sz="quarter" idx="12"/>
          </p:nvPr>
        </p:nvSpPr>
        <p:spPr/>
        <p:txBody>
          <a:bodyPr/>
          <a:lstStyle/>
          <a:p>
            <a:fld id="{3A4F6043-7A67-491B-98BC-F933DED7226D}" type="slidenum">
              <a:rPr lang="en-US" smtClean="0"/>
              <a:pPr/>
              <a:t>36</a:t>
            </a:fld>
            <a:endParaRPr lang="en-US" dirty="0"/>
          </a:p>
        </p:txBody>
      </p:sp>
      <p:sp>
        <p:nvSpPr>
          <p:cNvPr id="4" name="Table Placeholder 3">
            <a:extLst>
              <a:ext uri="{FF2B5EF4-FFF2-40B4-BE49-F238E27FC236}">
                <a16:creationId xmlns:a16="http://schemas.microsoft.com/office/drawing/2014/main" id="{DD1F7AE5-0BB5-236D-32A3-DECB0FA218E6}"/>
              </a:ext>
            </a:extLst>
          </p:cNvPr>
          <p:cNvSpPr>
            <a:spLocks noGrp="1"/>
          </p:cNvSpPr>
          <p:nvPr>
            <p:ph type="tbl" sz="quarter" idx="13"/>
          </p:nvPr>
        </p:nvSpPr>
        <p:spPr/>
        <p:txBody>
          <a:bodyPr/>
          <a:lstStyle/>
          <a:p>
            <a:endParaRPr lang="en-IN"/>
          </a:p>
        </p:txBody>
      </p:sp>
      <p:sp>
        <p:nvSpPr>
          <p:cNvPr id="8" name="TextBox 7">
            <a:extLst>
              <a:ext uri="{FF2B5EF4-FFF2-40B4-BE49-F238E27FC236}">
                <a16:creationId xmlns:a16="http://schemas.microsoft.com/office/drawing/2014/main" id="{D7837CA9-4127-40FD-176B-7F9EA3C4A30A}"/>
              </a:ext>
            </a:extLst>
          </p:cNvPr>
          <p:cNvSpPr txBox="1"/>
          <p:nvPr/>
        </p:nvSpPr>
        <p:spPr>
          <a:xfrm>
            <a:off x="252166" y="1897146"/>
            <a:ext cx="10060758" cy="5231047"/>
          </a:xfrm>
          <a:prstGeom prst="rect">
            <a:avLst/>
          </a:prstGeom>
          <a:noFill/>
        </p:spPr>
        <p:txBody>
          <a:bodyPr wrap="square">
            <a:spAutoFit/>
          </a:bodyPr>
          <a:lstStyle/>
          <a:p>
            <a:pPr marL="342900" marR="1270" lvl="0" indent="-342900" algn="just">
              <a:lnSpc>
                <a:spcPct val="115000"/>
              </a:lnSpc>
              <a:spcBef>
                <a:spcPts val="875"/>
              </a:spcBef>
              <a:buSzPts val="1200"/>
              <a:buFont typeface="Times New Roman" panose="02020603050405020304" pitchFamily="18" charset="0"/>
              <a:buAutoNum type="arabicPeriod"/>
              <a:tabLst>
                <a:tab pos="307340" algn="l"/>
              </a:tabLst>
            </a:pPr>
            <a:r>
              <a:rPr lang="en-US" sz="2000" b="1" spc="0" dirty="0">
                <a:effectLst/>
                <a:latin typeface="Times New Roman" panose="02020603050405020304" pitchFamily="18" charset="0"/>
                <a:ea typeface="Times New Roman" panose="02020603050405020304" pitchFamily="18" charset="0"/>
              </a:rPr>
              <a:t>Right</a:t>
            </a:r>
            <a:r>
              <a:rPr lang="en-US" sz="2000" b="1" spc="400" dirty="0">
                <a:effectLst/>
                <a:latin typeface="Times New Roman" panose="02020603050405020304" pitchFamily="18" charset="0"/>
                <a:ea typeface="Times New Roman" panose="02020603050405020304" pitchFamily="18" charset="0"/>
              </a:rPr>
              <a:t> </a:t>
            </a:r>
            <a:r>
              <a:rPr lang="en-US" sz="2000" b="1" spc="0" dirty="0">
                <a:effectLst/>
                <a:latin typeface="Times New Roman" panose="02020603050405020304" pitchFamily="18" charset="0"/>
                <a:ea typeface="Times New Roman" panose="02020603050405020304" pitchFamily="18" charset="0"/>
              </a:rPr>
              <a:t>to</a:t>
            </a:r>
            <a:r>
              <a:rPr lang="en-US" sz="2000" b="1" spc="400" dirty="0">
                <a:effectLst/>
                <a:latin typeface="Times New Roman" panose="02020603050405020304" pitchFamily="18" charset="0"/>
                <a:ea typeface="Times New Roman" panose="02020603050405020304" pitchFamily="18" charset="0"/>
              </a:rPr>
              <a:t> </a:t>
            </a:r>
            <a:r>
              <a:rPr lang="en-US" sz="2000" b="1" spc="0" dirty="0">
                <a:effectLst/>
                <a:latin typeface="Times New Roman" panose="02020603050405020304" pitchFamily="18" charset="0"/>
                <a:ea typeface="Times New Roman" panose="02020603050405020304" pitchFamily="18" charset="0"/>
              </a:rPr>
              <a:t>be</a:t>
            </a:r>
            <a:r>
              <a:rPr lang="en-US" sz="2000" b="1" spc="400" dirty="0">
                <a:effectLst/>
                <a:latin typeface="Times New Roman" panose="02020603050405020304" pitchFamily="18" charset="0"/>
                <a:ea typeface="Times New Roman" panose="02020603050405020304" pitchFamily="18" charset="0"/>
              </a:rPr>
              <a:t> </a:t>
            </a:r>
            <a:r>
              <a:rPr lang="en-US" sz="2000" b="1" spc="0" dirty="0">
                <a:effectLst/>
                <a:latin typeface="Times New Roman" panose="02020603050405020304" pitchFamily="18" charset="0"/>
                <a:ea typeface="Times New Roman" panose="02020603050405020304" pitchFamily="18" charset="0"/>
              </a:rPr>
              <a:t>informed</a:t>
            </a:r>
            <a:r>
              <a:rPr lang="en-US" sz="2000" b="1" spc="400" dirty="0">
                <a:effectLst/>
                <a:latin typeface="Times New Roman" panose="02020603050405020304" pitchFamily="18" charset="0"/>
                <a:ea typeface="Times New Roman" panose="02020603050405020304" pitchFamily="18" charset="0"/>
              </a:rPr>
              <a:t> </a:t>
            </a:r>
            <a:r>
              <a:rPr lang="en-US" sz="1800" spc="0" dirty="0">
                <a:effectLst/>
                <a:latin typeface="Times New Roman" panose="02020603050405020304" pitchFamily="18" charset="0"/>
                <a:ea typeface="Times New Roman" panose="02020603050405020304" pitchFamily="18" charset="0"/>
              </a:rPr>
              <a:t>(Relevant,</a:t>
            </a:r>
            <a:r>
              <a:rPr lang="en-US" sz="1800" spc="400" dirty="0">
                <a:effectLst/>
                <a:latin typeface="Times New Roman" panose="02020603050405020304" pitchFamily="18" charset="0"/>
                <a:ea typeface="Times New Roman" panose="02020603050405020304" pitchFamily="18" charset="0"/>
              </a:rPr>
              <a:t> </a:t>
            </a:r>
            <a:r>
              <a:rPr lang="en-US" sz="1800" spc="0" dirty="0">
                <a:effectLst/>
                <a:latin typeface="Times New Roman" panose="02020603050405020304" pitchFamily="18" charset="0"/>
                <a:ea typeface="Times New Roman" panose="02020603050405020304" pitchFamily="18" charset="0"/>
              </a:rPr>
              <a:t>timely</a:t>
            </a:r>
            <a:r>
              <a:rPr lang="en-US" sz="1800" spc="400" dirty="0">
                <a:effectLst/>
                <a:latin typeface="Times New Roman" panose="02020603050405020304" pitchFamily="18" charset="0"/>
                <a:ea typeface="Times New Roman" panose="02020603050405020304" pitchFamily="18" charset="0"/>
              </a:rPr>
              <a:t> </a:t>
            </a:r>
            <a:r>
              <a:rPr lang="en-US" sz="1800" spc="0" dirty="0">
                <a:effectLst/>
                <a:latin typeface="Times New Roman" panose="02020603050405020304" pitchFamily="18" charset="0"/>
                <a:ea typeface="Times New Roman" panose="02020603050405020304" pitchFamily="18" charset="0"/>
              </a:rPr>
              <a:t>and</a:t>
            </a:r>
            <a:r>
              <a:rPr lang="en-US" sz="1800" spc="400" dirty="0">
                <a:effectLst/>
                <a:latin typeface="Times New Roman" panose="02020603050405020304" pitchFamily="18" charset="0"/>
                <a:ea typeface="Times New Roman" panose="02020603050405020304" pitchFamily="18" charset="0"/>
              </a:rPr>
              <a:t> </a:t>
            </a:r>
            <a:r>
              <a:rPr lang="en-US" sz="1800" spc="0" dirty="0">
                <a:effectLst/>
                <a:latin typeface="Times New Roman" panose="02020603050405020304" pitchFamily="18" charset="0"/>
                <a:ea typeface="Times New Roman" panose="02020603050405020304" pitchFamily="18" charset="0"/>
              </a:rPr>
              <a:t>authentic</a:t>
            </a:r>
            <a:r>
              <a:rPr lang="en-US" sz="1800" spc="400" dirty="0">
                <a:effectLst/>
                <a:latin typeface="Times New Roman" panose="02020603050405020304" pitchFamily="18" charset="0"/>
                <a:ea typeface="Times New Roman" panose="02020603050405020304" pitchFamily="18" charset="0"/>
              </a:rPr>
              <a:t> </a:t>
            </a:r>
            <a:r>
              <a:rPr lang="en-US" sz="1800" spc="0" dirty="0">
                <a:effectLst/>
                <a:latin typeface="Times New Roman" panose="02020603050405020304" pitchFamily="18" charset="0"/>
                <a:ea typeface="Times New Roman" panose="02020603050405020304" pitchFamily="18" charset="0"/>
              </a:rPr>
              <a:t>information regarding testing, environmental hazards, side effects, disposal etc.)</a:t>
            </a:r>
            <a:endParaRPr lang="en-IN" sz="1600" spc="0" dirty="0">
              <a:effectLst/>
              <a:latin typeface="Times New Roman" panose="02020603050405020304" pitchFamily="18" charset="0"/>
              <a:ea typeface="Times New Roman" panose="02020603050405020304" pitchFamily="18" charset="0"/>
            </a:endParaRPr>
          </a:p>
          <a:p>
            <a:pPr marL="342900" lvl="0" indent="-342900" algn="just">
              <a:lnSpc>
                <a:spcPct val="115000"/>
              </a:lnSpc>
              <a:spcBef>
                <a:spcPts val="905"/>
              </a:spcBef>
              <a:buSzPts val="1200"/>
              <a:buFont typeface="Times New Roman" panose="02020603050405020304" pitchFamily="18" charset="0"/>
              <a:buAutoNum type="arabicPeriod"/>
              <a:tabLst>
                <a:tab pos="307340" algn="l"/>
              </a:tabLst>
            </a:pPr>
            <a:r>
              <a:rPr lang="en-US" sz="2000" b="1" spc="0" dirty="0">
                <a:effectLst/>
                <a:latin typeface="Times New Roman" panose="02020603050405020304" pitchFamily="18" charset="0"/>
                <a:ea typeface="Times New Roman" panose="02020603050405020304" pitchFamily="18" charset="0"/>
              </a:rPr>
              <a:t>Right to consumer Education </a:t>
            </a:r>
            <a:r>
              <a:rPr lang="en-US" sz="1800" spc="0" dirty="0">
                <a:effectLst/>
                <a:latin typeface="Times New Roman" panose="02020603050405020304" pitchFamily="18" charset="0"/>
                <a:ea typeface="Times New Roman" panose="02020603050405020304" pitchFamily="18" charset="0"/>
              </a:rPr>
              <a:t>(Identification, understanding of consumer need and presentation of the product in form of solution)</a:t>
            </a:r>
            <a:endParaRPr lang="en-US" dirty="0">
              <a:latin typeface="Times New Roman" panose="02020603050405020304" pitchFamily="18" charset="0"/>
              <a:ea typeface="Times New Roman" panose="02020603050405020304" pitchFamily="18" charset="0"/>
            </a:endParaRPr>
          </a:p>
          <a:p>
            <a:pPr marL="342900" lvl="0" indent="-342900" algn="just">
              <a:lnSpc>
                <a:spcPct val="115000"/>
              </a:lnSpc>
              <a:spcBef>
                <a:spcPts val="905"/>
              </a:spcBef>
              <a:buSzPts val="1200"/>
              <a:buFont typeface="Times New Roman" panose="02020603050405020304" pitchFamily="18" charset="0"/>
              <a:buAutoNum type="arabicPeriod"/>
              <a:tabLst>
                <a:tab pos="307340" algn="l"/>
              </a:tabLst>
            </a:pPr>
            <a:r>
              <a:rPr lang="en-US" sz="2000" b="1" dirty="0"/>
              <a:t>Right to Choose </a:t>
            </a:r>
            <a:r>
              <a:rPr lang="en-US" dirty="0"/>
              <a:t>(The marketing communication must ensure that they provide enough information regarding the competitive brands and help the customers make a sensible choice)</a:t>
            </a:r>
            <a:endParaRPr lang="en-IN" dirty="0"/>
          </a:p>
          <a:p>
            <a:pPr marL="342900" lvl="0" indent="-342900" algn="just">
              <a:lnSpc>
                <a:spcPct val="115000"/>
              </a:lnSpc>
              <a:spcBef>
                <a:spcPts val="905"/>
              </a:spcBef>
              <a:buSzPts val="1200"/>
              <a:buFont typeface="Times New Roman" panose="02020603050405020304" pitchFamily="18" charset="0"/>
              <a:buAutoNum type="arabicPeriod"/>
              <a:tabLst>
                <a:tab pos="307340" algn="l"/>
              </a:tabLst>
            </a:pPr>
            <a:r>
              <a:rPr lang="en-US" sz="2000" b="1" dirty="0"/>
              <a:t>Right to Safety </a:t>
            </a:r>
            <a:r>
              <a:rPr lang="en-US" dirty="0"/>
              <a:t>(Safety of people and property must be ensured)</a:t>
            </a:r>
            <a:endParaRPr lang="en-IN" dirty="0"/>
          </a:p>
          <a:p>
            <a:pPr marL="342900" lvl="0" indent="-342900" algn="just">
              <a:lnSpc>
                <a:spcPct val="115000"/>
              </a:lnSpc>
              <a:spcBef>
                <a:spcPts val="905"/>
              </a:spcBef>
              <a:buSzPts val="1200"/>
              <a:buFont typeface="Times New Roman" panose="02020603050405020304" pitchFamily="18" charset="0"/>
              <a:buAutoNum type="arabicPeriod"/>
              <a:tabLst>
                <a:tab pos="307340" algn="l"/>
              </a:tabLst>
            </a:pPr>
            <a:r>
              <a:rPr lang="en-US" sz="2000" b="1" dirty="0"/>
              <a:t>Right to be heard </a:t>
            </a:r>
            <a:r>
              <a:rPr lang="en-US" dirty="0"/>
              <a:t>(voice of the consumers must be respected, heard and responded in reasonable time)</a:t>
            </a:r>
            <a:endParaRPr lang="en-IN" dirty="0"/>
          </a:p>
          <a:p>
            <a:pPr marL="342900" lvl="0" indent="-342900" algn="just">
              <a:lnSpc>
                <a:spcPct val="115000"/>
              </a:lnSpc>
              <a:spcBef>
                <a:spcPts val="905"/>
              </a:spcBef>
              <a:buSzPts val="1200"/>
              <a:buFont typeface="Times New Roman" panose="02020603050405020304" pitchFamily="18" charset="0"/>
              <a:buAutoNum type="arabicPeriod"/>
              <a:tabLst>
                <a:tab pos="307340" algn="l"/>
              </a:tabLst>
            </a:pPr>
            <a:r>
              <a:rPr lang="en-US" sz="2000" b="1" dirty="0"/>
              <a:t>Right to seek redressal </a:t>
            </a:r>
            <a:r>
              <a:rPr lang="en-US" dirty="0"/>
              <a:t>(solving the grievance and seeking redressal is important right of the customers and responsibility of the </a:t>
            </a:r>
            <a:r>
              <a:rPr lang="en-US" dirty="0" err="1"/>
              <a:t>organisations</a:t>
            </a:r>
            <a:r>
              <a:rPr lang="en-US" dirty="0"/>
              <a:t>)</a:t>
            </a:r>
            <a:endParaRPr lang="en-IN" dirty="0"/>
          </a:p>
          <a:p>
            <a:pPr marL="342900" lvl="0" indent="-342900" algn="just">
              <a:lnSpc>
                <a:spcPct val="115000"/>
              </a:lnSpc>
              <a:spcBef>
                <a:spcPts val="905"/>
              </a:spcBef>
              <a:buSzPts val="1200"/>
              <a:buFont typeface="Times New Roman" panose="02020603050405020304" pitchFamily="18" charset="0"/>
              <a:buAutoNum type="arabicPeriod"/>
              <a:tabLst>
                <a:tab pos="307340" algn="l"/>
              </a:tabLst>
            </a:pPr>
            <a:r>
              <a:rPr lang="en-US" sz="2000" b="1" dirty="0"/>
              <a:t>Right to seek compensation </a:t>
            </a:r>
            <a:r>
              <a:rPr lang="en-US" dirty="0"/>
              <a:t>(in case of unsatisfactory product or service customer must be given suitable compensation)</a:t>
            </a:r>
            <a:endParaRPr lang="en-IN" dirty="0"/>
          </a:p>
          <a:p>
            <a:pPr marL="342900" lvl="0" indent="-342900" algn="just">
              <a:lnSpc>
                <a:spcPct val="115000"/>
              </a:lnSpc>
              <a:spcBef>
                <a:spcPts val="905"/>
              </a:spcBef>
              <a:buSzPts val="1200"/>
              <a:buFont typeface="Times New Roman" panose="02020603050405020304" pitchFamily="18" charset="0"/>
              <a:buAutoNum type="arabicPeriod"/>
              <a:tabLst>
                <a:tab pos="307340" algn="l"/>
              </a:tabLst>
            </a:pPr>
            <a:endParaRPr lang="en-IN" sz="1600" spc="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96815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EB93D-9E05-CA99-1467-1C5895B12492}"/>
              </a:ext>
            </a:extLst>
          </p:cNvPr>
          <p:cNvSpPr>
            <a:spLocks noGrp="1"/>
          </p:cNvSpPr>
          <p:nvPr>
            <p:ph type="title"/>
          </p:nvPr>
        </p:nvSpPr>
        <p:spPr>
          <a:xfrm>
            <a:off x="467758" y="1404594"/>
            <a:ext cx="10661904" cy="488565"/>
          </a:xfrm>
        </p:spPr>
        <p:txBody>
          <a:bodyPr>
            <a:normAutofit/>
          </a:bodyPr>
          <a:lstStyle/>
          <a:p>
            <a:r>
              <a:rPr lang="en-US" sz="2600" b="1" dirty="0">
                <a:solidFill>
                  <a:schemeClr val="tx1"/>
                </a:solidFill>
                <a:latin typeface="Times New Roman" panose="02020603050405020304" pitchFamily="18" charset="0"/>
                <a:ea typeface="Times New Roman" panose="02020603050405020304" pitchFamily="18" charset="0"/>
              </a:rPr>
              <a:t>Responsibilities of Consumers</a:t>
            </a:r>
            <a:endParaRPr lang="en-IN" sz="2600" b="1" dirty="0">
              <a:solidFill>
                <a:schemeClr val="tx1"/>
              </a:solidFill>
            </a:endParaRPr>
          </a:p>
        </p:txBody>
      </p:sp>
      <p:sp>
        <p:nvSpPr>
          <p:cNvPr id="3" name="Slide Number Placeholder 2">
            <a:extLst>
              <a:ext uri="{FF2B5EF4-FFF2-40B4-BE49-F238E27FC236}">
                <a16:creationId xmlns:a16="http://schemas.microsoft.com/office/drawing/2014/main" id="{DC3CEE39-FCC8-D53A-FA47-F6D607E6FD95}"/>
              </a:ext>
            </a:extLst>
          </p:cNvPr>
          <p:cNvSpPr>
            <a:spLocks noGrp="1"/>
          </p:cNvSpPr>
          <p:nvPr>
            <p:ph type="sldNum" sz="quarter" idx="12"/>
          </p:nvPr>
        </p:nvSpPr>
        <p:spPr/>
        <p:txBody>
          <a:bodyPr/>
          <a:lstStyle/>
          <a:p>
            <a:fld id="{3A4F6043-7A67-491B-98BC-F933DED7226D}" type="slidenum">
              <a:rPr lang="en-US" smtClean="0"/>
              <a:pPr/>
              <a:t>37</a:t>
            </a:fld>
            <a:endParaRPr lang="en-US" dirty="0"/>
          </a:p>
        </p:txBody>
      </p:sp>
      <p:sp>
        <p:nvSpPr>
          <p:cNvPr id="4" name="Table Placeholder 3">
            <a:extLst>
              <a:ext uri="{FF2B5EF4-FFF2-40B4-BE49-F238E27FC236}">
                <a16:creationId xmlns:a16="http://schemas.microsoft.com/office/drawing/2014/main" id="{14A636BC-119D-0101-23E3-48263C6A3A19}"/>
              </a:ext>
            </a:extLst>
          </p:cNvPr>
          <p:cNvSpPr>
            <a:spLocks noGrp="1"/>
          </p:cNvSpPr>
          <p:nvPr>
            <p:ph type="tbl" sz="quarter" idx="13"/>
          </p:nvPr>
        </p:nvSpPr>
        <p:spPr>
          <a:xfrm>
            <a:off x="543236" y="2274219"/>
            <a:ext cx="10661840" cy="3490925"/>
          </a:xfrm>
        </p:spPr>
        <p:txBody>
          <a:bodyPr/>
          <a:lstStyle/>
          <a:p>
            <a:endParaRPr lang="en-IN"/>
          </a:p>
        </p:txBody>
      </p:sp>
      <p:sp>
        <p:nvSpPr>
          <p:cNvPr id="6" name="TextBox 5">
            <a:extLst>
              <a:ext uri="{FF2B5EF4-FFF2-40B4-BE49-F238E27FC236}">
                <a16:creationId xmlns:a16="http://schemas.microsoft.com/office/drawing/2014/main" id="{0813A410-0625-3309-A299-AD9A53DCC1AC}"/>
              </a:ext>
            </a:extLst>
          </p:cNvPr>
          <p:cNvSpPr txBox="1"/>
          <p:nvPr/>
        </p:nvSpPr>
        <p:spPr>
          <a:xfrm>
            <a:off x="511750" y="1981988"/>
            <a:ext cx="11287403" cy="5230727"/>
          </a:xfrm>
          <a:prstGeom prst="rect">
            <a:avLst/>
          </a:prstGeom>
          <a:noFill/>
        </p:spPr>
        <p:txBody>
          <a:bodyPr wrap="square">
            <a:spAutoFit/>
          </a:bodyPr>
          <a:lstStyle/>
          <a:p>
            <a:pPr marL="26670" marR="120015" algn="just">
              <a:lnSpc>
                <a:spcPct val="150000"/>
              </a:lnSpc>
              <a:spcBef>
                <a:spcPts val="905"/>
              </a:spcBef>
              <a:buNone/>
            </a:pPr>
            <a:r>
              <a:rPr lang="en-US" sz="2000" dirty="0">
                <a:effectLst/>
                <a:latin typeface="Times New Roman" panose="02020603050405020304" pitchFamily="18" charset="0"/>
                <a:ea typeface="Times New Roman" panose="02020603050405020304" pitchFamily="18" charset="0"/>
              </a:rPr>
              <a:t>Consumer</a:t>
            </a:r>
            <a:r>
              <a:rPr lang="en-US" sz="2000" spc="-2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Protection</a:t>
            </a:r>
            <a:r>
              <a:rPr lang="en-US" sz="2000" spc="-1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Act,</a:t>
            </a:r>
            <a:r>
              <a:rPr lang="en-US" sz="2000" spc="-1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1986</a:t>
            </a:r>
            <a:r>
              <a:rPr lang="en-US" sz="2000" spc="-1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also</a:t>
            </a:r>
            <a:r>
              <a:rPr lang="en-US" sz="2000" spc="-1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lists</a:t>
            </a:r>
            <a:r>
              <a:rPr lang="en-US" sz="2000" spc="-20"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the</a:t>
            </a:r>
            <a:r>
              <a:rPr lang="en-US" sz="2000" spc="-1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following</a:t>
            </a:r>
            <a:r>
              <a:rPr lang="en-US" sz="2000" spc="-2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responsibilities</a:t>
            </a:r>
            <a:r>
              <a:rPr lang="en-US" sz="2000" spc="-2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so</a:t>
            </a:r>
            <a:r>
              <a:rPr lang="en-US" sz="2000" spc="-5"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that they can protect themselves from being exploited by the marketers and safeguard their interests.</a:t>
            </a:r>
            <a:endParaRPr lang="en-US" sz="2000" dirty="0">
              <a:latin typeface="Times New Roman" panose="02020603050405020304" pitchFamily="18" charset="0"/>
              <a:ea typeface="Times New Roman" panose="02020603050405020304" pitchFamily="18" charset="0"/>
            </a:endParaRPr>
          </a:p>
          <a:p>
            <a:pPr marL="342900" lvl="0" indent="-342900" algn="just">
              <a:lnSpc>
                <a:spcPct val="150000"/>
              </a:lnSpc>
              <a:buAutoNum type="arabicPeriod"/>
            </a:pPr>
            <a:r>
              <a:rPr lang="en-US" sz="2000" dirty="0"/>
              <a:t>Consumer must be aware of his Rights and exercise them</a:t>
            </a:r>
            <a:endParaRPr lang="en-IN" sz="2000" dirty="0"/>
          </a:p>
          <a:p>
            <a:pPr marL="342900" lvl="0" indent="-342900" algn="just">
              <a:lnSpc>
                <a:spcPct val="150000"/>
              </a:lnSpc>
              <a:buAutoNum type="arabicPeriod"/>
            </a:pPr>
            <a:r>
              <a:rPr lang="en-US" sz="2000" dirty="0"/>
              <a:t>Consumers must be cautious and not blindly believe the words of the seller. They must insist on getting detail information regarding the quantity, quality, usage, utility and price of the products and services.</a:t>
            </a:r>
            <a:endParaRPr lang="en-IN" sz="2000" dirty="0"/>
          </a:p>
          <a:p>
            <a:pPr marL="342900" lvl="0" indent="-342900" algn="just">
              <a:lnSpc>
                <a:spcPct val="150000"/>
              </a:lnSpc>
              <a:buAutoNum type="arabicPeriod"/>
            </a:pPr>
            <a:r>
              <a:rPr lang="en-US" sz="2000" dirty="0"/>
              <a:t>File complaints and seek redressal for genuine grievances, this would ensure that the marketer don’t cheat other customers and compensate for the loss properly.</a:t>
            </a:r>
          </a:p>
          <a:p>
            <a:pPr marL="342900" indent="-342900" algn="just">
              <a:lnSpc>
                <a:spcPct val="150000"/>
              </a:lnSpc>
              <a:buFontTx/>
              <a:buAutoNum type="arabicPeriod"/>
            </a:pPr>
            <a:r>
              <a:rPr lang="en-US" sz="2000" dirty="0"/>
              <a:t>Consumer must be aware of the quality marks and proactively look for quality marks like ISI, Agmark, ISO etc. so that the supply of substandard goods, adulterated products and duplicate products is discouraged.</a:t>
            </a:r>
            <a:endParaRPr lang="en-IN" sz="2000" dirty="0"/>
          </a:p>
          <a:p>
            <a:pPr lvl="0" algn="just">
              <a:lnSpc>
                <a:spcPct val="150000"/>
              </a:lnSpc>
            </a:pPr>
            <a:endParaRPr lang="en-IN" sz="2000" dirty="0"/>
          </a:p>
          <a:p>
            <a:pPr marL="26670" marR="120015" algn="just">
              <a:lnSpc>
                <a:spcPct val="150000"/>
              </a:lnSpc>
              <a:spcBef>
                <a:spcPts val="905"/>
              </a:spcBef>
              <a:buNone/>
            </a:pPr>
            <a:endParaRPr lang="en-IN"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604161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6A67A-2262-8ADF-1344-AA757D34A277}"/>
              </a:ext>
            </a:extLst>
          </p:cNvPr>
          <p:cNvSpPr>
            <a:spLocks noGrp="1"/>
          </p:cNvSpPr>
          <p:nvPr>
            <p:ph type="title"/>
          </p:nvPr>
        </p:nvSpPr>
        <p:spPr>
          <a:xfrm>
            <a:off x="420560" y="1653060"/>
            <a:ext cx="10661904" cy="301579"/>
          </a:xfrm>
        </p:spPr>
        <p:txBody>
          <a:bodyPr>
            <a:normAutofit fontScale="90000"/>
          </a:bodyPr>
          <a:lstStyle/>
          <a:p>
            <a:r>
              <a:rPr lang="en-US" sz="3200" dirty="0">
                <a:solidFill>
                  <a:schemeClr val="tx1"/>
                </a:solidFill>
                <a:latin typeface="Times New Roman" panose="02020603050405020304" pitchFamily="18" charset="0"/>
                <a:ea typeface="Times New Roman" panose="02020603050405020304" pitchFamily="18" charset="0"/>
              </a:rPr>
              <a:t>Responsibilities of Consumers- </a:t>
            </a:r>
            <a:r>
              <a:rPr lang="en-US" sz="3200" dirty="0" err="1">
                <a:solidFill>
                  <a:schemeClr val="tx1"/>
                </a:solidFill>
                <a:latin typeface="Times New Roman" panose="02020603050405020304" pitchFamily="18" charset="0"/>
                <a:ea typeface="Times New Roman" panose="02020603050405020304" pitchFamily="18" charset="0"/>
              </a:rPr>
              <a:t>Cont</a:t>
            </a:r>
            <a:r>
              <a:rPr lang="en-US" sz="3200" dirty="0">
                <a:solidFill>
                  <a:schemeClr val="tx1"/>
                </a:solidFill>
                <a:latin typeface="Times New Roman" panose="02020603050405020304" pitchFamily="18" charset="0"/>
                <a:ea typeface="Times New Roman" panose="02020603050405020304" pitchFamily="18" charset="0"/>
              </a:rPr>
              <a:t>…</a:t>
            </a:r>
            <a:endParaRPr lang="en-IN" sz="3200" dirty="0"/>
          </a:p>
        </p:txBody>
      </p:sp>
      <p:sp>
        <p:nvSpPr>
          <p:cNvPr id="3" name="Slide Number Placeholder 2">
            <a:extLst>
              <a:ext uri="{FF2B5EF4-FFF2-40B4-BE49-F238E27FC236}">
                <a16:creationId xmlns:a16="http://schemas.microsoft.com/office/drawing/2014/main" id="{3CE67827-4608-B870-638A-D7517FDD1EF5}"/>
              </a:ext>
            </a:extLst>
          </p:cNvPr>
          <p:cNvSpPr>
            <a:spLocks noGrp="1"/>
          </p:cNvSpPr>
          <p:nvPr>
            <p:ph type="sldNum" sz="quarter" idx="12"/>
          </p:nvPr>
        </p:nvSpPr>
        <p:spPr/>
        <p:txBody>
          <a:bodyPr/>
          <a:lstStyle/>
          <a:p>
            <a:fld id="{3A4F6043-7A67-491B-98BC-F933DED7226D}" type="slidenum">
              <a:rPr lang="en-US" smtClean="0"/>
              <a:pPr/>
              <a:t>38</a:t>
            </a:fld>
            <a:endParaRPr lang="en-US" dirty="0"/>
          </a:p>
        </p:txBody>
      </p:sp>
      <p:sp>
        <p:nvSpPr>
          <p:cNvPr id="4" name="Table Placeholder 3">
            <a:extLst>
              <a:ext uri="{FF2B5EF4-FFF2-40B4-BE49-F238E27FC236}">
                <a16:creationId xmlns:a16="http://schemas.microsoft.com/office/drawing/2014/main" id="{8AA2AEB0-9C71-CBB2-E706-8CC34D05C9B0}"/>
              </a:ext>
            </a:extLst>
          </p:cNvPr>
          <p:cNvSpPr>
            <a:spLocks noGrp="1"/>
          </p:cNvSpPr>
          <p:nvPr>
            <p:ph type="tbl" sz="quarter" idx="13"/>
          </p:nvPr>
        </p:nvSpPr>
        <p:spPr/>
        <p:txBody>
          <a:bodyPr/>
          <a:lstStyle/>
          <a:p>
            <a:endParaRPr lang="en-IN"/>
          </a:p>
        </p:txBody>
      </p:sp>
      <p:sp>
        <p:nvSpPr>
          <p:cNvPr id="6" name="TextBox 5">
            <a:extLst>
              <a:ext uri="{FF2B5EF4-FFF2-40B4-BE49-F238E27FC236}">
                <a16:creationId xmlns:a16="http://schemas.microsoft.com/office/drawing/2014/main" id="{FBF32D4F-6B52-0120-0A6D-4C76099910F2}"/>
              </a:ext>
            </a:extLst>
          </p:cNvPr>
          <p:cNvSpPr txBox="1"/>
          <p:nvPr/>
        </p:nvSpPr>
        <p:spPr>
          <a:xfrm>
            <a:off x="420560" y="2324264"/>
            <a:ext cx="10910459" cy="3262240"/>
          </a:xfrm>
          <a:prstGeom prst="rect">
            <a:avLst/>
          </a:prstGeom>
          <a:noFill/>
        </p:spPr>
        <p:txBody>
          <a:bodyPr wrap="square">
            <a:spAutoFit/>
          </a:bodyPr>
          <a:lstStyle/>
          <a:p>
            <a:pPr marR="120650" lvl="0" algn="just">
              <a:lnSpc>
                <a:spcPct val="115000"/>
              </a:lnSpc>
              <a:spcBef>
                <a:spcPts val="895"/>
              </a:spcBef>
              <a:buSzPts val="1200"/>
              <a:tabLst>
                <a:tab pos="298450" algn="l"/>
              </a:tabLst>
            </a:pPr>
            <a:r>
              <a:rPr lang="en-US" sz="2400" spc="0" dirty="0">
                <a:effectLst/>
                <a:latin typeface="Times New Roman" panose="02020603050405020304" pitchFamily="18" charset="0"/>
                <a:ea typeface="Times New Roman" panose="02020603050405020304" pitchFamily="18" charset="0"/>
              </a:rPr>
              <a:t>5. </a:t>
            </a:r>
            <a:r>
              <a:rPr lang="en-US" sz="2400" spc="0" dirty="0" err="1">
                <a:effectLst/>
                <a:latin typeface="Times New Roman" panose="02020603050405020304" pitchFamily="18" charset="0"/>
                <a:ea typeface="Times New Roman" panose="02020603050405020304" pitchFamily="18" charset="0"/>
              </a:rPr>
              <a:t>Analyse</a:t>
            </a:r>
            <a:r>
              <a:rPr lang="en-US" sz="2400" spc="0" dirty="0">
                <a:effectLst/>
                <a:latin typeface="Times New Roman" panose="02020603050405020304" pitchFamily="18" charset="0"/>
                <a:ea typeface="Times New Roman" panose="02020603050405020304" pitchFamily="18" charset="0"/>
              </a:rPr>
              <a:t> the advertisements; don’t get carried away by the exaggeration in the advertisements. The consumer must use his sensibilities to</a:t>
            </a:r>
            <a:r>
              <a:rPr lang="en-US" sz="2400" spc="200" dirty="0">
                <a:effectLst/>
                <a:latin typeface="Times New Roman" panose="02020603050405020304" pitchFamily="18" charset="0"/>
                <a:ea typeface="Times New Roman" panose="02020603050405020304" pitchFamily="18" charset="0"/>
              </a:rPr>
              <a:t> </a:t>
            </a:r>
            <a:r>
              <a:rPr lang="en-US" sz="2400" spc="0" dirty="0">
                <a:effectLst/>
                <a:latin typeface="Times New Roman" panose="02020603050405020304" pitchFamily="18" charset="0"/>
                <a:ea typeface="Times New Roman" panose="02020603050405020304" pitchFamily="18" charset="0"/>
              </a:rPr>
              <a:t>compare the actual product with the one shown in the advertisement and take informed decisions.</a:t>
            </a:r>
            <a:endParaRPr lang="en-IN" sz="2000" dirty="0">
              <a:latin typeface="Times New Roman" panose="02020603050405020304" pitchFamily="18" charset="0"/>
              <a:ea typeface="Times New Roman" panose="02020603050405020304" pitchFamily="18" charset="0"/>
            </a:endParaRPr>
          </a:p>
          <a:p>
            <a:pPr marR="120650" lvl="0" algn="just">
              <a:lnSpc>
                <a:spcPct val="115000"/>
              </a:lnSpc>
              <a:spcBef>
                <a:spcPts val="895"/>
              </a:spcBef>
              <a:buSzPts val="1200"/>
              <a:tabLst>
                <a:tab pos="298450" algn="l"/>
              </a:tabLst>
            </a:pPr>
            <a:r>
              <a:rPr lang="en-IN" sz="2000" spc="0" dirty="0">
                <a:effectLst/>
                <a:latin typeface="Times New Roman" panose="02020603050405020304" pitchFamily="18" charset="0"/>
                <a:ea typeface="Times New Roman" panose="02020603050405020304" pitchFamily="18" charset="0"/>
              </a:rPr>
              <a:t>6. </a:t>
            </a:r>
            <a:r>
              <a:rPr lang="en-US" sz="2400" spc="0" dirty="0">
                <a:effectLst/>
                <a:latin typeface="Times New Roman" panose="02020603050405020304" pitchFamily="18" charset="0"/>
                <a:ea typeface="Times New Roman" panose="02020603050405020304" pitchFamily="18" charset="0"/>
              </a:rPr>
              <a:t>Insist of bill and cash memo, this would not just curb corruption but also come as a handy tool in case of dispute and evidence/proof of the </a:t>
            </a:r>
            <a:r>
              <a:rPr lang="en-US" sz="2400" spc="-10" dirty="0">
                <a:effectLst/>
                <a:latin typeface="Times New Roman" panose="02020603050405020304" pitchFamily="18" charset="0"/>
                <a:ea typeface="Times New Roman" panose="02020603050405020304" pitchFamily="18" charset="0"/>
              </a:rPr>
              <a:t>transaction.</a:t>
            </a:r>
            <a:endParaRPr lang="en-IN" sz="2000" dirty="0">
              <a:latin typeface="Times New Roman" panose="02020603050405020304" pitchFamily="18" charset="0"/>
              <a:ea typeface="Times New Roman" panose="02020603050405020304" pitchFamily="18" charset="0"/>
            </a:endParaRPr>
          </a:p>
          <a:p>
            <a:pPr marR="120650" lvl="0" algn="just">
              <a:lnSpc>
                <a:spcPct val="115000"/>
              </a:lnSpc>
              <a:spcBef>
                <a:spcPts val="895"/>
              </a:spcBef>
              <a:buSzPts val="1200"/>
              <a:tabLst>
                <a:tab pos="298450" algn="l"/>
              </a:tabLst>
            </a:pPr>
            <a:r>
              <a:rPr lang="en-IN" sz="2000" spc="0" dirty="0">
                <a:effectLst/>
                <a:latin typeface="Times New Roman" panose="02020603050405020304" pitchFamily="18" charset="0"/>
                <a:ea typeface="Times New Roman" panose="02020603050405020304" pitchFamily="18" charset="0"/>
              </a:rPr>
              <a:t>7. </a:t>
            </a:r>
            <a:r>
              <a:rPr lang="en-US" sz="2400" spc="0" dirty="0">
                <a:effectLst/>
                <a:latin typeface="Times New Roman" panose="02020603050405020304" pitchFamily="18" charset="0"/>
                <a:ea typeface="Times New Roman" panose="02020603050405020304" pitchFamily="18" charset="0"/>
              </a:rPr>
              <a:t>Along with all these, consumers must respect the environment, avoid waste littering, consume responsibly, and work towards the collective well-being of the society.</a:t>
            </a:r>
            <a:endParaRPr lang="en-IN" sz="2000" spc="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3162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9A430-4837-0FC3-CE7C-45602B7CC55B}"/>
              </a:ext>
            </a:extLst>
          </p:cNvPr>
          <p:cNvSpPr>
            <a:spLocks noGrp="1"/>
          </p:cNvSpPr>
          <p:nvPr>
            <p:ph type="title"/>
          </p:nvPr>
        </p:nvSpPr>
        <p:spPr>
          <a:xfrm>
            <a:off x="326420" y="1253215"/>
            <a:ext cx="10661904" cy="531843"/>
          </a:xfrm>
        </p:spPr>
        <p:txBody>
          <a:bodyPr>
            <a:normAutofit fontScale="90000"/>
          </a:bodyPr>
          <a:lstStyle/>
          <a:p>
            <a:r>
              <a:rPr lang="en-IN" dirty="0">
                <a:solidFill>
                  <a:schemeClr val="tx1"/>
                </a:solidFill>
              </a:rPr>
              <a:t>Consumerism</a:t>
            </a:r>
          </a:p>
        </p:txBody>
      </p:sp>
      <p:sp>
        <p:nvSpPr>
          <p:cNvPr id="3" name="Slide Number Placeholder 2">
            <a:extLst>
              <a:ext uri="{FF2B5EF4-FFF2-40B4-BE49-F238E27FC236}">
                <a16:creationId xmlns:a16="http://schemas.microsoft.com/office/drawing/2014/main" id="{93194ED2-76B8-5EB4-E491-8E58870020BD}"/>
              </a:ext>
            </a:extLst>
          </p:cNvPr>
          <p:cNvSpPr>
            <a:spLocks noGrp="1"/>
          </p:cNvSpPr>
          <p:nvPr>
            <p:ph type="sldNum" sz="quarter" idx="12"/>
          </p:nvPr>
        </p:nvSpPr>
        <p:spPr/>
        <p:txBody>
          <a:bodyPr/>
          <a:lstStyle/>
          <a:p>
            <a:fld id="{3A4F6043-7A67-491B-98BC-F933DED7226D}" type="slidenum">
              <a:rPr lang="en-US" smtClean="0"/>
              <a:pPr/>
              <a:t>39</a:t>
            </a:fld>
            <a:endParaRPr lang="en-US" dirty="0"/>
          </a:p>
        </p:txBody>
      </p:sp>
      <p:sp>
        <p:nvSpPr>
          <p:cNvPr id="4" name="Table Placeholder 3">
            <a:extLst>
              <a:ext uri="{FF2B5EF4-FFF2-40B4-BE49-F238E27FC236}">
                <a16:creationId xmlns:a16="http://schemas.microsoft.com/office/drawing/2014/main" id="{B8C87338-0C50-1888-50E2-396B6A425DF2}"/>
              </a:ext>
            </a:extLst>
          </p:cNvPr>
          <p:cNvSpPr>
            <a:spLocks noGrp="1"/>
          </p:cNvSpPr>
          <p:nvPr>
            <p:ph type="tbl" sz="quarter" idx="13"/>
          </p:nvPr>
        </p:nvSpPr>
        <p:spPr>
          <a:xfrm>
            <a:off x="765080" y="2115959"/>
            <a:ext cx="10661840" cy="4173715"/>
          </a:xfrm>
        </p:spPr>
        <p:txBody>
          <a:bodyPr/>
          <a:lstStyle/>
          <a:p>
            <a:endParaRPr lang="en-IN"/>
          </a:p>
        </p:txBody>
      </p:sp>
      <p:sp>
        <p:nvSpPr>
          <p:cNvPr id="6" name="TextBox 5">
            <a:extLst>
              <a:ext uri="{FF2B5EF4-FFF2-40B4-BE49-F238E27FC236}">
                <a16:creationId xmlns:a16="http://schemas.microsoft.com/office/drawing/2014/main" id="{6AC666D9-33ED-501E-A142-AECB89F5D0EE}"/>
              </a:ext>
            </a:extLst>
          </p:cNvPr>
          <p:cNvSpPr txBox="1"/>
          <p:nvPr/>
        </p:nvSpPr>
        <p:spPr>
          <a:xfrm>
            <a:off x="501128" y="1941703"/>
            <a:ext cx="6795217" cy="4770537"/>
          </a:xfrm>
          <a:prstGeom prst="rect">
            <a:avLst/>
          </a:prstGeom>
          <a:noFill/>
        </p:spPr>
        <p:txBody>
          <a:bodyPr wrap="square">
            <a:spAutoFit/>
          </a:bodyPr>
          <a:lstStyle/>
          <a:p>
            <a:pPr algn="just" fontAlgn="base">
              <a:buNone/>
            </a:pPr>
            <a:r>
              <a:rPr lang="en-US" sz="2400" b="1" i="0" dirty="0">
                <a:solidFill>
                  <a:srgbClr val="273239"/>
                </a:solidFill>
                <a:effectLst/>
              </a:rPr>
              <a:t>What is Consumerism?</a:t>
            </a:r>
          </a:p>
          <a:p>
            <a:pPr algn="just" rtl="0" fontAlgn="base">
              <a:spcAft>
                <a:spcPts val="750"/>
              </a:spcAft>
              <a:buNone/>
            </a:pPr>
            <a:r>
              <a:rPr lang="en-US" sz="2000" b="0" i="0" dirty="0">
                <a:solidFill>
                  <a:srgbClr val="273239"/>
                </a:solidFill>
                <a:effectLst/>
              </a:rPr>
              <a:t>Consumerism is a social and economic ideology that emphasizes the acquisition and consumption of goods and services as a primary means of achieving personal satisfaction and societal progress. </a:t>
            </a:r>
          </a:p>
          <a:p>
            <a:pPr algn="just" rtl="0" fontAlgn="base">
              <a:spcAft>
                <a:spcPts val="750"/>
              </a:spcAft>
              <a:buNone/>
            </a:pPr>
            <a:r>
              <a:rPr lang="en-US" sz="2000" b="0" i="0" dirty="0">
                <a:solidFill>
                  <a:srgbClr val="273239"/>
                </a:solidFill>
                <a:effectLst/>
              </a:rPr>
              <a:t>It encourages individuals to continually purchase products and services, often beyond their basic needs, in pursuit of happiness, status, or identity. </a:t>
            </a:r>
          </a:p>
          <a:p>
            <a:pPr algn="just" rtl="0" fontAlgn="base">
              <a:spcAft>
                <a:spcPts val="750"/>
              </a:spcAft>
              <a:buNone/>
            </a:pPr>
            <a:r>
              <a:rPr lang="en-US" sz="2000" b="0" i="0" dirty="0">
                <a:solidFill>
                  <a:srgbClr val="273239"/>
                </a:solidFill>
                <a:effectLst/>
              </a:rPr>
              <a:t>Consumerism is closely tied to mass production, advertising, and marketing practices, which promote the idea that buying more leads to a better quality of life. </a:t>
            </a:r>
          </a:p>
          <a:p>
            <a:pPr algn="just" rtl="0" fontAlgn="base">
              <a:spcAft>
                <a:spcPts val="750"/>
              </a:spcAft>
              <a:buNone/>
            </a:pPr>
            <a:r>
              <a:rPr lang="en-US" sz="2000" b="0" i="0" dirty="0">
                <a:solidFill>
                  <a:srgbClr val="273239"/>
                </a:solidFill>
                <a:effectLst/>
              </a:rPr>
              <a:t>However, critics argue that consumerism can lead to environmental degradation, excessive debt, and a focus on material possessions over more meaningful aspects of life.</a:t>
            </a:r>
          </a:p>
        </p:txBody>
      </p:sp>
      <p:pic>
        <p:nvPicPr>
          <p:cNvPr id="8" name="Picture 7" descr="A person in a garment carrying many bags&#10;&#10;AI-generated content may be incorrect.">
            <a:extLst>
              <a:ext uri="{FF2B5EF4-FFF2-40B4-BE49-F238E27FC236}">
                <a16:creationId xmlns:a16="http://schemas.microsoft.com/office/drawing/2014/main" id="{144BD7B6-E86C-750D-DE1A-BDC13FD361FD}"/>
              </a:ext>
            </a:extLst>
          </p:cNvPr>
          <p:cNvPicPr>
            <a:picLocks noChangeAspect="1"/>
          </p:cNvPicPr>
          <p:nvPr/>
        </p:nvPicPr>
        <p:blipFill>
          <a:blip r:embed="rId2"/>
          <a:stretch>
            <a:fillRect/>
          </a:stretch>
        </p:blipFill>
        <p:spPr>
          <a:xfrm>
            <a:off x="7560297" y="1345399"/>
            <a:ext cx="4455643" cy="5479718"/>
          </a:xfrm>
          <a:prstGeom prst="rect">
            <a:avLst/>
          </a:prstGeom>
          <a:ln>
            <a:noFill/>
          </a:ln>
          <a:effectLst>
            <a:softEdge rad="112500"/>
          </a:effectLst>
        </p:spPr>
      </p:pic>
    </p:spTree>
    <p:extLst>
      <p:ext uri="{BB962C8B-B14F-4D97-AF65-F5344CB8AC3E}">
        <p14:creationId xmlns:p14="http://schemas.microsoft.com/office/powerpoint/2010/main" val="3489942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2BAD7B4-5997-4A95-A2A9-773DF1F4CE53}"/>
              </a:ext>
            </a:extLst>
          </p:cNvPr>
          <p:cNvSpPr>
            <a:spLocks noGrp="1"/>
          </p:cNvSpPr>
          <p:nvPr>
            <p:ph type="ctrTitle"/>
          </p:nvPr>
        </p:nvSpPr>
        <p:spPr>
          <a:xfrm>
            <a:off x="422897" y="1611984"/>
            <a:ext cx="5646541" cy="933253"/>
          </a:xfrm>
        </p:spPr>
        <p:txBody>
          <a:bodyPr>
            <a:noAutofit/>
          </a:bodyPr>
          <a:lstStyle/>
          <a:p>
            <a:br>
              <a:rPr lang="en-US" sz="3200" b="1" dirty="0">
                <a:solidFill>
                  <a:schemeClr val="tx1"/>
                </a:solidFill>
                <a:ea typeface="Kanit Light" pitchFamily="34" charset="-122"/>
                <a:cs typeface="Kanit Light" pitchFamily="34" charset="-120"/>
              </a:rPr>
            </a:br>
            <a:r>
              <a:rPr lang="en-US" sz="3200" b="1" dirty="0">
                <a:solidFill>
                  <a:schemeClr val="tx1"/>
                </a:solidFill>
                <a:ea typeface="Kanit Light" pitchFamily="34" charset="-122"/>
                <a:cs typeface="Kanit Light" pitchFamily="34" charset="-120"/>
              </a:rPr>
              <a:t>Defining Consumer Behavior</a:t>
            </a:r>
            <a:br>
              <a:rPr lang="en-US" sz="3200" b="1" dirty="0">
                <a:solidFill>
                  <a:schemeClr val="tx1"/>
                </a:solidFill>
              </a:rPr>
            </a:br>
            <a:endParaRPr lang="en-US" sz="3200" b="1" dirty="0">
              <a:solidFill>
                <a:schemeClr val="tx1"/>
              </a:solidFill>
            </a:endParaRPr>
          </a:p>
        </p:txBody>
      </p:sp>
      <p:sp>
        <p:nvSpPr>
          <p:cNvPr id="6" name="Subtitle 5">
            <a:extLst>
              <a:ext uri="{FF2B5EF4-FFF2-40B4-BE49-F238E27FC236}">
                <a16:creationId xmlns:a16="http://schemas.microsoft.com/office/drawing/2014/main" id="{4552F1CF-68AA-447B-B5B0-C65BB72A5D6D}"/>
              </a:ext>
            </a:extLst>
          </p:cNvPr>
          <p:cNvSpPr>
            <a:spLocks noGrp="1"/>
          </p:cNvSpPr>
          <p:nvPr>
            <p:ph type="body" sz="quarter" idx="10"/>
          </p:nvPr>
        </p:nvSpPr>
        <p:spPr>
          <a:xfrm>
            <a:off x="281495" y="2664619"/>
            <a:ext cx="6103854" cy="1528762"/>
          </a:xfrm>
        </p:spPr>
        <p:txBody>
          <a:bodyPr vert="horz" lIns="91440" tIns="45720" rIns="91440" bIns="45720" rtlCol="0" anchor="t">
            <a:normAutofit fontScale="92500" lnSpcReduction="10000"/>
          </a:bodyPr>
          <a:lstStyle/>
          <a:p>
            <a:pPr algn="just"/>
            <a:r>
              <a:rPr lang="en-US" dirty="0">
                <a:solidFill>
                  <a:schemeClr val="tx1"/>
                </a:solidFill>
                <a:ea typeface="Martel Sans" pitchFamily="34" charset="-122"/>
                <a:cs typeface="Martel Sans" pitchFamily="34" charset="-120"/>
              </a:rPr>
              <a:t>"Consumer </a:t>
            </a:r>
            <a:r>
              <a:rPr lang="en-US" dirty="0" err="1">
                <a:solidFill>
                  <a:schemeClr val="tx1"/>
                </a:solidFill>
                <a:ea typeface="Martel Sans" pitchFamily="34" charset="-122"/>
                <a:cs typeface="Martel Sans" pitchFamily="34" charset="-120"/>
              </a:rPr>
              <a:t>behaviour</a:t>
            </a:r>
            <a:r>
              <a:rPr lang="en-US" dirty="0">
                <a:solidFill>
                  <a:schemeClr val="tx1"/>
                </a:solidFill>
                <a:ea typeface="Martel Sans" pitchFamily="34" charset="-122"/>
                <a:cs typeface="Martel Sans" pitchFamily="34" charset="-120"/>
              </a:rPr>
              <a:t> is the actions and decision processes of people who purchase goods and services for personal consumption."</a:t>
            </a:r>
            <a:r>
              <a:rPr lang="en-US" i="1" dirty="0">
                <a:solidFill>
                  <a:schemeClr val="tx1"/>
                </a:solidFill>
                <a:ea typeface="Martel Sans" pitchFamily="34" charset="-122"/>
                <a:cs typeface="Martel Sans" pitchFamily="34" charset="-120"/>
              </a:rPr>
              <a:t>— Engel, Blackwell, and Mansard</a:t>
            </a:r>
            <a:endParaRPr lang="en-US" dirty="0">
              <a:solidFill>
                <a:schemeClr val="tx1"/>
              </a:solidFill>
            </a:endParaRPr>
          </a:p>
          <a:p>
            <a:pPr algn="just"/>
            <a:endParaRPr lang="en-US" dirty="0">
              <a:solidFill>
                <a:schemeClr val="tx1"/>
              </a:solidFill>
            </a:endParaRPr>
          </a:p>
          <a:p>
            <a:pPr algn="just"/>
            <a:endParaRPr lang="en-US" dirty="0">
              <a:solidFill>
                <a:schemeClr val="tx1"/>
              </a:solidFill>
            </a:endParaRPr>
          </a:p>
        </p:txBody>
      </p:sp>
      <p:sp>
        <p:nvSpPr>
          <p:cNvPr id="3" name="TextBox 2">
            <a:extLst>
              <a:ext uri="{FF2B5EF4-FFF2-40B4-BE49-F238E27FC236}">
                <a16:creationId xmlns:a16="http://schemas.microsoft.com/office/drawing/2014/main" id="{0FA140E9-CF97-BDF6-7A27-5432FF728727}"/>
              </a:ext>
            </a:extLst>
          </p:cNvPr>
          <p:cNvSpPr txBox="1"/>
          <p:nvPr/>
        </p:nvSpPr>
        <p:spPr>
          <a:xfrm>
            <a:off x="281495" y="4383558"/>
            <a:ext cx="6103854" cy="1563185"/>
          </a:xfrm>
          <a:prstGeom prst="rect">
            <a:avLst/>
          </a:prstGeom>
          <a:noFill/>
        </p:spPr>
        <p:txBody>
          <a:bodyPr wrap="square">
            <a:spAutoFit/>
          </a:bodyPr>
          <a:lstStyle/>
          <a:p>
            <a:pPr marL="0" indent="0" algn="just">
              <a:lnSpc>
                <a:spcPts val="2850"/>
              </a:lnSpc>
              <a:buNone/>
            </a:pPr>
            <a:r>
              <a:rPr lang="en-US" sz="2000" dirty="0">
                <a:ea typeface="Martel Sans" pitchFamily="34" charset="-122"/>
                <a:cs typeface="Martel Sans" pitchFamily="34" charset="-120"/>
              </a:rPr>
              <a:t>This definition encompasses the entire journey from initial awareness through post-purchase evaluation, highlighting that consumer </a:t>
            </a:r>
            <a:r>
              <a:rPr lang="en-US" sz="2000" dirty="0" err="1">
                <a:ea typeface="Martel Sans" pitchFamily="34" charset="-122"/>
                <a:cs typeface="Martel Sans" pitchFamily="34" charset="-120"/>
              </a:rPr>
              <a:t>behaviour</a:t>
            </a:r>
            <a:r>
              <a:rPr lang="en-US" sz="2000" dirty="0">
                <a:ea typeface="Martel Sans" pitchFamily="34" charset="-122"/>
                <a:cs typeface="Martel Sans" pitchFamily="34" charset="-120"/>
              </a:rPr>
              <a:t> extends far beyond the simple act of buying.</a:t>
            </a:r>
            <a:endParaRPr lang="en-US" sz="2000" dirty="0"/>
          </a:p>
        </p:txBody>
      </p:sp>
      <p:pic>
        <p:nvPicPr>
          <p:cNvPr id="4" name="Image 0" descr="preencoded.png">
            <a:extLst>
              <a:ext uri="{FF2B5EF4-FFF2-40B4-BE49-F238E27FC236}">
                <a16:creationId xmlns:a16="http://schemas.microsoft.com/office/drawing/2014/main" id="{F9EBE81E-173E-B9BB-218C-616CB4173057}"/>
              </a:ext>
            </a:extLst>
          </p:cNvPr>
          <p:cNvPicPr>
            <a:picLocks noChangeAspect="1"/>
          </p:cNvPicPr>
          <p:nvPr/>
        </p:nvPicPr>
        <p:blipFill>
          <a:blip r:embed="rId3"/>
          <a:stretch>
            <a:fillRect/>
          </a:stretch>
        </p:blipFill>
        <p:spPr>
          <a:xfrm>
            <a:off x="6457361" y="1545996"/>
            <a:ext cx="5009503" cy="5222449"/>
          </a:xfrm>
          <a:prstGeom prst="rect">
            <a:avLst/>
          </a:prstGeom>
        </p:spPr>
      </p:pic>
    </p:spTree>
    <p:extLst>
      <p:ext uri="{BB962C8B-B14F-4D97-AF65-F5344CB8AC3E}">
        <p14:creationId xmlns:p14="http://schemas.microsoft.com/office/powerpoint/2010/main" val="40456006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E76A3-3190-7DA0-F07F-B18D49F0CB64}"/>
              </a:ext>
            </a:extLst>
          </p:cNvPr>
          <p:cNvSpPr>
            <a:spLocks noGrp="1"/>
          </p:cNvSpPr>
          <p:nvPr>
            <p:ph type="title"/>
          </p:nvPr>
        </p:nvSpPr>
        <p:spPr/>
        <p:txBody>
          <a:bodyPr/>
          <a:lstStyle/>
          <a:p>
            <a:endParaRPr lang="en-IN"/>
          </a:p>
        </p:txBody>
      </p:sp>
      <p:sp>
        <p:nvSpPr>
          <p:cNvPr id="3" name="Slide Number Placeholder 2">
            <a:extLst>
              <a:ext uri="{FF2B5EF4-FFF2-40B4-BE49-F238E27FC236}">
                <a16:creationId xmlns:a16="http://schemas.microsoft.com/office/drawing/2014/main" id="{62703F29-F6E3-B689-4BF0-03DA6FB30E1E}"/>
              </a:ext>
            </a:extLst>
          </p:cNvPr>
          <p:cNvSpPr>
            <a:spLocks noGrp="1"/>
          </p:cNvSpPr>
          <p:nvPr>
            <p:ph type="sldNum" sz="quarter" idx="12"/>
          </p:nvPr>
        </p:nvSpPr>
        <p:spPr/>
        <p:txBody>
          <a:bodyPr/>
          <a:lstStyle/>
          <a:p>
            <a:fld id="{3A4F6043-7A67-491B-98BC-F933DED7226D}" type="slidenum">
              <a:rPr lang="en-US" smtClean="0"/>
              <a:pPr/>
              <a:t>40</a:t>
            </a:fld>
            <a:endParaRPr lang="en-US" dirty="0"/>
          </a:p>
        </p:txBody>
      </p:sp>
      <p:sp>
        <p:nvSpPr>
          <p:cNvPr id="4" name="Table Placeholder 3">
            <a:extLst>
              <a:ext uri="{FF2B5EF4-FFF2-40B4-BE49-F238E27FC236}">
                <a16:creationId xmlns:a16="http://schemas.microsoft.com/office/drawing/2014/main" id="{1BE955E4-CFCE-F164-AACD-56BE3576BD8C}"/>
              </a:ext>
            </a:extLst>
          </p:cNvPr>
          <p:cNvSpPr>
            <a:spLocks noGrp="1"/>
          </p:cNvSpPr>
          <p:nvPr>
            <p:ph type="tbl" sz="quarter" idx="13"/>
          </p:nvPr>
        </p:nvSpPr>
        <p:spPr>
          <a:xfrm>
            <a:off x="420688" y="3429000"/>
            <a:ext cx="10661840" cy="3490925"/>
          </a:xfrm>
        </p:spPr>
        <p:txBody>
          <a:bodyPr/>
          <a:lstStyle/>
          <a:p>
            <a:endParaRPr lang="en-IN"/>
          </a:p>
        </p:txBody>
      </p:sp>
      <p:sp>
        <p:nvSpPr>
          <p:cNvPr id="6" name="TextBox 5">
            <a:extLst>
              <a:ext uri="{FF2B5EF4-FFF2-40B4-BE49-F238E27FC236}">
                <a16:creationId xmlns:a16="http://schemas.microsoft.com/office/drawing/2014/main" id="{8E78F9EB-6518-6A86-A679-EBA23136E92E}"/>
              </a:ext>
            </a:extLst>
          </p:cNvPr>
          <p:cNvSpPr txBox="1"/>
          <p:nvPr/>
        </p:nvSpPr>
        <p:spPr>
          <a:xfrm>
            <a:off x="553824" y="1767006"/>
            <a:ext cx="3603397" cy="4939814"/>
          </a:xfrm>
          <a:prstGeom prst="rect">
            <a:avLst/>
          </a:prstGeom>
          <a:noFill/>
        </p:spPr>
        <p:txBody>
          <a:bodyPr wrap="square">
            <a:spAutoFit/>
          </a:bodyPr>
          <a:lstStyle/>
          <a:p>
            <a:pPr algn="l" fontAlgn="base">
              <a:spcAft>
                <a:spcPts val="1800"/>
              </a:spcAft>
              <a:buFont typeface="Arial" panose="020B0604020202020204" pitchFamily="34" charset="0"/>
              <a:buChar char="•"/>
            </a:pPr>
            <a:r>
              <a:rPr lang="en-US" b="0" i="1" dirty="0">
                <a:solidFill>
                  <a:srgbClr val="273239"/>
                </a:solidFill>
                <a:effectLst/>
              </a:rPr>
              <a:t>Consumerism is the pursuit of material possessions tied to happiness and success, shaping identities and social dynamics.</a:t>
            </a:r>
          </a:p>
          <a:p>
            <a:pPr algn="l" fontAlgn="base">
              <a:spcAft>
                <a:spcPts val="1800"/>
              </a:spcAft>
              <a:buFont typeface="Arial" panose="020B0604020202020204" pitchFamily="34" charset="0"/>
              <a:buChar char="•"/>
            </a:pPr>
            <a:r>
              <a:rPr lang="en-US" b="0" i="1" dirty="0">
                <a:solidFill>
                  <a:srgbClr val="273239"/>
                </a:solidFill>
                <a:effectLst/>
              </a:rPr>
              <a:t>The roots of consumer culture trace back to the Industrial Revolution, gaining momentum post-World War 2 with economic prosperity and marketing strategies.</a:t>
            </a:r>
          </a:p>
          <a:p>
            <a:pPr algn="l" fontAlgn="base">
              <a:spcAft>
                <a:spcPts val="1800"/>
              </a:spcAft>
              <a:buFont typeface="Arial" panose="020B0604020202020204" pitchFamily="34" charset="0"/>
              <a:buChar char="•"/>
            </a:pPr>
            <a:r>
              <a:rPr lang="en-US" b="0" i="1" dirty="0">
                <a:solidFill>
                  <a:srgbClr val="273239"/>
                </a:solidFill>
                <a:effectLst/>
              </a:rPr>
              <a:t>Consumerism operates through marketing, cultural influences, psychological triggers, globalization, and the cycle of desire, purchase, and disposal.</a:t>
            </a:r>
          </a:p>
          <a:p>
            <a:pPr algn="l" fontAlgn="base">
              <a:spcAft>
                <a:spcPts val="1800"/>
              </a:spcAft>
              <a:buFont typeface="Arial" panose="020B0604020202020204" pitchFamily="34" charset="0"/>
              <a:buChar char="•"/>
            </a:pPr>
            <a:endParaRPr lang="en-US" b="0" i="1" dirty="0">
              <a:solidFill>
                <a:srgbClr val="273239"/>
              </a:solidFill>
              <a:effectLst/>
            </a:endParaRPr>
          </a:p>
        </p:txBody>
      </p:sp>
      <p:sp>
        <p:nvSpPr>
          <p:cNvPr id="8" name="TextBox 7">
            <a:extLst>
              <a:ext uri="{FF2B5EF4-FFF2-40B4-BE49-F238E27FC236}">
                <a16:creationId xmlns:a16="http://schemas.microsoft.com/office/drawing/2014/main" id="{E4B6B9DD-8A88-ABB0-1C8B-1E5D2C574476}"/>
              </a:ext>
            </a:extLst>
          </p:cNvPr>
          <p:cNvSpPr txBox="1"/>
          <p:nvPr/>
        </p:nvSpPr>
        <p:spPr>
          <a:xfrm>
            <a:off x="4157221" y="1445840"/>
            <a:ext cx="7614091" cy="5293757"/>
          </a:xfrm>
          <a:prstGeom prst="rect">
            <a:avLst/>
          </a:prstGeom>
          <a:noFill/>
        </p:spPr>
        <p:txBody>
          <a:bodyPr wrap="square">
            <a:spAutoFit/>
          </a:bodyPr>
          <a:lstStyle/>
          <a:p>
            <a:pPr algn="just" fontAlgn="base">
              <a:buNone/>
            </a:pPr>
            <a:r>
              <a:rPr lang="en-US" b="1" i="0" dirty="0">
                <a:solidFill>
                  <a:srgbClr val="273239"/>
                </a:solidFill>
                <a:effectLst/>
              </a:rPr>
              <a:t>Characteristics of Consumer Culture</a:t>
            </a:r>
          </a:p>
          <a:p>
            <a:pPr marL="342900" indent="-342900" algn="just" rtl="0" fontAlgn="base">
              <a:spcAft>
                <a:spcPts val="750"/>
              </a:spcAft>
              <a:buAutoNum type="arabicPeriod"/>
            </a:pPr>
            <a:r>
              <a:rPr lang="en-US" sz="1600" b="1" i="0" dirty="0">
                <a:solidFill>
                  <a:srgbClr val="273239"/>
                </a:solidFill>
                <a:effectLst/>
              </a:rPr>
              <a:t>Materialism: </a:t>
            </a:r>
            <a:r>
              <a:rPr lang="en-US" sz="1400" b="0" i="0" dirty="0">
                <a:solidFill>
                  <a:srgbClr val="273239"/>
                </a:solidFill>
                <a:effectLst/>
              </a:rPr>
              <a:t>Consumer culture is characterized by a strong emphasis on material possessions. </a:t>
            </a:r>
          </a:p>
          <a:p>
            <a:pPr marL="285750" indent="-285750" algn="just" rtl="0" fontAlgn="base">
              <a:spcAft>
                <a:spcPts val="750"/>
              </a:spcAft>
              <a:buFont typeface="Arial" panose="020B0604020202020204" pitchFamily="34" charset="0"/>
              <a:buChar char="•"/>
            </a:pPr>
            <a:r>
              <a:rPr lang="en-US" sz="1400" dirty="0">
                <a:solidFill>
                  <a:srgbClr val="273239"/>
                </a:solidFill>
              </a:rPr>
              <a:t>G</a:t>
            </a:r>
            <a:r>
              <a:rPr lang="en-US" sz="1400" b="0" i="0" dirty="0">
                <a:solidFill>
                  <a:srgbClr val="273239"/>
                </a:solidFill>
                <a:effectLst/>
              </a:rPr>
              <a:t>oods and services becomes a central aspect of individual identity, with the accumulation of possessions viewed as a measure of success and happiness.</a:t>
            </a:r>
          </a:p>
          <a:p>
            <a:pPr algn="just" rtl="0" fontAlgn="base">
              <a:spcAft>
                <a:spcPts val="750"/>
              </a:spcAft>
              <a:buNone/>
            </a:pPr>
            <a:r>
              <a:rPr lang="en-US" sz="1600" b="1" i="0" dirty="0">
                <a:solidFill>
                  <a:srgbClr val="273239"/>
                </a:solidFill>
                <a:effectLst/>
              </a:rPr>
              <a:t>2. Brand Loyalty: </a:t>
            </a:r>
            <a:r>
              <a:rPr lang="en-US" sz="1400" b="0" i="0" dirty="0">
                <a:solidFill>
                  <a:srgbClr val="273239"/>
                </a:solidFill>
                <a:effectLst/>
              </a:rPr>
              <a:t>Individuals in consumer cultures often form strong attachments to specific brands. </a:t>
            </a:r>
          </a:p>
          <a:p>
            <a:pPr marL="285750" indent="-285750" algn="just" rtl="0" fontAlgn="base">
              <a:spcAft>
                <a:spcPts val="750"/>
              </a:spcAft>
              <a:buFont typeface="Arial" panose="020B0604020202020204" pitchFamily="34" charset="0"/>
              <a:buChar char="•"/>
            </a:pPr>
            <a:r>
              <a:rPr lang="en-US" sz="1400" b="0" i="0" dirty="0">
                <a:solidFill>
                  <a:srgbClr val="273239"/>
                </a:solidFill>
                <a:effectLst/>
              </a:rPr>
              <a:t>Brands become symbolic, representing not only the quality of the product but also a statement about personal identity and lifestyle.</a:t>
            </a:r>
          </a:p>
          <a:p>
            <a:pPr algn="just" rtl="0" fontAlgn="base">
              <a:spcAft>
                <a:spcPts val="750"/>
              </a:spcAft>
              <a:buNone/>
            </a:pPr>
            <a:r>
              <a:rPr lang="en-US" sz="1600" b="1" i="0" dirty="0">
                <a:solidFill>
                  <a:srgbClr val="273239"/>
                </a:solidFill>
                <a:effectLst/>
              </a:rPr>
              <a:t>3. Throwaway Culture: </a:t>
            </a:r>
            <a:r>
              <a:rPr lang="en-US" sz="1400" b="0" i="0" dirty="0">
                <a:solidFill>
                  <a:srgbClr val="273239"/>
                </a:solidFill>
                <a:effectLst/>
              </a:rPr>
              <a:t>Consumer culture is marked by a tendency to dispose of goods and replace them with newer, trendier items. </a:t>
            </a:r>
          </a:p>
          <a:p>
            <a:pPr marL="285750" indent="-285750" algn="just" rtl="0" fontAlgn="base">
              <a:spcAft>
                <a:spcPts val="750"/>
              </a:spcAft>
              <a:buFont typeface="Arial" panose="020B0604020202020204" pitchFamily="34" charset="0"/>
              <a:buChar char="•"/>
            </a:pPr>
            <a:r>
              <a:rPr lang="en-US" sz="1400" b="0" i="0" dirty="0">
                <a:solidFill>
                  <a:srgbClr val="273239"/>
                </a:solidFill>
                <a:effectLst/>
              </a:rPr>
              <a:t>The rapid turnover of possessions contributes to a disposable mindset, leading to environmental concerns and resource depletion.</a:t>
            </a:r>
          </a:p>
          <a:p>
            <a:pPr algn="just" rtl="0" fontAlgn="base">
              <a:spcAft>
                <a:spcPts val="750"/>
              </a:spcAft>
              <a:buNone/>
            </a:pPr>
            <a:r>
              <a:rPr lang="en-US" sz="1600" b="1" i="0" dirty="0">
                <a:solidFill>
                  <a:srgbClr val="273239"/>
                </a:solidFill>
                <a:effectLst/>
              </a:rPr>
              <a:t>4. Globalization: </a:t>
            </a:r>
            <a:r>
              <a:rPr lang="en-US" sz="1400" b="0" i="0" dirty="0">
                <a:solidFill>
                  <a:srgbClr val="273239"/>
                </a:solidFill>
                <a:effectLst/>
              </a:rPr>
              <a:t>The globalization of markets and the interconnectedness of economies contribute to the diversity of products available in consumer cultures. </a:t>
            </a:r>
          </a:p>
          <a:p>
            <a:pPr marL="285750" indent="-285750" algn="just" rtl="0" fontAlgn="base">
              <a:spcAft>
                <a:spcPts val="750"/>
              </a:spcAft>
              <a:buFont typeface="Arial" panose="020B0604020202020204" pitchFamily="34" charset="0"/>
              <a:buChar char="•"/>
            </a:pPr>
            <a:r>
              <a:rPr lang="en-US" sz="1400" b="0" i="0" dirty="0">
                <a:solidFill>
                  <a:srgbClr val="273239"/>
                </a:solidFill>
                <a:effectLst/>
              </a:rPr>
              <a:t>People have access to goods and services from various parts of the world, influencing trends and preferences on a global scale.</a:t>
            </a:r>
          </a:p>
          <a:p>
            <a:pPr algn="just" rtl="0" fontAlgn="base">
              <a:spcAft>
                <a:spcPts val="750"/>
              </a:spcAft>
              <a:buNone/>
            </a:pPr>
            <a:r>
              <a:rPr lang="en-US" sz="1600" b="1" i="0" dirty="0">
                <a:solidFill>
                  <a:srgbClr val="273239"/>
                </a:solidFill>
                <a:effectLst/>
              </a:rPr>
              <a:t>5. Status Symbolism: </a:t>
            </a:r>
            <a:r>
              <a:rPr lang="en-US" sz="1400" b="0" i="0" dirty="0">
                <a:solidFill>
                  <a:srgbClr val="273239"/>
                </a:solidFill>
                <a:effectLst/>
              </a:rPr>
              <a:t>Possessions, especially branded or luxury items, are often used as symbols of social status. </a:t>
            </a:r>
          </a:p>
          <a:p>
            <a:pPr marL="285750" indent="-285750" algn="just" rtl="0" fontAlgn="base">
              <a:spcAft>
                <a:spcPts val="750"/>
              </a:spcAft>
              <a:buFont typeface="Arial" panose="020B0604020202020204" pitchFamily="34" charset="0"/>
              <a:buChar char="•"/>
            </a:pPr>
            <a:r>
              <a:rPr lang="en-US" sz="1400" b="0" i="0" dirty="0">
                <a:solidFill>
                  <a:srgbClr val="273239"/>
                </a:solidFill>
                <a:effectLst/>
              </a:rPr>
              <a:t>The type of car, clothing, or electronic gadgets one owns can convey a message about their place in the social hierarchy</a:t>
            </a:r>
            <a:r>
              <a:rPr lang="en-US" sz="1200" b="0" i="0" dirty="0">
                <a:solidFill>
                  <a:srgbClr val="273239"/>
                </a:solidFill>
                <a:effectLst/>
              </a:rPr>
              <a:t>.</a:t>
            </a:r>
          </a:p>
        </p:txBody>
      </p:sp>
    </p:spTree>
    <p:extLst>
      <p:ext uri="{BB962C8B-B14F-4D97-AF65-F5344CB8AC3E}">
        <p14:creationId xmlns:p14="http://schemas.microsoft.com/office/powerpoint/2010/main" val="29175093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82DA4-A406-E024-D22F-96413FADFB00}"/>
              </a:ext>
            </a:extLst>
          </p:cNvPr>
          <p:cNvSpPr>
            <a:spLocks noGrp="1"/>
          </p:cNvSpPr>
          <p:nvPr>
            <p:ph type="title"/>
          </p:nvPr>
        </p:nvSpPr>
        <p:spPr>
          <a:xfrm>
            <a:off x="583678" y="1468997"/>
            <a:ext cx="10661904" cy="512990"/>
          </a:xfrm>
        </p:spPr>
        <p:txBody>
          <a:bodyPr>
            <a:normAutofit fontScale="90000"/>
          </a:bodyPr>
          <a:lstStyle/>
          <a:p>
            <a:r>
              <a:rPr lang="en-US" sz="2400" b="1" dirty="0">
                <a:solidFill>
                  <a:srgbClr val="273239"/>
                </a:solidFill>
              </a:rPr>
              <a:t>How does Consumerism Work?</a:t>
            </a:r>
            <a:br>
              <a:rPr lang="en-US" sz="2400" b="1" dirty="0">
                <a:solidFill>
                  <a:srgbClr val="273239"/>
                </a:solidFill>
              </a:rPr>
            </a:br>
            <a:endParaRPr lang="en-IN" sz="2400" dirty="0"/>
          </a:p>
        </p:txBody>
      </p:sp>
      <p:sp>
        <p:nvSpPr>
          <p:cNvPr id="3" name="Slide Number Placeholder 2">
            <a:extLst>
              <a:ext uri="{FF2B5EF4-FFF2-40B4-BE49-F238E27FC236}">
                <a16:creationId xmlns:a16="http://schemas.microsoft.com/office/drawing/2014/main" id="{52E7246C-3A67-E3E9-2E3F-80B7345C8A37}"/>
              </a:ext>
            </a:extLst>
          </p:cNvPr>
          <p:cNvSpPr>
            <a:spLocks noGrp="1"/>
          </p:cNvSpPr>
          <p:nvPr>
            <p:ph type="sldNum" sz="quarter" idx="12"/>
          </p:nvPr>
        </p:nvSpPr>
        <p:spPr/>
        <p:txBody>
          <a:bodyPr/>
          <a:lstStyle/>
          <a:p>
            <a:fld id="{3A4F6043-7A67-491B-98BC-F933DED7226D}" type="slidenum">
              <a:rPr lang="en-US" smtClean="0"/>
              <a:pPr/>
              <a:t>41</a:t>
            </a:fld>
            <a:endParaRPr lang="en-US" dirty="0"/>
          </a:p>
        </p:txBody>
      </p:sp>
      <p:sp>
        <p:nvSpPr>
          <p:cNvPr id="4" name="Table Placeholder 3">
            <a:extLst>
              <a:ext uri="{FF2B5EF4-FFF2-40B4-BE49-F238E27FC236}">
                <a16:creationId xmlns:a16="http://schemas.microsoft.com/office/drawing/2014/main" id="{D4A74233-468B-BF79-20F4-DD4669AD6C10}"/>
              </a:ext>
            </a:extLst>
          </p:cNvPr>
          <p:cNvSpPr>
            <a:spLocks noGrp="1"/>
          </p:cNvSpPr>
          <p:nvPr>
            <p:ph type="tbl" sz="quarter" idx="13"/>
          </p:nvPr>
        </p:nvSpPr>
        <p:spPr/>
        <p:txBody>
          <a:bodyPr/>
          <a:lstStyle/>
          <a:p>
            <a:endParaRPr lang="en-IN"/>
          </a:p>
        </p:txBody>
      </p:sp>
      <p:sp>
        <p:nvSpPr>
          <p:cNvPr id="6" name="TextBox 5">
            <a:extLst>
              <a:ext uri="{FF2B5EF4-FFF2-40B4-BE49-F238E27FC236}">
                <a16:creationId xmlns:a16="http://schemas.microsoft.com/office/drawing/2014/main" id="{89FE537A-6E61-1767-0F49-66CECC5D249C}"/>
              </a:ext>
            </a:extLst>
          </p:cNvPr>
          <p:cNvSpPr txBox="1"/>
          <p:nvPr/>
        </p:nvSpPr>
        <p:spPr>
          <a:xfrm>
            <a:off x="583678" y="1802878"/>
            <a:ext cx="5147819" cy="4832092"/>
          </a:xfrm>
          <a:prstGeom prst="rect">
            <a:avLst/>
          </a:prstGeom>
          <a:noFill/>
        </p:spPr>
        <p:txBody>
          <a:bodyPr wrap="square">
            <a:spAutoFit/>
          </a:bodyPr>
          <a:lstStyle/>
          <a:p>
            <a:pPr algn="just" rtl="0" fontAlgn="base">
              <a:spcAft>
                <a:spcPts val="750"/>
              </a:spcAft>
              <a:buNone/>
            </a:pPr>
            <a:r>
              <a:rPr lang="en-US" sz="1600" b="0" i="0" dirty="0">
                <a:solidFill>
                  <a:srgbClr val="273239"/>
                </a:solidFill>
                <a:effectLst/>
              </a:rPr>
              <a:t>The working of Consumerism can be explained in the following points:</a:t>
            </a:r>
          </a:p>
          <a:p>
            <a:pPr algn="just" rtl="0" fontAlgn="base">
              <a:spcAft>
                <a:spcPts val="750"/>
              </a:spcAft>
              <a:buNone/>
            </a:pPr>
            <a:r>
              <a:rPr lang="en-US" sz="1600" b="1" i="0" dirty="0">
                <a:solidFill>
                  <a:srgbClr val="273239"/>
                </a:solidFill>
                <a:effectLst/>
              </a:rPr>
              <a:t>1. Marketing </a:t>
            </a:r>
            <a:r>
              <a:rPr lang="en-US" sz="1600" b="1" i="0" dirty="0">
                <a:effectLst/>
              </a:rPr>
              <a:t>and </a:t>
            </a:r>
            <a:r>
              <a:rPr lang="en-US" sz="1600" b="1" dirty="0"/>
              <a:t>Advertising</a:t>
            </a:r>
            <a:r>
              <a:rPr lang="en-US" sz="1600" b="1" i="0" dirty="0">
                <a:solidFill>
                  <a:srgbClr val="273239"/>
                </a:solidFill>
                <a:effectLst/>
              </a:rPr>
              <a:t>: </a:t>
            </a:r>
            <a:r>
              <a:rPr lang="en-US" sz="1600" b="0" i="0" dirty="0">
                <a:solidFill>
                  <a:srgbClr val="273239"/>
                </a:solidFill>
                <a:effectLst/>
              </a:rPr>
              <a:t>Consumerism begins with marketing and </a:t>
            </a:r>
            <a:r>
              <a:rPr lang="en-US" sz="1600" dirty="0"/>
              <a:t>advertising strategies</a:t>
            </a:r>
            <a:r>
              <a:rPr lang="en-US" sz="1600" b="0" i="0" dirty="0">
                <a:solidFill>
                  <a:srgbClr val="273239"/>
                </a:solidFill>
                <a:effectLst/>
              </a:rPr>
              <a:t> designed to create desires and needs. Advertisers meticulously craft messages that appeal to the emotions and aspirations of the target audience. </a:t>
            </a:r>
          </a:p>
          <a:p>
            <a:pPr algn="just" rtl="0" fontAlgn="base">
              <a:spcAft>
                <a:spcPts val="750"/>
              </a:spcAft>
              <a:buNone/>
            </a:pPr>
            <a:r>
              <a:rPr lang="en-US" sz="1600" b="1" i="0" dirty="0">
                <a:solidFill>
                  <a:srgbClr val="273239"/>
                </a:solidFill>
                <a:effectLst/>
              </a:rPr>
              <a:t>2. Cultural Influences: </a:t>
            </a:r>
            <a:r>
              <a:rPr lang="en-US" sz="1600" b="0" i="0" dirty="0">
                <a:solidFill>
                  <a:srgbClr val="273239"/>
                </a:solidFill>
                <a:effectLst/>
              </a:rPr>
              <a:t>Consumerism is deeply intertwined with culture. Cultural influences, including societal norms, values, and trends, play a crucial role in shaping what is considered desirable or prestigious. The media, celebrities, and influencers contribute to the creation of consumer trends, establishing certain products or brands as status symbols.</a:t>
            </a:r>
          </a:p>
          <a:p>
            <a:pPr algn="just" rtl="0" fontAlgn="base">
              <a:spcAft>
                <a:spcPts val="750"/>
              </a:spcAft>
              <a:buNone/>
            </a:pPr>
            <a:r>
              <a:rPr lang="en-US" sz="1600" b="1" i="0" dirty="0">
                <a:solidFill>
                  <a:srgbClr val="273239"/>
                </a:solidFill>
                <a:effectLst/>
              </a:rPr>
              <a:t>3. Psychological Triggers: </a:t>
            </a:r>
            <a:r>
              <a:rPr lang="en-US" sz="1600" b="0" i="0" dirty="0">
                <a:solidFill>
                  <a:srgbClr val="273239"/>
                </a:solidFill>
                <a:effectLst/>
              </a:rPr>
              <a:t>Consumerism taps into psychological triggers to influence consumer behavior. These triggers include the Fear of Missing Out (FOMO), the desire for social validation, and the pursuit of self-worth through material possessions. Marketers exploit these triggers to create a sense of urgency and necessity around certain products.</a:t>
            </a:r>
          </a:p>
        </p:txBody>
      </p:sp>
      <p:sp>
        <p:nvSpPr>
          <p:cNvPr id="8" name="TextBox 7">
            <a:extLst>
              <a:ext uri="{FF2B5EF4-FFF2-40B4-BE49-F238E27FC236}">
                <a16:creationId xmlns:a16="http://schemas.microsoft.com/office/drawing/2014/main" id="{B606045D-99B9-C7C2-E9EF-6B9B0184B731}"/>
              </a:ext>
            </a:extLst>
          </p:cNvPr>
          <p:cNvSpPr txBox="1"/>
          <p:nvPr/>
        </p:nvSpPr>
        <p:spPr>
          <a:xfrm>
            <a:off x="6656895" y="1467413"/>
            <a:ext cx="4951427" cy="5283498"/>
          </a:xfrm>
          <a:prstGeom prst="rect">
            <a:avLst/>
          </a:prstGeom>
          <a:noFill/>
        </p:spPr>
        <p:txBody>
          <a:bodyPr wrap="square">
            <a:spAutoFit/>
          </a:bodyPr>
          <a:lstStyle/>
          <a:p>
            <a:pPr algn="just" rtl="0" fontAlgn="base">
              <a:spcAft>
                <a:spcPts val="750"/>
              </a:spcAft>
              <a:buNone/>
            </a:pPr>
            <a:r>
              <a:rPr lang="en-US" sz="1800" b="1" i="0" dirty="0">
                <a:solidFill>
                  <a:srgbClr val="273239"/>
                </a:solidFill>
                <a:effectLst/>
              </a:rPr>
              <a:t>4. Accessibility and Globalization: </a:t>
            </a:r>
            <a:r>
              <a:rPr lang="en-US" sz="1800" b="0" i="0" dirty="0">
                <a:solidFill>
                  <a:srgbClr val="273239"/>
                </a:solidFill>
                <a:effectLst/>
              </a:rPr>
              <a:t>The accessibility of a wide range of products from around the world is a hallmark of consumerism. Globalization has enabled consumers to access goods and services from diverse cultures, contributing to a constant influx of new trends and choices. </a:t>
            </a:r>
          </a:p>
          <a:p>
            <a:pPr algn="just" rtl="0" fontAlgn="base">
              <a:spcAft>
                <a:spcPts val="750"/>
              </a:spcAft>
              <a:buNone/>
            </a:pPr>
            <a:r>
              <a:rPr lang="en-US" sz="1800" b="1" i="0" dirty="0">
                <a:solidFill>
                  <a:srgbClr val="273239"/>
                </a:solidFill>
                <a:effectLst/>
              </a:rPr>
              <a:t>5. Consumer Identity and Lifestyle: </a:t>
            </a:r>
            <a:r>
              <a:rPr lang="en-US" sz="1800" b="0" i="0" dirty="0">
                <a:solidFill>
                  <a:srgbClr val="273239"/>
                </a:solidFill>
                <a:effectLst/>
              </a:rPr>
              <a:t>Consumerism is closely tied to personal identity and lifestyle. Individuals often define themselves by the products they own, the brands they choose, and the lifestyle they project. </a:t>
            </a:r>
          </a:p>
          <a:p>
            <a:pPr algn="just" rtl="0" fontAlgn="base">
              <a:spcAft>
                <a:spcPts val="750"/>
              </a:spcAft>
              <a:buNone/>
            </a:pPr>
            <a:r>
              <a:rPr lang="en-US" sz="1800" b="1" i="0" dirty="0">
                <a:solidFill>
                  <a:srgbClr val="273239"/>
                </a:solidFill>
                <a:effectLst/>
              </a:rPr>
              <a:t>6. Cycle of Desire, Purchase, and Disposal: </a:t>
            </a:r>
            <a:r>
              <a:rPr lang="en-US" sz="1800" b="0" i="0" dirty="0">
                <a:solidFill>
                  <a:srgbClr val="273239"/>
                </a:solidFill>
                <a:effectLst/>
              </a:rPr>
              <a:t>Consumerism perpetuates a cycle wherein desires are created, purchases are made, and goods are eventually disposed of to make room for new acquisitions. This cycle is integral to the economic model of consumerism, driving continuous production and consumption.</a:t>
            </a:r>
          </a:p>
        </p:txBody>
      </p:sp>
    </p:spTree>
    <p:extLst>
      <p:ext uri="{BB962C8B-B14F-4D97-AF65-F5344CB8AC3E}">
        <p14:creationId xmlns:p14="http://schemas.microsoft.com/office/powerpoint/2010/main" val="28209362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42667-6837-6938-F9A4-6509F9F09FB6}"/>
              </a:ext>
            </a:extLst>
          </p:cNvPr>
          <p:cNvSpPr>
            <a:spLocks noGrp="1"/>
          </p:cNvSpPr>
          <p:nvPr>
            <p:ph type="title"/>
          </p:nvPr>
        </p:nvSpPr>
        <p:spPr/>
        <p:txBody>
          <a:bodyPr/>
          <a:lstStyle/>
          <a:p>
            <a:endParaRPr lang="en-IN"/>
          </a:p>
        </p:txBody>
      </p:sp>
      <p:sp>
        <p:nvSpPr>
          <p:cNvPr id="3" name="Slide Number Placeholder 2">
            <a:extLst>
              <a:ext uri="{FF2B5EF4-FFF2-40B4-BE49-F238E27FC236}">
                <a16:creationId xmlns:a16="http://schemas.microsoft.com/office/drawing/2014/main" id="{8075CA69-D9C8-0632-9E11-797E660F55A9}"/>
              </a:ext>
            </a:extLst>
          </p:cNvPr>
          <p:cNvSpPr>
            <a:spLocks noGrp="1"/>
          </p:cNvSpPr>
          <p:nvPr>
            <p:ph type="sldNum" sz="quarter" idx="12"/>
          </p:nvPr>
        </p:nvSpPr>
        <p:spPr/>
        <p:txBody>
          <a:bodyPr/>
          <a:lstStyle/>
          <a:p>
            <a:fld id="{3A4F6043-7A67-491B-98BC-F933DED7226D}" type="slidenum">
              <a:rPr lang="en-US" smtClean="0"/>
              <a:pPr/>
              <a:t>42</a:t>
            </a:fld>
            <a:endParaRPr lang="en-US" dirty="0"/>
          </a:p>
        </p:txBody>
      </p:sp>
      <p:sp>
        <p:nvSpPr>
          <p:cNvPr id="4" name="Table Placeholder 3">
            <a:extLst>
              <a:ext uri="{FF2B5EF4-FFF2-40B4-BE49-F238E27FC236}">
                <a16:creationId xmlns:a16="http://schemas.microsoft.com/office/drawing/2014/main" id="{1234D861-2A61-C260-DF33-3EF870C25F72}"/>
              </a:ext>
            </a:extLst>
          </p:cNvPr>
          <p:cNvSpPr>
            <a:spLocks noGrp="1"/>
          </p:cNvSpPr>
          <p:nvPr>
            <p:ph type="tbl" sz="quarter" idx="13"/>
          </p:nvPr>
        </p:nvSpPr>
        <p:spPr>
          <a:xfrm>
            <a:off x="420688" y="2161097"/>
            <a:ext cx="10661840" cy="3490925"/>
          </a:xfrm>
        </p:spPr>
        <p:txBody>
          <a:bodyPr/>
          <a:lstStyle/>
          <a:p>
            <a:endParaRPr lang="en-IN"/>
          </a:p>
        </p:txBody>
      </p:sp>
      <p:sp>
        <p:nvSpPr>
          <p:cNvPr id="6" name="TextBox 5">
            <a:extLst>
              <a:ext uri="{FF2B5EF4-FFF2-40B4-BE49-F238E27FC236}">
                <a16:creationId xmlns:a16="http://schemas.microsoft.com/office/drawing/2014/main" id="{5C7E9C96-FF6F-8384-B63C-A11BEF685B68}"/>
              </a:ext>
            </a:extLst>
          </p:cNvPr>
          <p:cNvSpPr txBox="1"/>
          <p:nvPr/>
        </p:nvSpPr>
        <p:spPr>
          <a:xfrm>
            <a:off x="631596" y="2272853"/>
            <a:ext cx="10661840" cy="2657138"/>
          </a:xfrm>
          <a:prstGeom prst="rect">
            <a:avLst/>
          </a:prstGeom>
          <a:noFill/>
        </p:spPr>
        <p:txBody>
          <a:bodyPr wrap="square">
            <a:spAutoFit/>
          </a:bodyPr>
          <a:lstStyle/>
          <a:p>
            <a:pPr algn="just" fontAlgn="base">
              <a:buNone/>
            </a:pPr>
            <a:r>
              <a:rPr lang="en-US" sz="2000" b="1" i="0" dirty="0">
                <a:solidFill>
                  <a:srgbClr val="273239"/>
                </a:solidFill>
                <a:effectLst/>
              </a:rPr>
              <a:t>What is Conspicuous Consumption?</a:t>
            </a:r>
          </a:p>
          <a:p>
            <a:pPr algn="just" rtl="0" fontAlgn="base">
              <a:spcAft>
                <a:spcPts val="750"/>
              </a:spcAft>
              <a:buNone/>
            </a:pPr>
            <a:r>
              <a:rPr lang="en-US" sz="2000" b="0" i="0" dirty="0">
                <a:solidFill>
                  <a:srgbClr val="273239"/>
                </a:solidFill>
                <a:effectLst/>
              </a:rPr>
              <a:t>Conspicuous consumption is a term coined by economist and sociologist </a:t>
            </a:r>
            <a:r>
              <a:rPr lang="en-US" sz="2000" b="0" i="1" dirty="0">
                <a:solidFill>
                  <a:srgbClr val="273239"/>
                </a:solidFill>
                <a:effectLst/>
              </a:rPr>
              <a:t>Thorstein Veblen</a:t>
            </a:r>
            <a:r>
              <a:rPr lang="en-US" sz="2000" b="0" i="0" dirty="0">
                <a:solidFill>
                  <a:srgbClr val="273239"/>
                </a:solidFill>
                <a:effectLst/>
              </a:rPr>
              <a:t> in the late 19th century. It refers to the act of acquiring and displaying goods and services with the primary purpose of signaling one's wealth and social status. In a consumer culture, conspicuous consumption involves making purchases not for practical reasons but to visibly demonstrate one's economic power and standing within society. This behavior is often driven by a desire for social recognition and validation. </a:t>
            </a:r>
          </a:p>
          <a:p>
            <a:pPr algn="just" rtl="0" fontAlgn="base">
              <a:spcAft>
                <a:spcPts val="750"/>
              </a:spcAft>
              <a:buNone/>
            </a:pPr>
            <a:r>
              <a:rPr lang="en-US" sz="2000" b="1" i="0" dirty="0">
                <a:solidFill>
                  <a:srgbClr val="273239"/>
                </a:solidFill>
                <a:effectLst/>
              </a:rPr>
              <a:t>Examples</a:t>
            </a:r>
            <a:r>
              <a:rPr lang="en-US" sz="2000" b="0" i="0" dirty="0">
                <a:solidFill>
                  <a:srgbClr val="273239"/>
                </a:solidFill>
                <a:effectLst/>
              </a:rPr>
              <a:t> include owning luxury cars, designer clothing, and high-end electronic devices, which serve as visible markers of affluence and success.</a:t>
            </a:r>
          </a:p>
        </p:txBody>
      </p:sp>
    </p:spTree>
    <p:extLst>
      <p:ext uri="{BB962C8B-B14F-4D97-AF65-F5344CB8AC3E}">
        <p14:creationId xmlns:p14="http://schemas.microsoft.com/office/powerpoint/2010/main" val="3605371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B4368-65DB-B3DE-EDC4-830817F884D1}"/>
              </a:ext>
            </a:extLst>
          </p:cNvPr>
          <p:cNvSpPr>
            <a:spLocks noGrp="1"/>
          </p:cNvSpPr>
          <p:nvPr>
            <p:ph type="title"/>
          </p:nvPr>
        </p:nvSpPr>
        <p:spPr>
          <a:xfrm>
            <a:off x="420624" y="1310326"/>
            <a:ext cx="10661904" cy="380362"/>
          </a:xfrm>
        </p:spPr>
        <p:txBody>
          <a:bodyPr>
            <a:normAutofit fontScale="90000"/>
          </a:bodyPr>
          <a:lstStyle/>
          <a:p>
            <a:r>
              <a:rPr lang="en-US" sz="2400" b="1" dirty="0">
                <a:solidFill>
                  <a:srgbClr val="273239"/>
                </a:solidFill>
              </a:rPr>
              <a:t>Advantages of Consumerism</a:t>
            </a:r>
            <a:br>
              <a:rPr lang="en-US" sz="2400" b="1" dirty="0">
                <a:solidFill>
                  <a:srgbClr val="273239"/>
                </a:solidFill>
              </a:rPr>
            </a:br>
            <a:endParaRPr lang="en-IN" sz="2400" dirty="0"/>
          </a:p>
        </p:txBody>
      </p:sp>
      <p:sp>
        <p:nvSpPr>
          <p:cNvPr id="3" name="Slide Number Placeholder 2">
            <a:extLst>
              <a:ext uri="{FF2B5EF4-FFF2-40B4-BE49-F238E27FC236}">
                <a16:creationId xmlns:a16="http://schemas.microsoft.com/office/drawing/2014/main" id="{57C75861-CF71-2A7E-BF26-50E4DFC7D08B}"/>
              </a:ext>
            </a:extLst>
          </p:cNvPr>
          <p:cNvSpPr>
            <a:spLocks noGrp="1"/>
          </p:cNvSpPr>
          <p:nvPr>
            <p:ph type="sldNum" sz="quarter" idx="12"/>
          </p:nvPr>
        </p:nvSpPr>
        <p:spPr/>
        <p:txBody>
          <a:bodyPr/>
          <a:lstStyle/>
          <a:p>
            <a:fld id="{3A4F6043-7A67-491B-98BC-F933DED7226D}" type="slidenum">
              <a:rPr lang="en-US" smtClean="0"/>
              <a:pPr/>
              <a:t>43</a:t>
            </a:fld>
            <a:endParaRPr lang="en-US" dirty="0"/>
          </a:p>
        </p:txBody>
      </p:sp>
      <p:sp>
        <p:nvSpPr>
          <p:cNvPr id="4" name="Table Placeholder 3">
            <a:extLst>
              <a:ext uri="{FF2B5EF4-FFF2-40B4-BE49-F238E27FC236}">
                <a16:creationId xmlns:a16="http://schemas.microsoft.com/office/drawing/2014/main" id="{4324BAD4-637D-95F9-55AF-CE823EA7242D}"/>
              </a:ext>
            </a:extLst>
          </p:cNvPr>
          <p:cNvSpPr>
            <a:spLocks noGrp="1"/>
          </p:cNvSpPr>
          <p:nvPr>
            <p:ph type="tbl" sz="quarter" idx="13"/>
          </p:nvPr>
        </p:nvSpPr>
        <p:spPr/>
        <p:txBody>
          <a:bodyPr/>
          <a:lstStyle/>
          <a:p>
            <a:endParaRPr lang="en-IN" dirty="0"/>
          </a:p>
        </p:txBody>
      </p:sp>
      <p:sp>
        <p:nvSpPr>
          <p:cNvPr id="6" name="TextBox 5">
            <a:extLst>
              <a:ext uri="{FF2B5EF4-FFF2-40B4-BE49-F238E27FC236}">
                <a16:creationId xmlns:a16="http://schemas.microsoft.com/office/drawing/2014/main" id="{5C29E183-0C01-FCCA-61EB-814E89863035}"/>
              </a:ext>
            </a:extLst>
          </p:cNvPr>
          <p:cNvSpPr txBox="1"/>
          <p:nvPr/>
        </p:nvSpPr>
        <p:spPr>
          <a:xfrm>
            <a:off x="420625" y="1500507"/>
            <a:ext cx="10957528" cy="5416868"/>
          </a:xfrm>
          <a:prstGeom prst="rect">
            <a:avLst/>
          </a:prstGeom>
          <a:noFill/>
        </p:spPr>
        <p:txBody>
          <a:bodyPr wrap="square">
            <a:spAutoFit/>
          </a:bodyPr>
          <a:lstStyle/>
          <a:p>
            <a:pPr algn="just" rtl="0" fontAlgn="base">
              <a:spcAft>
                <a:spcPts val="750"/>
              </a:spcAft>
              <a:buNone/>
            </a:pPr>
            <a:r>
              <a:rPr lang="en-US" sz="1700" b="1" i="0" dirty="0">
                <a:effectLst/>
              </a:rPr>
              <a:t>1</a:t>
            </a:r>
            <a:r>
              <a:rPr lang="en-US" b="1" i="0" dirty="0">
                <a:effectLst/>
              </a:rPr>
              <a:t>. Economic Growth: </a:t>
            </a:r>
            <a:r>
              <a:rPr lang="en-US" b="0" i="0" dirty="0">
                <a:solidFill>
                  <a:srgbClr val="273239"/>
                </a:solidFill>
                <a:effectLst/>
              </a:rPr>
              <a:t>Consumerism is a potent catalyst for economic growth. Increased consumer spending stimulates demand, encouraging businesses to produce more goods and services. This, in turn, leads to higher production levels, job creation, and a thriving economy.</a:t>
            </a:r>
          </a:p>
          <a:p>
            <a:pPr algn="just" rtl="0" fontAlgn="base">
              <a:spcAft>
                <a:spcPts val="750"/>
              </a:spcAft>
              <a:buNone/>
            </a:pPr>
            <a:r>
              <a:rPr lang="en-US" b="1" i="0" dirty="0">
                <a:effectLst/>
              </a:rPr>
              <a:t>2. Innovation: </a:t>
            </a:r>
            <a:r>
              <a:rPr lang="en-US" b="0" i="0" dirty="0">
                <a:solidFill>
                  <a:srgbClr val="273239"/>
                </a:solidFill>
                <a:effectLst/>
              </a:rPr>
              <a:t>The constant demand for new products drives innovation. Companies invest in research and development to stay competitive and meet consumer expectations. This innovation not only enhances product quality but also fosters technological advancements and progress.</a:t>
            </a:r>
          </a:p>
          <a:p>
            <a:pPr algn="just" rtl="0" fontAlgn="base">
              <a:spcAft>
                <a:spcPts val="750"/>
              </a:spcAft>
              <a:buNone/>
            </a:pPr>
            <a:r>
              <a:rPr lang="en-US" b="1" i="0" dirty="0">
                <a:effectLst/>
              </a:rPr>
              <a:t>3. Job Creation</a:t>
            </a:r>
            <a:r>
              <a:rPr lang="en-US" b="0" i="0" dirty="0">
                <a:effectLst/>
              </a:rPr>
              <a:t>: </a:t>
            </a:r>
            <a:r>
              <a:rPr lang="en-US" b="0" i="0" dirty="0">
                <a:solidFill>
                  <a:srgbClr val="273239"/>
                </a:solidFill>
                <a:effectLst/>
              </a:rPr>
              <a:t>A consumer-driven economy generates employment opportunities across various sectors. From manufacturing and retail to marketing and services, the demand created by consumers directly contributes to job creation, lowering unemployment rates.</a:t>
            </a:r>
          </a:p>
          <a:p>
            <a:pPr algn="just" rtl="0" fontAlgn="base">
              <a:spcAft>
                <a:spcPts val="750"/>
              </a:spcAft>
              <a:buNone/>
            </a:pPr>
            <a:r>
              <a:rPr lang="en-US" b="1" i="0" dirty="0">
                <a:effectLst/>
              </a:rPr>
              <a:t>4. Improved Standard of Living:</a:t>
            </a:r>
            <a:r>
              <a:rPr lang="en-US" b="0" i="0" dirty="0">
                <a:effectLst/>
              </a:rPr>
              <a:t> </a:t>
            </a:r>
            <a:r>
              <a:rPr lang="en-US" b="0" i="0" dirty="0">
                <a:solidFill>
                  <a:srgbClr val="273239"/>
                </a:solidFill>
                <a:effectLst/>
              </a:rPr>
              <a:t>As people have access to a wide array of goods and services, their overall quality of life can be enhanced through increased convenience, comfort, and choices.</a:t>
            </a:r>
          </a:p>
          <a:p>
            <a:pPr algn="just" rtl="0" fontAlgn="base">
              <a:spcAft>
                <a:spcPts val="750"/>
              </a:spcAft>
              <a:buNone/>
            </a:pPr>
            <a:r>
              <a:rPr lang="en-US" b="1" i="0" dirty="0">
                <a:effectLst/>
              </a:rPr>
              <a:t>5. Global Trade and Interconnectedness:</a:t>
            </a:r>
            <a:r>
              <a:rPr lang="en-US" b="0" i="0" dirty="0">
                <a:effectLst/>
              </a:rPr>
              <a:t> </a:t>
            </a:r>
            <a:r>
              <a:rPr lang="en-US" b="0" i="0" dirty="0">
                <a:solidFill>
                  <a:srgbClr val="273239"/>
                </a:solidFill>
                <a:effectLst/>
              </a:rPr>
              <a:t>Consumerism has facilitated global trade and interconnectedness. </a:t>
            </a:r>
          </a:p>
          <a:p>
            <a:pPr algn="just" rtl="0" fontAlgn="base">
              <a:spcAft>
                <a:spcPts val="750"/>
              </a:spcAft>
              <a:buNone/>
            </a:pPr>
            <a:r>
              <a:rPr lang="en-US" b="0" i="0" dirty="0">
                <a:solidFill>
                  <a:srgbClr val="273239"/>
                </a:solidFill>
                <a:effectLst/>
              </a:rPr>
              <a:t>People can access products and services from around the world, contributing to cultural exchange and allowing individuals to experience a diverse range of goods.</a:t>
            </a:r>
          </a:p>
          <a:p>
            <a:pPr algn="just" rtl="0" fontAlgn="base">
              <a:spcAft>
                <a:spcPts val="750"/>
              </a:spcAft>
              <a:buNone/>
            </a:pPr>
            <a:r>
              <a:rPr lang="en-US" b="1" i="0" dirty="0">
                <a:effectLst/>
              </a:rPr>
              <a:t>6. Technological Advancements:</a:t>
            </a:r>
            <a:r>
              <a:rPr lang="en-US" b="0" i="0" dirty="0">
                <a:effectLst/>
              </a:rPr>
              <a:t> </a:t>
            </a:r>
            <a:r>
              <a:rPr lang="en-US" b="0" i="0" dirty="0">
                <a:solidFill>
                  <a:srgbClr val="273239"/>
                </a:solidFill>
                <a:effectLst/>
              </a:rPr>
              <a:t>The demand for the latest and most advanced products fuels technological progress. From smartphones to medical innovations, consumerism plays a role in driving industries to push the boundaries of what is possible.</a:t>
            </a:r>
          </a:p>
        </p:txBody>
      </p:sp>
    </p:spTree>
    <p:extLst>
      <p:ext uri="{BB962C8B-B14F-4D97-AF65-F5344CB8AC3E}">
        <p14:creationId xmlns:p14="http://schemas.microsoft.com/office/powerpoint/2010/main" val="35580115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BAF5-5C5E-4367-789B-E751A8FE8608}"/>
              </a:ext>
            </a:extLst>
          </p:cNvPr>
          <p:cNvSpPr>
            <a:spLocks noGrp="1"/>
          </p:cNvSpPr>
          <p:nvPr>
            <p:ph type="title"/>
          </p:nvPr>
        </p:nvSpPr>
        <p:spPr>
          <a:xfrm>
            <a:off x="643941" y="1172367"/>
            <a:ext cx="10661904" cy="1325563"/>
          </a:xfrm>
        </p:spPr>
        <p:txBody>
          <a:bodyPr/>
          <a:lstStyle/>
          <a:p>
            <a:r>
              <a:rPr lang="en-US" dirty="0"/>
              <a:t>Consumer Research Process</a:t>
            </a:r>
            <a:endParaRPr lang="en-IN" dirty="0"/>
          </a:p>
        </p:txBody>
      </p:sp>
      <p:sp>
        <p:nvSpPr>
          <p:cNvPr id="3" name="Slide Number Placeholder 2">
            <a:extLst>
              <a:ext uri="{FF2B5EF4-FFF2-40B4-BE49-F238E27FC236}">
                <a16:creationId xmlns:a16="http://schemas.microsoft.com/office/drawing/2014/main" id="{0CE6B5A0-E0FA-F4AA-884F-5CA8B725EA68}"/>
              </a:ext>
            </a:extLst>
          </p:cNvPr>
          <p:cNvSpPr>
            <a:spLocks noGrp="1"/>
          </p:cNvSpPr>
          <p:nvPr>
            <p:ph type="sldNum" sz="quarter" idx="12"/>
          </p:nvPr>
        </p:nvSpPr>
        <p:spPr/>
        <p:txBody>
          <a:bodyPr/>
          <a:lstStyle/>
          <a:p>
            <a:fld id="{3A4F6043-7A67-491B-98BC-F933DED7226D}" type="slidenum">
              <a:rPr lang="en-US" smtClean="0"/>
              <a:pPr/>
              <a:t>44</a:t>
            </a:fld>
            <a:endParaRPr lang="en-US" dirty="0"/>
          </a:p>
        </p:txBody>
      </p:sp>
      <p:sp>
        <p:nvSpPr>
          <p:cNvPr id="4" name="Table Placeholder 3">
            <a:extLst>
              <a:ext uri="{FF2B5EF4-FFF2-40B4-BE49-F238E27FC236}">
                <a16:creationId xmlns:a16="http://schemas.microsoft.com/office/drawing/2014/main" id="{50CBA3A5-25F0-2BEA-14B8-AC0343C12C39}"/>
              </a:ext>
            </a:extLst>
          </p:cNvPr>
          <p:cNvSpPr>
            <a:spLocks noGrp="1"/>
          </p:cNvSpPr>
          <p:nvPr>
            <p:ph type="tbl" sz="quarter" idx="13"/>
          </p:nvPr>
        </p:nvSpPr>
        <p:spPr>
          <a:xfrm>
            <a:off x="420624" y="2609276"/>
            <a:ext cx="10661840" cy="3490925"/>
          </a:xfrm>
        </p:spPr>
        <p:txBody>
          <a:bodyPr/>
          <a:lstStyle/>
          <a:p>
            <a:endParaRPr lang="en-IN"/>
          </a:p>
        </p:txBody>
      </p:sp>
      <p:pic>
        <p:nvPicPr>
          <p:cNvPr id="6" name="Picture 5" descr="A close-up of a text&#10;&#10;AI-generated content may be incorrect.">
            <a:extLst>
              <a:ext uri="{FF2B5EF4-FFF2-40B4-BE49-F238E27FC236}">
                <a16:creationId xmlns:a16="http://schemas.microsoft.com/office/drawing/2014/main" id="{F34BD821-F8E4-486F-CA3C-0FF31C962E8A}"/>
              </a:ext>
            </a:extLst>
          </p:cNvPr>
          <p:cNvPicPr>
            <a:picLocks noChangeAspect="1"/>
          </p:cNvPicPr>
          <p:nvPr/>
        </p:nvPicPr>
        <p:blipFill>
          <a:blip r:embed="rId2"/>
          <a:srcRect t="50000"/>
          <a:stretch>
            <a:fillRect/>
          </a:stretch>
        </p:blipFill>
        <p:spPr>
          <a:xfrm>
            <a:off x="499621" y="2386584"/>
            <a:ext cx="10950545" cy="3214583"/>
          </a:xfrm>
          <a:prstGeom prst="rect">
            <a:avLst/>
          </a:prstGeom>
        </p:spPr>
      </p:pic>
    </p:spTree>
    <p:extLst>
      <p:ext uri="{BB962C8B-B14F-4D97-AF65-F5344CB8AC3E}">
        <p14:creationId xmlns:p14="http://schemas.microsoft.com/office/powerpoint/2010/main" val="42791097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CE23B-1C14-8F78-DEC9-3E195E1F667E}"/>
              </a:ext>
            </a:extLst>
          </p:cNvPr>
          <p:cNvSpPr>
            <a:spLocks noGrp="1"/>
          </p:cNvSpPr>
          <p:nvPr>
            <p:ph type="title"/>
          </p:nvPr>
        </p:nvSpPr>
        <p:spPr/>
        <p:txBody>
          <a:bodyPr/>
          <a:lstStyle/>
          <a:p>
            <a:endParaRPr lang="en-IN"/>
          </a:p>
        </p:txBody>
      </p:sp>
      <p:sp>
        <p:nvSpPr>
          <p:cNvPr id="3" name="Slide Number Placeholder 2">
            <a:extLst>
              <a:ext uri="{FF2B5EF4-FFF2-40B4-BE49-F238E27FC236}">
                <a16:creationId xmlns:a16="http://schemas.microsoft.com/office/drawing/2014/main" id="{F7CB1374-1B8B-3837-3CE8-13A10C5DB584}"/>
              </a:ext>
            </a:extLst>
          </p:cNvPr>
          <p:cNvSpPr>
            <a:spLocks noGrp="1"/>
          </p:cNvSpPr>
          <p:nvPr>
            <p:ph type="sldNum" sz="quarter" idx="12"/>
          </p:nvPr>
        </p:nvSpPr>
        <p:spPr/>
        <p:txBody>
          <a:bodyPr/>
          <a:lstStyle/>
          <a:p>
            <a:fld id="{3A4F6043-7A67-491B-98BC-F933DED7226D}" type="slidenum">
              <a:rPr lang="en-US" smtClean="0"/>
              <a:pPr/>
              <a:t>45</a:t>
            </a:fld>
            <a:endParaRPr lang="en-US" dirty="0"/>
          </a:p>
        </p:txBody>
      </p:sp>
      <p:sp>
        <p:nvSpPr>
          <p:cNvPr id="4" name="Table Placeholder 3">
            <a:extLst>
              <a:ext uri="{FF2B5EF4-FFF2-40B4-BE49-F238E27FC236}">
                <a16:creationId xmlns:a16="http://schemas.microsoft.com/office/drawing/2014/main" id="{F443CA19-E46B-0180-54BC-2DBFA19F8A2E}"/>
              </a:ext>
            </a:extLst>
          </p:cNvPr>
          <p:cNvSpPr>
            <a:spLocks noGrp="1"/>
          </p:cNvSpPr>
          <p:nvPr>
            <p:ph type="tbl" sz="quarter" idx="13"/>
          </p:nvPr>
        </p:nvSpPr>
        <p:spPr/>
        <p:txBody>
          <a:bodyPr/>
          <a:lstStyle/>
          <a:p>
            <a:endParaRPr lang="en-IN"/>
          </a:p>
        </p:txBody>
      </p:sp>
      <p:pic>
        <p:nvPicPr>
          <p:cNvPr id="6" name="Picture 5" descr="A screenshot of a research paper&#10;&#10;AI-generated content may be incorrect.">
            <a:extLst>
              <a:ext uri="{FF2B5EF4-FFF2-40B4-BE49-F238E27FC236}">
                <a16:creationId xmlns:a16="http://schemas.microsoft.com/office/drawing/2014/main" id="{BE334D9F-FDC7-0F49-533D-38943F9505B0}"/>
              </a:ext>
            </a:extLst>
          </p:cNvPr>
          <p:cNvPicPr>
            <a:picLocks noChangeAspect="1"/>
          </p:cNvPicPr>
          <p:nvPr/>
        </p:nvPicPr>
        <p:blipFill>
          <a:blip r:embed="rId2"/>
          <a:stretch>
            <a:fillRect/>
          </a:stretch>
        </p:blipFill>
        <p:spPr>
          <a:xfrm>
            <a:off x="420624" y="94784"/>
            <a:ext cx="11350688" cy="6668431"/>
          </a:xfrm>
          <a:prstGeom prst="rect">
            <a:avLst/>
          </a:prstGeom>
        </p:spPr>
      </p:pic>
    </p:spTree>
    <p:extLst>
      <p:ext uri="{BB962C8B-B14F-4D97-AF65-F5344CB8AC3E}">
        <p14:creationId xmlns:p14="http://schemas.microsoft.com/office/powerpoint/2010/main" val="8245519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D79E4-FF0E-9C8A-3C44-85C744AB6331}"/>
              </a:ext>
            </a:extLst>
          </p:cNvPr>
          <p:cNvSpPr>
            <a:spLocks noGrp="1"/>
          </p:cNvSpPr>
          <p:nvPr>
            <p:ph type="title"/>
          </p:nvPr>
        </p:nvSpPr>
        <p:spPr/>
        <p:txBody>
          <a:bodyPr/>
          <a:lstStyle/>
          <a:p>
            <a:endParaRPr lang="en-IN"/>
          </a:p>
        </p:txBody>
      </p:sp>
      <p:sp>
        <p:nvSpPr>
          <p:cNvPr id="3" name="Slide Number Placeholder 2">
            <a:extLst>
              <a:ext uri="{FF2B5EF4-FFF2-40B4-BE49-F238E27FC236}">
                <a16:creationId xmlns:a16="http://schemas.microsoft.com/office/drawing/2014/main" id="{733A7F4E-9916-6249-B123-B7699BB397CF}"/>
              </a:ext>
            </a:extLst>
          </p:cNvPr>
          <p:cNvSpPr>
            <a:spLocks noGrp="1"/>
          </p:cNvSpPr>
          <p:nvPr>
            <p:ph type="sldNum" sz="quarter" idx="12"/>
          </p:nvPr>
        </p:nvSpPr>
        <p:spPr/>
        <p:txBody>
          <a:bodyPr/>
          <a:lstStyle/>
          <a:p>
            <a:fld id="{3A4F6043-7A67-491B-98BC-F933DED7226D}" type="slidenum">
              <a:rPr lang="en-US" smtClean="0"/>
              <a:pPr/>
              <a:t>46</a:t>
            </a:fld>
            <a:endParaRPr lang="en-US" dirty="0"/>
          </a:p>
        </p:txBody>
      </p:sp>
      <p:sp>
        <p:nvSpPr>
          <p:cNvPr id="4" name="Table Placeholder 3">
            <a:extLst>
              <a:ext uri="{FF2B5EF4-FFF2-40B4-BE49-F238E27FC236}">
                <a16:creationId xmlns:a16="http://schemas.microsoft.com/office/drawing/2014/main" id="{A3398E89-D05E-02A4-FFAF-B74B833D0E8B}"/>
              </a:ext>
            </a:extLst>
          </p:cNvPr>
          <p:cNvSpPr>
            <a:spLocks noGrp="1"/>
          </p:cNvSpPr>
          <p:nvPr>
            <p:ph type="tbl" sz="quarter" idx="13"/>
          </p:nvPr>
        </p:nvSpPr>
        <p:spPr/>
        <p:txBody>
          <a:bodyPr/>
          <a:lstStyle/>
          <a:p>
            <a:endParaRPr lang="en-IN"/>
          </a:p>
        </p:txBody>
      </p:sp>
      <p:pic>
        <p:nvPicPr>
          <p:cNvPr id="6" name="Picture 5" descr="A screenshot of a computer&#10;&#10;AI-generated content may be incorrect.">
            <a:extLst>
              <a:ext uri="{FF2B5EF4-FFF2-40B4-BE49-F238E27FC236}">
                <a16:creationId xmlns:a16="http://schemas.microsoft.com/office/drawing/2014/main" id="{982C6D45-EDBD-0BA3-5331-161505C310F8}"/>
              </a:ext>
            </a:extLst>
          </p:cNvPr>
          <p:cNvPicPr>
            <a:picLocks noChangeAspect="1"/>
          </p:cNvPicPr>
          <p:nvPr/>
        </p:nvPicPr>
        <p:blipFill>
          <a:blip r:embed="rId2"/>
          <a:stretch>
            <a:fillRect/>
          </a:stretch>
        </p:blipFill>
        <p:spPr>
          <a:xfrm>
            <a:off x="1109472" y="109586"/>
            <a:ext cx="10552176" cy="6638827"/>
          </a:xfrm>
          <a:prstGeom prst="rect">
            <a:avLst/>
          </a:prstGeom>
        </p:spPr>
      </p:pic>
    </p:spTree>
    <p:extLst>
      <p:ext uri="{BB962C8B-B14F-4D97-AF65-F5344CB8AC3E}">
        <p14:creationId xmlns:p14="http://schemas.microsoft.com/office/powerpoint/2010/main" val="15955939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82F4F-B154-D624-B6B7-674E5F34D91F}"/>
              </a:ext>
            </a:extLst>
          </p:cNvPr>
          <p:cNvSpPr>
            <a:spLocks noGrp="1"/>
          </p:cNvSpPr>
          <p:nvPr>
            <p:ph type="title"/>
          </p:nvPr>
        </p:nvSpPr>
        <p:spPr/>
        <p:txBody>
          <a:bodyPr/>
          <a:lstStyle/>
          <a:p>
            <a:endParaRPr lang="en-IN" dirty="0"/>
          </a:p>
        </p:txBody>
      </p:sp>
      <p:sp>
        <p:nvSpPr>
          <p:cNvPr id="3" name="Slide Number Placeholder 2">
            <a:extLst>
              <a:ext uri="{FF2B5EF4-FFF2-40B4-BE49-F238E27FC236}">
                <a16:creationId xmlns:a16="http://schemas.microsoft.com/office/drawing/2014/main" id="{874F4114-8EE6-3868-19A3-61D923835133}"/>
              </a:ext>
            </a:extLst>
          </p:cNvPr>
          <p:cNvSpPr>
            <a:spLocks noGrp="1"/>
          </p:cNvSpPr>
          <p:nvPr>
            <p:ph type="sldNum" sz="quarter" idx="12"/>
          </p:nvPr>
        </p:nvSpPr>
        <p:spPr/>
        <p:txBody>
          <a:bodyPr/>
          <a:lstStyle/>
          <a:p>
            <a:fld id="{3A4F6043-7A67-491B-98BC-F933DED7226D}" type="slidenum">
              <a:rPr lang="en-US" smtClean="0"/>
              <a:pPr/>
              <a:t>47</a:t>
            </a:fld>
            <a:endParaRPr lang="en-US" dirty="0"/>
          </a:p>
        </p:txBody>
      </p:sp>
      <p:sp>
        <p:nvSpPr>
          <p:cNvPr id="4" name="Table Placeholder 3">
            <a:extLst>
              <a:ext uri="{FF2B5EF4-FFF2-40B4-BE49-F238E27FC236}">
                <a16:creationId xmlns:a16="http://schemas.microsoft.com/office/drawing/2014/main" id="{8E67065C-2047-F97C-F9E8-FAA46844579B}"/>
              </a:ext>
            </a:extLst>
          </p:cNvPr>
          <p:cNvSpPr>
            <a:spLocks noGrp="1"/>
          </p:cNvSpPr>
          <p:nvPr>
            <p:ph type="tbl" sz="quarter" idx="13"/>
          </p:nvPr>
        </p:nvSpPr>
        <p:spPr/>
        <p:txBody>
          <a:bodyPr/>
          <a:lstStyle/>
          <a:p>
            <a:endParaRPr lang="en-IN"/>
          </a:p>
        </p:txBody>
      </p:sp>
      <p:pic>
        <p:nvPicPr>
          <p:cNvPr id="6" name="Picture 5" descr="A close-up of text&#10;&#10;AI-generated content may be incorrect.">
            <a:extLst>
              <a:ext uri="{FF2B5EF4-FFF2-40B4-BE49-F238E27FC236}">
                <a16:creationId xmlns:a16="http://schemas.microsoft.com/office/drawing/2014/main" id="{9E4E8590-6946-494F-A6DA-51B4B66BC11C}"/>
              </a:ext>
            </a:extLst>
          </p:cNvPr>
          <p:cNvPicPr>
            <a:picLocks noChangeAspect="1"/>
          </p:cNvPicPr>
          <p:nvPr/>
        </p:nvPicPr>
        <p:blipFill>
          <a:blip r:embed="rId2"/>
          <a:srcRect l="4289" r="10458"/>
          <a:stretch>
            <a:fillRect/>
          </a:stretch>
        </p:blipFill>
        <p:spPr>
          <a:xfrm>
            <a:off x="603315" y="1096433"/>
            <a:ext cx="10535801" cy="5396442"/>
          </a:xfrm>
          <a:prstGeom prst="rect">
            <a:avLst/>
          </a:prstGeom>
        </p:spPr>
      </p:pic>
    </p:spTree>
    <p:extLst>
      <p:ext uri="{BB962C8B-B14F-4D97-AF65-F5344CB8AC3E}">
        <p14:creationId xmlns:p14="http://schemas.microsoft.com/office/powerpoint/2010/main" val="13961905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08D14-0C8D-2BF1-3C12-7106C87F23F4}"/>
              </a:ext>
            </a:extLst>
          </p:cNvPr>
          <p:cNvSpPr>
            <a:spLocks noGrp="1"/>
          </p:cNvSpPr>
          <p:nvPr>
            <p:ph type="title"/>
          </p:nvPr>
        </p:nvSpPr>
        <p:spPr/>
        <p:txBody>
          <a:bodyPr/>
          <a:lstStyle/>
          <a:p>
            <a:endParaRPr lang="en-IN"/>
          </a:p>
        </p:txBody>
      </p:sp>
      <p:sp>
        <p:nvSpPr>
          <p:cNvPr id="3" name="Slide Number Placeholder 2">
            <a:extLst>
              <a:ext uri="{FF2B5EF4-FFF2-40B4-BE49-F238E27FC236}">
                <a16:creationId xmlns:a16="http://schemas.microsoft.com/office/drawing/2014/main" id="{D82AB404-D188-4CD7-38ED-D1A2788EFF41}"/>
              </a:ext>
            </a:extLst>
          </p:cNvPr>
          <p:cNvSpPr>
            <a:spLocks noGrp="1"/>
          </p:cNvSpPr>
          <p:nvPr>
            <p:ph type="sldNum" sz="quarter" idx="12"/>
          </p:nvPr>
        </p:nvSpPr>
        <p:spPr/>
        <p:txBody>
          <a:bodyPr/>
          <a:lstStyle/>
          <a:p>
            <a:fld id="{3A4F6043-7A67-491B-98BC-F933DED7226D}" type="slidenum">
              <a:rPr lang="en-US" smtClean="0"/>
              <a:pPr/>
              <a:t>48</a:t>
            </a:fld>
            <a:endParaRPr lang="en-US" dirty="0"/>
          </a:p>
        </p:txBody>
      </p:sp>
      <p:sp>
        <p:nvSpPr>
          <p:cNvPr id="4" name="Table Placeholder 3">
            <a:extLst>
              <a:ext uri="{FF2B5EF4-FFF2-40B4-BE49-F238E27FC236}">
                <a16:creationId xmlns:a16="http://schemas.microsoft.com/office/drawing/2014/main" id="{716BC9B0-6EEC-8006-5EA8-95E74AAAFEA6}"/>
              </a:ext>
            </a:extLst>
          </p:cNvPr>
          <p:cNvSpPr>
            <a:spLocks noGrp="1"/>
          </p:cNvSpPr>
          <p:nvPr>
            <p:ph type="tbl" sz="quarter" idx="13"/>
          </p:nvPr>
        </p:nvSpPr>
        <p:spPr/>
        <p:txBody>
          <a:bodyPr/>
          <a:lstStyle/>
          <a:p>
            <a:endParaRPr lang="en-IN"/>
          </a:p>
        </p:txBody>
      </p:sp>
      <p:pic>
        <p:nvPicPr>
          <p:cNvPr id="6" name="Picture 5" descr="A screenshot of a research process&#10;&#10;AI-generated content may be incorrect.">
            <a:extLst>
              <a:ext uri="{FF2B5EF4-FFF2-40B4-BE49-F238E27FC236}">
                <a16:creationId xmlns:a16="http://schemas.microsoft.com/office/drawing/2014/main" id="{96F467EB-37B8-FAB6-12CC-34B6414597F7}"/>
              </a:ext>
            </a:extLst>
          </p:cNvPr>
          <p:cNvPicPr>
            <a:picLocks noChangeAspect="1"/>
          </p:cNvPicPr>
          <p:nvPr/>
        </p:nvPicPr>
        <p:blipFill>
          <a:blip r:embed="rId2"/>
          <a:srcRect b="26777"/>
          <a:stretch>
            <a:fillRect/>
          </a:stretch>
        </p:blipFill>
        <p:spPr>
          <a:xfrm>
            <a:off x="814005" y="1461155"/>
            <a:ext cx="10085129" cy="5272873"/>
          </a:xfrm>
          <a:prstGeom prst="rect">
            <a:avLst/>
          </a:prstGeom>
        </p:spPr>
      </p:pic>
    </p:spTree>
    <p:extLst>
      <p:ext uri="{BB962C8B-B14F-4D97-AF65-F5344CB8AC3E}">
        <p14:creationId xmlns:p14="http://schemas.microsoft.com/office/powerpoint/2010/main" val="29995810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4BD1E-953D-1FB2-5141-A1FBE1E70FDC}"/>
              </a:ext>
            </a:extLst>
          </p:cNvPr>
          <p:cNvSpPr>
            <a:spLocks noGrp="1"/>
          </p:cNvSpPr>
          <p:nvPr>
            <p:ph type="title"/>
          </p:nvPr>
        </p:nvSpPr>
        <p:spPr/>
        <p:txBody>
          <a:bodyPr/>
          <a:lstStyle/>
          <a:p>
            <a:endParaRPr lang="en-IN"/>
          </a:p>
        </p:txBody>
      </p:sp>
      <p:sp>
        <p:nvSpPr>
          <p:cNvPr id="3" name="Slide Number Placeholder 2">
            <a:extLst>
              <a:ext uri="{FF2B5EF4-FFF2-40B4-BE49-F238E27FC236}">
                <a16:creationId xmlns:a16="http://schemas.microsoft.com/office/drawing/2014/main" id="{95CE1FD0-4106-1D9D-284B-323D48D2E74E}"/>
              </a:ext>
            </a:extLst>
          </p:cNvPr>
          <p:cNvSpPr>
            <a:spLocks noGrp="1"/>
          </p:cNvSpPr>
          <p:nvPr>
            <p:ph type="sldNum" sz="quarter" idx="12"/>
          </p:nvPr>
        </p:nvSpPr>
        <p:spPr/>
        <p:txBody>
          <a:bodyPr/>
          <a:lstStyle/>
          <a:p>
            <a:fld id="{3A4F6043-7A67-491B-98BC-F933DED7226D}" type="slidenum">
              <a:rPr lang="en-US" smtClean="0"/>
              <a:pPr/>
              <a:t>49</a:t>
            </a:fld>
            <a:endParaRPr lang="en-US" dirty="0"/>
          </a:p>
        </p:txBody>
      </p:sp>
      <p:sp>
        <p:nvSpPr>
          <p:cNvPr id="4" name="Table Placeholder 3">
            <a:extLst>
              <a:ext uri="{FF2B5EF4-FFF2-40B4-BE49-F238E27FC236}">
                <a16:creationId xmlns:a16="http://schemas.microsoft.com/office/drawing/2014/main" id="{35865847-1559-3557-6C31-A1F47BFC2EFB}"/>
              </a:ext>
            </a:extLst>
          </p:cNvPr>
          <p:cNvSpPr>
            <a:spLocks noGrp="1"/>
          </p:cNvSpPr>
          <p:nvPr>
            <p:ph type="tbl" sz="quarter" idx="13"/>
          </p:nvPr>
        </p:nvSpPr>
        <p:spPr/>
        <p:txBody>
          <a:bodyPr/>
          <a:lstStyle/>
          <a:p>
            <a:endParaRPr lang="en-IN"/>
          </a:p>
        </p:txBody>
      </p:sp>
      <p:pic>
        <p:nvPicPr>
          <p:cNvPr id="6" name="Picture 5" descr="A screenshot of a research process&#10;&#10;AI-generated content may be incorrect.">
            <a:extLst>
              <a:ext uri="{FF2B5EF4-FFF2-40B4-BE49-F238E27FC236}">
                <a16:creationId xmlns:a16="http://schemas.microsoft.com/office/drawing/2014/main" id="{7B1F026B-0ADC-2349-40D0-D3186951A674}"/>
              </a:ext>
            </a:extLst>
          </p:cNvPr>
          <p:cNvPicPr>
            <a:picLocks noChangeAspect="1"/>
          </p:cNvPicPr>
          <p:nvPr/>
        </p:nvPicPr>
        <p:blipFill>
          <a:blip r:embed="rId2"/>
          <a:srcRect t="72852"/>
          <a:stretch>
            <a:fillRect/>
          </a:stretch>
        </p:blipFill>
        <p:spPr>
          <a:xfrm>
            <a:off x="1446705" y="1451728"/>
            <a:ext cx="7597806" cy="1977272"/>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0BBF2AF6-CBA5-D223-B68B-7DAB739E9262}"/>
              </a:ext>
            </a:extLst>
          </p:cNvPr>
          <p:cNvPicPr>
            <a:picLocks noChangeAspect="1"/>
          </p:cNvPicPr>
          <p:nvPr/>
        </p:nvPicPr>
        <p:blipFill>
          <a:blip r:embed="rId3"/>
          <a:srcRect r="6421" b="58174"/>
          <a:stretch>
            <a:fillRect/>
          </a:stretch>
        </p:blipFill>
        <p:spPr>
          <a:xfrm>
            <a:off x="1352270" y="3665047"/>
            <a:ext cx="7786675" cy="3101419"/>
          </a:xfrm>
          <a:prstGeom prst="rect">
            <a:avLst/>
          </a:prstGeom>
        </p:spPr>
      </p:pic>
    </p:spTree>
    <p:extLst>
      <p:ext uri="{BB962C8B-B14F-4D97-AF65-F5344CB8AC3E}">
        <p14:creationId xmlns:p14="http://schemas.microsoft.com/office/powerpoint/2010/main" val="2121987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91794-986C-4679-93EA-5F3C3EE6C82F}"/>
              </a:ext>
            </a:extLst>
          </p:cNvPr>
          <p:cNvSpPr>
            <a:spLocks noGrp="1"/>
          </p:cNvSpPr>
          <p:nvPr>
            <p:ph type="title"/>
          </p:nvPr>
        </p:nvSpPr>
        <p:spPr>
          <a:xfrm>
            <a:off x="422178" y="1644969"/>
            <a:ext cx="9733538" cy="428928"/>
          </a:xfrm>
        </p:spPr>
        <p:txBody>
          <a:bodyPr>
            <a:noAutofit/>
          </a:bodyPr>
          <a:lstStyle/>
          <a:p>
            <a:r>
              <a:rPr lang="en-US" sz="2800" b="1" dirty="0">
                <a:solidFill>
                  <a:schemeClr val="tx1"/>
                </a:solidFill>
                <a:ea typeface="Kanit Light" pitchFamily="34" charset="-122"/>
                <a:cs typeface="Kanit Light" pitchFamily="34" charset="-120"/>
              </a:rPr>
              <a:t>Nature of Consumer Behavior</a:t>
            </a:r>
            <a:br>
              <a:rPr lang="en-US" sz="2800" b="1" dirty="0">
                <a:solidFill>
                  <a:schemeClr val="tx1"/>
                </a:solidFill>
              </a:rPr>
            </a:br>
            <a:endParaRPr lang="en-US" sz="2800" b="1" dirty="0">
              <a:solidFill>
                <a:schemeClr val="tx1"/>
              </a:solidFill>
            </a:endParaRPr>
          </a:p>
        </p:txBody>
      </p:sp>
      <p:sp>
        <p:nvSpPr>
          <p:cNvPr id="3" name="Content Placeholder 2">
            <a:extLst>
              <a:ext uri="{FF2B5EF4-FFF2-40B4-BE49-F238E27FC236}">
                <a16:creationId xmlns:a16="http://schemas.microsoft.com/office/drawing/2014/main" id="{2875403B-F6A5-4855-B204-4A9D1F5B268F}"/>
              </a:ext>
            </a:extLst>
          </p:cNvPr>
          <p:cNvSpPr>
            <a:spLocks noGrp="1"/>
          </p:cNvSpPr>
          <p:nvPr>
            <p:ph idx="1"/>
          </p:nvPr>
        </p:nvSpPr>
        <p:spPr>
          <a:xfrm>
            <a:off x="419107" y="2073897"/>
            <a:ext cx="6777222" cy="4506012"/>
          </a:xfrm>
        </p:spPr>
        <p:txBody>
          <a:bodyPr>
            <a:noAutofit/>
          </a:bodyPr>
          <a:lstStyle/>
          <a:p>
            <a:pPr algn="just"/>
            <a:r>
              <a:rPr lang="en-US" sz="2000" b="1" dirty="0">
                <a:solidFill>
                  <a:schemeClr val="tx1"/>
                </a:solidFill>
                <a:cs typeface="Kanit Light" pitchFamily="34" charset="-120"/>
              </a:rPr>
              <a:t>1. Influenced by various factors: </a:t>
            </a:r>
          </a:p>
          <a:p>
            <a:pPr algn="just"/>
            <a:r>
              <a:rPr lang="en-US" sz="2000" b="1" dirty="0">
                <a:solidFill>
                  <a:schemeClr val="tx1"/>
                </a:solidFill>
                <a:ea typeface="Kanit Light" pitchFamily="34" charset="-122"/>
                <a:cs typeface="Kanit Light" pitchFamily="34" charset="-120"/>
              </a:rPr>
              <a:t>Marketing Factors</a:t>
            </a:r>
            <a:endParaRPr lang="en-US" sz="2000" b="1" dirty="0">
              <a:solidFill>
                <a:schemeClr val="tx1"/>
              </a:solidFill>
            </a:endParaRPr>
          </a:p>
          <a:p>
            <a:pPr algn="just"/>
            <a:r>
              <a:rPr lang="en-US" sz="2000" dirty="0">
                <a:solidFill>
                  <a:schemeClr val="tx1"/>
                </a:solidFill>
                <a:ea typeface="Martel Sans" pitchFamily="34" charset="-122"/>
                <a:cs typeface="Martel Sans" pitchFamily="34" charset="-120"/>
              </a:rPr>
              <a:t>Product design, price, promotion, packaging, positioning, and distribution channels</a:t>
            </a:r>
            <a:endParaRPr lang="en-US" sz="2000" dirty="0">
              <a:solidFill>
                <a:schemeClr val="tx1"/>
              </a:solidFill>
            </a:endParaRPr>
          </a:p>
          <a:p>
            <a:pPr algn="just"/>
            <a:r>
              <a:rPr lang="en-US" sz="2000" b="1" dirty="0">
                <a:solidFill>
                  <a:schemeClr val="tx1"/>
                </a:solidFill>
                <a:ea typeface="Kanit Light" pitchFamily="34" charset="-122"/>
                <a:cs typeface="Kanit Light" pitchFamily="34" charset="-120"/>
              </a:rPr>
              <a:t>2. Personal Factors</a:t>
            </a:r>
          </a:p>
          <a:p>
            <a:pPr algn="just"/>
            <a:r>
              <a:rPr lang="en-US" sz="2000" dirty="0">
                <a:solidFill>
                  <a:schemeClr val="tx1"/>
                </a:solidFill>
                <a:ea typeface="Martel Sans" pitchFamily="34" charset="-122"/>
                <a:cs typeface="Martel Sans" pitchFamily="34" charset="-120"/>
              </a:rPr>
              <a:t>Age, gender, education level, and income influence buying choices</a:t>
            </a:r>
            <a:endParaRPr lang="en-US" sz="2000" dirty="0">
              <a:solidFill>
                <a:schemeClr val="tx1"/>
              </a:solidFill>
            </a:endParaRPr>
          </a:p>
          <a:p>
            <a:pPr algn="just"/>
            <a:r>
              <a:rPr lang="en-US" sz="2000" b="1" dirty="0">
                <a:solidFill>
                  <a:schemeClr val="tx1"/>
                </a:solidFill>
              </a:rPr>
              <a:t>3. </a:t>
            </a:r>
            <a:r>
              <a:rPr lang="en-US" sz="2000" b="1" dirty="0">
                <a:solidFill>
                  <a:schemeClr val="tx1"/>
                </a:solidFill>
                <a:ea typeface="Kanit Light" pitchFamily="34" charset="-122"/>
                <a:cs typeface="Kanit Light" pitchFamily="34" charset="-120"/>
              </a:rPr>
              <a:t>Psychological Factors</a:t>
            </a:r>
            <a:endParaRPr lang="en-US" sz="2000" b="1" dirty="0">
              <a:solidFill>
                <a:schemeClr val="tx1"/>
              </a:solidFill>
            </a:endParaRPr>
          </a:p>
          <a:p>
            <a:pPr algn="just"/>
            <a:r>
              <a:rPr lang="en-US" sz="2000" dirty="0">
                <a:solidFill>
                  <a:schemeClr val="tx1"/>
                </a:solidFill>
                <a:ea typeface="Martel Sans" pitchFamily="34" charset="-122"/>
                <a:cs typeface="Martel Sans" pitchFamily="34" charset="-120"/>
              </a:rPr>
              <a:t>Buying motives, product perception, and attitudes shape decisions</a:t>
            </a:r>
            <a:endParaRPr lang="en-US" sz="2000" dirty="0">
              <a:solidFill>
                <a:schemeClr val="tx1"/>
              </a:solidFill>
            </a:endParaRPr>
          </a:p>
          <a:p>
            <a:pPr algn="just"/>
            <a:r>
              <a:rPr lang="en-US" sz="2000" b="1" dirty="0">
                <a:solidFill>
                  <a:schemeClr val="tx1"/>
                </a:solidFill>
              </a:rPr>
              <a:t>4. </a:t>
            </a:r>
            <a:r>
              <a:rPr lang="en-US" sz="2000" b="1" dirty="0">
                <a:solidFill>
                  <a:schemeClr val="tx1"/>
                </a:solidFill>
                <a:ea typeface="Kanit Light" pitchFamily="34" charset="-122"/>
                <a:cs typeface="Kanit Light" pitchFamily="34" charset="-120"/>
              </a:rPr>
              <a:t>Situational Factors</a:t>
            </a:r>
            <a:endParaRPr lang="en-US" sz="2000" b="1" dirty="0">
              <a:solidFill>
                <a:schemeClr val="tx1"/>
              </a:solidFill>
            </a:endParaRPr>
          </a:p>
          <a:p>
            <a:pPr algn="just"/>
            <a:r>
              <a:rPr lang="en-US" sz="2000" dirty="0">
                <a:solidFill>
                  <a:schemeClr val="tx1"/>
                </a:solidFill>
                <a:ea typeface="Martel Sans" pitchFamily="34" charset="-122"/>
                <a:cs typeface="Martel Sans" pitchFamily="34" charset="-120"/>
              </a:rPr>
              <a:t>Physical surroundings, social context, and timing of purchase</a:t>
            </a:r>
            <a:endParaRPr lang="en-US" sz="2000" dirty="0">
              <a:solidFill>
                <a:schemeClr val="tx1"/>
              </a:solidFill>
            </a:endParaRPr>
          </a:p>
          <a:p>
            <a:pPr algn="just"/>
            <a:endParaRPr lang="en-US" sz="2000" b="1" dirty="0">
              <a:solidFill>
                <a:schemeClr val="tx1"/>
              </a:solidFill>
            </a:endParaRPr>
          </a:p>
          <a:p>
            <a:pPr algn="just"/>
            <a:endParaRPr lang="en-US" sz="2000" dirty="0">
              <a:solidFill>
                <a:schemeClr val="tx1"/>
              </a:solidFill>
            </a:endParaRPr>
          </a:p>
        </p:txBody>
      </p:sp>
      <p:sp>
        <p:nvSpPr>
          <p:cNvPr id="35" name="Slide Number Placeholder 34">
            <a:extLst>
              <a:ext uri="{FF2B5EF4-FFF2-40B4-BE49-F238E27FC236}">
                <a16:creationId xmlns:a16="http://schemas.microsoft.com/office/drawing/2014/main" id="{253F77DE-9A00-003D-3E35-AA011DA6A27F}"/>
              </a:ext>
            </a:extLst>
          </p:cNvPr>
          <p:cNvSpPr>
            <a:spLocks noGrp="1"/>
          </p:cNvSpPr>
          <p:nvPr>
            <p:ph type="sldNum" sz="quarter" idx="4"/>
          </p:nvPr>
        </p:nvSpPr>
        <p:spPr/>
        <p:txBody>
          <a:bodyPr/>
          <a:lstStyle/>
          <a:p>
            <a:fld id="{3A4F6043-7A67-491B-98BC-F933DED7226D}" type="slidenum">
              <a:rPr lang="en-US" smtClean="0"/>
              <a:pPr/>
              <a:t>5</a:t>
            </a:fld>
            <a:endParaRPr lang="en-US" dirty="0"/>
          </a:p>
        </p:txBody>
      </p:sp>
      <p:sp>
        <p:nvSpPr>
          <p:cNvPr id="4" name="Slide Number Placeholder 5">
            <a:extLst>
              <a:ext uri="{FF2B5EF4-FFF2-40B4-BE49-F238E27FC236}">
                <a16:creationId xmlns:a16="http://schemas.microsoft.com/office/drawing/2014/main" id="{2AD73156-2390-BB42-48B5-818ECA165475}"/>
              </a:ext>
            </a:extLst>
          </p:cNvPr>
          <p:cNvSpPr txBox="1">
            <a:spLocks/>
          </p:cNvSpPr>
          <p:nvPr/>
        </p:nvSpPr>
        <p:spPr>
          <a:xfrm>
            <a:off x="11503152" y="0"/>
            <a:ext cx="685800" cy="685800"/>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4F6043-7A67-491B-98BC-F933DED7226D}" type="slidenum">
              <a:rPr lang="en-US" smtClean="0"/>
              <a:pPr/>
              <a:t>5</a:t>
            </a:fld>
            <a:endParaRPr lang="en-US" dirty="0"/>
          </a:p>
        </p:txBody>
      </p:sp>
      <p:pic>
        <p:nvPicPr>
          <p:cNvPr id="6" name="Picture 5" descr="A person looking through a magnifying glass&#10;&#10;AI-generated content may be incorrect.">
            <a:extLst>
              <a:ext uri="{FF2B5EF4-FFF2-40B4-BE49-F238E27FC236}">
                <a16:creationId xmlns:a16="http://schemas.microsoft.com/office/drawing/2014/main" id="{9875431A-A9A3-A32C-05EF-4D4ADD4D7751}"/>
              </a:ext>
            </a:extLst>
          </p:cNvPr>
          <p:cNvPicPr>
            <a:picLocks noChangeAspect="1"/>
          </p:cNvPicPr>
          <p:nvPr/>
        </p:nvPicPr>
        <p:blipFill>
          <a:blip r:embed="rId3"/>
          <a:srcRect l="10504" r="13235"/>
          <a:stretch>
            <a:fillRect/>
          </a:stretch>
        </p:blipFill>
        <p:spPr>
          <a:xfrm>
            <a:off x="7126664" y="1395167"/>
            <a:ext cx="4967439" cy="5462833"/>
          </a:xfrm>
          <a:prstGeom prst="rect">
            <a:avLst/>
          </a:prstGeom>
          <a:ln>
            <a:noFill/>
          </a:ln>
          <a:effectLst>
            <a:softEdge rad="112500"/>
          </a:effectLst>
        </p:spPr>
      </p:pic>
    </p:spTree>
    <p:extLst>
      <p:ext uri="{BB962C8B-B14F-4D97-AF65-F5344CB8AC3E}">
        <p14:creationId xmlns:p14="http://schemas.microsoft.com/office/powerpoint/2010/main" val="11956282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02CAF-DD08-5C27-34CB-71125EC5CD51}"/>
              </a:ext>
            </a:extLst>
          </p:cNvPr>
          <p:cNvSpPr>
            <a:spLocks noGrp="1"/>
          </p:cNvSpPr>
          <p:nvPr>
            <p:ph type="title"/>
          </p:nvPr>
        </p:nvSpPr>
        <p:spPr/>
        <p:txBody>
          <a:bodyPr/>
          <a:lstStyle/>
          <a:p>
            <a:endParaRPr lang="en-IN"/>
          </a:p>
        </p:txBody>
      </p:sp>
      <p:sp>
        <p:nvSpPr>
          <p:cNvPr id="3" name="Slide Number Placeholder 2">
            <a:extLst>
              <a:ext uri="{FF2B5EF4-FFF2-40B4-BE49-F238E27FC236}">
                <a16:creationId xmlns:a16="http://schemas.microsoft.com/office/drawing/2014/main" id="{4B8C7A99-7AA9-8648-DE16-B6C2C8D1BE44}"/>
              </a:ext>
            </a:extLst>
          </p:cNvPr>
          <p:cNvSpPr>
            <a:spLocks noGrp="1"/>
          </p:cNvSpPr>
          <p:nvPr>
            <p:ph type="sldNum" sz="quarter" idx="12"/>
          </p:nvPr>
        </p:nvSpPr>
        <p:spPr/>
        <p:txBody>
          <a:bodyPr/>
          <a:lstStyle/>
          <a:p>
            <a:fld id="{3A4F6043-7A67-491B-98BC-F933DED7226D}" type="slidenum">
              <a:rPr lang="en-US" smtClean="0"/>
              <a:pPr/>
              <a:t>50</a:t>
            </a:fld>
            <a:endParaRPr lang="en-US" dirty="0"/>
          </a:p>
        </p:txBody>
      </p:sp>
      <p:sp>
        <p:nvSpPr>
          <p:cNvPr id="4" name="Table Placeholder 3">
            <a:extLst>
              <a:ext uri="{FF2B5EF4-FFF2-40B4-BE49-F238E27FC236}">
                <a16:creationId xmlns:a16="http://schemas.microsoft.com/office/drawing/2014/main" id="{05B81A35-BE1F-2932-2163-A84B580FA745}"/>
              </a:ext>
            </a:extLst>
          </p:cNvPr>
          <p:cNvSpPr>
            <a:spLocks noGrp="1"/>
          </p:cNvSpPr>
          <p:nvPr>
            <p:ph type="tbl" sz="quarter" idx="13"/>
          </p:nvPr>
        </p:nvSpPr>
        <p:spPr>
          <a:xfrm>
            <a:off x="420688" y="2227084"/>
            <a:ext cx="10661840" cy="3490925"/>
          </a:xfrm>
        </p:spPr>
        <p:txBody>
          <a:bodyPr/>
          <a:lstStyle/>
          <a:p>
            <a:endParaRPr lang="en-IN"/>
          </a:p>
        </p:txBody>
      </p:sp>
      <p:pic>
        <p:nvPicPr>
          <p:cNvPr id="6" name="Picture 5" descr="A screenshot of a computer&#10;&#10;AI-generated content may be incorrect.">
            <a:extLst>
              <a:ext uri="{FF2B5EF4-FFF2-40B4-BE49-F238E27FC236}">
                <a16:creationId xmlns:a16="http://schemas.microsoft.com/office/drawing/2014/main" id="{3A904F28-D62B-432B-BCAC-CFCC5735E263}"/>
              </a:ext>
            </a:extLst>
          </p:cNvPr>
          <p:cNvPicPr>
            <a:picLocks noChangeAspect="1"/>
          </p:cNvPicPr>
          <p:nvPr/>
        </p:nvPicPr>
        <p:blipFill>
          <a:blip r:embed="rId2"/>
          <a:srcRect t="42474"/>
          <a:stretch>
            <a:fillRect/>
          </a:stretch>
        </p:blipFill>
        <p:spPr>
          <a:xfrm>
            <a:off x="1691998" y="1489435"/>
            <a:ext cx="8119155" cy="4779390"/>
          </a:xfrm>
          <a:prstGeom prst="rect">
            <a:avLst/>
          </a:prstGeom>
        </p:spPr>
      </p:pic>
    </p:spTree>
    <p:extLst>
      <p:ext uri="{BB962C8B-B14F-4D97-AF65-F5344CB8AC3E}">
        <p14:creationId xmlns:p14="http://schemas.microsoft.com/office/powerpoint/2010/main" val="34003740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F1F15-46F5-4A2B-AF38-34F3B8027144}"/>
              </a:ext>
            </a:extLst>
          </p:cNvPr>
          <p:cNvSpPr>
            <a:spLocks noGrp="1"/>
          </p:cNvSpPr>
          <p:nvPr>
            <p:ph type="title"/>
          </p:nvPr>
        </p:nvSpPr>
        <p:spPr>
          <a:xfrm>
            <a:off x="749064" y="1123297"/>
            <a:ext cx="6500148" cy="2392900"/>
          </a:xfrm>
        </p:spPr>
        <p:txBody>
          <a:bodyPr/>
          <a:lstStyle/>
          <a:p>
            <a:pPr algn="ctr"/>
            <a:r>
              <a:rPr lang="en-US" dirty="0"/>
              <a:t>Thank You</a:t>
            </a:r>
          </a:p>
        </p:txBody>
      </p:sp>
    </p:spTree>
    <p:extLst>
      <p:ext uri="{BB962C8B-B14F-4D97-AF65-F5344CB8AC3E}">
        <p14:creationId xmlns:p14="http://schemas.microsoft.com/office/powerpoint/2010/main" val="1315345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9F86C-9FB0-672B-97AE-010876A62553}"/>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AF2B2AF5-AD0C-69B5-AAA6-470E04A2BE49}"/>
              </a:ext>
            </a:extLst>
          </p:cNvPr>
          <p:cNvSpPr>
            <a:spLocks noGrp="1"/>
          </p:cNvSpPr>
          <p:nvPr>
            <p:ph idx="1"/>
          </p:nvPr>
        </p:nvSpPr>
        <p:spPr>
          <a:xfrm>
            <a:off x="245370" y="1781665"/>
            <a:ext cx="9741183" cy="4138368"/>
          </a:xfrm>
        </p:spPr>
        <p:txBody>
          <a:bodyPr>
            <a:noAutofit/>
          </a:bodyPr>
          <a:lstStyle/>
          <a:p>
            <a:pPr>
              <a:lnSpc>
                <a:spcPts val="1900"/>
              </a:lnSpc>
            </a:pPr>
            <a:r>
              <a:rPr lang="en-US" sz="2400" b="1" dirty="0">
                <a:cs typeface="Kanit Light" pitchFamily="34" charset="-120"/>
              </a:rPr>
              <a:t>5. Social factors</a:t>
            </a:r>
            <a:endParaRPr lang="en-US" sz="2400" dirty="0">
              <a:solidFill>
                <a:srgbClr val="2C3249"/>
              </a:solidFill>
              <a:cs typeface="Kanit Light" pitchFamily="34" charset="-120"/>
            </a:endParaRPr>
          </a:p>
          <a:p>
            <a:pPr>
              <a:lnSpc>
                <a:spcPts val="1900"/>
              </a:lnSpc>
            </a:pPr>
            <a:r>
              <a:rPr lang="en-US" sz="2400" dirty="0">
                <a:solidFill>
                  <a:srgbClr val="2C3249"/>
                </a:solidFill>
                <a:cs typeface="Martel Sans" pitchFamily="34" charset="-120"/>
              </a:rPr>
              <a:t>Social status, reference groups and family</a:t>
            </a:r>
          </a:p>
          <a:p>
            <a:pPr>
              <a:lnSpc>
                <a:spcPts val="1900"/>
              </a:lnSpc>
            </a:pPr>
            <a:endParaRPr lang="en-US" sz="2400" dirty="0">
              <a:solidFill>
                <a:srgbClr val="2C3249"/>
              </a:solidFill>
              <a:cs typeface="Kanit Light" pitchFamily="34" charset="-120"/>
            </a:endParaRPr>
          </a:p>
          <a:p>
            <a:pPr>
              <a:lnSpc>
                <a:spcPts val="1900"/>
              </a:lnSpc>
            </a:pPr>
            <a:endParaRPr lang="en-US" sz="2400" dirty="0">
              <a:solidFill>
                <a:srgbClr val="2C3249"/>
              </a:solidFill>
              <a:cs typeface="Kanit Light" pitchFamily="34" charset="-120"/>
            </a:endParaRPr>
          </a:p>
          <a:p>
            <a:pPr>
              <a:lnSpc>
                <a:spcPts val="1900"/>
              </a:lnSpc>
            </a:pPr>
            <a:endParaRPr lang="en-US" sz="2400" dirty="0">
              <a:solidFill>
                <a:srgbClr val="2C3249"/>
              </a:solidFill>
              <a:cs typeface="Kanit Light" pitchFamily="34" charset="-120"/>
            </a:endParaRPr>
          </a:p>
          <a:p>
            <a:pPr>
              <a:lnSpc>
                <a:spcPts val="1900"/>
              </a:lnSpc>
            </a:pPr>
            <a:r>
              <a:rPr lang="en-US" sz="2400" b="1" dirty="0">
                <a:cs typeface="Kanit Light" pitchFamily="34" charset="-120"/>
              </a:rPr>
              <a:t>6. Cultural factors</a:t>
            </a:r>
            <a:endParaRPr lang="en-US" sz="2400" dirty="0">
              <a:solidFill>
                <a:srgbClr val="2C3249"/>
              </a:solidFill>
              <a:cs typeface="Kanit Light" pitchFamily="34" charset="-120"/>
            </a:endParaRPr>
          </a:p>
          <a:p>
            <a:pPr>
              <a:lnSpc>
                <a:spcPts val="1900"/>
              </a:lnSpc>
            </a:pPr>
            <a:r>
              <a:rPr lang="en-US" sz="2400" dirty="0">
                <a:solidFill>
                  <a:srgbClr val="2C3249"/>
                </a:solidFill>
                <a:cs typeface="Kanit Light" pitchFamily="34" charset="-120"/>
              </a:rPr>
              <a:t>Religion, social class—caste and sub-castes </a:t>
            </a:r>
          </a:p>
          <a:p>
            <a:pPr>
              <a:lnSpc>
                <a:spcPts val="1900"/>
              </a:lnSpc>
            </a:pPr>
            <a:endParaRPr lang="en-IN" sz="2400" dirty="0">
              <a:solidFill>
                <a:srgbClr val="2C3249"/>
              </a:solidFill>
              <a:cs typeface="Martel Sans" pitchFamily="34" charset="-120"/>
            </a:endParaRPr>
          </a:p>
          <a:p>
            <a:endParaRPr lang="en-IN" sz="2400" dirty="0"/>
          </a:p>
        </p:txBody>
      </p:sp>
      <p:sp>
        <p:nvSpPr>
          <p:cNvPr id="4" name="Slide Number Placeholder 3">
            <a:extLst>
              <a:ext uri="{FF2B5EF4-FFF2-40B4-BE49-F238E27FC236}">
                <a16:creationId xmlns:a16="http://schemas.microsoft.com/office/drawing/2014/main" id="{2BCF733F-37AD-E742-B49E-CFFB1136D814}"/>
              </a:ext>
            </a:extLst>
          </p:cNvPr>
          <p:cNvSpPr>
            <a:spLocks noGrp="1"/>
          </p:cNvSpPr>
          <p:nvPr>
            <p:ph type="sldNum" sz="quarter" idx="4"/>
          </p:nvPr>
        </p:nvSpPr>
        <p:spPr/>
        <p:txBody>
          <a:bodyPr/>
          <a:lstStyle/>
          <a:p>
            <a:fld id="{3A4F6043-7A67-491B-98BC-F933DED7226D}" type="slidenum">
              <a:rPr lang="en-US" smtClean="0"/>
              <a:pPr/>
              <a:t>6</a:t>
            </a:fld>
            <a:endParaRPr lang="en-US" dirty="0"/>
          </a:p>
        </p:txBody>
      </p:sp>
      <p:pic>
        <p:nvPicPr>
          <p:cNvPr id="5" name="Image 0" descr="preencoded.png">
            <a:extLst>
              <a:ext uri="{FF2B5EF4-FFF2-40B4-BE49-F238E27FC236}">
                <a16:creationId xmlns:a16="http://schemas.microsoft.com/office/drawing/2014/main" id="{A035260A-CBBC-2F94-31DF-8B79A8F27AC8}"/>
              </a:ext>
            </a:extLst>
          </p:cNvPr>
          <p:cNvPicPr>
            <a:picLocks noChangeAspect="1"/>
          </p:cNvPicPr>
          <p:nvPr/>
        </p:nvPicPr>
        <p:blipFill>
          <a:blip r:embed="rId2"/>
          <a:stretch>
            <a:fillRect/>
          </a:stretch>
        </p:blipFill>
        <p:spPr>
          <a:xfrm>
            <a:off x="5973185" y="1404594"/>
            <a:ext cx="4735664" cy="5382705"/>
          </a:xfrm>
          <a:prstGeom prst="rect">
            <a:avLst/>
          </a:prstGeom>
          <a:ln>
            <a:noFill/>
          </a:ln>
          <a:effectLst>
            <a:softEdge rad="112500"/>
          </a:effectLst>
        </p:spPr>
      </p:pic>
    </p:spTree>
    <p:extLst>
      <p:ext uri="{BB962C8B-B14F-4D97-AF65-F5344CB8AC3E}">
        <p14:creationId xmlns:p14="http://schemas.microsoft.com/office/powerpoint/2010/main" val="1737703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2BAD7B4-5997-4A95-A2A9-773DF1F4CE53}"/>
              </a:ext>
            </a:extLst>
          </p:cNvPr>
          <p:cNvSpPr>
            <a:spLocks noGrp="1"/>
          </p:cNvSpPr>
          <p:nvPr>
            <p:ph type="ctrTitle"/>
          </p:nvPr>
        </p:nvSpPr>
        <p:spPr>
          <a:xfrm>
            <a:off x="259680" y="3111413"/>
            <a:ext cx="6060198" cy="1300676"/>
          </a:xfrm>
        </p:spPr>
        <p:txBody>
          <a:bodyPr>
            <a:noAutofit/>
          </a:bodyPr>
          <a:lstStyle/>
          <a:p>
            <a:pPr>
              <a:lnSpc>
                <a:spcPct val="150000"/>
              </a:lnSpc>
            </a:pPr>
            <a:br>
              <a:rPr lang="en-US" sz="2400" dirty="0">
                <a:solidFill>
                  <a:schemeClr val="tx1"/>
                </a:solidFill>
                <a:ea typeface="Kanit Light" pitchFamily="34" charset="-122"/>
                <a:cs typeface="Kanit Light" pitchFamily="34" charset="-120"/>
              </a:rPr>
            </a:br>
            <a:br>
              <a:rPr lang="en-US" sz="2400" dirty="0">
                <a:solidFill>
                  <a:schemeClr val="tx1"/>
                </a:solidFill>
                <a:ea typeface="Kanit Light" pitchFamily="34" charset="-122"/>
                <a:cs typeface="Kanit Light" pitchFamily="34" charset="-120"/>
              </a:rPr>
            </a:br>
            <a:r>
              <a:rPr lang="en-US" sz="2400" b="1" dirty="0">
                <a:solidFill>
                  <a:schemeClr val="tx1"/>
                </a:solidFill>
                <a:ea typeface="Kanit Light" pitchFamily="34" charset="-122"/>
                <a:cs typeface="Kanit Light" pitchFamily="34" charset="-120"/>
              </a:rPr>
              <a:t>2. Consumer Behavior is Dynamic</a:t>
            </a:r>
            <a:br>
              <a:rPr lang="en-US" sz="2400" dirty="0">
                <a:solidFill>
                  <a:schemeClr val="tx1"/>
                </a:solidFill>
                <a:ea typeface="Kanit Light" pitchFamily="34" charset="-122"/>
                <a:cs typeface="Kanit Light" pitchFamily="34" charset="-120"/>
              </a:rPr>
            </a:br>
            <a:r>
              <a:rPr lang="en-US" sz="2400" dirty="0">
                <a:solidFill>
                  <a:schemeClr val="tx1"/>
                </a:solidFill>
              </a:rPr>
              <a:t>Childhood</a:t>
            </a:r>
            <a:br>
              <a:rPr lang="en-US" sz="2400" dirty="0">
                <a:solidFill>
                  <a:schemeClr val="tx1"/>
                </a:solidFill>
              </a:rPr>
            </a:br>
            <a:r>
              <a:rPr lang="en-US" sz="2400" dirty="0">
                <a:solidFill>
                  <a:schemeClr val="tx1"/>
                </a:solidFill>
              </a:rPr>
              <a:t>Teenage Years</a:t>
            </a:r>
            <a:br>
              <a:rPr lang="en-US" sz="2400" dirty="0">
                <a:solidFill>
                  <a:schemeClr val="tx1"/>
                </a:solidFill>
              </a:rPr>
            </a:br>
            <a:r>
              <a:rPr lang="en-US" sz="2400" dirty="0">
                <a:solidFill>
                  <a:schemeClr val="tx1"/>
                </a:solidFill>
              </a:rPr>
              <a:t>Young Adults</a:t>
            </a:r>
            <a:br>
              <a:rPr lang="en-US" sz="2400" dirty="0">
                <a:solidFill>
                  <a:schemeClr val="tx1"/>
                </a:solidFill>
              </a:rPr>
            </a:br>
            <a:r>
              <a:rPr lang="en-US" sz="2400" dirty="0">
                <a:solidFill>
                  <a:schemeClr val="tx1"/>
                </a:solidFill>
              </a:rPr>
              <a:t>Middle Age &amp; Beyond</a:t>
            </a:r>
          </a:p>
        </p:txBody>
      </p:sp>
      <p:sp>
        <p:nvSpPr>
          <p:cNvPr id="3" name="Subtitle 2">
            <a:extLst>
              <a:ext uri="{FF2B5EF4-FFF2-40B4-BE49-F238E27FC236}">
                <a16:creationId xmlns:a16="http://schemas.microsoft.com/office/drawing/2014/main" id="{9DA6A002-1BEB-AE76-169E-13071F90919E}"/>
              </a:ext>
            </a:extLst>
          </p:cNvPr>
          <p:cNvSpPr>
            <a:spLocks noGrp="1"/>
          </p:cNvSpPr>
          <p:nvPr>
            <p:ph type="body" sz="quarter" idx="10"/>
          </p:nvPr>
        </p:nvSpPr>
        <p:spPr>
          <a:xfrm>
            <a:off x="313877" y="4789160"/>
            <a:ext cx="5951803" cy="1809602"/>
          </a:xfrm>
        </p:spPr>
        <p:txBody>
          <a:bodyPr>
            <a:normAutofit/>
          </a:bodyPr>
          <a:lstStyle/>
          <a:p>
            <a:pPr algn="just"/>
            <a:r>
              <a:rPr lang="en-US" dirty="0">
                <a:solidFill>
                  <a:schemeClr val="tx1"/>
                </a:solidFill>
                <a:ea typeface="Martel Sans" pitchFamily="34" charset="-122"/>
                <a:cs typeface="Martel Sans" pitchFamily="34" charset="-120"/>
              </a:rPr>
              <a:t>Behavior changes over time due to income level, education, and marketing factors. Consumer preferences evolve constantly, requiring marketers to adapt their strategies.</a:t>
            </a:r>
            <a:endParaRPr lang="en-US" dirty="0">
              <a:solidFill>
                <a:schemeClr val="tx1"/>
              </a:solidFill>
            </a:endParaRPr>
          </a:p>
          <a:p>
            <a:pPr algn="just"/>
            <a:endParaRPr lang="en-US" dirty="0">
              <a:solidFill>
                <a:schemeClr val="tx1"/>
              </a:solidFill>
            </a:endParaRPr>
          </a:p>
        </p:txBody>
      </p:sp>
      <p:pic>
        <p:nvPicPr>
          <p:cNvPr id="15" name="Image 0" descr="preencoded.png">
            <a:extLst>
              <a:ext uri="{FF2B5EF4-FFF2-40B4-BE49-F238E27FC236}">
                <a16:creationId xmlns:a16="http://schemas.microsoft.com/office/drawing/2014/main" id="{0F3037EF-61A1-2D59-CD19-5B9BC3E30F8A}"/>
              </a:ext>
            </a:extLst>
          </p:cNvPr>
          <p:cNvPicPr>
            <a:picLocks noChangeAspect="1"/>
          </p:cNvPicPr>
          <p:nvPr/>
        </p:nvPicPr>
        <p:blipFill>
          <a:blip r:embed="rId3"/>
          <a:stretch>
            <a:fillRect/>
          </a:stretch>
        </p:blipFill>
        <p:spPr>
          <a:xfrm>
            <a:off x="6483094" y="1442301"/>
            <a:ext cx="4847925" cy="5326144"/>
          </a:xfrm>
          <a:prstGeom prst="rect">
            <a:avLst/>
          </a:prstGeom>
          <a:ln>
            <a:noFill/>
          </a:ln>
          <a:effectLst>
            <a:softEdge rad="112500"/>
          </a:effectLst>
        </p:spPr>
      </p:pic>
    </p:spTree>
    <p:extLst>
      <p:ext uri="{BB962C8B-B14F-4D97-AF65-F5344CB8AC3E}">
        <p14:creationId xmlns:p14="http://schemas.microsoft.com/office/powerpoint/2010/main" val="3874960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15832-3B88-48CF-8043-95E6A4907870}"/>
              </a:ext>
            </a:extLst>
          </p:cNvPr>
          <p:cNvSpPr>
            <a:spLocks noGrp="1"/>
          </p:cNvSpPr>
          <p:nvPr>
            <p:ph type="title"/>
          </p:nvPr>
        </p:nvSpPr>
        <p:spPr>
          <a:xfrm>
            <a:off x="453546" y="1428441"/>
            <a:ext cx="10660350" cy="246088"/>
          </a:xfrm>
        </p:spPr>
        <p:txBody>
          <a:bodyPr>
            <a:noAutofit/>
          </a:bodyPr>
          <a:lstStyle/>
          <a:p>
            <a:br>
              <a:rPr lang="en-US" sz="2400" b="1" dirty="0">
                <a:solidFill>
                  <a:schemeClr val="tx1"/>
                </a:solidFill>
                <a:cs typeface="Kanit Light" pitchFamily="34" charset="-120"/>
              </a:rPr>
            </a:br>
            <a:br>
              <a:rPr lang="en-US" sz="2400" b="1" dirty="0">
                <a:solidFill>
                  <a:schemeClr val="tx1"/>
                </a:solidFill>
                <a:cs typeface="Kanit Light" pitchFamily="34" charset="-120"/>
              </a:rPr>
            </a:br>
            <a:r>
              <a:rPr lang="en-US" sz="2400" b="1" dirty="0">
                <a:solidFill>
                  <a:schemeClr val="tx1"/>
                </a:solidFill>
                <a:cs typeface="Kanit Light" pitchFamily="34" charset="-120"/>
              </a:rPr>
              <a:t>3. Varies from consumer to consumer</a:t>
            </a:r>
            <a:br>
              <a:rPr lang="en-US" sz="2400" b="1" dirty="0">
                <a:solidFill>
                  <a:schemeClr val="tx1"/>
                </a:solidFill>
                <a:cs typeface="Kanit Light" pitchFamily="34" charset="-120"/>
              </a:rPr>
            </a:br>
            <a:endParaRPr lang="en-US" sz="2400" b="1" dirty="0">
              <a:solidFill>
                <a:schemeClr val="tx1"/>
              </a:solidFill>
            </a:endParaRPr>
          </a:p>
        </p:txBody>
      </p:sp>
      <p:sp>
        <p:nvSpPr>
          <p:cNvPr id="4" name="Content Placeholder 3">
            <a:extLst>
              <a:ext uri="{FF2B5EF4-FFF2-40B4-BE49-F238E27FC236}">
                <a16:creationId xmlns:a16="http://schemas.microsoft.com/office/drawing/2014/main" id="{BB6FF9F1-02F2-4FD4-A3BF-42428815EF2E}"/>
              </a:ext>
            </a:extLst>
          </p:cNvPr>
          <p:cNvSpPr>
            <a:spLocks noGrp="1"/>
          </p:cNvSpPr>
          <p:nvPr>
            <p:ph sz="half" idx="2"/>
          </p:nvPr>
        </p:nvSpPr>
        <p:spPr>
          <a:xfrm>
            <a:off x="339365" y="1844800"/>
            <a:ext cx="6410227" cy="1851884"/>
          </a:xfrm>
        </p:spPr>
        <p:txBody>
          <a:bodyPr vert="horz" lIns="91440" tIns="45720" rIns="91440" bIns="45720" rtlCol="0" anchor="t">
            <a:noAutofit/>
          </a:bodyPr>
          <a:lstStyle/>
          <a:p>
            <a:pPr marL="285750" indent="-285750" algn="just">
              <a:lnSpc>
                <a:spcPts val="2750"/>
              </a:lnSpc>
              <a:buFont typeface="Arial" panose="020B0604020202020204" pitchFamily="34" charset="0"/>
              <a:buChar char="•"/>
            </a:pPr>
            <a:r>
              <a:rPr lang="en-US" sz="1400" dirty="0">
                <a:solidFill>
                  <a:schemeClr val="tx1"/>
                </a:solidFill>
                <a:cs typeface="Kanit Light" pitchFamily="34" charset="-120"/>
              </a:rPr>
              <a:t>Consumer behavior is not uniform</a:t>
            </a:r>
          </a:p>
          <a:p>
            <a:pPr marL="285750" indent="-285750" algn="just">
              <a:lnSpc>
                <a:spcPts val="2750"/>
              </a:lnSpc>
              <a:buFont typeface="Arial" panose="020B0604020202020204" pitchFamily="34" charset="0"/>
              <a:buChar char="•"/>
            </a:pPr>
            <a:r>
              <a:rPr lang="en-US" sz="1400" dirty="0">
                <a:solidFill>
                  <a:schemeClr val="tx1"/>
                </a:solidFill>
                <a:cs typeface="Kanit Light" pitchFamily="34" charset="-120"/>
              </a:rPr>
              <a:t>Every consumer behaves differently based on their personal preferences and mindset.</a:t>
            </a:r>
          </a:p>
          <a:p>
            <a:pPr marL="285750" indent="-285750" algn="just">
              <a:lnSpc>
                <a:spcPts val="2750"/>
              </a:lnSpc>
              <a:buFont typeface="Arial" panose="020B0604020202020204" pitchFamily="34" charset="0"/>
              <a:buChar char="•"/>
            </a:pPr>
            <a:r>
              <a:rPr lang="en-US" sz="1400" dirty="0">
                <a:solidFill>
                  <a:schemeClr val="tx1"/>
                </a:solidFill>
                <a:cs typeface="Kanit Light" pitchFamily="34" charset="-120"/>
              </a:rPr>
              <a:t>Consumer behavior varies from person to person and is influenced by psychological, personal, and social factors.</a:t>
            </a:r>
          </a:p>
          <a:p>
            <a:pPr algn="just"/>
            <a:endParaRPr lang="en-US" sz="1400" dirty="0">
              <a:solidFill>
                <a:schemeClr val="tx1"/>
              </a:solidFill>
            </a:endParaRPr>
          </a:p>
        </p:txBody>
      </p:sp>
      <p:sp>
        <p:nvSpPr>
          <p:cNvPr id="33" name="Slide Number Placeholder 32">
            <a:extLst>
              <a:ext uri="{FF2B5EF4-FFF2-40B4-BE49-F238E27FC236}">
                <a16:creationId xmlns:a16="http://schemas.microsoft.com/office/drawing/2014/main" id="{EC64CEEC-83BF-60C7-B00E-F2DE1BC02BC2}"/>
              </a:ext>
            </a:extLst>
          </p:cNvPr>
          <p:cNvSpPr>
            <a:spLocks noGrp="1"/>
          </p:cNvSpPr>
          <p:nvPr>
            <p:ph type="sldNum" sz="quarter" idx="12"/>
          </p:nvPr>
        </p:nvSpPr>
        <p:spPr/>
        <p:txBody>
          <a:bodyPr/>
          <a:lstStyle/>
          <a:p>
            <a:fld id="{3A4F6043-7A67-491B-98BC-F933DED7226D}" type="slidenum">
              <a:rPr lang="en-US" smtClean="0"/>
              <a:pPr/>
              <a:t>8</a:t>
            </a:fld>
            <a:endParaRPr lang="en-US" dirty="0"/>
          </a:p>
        </p:txBody>
      </p:sp>
      <p:sp>
        <p:nvSpPr>
          <p:cNvPr id="6" name="Content Placeholder 5">
            <a:extLst>
              <a:ext uri="{FF2B5EF4-FFF2-40B4-BE49-F238E27FC236}">
                <a16:creationId xmlns:a16="http://schemas.microsoft.com/office/drawing/2014/main" id="{964EF738-C546-48C9-8CF1-CCC2D0FA0902}"/>
              </a:ext>
            </a:extLst>
          </p:cNvPr>
          <p:cNvSpPr>
            <a:spLocks noGrp="1"/>
          </p:cNvSpPr>
          <p:nvPr>
            <p:ph sz="half" idx="13"/>
          </p:nvPr>
        </p:nvSpPr>
        <p:spPr>
          <a:xfrm>
            <a:off x="201662" y="3675378"/>
            <a:ext cx="6410227" cy="412813"/>
          </a:xfrm>
        </p:spPr>
        <p:txBody>
          <a:bodyPr vert="horz" lIns="91440" tIns="45720" rIns="91440" bIns="45720" rtlCol="0" anchor="t">
            <a:noAutofit/>
          </a:bodyPr>
          <a:lstStyle/>
          <a:p>
            <a:pPr algn="just">
              <a:lnSpc>
                <a:spcPts val="2750"/>
              </a:lnSpc>
            </a:pPr>
            <a:r>
              <a:rPr lang="en-US" sz="1600" b="1" dirty="0">
                <a:solidFill>
                  <a:schemeClr val="tx1"/>
                </a:solidFill>
                <a:ea typeface="Kanit Light" pitchFamily="34" charset="-122"/>
                <a:cs typeface="Kanit Light" pitchFamily="34" charset="-120"/>
              </a:rPr>
              <a:t>The </a:t>
            </a:r>
            <a:r>
              <a:rPr lang="en-US" sz="1600" b="1" dirty="0" err="1">
                <a:solidFill>
                  <a:schemeClr val="tx1"/>
                </a:solidFill>
                <a:ea typeface="Kanit Light" pitchFamily="34" charset="-122"/>
                <a:cs typeface="Kanit Light" pitchFamily="34" charset="-120"/>
              </a:rPr>
              <a:t>Technoholic</a:t>
            </a:r>
            <a:endParaRPr lang="en-US" sz="1600" b="1" dirty="0">
              <a:solidFill>
                <a:schemeClr val="tx1"/>
              </a:solidFill>
              <a:ea typeface="Kanit Light" pitchFamily="34" charset="-122"/>
              <a:cs typeface="Kanit Light" pitchFamily="34" charset="-120"/>
            </a:endParaRPr>
          </a:p>
          <a:p>
            <a:pPr marL="285750" indent="-285750" algn="just">
              <a:lnSpc>
                <a:spcPts val="2750"/>
              </a:lnSpc>
              <a:buFont typeface="Arial" panose="020B0604020202020204" pitchFamily="34" charset="0"/>
              <a:buChar char="•"/>
            </a:pPr>
            <a:r>
              <a:rPr lang="en-US" sz="1600" dirty="0">
                <a:solidFill>
                  <a:srgbClr val="2C3249"/>
                </a:solidFill>
                <a:ea typeface="Martel Sans" pitchFamily="34" charset="-122"/>
                <a:cs typeface="Martel Sans" pitchFamily="34" charset="-120"/>
              </a:rPr>
              <a:t>Shops beyond their means, borrows money for latest technologies, driven by desire for innovation and status</a:t>
            </a:r>
          </a:p>
          <a:p>
            <a:pPr marL="285750" indent="-285750" algn="just">
              <a:lnSpc>
                <a:spcPts val="2750"/>
              </a:lnSpc>
              <a:buFont typeface="Arial" panose="020B0604020202020204" pitchFamily="34" charset="0"/>
              <a:buChar char="•"/>
            </a:pPr>
            <a:r>
              <a:rPr lang="en-US" altLang="en-US" sz="1600" dirty="0">
                <a:solidFill>
                  <a:srgbClr val="2C3249"/>
                </a:solidFill>
                <a:cs typeface="Martel Sans" pitchFamily="34" charset="-120"/>
              </a:rPr>
              <a:t>They may overspend beyond their income and even borrow money to satisfy their desire for the latest products.</a:t>
            </a:r>
          </a:p>
          <a:p>
            <a:pPr marL="285750" indent="-285750" algn="just">
              <a:lnSpc>
                <a:spcPts val="2750"/>
              </a:lnSpc>
              <a:buFont typeface="Arial" panose="020B0604020202020204" pitchFamily="34" charset="0"/>
              <a:buChar char="•"/>
            </a:pPr>
            <a:r>
              <a:rPr lang="en-US" altLang="en-US" sz="1600" dirty="0">
                <a:solidFill>
                  <a:srgbClr val="2C3249"/>
                </a:solidFill>
                <a:cs typeface="Martel Sans" pitchFamily="34" charset="-120"/>
              </a:rPr>
              <a:t>In extreme cases, they may even adopt unethical means to fund their purchases</a:t>
            </a:r>
            <a:r>
              <a:rPr lang="en-US" altLang="en-US" sz="1600" dirty="0"/>
              <a:t>.</a:t>
            </a:r>
          </a:p>
          <a:p>
            <a:pPr algn="just">
              <a:lnSpc>
                <a:spcPts val="2750"/>
              </a:lnSpc>
            </a:pPr>
            <a:endParaRPr lang="en-US" sz="1600" dirty="0"/>
          </a:p>
          <a:p>
            <a:pPr algn="just">
              <a:lnSpc>
                <a:spcPts val="2750"/>
              </a:lnSpc>
            </a:pPr>
            <a:endParaRPr lang="en-US" sz="1600" dirty="0"/>
          </a:p>
          <a:p>
            <a:pPr algn="just"/>
            <a:endParaRPr lang="en-US" sz="1600" dirty="0"/>
          </a:p>
        </p:txBody>
      </p:sp>
      <p:sp>
        <p:nvSpPr>
          <p:cNvPr id="5" name="TextBox 4">
            <a:extLst>
              <a:ext uri="{FF2B5EF4-FFF2-40B4-BE49-F238E27FC236}">
                <a16:creationId xmlns:a16="http://schemas.microsoft.com/office/drawing/2014/main" id="{746808A9-6975-FEF3-FABA-D7E510BD2E34}"/>
              </a:ext>
            </a:extLst>
          </p:cNvPr>
          <p:cNvSpPr txBox="1"/>
          <p:nvPr/>
        </p:nvSpPr>
        <p:spPr>
          <a:xfrm>
            <a:off x="6866390" y="5001604"/>
            <a:ext cx="4979662" cy="1499898"/>
          </a:xfrm>
          <a:prstGeom prst="rect">
            <a:avLst/>
          </a:prstGeom>
          <a:noFill/>
        </p:spPr>
        <p:txBody>
          <a:bodyPr wrap="square">
            <a:spAutoFit/>
          </a:bodyPr>
          <a:lstStyle/>
          <a:p>
            <a:pPr algn="just">
              <a:lnSpc>
                <a:spcPts val="2750"/>
              </a:lnSpc>
            </a:pPr>
            <a:r>
              <a:rPr lang="en-US" sz="1600" b="1" dirty="0">
                <a:ea typeface="Kanit Light" pitchFamily="34" charset="-122"/>
                <a:cs typeface="Kanit Light" pitchFamily="34" charset="-120"/>
              </a:rPr>
              <a:t>The Conservative Spender</a:t>
            </a:r>
          </a:p>
          <a:p>
            <a:pPr algn="just">
              <a:lnSpc>
                <a:spcPts val="2750"/>
              </a:lnSpc>
            </a:pPr>
            <a:r>
              <a:rPr lang="en-US" sz="1600" dirty="0">
                <a:solidFill>
                  <a:srgbClr val="2C3249"/>
                </a:solidFill>
                <a:ea typeface="Martel Sans" pitchFamily="34" charset="-122"/>
                <a:cs typeface="Martel Sans" pitchFamily="34" charset="-120"/>
              </a:rPr>
              <a:t>Despite surplus funds, avoids regular purchases and new technologies, prioritizes savings over consumption</a:t>
            </a:r>
            <a:endParaRPr lang="en-US" sz="1600" dirty="0"/>
          </a:p>
          <a:p>
            <a:pPr algn="just">
              <a:lnSpc>
                <a:spcPts val="2750"/>
              </a:lnSpc>
            </a:pPr>
            <a:endParaRPr lang="en-US" sz="1600" dirty="0"/>
          </a:p>
        </p:txBody>
      </p:sp>
      <p:pic>
        <p:nvPicPr>
          <p:cNvPr id="8" name="Picture 7" descr="A group of people carrying shopping bags&#10;&#10;AI-generated content may be incorrect.">
            <a:extLst>
              <a:ext uri="{FF2B5EF4-FFF2-40B4-BE49-F238E27FC236}">
                <a16:creationId xmlns:a16="http://schemas.microsoft.com/office/drawing/2014/main" id="{A0484573-4A53-6FC6-B46C-DBDADE33852D}"/>
              </a:ext>
            </a:extLst>
          </p:cNvPr>
          <p:cNvPicPr>
            <a:picLocks noChangeAspect="1"/>
          </p:cNvPicPr>
          <p:nvPr/>
        </p:nvPicPr>
        <p:blipFill>
          <a:blip r:embed="rId3"/>
          <a:stretch>
            <a:fillRect/>
          </a:stretch>
        </p:blipFill>
        <p:spPr>
          <a:xfrm>
            <a:off x="6749592" y="1366887"/>
            <a:ext cx="5307290" cy="3525624"/>
          </a:xfrm>
          <a:prstGeom prst="rect">
            <a:avLst/>
          </a:prstGeom>
          <a:ln>
            <a:noFill/>
          </a:ln>
          <a:effectLst>
            <a:softEdge rad="112500"/>
          </a:effectLst>
        </p:spPr>
      </p:pic>
    </p:spTree>
    <p:extLst>
      <p:ext uri="{BB962C8B-B14F-4D97-AF65-F5344CB8AC3E}">
        <p14:creationId xmlns:p14="http://schemas.microsoft.com/office/powerpoint/2010/main" val="2897687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85544-C200-BEF3-61CE-CCB5EE891064}"/>
              </a:ext>
            </a:extLst>
          </p:cNvPr>
          <p:cNvSpPr>
            <a:spLocks noGrp="1"/>
          </p:cNvSpPr>
          <p:nvPr>
            <p:ph type="title"/>
          </p:nvPr>
        </p:nvSpPr>
        <p:spPr>
          <a:xfrm>
            <a:off x="307502" y="2110783"/>
            <a:ext cx="10654936" cy="88131"/>
          </a:xfrm>
        </p:spPr>
        <p:txBody>
          <a:bodyPr>
            <a:noAutofit/>
          </a:bodyPr>
          <a:lstStyle/>
          <a:p>
            <a:r>
              <a:rPr lang="en-US" sz="2800" b="1" dirty="0">
                <a:solidFill>
                  <a:schemeClr val="tx1"/>
                </a:solidFill>
                <a:ea typeface="Kanit Light" pitchFamily="34" charset="-122"/>
                <a:cs typeface="Kanit Light" pitchFamily="34" charset="-120"/>
              </a:rPr>
              <a:t>4. Regional &amp; Geographic Variations</a:t>
            </a:r>
            <a:br>
              <a:rPr lang="en-US" sz="2800" b="1" dirty="0">
                <a:solidFill>
                  <a:schemeClr val="tx1"/>
                </a:solidFill>
              </a:rPr>
            </a:br>
            <a:endParaRPr lang="en-US" sz="2800" b="1" dirty="0">
              <a:solidFill>
                <a:schemeClr val="tx1"/>
              </a:solidFill>
            </a:endParaRPr>
          </a:p>
        </p:txBody>
      </p:sp>
      <p:sp>
        <p:nvSpPr>
          <p:cNvPr id="6" name="Content Placeholder 5">
            <a:extLst>
              <a:ext uri="{FF2B5EF4-FFF2-40B4-BE49-F238E27FC236}">
                <a16:creationId xmlns:a16="http://schemas.microsoft.com/office/drawing/2014/main" id="{6335A923-029A-6A16-47FE-49ED6E141D18}"/>
              </a:ext>
            </a:extLst>
          </p:cNvPr>
          <p:cNvSpPr>
            <a:spLocks noGrp="1"/>
          </p:cNvSpPr>
          <p:nvPr>
            <p:ph sz="quarter" idx="4"/>
          </p:nvPr>
        </p:nvSpPr>
        <p:spPr>
          <a:xfrm>
            <a:off x="7067635" y="2434072"/>
            <a:ext cx="3970218" cy="3445987"/>
          </a:xfrm>
        </p:spPr>
        <p:txBody>
          <a:bodyPr>
            <a:normAutofit/>
          </a:bodyPr>
          <a:lstStyle/>
          <a:p>
            <a:pPr algn="just"/>
            <a:r>
              <a:rPr lang="en-US" sz="2000" dirty="0">
                <a:solidFill>
                  <a:schemeClr val="tx1"/>
                </a:solidFill>
                <a:ea typeface="Kanit Light" pitchFamily="34" charset="-122"/>
                <a:cs typeface="Kanit Light" pitchFamily="34" charset="-120"/>
              </a:rPr>
              <a:t>Rural Consumers</a:t>
            </a:r>
            <a:endParaRPr lang="en-US" sz="2000" dirty="0">
              <a:solidFill>
                <a:schemeClr val="tx1"/>
              </a:solidFill>
            </a:endParaRPr>
          </a:p>
          <a:p>
            <a:pPr algn="just"/>
            <a:r>
              <a:rPr lang="en-US" sz="2000" dirty="0">
                <a:solidFill>
                  <a:schemeClr val="tx1"/>
                </a:solidFill>
                <a:ea typeface="Martel Sans" pitchFamily="34" charset="-122"/>
                <a:cs typeface="Martel Sans" pitchFamily="34" charset="-120"/>
              </a:rPr>
              <a:t>Conservative buying patterns, hesitant to spend on luxuries despite having funds</a:t>
            </a:r>
            <a:endParaRPr lang="en-US" sz="2000" dirty="0">
              <a:solidFill>
                <a:schemeClr val="tx1"/>
              </a:solidFill>
            </a:endParaRPr>
          </a:p>
          <a:p>
            <a:pPr algn="just"/>
            <a:endParaRPr lang="en-US" sz="2000" dirty="0">
              <a:solidFill>
                <a:schemeClr val="tx1"/>
              </a:solidFill>
            </a:endParaRPr>
          </a:p>
        </p:txBody>
      </p:sp>
      <p:sp>
        <p:nvSpPr>
          <p:cNvPr id="33" name="Slide Number Placeholder 32">
            <a:extLst>
              <a:ext uri="{FF2B5EF4-FFF2-40B4-BE49-F238E27FC236}">
                <a16:creationId xmlns:a16="http://schemas.microsoft.com/office/drawing/2014/main" id="{9E4A32E4-179C-6FC0-8A0F-65F163803ABA}"/>
              </a:ext>
            </a:extLst>
          </p:cNvPr>
          <p:cNvSpPr>
            <a:spLocks noGrp="1"/>
          </p:cNvSpPr>
          <p:nvPr>
            <p:ph type="sldNum" sz="quarter" idx="14"/>
          </p:nvPr>
        </p:nvSpPr>
        <p:spPr/>
        <p:txBody>
          <a:bodyPr/>
          <a:lstStyle/>
          <a:p>
            <a:fld id="{3A4F6043-7A67-491B-98BC-F933DED7226D}" type="slidenum">
              <a:rPr lang="en-US" smtClean="0"/>
              <a:pPr/>
              <a:t>9</a:t>
            </a:fld>
            <a:endParaRPr lang="en-US" dirty="0"/>
          </a:p>
        </p:txBody>
      </p:sp>
      <p:sp>
        <p:nvSpPr>
          <p:cNvPr id="4" name="Content Placeholder 3">
            <a:extLst>
              <a:ext uri="{FF2B5EF4-FFF2-40B4-BE49-F238E27FC236}">
                <a16:creationId xmlns:a16="http://schemas.microsoft.com/office/drawing/2014/main" id="{E765806B-4BE0-6B7B-FE18-DF2D75670717}"/>
              </a:ext>
            </a:extLst>
          </p:cNvPr>
          <p:cNvSpPr>
            <a:spLocks noGrp="1"/>
          </p:cNvSpPr>
          <p:nvPr>
            <p:ph sz="half" idx="15"/>
          </p:nvPr>
        </p:nvSpPr>
        <p:spPr>
          <a:xfrm>
            <a:off x="469148" y="2311524"/>
            <a:ext cx="6487908" cy="3455925"/>
          </a:xfrm>
        </p:spPr>
        <p:txBody>
          <a:bodyPr>
            <a:normAutofit/>
          </a:bodyPr>
          <a:lstStyle/>
          <a:p>
            <a:pPr algn="just"/>
            <a:r>
              <a:rPr lang="en-US" sz="2000" dirty="0">
                <a:solidFill>
                  <a:schemeClr val="tx1"/>
                </a:solidFill>
                <a:ea typeface="Kanit Light" pitchFamily="34" charset="-122"/>
                <a:cs typeface="Kanit Light" pitchFamily="34" charset="-120"/>
              </a:rPr>
              <a:t>Urban Consumers</a:t>
            </a:r>
            <a:endParaRPr lang="en-US" sz="2000" dirty="0">
              <a:solidFill>
                <a:schemeClr val="tx1"/>
              </a:solidFill>
            </a:endParaRPr>
          </a:p>
          <a:p>
            <a:pPr algn="just"/>
            <a:r>
              <a:rPr lang="en-US" sz="2000" dirty="0">
                <a:solidFill>
                  <a:schemeClr val="tx1"/>
                </a:solidFill>
                <a:ea typeface="Martel Sans" pitchFamily="34" charset="-122"/>
                <a:cs typeface="Martel Sans" pitchFamily="34" charset="-120"/>
              </a:rPr>
              <a:t>Take bank loans for luxury items like cars and appliances, embrace modern lifestyles</a:t>
            </a:r>
            <a:endParaRPr lang="en-US" sz="2000" dirty="0">
              <a:solidFill>
                <a:schemeClr val="tx1"/>
              </a:solidFill>
            </a:endParaRPr>
          </a:p>
          <a:p>
            <a:pPr algn="just"/>
            <a:r>
              <a:rPr lang="en-US" sz="2000" dirty="0" err="1">
                <a:solidFill>
                  <a:schemeClr val="tx1"/>
                </a:solidFill>
                <a:ea typeface="Martel Sans" pitchFamily="34" charset="-122"/>
                <a:cs typeface="Martel Sans" pitchFamily="34" charset="-120"/>
              </a:rPr>
              <a:t>Behaviour</a:t>
            </a:r>
            <a:r>
              <a:rPr lang="en-US" sz="2000" dirty="0">
                <a:solidFill>
                  <a:schemeClr val="tx1"/>
                </a:solidFill>
                <a:ea typeface="Martel Sans" pitchFamily="34" charset="-122"/>
                <a:cs typeface="Martel Sans" pitchFamily="34" charset="-120"/>
              </a:rPr>
              <a:t> differs across states, regions, and countries depending on upbringing, lifestyles, and development levels.</a:t>
            </a:r>
            <a:endParaRPr lang="en-US" sz="2000" dirty="0">
              <a:solidFill>
                <a:schemeClr val="tx1"/>
              </a:solidFill>
            </a:endParaRPr>
          </a:p>
          <a:p>
            <a:pPr algn="just"/>
            <a:endParaRPr lang="en-US" sz="2000" dirty="0">
              <a:solidFill>
                <a:schemeClr val="tx1"/>
              </a:solidFill>
            </a:endParaRPr>
          </a:p>
        </p:txBody>
      </p:sp>
      <p:pic>
        <p:nvPicPr>
          <p:cNvPr id="5" name="Picture 4" descr="A person and person looking at clothes&#10;&#10;AI-generated content may be incorrect.">
            <a:extLst>
              <a:ext uri="{FF2B5EF4-FFF2-40B4-BE49-F238E27FC236}">
                <a16:creationId xmlns:a16="http://schemas.microsoft.com/office/drawing/2014/main" id="{FA17BB41-EA4B-2CAC-539C-6E40733253CB}"/>
              </a:ext>
            </a:extLst>
          </p:cNvPr>
          <p:cNvPicPr>
            <a:picLocks noChangeAspect="1"/>
          </p:cNvPicPr>
          <p:nvPr/>
        </p:nvPicPr>
        <p:blipFill>
          <a:blip r:embed="rId3"/>
          <a:stretch>
            <a:fillRect/>
          </a:stretch>
        </p:blipFill>
        <p:spPr>
          <a:xfrm>
            <a:off x="1409808" y="4345757"/>
            <a:ext cx="4123726" cy="2391587"/>
          </a:xfrm>
          <a:prstGeom prst="rect">
            <a:avLst/>
          </a:prstGeom>
          <a:ln>
            <a:noFill/>
          </a:ln>
          <a:effectLst>
            <a:softEdge rad="112500"/>
          </a:effectLst>
        </p:spPr>
      </p:pic>
      <p:pic>
        <p:nvPicPr>
          <p:cNvPr id="8" name="Picture 7" descr="A person holding a bat&#10;&#10;AI-generated content may be incorrect.">
            <a:extLst>
              <a:ext uri="{FF2B5EF4-FFF2-40B4-BE49-F238E27FC236}">
                <a16:creationId xmlns:a16="http://schemas.microsoft.com/office/drawing/2014/main" id="{CB986A7A-26BE-D62F-8302-ED257CECB08C}"/>
              </a:ext>
            </a:extLst>
          </p:cNvPr>
          <p:cNvPicPr>
            <a:picLocks noChangeAspect="1"/>
          </p:cNvPicPr>
          <p:nvPr/>
        </p:nvPicPr>
        <p:blipFill>
          <a:blip r:embed="rId4"/>
          <a:stretch>
            <a:fillRect/>
          </a:stretch>
        </p:blipFill>
        <p:spPr>
          <a:xfrm>
            <a:off x="7288794" y="4345757"/>
            <a:ext cx="3859638" cy="2391587"/>
          </a:xfrm>
          <a:prstGeom prst="rect">
            <a:avLst/>
          </a:prstGeom>
          <a:ln>
            <a:noFill/>
          </a:ln>
          <a:effectLst>
            <a:softEdge rad="112500"/>
          </a:effectLst>
        </p:spPr>
      </p:pic>
    </p:spTree>
    <p:extLst>
      <p:ext uri="{BB962C8B-B14F-4D97-AF65-F5344CB8AC3E}">
        <p14:creationId xmlns:p14="http://schemas.microsoft.com/office/powerpoint/2010/main" val="1147369639"/>
      </p:ext>
    </p:extLst>
  </p:cSld>
  <p:clrMapOvr>
    <a:masterClrMapping/>
  </p:clrMapOvr>
</p:sld>
</file>

<file path=ppt/theme/theme1.xml><?xml version="1.0" encoding="utf-8"?>
<a:theme xmlns:a="http://schemas.openxmlformats.org/drawingml/2006/main" name="OffsetVTI">
  <a:themeElements>
    <a:clrScheme name="Custom 20">
      <a:dk1>
        <a:srgbClr val="000000"/>
      </a:dk1>
      <a:lt1>
        <a:sysClr val="window" lastClr="FFFFFF"/>
      </a:lt1>
      <a:dk2>
        <a:srgbClr val="2C3948"/>
      </a:dk2>
      <a:lt2>
        <a:srgbClr val="F4F4F4"/>
      </a:lt2>
      <a:accent1>
        <a:srgbClr val="F49D90"/>
      </a:accent1>
      <a:accent2>
        <a:srgbClr val="D6947C"/>
      </a:accent2>
      <a:accent3>
        <a:srgbClr val="BF8484"/>
      </a:accent3>
      <a:accent4>
        <a:srgbClr val="96A9AA"/>
      </a:accent4>
      <a:accent5>
        <a:srgbClr val="DD796C"/>
      </a:accent5>
      <a:accent6>
        <a:srgbClr val="D09145"/>
      </a:accent6>
      <a:hlink>
        <a:srgbClr val="DF686A"/>
      </a:hlink>
      <a:folHlink>
        <a:srgbClr val="F93F1C"/>
      </a:folHlink>
    </a:clrScheme>
    <a:fontScheme name="Dante">
      <a:majorFont>
        <a:latin typeface="Dante"/>
        <a:ea typeface=""/>
        <a:cs typeface=""/>
      </a:majorFont>
      <a:minorFont>
        <a:latin typeface="Dan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setVTI" id="{17A3166B-76FF-4669-8F6D-D4251AE158D8}" vid="{4532814A-B5F8-4CFD-BC69-A007D492DA4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BCCFBFAD-0D5C-4560-A0B6-6D94F8C673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D6D0E89-8FE5-4564-B75D-6D6A80E92650}">
  <ds:schemaRefs>
    <ds:schemaRef ds:uri="http://schemas.microsoft.com/sharepoint/v3/contenttype/forms"/>
  </ds:schemaRefs>
</ds:datastoreItem>
</file>

<file path=customXml/itemProps3.xml><?xml version="1.0" encoding="utf-8"?>
<ds:datastoreItem xmlns:ds="http://schemas.openxmlformats.org/officeDocument/2006/customXml" ds:itemID="{8666BB56-E71F-413C-A17E-3C61B4BD4737}">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OffsetVTI</Template>
  <TotalTime>368</TotalTime>
  <Words>4644</Words>
  <Application>Microsoft Office PowerPoint</Application>
  <PresentationFormat>Widescreen</PresentationFormat>
  <Paragraphs>363</Paragraphs>
  <Slides>51</Slides>
  <Notes>13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51</vt:i4>
      </vt:variant>
    </vt:vector>
  </HeadingPairs>
  <TitlesOfParts>
    <vt:vector size="63" baseType="lpstr">
      <vt:lpstr>Arial</vt:lpstr>
      <vt:lpstr>Bahnschrift Light Condensed</vt:lpstr>
      <vt:lpstr>Calibri</vt:lpstr>
      <vt:lpstr>Dante</vt:lpstr>
      <vt:lpstr>Dante (Headings)2</vt:lpstr>
      <vt:lpstr>Helvetica Neue Medium</vt:lpstr>
      <vt:lpstr>Kanit Light</vt:lpstr>
      <vt:lpstr>Martel Sans</vt:lpstr>
      <vt:lpstr>Symbol</vt:lpstr>
      <vt:lpstr>Times New Roman</vt:lpstr>
      <vt:lpstr>Wingdings 2</vt:lpstr>
      <vt:lpstr>OffsetVTI</vt:lpstr>
      <vt:lpstr>   Consumer Behavior Course Code: MBA MM313 III Semester MBA           Dr. Oscar Abhishek  </vt:lpstr>
      <vt:lpstr>Module-1</vt:lpstr>
      <vt:lpstr>Introduction to Consumer Behavior   Understanding Consumer Behavior  Consumer behavior examines how individuals, groups, and organizations select, purchase, use, and dispose of products and services to satisfy their needs and wants. It reveals the underlying motivations behind marketplace actions and decision-making processes.  </vt:lpstr>
      <vt:lpstr> Defining Consumer Behavior </vt:lpstr>
      <vt:lpstr>Nature of Consumer Behavior </vt:lpstr>
      <vt:lpstr>PowerPoint Presentation</vt:lpstr>
      <vt:lpstr>  2. Consumer Behavior is Dynamic Childhood Teenage Years Young Adults Middle Age &amp; Beyond</vt:lpstr>
      <vt:lpstr>  3. Varies from consumer to consumer </vt:lpstr>
      <vt:lpstr>4. Regional &amp; Geographic Variations </vt:lpstr>
      <vt:lpstr>5. Critical for Marketing Success </vt:lpstr>
      <vt:lpstr>6. Leads to purchase decision:  </vt:lpstr>
      <vt:lpstr>7. Varies from product to product:  </vt:lpstr>
      <vt:lpstr>8. Improves standard of living: </vt:lpstr>
      <vt:lpstr>PowerPoint Presentation</vt:lpstr>
      <vt:lpstr>Consumer and Customer </vt:lpstr>
      <vt:lpstr> </vt:lpstr>
      <vt:lpstr>PowerPoint Presentation</vt:lpstr>
      <vt:lpstr>PowerPoint Presentation</vt:lpstr>
      <vt:lpstr>Importance of Consumer Behaviour</vt:lpstr>
      <vt:lpstr>Importance of Consumer Behaviour-Cont… </vt:lpstr>
      <vt:lpstr>PowerPoint Presentation</vt:lpstr>
      <vt:lpstr>Understanding Indian Consumer Behavior </vt:lpstr>
      <vt:lpstr>  1. Diverse Preferences </vt:lpstr>
      <vt:lpstr>2. Price Sensitivity: The Dominant Factor </vt:lpstr>
      <vt:lpstr>3.The Family Decision-Making Unit </vt:lpstr>
      <vt:lpstr>4. Value for Money: Beyond the Price Tag </vt:lpstr>
      <vt:lpstr> 5. Social Influence &amp; Digital Revolution </vt:lpstr>
      <vt:lpstr>6. Trust in Local Heritage Brands </vt:lpstr>
      <vt:lpstr>7. Emotions, Festivals &amp; Quality Consciousness </vt:lpstr>
      <vt:lpstr> 8. The Rising Middle Class &amp; Celebrity Influence </vt:lpstr>
      <vt:lpstr> 9.Rural Markets &amp; Lifestyle Evolution </vt:lpstr>
      <vt:lpstr>Consumer Movement in India </vt:lpstr>
      <vt:lpstr>Features of Consumer Movement</vt:lpstr>
      <vt:lpstr>Features of Consumer Movement- Cont…</vt:lpstr>
      <vt:lpstr>PowerPoint Presentation</vt:lpstr>
      <vt:lpstr>Rights of Consumers-As per the Act</vt:lpstr>
      <vt:lpstr>Responsibilities of Consumers</vt:lpstr>
      <vt:lpstr>Responsibilities of Consumers- Cont…</vt:lpstr>
      <vt:lpstr>Consumerism</vt:lpstr>
      <vt:lpstr>PowerPoint Presentation</vt:lpstr>
      <vt:lpstr>How does Consumerism Work? </vt:lpstr>
      <vt:lpstr>PowerPoint Presentation</vt:lpstr>
      <vt:lpstr>Advantages of Consumerism </vt:lpstr>
      <vt:lpstr>Consumer Research Process</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STAFF</dc:creator>
  <cp:lastModifiedBy>OSCAR ABHISHEK</cp:lastModifiedBy>
  <cp:revision>1</cp:revision>
  <dcterms:created xsi:type="dcterms:W3CDTF">2025-10-24T06:38:49Z</dcterms:created>
  <dcterms:modified xsi:type="dcterms:W3CDTF">2025-12-04T05:29:47Z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