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8" r:id="rId4"/>
    <p:sldId id="257" r:id="rId5"/>
    <p:sldId id="259" r:id="rId6"/>
    <p:sldId id="260" r:id="rId7"/>
    <p:sldId id="261" r:id="rId8"/>
    <p:sldId id="262" r:id="rId9"/>
    <p:sldId id="263" r:id="rId10"/>
    <p:sldId id="264" r:id="rId11"/>
    <p:sldId id="265" r:id="rId12"/>
    <p:sldId id="266" r:id="rId13"/>
    <p:sldId id="267" r:id="rId14"/>
    <p:sldId id="268" r:id="rId15"/>
    <p:sldId id="269" r:id="rId16"/>
    <p:sldId id="273" r:id="rId17"/>
    <p:sldId id="274" r:id="rId18"/>
    <p:sldId id="270" r:id="rId19"/>
    <p:sldId id="271" r:id="rId20"/>
    <p:sldId id="272"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91" r:id="rId34"/>
    <p:sldId id="287" r:id="rId35"/>
    <p:sldId id="289" r:id="rId36"/>
    <p:sldId id="288" r:id="rId37"/>
    <p:sldId id="290" r:id="rId38"/>
    <p:sldId id="292" r:id="rId39"/>
    <p:sldId id="293" r:id="rId40"/>
    <p:sldId id="294" r:id="rId41"/>
    <p:sldId id="295" r:id="rId42"/>
    <p:sldId id="296" r:id="rId43"/>
    <p:sldId id="298" r:id="rId44"/>
    <p:sldId id="297" r:id="rId45"/>
    <p:sldId id="299" r:id="rId46"/>
    <p:sldId id="302" r:id="rId47"/>
    <p:sldId id="303" r:id="rId48"/>
    <p:sldId id="304" r:id="rId49"/>
    <p:sldId id="305" r:id="rId50"/>
    <p:sldId id="306" r:id="rId51"/>
    <p:sldId id="307" r:id="rId52"/>
    <p:sldId id="308" r:id="rId53"/>
    <p:sldId id="310" r:id="rId54"/>
    <p:sldId id="311" r:id="rId55"/>
    <p:sldId id="313" r:id="rId56"/>
    <p:sldId id="314"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674693-DCC6-463F-9263-C7289113DA30}" v="17" dt="2025-11-17T09:28:46.002"/>
  </p1510:revLst>
</p1510:revInfo>
</file>

<file path=ppt/tableStyles.xml><?xml version="1.0" encoding="utf-8"?>
<a:tblStyleLst xmlns:a="http://schemas.openxmlformats.org/drawingml/2006/main" def="{5C22544A-7EE6-4342-B048-85BDC9FD1C3A}">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SCAR ABHISHEK" userId="2f024630-3e73-479e-b97f-f54282e608c4" providerId="ADAL" clId="{A0B94025-7CA8-4BD2-9732-244AF5810763}"/>
    <pc:docChg chg="undo custSel addSld delSld modSld addMainMaster delMainMaster modMainMaster">
      <pc:chgData name="OSCAR ABHISHEK" userId="2f024630-3e73-479e-b97f-f54282e608c4" providerId="ADAL" clId="{A0B94025-7CA8-4BD2-9732-244AF5810763}" dt="2025-12-05T06:29:00.037" v="2279" actId="20577"/>
      <pc:docMkLst>
        <pc:docMk/>
      </pc:docMkLst>
      <pc:sldChg chg="addSp delSp modSp new mod">
        <pc:chgData name="OSCAR ABHISHEK" userId="2f024630-3e73-479e-b97f-f54282e608c4" providerId="ADAL" clId="{A0B94025-7CA8-4BD2-9732-244AF5810763}" dt="2025-11-05T08:41:36.799" v="969" actId="207"/>
        <pc:sldMkLst>
          <pc:docMk/>
          <pc:sldMk cId="3482625416" sldId="269"/>
        </pc:sldMkLst>
        <pc:spChg chg="mod">
          <ac:chgData name="OSCAR ABHISHEK" userId="2f024630-3e73-479e-b97f-f54282e608c4" providerId="ADAL" clId="{A0B94025-7CA8-4BD2-9732-244AF5810763}" dt="2025-11-05T08:41:36.799" v="969" actId="207"/>
          <ac:spMkLst>
            <pc:docMk/>
            <pc:sldMk cId="3482625416" sldId="269"/>
            <ac:spMk id="2" creationId="{0D18A8E3-038A-4342-A9AE-C2C74E7E7061}"/>
          </ac:spMkLst>
        </pc:spChg>
        <pc:spChg chg="add mod">
          <ac:chgData name="OSCAR ABHISHEK" userId="2f024630-3e73-479e-b97f-f54282e608c4" providerId="ADAL" clId="{A0B94025-7CA8-4BD2-9732-244AF5810763}" dt="2025-11-05T08:30:28.636" v="809" actId="20577"/>
          <ac:spMkLst>
            <pc:docMk/>
            <pc:sldMk cId="3482625416" sldId="269"/>
            <ac:spMk id="4" creationId="{481CA7C5-00D8-AEC8-407C-F6234D9A9DB7}"/>
          </ac:spMkLst>
        </pc:spChg>
      </pc:sldChg>
      <pc:sldChg chg="addSp delSp modSp new mod">
        <pc:chgData name="OSCAR ABHISHEK" userId="2f024630-3e73-479e-b97f-f54282e608c4" providerId="ADAL" clId="{A0B94025-7CA8-4BD2-9732-244AF5810763}" dt="2025-11-05T08:42:06.302" v="982" actId="1076"/>
        <pc:sldMkLst>
          <pc:docMk/>
          <pc:sldMk cId="974242923" sldId="270"/>
        </pc:sldMkLst>
        <pc:spChg chg="mod">
          <ac:chgData name="OSCAR ABHISHEK" userId="2f024630-3e73-479e-b97f-f54282e608c4" providerId="ADAL" clId="{A0B94025-7CA8-4BD2-9732-244AF5810763}" dt="2025-11-05T08:42:06.302" v="982" actId="1076"/>
          <ac:spMkLst>
            <pc:docMk/>
            <pc:sldMk cId="974242923" sldId="270"/>
            <ac:spMk id="2" creationId="{31565859-8837-E8D7-FBD5-47741CFC5A88}"/>
          </ac:spMkLst>
        </pc:spChg>
        <pc:spChg chg="add mod">
          <ac:chgData name="OSCAR ABHISHEK" userId="2f024630-3e73-479e-b97f-f54282e608c4" providerId="ADAL" clId="{A0B94025-7CA8-4BD2-9732-244AF5810763}" dt="2025-11-05T08:42:04.341" v="981" actId="1076"/>
          <ac:spMkLst>
            <pc:docMk/>
            <pc:sldMk cId="974242923" sldId="270"/>
            <ac:spMk id="4" creationId="{388E713A-8E50-C846-66E1-EF6AFEB98384}"/>
          </ac:spMkLst>
        </pc:spChg>
      </pc:sldChg>
      <pc:sldChg chg="addSp delSp modSp new mod">
        <pc:chgData name="OSCAR ABHISHEK" userId="2f024630-3e73-479e-b97f-f54282e608c4" providerId="ADAL" clId="{A0B94025-7CA8-4BD2-9732-244AF5810763}" dt="2025-11-05T08:42:25.823" v="993" actId="27636"/>
        <pc:sldMkLst>
          <pc:docMk/>
          <pc:sldMk cId="624785169" sldId="271"/>
        </pc:sldMkLst>
        <pc:spChg chg="mod">
          <ac:chgData name="OSCAR ABHISHEK" userId="2f024630-3e73-479e-b97f-f54282e608c4" providerId="ADAL" clId="{A0B94025-7CA8-4BD2-9732-244AF5810763}" dt="2025-11-05T08:42:25.823" v="993" actId="27636"/>
          <ac:spMkLst>
            <pc:docMk/>
            <pc:sldMk cId="624785169" sldId="271"/>
            <ac:spMk id="2" creationId="{B8B0A385-95A6-AF05-6BF0-B373EA04E0BC}"/>
          </ac:spMkLst>
        </pc:spChg>
        <pc:spChg chg="add mod">
          <ac:chgData name="OSCAR ABHISHEK" userId="2f024630-3e73-479e-b97f-f54282e608c4" providerId="ADAL" clId="{A0B94025-7CA8-4BD2-9732-244AF5810763}" dt="2025-11-05T08:42:18.417" v="989" actId="1076"/>
          <ac:spMkLst>
            <pc:docMk/>
            <pc:sldMk cId="624785169" sldId="271"/>
            <ac:spMk id="4" creationId="{2A776271-42A1-A194-ECBA-C9A8A4F4C679}"/>
          </ac:spMkLst>
        </pc:spChg>
      </pc:sldChg>
      <pc:sldChg chg="addSp delSp modSp new mod">
        <pc:chgData name="OSCAR ABHISHEK" userId="2f024630-3e73-479e-b97f-f54282e608c4" providerId="ADAL" clId="{A0B94025-7CA8-4BD2-9732-244AF5810763}" dt="2025-11-05T08:42:43.475" v="1004" actId="1076"/>
        <pc:sldMkLst>
          <pc:docMk/>
          <pc:sldMk cId="2485209860" sldId="272"/>
        </pc:sldMkLst>
        <pc:spChg chg="mod">
          <ac:chgData name="OSCAR ABHISHEK" userId="2f024630-3e73-479e-b97f-f54282e608c4" providerId="ADAL" clId="{A0B94025-7CA8-4BD2-9732-244AF5810763}" dt="2025-11-05T08:42:43.475" v="1004" actId="1076"/>
          <ac:spMkLst>
            <pc:docMk/>
            <pc:sldMk cId="2485209860" sldId="272"/>
            <ac:spMk id="2" creationId="{69BB366C-817A-EA2B-928F-3D1016DB2C63}"/>
          </ac:spMkLst>
        </pc:spChg>
        <pc:spChg chg="add mod">
          <ac:chgData name="OSCAR ABHISHEK" userId="2f024630-3e73-479e-b97f-f54282e608c4" providerId="ADAL" clId="{A0B94025-7CA8-4BD2-9732-244AF5810763}" dt="2025-11-05T08:42:41.482" v="1003" actId="1076"/>
          <ac:spMkLst>
            <pc:docMk/>
            <pc:sldMk cId="2485209860" sldId="272"/>
            <ac:spMk id="4" creationId="{32895D2E-DC57-7C45-F2CD-CAC44623E571}"/>
          </ac:spMkLst>
        </pc:spChg>
      </pc:sldChg>
      <pc:sldChg chg="addSp delSp modSp new mod">
        <pc:chgData name="OSCAR ABHISHEK" userId="2f024630-3e73-479e-b97f-f54282e608c4" providerId="ADAL" clId="{A0B94025-7CA8-4BD2-9732-244AF5810763}" dt="2025-11-05T08:56:54.887" v="1082" actId="14100"/>
        <pc:sldMkLst>
          <pc:docMk/>
          <pc:sldMk cId="115111926" sldId="273"/>
        </pc:sldMkLst>
        <pc:picChg chg="add mod">
          <ac:chgData name="OSCAR ABHISHEK" userId="2f024630-3e73-479e-b97f-f54282e608c4" providerId="ADAL" clId="{A0B94025-7CA8-4BD2-9732-244AF5810763}" dt="2025-11-05T08:56:53.019" v="1081" actId="14100"/>
          <ac:picMkLst>
            <pc:docMk/>
            <pc:sldMk cId="115111926" sldId="273"/>
            <ac:picMk id="13" creationId="{3C0E933E-21B3-9493-C867-AEEBFFAAE4EA}"/>
          </ac:picMkLst>
        </pc:picChg>
        <pc:picChg chg="add mod">
          <ac:chgData name="OSCAR ABHISHEK" userId="2f024630-3e73-479e-b97f-f54282e608c4" providerId="ADAL" clId="{A0B94025-7CA8-4BD2-9732-244AF5810763}" dt="2025-11-05T08:56:54.887" v="1082" actId="14100"/>
          <ac:picMkLst>
            <pc:docMk/>
            <pc:sldMk cId="115111926" sldId="273"/>
            <ac:picMk id="15" creationId="{FF78D062-45AE-A821-2192-64AA893E6E1C}"/>
          </ac:picMkLst>
        </pc:picChg>
      </pc:sldChg>
      <pc:sldChg chg="addSp delSp modSp new mod">
        <pc:chgData name="OSCAR ABHISHEK" userId="2f024630-3e73-479e-b97f-f54282e608c4" providerId="ADAL" clId="{A0B94025-7CA8-4BD2-9732-244AF5810763}" dt="2025-11-05T08:54:58.047" v="1079" actId="14100"/>
        <pc:sldMkLst>
          <pc:docMk/>
          <pc:sldMk cId="1342349869" sldId="274"/>
        </pc:sldMkLst>
        <pc:picChg chg="add mod">
          <ac:chgData name="OSCAR ABHISHEK" userId="2f024630-3e73-479e-b97f-f54282e608c4" providerId="ADAL" clId="{A0B94025-7CA8-4BD2-9732-244AF5810763}" dt="2025-11-05T08:54:53.985" v="1077" actId="14100"/>
          <ac:picMkLst>
            <pc:docMk/>
            <pc:sldMk cId="1342349869" sldId="274"/>
            <ac:picMk id="5" creationId="{62DE0474-6E7A-4BD6-7AC1-C62C1DEEBF1B}"/>
          </ac:picMkLst>
        </pc:picChg>
        <pc:picChg chg="add del mod modCrop">
          <ac:chgData name="OSCAR ABHISHEK" userId="2f024630-3e73-479e-b97f-f54282e608c4" providerId="ADAL" clId="{A0B94025-7CA8-4BD2-9732-244AF5810763}" dt="2025-11-05T08:54:58.047" v="1079" actId="14100"/>
          <ac:picMkLst>
            <pc:docMk/>
            <pc:sldMk cId="1342349869" sldId="274"/>
            <ac:picMk id="7" creationId="{38415E52-EB8C-E119-D23C-56726B32C31E}"/>
          </ac:picMkLst>
        </pc:picChg>
      </pc:sldChg>
      <pc:sldChg chg="addSp modSp new mod">
        <pc:chgData name="OSCAR ABHISHEK" userId="2f024630-3e73-479e-b97f-f54282e608c4" providerId="ADAL" clId="{A0B94025-7CA8-4BD2-9732-244AF5810763}" dt="2025-11-06T06:28:43.778" v="1140" actId="14100"/>
        <pc:sldMkLst>
          <pc:docMk/>
          <pc:sldMk cId="1473882028" sldId="275"/>
        </pc:sldMkLst>
        <pc:spChg chg="mod">
          <ac:chgData name="OSCAR ABHISHEK" userId="2f024630-3e73-479e-b97f-f54282e608c4" providerId="ADAL" clId="{A0B94025-7CA8-4BD2-9732-244AF5810763}" dt="2025-11-06T06:27:42.158" v="1127" actId="1076"/>
          <ac:spMkLst>
            <pc:docMk/>
            <pc:sldMk cId="1473882028" sldId="275"/>
            <ac:spMk id="2" creationId="{8386A3CD-D932-55CA-BDEC-5888EB18AFBE}"/>
          </ac:spMkLst>
        </pc:spChg>
        <pc:spChg chg="mod">
          <ac:chgData name="OSCAR ABHISHEK" userId="2f024630-3e73-479e-b97f-f54282e608c4" providerId="ADAL" clId="{A0B94025-7CA8-4BD2-9732-244AF5810763}" dt="2025-11-06T06:27:45.091" v="1128" actId="1076"/>
          <ac:spMkLst>
            <pc:docMk/>
            <pc:sldMk cId="1473882028" sldId="275"/>
            <ac:spMk id="3" creationId="{C2B854DA-2E06-1DC3-F445-9D1E75D18C55}"/>
          </ac:spMkLst>
        </pc:spChg>
        <pc:picChg chg="add mod modCrop">
          <ac:chgData name="OSCAR ABHISHEK" userId="2f024630-3e73-479e-b97f-f54282e608c4" providerId="ADAL" clId="{A0B94025-7CA8-4BD2-9732-244AF5810763}" dt="2025-11-06T06:28:43.778" v="1140" actId="14100"/>
          <ac:picMkLst>
            <pc:docMk/>
            <pc:sldMk cId="1473882028" sldId="275"/>
            <ac:picMk id="5" creationId="{29722B22-6C64-3FAB-9EF1-CB6FD89BECD1}"/>
          </ac:picMkLst>
        </pc:picChg>
      </pc:sldChg>
      <pc:sldChg chg="addSp delSp modSp new mod">
        <pc:chgData name="OSCAR ABHISHEK" userId="2f024630-3e73-479e-b97f-f54282e608c4" providerId="ADAL" clId="{A0B94025-7CA8-4BD2-9732-244AF5810763}" dt="2025-11-06T06:35:27.345" v="1168" actId="1076"/>
        <pc:sldMkLst>
          <pc:docMk/>
          <pc:sldMk cId="1325823584" sldId="276"/>
        </pc:sldMkLst>
        <pc:spChg chg="mod">
          <ac:chgData name="OSCAR ABHISHEK" userId="2f024630-3e73-479e-b97f-f54282e608c4" providerId="ADAL" clId="{A0B94025-7CA8-4BD2-9732-244AF5810763}" dt="2025-11-06T06:32:53.806" v="1148" actId="1076"/>
          <ac:spMkLst>
            <pc:docMk/>
            <pc:sldMk cId="1325823584" sldId="276"/>
            <ac:spMk id="2" creationId="{FAC7B3C7-CAA0-703B-9DB9-3D4A6E851CCF}"/>
          </ac:spMkLst>
        </pc:spChg>
        <pc:picChg chg="add mod">
          <ac:chgData name="OSCAR ABHISHEK" userId="2f024630-3e73-479e-b97f-f54282e608c4" providerId="ADAL" clId="{A0B94025-7CA8-4BD2-9732-244AF5810763}" dt="2025-11-06T06:35:27.345" v="1168" actId="1076"/>
          <ac:picMkLst>
            <pc:docMk/>
            <pc:sldMk cId="1325823584" sldId="276"/>
            <ac:picMk id="9" creationId="{DA299AE5-1BFA-37CA-DA09-B37931FF962A}"/>
          </ac:picMkLst>
        </pc:picChg>
      </pc:sldChg>
      <pc:sldChg chg="addSp delSp modSp new mod">
        <pc:chgData name="OSCAR ABHISHEK" userId="2f024630-3e73-479e-b97f-f54282e608c4" providerId="ADAL" clId="{A0B94025-7CA8-4BD2-9732-244AF5810763}" dt="2025-11-06T06:43:09.668" v="1179" actId="14100"/>
        <pc:sldMkLst>
          <pc:docMk/>
          <pc:sldMk cId="3483590332" sldId="277"/>
        </pc:sldMkLst>
        <pc:graphicFrameChg chg="add mod modGraphic">
          <ac:chgData name="OSCAR ABHISHEK" userId="2f024630-3e73-479e-b97f-f54282e608c4" providerId="ADAL" clId="{A0B94025-7CA8-4BD2-9732-244AF5810763}" dt="2025-11-06T06:43:09.668" v="1179" actId="14100"/>
          <ac:graphicFrameMkLst>
            <pc:docMk/>
            <pc:sldMk cId="3483590332" sldId="277"/>
            <ac:graphicFrameMk id="4" creationId="{3B4B1D92-ACF1-0D98-A64B-0DEDA90AACE5}"/>
          </ac:graphicFrameMkLst>
        </pc:graphicFrameChg>
      </pc:sldChg>
      <pc:sldChg chg="modSp new mod">
        <pc:chgData name="OSCAR ABHISHEK" userId="2f024630-3e73-479e-b97f-f54282e608c4" providerId="ADAL" clId="{A0B94025-7CA8-4BD2-9732-244AF5810763}" dt="2025-11-06T07:03:10.065" v="1319" actId="404"/>
        <pc:sldMkLst>
          <pc:docMk/>
          <pc:sldMk cId="3716399761" sldId="278"/>
        </pc:sldMkLst>
        <pc:spChg chg="mod">
          <ac:chgData name="OSCAR ABHISHEK" userId="2f024630-3e73-479e-b97f-f54282e608c4" providerId="ADAL" clId="{A0B94025-7CA8-4BD2-9732-244AF5810763}" dt="2025-11-06T07:03:10.065" v="1319" actId="404"/>
          <ac:spMkLst>
            <pc:docMk/>
            <pc:sldMk cId="3716399761" sldId="278"/>
            <ac:spMk id="2" creationId="{1A69D3BD-001F-606F-26F3-22C6EFD44111}"/>
          </ac:spMkLst>
        </pc:spChg>
        <pc:spChg chg="mod">
          <ac:chgData name="OSCAR ABHISHEK" userId="2f024630-3e73-479e-b97f-f54282e608c4" providerId="ADAL" clId="{A0B94025-7CA8-4BD2-9732-244AF5810763}" dt="2025-11-06T07:03:03.927" v="1317" actId="1076"/>
          <ac:spMkLst>
            <pc:docMk/>
            <pc:sldMk cId="3716399761" sldId="278"/>
            <ac:spMk id="3" creationId="{5AAAB57B-9219-1DDF-1A83-77CA56E8F67A}"/>
          </ac:spMkLst>
        </pc:spChg>
      </pc:sldChg>
      <pc:sldChg chg="modSp new mod">
        <pc:chgData name="OSCAR ABHISHEK" userId="2f024630-3e73-479e-b97f-f54282e608c4" providerId="ADAL" clId="{A0B94025-7CA8-4BD2-9732-244AF5810763}" dt="2025-11-06T07:03:31.136" v="1327" actId="1076"/>
        <pc:sldMkLst>
          <pc:docMk/>
          <pc:sldMk cId="3859994339" sldId="279"/>
        </pc:sldMkLst>
        <pc:spChg chg="mod">
          <ac:chgData name="OSCAR ABHISHEK" userId="2f024630-3e73-479e-b97f-f54282e608c4" providerId="ADAL" clId="{A0B94025-7CA8-4BD2-9732-244AF5810763}" dt="2025-11-06T07:03:31.136" v="1327" actId="1076"/>
          <ac:spMkLst>
            <pc:docMk/>
            <pc:sldMk cId="3859994339" sldId="279"/>
            <ac:spMk id="2" creationId="{A6D27762-66A9-9E1B-3B33-BE869BB6BAE8}"/>
          </ac:spMkLst>
        </pc:spChg>
        <pc:spChg chg="mod">
          <ac:chgData name="OSCAR ABHISHEK" userId="2f024630-3e73-479e-b97f-f54282e608c4" providerId="ADAL" clId="{A0B94025-7CA8-4BD2-9732-244AF5810763}" dt="2025-11-06T07:03:25.405" v="1325" actId="1076"/>
          <ac:spMkLst>
            <pc:docMk/>
            <pc:sldMk cId="3859994339" sldId="279"/>
            <ac:spMk id="3" creationId="{FF051B94-9F3B-F23A-468A-4AD590509CF6}"/>
          </ac:spMkLst>
        </pc:spChg>
      </pc:sldChg>
      <pc:sldChg chg="modSp new mod">
        <pc:chgData name="OSCAR ABHISHEK" userId="2f024630-3e73-479e-b97f-f54282e608c4" providerId="ADAL" clId="{A0B94025-7CA8-4BD2-9732-244AF5810763}" dt="2025-11-06T07:03:40.505" v="1334" actId="404"/>
        <pc:sldMkLst>
          <pc:docMk/>
          <pc:sldMk cId="1967791743" sldId="280"/>
        </pc:sldMkLst>
        <pc:spChg chg="mod">
          <ac:chgData name="OSCAR ABHISHEK" userId="2f024630-3e73-479e-b97f-f54282e608c4" providerId="ADAL" clId="{A0B94025-7CA8-4BD2-9732-244AF5810763}" dt="2025-11-06T07:03:40.505" v="1334" actId="404"/>
          <ac:spMkLst>
            <pc:docMk/>
            <pc:sldMk cId="1967791743" sldId="280"/>
            <ac:spMk id="2" creationId="{BC391B7C-E39D-68B2-9681-9A1D2DC41F32}"/>
          </ac:spMkLst>
        </pc:spChg>
        <pc:spChg chg="mod">
          <ac:chgData name="OSCAR ABHISHEK" userId="2f024630-3e73-479e-b97f-f54282e608c4" providerId="ADAL" clId="{A0B94025-7CA8-4BD2-9732-244AF5810763}" dt="2025-11-06T07:02:27.533" v="1309" actId="14100"/>
          <ac:spMkLst>
            <pc:docMk/>
            <pc:sldMk cId="1967791743" sldId="280"/>
            <ac:spMk id="3" creationId="{78F2852B-2BF7-9F03-51D1-5F0FD30B638E}"/>
          </ac:spMkLst>
        </pc:spChg>
      </pc:sldChg>
      <pc:sldChg chg="modSp new mod">
        <pc:chgData name="OSCAR ABHISHEK" userId="2f024630-3e73-479e-b97f-f54282e608c4" providerId="ADAL" clId="{A0B94025-7CA8-4BD2-9732-244AF5810763}" dt="2025-11-06T07:06:34.905" v="1352" actId="1076"/>
        <pc:sldMkLst>
          <pc:docMk/>
          <pc:sldMk cId="2223278300" sldId="281"/>
        </pc:sldMkLst>
        <pc:spChg chg="mod">
          <ac:chgData name="OSCAR ABHISHEK" userId="2f024630-3e73-479e-b97f-f54282e608c4" providerId="ADAL" clId="{A0B94025-7CA8-4BD2-9732-244AF5810763}" dt="2025-11-06T07:06:34.905" v="1352" actId="1076"/>
          <ac:spMkLst>
            <pc:docMk/>
            <pc:sldMk cId="2223278300" sldId="281"/>
            <ac:spMk id="2" creationId="{0E98776B-1C3D-E96A-AE20-CFC22E4E2B7B}"/>
          </ac:spMkLst>
        </pc:spChg>
        <pc:spChg chg="mod">
          <ac:chgData name="OSCAR ABHISHEK" userId="2f024630-3e73-479e-b97f-f54282e608c4" providerId="ADAL" clId="{A0B94025-7CA8-4BD2-9732-244AF5810763}" dt="2025-11-06T07:06:19.004" v="1350" actId="27636"/>
          <ac:spMkLst>
            <pc:docMk/>
            <pc:sldMk cId="2223278300" sldId="281"/>
            <ac:spMk id="3" creationId="{66BF33AA-6587-E19C-C839-484D4B0D4DB6}"/>
          </ac:spMkLst>
        </pc:spChg>
      </pc:sldChg>
      <pc:sldChg chg="addSp delSp modSp new mod">
        <pc:chgData name="OSCAR ABHISHEK" userId="2f024630-3e73-479e-b97f-f54282e608c4" providerId="ADAL" clId="{A0B94025-7CA8-4BD2-9732-244AF5810763}" dt="2025-11-06T07:13:31.447" v="1370" actId="14100"/>
        <pc:sldMkLst>
          <pc:docMk/>
          <pc:sldMk cId="961965280" sldId="282"/>
        </pc:sldMkLst>
        <pc:picChg chg="add mod modCrop">
          <ac:chgData name="OSCAR ABHISHEK" userId="2f024630-3e73-479e-b97f-f54282e608c4" providerId="ADAL" clId="{A0B94025-7CA8-4BD2-9732-244AF5810763}" dt="2025-11-06T07:13:31.447" v="1370" actId="14100"/>
          <ac:picMkLst>
            <pc:docMk/>
            <pc:sldMk cId="961965280" sldId="282"/>
            <ac:picMk id="5" creationId="{FE6D945D-2328-04C0-C617-E9ADBCEF5EEC}"/>
          </ac:picMkLst>
        </pc:picChg>
      </pc:sldChg>
      <pc:sldChg chg="addSp delSp modSp new mod">
        <pc:chgData name="OSCAR ABHISHEK" userId="2f024630-3e73-479e-b97f-f54282e608c4" providerId="ADAL" clId="{A0B94025-7CA8-4BD2-9732-244AF5810763}" dt="2025-11-06T07:19:00.868" v="1378" actId="14100"/>
        <pc:sldMkLst>
          <pc:docMk/>
          <pc:sldMk cId="3473501164" sldId="283"/>
        </pc:sldMkLst>
        <pc:picChg chg="add mod">
          <ac:chgData name="OSCAR ABHISHEK" userId="2f024630-3e73-479e-b97f-f54282e608c4" providerId="ADAL" clId="{A0B94025-7CA8-4BD2-9732-244AF5810763}" dt="2025-11-06T07:19:00.868" v="1378" actId="14100"/>
          <ac:picMkLst>
            <pc:docMk/>
            <pc:sldMk cId="3473501164" sldId="283"/>
            <ac:picMk id="5" creationId="{8802EAAC-70BC-11F4-3C1A-606728E95509}"/>
          </ac:picMkLst>
        </pc:picChg>
      </pc:sldChg>
      <pc:sldChg chg="addSp delSp modSp new mod">
        <pc:chgData name="OSCAR ABHISHEK" userId="2f024630-3e73-479e-b97f-f54282e608c4" providerId="ADAL" clId="{A0B94025-7CA8-4BD2-9732-244AF5810763}" dt="2025-11-06T07:21:13.539" v="1401" actId="14100"/>
        <pc:sldMkLst>
          <pc:docMk/>
          <pc:sldMk cId="2580962053" sldId="284"/>
        </pc:sldMkLst>
        <pc:picChg chg="add mod modCrop">
          <ac:chgData name="OSCAR ABHISHEK" userId="2f024630-3e73-479e-b97f-f54282e608c4" providerId="ADAL" clId="{A0B94025-7CA8-4BD2-9732-244AF5810763}" dt="2025-11-06T07:21:13.539" v="1401" actId="14100"/>
          <ac:picMkLst>
            <pc:docMk/>
            <pc:sldMk cId="2580962053" sldId="284"/>
            <ac:picMk id="5" creationId="{B934E8F3-63E0-B5BB-AAD2-995E33ACC9D9}"/>
          </ac:picMkLst>
        </pc:picChg>
      </pc:sldChg>
      <pc:sldChg chg="addSp delSp modSp new mod">
        <pc:chgData name="OSCAR ABHISHEK" userId="2f024630-3e73-479e-b97f-f54282e608c4" providerId="ADAL" clId="{A0B94025-7CA8-4BD2-9732-244AF5810763}" dt="2025-11-06T07:21:45.536" v="1411" actId="1076"/>
        <pc:sldMkLst>
          <pc:docMk/>
          <pc:sldMk cId="2002667131" sldId="285"/>
        </pc:sldMkLst>
        <pc:picChg chg="add mod">
          <ac:chgData name="OSCAR ABHISHEK" userId="2f024630-3e73-479e-b97f-f54282e608c4" providerId="ADAL" clId="{A0B94025-7CA8-4BD2-9732-244AF5810763}" dt="2025-11-06T07:21:41.003" v="1409" actId="1076"/>
          <ac:picMkLst>
            <pc:docMk/>
            <pc:sldMk cId="2002667131" sldId="285"/>
            <ac:picMk id="5" creationId="{8D944139-4701-91B4-6CAF-ABC8683A8FFC}"/>
          </ac:picMkLst>
        </pc:picChg>
        <pc:picChg chg="add mod modCrop">
          <ac:chgData name="OSCAR ABHISHEK" userId="2f024630-3e73-479e-b97f-f54282e608c4" providerId="ADAL" clId="{A0B94025-7CA8-4BD2-9732-244AF5810763}" dt="2025-11-06T07:21:45.536" v="1411" actId="1076"/>
          <ac:picMkLst>
            <pc:docMk/>
            <pc:sldMk cId="2002667131" sldId="285"/>
            <ac:picMk id="7" creationId="{AA71525D-A224-88AE-DD47-9BB00174327C}"/>
          </ac:picMkLst>
        </pc:picChg>
      </pc:sldChg>
      <pc:sldChg chg="modSp new mod">
        <pc:chgData name="OSCAR ABHISHEK" userId="2f024630-3e73-479e-b97f-f54282e608c4" providerId="ADAL" clId="{A0B94025-7CA8-4BD2-9732-244AF5810763}" dt="2025-11-06T07:23:18.732" v="1429" actId="27636"/>
        <pc:sldMkLst>
          <pc:docMk/>
          <pc:sldMk cId="510714625" sldId="286"/>
        </pc:sldMkLst>
        <pc:spChg chg="mod">
          <ac:chgData name="OSCAR ABHISHEK" userId="2f024630-3e73-479e-b97f-f54282e608c4" providerId="ADAL" clId="{A0B94025-7CA8-4BD2-9732-244AF5810763}" dt="2025-11-06T07:23:00.351" v="1420" actId="404"/>
          <ac:spMkLst>
            <pc:docMk/>
            <pc:sldMk cId="510714625" sldId="286"/>
            <ac:spMk id="2" creationId="{4128D7AF-5CB0-4979-6761-1B3B54AA6592}"/>
          </ac:spMkLst>
        </pc:spChg>
        <pc:spChg chg="mod">
          <ac:chgData name="OSCAR ABHISHEK" userId="2f024630-3e73-479e-b97f-f54282e608c4" providerId="ADAL" clId="{A0B94025-7CA8-4BD2-9732-244AF5810763}" dt="2025-11-06T07:23:18.732" v="1429" actId="27636"/>
          <ac:spMkLst>
            <pc:docMk/>
            <pc:sldMk cId="510714625" sldId="286"/>
            <ac:spMk id="3" creationId="{26F3AAE1-1DFD-B940-85EC-7E59F44E91C9}"/>
          </ac:spMkLst>
        </pc:spChg>
      </pc:sldChg>
      <pc:sldChg chg="modSp new mod">
        <pc:chgData name="OSCAR ABHISHEK" userId="2f024630-3e73-479e-b97f-f54282e608c4" providerId="ADAL" clId="{A0B94025-7CA8-4BD2-9732-244AF5810763}" dt="2025-11-11T07:50:11.859" v="1532" actId="20577"/>
        <pc:sldMkLst>
          <pc:docMk/>
          <pc:sldMk cId="1813356413" sldId="287"/>
        </pc:sldMkLst>
        <pc:spChg chg="mod">
          <ac:chgData name="OSCAR ABHISHEK" userId="2f024630-3e73-479e-b97f-f54282e608c4" providerId="ADAL" clId="{A0B94025-7CA8-4BD2-9732-244AF5810763}" dt="2025-11-11T06:29:59.467" v="1437" actId="27636"/>
          <ac:spMkLst>
            <pc:docMk/>
            <pc:sldMk cId="1813356413" sldId="287"/>
            <ac:spMk id="2" creationId="{07123E8F-0977-6309-1152-44041649A245}"/>
          </ac:spMkLst>
        </pc:spChg>
        <pc:spChg chg="mod">
          <ac:chgData name="OSCAR ABHISHEK" userId="2f024630-3e73-479e-b97f-f54282e608c4" providerId="ADAL" clId="{A0B94025-7CA8-4BD2-9732-244AF5810763}" dt="2025-11-11T07:50:11.859" v="1532" actId="20577"/>
          <ac:spMkLst>
            <pc:docMk/>
            <pc:sldMk cId="1813356413" sldId="287"/>
            <ac:spMk id="3" creationId="{9481C4C6-F8F2-96B3-24BA-988071076A14}"/>
          </ac:spMkLst>
        </pc:spChg>
      </pc:sldChg>
      <pc:sldChg chg="modSp new mod">
        <pc:chgData name="OSCAR ABHISHEK" userId="2f024630-3e73-479e-b97f-f54282e608c4" providerId="ADAL" clId="{A0B94025-7CA8-4BD2-9732-244AF5810763}" dt="2025-11-11T07:49:09.773" v="1525" actId="404"/>
        <pc:sldMkLst>
          <pc:docMk/>
          <pc:sldMk cId="1980491640" sldId="288"/>
        </pc:sldMkLst>
        <pc:spChg chg="mod">
          <ac:chgData name="OSCAR ABHISHEK" userId="2f024630-3e73-479e-b97f-f54282e608c4" providerId="ADAL" clId="{A0B94025-7CA8-4BD2-9732-244AF5810763}" dt="2025-11-11T07:49:09.773" v="1525" actId="404"/>
          <ac:spMkLst>
            <pc:docMk/>
            <pc:sldMk cId="1980491640" sldId="288"/>
            <ac:spMk id="3" creationId="{8C4FC69C-9D5C-F416-2CEA-392CF334913F}"/>
          </ac:spMkLst>
        </pc:spChg>
      </pc:sldChg>
      <pc:sldChg chg="modSp new mod">
        <pc:chgData name="OSCAR ABHISHEK" userId="2f024630-3e73-479e-b97f-f54282e608c4" providerId="ADAL" clId="{A0B94025-7CA8-4BD2-9732-244AF5810763}" dt="2025-11-11T07:49:15.644" v="1526" actId="5793"/>
        <pc:sldMkLst>
          <pc:docMk/>
          <pc:sldMk cId="3296495161" sldId="289"/>
        </pc:sldMkLst>
        <pc:spChg chg="mod">
          <ac:chgData name="OSCAR ABHISHEK" userId="2f024630-3e73-479e-b97f-f54282e608c4" providerId="ADAL" clId="{A0B94025-7CA8-4BD2-9732-244AF5810763}" dt="2025-11-11T07:49:15.644" v="1526" actId="5793"/>
          <ac:spMkLst>
            <pc:docMk/>
            <pc:sldMk cId="3296495161" sldId="289"/>
            <ac:spMk id="3" creationId="{DD3397B1-6553-3B0C-5264-E6BFD7825EB6}"/>
          </ac:spMkLst>
        </pc:spChg>
      </pc:sldChg>
      <pc:sldChg chg="modSp new mod">
        <pc:chgData name="OSCAR ABHISHEK" userId="2f024630-3e73-479e-b97f-f54282e608c4" providerId="ADAL" clId="{A0B94025-7CA8-4BD2-9732-244AF5810763}" dt="2025-11-11T08:29:26.733" v="1710" actId="27636"/>
        <pc:sldMkLst>
          <pc:docMk/>
          <pc:sldMk cId="2291725086" sldId="290"/>
        </pc:sldMkLst>
        <pc:spChg chg="mod">
          <ac:chgData name="OSCAR ABHISHEK" userId="2f024630-3e73-479e-b97f-f54282e608c4" providerId="ADAL" clId="{A0B94025-7CA8-4BD2-9732-244AF5810763}" dt="2025-11-11T08:29:18.070" v="1705" actId="2711"/>
          <ac:spMkLst>
            <pc:docMk/>
            <pc:sldMk cId="2291725086" sldId="290"/>
            <ac:spMk id="2" creationId="{C824198E-C777-17F4-6DF8-E0686B2BF3B0}"/>
          </ac:spMkLst>
        </pc:spChg>
        <pc:spChg chg="mod">
          <ac:chgData name="OSCAR ABHISHEK" userId="2f024630-3e73-479e-b97f-f54282e608c4" providerId="ADAL" clId="{A0B94025-7CA8-4BD2-9732-244AF5810763}" dt="2025-11-11T08:29:26.733" v="1710" actId="27636"/>
          <ac:spMkLst>
            <pc:docMk/>
            <pc:sldMk cId="2291725086" sldId="290"/>
            <ac:spMk id="3" creationId="{05AD76A2-FB10-0A1D-48A4-32458A1A200C}"/>
          </ac:spMkLst>
        </pc:spChg>
      </pc:sldChg>
      <pc:sldChg chg="addSp delSp modSp new mod">
        <pc:chgData name="OSCAR ABHISHEK" userId="2f024630-3e73-479e-b97f-f54282e608c4" providerId="ADAL" clId="{A0B94025-7CA8-4BD2-9732-244AF5810763}" dt="2025-11-11T07:50:41.060" v="1545" actId="1076"/>
        <pc:sldMkLst>
          <pc:docMk/>
          <pc:sldMk cId="733038776" sldId="291"/>
        </pc:sldMkLst>
        <pc:spChg chg="mod">
          <ac:chgData name="OSCAR ABHISHEK" userId="2f024630-3e73-479e-b97f-f54282e608c4" providerId="ADAL" clId="{A0B94025-7CA8-4BD2-9732-244AF5810763}" dt="2025-11-11T07:50:30.866" v="1540" actId="14100"/>
          <ac:spMkLst>
            <pc:docMk/>
            <pc:sldMk cId="733038776" sldId="291"/>
            <ac:spMk id="2" creationId="{07187B28-07AC-834F-4F86-431769325BB2}"/>
          </ac:spMkLst>
        </pc:spChg>
        <pc:picChg chg="add mod">
          <ac:chgData name="OSCAR ABHISHEK" userId="2f024630-3e73-479e-b97f-f54282e608c4" providerId="ADAL" clId="{A0B94025-7CA8-4BD2-9732-244AF5810763}" dt="2025-11-11T07:50:41.060" v="1545" actId="1076"/>
          <ac:picMkLst>
            <pc:docMk/>
            <pc:sldMk cId="733038776" sldId="291"/>
            <ac:picMk id="4" creationId="{8526D66A-90DD-1492-D283-8EB22C3DAFB4}"/>
          </ac:picMkLst>
        </pc:picChg>
      </pc:sldChg>
      <pc:sldChg chg="addSp delSp modSp new mod">
        <pc:chgData name="OSCAR ABHISHEK" userId="2f024630-3e73-479e-b97f-f54282e608c4" providerId="ADAL" clId="{A0B94025-7CA8-4BD2-9732-244AF5810763}" dt="2025-11-11T07:57:25.954" v="1594" actId="1076"/>
        <pc:sldMkLst>
          <pc:docMk/>
          <pc:sldMk cId="3684085135" sldId="292"/>
        </pc:sldMkLst>
        <pc:spChg chg="add mod">
          <ac:chgData name="OSCAR ABHISHEK" userId="2f024630-3e73-479e-b97f-f54282e608c4" providerId="ADAL" clId="{A0B94025-7CA8-4BD2-9732-244AF5810763}" dt="2025-11-11T07:57:19.613" v="1591" actId="122"/>
          <ac:spMkLst>
            <pc:docMk/>
            <pc:sldMk cId="3684085135" sldId="292"/>
            <ac:spMk id="7" creationId="{61384B2F-5133-DDB0-8EEA-E2CCEB42713A}"/>
          </ac:spMkLst>
        </pc:spChg>
        <pc:picChg chg="add mod">
          <ac:chgData name="OSCAR ABHISHEK" userId="2f024630-3e73-479e-b97f-f54282e608c4" providerId="ADAL" clId="{A0B94025-7CA8-4BD2-9732-244AF5810763}" dt="2025-11-11T07:57:25.954" v="1594" actId="1076"/>
          <ac:picMkLst>
            <pc:docMk/>
            <pc:sldMk cId="3684085135" sldId="292"/>
            <ac:picMk id="5" creationId="{A6F93CF6-A0B0-A9A6-6229-7AB587B9F3AC}"/>
          </ac:picMkLst>
        </pc:picChg>
      </pc:sldChg>
      <pc:sldChg chg="modSp new mod">
        <pc:chgData name="OSCAR ABHISHEK" userId="2f024630-3e73-479e-b97f-f54282e608c4" providerId="ADAL" clId="{A0B94025-7CA8-4BD2-9732-244AF5810763}" dt="2025-11-11T08:21:25.587" v="1696" actId="14100"/>
        <pc:sldMkLst>
          <pc:docMk/>
          <pc:sldMk cId="1667051893" sldId="293"/>
        </pc:sldMkLst>
        <pc:spChg chg="mod">
          <ac:chgData name="OSCAR ABHISHEK" userId="2f024630-3e73-479e-b97f-f54282e608c4" providerId="ADAL" clId="{A0B94025-7CA8-4BD2-9732-244AF5810763}" dt="2025-11-11T08:21:25.587" v="1696" actId="14100"/>
          <ac:spMkLst>
            <pc:docMk/>
            <pc:sldMk cId="1667051893" sldId="293"/>
            <ac:spMk id="3" creationId="{3EE6D8FB-8B5A-8047-0F23-48149F4F099E}"/>
          </ac:spMkLst>
        </pc:spChg>
      </pc:sldChg>
      <pc:sldChg chg="modSp new mod">
        <pc:chgData name="OSCAR ABHISHEK" userId="2f024630-3e73-479e-b97f-f54282e608c4" providerId="ADAL" clId="{A0B94025-7CA8-4BD2-9732-244AF5810763}" dt="2025-11-11T08:21:36.946" v="1698" actId="27636"/>
        <pc:sldMkLst>
          <pc:docMk/>
          <pc:sldMk cId="638061565" sldId="294"/>
        </pc:sldMkLst>
        <pc:spChg chg="mod">
          <ac:chgData name="OSCAR ABHISHEK" userId="2f024630-3e73-479e-b97f-f54282e608c4" providerId="ADAL" clId="{A0B94025-7CA8-4BD2-9732-244AF5810763}" dt="2025-11-11T08:21:36.946" v="1698" actId="27636"/>
          <ac:spMkLst>
            <pc:docMk/>
            <pc:sldMk cId="638061565" sldId="294"/>
            <ac:spMk id="3" creationId="{9C3371D8-FD71-5A98-025A-33419F599269}"/>
          </ac:spMkLst>
        </pc:spChg>
      </pc:sldChg>
      <pc:sldChg chg="modSp new mod">
        <pc:chgData name="OSCAR ABHISHEK" userId="2f024630-3e73-479e-b97f-f54282e608c4" providerId="ADAL" clId="{A0B94025-7CA8-4BD2-9732-244AF5810763}" dt="2025-11-11T08:29:01.131" v="1704" actId="2710"/>
        <pc:sldMkLst>
          <pc:docMk/>
          <pc:sldMk cId="3678610403" sldId="295"/>
        </pc:sldMkLst>
        <pc:spChg chg="mod">
          <ac:chgData name="OSCAR ABHISHEK" userId="2f024630-3e73-479e-b97f-f54282e608c4" providerId="ADAL" clId="{A0B94025-7CA8-4BD2-9732-244AF5810763}" dt="2025-11-11T08:29:01.131" v="1704" actId="2710"/>
          <ac:spMkLst>
            <pc:docMk/>
            <pc:sldMk cId="3678610403" sldId="295"/>
            <ac:spMk id="3" creationId="{E483EDE3-CF75-6201-0CF4-181BC528BB8F}"/>
          </ac:spMkLst>
        </pc:spChg>
      </pc:sldChg>
      <pc:sldChg chg="addSp delSp modSp new mod">
        <pc:chgData name="OSCAR ABHISHEK" userId="2f024630-3e73-479e-b97f-f54282e608c4" providerId="ADAL" clId="{A0B94025-7CA8-4BD2-9732-244AF5810763}" dt="2025-11-13T08:11:06.222" v="1887" actId="1076"/>
        <pc:sldMkLst>
          <pc:docMk/>
          <pc:sldMk cId="601075808" sldId="296"/>
        </pc:sldMkLst>
        <pc:spChg chg="mod">
          <ac:chgData name="OSCAR ABHISHEK" userId="2f024630-3e73-479e-b97f-f54282e608c4" providerId="ADAL" clId="{A0B94025-7CA8-4BD2-9732-244AF5810763}" dt="2025-11-13T08:11:01.090" v="1885" actId="1076"/>
          <ac:spMkLst>
            <pc:docMk/>
            <pc:sldMk cId="601075808" sldId="296"/>
            <ac:spMk id="2" creationId="{CBF2E772-55E0-16F0-6246-FD7A0225AA67}"/>
          </ac:spMkLst>
        </pc:spChg>
        <pc:spChg chg="mod">
          <ac:chgData name="OSCAR ABHISHEK" userId="2f024630-3e73-479e-b97f-f54282e608c4" providerId="ADAL" clId="{A0B94025-7CA8-4BD2-9732-244AF5810763}" dt="2025-11-13T08:11:06.222" v="1887" actId="1076"/>
          <ac:spMkLst>
            <pc:docMk/>
            <pc:sldMk cId="601075808" sldId="296"/>
            <ac:spMk id="3" creationId="{C9B5AE3A-E70F-71D3-C6A7-4565BFC14AD4}"/>
          </ac:spMkLst>
        </pc:spChg>
      </pc:sldChg>
      <pc:sldChg chg="addSp delSp modSp new mod">
        <pc:chgData name="OSCAR ABHISHEK" userId="2f024630-3e73-479e-b97f-f54282e608c4" providerId="ADAL" clId="{A0B94025-7CA8-4BD2-9732-244AF5810763}" dt="2025-11-13T08:10:17.320" v="1884" actId="1076"/>
        <pc:sldMkLst>
          <pc:docMk/>
          <pc:sldMk cId="1755756116" sldId="297"/>
        </pc:sldMkLst>
        <pc:picChg chg="add mod">
          <ac:chgData name="OSCAR ABHISHEK" userId="2f024630-3e73-479e-b97f-f54282e608c4" providerId="ADAL" clId="{A0B94025-7CA8-4BD2-9732-244AF5810763}" dt="2025-11-13T08:10:17.320" v="1884" actId="1076"/>
          <ac:picMkLst>
            <pc:docMk/>
            <pc:sldMk cId="1755756116" sldId="297"/>
            <ac:picMk id="5" creationId="{D9041469-5A4F-5774-AAFF-BABDB2B44313}"/>
          </ac:picMkLst>
        </pc:picChg>
      </pc:sldChg>
      <pc:sldChg chg="modSp new">
        <pc:chgData name="OSCAR ABHISHEK" userId="2f024630-3e73-479e-b97f-f54282e608c4" providerId="ADAL" clId="{A0B94025-7CA8-4BD2-9732-244AF5810763}" dt="2025-11-11T08:36:49.315" v="1799"/>
        <pc:sldMkLst>
          <pc:docMk/>
          <pc:sldMk cId="1150570403" sldId="298"/>
        </pc:sldMkLst>
        <pc:spChg chg="mod">
          <ac:chgData name="OSCAR ABHISHEK" userId="2f024630-3e73-479e-b97f-f54282e608c4" providerId="ADAL" clId="{A0B94025-7CA8-4BD2-9732-244AF5810763}" dt="2025-11-11T08:36:49.315" v="1799"/>
          <ac:spMkLst>
            <pc:docMk/>
            <pc:sldMk cId="1150570403" sldId="298"/>
            <ac:spMk id="3" creationId="{0A9F4719-746B-F9BB-17AB-C2A8B8AD580C}"/>
          </ac:spMkLst>
        </pc:spChg>
      </pc:sldChg>
      <pc:sldChg chg="modSp new mod">
        <pc:chgData name="OSCAR ABHISHEK" userId="2f024630-3e73-479e-b97f-f54282e608c4" providerId="ADAL" clId="{A0B94025-7CA8-4BD2-9732-244AF5810763}" dt="2025-11-13T08:23:00.524" v="1893"/>
        <pc:sldMkLst>
          <pc:docMk/>
          <pc:sldMk cId="3347504043" sldId="299"/>
        </pc:sldMkLst>
        <pc:spChg chg="mod">
          <ac:chgData name="OSCAR ABHISHEK" userId="2f024630-3e73-479e-b97f-f54282e608c4" providerId="ADAL" clId="{A0B94025-7CA8-4BD2-9732-244AF5810763}" dt="2025-11-13T08:23:00.524" v="1893"/>
          <ac:spMkLst>
            <pc:docMk/>
            <pc:sldMk cId="3347504043" sldId="299"/>
            <ac:spMk id="3" creationId="{B198BA73-9A42-BF8A-1827-DA583ABAF750}"/>
          </ac:spMkLst>
        </pc:spChg>
      </pc:sldChg>
      <pc:sldChg chg="modSp new mod">
        <pc:chgData name="OSCAR ABHISHEK" userId="2f024630-3e73-479e-b97f-f54282e608c4" providerId="ADAL" clId="{A0B94025-7CA8-4BD2-9732-244AF5810763}" dt="2025-11-13T08:23:42.828" v="1902" actId="403"/>
        <pc:sldMkLst>
          <pc:docMk/>
          <pc:sldMk cId="3469250715" sldId="302"/>
        </pc:sldMkLst>
        <pc:spChg chg="mod">
          <ac:chgData name="OSCAR ABHISHEK" userId="2f024630-3e73-479e-b97f-f54282e608c4" providerId="ADAL" clId="{A0B94025-7CA8-4BD2-9732-244AF5810763}" dt="2025-11-13T08:23:42.828" v="1902" actId="403"/>
          <ac:spMkLst>
            <pc:docMk/>
            <pc:sldMk cId="3469250715" sldId="302"/>
            <ac:spMk id="3" creationId="{8446EFB0-D6D4-885C-E5B7-DE4C7B16FE74}"/>
          </ac:spMkLst>
        </pc:spChg>
      </pc:sldChg>
      <pc:sldChg chg="modSp new mod">
        <pc:chgData name="OSCAR ABHISHEK" userId="2f024630-3e73-479e-b97f-f54282e608c4" providerId="ADAL" clId="{A0B94025-7CA8-4BD2-9732-244AF5810763}" dt="2025-11-13T08:24:22.202" v="1919" actId="27636"/>
        <pc:sldMkLst>
          <pc:docMk/>
          <pc:sldMk cId="2991027266" sldId="303"/>
        </pc:sldMkLst>
        <pc:spChg chg="mod">
          <ac:chgData name="OSCAR ABHISHEK" userId="2f024630-3e73-479e-b97f-f54282e608c4" providerId="ADAL" clId="{A0B94025-7CA8-4BD2-9732-244AF5810763}" dt="2025-11-13T08:24:22.202" v="1919" actId="27636"/>
          <ac:spMkLst>
            <pc:docMk/>
            <pc:sldMk cId="2991027266" sldId="303"/>
            <ac:spMk id="3" creationId="{E6A8BE97-3544-5288-80A6-E13E62BA2480}"/>
          </ac:spMkLst>
        </pc:spChg>
      </pc:sldChg>
      <pc:sldChg chg="modSp new mod">
        <pc:chgData name="OSCAR ABHISHEK" userId="2f024630-3e73-479e-b97f-f54282e608c4" providerId="ADAL" clId="{A0B94025-7CA8-4BD2-9732-244AF5810763}" dt="2025-11-13T08:24:33.262" v="1927" actId="27636"/>
        <pc:sldMkLst>
          <pc:docMk/>
          <pc:sldMk cId="2864685119" sldId="304"/>
        </pc:sldMkLst>
        <pc:spChg chg="mod">
          <ac:chgData name="OSCAR ABHISHEK" userId="2f024630-3e73-479e-b97f-f54282e608c4" providerId="ADAL" clId="{A0B94025-7CA8-4BD2-9732-244AF5810763}" dt="2025-11-13T08:24:33.262" v="1927" actId="27636"/>
          <ac:spMkLst>
            <pc:docMk/>
            <pc:sldMk cId="2864685119" sldId="304"/>
            <ac:spMk id="3" creationId="{6FAD9F23-2581-922E-00F8-662DEBEFC962}"/>
          </ac:spMkLst>
        </pc:spChg>
      </pc:sldChg>
      <pc:sldChg chg="addSp modSp new mod">
        <pc:chgData name="OSCAR ABHISHEK" userId="2f024630-3e73-479e-b97f-f54282e608c4" providerId="ADAL" clId="{A0B94025-7CA8-4BD2-9732-244AF5810763}" dt="2025-11-13T08:27:58.829" v="1991" actId="14100"/>
        <pc:sldMkLst>
          <pc:docMk/>
          <pc:sldMk cId="3912365860" sldId="305"/>
        </pc:sldMkLst>
        <pc:spChg chg="mod">
          <ac:chgData name="OSCAR ABHISHEK" userId="2f024630-3e73-479e-b97f-f54282e608c4" providerId="ADAL" clId="{A0B94025-7CA8-4BD2-9732-244AF5810763}" dt="2025-11-13T08:27:58.829" v="1991" actId="14100"/>
          <ac:spMkLst>
            <pc:docMk/>
            <pc:sldMk cId="3912365860" sldId="305"/>
            <ac:spMk id="3" creationId="{FF6E009C-E1A8-9CF6-4A7D-954E62392681}"/>
          </ac:spMkLst>
        </pc:spChg>
        <pc:graphicFrameChg chg="add mod modGraphic">
          <ac:chgData name="OSCAR ABHISHEK" userId="2f024630-3e73-479e-b97f-f54282e608c4" providerId="ADAL" clId="{A0B94025-7CA8-4BD2-9732-244AF5810763}" dt="2025-11-13T08:27:49.949" v="1989" actId="14734"/>
          <ac:graphicFrameMkLst>
            <pc:docMk/>
            <pc:sldMk cId="3912365860" sldId="305"/>
            <ac:graphicFrameMk id="4" creationId="{3AB790E6-3FB9-9BC4-2303-9ABF079D306A}"/>
          </ac:graphicFrameMkLst>
        </pc:graphicFrameChg>
      </pc:sldChg>
      <pc:sldChg chg="addSp delSp modSp new mod">
        <pc:chgData name="OSCAR ABHISHEK" userId="2f024630-3e73-479e-b97f-f54282e608c4" providerId="ADAL" clId="{A0B94025-7CA8-4BD2-9732-244AF5810763}" dt="2025-11-13T08:32:15.718" v="2024" actId="1076"/>
        <pc:sldMkLst>
          <pc:docMk/>
          <pc:sldMk cId="410041439" sldId="306"/>
        </pc:sldMkLst>
        <pc:spChg chg="mod">
          <ac:chgData name="OSCAR ABHISHEK" userId="2f024630-3e73-479e-b97f-f54282e608c4" providerId="ADAL" clId="{A0B94025-7CA8-4BD2-9732-244AF5810763}" dt="2025-11-13T08:32:15.718" v="2024" actId="1076"/>
          <ac:spMkLst>
            <pc:docMk/>
            <pc:sldMk cId="410041439" sldId="306"/>
            <ac:spMk id="2" creationId="{6659F6F4-C04A-BDC8-F311-9DF3C9289A01}"/>
          </ac:spMkLst>
        </pc:spChg>
        <pc:spChg chg="add mod">
          <ac:chgData name="OSCAR ABHISHEK" userId="2f024630-3e73-479e-b97f-f54282e608c4" providerId="ADAL" clId="{A0B94025-7CA8-4BD2-9732-244AF5810763}" dt="2025-11-13T08:32:05.899" v="2023" actId="1076"/>
          <ac:spMkLst>
            <pc:docMk/>
            <pc:sldMk cId="410041439" sldId="306"/>
            <ac:spMk id="4" creationId="{05C9DBB7-66A2-3725-330B-37F268DC041D}"/>
          </ac:spMkLst>
        </pc:spChg>
      </pc:sldChg>
      <pc:sldChg chg="addSp delSp modSp new mod">
        <pc:chgData name="OSCAR ABHISHEK" userId="2f024630-3e73-479e-b97f-f54282e608c4" providerId="ADAL" clId="{A0B94025-7CA8-4BD2-9732-244AF5810763}" dt="2025-11-17T09:11:19.811" v="2071" actId="1076"/>
        <pc:sldMkLst>
          <pc:docMk/>
          <pc:sldMk cId="1652686379" sldId="307"/>
        </pc:sldMkLst>
        <pc:picChg chg="add mod">
          <ac:chgData name="OSCAR ABHISHEK" userId="2f024630-3e73-479e-b97f-f54282e608c4" providerId="ADAL" clId="{A0B94025-7CA8-4BD2-9732-244AF5810763}" dt="2025-11-17T09:11:19.811" v="2071" actId="1076"/>
          <ac:picMkLst>
            <pc:docMk/>
            <pc:sldMk cId="1652686379" sldId="307"/>
            <ac:picMk id="5" creationId="{78BCEF8A-71E2-BD61-AFB3-DDDC1D070B23}"/>
          </ac:picMkLst>
        </pc:picChg>
      </pc:sldChg>
      <pc:sldChg chg="modSp new mod">
        <pc:chgData name="OSCAR ABHISHEK" userId="2f024630-3e73-479e-b97f-f54282e608c4" providerId="ADAL" clId="{A0B94025-7CA8-4BD2-9732-244AF5810763}" dt="2025-11-17T09:19:34.442" v="2098" actId="20577"/>
        <pc:sldMkLst>
          <pc:docMk/>
          <pc:sldMk cId="3229410840" sldId="308"/>
        </pc:sldMkLst>
        <pc:spChg chg="mod">
          <ac:chgData name="OSCAR ABHISHEK" userId="2f024630-3e73-479e-b97f-f54282e608c4" providerId="ADAL" clId="{A0B94025-7CA8-4BD2-9732-244AF5810763}" dt="2025-11-17T09:19:34.442" v="2098" actId="20577"/>
          <ac:spMkLst>
            <pc:docMk/>
            <pc:sldMk cId="3229410840" sldId="308"/>
            <ac:spMk id="3" creationId="{DBDAFABE-E8D8-2446-DD02-33D33E0B08F7}"/>
          </ac:spMkLst>
        </pc:spChg>
      </pc:sldChg>
      <pc:sldChg chg="modSp new mod">
        <pc:chgData name="OSCAR ABHISHEK" userId="2f024630-3e73-479e-b97f-f54282e608c4" providerId="ADAL" clId="{A0B94025-7CA8-4BD2-9732-244AF5810763}" dt="2025-11-17T09:25:00.497" v="2152" actId="27636"/>
        <pc:sldMkLst>
          <pc:docMk/>
          <pc:sldMk cId="346512487" sldId="310"/>
        </pc:sldMkLst>
        <pc:spChg chg="mod">
          <ac:chgData name="OSCAR ABHISHEK" userId="2f024630-3e73-479e-b97f-f54282e608c4" providerId="ADAL" clId="{A0B94025-7CA8-4BD2-9732-244AF5810763}" dt="2025-11-17T09:21:39.672" v="2145" actId="27636"/>
          <ac:spMkLst>
            <pc:docMk/>
            <pc:sldMk cId="346512487" sldId="310"/>
            <ac:spMk id="2" creationId="{8C9DA6E2-DC54-661E-72C4-A959E560828F}"/>
          </ac:spMkLst>
        </pc:spChg>
        <pc:spChg chg="mod">
          <ac:chgData name="OSCAR ABHISHEK" userId="2f024630-3e73-479e-b97f-f54282e608c4" providerId="ADAL" clId="{A0B94025-7CA8-4BD2-9732-244AF5810763}" dt="2025-11-17T09:25:00.497" v="2152" actId="27636"/>
          <ac:spMkLst>
            <pc:docMk/>
            <pc:sldMk cId="346512487" sldId="310"/>
            <ac:spMk id="3" creationId="{E7ED75E6-E257-A0C5-725F-FEA03C5F8418}"/>
          </ac:spMkLst>
        </pc:spChg>
      </pc:sldChg>
      <pc:sldChg chg="modSp new">
        <pc:chgData name="OSCAR ABHISHEK" userId="2f024630-3e73-479e-b97f-f54282e608c4" providerId="ADAL" clId="{A0B94025-7CA8-4BD2-9732-244AF5810763}" dt="2025-11-17T09:21:10.610" v="2128"/>
        <pc:sldMkLst>
          <pc:docMk/>
          <pc:sldMk cId="190272889" sldId="311"/>
        </pc:sldMkLst>
        <pc:spChg chg="mod">
          <ac:chgData name="OSCAR ABHISHEK" userId="2f024630-3e73-479e-b97f-f54282e608c4" providerId="ADAL" clId="{A0B94025-7CA8-4BD2-9732-244AF5810763}" dt="2025-11-17T09:21:10.610" v="2128"/>
          <ac:spMkLst>
            <pc:docMk/>
            <pc:sldMk cId="190272889" sldId="311"/>
            <ac:spMk id="3" creationId="{21E29E97-1D4A-FF62-6467-11B1636D55B2}"/>
          </ac:spMkLst>
        </pc:spChg>
      </pc:sldChg>
      <pc:sldChg chg="addSp delSp modSp new mod">
        <pc:chgData name="OSCAR ABHISHEK" userId="2f024630-3e73-479e-b97f-f54282e608c4" providerId="ADAL" clId="{A0B94025-7CA8-4BD2-9732-244AF5810763}" dt="2025-11-17T09:31:18.190" v="2248" actId="1076"/>
        <pc:sldMkLst>
          <pc:docMk/>
          <pc:sldMk cId="2645618633" sldId="313"/>
        </pc:sldMkLst>
        <pc:spChg chg="add del mod">
          <ac:chgData name="OSCAR ABHISHEK" userId="2f024630-3e73-479e-b97f-f54282e608c4" providerId="ADAL" clId="{A0B94025-7CA8-4BD2-9732-244AF5810763}" dt="2025-11-17T09:31:18.190" v="2248" actId="1076"/>
          <ac:spMkLst>
            <pc:docMk/>
            <pc:sldMk cId="2645618633" sldId="313"/>
            <ac:spMk id="4" creationId="{3A729997-8DD2-8653-5DE2-5BFB0AF5DF44}"/>
          </ac:spMkLst>
        </pc:spChg>
        <pc:spChg chg="mod">
          <ac:chgData name="OSCAR ABHISHEK" userId="2f024630-3e73-479e-b97f-f54282e608c4" providerId="ADAL" clId="{A0B94025-7CA8-4BD2-9732-244AF5810763}" dt="2025-11-17T09:30:40.761" v="2246" actId="14100"/>
          <ac:spMkLst>
            <pc:docMk/>
            <pc:sldMk cId="2645618633" sldId="313"/>
            <ac:spMk id="6" creationId="{A78F508F-5670-55EC-E2EA-3AEE0E5D6C0B}"/>
          </ac:spMkLst>
        </pc:spChg>
        <pc:spChg chg="add mod">
          <ac:chgData name="OSCAR ABHISHEK" userId="2f024630-3e73-479e-b97f-f54282e608c4" providerId="ADAL" clId="{A0B94025-7CA8-4BD2-9732-244AF5810763}" dt="2025-11-17T09:31:12.694" v="2247" actId="403"/>
          <ac:spMkLst>
            <pc:docMk/>
            <pc:sldMk cId="2645618633" sldId="313"/>
            <ac:spMk id="8" creationId="{DBF190BE-0CB7-33D1-319C-159038D376DE}"/>
          </ac:spMkLst>
        </pc:spChg>
      </pc:sldChg>
      <pc:sldChg chg="modSp new mod">
        <pc:chgData name="OSCAR ABHISHEK" userId="2f024630-3e73-479e-b97f-f54282e608c4" providerId="ADAL" clId="{A0B94025-7CA8-4BD2-9732-244AF5810763}" dt="2025-12-05T06:29:00.037" v="2279" actId="20577"/>
        <pc:sldMkLst>
          <pc:docMk/>
          <pc:sldMk cId="2759452062" sldId="314"/>
        </pc:sldMkLst>
        <pc:spChg chg="mod">
          <ac:chgData name="OSCAR ABHISHEK" userId="2f024630-3e73-479e-b97f-f54282e608c4" providerId="ADAL" clId="{A0B94025-7CA8-4BD2-9732-244AF5810763}" dt="2025-12-05T06:29:00.037" v="2279" actId="20577"/>
          <ac:spMkLst>
            <pc:docMk/>
            <pc:sldMk cId="2759452062" sldId="314"/>
            <ac:spMk id="3" creationId="{8E66C990-7D6F-9F12-6938-4A404F5A2F4C}"/>
          </ac:spMkLst>
        </pc:spChg>
      </pc:sldChg>
      <pc:sldChg chg="new del">
        <pc:chgData name="OSCAR ABHISHEK" userId="2f024630-3e73-479e-b97f-f54282e608c4" providerId="ADAL" clId="{A0B94025-7CA8-4BD2-9732-244AF5810763}" dt="2025-12-05T06:28:14.675" v="2252" actId="47"/>
        <pc:sldMkLst>
          <pc:docMk/>
          <pc:sldMk cId="3572386691" sldId="314"/>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369A4-8129-699F-1D22-7C7D556F35B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9F22124-3C42-CAA2-AE60-B5182C61FB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7E4F35A-CF1B-6251-8247-D04DACCB192A}"/>
              </a:ext>
            </a:extLst>
          </p:cNvPr>
          <p:cNvSpPr>
            <a:spLocks noGrp="1"/>
          </p:cNvSpPr>
          <p:nvPr>
            <p:ph type="dt" sz="half" idx="10"/>
          </p:nvPr>
        </p:nvSpPr>
        <p:spPr/>
        <p:txBody>
          <a:bodyPr/>
          <a:lstStyle/>
          <a:p>
            <a:fld id="{E75A9362-F8F0-47CA-8900-110B5EE3E188}" type="datetimeFigureOut">
              <a:rPr lang="en-IN" smtClean="0"/>
              <a:t>05-12-2025</a:t>
            </a:fld>
            <a:endParaRPr lang="en-IN"/>
          </a:p>
        </p:txBody>
      </p:sp>
      <p:sp>
        <p:nvSpPr>
          <p:cNvPr id="5" name="Footer Placeholder 4">
            <a:extLst>
              <a:ext uri="{FF2B5EF4-FFF2-40B4-BE49-F238E27FC236}">
                <a16:creationId xmlns:a16="http://schemas.microsoft.com/office/drawing/2014/main" id="{8A8BE4C6-8E0E-158D-4C0E-62EF07B724D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84E475C-7F01-2899-6D5E-488AB889A7B1}"/>
              </a:ext>
            </a:extLst>
          </p:cNvPr>
          <p:cNvSpPr>
            <a:spLocks noGrp="1"/>
          </p:cNvSpPr>
          <p:nvPr>
            <p:ph type="sldNum" sz="quarter" idx="12"/>
          </p:nvPr>
        </p:nvSpPr>
        <p:spPr/>
        <p:txBody>
          <a:bodyPr/>
          <a:lstStyle/>
          <a:p>
            <a:fld id="{AFF6EC11-FD96-4904-B50F-16696E635220}" type="slidenum">
              <a:rPr lang="en-IN" smtClean="0"/>
              <a:t>‹#›</a:t>
            </a:fld>
            <a:endParaRPr lang="en-IN"/>
          </a:p>
        </p:txBody>
      </p:sp>
    </p:spTree>
    <p:extLst>
      <p:ext uri="{BB962C8B-B14F-4D97-AF65-F5344CB8AC3E}">
        <p14:creationId xmlns:p14="http://schemas.microsoft.com/office/powerpoint/2010/main" val="336851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DDA1E-0DF9-2E19-693F-0E7EDD2D8C6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2F1EBEF0-892F-0324-8FBA-B3464C6F4B1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B16C001-E789-0B87-678C-32A2BEC5C4C4}"/>
              </a:ext>
            </a:extLst>
          </p:cNvPr>
          <p:cNvSpPr>
            <a:spLocks noGrp="1"/>
          </p:cNvSpPr>
          <p:nvPr>
            <p:ph type="dt" sz="half" idx="10"/>
          </p:nvPr>
        </p:nvSpPr>
        <p:spPr/>
        <p:txBody>
          <a:bodyPr/>
          <a:lstStyle/>
          <a:p>
            <a:fld id="{E75A9362-F8F0-47CA-8900-110B5EE3E188}" type="datetimeFigureOut">
              <a:rPr lang="en-IN" smtClean="0"/>
              <a:t>05-12-2025</a:t>
            </a:fld>
            <a:endParaRPr lang="en-IN"/>
          </a:p>
        </p:txBody>
      </p:sp>
      <p:sp>
        <p:nvSpPr>
          <p:cNvPr id="5" name="Footer Placeholder 4">
            <a:extLst>
              <a:ext uri="{FF2B5EF4-FFF2-40B4-BE49-F238E27FC236}">
                <a16:creationId xmlns:a16="http://schemas.microsoft.com/office/drawing/2014/main" id="{F1DBCFA8-0CBC-A772-FA3E-6AFE407D28C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0C688F2-95FC-CD8A-8F7B-72A95C7398C4}"/>
              </a:ext>
            </a:extLst>
          </p:cNvPr>
          <p:cNvSpPr>
            <a:spLocks noGrp="1"/>
          </p:cNvSpPr>
          <p:nvPr>
            <p:ph type="sldNum" sz="quarter" idx="12"/>
          </p:nvPr>
        </p:nvSpPr>
        <p:spPr/>
        <p:txBody>
          <a:bodyPr/>
          <a:lstStyle/>
          <a:p>
            <a:fld id="{AFF6EC11-FD96-4904-B50F-16696E635220}" type="slidenum">
              <a:rPr lang="en-IN" smtClean="0"/>
              <a:t>‹#›</a:t>
            </a:fld>
            <a:endParaRPr lang="en-IN"/>
          </a:p>
        </p:txBody>
      </p:sp>
    </p:spTree>
    <p:extLst>
      <p:ext uri="{BB962C8B-B14F-4D97-AF65-F5344CB8AC3E}">
        <p14:creationId xmlns:p14="http://schemas.microsoft.com/office/powerpoint/2010/main" val="3593885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10A3D3-B9CD-99EB-668B-5922471F0A9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9FD8CEB-B4F2-DFD0-E964-D20E3ED209C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5153B40-8E3E-F195-D2FE-89BFC320DD74}"/>
              </a:ext>
            </a:extLst>
          </p:cNvPr>
          <p:cNvSpPr>
            <a:spLocks noGrp="1"/>
          </p:cNvSpPr>
          <p:nvPr>
            <p:ph type="dt" sz="half" idx="10"/>
          </p:nvPr>
        </p:nvSpPr>
        <p:spPr/>
        <p:txBody>
          <a:bodyPr/>
          <a:lstStyle/>
          <a:p>
            <a:fld id="{E75A9362-F8F0-47CA-8900-110B5EE3E188}" type="datetimeFigureOut">
              <a:rPr lang="en-IN" smtClean="0"/>
              <a:t>05-12-2025</a:t>
            </a:fld>
            <a:endParaRPr lang="en-IN"/>
          </a:p>
        </p:txBody>
      </p:sp>
      <p:sp>
        <p:nvSpPr>
          <p:cNvPr id="5" name="Footer Placeholder 4">
            <a:extLst>
              <a:ext uri="{FF2B5EF4-FFF2-40B4-BE49-F238E27FC236}">
                <a16:creationId xmlns:a16="http://schemas.microsoft.com/office/drawing/2014/main" id="{36FEE613-DB22-8B04-FEA9-4E0B1D3D826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A7E579E-6DC4-9F60-DAF3-4DC7E2786E6F}"/>
              </a:ext>
            </a:extLst>
          </p:cNvPr>
          <p:cNvSpPr>
            <a:spLocks noGrp="1"/>
          </p:cNvSpPr>
          <p:nvPr>
            <p:ph type="sldNum" sz="quarter" idx="12"/>
          </p:nvPr>
        </p:nvSpPr>
        <p:spPr/>
        <p:txBody>
          <a:bodyPr/>
          <a:lstStyle/>
          <a:p>
            <a:fld id="{AFF6EC11-FD96-4904-B50F-16696E635220}" type="slidenum">
              <a:rPr lang="en-IN" smtClean="0"/>
              <a:t>‹#›</a:t>
            </a:fld>
            <a:endParaRPr lang="en-IN"/>
          </a:p>
        </p:txBody>
      </p:sp>
    </p:spTree>
    <p:extLst>
      <p:ext uri="{BB962C8B-B14F-4D97-AF65-F5344CB8AC3E}">
        <p14:creationId xmlns:p14="http://schemas.microsoft.com/office/powerpoint/2010/main" val="425050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BFD5D-3AD9-AA3A-B935-E1B80B44B9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8F752909-710A-E055-5756-DC490CC18F9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4DE7A2B-61DF-4DA0-4E41-B3AFBD1415D5}"/>
              </a:ext>
            </a:extLst>
          </p:cNvPr>
          <p:cNvSpPr>
            <a:spLocks noGrp="1"/>
          </p:cNvSpPr>
          <p:nvPr>
            <p:ph type="dt" sz="half" idx="10"/>
          </p:nvPr>
        </p:nvSpPr>
        <p:spPr/>
        <p:txBody>
          <a:bodyPr/>
          <a:lstStyle/>
          <a:p>
            <a:fld id="{476A5FAD-8FAF-4175-BE1A-F6E8C5811B11}" type="datetimeFigureOut">
              <a:rPr lang="en-IN" smtClean="0"/>
              <a:t>05-12-2025</a:t>
            </a:fld>
            <a:endParaRPr lang="en-IN"/>
          </a:p>
        </p:txBody>
      </p:sp>
      <p:sp>
        <p:nvSpPr>
          <p:cNvPr id="5" name="Footer Placeholder 4">
            <a:extLst>
              <a:ext uri="{FF2B5EF4-FFF2-40B4-BE49-F238E27FC236}">
                <a16:creationId xmlns:a16="http://schemas.microsoft.com/office/drawing/2014/main" id="{C6ED62CE-3D04-720A-FC72-2250B32A3FF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493DCD3-AC89-CBC5-8D59-79F3ADE8BB5A}"/>
              </a:ext>
            </a:extLst>
          </p:cNvPr>
          <p:cNvSpPr>
            <a:spLocks noGrp="1"/>
          </p:cNvSpPr>
          <p:nvPr>
            <p:ph type="sldNum" sz="quarter" idx="12"/>
          </p:nvPr>
        </p:nvSpPr>
        <p:spPr/>
        <p:txBody>
          <a:bodyPr/>
          <a:lstStyle/>
          <a:p>
            <a:fld id="{0427F520-A3EF-43A1-BAA4-9B38D8688C83}" type="slidenum">
              <a:rPr lang="en-IN" smtClean="0"/>
              <a:t>‹#›</a:t>
            </a:fld>
            <a:endParaRPr lang="en-IN"/>
          </a:p>
        </p:txBody>
      </p:sp>
    </p:spTree>
    <p:extLst>
      <p:ext uri="{BB962C8B-B14F-4D97-AF65-F5344CB8AC3E}">
        <p14:creationId xmlns:p14="http://schemas.microsoft.com/office/powerpoint/2010/main" val="1078349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037C0-A8A9-3E49-2935-0D4621FF500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826A94D-A652-A0D7-81DD-D5C1D3E023B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BA80749-95F8-01DC-F3C5-012ADC2313A2}"/>
              </a:ext>
            </a:extLst>
          </p:cNvPr>
          <p:cNvSpPr>
            <a:spLocks noGrp="1"/>
          </p:cNvSpPr>
          <p:nvPr>
            <p:ph type="dt" sz="half" idx="10"/>
          </p:nvPr>
        </p:nvSpPr>
        <p:spPr/>
        <p:txBody>
          <a:bodyPr/>
          <a:lstStyle/>
          <a:p>
            <a:fld id="{476A5FAD-8FAF-4175-BE1A-F6E8C5811B11}" type="datetimeFigureOut">
              <a:rPr lang="en-IN" smtClean="0"/>
              <a:t>05-12-2025</a:t>
            </a:fld>
            <a:endParaRPr lang="en-IN"/>
          </a:p>
        </p:txBody>
      </p:sp>
      <p:sp>
        <p:nvSpPr>
          <p:cNvPr id="5" name="Footer Placeholder 4">
            <a:extLst>
              <a:ext uri="{FF2B5EF4-FFF2-40B4-BE49-F238E27FC236}">
                <a16:creationId xmlns:a16="http://schemas.microsoft.com/office/drawing/2014/main" id="{97908F1D-11A0-3336-1067-B02154E5D92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A318474-0A37-C31C-DEC3-13452BEB3592}"/>
              </a:ext>
            </a:extLst>
          </p:cNvPr>
          <p:cNvSpPr>
            <a:spLocks noGrp="1"/>
          </p:cNvSpPr>
          <p:nvPr>
            <p:ph type="sldNum" sz="quarter" idx="12"/>
          </p:nvPr>
        </p:nvSpPr>
        <p:spPr/>
        <p:txBody>
          <a:bodyPr/>
          <a:lstStyle/>
          <a:p>
            <a:fld id="{0427F520-A3EF-43A1-BAA4-9B38D8688C83}" type="slidenum">
              <a:rPr lang="en-IN" smtClean="0"/>
              <a:t>‹#›</a:t>
            </a:fld>
            <a:endParaRPr lang="en-IN"/>
          </a:p>
        </p:txBody>
      </p:sp>
    </p:spTree>
    <p:extLst>
      <p:ext uri="{BB962C8B-B14F-4D97-AF65-F5344CB8AC3E}">
        <p14:creationId xmlns:p14="http://schemas.microsoft.com/office/powerpoint/2010/main" val="7906226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B411A-ACB9-6AF9-89C2-2CBAD617B2B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E249658C-A5EB-A20A-0827-930B7622E7E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35A8433-BDAF-27B4-DF1E-9F00AEEF73BA}"/>
              </a:ext>
            </a:extLst>
          </p:cNvPr>
          <p:cNvSpPr>
            <a:spLocks noGrp="1"/>
          </p:cNvSpPr>
          <p:nvPr>
            <p:ph type="dt" sz="half" idx="10"/>
          </p:nvPr>
        </p:nvSpPr>
        <p:spPr/>
        <p:txBody>
          <a:bodyPr/>
          <a:lstStyle/>
          <a:p>
            <a:fld id="{476A5FAD-8FAF-4175-BE1A-F6E8C5811B11}" type="datetimeFigureOut">
              <a:rPr lang="en-IN" smtClean="0"/>
              <a:t>05-12-2025</a:t>
            </a:fld>
            <a:endParaRPr lang="en-IN"/>
          </a:p>
        </p:txBody>
      </p:sp>
      <p:sp>
        <p:nvSpPr>
          <p:cNvPr id="5" name="Footer Placeholder 4">
            <a:extLst>
              <a:ext uri="{FF2B5EF4-FFF2-40B4-BE49-F238E27FC236}">
                <a16:creationId xmlns:a16="http://schemas.microsoft.com/office/drawing/2014/main" id="{1B0A9617-6149-48C0-41E1-11856258849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5638BF7-A943-02F8-F08D-C2800E42516B}"/>
              </a:ext>
            </a:extLst>
          </p:cNvPr>
          <p:cNvSpPr>
            <a:spLocks noGrp="1"/>
          </p:cNvSpPr>
          <p:nvPr>
            <p:ph type="sldNum" sz="quarter" idx="12"/>
          </p:nvPr>
        </p:nvSpPr>
        <p:spPr/>
        <p:txBody>
          <a:bodyPr/>
          <a:lstStyle/>
          <a:p>
            <a:fld id="{0427F520-A3EF-43A1-BAA4-9B38D8688C83}" type="slidenum">
              <a:rPr lang="en-IN" smtClean="0"/>
              <a:t>‹#›</a:t>
            </a:fld>
            <a:endParaRPr lang="en-IN"/>
          </a:p>
        </p:txBody>
      </p:sp>
    </p:spTree>
    <p:extLst>
      <p:ext uri="{BB962C8B-B14F-4D97-AF65-F5344CB8AC3E}">
        <p14:creationId xmlns:p14="http://schemas.microsoft.com/office/powerpoint/2010/main" val="4138514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77851-6847-B1CC-E585-9482EB6B34E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3D675BAA-0210-DDF7-FC9A-A69D6FEE737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DD610562-821F-3DC0-A88C-098F3899F3B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D253277-9FA9-7504-EEFB-D22E7C0DA05E}"/>
              </a:ext>
            </a:extLst>
          </p:cNvPr>
          <p:cNvSpPr>
            <a:spLocks noGrp="1"/>
          </p:cNvSpPr>
          <p:nvPr>
            <p:ph type="dt" sz="half" idx="10"/>
          </p:nvPr>
        </p:nvSpPr>
        <p:spPr/>
        <p:txBody>
          <a:bodyPr/>
          <a:lstStyle/>
          <a:p>
            <a:fld id="{476A5FAD-8FAF-4175-BE1A-F6E8C5811B11}" type="datetimeFigureOut">
              <a:rPr lang="en-IN" smtClean="0"/>
              <a:t>05-12-2025</a:t>
            </a:fld>
            <a:endParaRPr lang="en-IN"/>
          </a:p>
        </p:txBody>
      </p:sp>
      <p:sp>
        <p:nvSpPr>
          <p:cNvPr id="6" name="Footer Placeholder 5">
            <a:extLst>
              <a:ext uri="{FF2B5EF4-FFF2-40B4-BE49-F238E27FC236}">
                <a16:creationId xmlns:a16="http://schemas.microsoft.com/office/drawing/2014/main" id="{54054820-2736-60E8-71A5-EBCF9A0C772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6B5EE0A-D25F-45D1-1FCA-5BF94CEA2504}"/>
              </a:ext>
            </a:extLst>
          </p:cNvPr>
          <p:cNvSpPr>
            <a:spLocks noGrp="1"/>
          </p:cNvSpPr>
          <p:nvPr>
            <p:ph type="sldNum" sz="quarter" idx="12"/>
          </p:nvPr>
        </p:nvSpPr>
        <p:spPr/>
        <p:txBody>
          <a:bodyPr/>
          <a:lstStyle/>
          <a:p>
            <a:fld id="{0427F520-A3EF-43A1-BAA4-9B38D8688C83}" type="slidenum">
              <a:rPr lang="en-IN" smtClean="0"/>
              <a:t>‹#›</a:t>
            </a:fld>
            <a:endParaRPr lang="en-IN"/>
          </a:p>
        </p:txBody>
      </p:sp>
    </p:spTree>
    <p:extLst>
      <p:ext uri="{BB962C8B-B14F-4D97-AF65-F5344CB8AC3E}">
        <p14:creationId xmlns:p14="http://schemas.microsoft.com/office/powerpoint/2010/main" val="3536457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5E86A-3CF1-C0BD-AE14-75E6A291C1C6}"/>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E5BF125-7A4B-B763-CC2D-C0641CAD0D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3A795B-9A5E-D8F9-E902-A8C65E5CB27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7E9F5472-D797-EC5F-5710-8B37795625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2BE5C98-8C01-E4EC-BC0E-A8F4DF9EB32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A6DB5F00-CF3D-2BCC-8ADD-B712608BC9F1}"/>
              </a:ext>
            </a:extLst>
          </p:cNvPr>
          <p:cNvSpPr>
            <a:spLocks noGrp="1"/>
          </p:cNvSpPr>
          <p:nvPr>
            <p:ph type="dt" sz="half" idx="10"/>
          </p:nvPr>
        </p:nvSpPr>
        <p:spPr/>
        <p:txBody>
          <a:bodyPr/>
          <a:lstStyle/>
          <a:p>
            <a:fld id="{476A5FAD-8FAF-4175-BE1A-F6E8C5811B11}" type="datetimeFigureOut">
              <a:rPr lang="en-IN" smtClean="0"/>
              <a:t>05-12-2025</a:t>
            </a:fld>
            <a:endParaRPr lang="en-IN"/>
          </a:p>
        </p:txBody>
      </p:sp>
      <p:sp>
        <p:nvSpPr>
          <p:cNvPr id="8" name="Footer Placeholder 7">
            <a:extLst>
              <a:ext uri="{FF2B5EF4-FFF2-40B4-BE49-F238E27FC236}">
                <a16:creationId xmlns:a16="http://schemas.microsoft.com/office/drawing/2014/main" id="{5DA95674-9A39-7F42-4E99-9E8D709F6D34}"/>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03CF1845-E4B8-5E05-92CB-8E4F6D8808C7}"/>
              </a:ext>
            </a:extLst>
          </p:cNvPr>
          <p:cNvSpPr>
            <a:spLocks noGrp="1"/>
          </p:cNvSpPr>
          <p:nvPr>
            <p:ph type="sldNum" sz="quarter" idx="12"/>
          </p:nvPr>
        </p:nvSpPr>
        <p:spPr/>
        <p:txBody>
          <a:bodyPr/>
          <a:lstStyle/>
          <a:p>
            <a:fld id="{0427F520-A3EF-43A1-BAA4-9B38D8688C83}" type="slidenum">
              <a:rPr lang="en-IN" smtClean="0"/>
              <a:t>‹#›</a:t>
            </a:fld>
            <a:endParaRPr lang="en-IN"/>
          </a:p>
        </p:txBody>
      </p:sp>
    </p:spTree>
    <p:extLst>
      <p:ext uri="{BB962C8B-B14F-4D97-AF65-F5344CB8AC3E}">
        <p14:creationId xmlns:p14="http://schemas.microsoft.com/office/powerpoint/2010/main" val="1459405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7E453-8C69-5E6A-83F2-DDEE24F5E8B5}"/>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D2BB554C-8560-C9BD-E105-B2C377DAEC61}"/>
              </a:ext>
            </a:extLst>
          </p:cNvPr>
          <p:cNvSpPr>
            <a:spLocks noGrp="1"/>
          </p:cNvSpPr>
          <p:nvPr>
            <p:ph type="dt" sz="half" idx="10"/>
          </p:nvPr>
        </p:nvSpPr>
        <p:spPr/>
        <p:txBody>
          <a:bodyPr/>
          <a:lstStyle/>
          <a:p>
            <a:fld id="{476A5FAD-8FAF-4175-BE1A-F6E8C5811B11}" type="datetimeFigureOut">
              <a:rPr lang="en-IN" smtClean="0"/>
              <a:t>05-12-2025</a:t>
            </a:fld>
            <a:endParaRPr lang="en-IN"/>
          </a:p>
        </p:txBody>
      </p:sp>
      <p:sp>
        <p:nvSpPr>
          <p:cNvPr id="4" name="Footer Placeholder 3">
            <a:extLst>
              <a:ext uri="{FF2B5EF4-FFF2-40B4-BE49-F238E27FC236}">
                <a16:creationId xmlns:a16="http://schemas.microsoft.com/office/drawing/2014/main" id="{CFAD11AE-6FC3-A57E-7B21-CAA84EFDD4A7}"/>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057E48A4-EBE9-9673-C44D-FA0141455B76}"/>
              </a:ext>
            </a:extLst>
          </p:cNvPr>
          <p:cNvSpPr>
            <a:spLocks noGrp="1"/>
          </p:cNvSpPr>
          <p:nvPr>
            <p:ph type="sldNum" sz="quarter" idx="12"/>
          </p:nvPr>
        </p:nvSpPr>
        <p:spPr/>
        <p:txBody>
          <a:bodyPr/>
          <a:lstStyle/>
          <a:p>
            <a:fld id="{0427F520-A3EF-43A1-BAA4-9B38D8688C83}" type="slidenum">
              <a:rPr lang="en-IN" smtClean="0"/>
              <a:t>‹#›</a:t>
            </a:fld>
            <a:endParaRPr lang="en-IN"/>
          </a:p>
        </p:txBody>
      </p:sp>
    </p:spTree>
    <p:extLst>
      <p:ext uri="{BB962C8B-B14F-4D97-AF65-F5344CB8AC3E}">
        <p14:creationId xmlns:p14="http://schemas.microsoft.com/office/powerpoint/2010/main" val="18925800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FCDB76-579A-0FA6-FFAE-CBEB828AEC09}"/>
              </a:ext>
            </a:extLst>
          </p:cNvPr>
          <p:cNvSpPr>
            <a:spLocks noGrp="1"/>
          </p:cNvSpPr>
          <p:nvPr>
            <p:ph type="dt" sz="half" idx="10"/>
          </p:nvPr>
        </p:nvSpPr>
        <p:spPr/>
        <p:txBody>
          <a:bodyPr/>
          <a:lstStyle/>
          <a:p>
            <a:fld id="{476A5FAD-8FAF-4175-BE1A-F6E8C5811B11}" type="datetimeFigureOut">
              <a:rPr lang="en-IN" smtClean="0"/>
              <a:t>05-12-2025</a:t>
            </a:fld>
            <a:endParaRPr lang="en-IN"/>
          </a:p>
        </p:txBody>
      </p:sp>
      <p:sp>
        <p:nvSpPr>
          <p:cNvPr id="3" name="Footer Placeholder 2">
            <a:extLst>
              <a:ext uri="{FF2B5EF4-FFF2-40B4-BE49-F238E27FC236}">
                <a16:creationId xmlns:a16="http://schemas.microsoft.com/office/drawing/2014/main" id="{52E55CDA-F3B9-2701-134E-CC49C832244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F9BACC05-7624-E0FB-2F99-5496A36BC875}"/>
              </a:ext>
            </a:extLst>
          </p:cNvPr>
          <p:cNvSpPr>
            <a:spLocks noGrp="1"/>
          </p:cNvSpPr>
          <p:nvPr>
            <p:ph type="sldNum" sz="quarter" idx="12"/>
          </p:nvPr>
        </p:nvSpPr>
        <p:spPr/>
        <p:txBody>
          <a:bodyPr/>
          <a:lstStyle/>
          <a:p>
            <a:fld id="{0427F520-A3EF-43A1-BAA4-9B38D8688C83}" type="slidenum">
              <a:rPr lang="en-IN" smtClean="0"/>
              <a:t>‹#›</a:t>
            </a:fld>
            <a:endParaRPr lang="en-IN"/>
          </a:p>
        </p:txBody>
      </p:sp>
    </p:spTree>
    <p:extLst>
      <p:ext uri="{BB962C8B-B14F-4D97-AF65-F5344CB8AC3E}">
        <p14:creationId xmlns:p14="http://schemas.microsoft.com/office/powerpoint/2010/main" val="16766453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38185-E32F-39A2-3339-23268490E3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8B63182B-29B1-E76D-BC24-B06161F0AC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CA170749-CDD1-D34C-F106-36AFB7168B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17F500-6D76-9C45-4C0D-022E179941BB}"/>
              </a:ext>
            </a:extLst>
          </p:cNvPr>
          <p:cNvSpPr>
            <a:spLocks noGrp="1"/>
          </p:cNvSpPr>
          <p:nvPr>
            <p:ph type="dt" sz="half" idx="10"/>
          </p:nvPr>
        </p:nvSpPr>
        <p:spPr/>
        <p:txBody>
          <a:bodyPr/>
          <a:lstStyle/>
          <a:p>
            <a:fld id="{476A5FAD-8FAF-4175-BE1A-F6E8C5811B11}" type="datetimeFigureOut">
              <a:rPr lang="en-IN" smtClean="0"/>
              <a:t>05-12-2025</a:t>
            </a:fld>
            <a:endParaRPr lang="en-IN"/>
          </a:p>
        </p:txBody>
      </p:sp>
      <p:sp>
        <p:nvSpPr>
          <p:cNvPr id="6" name="Footer Placeholder 5">
            <a:extLst>
              <a:ext uri="{FF2B5EF4-FFF2-40B4-BE49-F238E27FC236}">
                <a16:creationId xmlns:a16="http://schemas.microsoft.com/office/drawing/2014/main" id="{DC7BD2A1-D9A2-E165-DA0C-3314CD4DFB7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4BCDA48-A8C1-023E-4984-BDE14925081E}"/>
              </a:ext>
            </a:extLst>
          </p:cNvPr>
          <p:cNvSpPr>
            <a:spLocks noGrp="1"/>
          </p:cNvSpPr>
          <p:nvPr>
            <p:ph type="sldNum" sz="quarter" idx="12"/>
          </p:nvPr>
        </p:nvSpPr>
        <p:spPr/>
        <p:txBody>
          <a:bodyPr/>
          <a:lstStyle/>
          <a:p>
            <a:fld id="{0427F520-A3EF-43A1-BAA4-9B38D8688C83}" type="slidenum">
              <a:rPr lang="en-IN" smtClean="0"/>
              <a:t>‹#›</a:t>
            </a:fld>
            <a:endParaRPr lang="en-IN"/>
          </a:p>
        </p:txBody>
      </p:sp>
    </p:spTree>
    <p:extLst>
      <p:ext uri="{BB962C8B-B14F-4D97-AF65-F5344CB8AC3E}">
        <p14:creationId xmlns:p14="http://schemas.microsoft.com/office/powerpoint/2010/main" val="2999989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84A7F-CB43-95F3-5DED-49145958F44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3640EE5-E27E-C845-4FAD-93478C8C7C1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8B220EF-8203-190D-72D3-4674D2AD2551}"/>
              </a:ext>
            </a:extLst>
          </p:cNvPr>
          <p:cNvSpPr>
            <a:spLocks noGrp="1"/>
          </p:cNvSpPr>
          <p:nvPr>
            <p:ph type="dt" sz="half" idx="10"/>
          </p:nvPr>
        </p:nvSpPr>
        <p:spPr/>
        <p:txBody>
          <a:bodyPr/>
          <a:lstStyle/>
          <a:p>
            <a:fld id="{E75A9362-F8F0-47CA-8900-110B5EE3E188}" type="datetimeFigureOut">
              <a:rPr lang="en-IN" smtClean="0"/>
              <a:t>05-12-2025</a:t>
            </a:fld>
            <a:endParaRPr lang="en-IN"/>
          </a:p>
        </p:txBody>
      </p:sp>
      <p:sp>
        <p:nvSpPr>
          <p:cNvPr id="5" name="Footer Placeholder 4">
            <a:extLst>
              <a:ext uri="{FF2B5EF4-FFF2-40B4-BE49-F238E27FC236}">
                <a16:creationId xmlns:a16="http://schemas.microsoft.com/office/drawing/2014/main" id="{FB2525B9-4AB6-517D-1464-A845EA65446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CED1D06-9E1A-A87B-A711-4B920B82224C}"/>
              </a:ext>
            </a:extLst>
          </p:cNvPr>
          <p:cNvSpPr>
            <a:spLocks noGrp="1"/>
          </p:cNvSpPr>
          <p:nvPr>
            <p:ph type="sldNum" sz="quarter" idx="12"/>
          </p:nvPr>
        </p:nvSpPr>
        <p:spPr/>
        <p:txBody>
          <a:bodyPr/>
          <a:lstStyle/>
          <a:p>
            <a:fld id="{AFF6EC11-FD96-4904-B50F-16696E635220}" type="slidenum">
              <a:rPr lang="en-IN" smtClean="0"/>
              <a:t>‹#›</a:t>
            </a:fld>
            <a:endParaRPr lang="en-IN"/>
          </a:p>
        </p:txBody>
      </p:sp>
    </p:spTree>
    <p:extLst>
      <p:ext uri="{BB962C8B-B14F-4D97-AF65-F5344CB8AC3E}">
        <p14:creationId xmlns:p14="http://schemas.microsoft.com/office/powerpoint/2010/main" val="29045466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A611C-E6FD-F988-B336-2DC7F86B0A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5911707-4285-2647-DC8C-0845652F3A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FEA2A60A-A763-CE59-F435-E0354EF5D8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0AC7CA-37B1-FA4C-4468-AE70DAF22D46}"/>
              </a:ext>
            </a:extLst>
          </p:cNvPr>
          <p:cNvSpPr>
            <a:spLocks noGrp="1"/>
          </p:cNvSpPr>
          <p:nvPr>
            <p:ph type="dt" sz="half" idx="10"/>
          </p:nvPr>
        </p:nvSpPr>
        <p:spPr/>
        <p:txBody>
          <a:bodyPr/>
          <a:lstStyle/>
          <a:p>
            <a:fld id="{476A5FAD-8FAF-4175-BE1A-F6E8C5811B11}" type="datetimeFigureOut">
              <a:rPr lang="en-IN" smtClean="0"/>
              <a:t>05-12-2025</a:t>
            </a:fld>
            <a:endParaRPr lang="en-IN"/>
          </a:p>
        </p:txBody>
      </p:sp>
      <p:sp>
        <p:nvSpPr>
          <p:cNvPr id="6" name="Footer Placeholder 5">
            <a:extLst>
              <a:ext uri="{FF2B5EF4-FFF2-40B4-BE49-F238E27FC236}">
                <a16:creationId xmlns:a16="http://schemas.microsoft.com/office/drawing/2014/main" id="{91606E40-0DD3-B0A4-84A3-F217B213E692}"/>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098CFA6-FE33-EF10-5CF6-CB26750529A3}"/>
              </a:ext>
            </a:extLst>
          </p:cNvPr>
          <p:cNvSpPr>
            <a:spLocks noGrp="1"/>
          </p:cNvSpPr>
          <p:nvPr>
            <p:ph type="sldNum" sz="quarter" idx="12"/>
          </p:nvPr>
        </p:nvSpPr>
        <p:spPr/>
        <p:txBody>
          <a:bodyPr/>
          <a:lstStyle/>
          <a:p>
            <a:fld id="{0427F520-A3EF-43A1-BAA4-9B38D8688C83}" type="slidenum">
              <a:rPr lang="en-IN" smtClean="0"/>
              <a:t>‹#›</a:t>
            </a:fld>
            <a:endParaRPr lang="en-IN"/>
          </a:p>
        </p:txBody>
      </p:sp>
    </p:spTree>
    <p:extLst>
      <p:ext uri="{BB962C8B-B14F-4D97-AF65-F5344CB8AC3E}">
        <p14:creationId xmlns:p14="http://schemas.microsoft.com/office/powerpoint/2010/main" val="35438216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29F36-A02B-0C6D-333F-B63AD7EDE2E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77016C1-5A54-F62F-AEE2-4B74F0BC87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26F63AE-A6B7-7351-7162-54D0C9FE709F}"/>
              </a:ext>
            </a:extLst>
          </p:cNvPr>
          <p:cNvSpPr>
            <a:spLocks noGrp="1"/>
          </p:cNvSpPr>
          <p:nvPr>
            <p:ph type="dt" sz="half" idx="10"/>
          </p:nvPr>
        </p:nvSpPr>
        <p:spPr/>
        <p:txBody>
          <a:bodyPr/>
          <a:lstStyle/>
          <a:p>
            <a:fld id="{476A5FAD-8FAF-4175-BE1A-F6E8C5811B11}" type="datetimeFigureOut">
              <a:rPr lang="en-IN" smtClean="0"/>
              <a:t>05-12-2025</a:t>
            </a:fld>
            <a:endParaRPr lang="en-IN"/>
          </a:p>
        </p:txBody>
      </p:sp>
      <p:sp>
        <p:nvSpPr>
          <p:cNvPr id="5" name="Footer Placeholder 4">
            <a:extLst>
              <a:ext uri="{FF2B5EF4-FFF2-40B4-BE49-F238E27FC236}">
                <a16:creationId xmlns:a16="http://schemas.microsoft.com/office/drawing/2014/main" id="{274E2F6F-8B70-6C93-BDD5-DC1A3CB70DA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2321310-B2FC-9CCA-480A-830D77512373}"/>
              </a:ext>
            </a:extLst>
          </p:cNvPr>
          <p:cNvSpPr>
            <a:spLocks noGrp="1"/>
          </p:cNvSpPr>
          <p:nvPr>
            <p:ph type="sldNum" sz="quarter" idx="12"/>
          </p:nvPr>
        </p:nvSpPr>
        <p:spPr/>
        <p:txBody>
          <a:bodyPr/>
          <a:lstStyle/>
          <a:p>
            <a:fld id="{0427F520-A3EF-43A1-BAA4-9B38D8688C83}" type="slidenum">
              <a:rPr lang="en-IN" smtClean="0"/>
              <a:t>‹#›</a:t>
            </a:fld>
            <a:endParaRPr lang="en-IN"/>
          </a:p>
        </p:txBody>
      </p:sp>
    </p:spTree>
    <p:extLst>
      <p:ext uri="{BB962C8B-B14F-4D97-AF65-F5344CB8AC3E}">
        <p14:creationId xmlns:p14="http://schemas.microsoft.com/office/powerpoint/2010/main" val="41518176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A40B389-C460-EAB4-0D10-A8FDE29833E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E667A33-AF51-DEB1-0205-2242FDCF81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727360-5D0D-2A86-7B42-B45544C4D868}"/>
              </a:ext>
            </a:extLst>
          </p:cNvPr>
          <p:cNvSpPr>
            <a:spLocks noGrp="1"/>
          </p:cNvSpPr>
          <p:nvPr>
            <p:ph type="dt" sz="half" idx="10"/>
          </p:nvPr>
        </p:nvSpPr>
        <p:spPr/>
        <p:txBody>
          <a:bodyPr/>
          <a:lstStyle/>
          <a:p>
            <a:fld id="{476A5FAD-8FAF-4175-BE1A-F6E8C5811B11}" type="datetimeFigureOut">
              <a:rPr lang="en-IN" smtClean="0"/>
              <a:t>05-12-2025</a:t>
            </a:fld>
            <a:endParaRPr lang="en-IN"/>
          </a:p>
        </p:txBody>
      </p:sp>
      <p:sp>
        <p:nvSpPr>
          <p:cNvPr id="5" name="Footer Placeholder 4">
            <a:extLst>
              <a:ext uri="{FF2B5EF4-FFF2-40B4-BE49-F238E27FC236}">
                <a16:creationId xmlns:a16="http://schemas.microsoft.com/office/drawing/2014/main" id="{2F0243EE-2036-7670-93BC-2E4CF2AFC35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E99C304-83AB-1221-BD2F-5A01C2CFFF3E}"/>
              </a:ext>
            </a:extLst>
          </p:cNvPr>
          <p:cNvSpPr>
            <a:spLocks noGrp="1"/>
          </p:cNvSpPr>
          <p:nvPr>
            <p:ph type="sldNum" sz="quarter" idx="12"/>
          </p:nvPr>
        </p:nvSpPr>
        <p:spPr/>
        <p:txBody>
          <a:bodyPr/>
          <a:lstStyle/>
          <a:p>
            <a:fld id="{0427F520-A3EF-43A1-BAA4-9B38D8688C83}" type="slidenum">
              <a:rPr lang="en-IN" smtClean="0"/>
              <a:t>‹#›</a:t>
            </a:fld>
            <a:endParaRPr lang="en-IN"/>
          </a:p>
        </p:txBody>
      </p:sp>
    </p:spTree>
    <p:extLst>
      <p:ext uri="{BB962C8B-B14F-4D97-AF65-F5344CB8AC3E}">
        <p14:creationId xmlns:p14="http://schemas.microsoft.com/office/powerpoint/2010/main" val="2924370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E96F2-3FF8-B89E-1560-6AB9FCF3A3E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F9A379DF-4A39-04A1-DCC2-DFAC1229371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4CA01B-B97F-B352-0AB4-155E52F055F4}"/>
              </a:ext>
            </a:extLst>
          </p:cNvPr>
          <p:cNvSpPr>
            <a:spLocks noGrp="1"/>
          </p:cNvSpPr>
          <p:nvPr>
            <p:ph type="dt" sz="half" idx="10"/>
          </p:nvPr>
        </p:nvSpPr>
        <p:spPr/>
        <p:txBody>
          <a:bodyPr/>
          <a:lstStyle/>
          <a:p>
            <a:fld id="{E75A9362-F8F0-47CA-8900-110B5EE3E188}" type="datetimeFigureOut">
              <a:rPr lang="en-IN" smtClean="0"/>
              <a:t>05-12-2025</a:t>
            </a:fld>
            <a:endParaRPr lang="en-IN"/>
          </a:p>
        </p:txBody>
      </p:sp>
      <p:sp>
        <p:nvSpPr>
          <p:cNvPr id="5" name="Footer Placeholder 4">
            <a:extLst>
              <a:ext uri="{FF2B5EF4-FFF2-40B4-BE49-F238E27FC236}">
                <a16:creationId xmlns:a16="http://schemas.microsoft.com/office/drawing/2014/main" id="{EE1CD205-0A99-288A-59E5-67F088A2115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389ADEA-CBD7-7AFA-3B90-95D99E46A36C}"/>
              </a:ext>
            </a:extLst>
          </p:cNvPr>
          <p:cNvSpPr>
            <a:spLocks noGrp="1"/>
          </p:cNvSpPr>
          <p:nvPr>
            <p:ph type="sldNum" sz="quarter" idx="12"/>
          </p:nvPr>
        </p:nvSpPr>
        <p:spPr/>
        <p:txBody>
          <a:bodyPr/>
          <a:lstStyle/>
          <a:p>
            <a:fld id="{AFF6EC11-FD96-4904-B50F-16696E635220}" type="slidenum">
              <a:rPr lang="en-IN" smtClean="0"/>
              <a:t>‹#›</a:t>
            </a:fld>
            <a:endParaRPr lang="en-IN"/>
          </a:p>
        </p:txBody>
      </p:sp>
    </p:spTree>
    <p:extLst>
      <p:ext uri="{BB962C8B-B14F-4D97-AF65-F5344CB8AC3E}">
        <p14:creationId xmlns:p14="http://schemas.microsoft.com/office/powerpoint/2010/main" val="1549927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36832-F86D-A38B-143F-400EB51BEE5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49BD074-A0AF-81B1-3D8A-FCDC487535C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1F5AE15A-2A8A-316E-A913-C599799DD5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8CB8A69B-79C1-A5AF-FEC8-7998E7F421B9}"/>
              </a:ext>
            </a:extLst>
          </p:cNvPr>
          <p:cNvSpPr>
            <a:spLocks noGrp="1"/>
          </p:cNvSpPr>
          <p:nvPr>
            <p:ph type="dt" sz="half" idx="10"/>
          </p:nvPr>
        </p:nvSpPr>
        <p:spPr/>
        <p:txBody>
          <a:bodyPr/>
          <a:lstStyle/>
          <a:p>
            <a:fld id="{E75A9362-F8F0-47CA-8900-110B5EE3E188}" type="datetimeFigureOut">
              <a:rPr lang="en-IN" smtClean="0"/>
              <a:t>05-12-2025</a:t>
            </a:fld>
            <a:endParaRPr lang="en-IN"/>
          </a:p>
        </p:txBody>
      </p:sp>
      <p:sp>
        <p:nvSpPr>
          <p:cNvPr id="6" name="Footer Placeholder 5">
            <a:extLst>
              <a:ext uri="{FF2B5EF4-FFF2-40B4-BE49-F238E27FC236}">
                <a16:creationId xmlns:a16="http://schemas.microsoft.com/office/drawing/2014/main" id="{B542171A-4035-7006-DB2E-F45064CD1D6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42A39FA-E3A3-B18A-9755-DF48047000B2}"/>
              </a:ext>
            </a:extLst>
          </p:cNvPr>
          <p:cNvSpPr>
            <a:spLocks noGrp="1"/>
          </p:cNvSpPr>
          <p:nvPr>
            <p:ph type="sldNum" sz="quarter" idx="12"/>
          </p:nvPr>
        </p:nvSpPr>
        <p:spPr/>
        <p:txBody>
          <a:bodyPr/>
          <a:lstStyle/>
          <a:p>
            <a:fld id="{AFF6EC11-FD96-4904-B50F-16696E635220}" type="slidenum">
              <a:rPr lang="en-IN" smtClean="0"/>
              <a:t>‹#›</a:t>
            </a:fld>
            <a:endParaRPr lang="en-IN"/>
          </a:p>
        </p:txBody>
      </p:sp>
    </p:spTree>
    <p:extLst>
      <p:ext uri="{BB962C8B-B14F-4D97-AF65-F5344CB8AC3E}">
        <p14:creationId xmlns:p14="http://schemas.microsoft.com/office/powerpoint/2010/main" val="1804412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8E629-5986-8E76-ADD9-3EEEA6502525}"/>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5822C9E-268C-C551-E932-34AD387D27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CE9D35A-86C1-6612-1DE0-EA7FEE8BC7F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FBA5A4E2-1A20-D85B-C6FF-950D2C434C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C4969C3-9451-2EEC-3D52-EBAB38583FF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FF3D305-F149-1DD6-5DAE-C2C1B21A3F4E}"/>
              </a:ext>
            </a:extLst>
          </p:cNvPr>
          <p:cNvSpPr>
            <a:spLocks noGrp="1"/>
          </p:cNvSpPr>
          <p:nvPr>
            <p:ph type="dt" sz="half" idx="10"/>
          </p:nvPr>
        </p:nvSpPr>
        <p:spPr/>
        <p:txBody>
          <a:bodyPr/>
          <a:lstStyle/>
          <a:p>
            <a:fld id="{E75A9362-F8F0-47CA-8900-110B5EE3E188}" type="datetimeFigureOut">
              <a:rPr lang="en-IN" smtClean="0"/>
              <a:t>05-12-2025</a:t>
            </a:fld>
            <a:endParaRPr lang="en-IN"/>
          </a:p>
        </p:txBody>
      </p:sp>
      <p:sp>
        <p:nvSpPr>
          <p:cNvPr id="8" name="Footer Placeholder 7">
            <a:extLst>
              <a:ext uri="{FF2B5EF4-FFF2-40B4-BE49-F238E27FC236}">
                <a16:creationId xmlns:a16="http://schemas.microsoft.com/office/drawing/2014/main" id="{1C2FB87A-6634-AED8-2938-5047971A2AC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8804A0BE-3361-1676-4621-0B88ADC45514}"/>
              </a:ext>
            </a:extLst>
          </p:cNvPr>
          <p:cNvSpPr>
            <a:spLocks noGrp="1"/>
          </p:cNvSpPr>
          <p:nvPr>
            <p:ph type="sldNum" sz="quarter" idx="12"/>
          </p:nvPr>
        </p:nvSpPr>
        <p:spPr/>
        <p:txBody>
          <a:bodyPr/>
          <a:lstStyle/>
          <a:p>
            <a:fld id="{AFF6EC11-FD96-4904-B50F-16696E635220}" type="slidenum">
              <a:rPr lang="en-IN" smtClean="0"/>
              <a:t>‹#›</a:t>
            </a:fld>
            <a:endParaRPr lang="en-IN"/>
          </a:p>
        </p:txBody>
      </p:sp>
    </p:spTree>
    <p:extLst>
      <p:ext uri="{BB962C8B-B14F-4D97-AF65-F5344CB8AC3E}">
        <p14:creationId xmlns:p14="http://schemas.microsoft.com/office/powerpoint/2010/main" val="2495559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5164B-2737-4D1D-1E0A-77B06DE6AD8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C837F002-C528-06CF-D497-D957184A5DA4}"/>
              </a:ext>
            </a:extLst>
          </p:cNvPr>
          <p:cNvSpPr>
            <a:spLocks noGrp="1"/>
          </p:cNvSpPr>
          <p:nvPr>
            <p:ph type="dt" sz="half" idx="10"/>
          </p:nvPr>
        </p:nvSpPr>
        <p:spPr/>
        <p:txBody>
          <a:bodyPr/>
          <a:lstStyle/>
          <a:p>
            <a:fld id="{E75A9362-F8F0-47CA-8900-110B5EE3E188}" type="datetimeFigureOut">
              <a:rPr lang="en-IN" smtClean="0"/>
              <a:t>05-12-2025</a:t>
            </a:fld>
            <a:endParaRPr lang="en-IN"/>
          </a:p>
        </p:txBody>
      </p:sp>
      <p:sp>
        <p:nvSpPr>
          <p:cNvPr id="4" name="Footer Placeholder 3">
            <a:extLst>
              <a:ext uri="{FF2B5EF4-FFF2-40B4-BE49-F238E27FC236}">
                <a16:creationId xmlns:a16="http://schemas.microsoft.com/office/drawing/2014/main" id="{6C60C6B3-F0FA-3241-F983-DDBDA51C44F0}"/>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AA937017-53F3-D107-3BF5-E6DF9BCA4778}"/>
              </a:ext>
            </a:extLst>
          </p:cNvPr>
          <p:cNvSpPr>
            <a:spLocks noGrp="1"/>
          </p:cNvSpPr>
          <p:nvPr>
            <p:ph type="sldNum" sz="quarter" idx="12"/>
          </p:nvPr>
        </p:nvSpPr>
        <p:spPr/>
        <p:txBody>
          <a:bodyPr/>
          <a:lstStyle/>
          <a:p>
            <a:fld id="{AFF6EC11-FD96-4904-B50F-16696E635220}" type="slidenum">
              <a:rPr lang="en-IN" smtClean="0"/>
              <a:t>‹#›</a:t>
            </a:fld>
            <a:endParaRPr lang="en-IN"/>
          </a:p>
        </p:txBody>
      </p:sp>
    </p:spTree>
    <p:extLst>
      <p:ext uri="{BB962C8B-B14F-4D97-AF65-F5344CB8AC3E}">
        <p14:creationId xmlns:p14="http://schemas.microsoft.com/office/powerpoint/2010/main" val="3504955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DF7D806-C5CF-0E6B-F504-6DCE9974DEFD}"/>
              </a:ext>
            </a:extLst>
          </p:cNvPr>
          <p:cNvSpPr>
            <a:spLocks noGrp="1"/>
          </p:cNvSpPr>
          <p:nvPr>
            <p:ph type="dt" sz="half" idx="10"/>
          </p:nvPr>
        </p:nvSpPr>
        <p:spPr/>
        <p:txBody>
          <a:bodyPr/>
          <a:lstStyle/>
          <a:p>
            <a:fld id="{E75A9362-F8F0-47CA-8900-110B5EE3E188}" type="datetimeFigureOut">
              <a:rPr lang="en-IN" smtClean="0"/>
              <a:t>05-12-2025</a:t>
            </a:fld>
            <a:endParaRPr lang="en-IN"/>
          </a:p>
        </p:txBody>
      </p:sp>
      <p:sp>
        <p:nvSpPr>
          <p:cNvPr id="3" name="Footer Placeholder 2">
            <a:extLst>
              <a:ext uri="{FF2B5EF4-FFF2-40B4-BE49-F238E27FC236}">
                <a16:creationId xmlns:a16="http://schemas.microsoft.com/office/drawing/2014/main" id="{5D0B4507-DFC9-2B43-BB18-449EC44CCA77}"/>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18A2C37E-997C-3BC8-76F8-041EED085995}"/>
              </a:ext>
            </a:extLst>
          </p:cNvPr>
          <p:cNvSpPr>
            <a:spLocks noGrp="1"/>
          </p:cNvSpPr>
          <p:nvPr>
            <p:ph type="sldNum" sz="quarter" idx="12"/>
          </p:nvPr>
        </p:nvSpPr>
        <p:spPr/>
        <p:txBody>
          <a:bodyPr/>
          <a:lstStyle/>
          <a:p>
            <a:fld id="{AFF6EC11-FD96-4904-B50F-16696E635220}" type="slidenum">
              <a:rPr lang="en-IN" smtClean="0"/>
              <a:t>‹#›</a:t>
            </a:fld>
            <a:endParaRPr lang="en-IN"/>
          </a:p>
        </p:txBody>
      </p:sp>
    </p:spTree>
    <p:extLst>
      <p:ext uri="{BB962C8B-B14F-4D97-AF65-F5344CB8AC3E}">
        <p14:creationId xmlns:p14="http://schemas.microsoft.com/office/powerpoint/2010/main" val="4078174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72F44-72DB-1012-3205-FAE49C4E30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AF7F0211-31B3-D1AC-7604-7574792E30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6B05935-AD91-D409-41FC-AF08C39247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2D039F-C75E-D3F8-290D-959AD8A4DF0D}"/>
              </a:ext>
            </a:extLst>
          </p:cNvPr>
          <p:cNvSpPr>
            <a:spLocks noGrp="1"/>
          </p:cNvSpPr>
          <p:nvPr>
            <p:ph type="dt" sz="half" idx="10"/>
          </p:nvPr>
        </p:nvSpPr>
        <p:spPr/>
        <p:txBody>
          <a:bodyPr/>
          <a:lstStyle/>
          <a:p>
            <a:fld id="{E75A9362-F8F0-47CA-8900-110B5EE3E188}" type="datetimeFigureOut">
              <a:rPr lang="en-IN" smtClean="0"/>
              <a:t>05-12-2025</a:t>
            </a:fld>
            <a:endParaRPr lang="en-IN"/>
          </a:p>
        </p:txBody>
      </p:sp>
      <p:sp>
        <p:nvSpPr>
          <p:cNvPr id="6" name="Footer Placeholder 5">
            <a:extLst>
              <a:ext uri="{FF2B5EF4-FFF2-40B4-BE49-F238E27FC236}">
                <a16:creationId xmlns:a16="http://schemas.microsoft.com/office/drawing/2014/main" id="{904FF9FC-A493-7893-382F-F0510F9FD15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7D42FF8-8D45-3C70-51D4-0340061A8E25}"/>
              </a:ext>
            </a:extLst>
          </p:cNvPr>
          <p:cNvSpPr>
            <a:spLocks noGrp="1"/>
          </p:cNvSpPr>
          <p:nvPr>
            <p:ph type="sldNum" sz="quarter" idx="12"/>
          </p:nvPr>
        </p:nvSpPr>
        <p:spPr/>
        <p:txBody>
          <a:bodyPr/>
          <a:lstStyle/>
          <a:p>
            <a:fld id="{AFF6EC11-FD96-4904-B50F-16696E635220}" type="slidenum">
              <a:rPr lang="en-IN" smtClean="0"/>
              <a:t>‹#›</a:t>
            </a:fld>
            <a:endParaRPr lang="en-IN"/>
          </a:p>
        </p:txBody>
      </p:sp>
    </p:spTree>
    <p:extLst>
      <p:ext uri="{BB962C8B-B14F-4D97-AF65-F5344CB8AC3E}">
        <p14:creationId xmlns:p14="http://schemas.microsoft.com/office/powerpoint/2010/main" val="3603905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89AF4-2E7B-504A-2274-4B2A5524A2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333B9005-31BA-3A42-A1AD-5F1AF7656C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EE83B675-3E0A-EA0C-D46D-7D58854B3A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3C5B0F-2134-4719-7131-08AE3C0D5722}"/>
              </a:ext>
            </a:extLst>
          </p:cNvPr>
          <p:cNvSpPr>
            <a:spLocks noGrp="1"/>
          </p:cNvSpPr>
          <p:nvPr>
            <p:ph type="dt" sz="half" idx="10"/>
          </p:nvPr>
        </p:nvSpPr>
        <p:spPr/>
        <p:txBody>
          <a:bodyPr/>
          <a:lstStyle/>
          <a:p>
            <a:fld id="{E75A9362-F8F0-47CA-8900-110B5EE3E188}" type="datetimeFigureOut">
              <a:rPr lang="en-IN" smtClean="0"/>
              <a:t>05-12-2025</a:t>
            </a:fld>
            <a:endParaRPr lang="en-IN"/>
          </a:p>
        </p:txBody>
      </p:sp>
      <p:sp>
        <p:nvSpPr>
          <p:cNvPr id="6" name="Footer Placeholder 5">
            <a:extLst>
              <a:ext uri="{FF2B5EF4-FFF2-40B4-BE49-F238E27FC236}">
                <a16:creationId xmlns:a16="http://schemas.microsoft.com/office/drawing/2014/main" id="{CE4F4838-5D61-F358-B57B-B28D29E85682}"/>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7EED21E-F8BD-F890-D5D0-CB1ED0A92E17}"/>
              </a:ext>
            </a:extLst>
          </p:cNvPr>
          <p:cNvSpPr>
            <a:spLocks noGrp="1"/>
          </p:cNvSpPr>
          <p:nvPr>
            <p:ph type="sldNum" sz="quarter" idx="12"/>
          </p:nvPr>
        </p:nvSpPr>
        <p:spPr/>
        <p:txBody>
          <a:bodyPr/>
          <a:lstStyle/>
          <a:p>
            <a:fld id="{AFF6EC11-FD96-4904-B50F-16696E635220}" type="slidenum">
              <a:rPr lang="en-IN" smtClean="0"/>
              <a:t>‹#›</a:t>
            </a:fld>
            <a:endParaRPr lang="en-IN"/>
          </a:p>
        </p:txBody>
      </p:sp>
    </p:spTree>
    <p:extLst>
      <p:ext uri="{BB962C8B-B14F-4D97-AF65-F5344CB8AC3E}">
        <p14:creationId xmlns:p14="http://schemas.microsoft.com/office/powerpoint/2010/main" val="2677766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6E9B15-3FF8-1328-6FB7-EFDF025877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F417559-22E1-E71C-8073-7E4F2113E3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5821ECB-C5F3-0B6D-B16A-DD8B148036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75A9362-F8F0-47CA-8900-110B5EE3E188}" type="datetimeFigureOut">
              <a:rPr lang="en-IN" smtClean="0"/>
              <a:t>05-12-2025</a:t>
            </a:fld>
            <a:endParaRPr lang="en-IN"/>
          </a:p>
        </p:txBody>
      </p:sp>
      <p:sp>
        <p:nvSpPr>
          <p:cNvPr id="5" name="Footer Placeholder 4">
            <a:extLst>
              <a:ext uri="{FF2B5EF4-FFF2-40B4-BE49-F238E27FC236}">
                <a16:creationId xmlns:a16="http://schemas.microsoft.com/office/drawing/2014/main" id="{22EEAD1E-BB77-2A16-DFA0-50F07B9789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A02E018F-C09D-B100-F31A-F6AB47E49E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FF6EC11-FD96-4904-B50F-16696E635220}" type="slidenum">
              <a:rPr lang="en-IN" smtClean="0"/>
              <a:t>‹#›</a:t>
            </a:fld>
            <a:endParaRPr lang="en-IN"/>
          </a:p>
        </p:txBody>
      </p:sp>
      <p:pic>
        <p:nvPicPr>
          <p:cNvPr id="10" name="Picture 9" descr="A close-up of a sign&#10;&#10;AI-generated content may be incorrect.">
            <a:extLst>
              <a:ext uri="{FF2B5EF4-FFF2-40B4-BE49-F238E27FC236}">
                <a16:creationId xmlns:a16="http://schemas.microsoft.com/office/drawing/2014/main" id="{3EC6FE59-F079-F196-9B6F-F4F8BBE25DD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768605" y="18255"/>
            <a:ext cx="7598667" cy="1325564"/>
          </a:xfrm>
          <a:prstGeom prst="rect">
            <a:avLst/>
          </a:prstGeom>
          <a:ln>
            <a:noFill/>
          </a:ln>
          <a:effectLst>
            <a:softEdge rad="112500"/>
          </a:effectLst>
        </p:spPr>
      </p:pic>
    </p:spTree>
    <p:extLst>
      <p:ext uri="{BB962C8B-B14F-4D97-AF65-F5344CB8AC3E}">
        <p14:creationId xmlns:p14="http://schemas.microsoft.com/office/powerpoint/2010/main" val="3725942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88547C-BA10-194A-C5E6-4BED22226B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68AE9B7-7283-B5E0-83B1-AE262D1327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AE0CF99-22EF-7ADC-B07E-976DAAC544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76A5FAD-8FAF-4175-BE1A-F6E8C5811B11}" type="datetimeFigureOut">
              <a:rPr lang="en-IN" smtClean="0"/>
              <a:t>05-12-2025</a:t>
            </a:fld>
            <a:endParaRPr lang="en-IN"/>
          </a:p>
        </p:txBody>
      </p:sp>
      <p:sp>
        <p:nvSpPr>
          <p:cNvPr id="5" name="Footer Placeholder 4">
            <a:extLst>
              <a:ext uri="{FF2B5EF4-FFF2-40B4-BE49-F238E27FC236}">
                <a16:creationId xmlns:a16="http://schemas.microsoft.com/office/drawing/2014/main" id="{41EEE47A-D331-BC31-F919-5C56D98316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7A2FBFC7-F4F1-1A48-63F7-99D754DD9F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427F520-A3EF-43A1-BAA4-9B38D8688C83}" type="slidenum">
              <a:rPr lang="en-IN" smtClean="0"/>
              <a:t>‹#›</a:t>
            </a:fld>
            <a:endParaRPr lang="en-IN"/>
          </a:p>
        </p:txBody>
      </p:sp>
    </p:spTree>
    <p:extLst>
      <p:ext uri="{BB962C8B-B14F-4D97-AF65-F5344CB8AC3E}">
        <p14:creationId xmlns:p14="http://schemas.microsoft.com/office/powerpoint/2010/main" val="40124162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google.com/search?q=Information+Search&amp;oq=&amp;gs_lcrp=EgZjaHJvbWUqCQgAEEUYOxjCAzIJCAAQRRg7GMIDMgkIARBFGDsYwgMyCQgCEEUYOxjCAzIJCAMQRRg7GMIDMgkIBBBFGDsYwgMyCQgFEEUYOxjCAzIJCAYQRRg7GMIDMgkIBxBFGDsYwgPSAQkxMjQ0ajBqMTWoAgiwAgHxBUL_CMDcEPBm8QVC_wjA3BDwZg&amp;sourceid=chrome&amp;ie=UTF-8&amp;mstk=AUtExfDUMnsA3W_sMBkJ5ILcJbrww3IjCN1wD2EHzmDHO0sOqrVsr53Km6knE13vqC-tt8ZeKbtv7k-E_D9SGjeKde3Ik9x_Zg0u3IiunTJxMplYj2unTewSXOJth8OVz_VOj3Q&amp;csui=3&amp;ved=2ahUKEwiU38_N79yQAxU0fvUHHSw9IdYQgK4QegQIAxAD" TargetMode="External"/><Relationship Id="rId2" Type="http://schemas.openxmlformats.org/officeDocument/2006/relationships/hyperlink" Target="https://www.google.com/search?q=Need+Recognition&amp;oq=&amp;gs_lcrp=EgZjaHJvbWUqCQgAEEUYOxjCAzIJCAAQRRg7GMIDMgkIARBFGDsYwgMyCQgCEEUYOxjCAzIJCAMQRRg7GMIDMgkIBBBFGDsYwgMyCQgFEEUYOxjCAzIJCAYQRRg7GMIDMgkIBxBFGDsYwgPSAQkxMjQ0ajBqMTWoAgiwAgHxBUL_CMDcEPBm8QVC_wjA3BDwZg&amp;sourceid=chrome&amp;ie=UTF-8&amp;mstk=AUtExfDUMnsA3W_sMBkJ5ILcJbrww3IjCN1wD2EHzmDHO0sOqrVsr53Km6knE13vqC-tt8ZeKbtv7k-E_D9SGjeKde3Ik9x_Zg0u3IiunTJxMplYj2unTewSXOJth8OVz_VOj3Q&amp;csui=3&amp;ved=2ahUKEwiU38_N79yQAxU0fvUHHSw9IdYQgK4QegQIAxAB"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google.com/search?q=Purchase+Decision&amp;oq=&amp;gs_lcrp=EgZjaHJvbWUqCQgAEEUYOxjCAzIJCAAQRRg7GMIDMgkIARBFGDsYwgMyCQgCEEUYOxjCAzIJCAMQRRg7GMIDMgkIBBBFGDsYwgMyCQgFEEUYOxjCAzIJCAYQRRg7GMIDMgkIBxBFGDsYwgPSAQkxMjQ0ajBqMTWoAgiwAgHxBUL_CMDcEPBm8QVC_wjA3BDwZg&amp;sourceid=chrome&amp;ie=UTF-8&amp;mstk=AUtExfDUMnsA3W_sMBkJ5ILcJbrww3IjCN1wD2EHzmDHO0sOqrVsr53Km6knE13vqC-tt8ZeKbtv7k-E_D9SGjeKde3Ik9x_Zg0u3IiunTJxMplYj2unTewSXOJth8OVz_VOj3Q&amp;csui=3&amp;ved=2ahUKEwiU38_N79yQAxU0fvUHHSw9IdYQgK4QegQIAxAH" TargetMode="External"/><Relationship Id="rId2" Type="http://schemas.openxmlformats.org/officeDocument/2006/relationships/hyperlink" Target="https://www.google.com/search?q=Alternative+Evaluation&amp;oq=&amp;gs_lcrp=EgZjaHJvbWUqCQgAEEUYOxjCAzIJCAAQRRg7GMIDMgkIARBFGDsYwgMyCQgCEEUYOxjCAzIJCAMQRRg7GMIDMgkIBBBFGDsYwgMyCQgFEEUYOxjCAzIJCAYQRRg7GMIDMgkIBxBFGDsYwgPSAQkxMjQ0ajBqMTWoAgiwAgHxBUL_CMDcEPBm8QVC_wjA3BDwZg&amp;sourceid=chrome&amp;ie=UTF-8&amp;mstk=AUtExfDUMnsA3W_sMBkJ5ILcJbrww3IjCN1wD2EHzmDHO0sOqrVsr53Km6knE13vqC-tt8ZeKbtv7k-E_D9SGjeKde3Ik9x_Zg0u3IiunTJxMplYj2unTewSXOJth8OVz_VOj3Q&amp;csui=3&amp;ved=2ahUKEwiU38_N79yQAxU0fvUHHSw9IdYQgK4QegQIAxA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3A433-C801-1A3D-1859-25F733C2205B}"/>
              </a:ext>
            </a:extLst>
          </p:cNvPr>
          <p:cNvSpPr>
            <a:spLocks noGrp="1"/>
          </p:cNvSpPr>
          <p:nvPr>
            <p:ph type="ctrTitle"/>
          </p:nvPr>
        </p:nvSpPr>
        <p:spPr>
          <a:xfrm>
            <a:off x="1524000" y="3152775"/>
            <a:ext cx="9144000" cy="801243"/>
          </a:xfrm>
        </p:spPr>
        <p:txBody>
          <a:bodyPr>
            <a:normAutofit fontScale="90000"/>
          </a:bodyPr>
          <a:lstStyle/>
          <a:p>
            <a:r>
              <a:rPr lang="en-IN" b="1" dirty="0">
                <a:latin typeface="Times New Roman" panose="02020603050405020304" pitchFamily="18" charset="0"/>
                <a:cs typeface="Times New Roman" panose="02020603050405020304" pitchFamily="18" charset="0"/>
              </a:rPr>
              <a:t>Consumer Decision Making</a:t>
            </a:r>
            <a:endParaRPr lang="en-IN"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F488D748-AD85-2A02-56A5-C7DABBBE4354}"/>
              </a:ext>
            </a:extLst>
          </p:cNvPr>
          <p:cNvSpPr>
            <a:spLocks noGrp="1"/>
          </p:cNvSpPr>
          <p:nvPr>
            <p:ph type="subTitle" idx="1"/>
          </p:nvPr>
        </p:nvSpPr>
        <p:spPr>
          <a:xfrm>
            <a:off x="904875" y="2181226"/>
            <a:ext cx="9763125" cy="4029074"/>
          </a:xfrm>
        </p:spPr>
        <p:txBody>
          <a:bodyPr>
            <a:normAutofit/>
          </a:bodyPr>
          <a:lstStyle/>
          <a:p>
            <a:r>
              <a:rPr lang="en-US" sz="3600" b="1" dirty="0">
                <a:latin typeface="Times New Roman" panose="02020603050405020304" pitchFamily="18" charset="0"/>
                <a:cs typeface="Times New Roman" panose="02020603050405020304" pitchFamily="18" charset="0"/>
              </a:rPr>
              <a:t>Module 2</a:t>
            </a:r>
            <a:endParaRPr lang="en-IN"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754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482BB-0869-4F62-FF28-C652A3ED87BE}"/>
              </a:ext>
            </a:extLst>
          </p:cNvPr>
          <p:cNvSpPr>
            <a:spLocks noGrp="1"/>
          </p:cNvSpPr>
          <p:nvPr>
            <p:ph type="title"/>
          </p:nvPr>
        </p:nvSpPr>
        <p:spPr/>
        <p:txBody>
          <a:bodyPr/>
          <a:lstStyle/>
          <a:p>
            <a:endParaRPr lang="en-IN"/>
          </a:p>
        </p:txBody>
      </p:sp>
      <p:pic>
        <p:nvPicPr>
          <p:cNvPr id="9" name="Content Placeholder 8" descr="A screenshot of a computer&#10;&#10;AI-generated content may be incorrect.">
            <a:extLst>
              <a:ext uri="{FF2B5EF4-FFF2-40B4-BE49-F238E27FC236}">
                <a16:creationId xmlns:a16="http://schemas.microsoft.com/office/drawing/2014/main" id="{EA2A3411-BFDD-8F0E-32C2-C82141648BF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92797" y="1396999"/>
            <a:ext cx="9846678" cy="5222875"/>
          </a:xfrm>
        </p:spPr>
      </p:pic>
    </p:spTree>
    <p:extLst>
      <p:ext uri="{BB962C8B-B14F-4D97-AF65-F5344CB8AC3E}">
        <p14:creationId xmlns:p14="http://schemas.microsoft.com/office/powerpoint/2010/main" val="3933117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DE7BE-2578-2A7F-7919-E1A1017F51E0}"/>
              </a:ext>
            </a:extLst>
          </p:cNvPr>
          <p:cNvSpPr>
            <a:spLocks noGrp="1"/>
          </p:cNvSpPr>
          <p:nvPr>
            <p:ph type="title"/>
          </p:nvPr>
        </p:nvSpPr>
        <p:spPr/>
        <p:txBody>
          <a:bodyPr/>
          <a:lstStyle/>
          <a:p>
            <a:endParaRPr lang="en-IN"/>
          </a:p>
        </p:txBody>
      </p:sp>
      <p:pic>
        <p:nvPicPr>
          <p:cNvPr id="5" name="Content Placeholder 4" descr="A screenshot of a computer&#10;&#10;AI-generated content may be incorrect.">
            <a:extLst>
              <a:ext uri="{FF2B5EF4-FFF2-40B4-BE49-F238E27FC236}">
                <a16:creationId xmlns:a16="http://schemas.microsoft.com/office/drawing/2014/main" id="{316A8C83-AD4D-AE51-72A1-DAE74BE84CA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7908" y="1371600"/>
            <a:ext cx="8653483" cy="5200649"/>
          </a:xfrm>
        </p:spPr>
      </p:pic>
    </p:spTree>
    <p:extLst>
      <p:ext uri="{BB962C8B-B14F-4D97-AF65-F5344CB8AC3E}">
        <p14:creationId xmlns:p14="http://schemas.microsoft.com/office/powerpoint/2010/main" val="33023737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C0C85-30B0-D6D9-C224-A5D257E46073}"/>
              </a:ext>
            </a:extLst>
          </p:cNvPr>
          <p:cNvSpPr>
            <a:spLocks noGrp="1"/>
          </p:cNvSpPr>
          <p:nvPr>
            <p:ph type="title"/>
          </p:nvPr>
        </p:nvSpPr>
        <p:spPr/>
        <p:txBody>
          <a:bodyPr/>
          <a:lstStyle/>
          <a:p>
            <a:endParaRPr lang="en-IN"/>
          </a:p>
        </p:txBody>
      </p:sp>
      <p:pic>
        <p:nvPicPr>
          <p:cNvPr id="5" name="Content Placeholder 4" descr="A white background with black text&#10;&#10;AI-generated content may be incorrect.">
            <a:extLst>
              <a:ext uri="{FF2B5EF4-FFF2-40B4-BE49-F238E27FC236}">
                <a16:creationId xmlns:a16="http://schemas.microsoft.com/office/drawing/2014/main" id="{C34DBDE5-CC5A-9E76-0540-1EEC78C48AB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71675" y="1396206"/>
            <a:ext cx="7981627" cy="5239544"/>
          </a:xfrm>
        </p:spPr>
      </p:pic>
    </p:spTree>
    <p:extLst>
      <p:ext uri="{BB962C8B-B14F-4D97-AF65-F5344CB8AC3E}">
        <p14:creationId xmlns:p14="http://schemas.microsoft.com/office/powerpoint/2010/main" val="3741224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E3A835-4D39-AB30-153A-7397B98298D7}"/>
              </a:ext>
            </a:extLst>
          </p:cNvPr>
          <p:cNvSpPr>
            <a:spLocks noGrp="1"/>
          </p:cNvSpPr>
          <p:nvPr>
            <p:ph type="title"/>
          </p:nvPr>
        </p:nvSpPr>
        <p:spPr/>
        <p:txBody>
          <a:bodyPr/>
          <a:lstStyle/>
          <a:p>
            <a:endParaRPr lang="en-IN"/>
          </a:p>
        </p:txBody>
      </p:sp>
      <p:pic>
        <p:nvPicPr>
          <p:cNvPr id="5" name="Content Placeholder 4" descr="A screenshot of a computer&#10;&#10;AI-generated content may be incorrect.">
            <a:extLst>
              <a:ext uri="{FF2B5EF4-FFF2-40B4-BE49-F238E27FC236}">
                <a16:creationId xmlns:a16="http://schemas.microsoft.com/office/drawing/2014/main" id="{08A782DA-8F0B-A32C-AFF1-F46C9F536FB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43224" y="1352550"/>
            <a:ext cx="7143751" cy="5368289"/>
          </a:xfrm>
        </p:spPr>
      </p:pic>
    </p:spTree>
    <p:extLst>
      <p:ext uri="{BB962C8B-B14F-4D97-AF65-F5344CB8AC3E}">
        <p14:creationId xmlns:p14="http://schemas.microsoft.com/office/powerpoint/2010/main" val="2963820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8A8E3-038A-4342-A9AE-C2C74E7E7061}"/>
              </a:ext>
            </a:extLst>
          </p:cNvPr>
          <p:cNvSpPr>
            <a:spLocks noGrp="1"/>
          </p:cNvSpPr>
          <p:nvPr>
            <p:ph type="title"/>
          </p:nvPr>
        </p:nvSpPr>
        <p:spPr>
          <a:xfrm>
            <a:off x="1040892" y="1543050"/>
            <a:ext cx="10515600" cy="404813"/>
          </a:xfrm>
        </p:spPr>
        <p:txBody>
          <a:bodyPr>
            <a:noAutofit/>
          </a:bodyPr>
          <a:lstStyle/>
          <a:p>
            <a:r>
              <a:rPr lang="en-US" sz="2800" b="1" dirty="0">
                <a:solidFill>
                  <a:srgbClr val="0070C0"/>
                </a:solidFill>
                <a:latin typeface="Times New Roman" panose="02020603050405020304" pitchFamily="18" charset="0"/>
                <a:cs typeface="Times New Roman" panose="02020603050405020304" pitchFamily="18" charset="0"/>
              </a:rPr>
              <a:t>Four Views of Consumer Decision Making</a:t>
            </a:r>
            <a:endParaRPr lang="en-IN" sz="2800" b="1" dirty="0">
              <a:solidFill>
                <a:srgbClr val="0070C0"/>
              </a:solidFill>
              <a:latin typeface="Times New Roman" panose="02020603050405020304" pitchFamily="18" charset="0"/>
              <a:cs typeface="Times New Roman" panose="02020603050405020304" pitchFamily="18" charset="0"/>
            </a:endParaRPr>
          </a:p>
        </p:txBody>
      </p:sp>
      <p:sp>
        <p:nvSpPr>
          <p:cNvPr id="4" name="Rectangle 1">
            <a:extLst>
              <a:ext uri="{FF2B5EF4-FFF2-40B4-BE49-F238E27FC236}">
                <a16:creationId xmlns:a16="http://schemas.microsoft.com/office/drawing/2014/main" id="{481CA7C5-00D8-AEC8-407C-F6234D9A9DB7}"/>
              </a:ext>
            </a:extLst>
          </p:cNvPr>
          <p:cNvSpPr>
            <a:spLocks noGrp="1" noChangeArrowheads="1"/>
          </p:cNvSpPr>
          <p:nvPr>
            <p:ph idx="1"/>
          </p:nvPr>
        </p:nvSpPr>
        <p:spPr bwMode="auto">
          <a:xfrm>
            <a:off x="1040892" y="2079011"/>
            <a:ext cx="10312908"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FF0000"/>
                </a:solidFill>
                <a:effectLst/>
                <a:latin typeface="Times New Roman" panose="02020603050405020304" pitchFamily="18" charset="0"/>
                <a:cs typeface="Times New Roman" panose="02020603050405020304" pitchFamily="18" charset="0"/>
              </a:rPr>
              <a:t>1. Economic Model/ Economic View</a:t>
            </a:r>
            <a:endParaRPr lang="en-US" altLang="en-US" sz="2400" b="1" dirty="0">
              <a:solidFill>
                <a:srgbClr val="FF0000"/>
              </a:solidFill>
              <a:latin typeface="Times New Roman" panose="02020603050405020304" pitchFamily="18" charset="0"/>
              <a:cs typeface="Times New Roman" panose="02020603050405020304" pitchFamily="18" charset="0"/>
            </a:endParaRPr>
          </a:p>
          <a:p>
            <a:pPr marL="342900" indent="-342900" algn="just">
              <a:lnSpc>
                <a:spcPct val="100000"/>
              </a:lnSpc>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Economic model is a rational model. As per this view, consumers make decisions in a rational manner, after considering everything about the product. </a:t>
            </a:r>
          </a:p>
          <a:p>
            <a:pPr marL="342900" indent="-342900" algn="just">
              <a:lnSpc>
                <a:spcPct val="100000"/>
              </a:lnSpc>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Here, the consumer, examines and evaluates the benefits and defects of the product before making a buying decision. </a:t>
            </a:r>
            <a:endParaRPr lang="en-US" altLang="en-US" sz="2000" dirty="0">
              <a:solidFill>
                <a:srgbClr val="000000"/>
              </a:solidFill>
              <a:latin typeface="Times New Roman" panose="02020603050405020304" pitchFamily="18" charset="0"/>
              <a:cs typeface="Times New Roman" panose="02020603050405020304" pitchFamily="18" charset="0"/>
            </a:endParaRPr>
          </a:p>
          <a:p>
            <a:pPr marL="342900" indent="-342900" algn="just">
              <a:lnSpc>
                <a:spcPct val="100000"/>
              </a:lnSpc>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It assumes that consumer is aware of all product alternatives and he compares various products, evaluates benefits and defects and take a purchase decision on the basis of all these.</a:t>
            </a:r>
            <a:endParaRPr lang="en-US" altLang="en-US" sz="2000" dirty="0">
              <a:latin typeface="Times New Roman" panose="02020603050405020304" pitchFamily="18" charset="0"/>
              <a:cs typeface="Times New Roman" panose="02020603050405020304" pitchFamily="18" charset="0"/>
            </a:endParaRPr>
          </a:p>
          <a:p>
            <a:pPr marL="342900" indent="-342900" algn="just">
              <a:lnSpc>
                <a:spcPct val="100000"/>
              </a:lnSpc>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There are some arguments against this view.</a:t>
            </a:r>
            <a:endParaRPr lang="en-US" altLang="en-US" sz="2000" dirty="0">
              <a:latin typeface="Times New Roman" panose="02020603050405020304" pitchFamily="18" charset="0"/>
              <a:cs typeface="Times New Roman" panose="02020603050405020304" pitchFamily="18" charset="0"/>
            </a:endParaRPr>
          </a:p>
          <a:p>
            <a:pPr marL="457200" indent="-457200" algn="just">
              <a:lnSpc>
                <a:spcPct val="100000"/>
              </a:lnSpc>
              <a:buAutoNum type="alphaLcParenR"/>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Man cannot always be rational in purchase decisions.</a:t>
            </a:r>
            <a:endParaRPr lang="en-US" altLang="en-US" sz="2000" dirty="0">
              <a:latin typeface="Times New Roman" panose="02020603050405020304" pitchFamily="18" charset="0"/>
              <a:cs typeface="Times New Roman" panose="02020603050405020304" pitchFamily="18" charset="0"/>
            </a:endParaRPr>
          </a:p>
          <a:p>
            <a:pPr marL="457200" indent="-457200" algn="just">
              <a:lnSpc>
                <a:spcPct val="100000"/>
              </a:lnSpc>
              <a:buAutoNum type="alphaLcParenR"/>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People are limited by skills, habits, values, perceptions and not always be rational and logical.</a:t>
            </a:r>
            <a:endParaRPr lang="en-US" altLang="en-US" sz="2000" dirty="0">
              <a:latin typeface="Times New Roman" panose="02020603050405020304" pitchFamily="18" charset="0"/>
              <a:cs typeface="Times New Roman" panose="02020603050405020304" pitchFamily="18" charset="0"/>
            </a:endParaRPr>
          </a:p>
          <a:p>
            <a:pPr marL="342900" indent="-342900" algn="just">
              <a:lnSpc>
                <a:spcPct val="100000"/>
              </a:lnSpc>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Economic model is suitable for a market condition where there is perfect competition. Consumers live in a world of imperfect competition.</a:t>
            </a: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Therefore, Economic model is considered unrealistic.</a:t>
            </a: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2625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24C45-95CC-B02A-0826-6E74A0BE93DF}"/>
              </a:ext>
            </a:extLst>
          </p:cNvPr>
          <p:cNvSpPr>
            <a:spLocks noGrp="1"/>
          </p:cNvSpPr>
          <p:nvPr>
            <p:ph type="title"/>
          </p:nvPr>
        </p:nvSpPr>
        <p:spPr/>
        <p:txBody>
          <a:bodyPr/>
          <a:lstStyle/>
          <a:p>
            <a:endParaRPr lang="en-IN"/>
          </a:p>
        </p:txBody>
      </p:sp>
      <p:pic>
        <p:nvPicPr>
          <p:cNvPr id="13" name="Content Placeholder 12" descr="A black text on a white background&#10;&#10;AI-generated content may be incorrect.">
            <a:extLst>
              <a:ext uri="{FF2B5EF4-FFF2-40B4-BE49-F238E27FC236}">
                <a16:creationId xmlns:a16="http://schemas.microsoft.com/office/drawing/2014/main" id="{3C0E933E-21B3-9493-C867-AEEBFFAAE4E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0055" y="1438275"/>
            <a:ext cx="5642906" cy="5054600"/>
          </a:xfrm>
        </p:spPr>
      </p:pic>
      <p:pic>
        <p:nvPicPr>
          <p:cNvPr id="15" name="Picture 14" descr="A text on a page&#10;&#10;AI-generated content may be incorrect.">
            <a:extLst>
              <a:ext uri="{FF2B5EF4-FFF2-40B4-BE49-F238E27FC236}">
                <a16:creationId xmlns:a16="http://schemas.microsoft.com/office/drawing/2014/main" id="{FF78D062-45AE-A821-2192-64AA893E6E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2342" y="1438274"/>
            <a:ext cx="5642906" cy="5203157"/>
          </a:xfrm>
          <a:prstGeom prst="rect">
            <a:avLst/>
          </a:prstGeom>
        </p:spPr>
      </p:pic>
    </p:spTree>
    <p:extLst>
      <p:ext uri="{BB962C8B-B14F-4D97-AF65-F5344CB8AC3E}">
        <p14:creationId xmlns:p14="http://schemas.microsoft.com/office/powerpoint/2010/main" val="1151119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91FD7-5C62-B4CC-C294-3EB34391FFA4}"/>
              </a:ext>
            </a:extLst>
          </p:cNvPr>
          <p:cNvSpPr>
            <a:spLocks noGrp="1"/>
          </p:cNvSpPr>
          <p:nvPr>
            <p:ph type="title"/>
          </p:nvPr>
        </p:nvSpPr>
        <p:spPr/>
        <p:txBody>
          <a:bodyPr/>
          <a:lstStyle/>
          <a:p>
            <a:endParaRPr lang="en-IN"/>
          </a:p>
        </p:txBody>
      </p:sp>
      <p:pic>
        <p:nvPicPr>
          <p:cNvPr id="5" name="Content Placeholder 4" descr="A black and white text&#10;&#10;AI-generated content may be incorrect.">
            <a:extLst>
              <a:ext uri="{FF2B5EF4-FFF2-40B4-BE49-F238E27FC236}">
                <a16:creationId xmlns:a16="http://schemas.microsoft.com/office/drawing/2014/main" id="{62DE0474-6E7A-4BD6-7AC1-C62C1DEEBF1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4" y="1924050"/>
            <a:ext cx="5738379" cy="4476750"/>
          </a:xfrm>
        </p:spPr>
      </p:pic>
      <p:pic>
        <p:nvPicPr>
          <p:cNvPr id="7" name="Picture 6" descr="A close up of a text&#10;&#10;AI-generated content may be incorrect.">
            <a:extLst>
              <a:ext uri="{FF2B5EF4-FFF2-40B4-BE49-F238E27FC236}">
                <a16:creationId xmlns:a16="http://schemas.microsoft.com/office/drawing/2014/main" id="{38415E52-EB8C-E119-D23C-56726B32C31E}"/>
              </a:ext>
            </a:extLst>
          </p:cNvPr>
          <p:cNvPicPr>
            <a:picLocks noChangeAspect="1"/>
          </p:cNvPicPr>
          <p:nvPr/>
        </p:nvPicPr>
        <p:blipFill>
          <a:blip r:embed="rId3">
            <a:extLst>
              <a:ext uri="{28A0092B-C50C-407E-A947-70E740481C1C}">
                <a14:useLocalDpi xmlns:a14="http://schemas.microsoft.com/office/drawing/2010/main" val="0"/>
              </a:ext>
            </a:extLst>
          </a:blip>
          <a:srcRect b="29358"/>
          <a:stretch>
            <a:fillRect/>
          </a:stretch>
        </p:blipFill>
        <p:spPr>
          <a:xfrm>
            <a:off x="6196449" y="1924050"/>
            <a:ext cx="5660993" cy="4324351"/>
          </a:xfrm>
          <a:prstGeom prst="rect">
            <a:avLst/>
          </a:prstGeom>
        </p:spPr>
      </p:pic>
    </p:spTree>
    <p:extLst>
      <p:ext uri="{BB962C8B-B14F-4D97-AF65-F5344CB8AC3E}">
        <p14:creationId xmlns:p14="http://schemas.microsoft.com/office/powerpoint/2010/main" val="1342349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65859-8837-E8D7-FBD5-47741CFC5A88}"/>
              </a:ext>
            </a:extLst>
          </p:cNvPr>
          <p:cNvSpPr>
            <a:spLocks noGrp="1"/>
          </p:cNvSpPr>
          <p:nvPr>
            <p:ph type="title"/>
          </p:nvPr>
        </p:nvSpPr>
        <p:spPr>
          <a:xfrm>
            <a:off x="857250" y="1343025"/>
            <a:ext cx="9963150" cy="209521"/>
          </a:xfrm>
        </p:spPr>
        <p:txBody>
          <a:bodyPr>
            <a:noAutofit/>
          </a:bodyPr>
          <a:lstStyle/>
          <a:p>
            <a:r>
              <a:rPr lang="en-US" sz="2000" b="1" dirty="0">
                <a:solidFill>
                  <a:srgbClr val="0070C0"/>
                </a:solidFill>
                <a:latin typeface="Times New Roman" panose="02020603050405020304" pitchFamily="18" charset="0"/>
                <a:cs typeface="Times New Roman" panose="02020603050405020304" pitchFamily="18" charset="0"/>
              </a:rPr>
              <a:t>Four Views of Consumer Decision Making</a:t>
            </a:r>
            <a:endParaRPr lang="en-IN" sz="2000" dirty="0"/>
          </a:p>
        </p:txBody>
      </p:sp>
      <p:sp>
        <p:nvSpPr>
          <p:cNvPr id="4" name="Rectangle 1">
            <a:extLst>
              <a:ext uri="{FF2B5EF4-FFF2-40B4-BE49-F238E27FC236}">
                <a16:creationId xmlns:a16="http://schemas.microsoft.com/office/drawing/2014/main" id="{388E713A-8E50-C846-66E1-EF6AFEB98384}"/>
              </a:ext>
            </a:extLst>
          </p:cNvPr>
          <p:cNvSpPr>
            <a:spLocks noGrp="1" noChangeArrowheads="1"/>
          </p:cNvSpPr>
          <p:nvPr>
            <p:ph idx="1"/>
          </p:nvPr>
        </p:nvSpPr>
        <p:spPr bwMode="auto">
          <a:xfrm>
            <a:off x="1065847" y="1638271"/>
            <a:ext cx="10354628"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2200" b="1" i="0" u="none" strike="noStrike" cap="none" normalizeH="0" baseline="0" dirty="0">
                <a:ln>
                  <a:noFill/>
                </a:ln>
                <a:solidFill>
                  <a:srgbClr val="FF0000"/>
                </a:solidFill>
                <a:effectLst/>
                <a:latin typeface="Times New Roman" panose="02020603050405020304" pitchFamily="18" charset="0"/>
                <a:cs typeface="Times New Roman" panose="02020603050405020304" pitchFamily="18" charset="0"/>
              </a:rPr>
              <a:t>2. Passive Model/ Passive View</a:t>
            </a:r>
            <a:endParaRPr kumimoji="0" lang="en-US" altLang="en-US" sz="22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As per this view, consumers are passive and basically submissive to the advertisements and other strategies of marketers. </a:t>
            </a:r>
            <a:endParaRPr lang="en-US" altLang="en-US" sz="2200" dirty="0">
              <a:solidFill>
                <a:srgbClr val="000000"/>
              </a:solidFill>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This means that, consumers respond directly to the sales and advertisement appeals and make decisions as a response to the promotional efforts of marketers.</a:t>
            </a:r>
            <a:endParaRPr lang="en-US" altLang="en-US" sz="2200" dirty="0">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Passive model is opposite to the rational model. There are some arguments against this model also:</a:t>
            </a:r>
            <a:endParaRPr lang="en-US" altLang="en-US" sz="2200" dirty="0">
              <a:latin typeface="Times New Roman" panose="02020603050405020304" pitchFamily="18" charset="0"/>
              <a:cs typeface="Times New Roman" panose="02020603050405020304" pitchFamily="18" charset="0"/>
            </a:endParaRPr>
          </a:p>
          <a:p>
            <a:pPr marL="0" indent="0" algn="just">
              <a:lnSpc>
                <a:spcPct val="100000"/>
              </a:lnSpc>
              <a:buNone/>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a) Consumers have the ability to collect information and take purchase decisions accordingly.</a:t>
            </a:r>
          </a:p>
          <a:p>
            <a:pPr marL="0" indent="0" algn="just">
              <a:lnSpc>
                <a:spcPct val="100000"/>
              </a:lnSpc>
              <a:buNone/>
            </a:pPr>
            <a:r>
              <a:rPr lang="en-US" altLang="en-US" sz="2200" dirty="0">
                <a:solidFill>
                  <a:srgbClr val="000000"/>
                </a:solidFill>
                <a:latin typeface="Times New Roman" panose="02020603050405020304" pitchFamily="18" charset="0"/>
                <a:cs typeface="Times New Roman" panose="02020603050405020304" pitchFamily="18" charset="0"/>
              </a:rPr>
              <a:t>b) </a:t>
            </a: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Consumers are capable of evaluating information about product alternatives and then can make wise purchases.</a:t>
            </a:r>
            <a:endParaRPr lang="en-US" altLang="en-US" sz="2200" dirty="0">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We cannot say that the consumers are always buying things only because of the marketing efforts of the marketers.</a:t>
            </a:r>
          </a:p>
          <a:p>
            <a:pPr marL="285750" indent="-285750" algn="just">
              <a:lnSpc>
                <a:spcPct val="100000"/>
              </a:lnSpc>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Therefore, the passive model is also considered unrealistic.</a:t>
            </a:r>
            <a:endParaRPr kumimoji="0" lang="en-US" altLang="en-US" sz="22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42429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0A385-95A6-AF05-6BF0-B373EA04E0BC}"/>
              </a:ext>
            </a:extLst>
          </p:cNvPr>
          <p:cNvSpPr>
            <a:spLocks noGrp="1"/>
          </p:cNvSpPr>
          <p:nvPr>
            <p:ph type="title"/>
          </p:nvPr>
        </p:nvSpPr>
        <p:spPr>
          <a:xfrm>
            <a:off x="838200" y="1219200"/>
            <a:ext cx="10515600" cy="380554"/>
          </a:xfrm>
        </p:spPr>
        <p:txBody>
          <a:bodyPr>
            <a:normAutofit fontScale="90000"/>
          </a:bodyPr>
          <a:lstStyle/>
          <a:p>
            <a:r>
              <a:rPr lang="en-US" sz="2400" b="1" dirty="0">
                <a:solidFill>
                  <a:srgbClr val="0070C0"/>
                </a:solidFill>
                <a:latin typeface="Times New Roman" panose="02020603050405020304" pitchFamily="18" charset="0"/>
                <a:cs typeface="Times New Roman" panose="02020603050405020304" pitchFamily="18" charset="0"/>
              </a:rPr>
              <a:t>Four Views of Consumer Decision Making</a:t>
            </a:r>
            <a:endParaRPr lang="en-IN" sz="2400" dirty="0"/>
          </a:p>
        </p:txBody>
      </p:sp>
      <p:sp>
        <p:nvSpPr>
          <p:cNvPr id="4" name="Rectangle 1">
            <a:extLst>
              <a:ext uri="{FF2B5EF4-FFF2-40B4-BE49-F238E27FC236}">
                <a16:creationId xmlns:a16="http://schemas.microsoft.com/office/drawing/2014/main" id="{2A776271-42A1-A194-ECBA-C9A8A4F4C679}"/>
              </a:ext>
            </a:extLst>
          </p:cNvPr>
          <p:cNvSpPr>
            <a:spLocks noGrp="1" noChangeArrowheads="1"/>
          </p:cNvSpPr>
          <p:nvPr>
            <p:ph idx="1"/>
          </p:nvPr>
        </p:nvSpPr>
        <p:spPr bwMode="auto">
          <a:xfrm>
            <a:off x="709538" y="1599754"/>
            <a:ext cx="10515600" cy="517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2200" b="1" i="0" u="none" strike="noStrike" cap="none" normalizeH="0" baseline="0" dirty="0">
                <a:ln>
                  <a:noFill/>
                </a:ln>
                <a:solidFill>
                  <a:srgbClr val="FF0000"/>
                </a:solidFill>
                <a:effectLst/>
                <a:latin typeface="Times New Roman" panose="02020603050405020304" pitchFamily="18" charset="0"/>
                <a:cs typeface="Times New Roman" panose="02020603050405020304" pitchFamily="18" charset="0"/>
              </a:rPr>
              <a:t>3. Cognitive Model/Cognitive View</a:t>
            </a:r>
            <a:endParaRPr kumimoji="0" lang="en-US" altLang="en-US" sz="22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Cognitive view portrays the consumer as a thinking man. </a:t>
            </a:r>
          </a:p>
          <a:p>
            <a:pPr marL="285750" indent="-285750" algn="just">
              <a:lnSpc>
                <a:spcPct val="100000"/>
              </a:lnSpc>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This model states that the consumers make purchase decisions on the basis of their own interest and understanding of the market. </a:t>
            </a:r>
            <a:endParaRPr lang="en-US" altLang="en-US" sz="2200" dirty="0">
              <a:solidFill>
                <a:srgbClr val="000000"/>
              </a:solidFill>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In this model, consumers are taking decisions neither fully according to their own investigative thinking nor attracted completely by the promotional efforts of marketers; but they make decisions based on their own interest and the understanding of demand.</a:t>
            </a:r>
            <a:endParaRPr lang="en-US" altLang="en-US" sz="2200" dirty="0">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As per this view, the consumer mainly considers the risks associated with the purchase; such as personal risk, financial risk, social risk etc. </a:t>
            </a:r>
          </a:p>
          <a:p>
            <a:pPr marL="285750" indent="-285750" algn="just">
              <a:lnSpc>
                <a:spcPct val="100000"/>
              </a:lnSpc>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However, we cannot say that the consumer considers all RISKS and its consequences in detail. </a:t>
            </a:r>
            <a:endParaRPr lang="en-US" altLang="en-US" sz="2200" dirty="0">
              <a:solidFill>
                <a:srgbClr val="000000"/>
              </a:solidFill>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Practically consumers do not collect and evaluate all information and related risk factors. </a:t>
            </a:r>
          </a:p>
          <a:p>
            <a:pPr marL="285750" indent="-285750" algn="just">
              <a:lnSpc>
                <a:spcPct val="100000"/>
              </a:lnSpc>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Thus, the cognitive decision becomes more practical. </a:t>
            </a:r>
          </a:p>
          <a:p>
            <a:pPr marL="285750" indent="-285750" algn="just">
              <a:lnSpc>
                <a:spcPct val="100000"/>
              </a:lnSpc>
            </a:pPr>
            <a:r>
              <a:rPr kumimoji="0" lang="en-US" altLang="en-US" sz="22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Therefore, cognitive view is considered the best of the four models, of consumer decision making.</a:t>
            </a:r>
            <a:endParaRPr kumimoji="0" lang="en-US" altLang="en-US" sz="22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4785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B366C-817A-EA2B-928F-3D1016DB2C63}"/>
              </a:ext>
            </a:extLst>
          </p:cNvPr>
          <p:cNvSpPr>
            <a:spLocks noGrp="1"/>
          </p:cNvSpPr>
          <p:nvPr>
            <p:ph type="title"/>
          </p:nvPr>
        </p:nvSpPr>
        <p:spPr>
          <a:xfrm>
            <a:off x="838200" y="1390650"/>
            <a:ext cx="10515600" cy="330652"/>
          </a:xfrm>
        </p:spPr>
        <p:txBody>
          <a:bodyPr>
            <a:normAutofit fontScale="90000"/>
          </a:bodyPr>
          <a:lstStyle/>
          <a:p>
            <a:r>
              <a:rPr lang="en-US" sz="2400" b="1" dirty="0">
                <a:solidFill>
                  <a:srgbClr val="0070C0"/>
                </a:solidFill>
                <a:latin typeface="Times New Roman" panose="02020603050405020304" pitchFamily="18" charset="0"/>
                <a:cs typeface="Times New Roman" panose="02020603050405020304" pitchFamily="18" charset="0"/>
              </a:rPr>
              <a:t>Four Views of Consumer Decision Making</a:t>
            </a:r>
            <a:endParaRPr lang="en-IN" sz="2400" dirty="0"/>
          </a:p>
        </p:txBody>
      </p:sp>
      <p:sp>
        <p:nvSpPr>
          <p:cNvPr id="4" name="Rectangle 1">
            <a:extLst>
              <a:ext uri="{FF2B5EF4-FFF2-40B4-BE49-F238E27FC236}">
                <a16:creationId xmlns:a16="http://schemas.microsoft.com/office/drawing/2014/main" id="{32895D2E-DC57-7C45-F2CD-CAC44623E571}"/>
              </a:ext>
            </a:extLst>
          </p:cNvPr>
          <p:cNvSpPr>
            <a:spLocks noGrp="1" noChangeArrowheads="1"/>
          </p:cNvSpPr>
          <p:nvPr>
            <p:ph idx="1"/>
          </p:nvPr>
        </p:nvSpPr>
        <p:spPr bwMode="auto">
          <a:xfrm>
            <a:off x="838200" y="1721302"/>
            <a:ext cx="10515600"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FF0000"/>
                </a:solidFill>
                <a:effectLst/>
                <a:latin typeface="Times New Roman" panose="02020603050405020304" pitchFamily="18" charset="0"/>
                <a:cs typeface="Times New Roman" panose="02020603050405020304" pitchFamily="18" charset="0"/>
              </a:rPr>
              <a:t>4. Emotional Model/Emotional View  </a:t>
            </a: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Emotional model says that when consumers make decisions, usually they become emotional with purchases or possessions and therefore make purchases impulsively. </a:t>
            </a:r>
            <a:endParaRPr lang="en-US" altLang="en-US" sz="2000" dirty="0">
              <a:solidFill>
                <a:srgbClr val="000000"/>
              </a:solidFill>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It means that consumers use less time to think about whether the product is necessary for them or not. </a:t>
            </a:r>
            <a:endParaRPr lang="en-US" altLang="en-US" sz="2000" dirty="0">
              <a:solidFill>
                <a:srgbClr val="000000"/>
              </a:solidFill>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As per this view, at the time of purchasing a luxury product, consumers make more impulsive purchases when they relate themselves with a product or service. </a:t>
            </a:r>
            <a:endParaRPr lang="en-US" altLang="en-US" sz="2000" dirty="0">
              <a:solidFill>
                <a:srgbClr val="000000"/>
              </a:solidFill>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A person who buys a Rolls-Royce car never think of its price but thinks about the purchase and possession of the car.</a:t>
            </a:r>
            <a:endParaRPr lang="en-US" altLang="en-US" sz="2000" dirty="0">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The emotional view or model states that all consumers are emotional and act upon their emotions while making a purchase decision. </a:t>
            </a:r>
            <a:endParaRPr lang="en-US" altLang="en-US" sz="2000" dirty="0">
              <a:solidFill>
                <a:srgbClr val="000000"/>
              </a:solidFill>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They take less time to think whether the product is necessary for them or not but develop negative or positive emotions related with the product. </a:t>
            </a:r>
            <a:endParaRPr lang="en-US" altLang="en-US" sz="2000" dirty="0">
              <a:solidFill>
                <a:srgbClr val="000000"/>
              </a:solidFill>
              <a:latin typeface="Times New Roman" panose="02020603050405020304" pitchFamily="18" charset="0"/>
              <a:cs typeface="Times New Roman" panose="02020603050405020304" pitchFamily="18" charset="0"/>
            </a:endParaRPr>
          </a:p>
          <a:p>
            <a:pPr marL="285750" indent="-285750" algn="just">
              <a:lnSpc>
                <a:spcPct val="100000"/>
              </a:lnSpc>
            </a:pPr>
            <a:r>
              <a:rPr kumimoji="0" lang="en-US" altLang="en-US" sz="20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Products that bring negative emotions are avoided and products that bring positive emotions are bought.</a:t>
            </a: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5209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15D2C2-0776-9C51-27B6-1EA58095F1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5B0550-BA8D-7AA9-A98B-4E566EDF5AD0}"/>
              </a:ext>
            </a:extLst>
          </p:cNvPr>
          <p:cNvSpPr>
            <a:spLocks noGrp="1"/>
          </p:cNvSpPr>
          <p:nvPr>
            <p:ph type="ctrTitle"/>
          </p:nvPr>
        </p:nvSpPr>
        <p:spPr>
          <a:xfrm>
            <a:off x="1524000" y="1284288"/>
            <a:ext cx="9144000" cy="820737"/>
          </a:xfrm>
        </p:spPr>
        <p:txBody>
          <a:bodyPr>
            <a:normAutofit/>
          </a:bodyPr>
          <a:lstStyle/>
          <a:p>
            <a:pPr algn="l"/>
            <a:r>
              <a:rPr lang="en-IN" sz="4400" b="1" dirty="0"/>
              <a:t>Consumer Decision Making</a:t>
            </a:r>
            <a:endParaRPr lang="en-IN" sz="4400" dirty="0"/>
          </a:p>
        </p:txBody>
      </p:sp>
      <p:sp>
        <p:nvSpPr>
          <p:cNvPr id="3" name="Subtitle 2">
            <a:extLst>
              <a:ext uri="{FF2B5EF4-FFF2-40B4-BE49-F238E27FC236}">
                <a16:creationId xmlns:a16="http://schemas.microsoft.com/office/drawing/2014/main" id="{B0CB4298-D597-DED7-D1C9-D5810A0B7D75}"/>
              </a:ext>
            </a:extLst>
          </p:cNvPr>
          <p:cNvSpPr>
            <a:spLocks noGrp="1"/>
          </p:cNvSpPr>
          <p:nvPr>
            <p:ph type="subTitle" idx="1"/>
          </p:nvPr>
        </p:nvSpPr>
        <p:spPr>
          <a:xfrm>
            <a:off x="1619250" y="2209801"/>
            <a:ext cx="10039349" cy="4029074"/>
          </a:xfrm>
        </p:spPr>
        <p:txBody>
          <a:bodyPr>
            <a:normAutofit/>
          </a:bodyPr>
          <a:lstStyle/>
          <a:p>
            <a:pPr algn="just"/>
            <a:r>
              <a:rPr lang="en-US" dirty="0">
                <a:latin typeface="Times New Roman" panose="02020603050405020304" pitchFamily="18" charset="0"/>
                <a:cs typeface="Times New Roman" panose="02020603050405020304" pitchFamily="18" charset="0"/>
              </a:rPr>
              <a:t>The consumer decision making is a complex process with involves all the stages from problem recognition to post purchase activities. </a:t>
            </a:r>
          </a:p>
          <a:p>
            <a:pPr algn="just"/>
            <a:r>
              <a:rPr lang="en-US" dirty="0">
                <a:latin typeface="Times New Roman" panose="02020603050405020304" pitchFamily="18" charset="0"/>
                <a:cs typeface="Times New Roman" panose="02020603050405020304" pitchFamily="18" charset="0"/>
              </a:rPr>
              <a:t>All the consumers have their own needs in their daily lives and these needs make them make different decisions. </a:t>
            </a:r>
          </a:p>
          <a:p>
            <a:pPr algn="just"/>
            <a:r>
              <a:rPr lang="en-US" dirty="0">
                <a:latin typeface="Times New Roman" panose="02020603050405020304" pitchFamily="18" charset="0"/>
                <a:cs typeface="Times New Roman" panose="02020603050405020304" pitchFamily="18" charset="0"/>
              </a:rPr>
              <a:t>These decisions can be complex depending on the consumer’s opinion about a particular product, evaluating and comparing, selecting and purchasing among the different types of product. </a:t>
            </a:r>
          </a:p>
          <a:p>
            <a:pPr algn="just"/>
            <a:r>
              <a:rPr lang="en-US" dirty="0">
                <a:latin typeface="Times New Roman" panose="02020603050405020304" pitchFamily="18" charset="0"/>
                <a:cs typeface="Times New Roman" panose="02020603050405020304" pitchFamily="18" charset="0"/>
              </a:rPr>
              <a:t>Therefore, understanding and realizing the core issue of the process of consumer decision making and utilize the theories in practice is becoming a common view point by many companies and people.</a:t>
            </a:r>
            <a:endParaRPr lang="en-IN" dirty="0">
              <a:latin typeface="Times New Roman" panose="02020603050405020304" pitchFamily="18" charset="0"/>
              <a:cs typeface="Times New Roman" panose="02020603050405020304" pitchFamily="18" charset="0"/>
            </a:endParaRP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7357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6A3CD-D932-55CA-BDEC-5888EB18AFBE}"/>
              </a:ext>
            </a:extLst>
          </p:cNvPr>
          <p:cNvSpPr>
            <a:spLocks noGrp="1"/>
          </p:cNvSpPr>
          <p:nvPr>
            <p:ph type="title"/>
          </p:nvPr>
        </p:nvSpPr>
        <p:spPr>
          <a:xfrm>
            <a:off x="961925" y="1364360"/>
            <a:ext cx="10515600" cy="465932"/>
          </a:xfrm>
        </p:spPr>
        <p:txBody>
          <a:bodyPr>
            <a:noAutofit/>
          </a:bodyPr>
          <a:lstStyle/>
          <a:p>
            <a:r>
              <a:rPr lang="en-IN" sz="3200" b="1" dirty="0">
                <a:latin typeface="Times New Roman" panose="02020603050405020304" pitchFamily="18" charset="0"/>
                <a:cs typeface="Times New Roman" panose="02020603050405020304" pitchFamily="18" charset="0"/>
              </a:rPr>
              <a:t>On-line Decision Making: Meaning</a:t>
            </a:r>
          </a:p>
        </p:txBody>
      </p:sp>
      <p:sp>
        <p:nvSpPr>
          <p:cNvPr id="3" name="Content Placeholder 2">
            <a:extLst>
              <a:ext uri="{FF2B5EF4-FFF2-40B4-BE49-F238E27FC236}">
                <a16:creationId xmlns:a16="http://schemas.microsoft.com/office/drawing/2014/main" id="{C2B854DA-2E06-1DC3-F445-9D1E75D18C55}"/>
              </a:ext>
            </a:extLst>
          </p:cNvPr>
          <p:cNvSpPr>
            <a:spLocks noGrp="1"/>
          </p:cNvSpPr>
          <p:nvPr>
            <p:ph idx="1"/>
          </p:nvPr>
        </p:nvSpPr>
        <p:spPr>
          <a:xfrm>
            <a:off x="587944" y="1926865"/>
            <a:ext cx="10820400" cy="4351338"/>
          </a:xfrm>
        </p:spPr>
        <p:txBody>
          <a:bodyPr>
            <a:normAutofit/>
          </a:bodyPr>
          <a:lstStyle/>
          <a:p>
            <a:pPr algn="just"/>
            <a:r>
              <a:rPr lang="en-US" dirty="0">
                <a:latin typeface="Times New Roman" panose="02020603050405020304" pitchFamily="18" charset="0"/>
                <a:cs typeface="Times New Roman" panose="02020603050405020304" pitchFamily="18" charset="0"/>
              </a:rPr>
              <a:t>Online decision making is the process of using the internet to make choices, which can range from a consumer researching and buying a product to a business using data to make strategic choices. </a:t>
            </a:r>
          </a:p>
          <a:p>
            <a:pPr algn="just"/>
            <a:r>
              <a:rPr lang="en-US" dirty="0">
                <a:latin typeface="Times New Roman" panose="02020603050405020304" pitchFamily="18" charset="0"/>
                <a:cs typeface="Times New Roman" panose="02020603050405020304" pitchFamily="18" charset="0"/>
              </a:rPr>
              <a:t>This process often involves using online tools like search engines, reviews, and comparison sites to gather information, evaluate alternatives, and ultimately select a course of action, but also includes factors like data security concerns. </a:t>
            </a:r>
            <a:endParaRPr lang="en-IN" dirty="0">
              <a:latin typeface="Times New Roman" panose="02020603050405020304" pitchFamily="18" charset="0"/>
              <a:cs typeface="Times New Roman" panose="02020603050405020304" pitchFamily="18" charset="0"/>
            </a:endParaRPr>
          </a:p>
        </p:txBody>
      </p:sp>
      <p:pic>
        <p:nvPicPr>
          <p:cNvPr id="5" name="Picture 4" descr="A person typing on a computer&#10;&#10;AI-generated content may be incorrect.">
            <a:extLst>
              <a:ext uri="{FF2B5EF4-FFF2-40B4-BE49-F238E27FC236}">
                <a16:creationId xmlns:a16="http://schemas.microsoft.com/office/drawing/2014/main" id="{29722B22-6C64-3FAB-9EF1-CB6FD89BECD1}"/>
              </a:ext>
            </a:extLst>
          </p:cNvPr>
          <p:cNvPicPr>
            <a:picLocks noChangeAspect="1"/>
          </p:cNvPicPr>
          <p:nvPr/>
        </p:nvPicPr>
        <p:blipFill>
          <a:blip r:embed="rId2">
            <a:extLst>
              <a:ext uri="{28A0092B-C50C-407E-A947-70E740481C1C}">
                <a14:useLocalDpi xmlns:a14="http://schemas.microsoft.com/office/drawing/2010/main" val="0"/>
              </a:ext>
            </a:extLst>
          </a:blip>
          <a:srcRect b="13152"/>
          <a:stretch>
            <a:fillRect/>
          </a:stretch>
        </p:blipFill>
        <p:spPr>
          <a:xfrm>
            <a:off x="7810500" y="4372296"/>
            <a:ext cx="4243989" cy="2384638"/>
          </a:xfrm>
          <a:prstGeom prst="rect">
            <a:avLst/>
          </a:prstGeom>
          <a:ln>
            <a:noFill/>
          </a:ln>
          <a:effectLst>
            <a:softEdge rad="112500"/>
          </a:effectLst>
        </p:spPr>
      </p:pic>
    </p:spTree>
    <p:extLst>
      <p:ext uri="{BB962C8B-B14F-4D97-AF65-F5344CB8AC3E}">
        <p14:creationId xmlns:p14="http://schemas.microsoft.com/office/powerpoint/2010/main" val="14738820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7B3C7-CAA0-703B-9DB9-3D4A6E851CCF}"/>
              </a:ext>
            </a:extLst>
          </p:cNvPr>
          <p:cNvSpPr>
            <a:spLocks noGrp="1"/>
          </p:cNvSpPr>
          <p:nvPr>
            <p:ph type="title"/>
          </p:nvPr>
        </p:nvSpPr>
        <p:spPr/>
        <p:txBody>
          <a:bodyPr/>
          <a:lstStyle/>
          <a:p>
            <a:endParaRPr lang="en-IN"/>
          </a:p>
        </p:txBody>
      </p:sp>
      <p:pic>
        <p:nvPicPr>
          <p:cNvPr id="9" name="Content Placeholder 8" descr="A blue and orange rectangular boxes with white text&#10;&#10;AI-generated content may be incorrect.">
            <a:extLst>
              <a:ext uri="{FF2B5EF4-FFF2-40B4-BE49-F238E27FC236}">
                <a16:creationId xmlns:a16="http://schemas.microsoft.com/office/drawing/2014/main" id="{DA299AE5-1BFA-37CA-DA09-B37931FF962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83035" y="1292733"/>
            <a:ext cx="7425929" cy="5334000"/>
          </a:xfrm>
        </p:spPr>
      </p:pic>
    </p:spTree>
    <p:extLst>
      <p:ext uri="{BB962C8B-B14F-4D97-AF65-F5344CB8AC3E}">
        <p14:creationId xmlns:p14="http://schemas.microsoft.com/office/powerpoint/2010/main" val="13258235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477E3-019E-1BB9-8DD3-4C3908516E14}"/>
              </a:ext>
            </a:extLst>
          </p:cNvPr>
          <p:cNvSpPr>
            <a:spLocks noGrp="1"/>
          </p:cNvSpPr>
          <p:nvPr>
            <p:ph type="title"/>
          </p:nvPr>
        </p:nvSpPr>
        <p:spPr/>
        <p:txBody>
          <a:bodyPr/>
          <a:lstStyle/>
          <a:p>
            <a:endParaRPr lang="en-IN"/>
          </a:p>
        </p:txBody>
      </p:sp>
      <p:graphicFrame>
        <p:nvGraphicFramePr>
          <p:cNvPr id="4" name="Content Placeholder 3">
            <a:extLst>
              <a:ext uri="{FF2B5EF4-FFF2-40B4-BE49-F238E27FC236}">
                <a16:creationId xmlns:a16="http://schemas.microsoft.com/office/drawing/2014/main" id="{3B4B1D92-ACF1-0D98-A64B-0DEDA90AACE5}"/>
              </a:ext>
            </a:extLst>
          </p:cNvPr>
          <p:cNvGraphicFramePr>
            <a:graphicFrameLocks noGrp="1"/>
          </p:cNvGraphicFramePr>
          <p:nvPr>
            <p:ph idx="1"/>
            <p:extLst>
              <p:ext uri="{D42A27DB-BD31-4B8C-83A1-F6EECF244321}">
                <p14:modId xmlns:p14="http://schemas.microsoft.com/office/powerpoint/2010/main" val="815413861"/>
              </p:ext>
            </p:extLst>
          </p:nvPr>
        </p:nvGraphicFramePr>
        <p:xfrm>
          <a:off x="838200" y="1381125"/>
          <a:ext cx="10515600" cy="5267326"/>
        </p:xfrm>
        <a:graphic>
          <a:graphicData uri="http://schemas.openxmlformats.org/drawingml/2006/table">
            <a:tbl>
              <a:tblPr>
                <a:tableStyleId>{08FB837D-C827-4EFA-A057-4D05807E0F7C}</a:tableStyleId>
              </a:tblPr>
              <a:tblGrid>
                <a:gridCol w="4543425">
                  <a:extLst>
                    <a:ext uri="{9D8B030D-6E8A-4147-A177-3AD203B41FA5}">
                      <a16:colId xmlns:a16="http://schemas.microsoft.com/office/drawing/2014/main" val="1363494720"/>
                    </a:ext>
                  </a:extLst>
                </a:gridCol>
                <a:gridCol w="5972175">
                  <a:extLst>
                    <a:ext uri="{9D8B030D-6E8A-4147-A177-3AD203B41FA5}">
                      <a16:colId xmlns:a16="http://schemas.microsoft.com/office/drawing/2014/main" val="4057686986"/>
                    </a:ext>
                  </a:extLst>
                </a:gridCol>
              </a:tblGrid>
              <a:tr h="679655">
                <a:tc>
                  <a:txBody>
                    <a:bodyPr/>
                    <a:lstStyle/>
                    <a:p>
                      <a:pPr>
                        <a:buNone/>
                      </a:pPr>
                      <a:r>
                        <a:rPr lang="en-IN" b="1">
                          <a:latin typeface="Times New Roman" panose="02020603050405020304" pitchFamily="18" charset="0"/>
                          <a:cs typeface="Times New Roman" panose="02020603050405020304" pitchFamily="18" charset="0"/>
                        </a:rPr>
                        <a:t>Category</a:t>
                      </a:r>
                      <a:endParaRPr lang="en-IN">
                        <a:latin typeface="Times New Roman" panose="02020603050405020304" pitchFamily="18" charset="0"/>
                        <a:cs typeface="Times New Roman" panose="02020603050405020304" pitchFamily="18" charset="0"/>
                      </a:endParaRPr>
                    </a:p>
                  </a:txBody>
                  <a:tcPr anchor="ctr"/>
                </a:tc>
                <a:tc>
                  <a:txBody>
                    <a:bodyPr/>
                    <a:lstStyle/>
                    <a:p>
                      <a:pPr>
                        <a:buNone/>
                      </a:pPr>
                      <a:r>
                        <a:rPr lang="en-IN" b="1">
                          <a:latin typeface="Times New Roman" panose="02020603050405020304" pitchFamily="18" charset="0"/>
                          <a:cs typeface="Times New Roman" panose="02020603050405020304" pitchFamily="18" charset="0"/>
                        </a:rPr>
                        <a:t>Statistics / Insights</a:t>
                      </a:r>
                      <a:endParaRPr lang="en-IN">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70462520"/>
                  </a:ext>
                </a:extLst>
              </a:tr>
              <a:tr h="679655">
                <a:tc>
                  <a:txBody>
                    <a:bodyPr/>
                    <a:lstStyle/>
                    <a:p>
                      <a:pPr>
                        <a:buNone/>
                      </a:pPr>
                      <a:r>
                        <a:rPr lang="en-IN" b="1">
                          <a:latin typeface="Times New Roman" panose="02020603050405020304" pitchFamily="18" charset="0"/>
                          <a:cs typeface="Times New Roman" panose="02020603050405020304" pitchFamily="18" charset="0"/>
                        </a:rPr>
                        <a:t>Overall Internet Users</a:t>
                      </a:r>
                      <a:endParaRPr lang="en-IN">
                        <a:latin typeface="Times New Roman" panose="02020603050405020304" pitchFamily="18" charset="0"/>
                        <a:cs typeface="Times New Roman" panose="02020603050405020304" pitchFamily="18" charset="0"/>
                      </a:endParaRPr>
                    </a:p>
                  </a:txBody>
                  <a:tcPr anchor="ctr"/>
                </a:tc>
                <a:tc>
                  <a:txBody>
                    <a:bodyPr/>
                    <a:lstStyle/>
                    <a:p>
                      <a:pPr>
                        <a:buNone/>
                      </a:pPr>
                      <a:r>
                        <a:rPr lang="en-US">
                          <a:latin typeface="Times New Roman" panose="02020603050405020304" pitchFamily="18" charset="0"/>
                          <a:cs typeface="Times New Roman" panose="02020603050405020304" pitchFamily="18" charset="0"/>
                        </a:rPr>
                        <a:t>55.9% of the Indian population uses the internet</a:t>
                      </a:r>
                    </a:p>
                  </a:txBody>
                  <a:tcPr anchor="ctr"/>
                </a:tc>
                <a:extLst>
                  <a:ext uri="{0D108BD9-81ED-4DB2-BD59-A6C34878D82A}">
                    <a16:rowId xmlns:a16="http://schemas.microsoft.com/office/drawing/2014/main" val="1145935696"/>
                  </a:ext>
                </a:extLst>
              </a:tr>
              <a:tr h="679655">
                <a:tc>
                  <a:txBody>
                    <a:bodyPr/>
                    <a:lstStyle/>
                    <a:p>
                      <a:pPr>
                        <a:buNone/>
                      </a:pPr>
                      <a:r>
                        <a:rPr lang="en-IN" b="1" dirty="0">
                          <a:latin typeface="Times New Roman" panose="02020603050405020304" pitchFamily="18" charset="0"/>
                          <a:cs typeface="Times New Roman" panose="02020603050405020304" pitchFamily="18" charset="0"/>
                        </a:rPr>
                        <a:t>Smartphone Ownership</a:t>
                      </a:r>
                      <a:endParaRPr lang="en-IN" dirty="0">
                        <a:latin typeface="Times New Roman" panose="02020603050405020304" pitchFamily="18" charset="0"/>
                        <a:cs typeface="Times New Roman" panose="02020603050405020304" pitchFamily="18" charset="0"/>
                      </a:endParaRPr>
                    </a:p>
                  </a:txBody>
                  <a:tcPr anchor="ctr"/>
                </a:tc>
                <a:tc>
                  <a:txBody>
                    <a:bodyPr/>
                    <a:lstStyle/>
                    <a:p>
                      <a:pPr>
                        <a:buNone/>
                      </a:pPr>
                      <a:r>
                        <a:rPr lang="en-US">
                          <a:latin typeface="Times New Roman" panose="02020603050405020304" pitchFamily="18" charset="0"/>
                          <a:cs typeface="Times New Roman" panose="02020603050405020304" pitchFamily="18" charset="0"/>
                        </a:rPr>
                        <a:t>85% of households own at least one smartphone</a:t>
                      </a:r>
                    </a:p>
                  </a:txBody>
                  <a:tcPr anchor="ctr"/>
                </a:tc>
                <a:extLst>
                  <a:ext uri="{0D108BD9-81ED-4DB2-BD59-A6C34878D82A}">
                    <a16:rowId xmlns:a16="http://schemas.microsoft.com/office/drawing/2014/main" val="2051587876"/>
                  </a:ext>
                </a:extLst>
              </a:tr>
              <a:tr h="679655">
                <a:tc>
                  <a:txBody>
                    <a:bodyPr/>
                    <a:lstStyle/>
                    <a:p>
                      <a:pPr>
                        <a:buNone/>
                      </a:pPr>
                      <a:r>
                        <a:rPr lang="en-IN" b="1">
                          <a:latin typeface="Times New Roman" panose="02020603050405020304" pitchFamily="18" charset="0"/>
                          <a:cs typeface="Times New Roman" panose="02020603050405020304" pitchFamily="18" charset="0"/>
                        </a:rPr>
                        <a:t>Internet Usage (Age 15–29)</a:t>
                      </a:r>
                      <a:endParaRPr lang="en-IN">
                        <a:latin typeface="Times New Roman" panose="02020603050405020304" pitchFamily="18" charset="0"/>
                        <a:cs typeface="Times New Roman" panose="02020603050405020304" pitchFamily="18" charset="0"/>
                      </a:endParaRPr>
                    </a:p>
                  </a:txBody>
                  <a:tcPr anchor="ctr"/>
                </a:tc>
                <a:tc>
                  <a:txBody>
                    <a:bodyPr/>
                    <a:lstStyle/>
                    <a:p>
                      <a:pPr>
                        <a:buNone/>
                      </a:pPr>
                      <a:r>
                        <a:rPr lang="en-IN">
                          <a:latin typeface="Times New Roman" panose="02020603050405020304" pitchFamily="18" charset="0"/>
                          <a:cs typeface="Times New Roman" panose="02020603050405020304" pitchFamily="18" charset="0"/>
                        </a:rPr>
                        <a:t>Rural: 92.7%   </a:t>
                      </a:r>
                    </a:p>
                  </a:txBody>
                  <a:tcPr anchor="ctr"/>
                </a:tc>
                <a:extLst>
                  <a:ext uri="{0D108BD9-81ED-4DB2-BD59-A6C34878D82A}">
                    <a16:rowId xmlns:a16="http://schemas.microsoft.com/office/drawing/2014/main" val="2735579852"/>
                  </a:ext>
                </a:extLst>
              </a:tr>
              <a:tr h="1189396">
                <a:tc>
                  <a:txBody>
                    <a:bodyPr/>
                    <a:lstStyle/>
                    <a:p>
                      <a:pPr>
                        <a:buNone/>
                      </a:pPr>
                      <a:r>
                        <a:rPr lang="en-US" b="1" dirty="0">
                          <a:latin typeface="Times New Roman" panose="02020603050405020304" pitchFamily="18" charset="0"/>
                          <a:cs typeface="Times New Roman" panose="02020603050405020304" pitchFamily="18" charset="0"/>
                        </a:rPr>
                        <a:t>Smartphone Ownership (Age 15–29 with a cell phone)</a:t>
                      </a:r>
                      <a:endParaRPr lang="en-US" dirty="0">
                        <a:latin typeface="Times New Roman" panose="02020603050405020304" pitchFamily="18" charset="0"/>
                        <a:cs typeface="Times New Roman" panose="02020603050405020304" pitchFamily="18" charset="0"/>
                      </a:endParaRPr>
                    </a:p>
                  </a:txBody>
                  <a:tcPr anchor="ctr"/>
                </a:tc>
                <a:tc>
                  <a:txBody>
                    <a:bodyPr/>
                    <a:lstStyle/>
                    <a:p>
                      <a:pPr>
                        <a:buNone/>
                      </a:pPr>
                      <a:r>
                        <a:rPr lang="en-IN">
                          <a:latin typeface="Times New Roman" panose="02020603050405020304" pitchFamily="18" charset="0"/>
                          <a:cs typeface="Times New Roman" panose="02020603050405020304" pitchFamily="18" charset="0"/>
                        </a:rPr>
                        <a:t>95.5%</a:t>
                      </a:r>
                    </a:p>
                  </a:txBody>
                  <a:tcPr anchor="ctr"/>
                </a:tc>
                <a:extLst>
                  <a:ext uri="{0D108BD9-81ED-4DB2-BD59-A6C34878D82A}">
                    <a16:rowId xmlns:a16="http://schemas.microsoft.com/office/drawing/2014/main" val="387601017"/>
                  </a:ext>
                </a:extLst>
              </a:tr>
              <a:tr h="679655">
                <a:tc>
                  <a:txBody>
                    <a:bodyPr/>
                    <a:lstStyle/>
                    <a:p>
                      <a:pPr>
                        <a:buNone/>
                      </a:pPr>
                      <a:r>
                        <a:rPr lang="en-IN" b="1">
                          <a:latin typeface="Times New Roman" panose="02020603050405020304" pitchFamily="18" charset="0"/>
                          <a:cs typeface="Times New Roman" panose="02020603050405020304" pitchFamily="18" charset="0"/>
                        </a:rPr>
                        <a:t>Mobile Connections</a:t>
                      </a:r>
                      <a:endParaRPr lang="en-IN">
                        <a:latin typeface="Times New Roman" panose="02020603050405020304" pitchFamily="18" charset="0"/>
                        <a:cs typeface="Times New Roman" panose="02020603050405020304" pitchFamily="18" charset="0"/>
                      </a:endParaRPr>
                    </a:p>
                  </a:txBody>
                  <a:tcPr anchor="ctr"/>
                </a:tc>
                <a:tc>
                  <a:txBody>
                    <a:bodyPr/>
                    <a:lstStyle/>
                    <a:p>
                      <a:pPr>
                        <a:buNone/>
                      </a:pPr>
                      <a:r>
                        <a:rPr lang="en-US" dirty="0">
                          <a:latin typeface="Times New Roman" panose="02020603050405020304" pitchFamily="18" charset="0"/>
                          <a:cs typeface="Times New Roman" panose="02020603050405020304" pitchFamily="18" charset="0"/>
                        </a:rPr>
                        <a:t>Over </a:t>
                      </a:r>
                      <a:r>
                        <a:rPr lang="en-US" b="1" dirty="0">
                          <a:latin typeface="Times New Roman" panose="02020603050405020304" pitchFamily="18" charset="0"/>
                          <a:cs typeface="Times New Roman" panose="02020603050405020304" pitchFamily="18" charset="0"/>
                        </a:rPr>
                        <a:t>1 billion active SIM cards</a:t>
                      </a:r>
                      <a:endParaRPr 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583445391"/>
                  </a:ext>
                </a:extLst>
              </a:tr>
              <a:tr h="679655">
                <a:tc>
                  <a:txBody>
                    <a:bodyPr/>
                    <a:lstStyle/>
                    <a:p>
                      <a:pPr>
                        <a:buNone/>
                      </a:pPr>
                      <a:r>
                        <a:rPr lang="en-IN" b="1">
                          <a:latin typeface="Times New Roman" panose="02020603050405020304" pitchFamily="18" charset="0"/>
                          <a:cs typeface="Times New Roman" panose="02020603050405020304" pitchFamily="18" charset="0"/>
                        </a:rPr>
                        <a:t>Mobile Density</a:t>
                      </a:r>
                      <a:endParaRPr lang="en-IN">
                        <a:latin typeface="Times New Roman" panose="02020603050405020304" pitchFamily="18" charset="0"/>
                        <a:cs typeface="Times New Roman" panose="02020603050405020304" pitchFamily="18" charset="0"/>
                      </a:endParaRPr>
                    </a:p>
                  </a:txBody>
                  <a:tcPr anchor="ctr"/>
                </a:tc>
                <a:tc>
                  <a:txBody>
                    <a:bodyPr/>
                    <a:lstStyle/>
                    <a:p>
                      <a:pPr>
                        <a:buNone/>
                      </a:pPr>
                      <a:r>
                        <a:rPr lang="en-US" dirty="0">
                          <a:latin typeface="Times New Roman" panose="02020603050405020304" pitchFamily="18" charset="0"/>
                          <a:cs typeface="Times New Roman" panose="02020603050405020304" pitchFamily="18" charset="0"/>
                        </a:rPr>
                        <a:t>81 mobile connections for every 100 people</a:t>
                      </a:r>
                    </a:p>
                  </a:txBody>
                  <a:tcPr anchor="ctr"/>
                </a:tc>
                <a:extLst>
                  <a:ext uri="{0D108BD9-81ED-4DB2-BD59-A6C34878D82A}">
                    <a16:rowId xmlns:a16="http://schemas.microsoft.com/office/drawing/2014/main" val="1549116900"/>
                  </a:ext>
                </a:extLst>
              </a:tr>
            </a:tbl>
          </a:graphicData>
        </a:graphic>
      </p:graphicFrame>
    </p:spTree>
    <p:extLst>
      <p:ext uri="{BB962C8B-B14F-4D97-AF65-F5344CB8AC3E}">
        <p14:creationId xmlns:p14="http://schemas.microsoft.com/office/powerpoint/2010/main" val="34835903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9D3BD-001F-606F-26F3-22C6EFD44111}"/>
              </a:ext>
            </a:extLst>
          </p:cNvPr>
          <p:cNvSpPr>
            <a:spLocks noGrp="1"/>
          </p:cNvSpPr>
          <p:nvPr>
            <p:ph type="title"/>
          </p:nvPr>
        </p:nvSpPr>
        <p:spPr>
          <a:xfrm>
            <a:off x="682752" y="1279525"/>
            <a:ext cx="10515600" cy="375539"/>
          </a:xfrm>
        </p:spPr>
        <p:txBody>
          <a:bodyPr>
            <a:noAutofit/>
          </a:bodyPr>
          <a:lstStyle/>
          <a:p>
            <a:r>
              <a:rPr lang="en-US" sz="3600" b="1" dirty="0">
                <a:solidFill>
                  <a:schemeClr val="accent2"/>
                </a:solidFill>
                <a:latin typeface="Times New Roman" panose="02020603050405020304" pitchFamily="18" charset="0"/>
                <a:cs typeface="Times New Roman" panose="02020603050405020304" pitchFamily="18" charset="0"/>
              </a:rPr>
              <a:t>Online decision making is the process </a:t>
            </a:r>
            <a:endParaRPr lang="en-IN" sz="3600" b="1" dirty="0">
              <a:solidFill>
                <a:schemeClr val="accent2"/>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AAAB57B-9219-1DDF-1A83-77CA56E8F67A}"/>
              </a:ext>
            </a:extLst>
          </p:cNvPr>
          <p:cNvSpPr>
            <a:spLocks noGrp="1"/>
          </p:cNvSpPr>
          <p:nvPr>
            <p:ph idx="1"/>
          </p:nvPr>
        </p:nvSpPr>
        <p:spPr>
          <a:xfrm>
            <a:off x="452437" y="1844295"/>
            <a:ext cx="11287125" cy="4910137"/>
          </a:xfrm>
        </p:spPr>
        <p:txBody>
          <a:bodyPr>
            <a:normAutofit fontScale="92500" lnSpcReduction="20000"/>
          </a:bodyPr>
          <a:lstStyle/>
          <a:p>
            <a:pPr marL="514350" indent="-514350" algn="just">
              <a:buAutoNum type="arabicPeriod"/>
            </a:pPr>
            <a:r>
              <a:rPr lang="en-US" b="1" dirty="0">
                <a:latin typeface="Times New Roman" panose="02020603050405020304" pitchFamily="18" charset="0"/>
                <a:cs typeface="Times New Roman" panose="02020603050405020304" pitchFamily="18" charset="0"/>
                <a:hlinkClick r:id="rId2"/>
              </a:rPr>
              <a:t>Need Recognition</a:t>
            </a:r>
            <a:r>
              <a:rPr lang="en-US" b="1"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The consumer becomes aware of a difference between their actual and desired state, recognizing a need or problem that a purchase could solve. </a:t>
            </a:r>
          </a:p>
          <a:p>
            <a:pPr algn="just"/>
            <a:r>
              <a:rPr lang="en-US" dirty="0">
                <a:latin typeface="Times New Roman" panose="02020603050405020304" pitchFamily="18" charset="0"/>
                <a:cs typeface="Times New Roman" panose="02020603050405020304" pitchFamily="18" charset="0"/>
              </a:rPr>
              <a:t> Online triggers include seeing social media posts, viewing targeted ads, or realizing a current product is inadequate.</a:t>
            </a:r>
          </a:p>
          <a:p>
            <a:pPr marL="0" indent="0" algn="just">
              <a:buNone/>
            </a:pPr>
            <a:endParaRPr lang="en-US" dirty="0">
              <a:latin typeface="Times New Roman" panose="02020603050405020304" pitchFamily="18" charset="0"/>
              <a:cs typeface="Times New Roman" panose="02020603050405020304" pitchFamily="18" charset="0"/>
            </a:endParaRPr>
          </a:p>
          <a:p>
            <a:pPr marL="514350" indent="-514350" algn="just">
              <a:buAutoNum type="arabicPeriod" startAt="2"/>
            </a:pPr>
            <a:r>
              <a:rPr lang="en-US" b="1" dirty="0">
                <a:latin typeface="Times New Roman" panose="02020603050405020304" pitchFamily="18" charset="0"/>
                <a:cs typeface="Times New Roman" panose="02020603050405020304" pitchFamily="18" charset="0"/>
                <a:hlinkClick r:id="rId3"/>
              </a:rPr>
              <a:t>Information Search</a:t>
            </a:r>
            <a:r>
              <a:rPr lang="en-US" b="1"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The consumer actively looks for information about potential solutions online. </a:t>
            </a:r>
          </a:p>
          <a:p>
            <a:pPr algn="just"/>
            <a:r>
              <a:rPr lang="en-US" dirty="0">
                <a:latin typeface="Times New Roman" panose="02020603050405020304" pitchFamily="18" charset="0"/>
                <a:cs typeface="Times New Roman" panose="02020603050405020304" pitchFamily="18" charset="0"/>
              </a:rPr>
              <a:t> This involves using search engines, visiting brand websites, watching   product videos on platforms like YouTube, and seeking advice from online reviews or forums.</a:t>
            </a:r>
          </a:p>
          <a:p>
            <a:pPr algn="just"/>
            <a:r>
              <a:rPr lang="en-US" dirty="0">
                <a:latin typeface="Times New Roman" panose="02020603050405020304" pitchFamily="18" charset="0"/>
                <a:cs typeface="Times New Roman" panose="02020603050405020304" pitchFamily="18" charset="0"/>
              </a:rPr>
              <a:t>However, at this stage, 17% of people drop out of the process, 9% because they can’t find or identify the required information, and 8% because of lack of purchase information.</a:t>
            </a:r>
          </a:p>
          <a:p>
            <a:pPr marL="0" indent="0" algn="just">
              <a:buNone/>
            </a:pPr>
            <a:endParaRPr lang="en-US" dirty="0">
              <a:latin typeface="Times New Roman" panose="02020603050405020304" pitchFamily="18" charset="0"/>
              <a:cs typeface="Times New Roman" panose="02020603050405020304" pitchFamily="18" charset="0"/>
            </a:endParaRPr>
          </a:p>
          <a:p>
            <a:pPr algn="just"/>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63997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27762-66A9-9E1B-3B33-BE869BB6BAE8}"/>
              </a:ext>
            </a:extLst>
          </p:cNvPr>
          <p:cNvSpPr>
            <a:spLocks noGrp="1"/>
          </p:cNvSpPr>
          <p:nvPr>
            <p:ph type="title"/>
          </p:nvPr>
        </p:nvSpPr>
        <p:spPr>
          <a:xfrm>
            <a:off x="673608" y="1143000"/>
            <a:ext cx="10515600" cy="565976"/>
          </a:xfrm>
        </p:spPr>
        <p:txBody>
          <a:bodyPr>
            <a:normAutofit/>
          </a:bodyPr>
          <a:lstStyle/>
          <a:p>
            <a:r>
              <a:rPr lang="en-US" sz="2800" b="1" dirty="0">
                <a:solidFill>
                  <a:schemeClr val="accent2"/>
                </a:solidFill>
                <a:latin typeface="Times New Roman" panose="02020603050405020304" pitchFamily="18" charset="0"/>
                <a:cs typeface="Times New Roman" panose="02020603050405020304" pitchFamily="18" charset="0"/>
              </a:rPr>
              <a:t>Online decision making is the process </a:t>
            </a:r>
            <a:endParaRPr lang="en-IN" sz="2800" dirty="0"/>
          </a:p>
        </p:txBody>
      </p:sp>
      <p:sp>
        <p:nvSpPr>
          <p:cNvPr id="3" name="Content Placeholder 2">
            <a:extLst>
              <a:ext uri="{FF2B5EF4-FFF2-40B4-BE49-F238E27FC236}">
                <a16:creationId xmlns:a16="http://schemas.microsoft.com/office/drawing/2014/main" id="{FF051B94-9F3B-F23A-468A-4AD590509CF6}"/>
              </a:ext>
            </a:extLst>
          </p:cNvPr>
          <p:cNvSpPr>
            <a:spLocks noGrp="1"/>
          </p:cNvSpPr>
          <p:nvPr>
            <p:ph idx="1"/>
          </p:nvPr>
        </p:nvSpPr>
        <p:spPr>
          <a:xfrm>
            <a:off x="481013" y="1619250"/>
            <a:ext cx="11229974" cy="5238750"/>
          </a:xfrm>
        </p:spPr>
        <p:txBody>
          <a:bodyPr>
            <a:normAutofit fontScale="85000" lnSpcReduction="10000"/>
          </a:bodyPr>
          <a:lstStyle/>
          <a:p>
            <a:pPr marL="0" indent="0" algn="just">
              <a:buNone/>
            </a:pPr>
            <a:r>
              <a:rPr lang="en-US" b="1" dirty="0">
                <a:latin typeface="Times New Roman" panose="02020603050405020304" pitchFamily="18" charset="0"/>
                <a:cs typeface="Times New Roman" panose="02020603050405020304" pitchFamily="18" charset="0"/>
                <a:hlinkClick r:id="rId2"/>
              </a:rPr>
              <a:t>4. Alternative Evaluation</a:t>
            </a:r>
            <a:r>
              <a:rPr lang="en-US" b="1"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The consumer compares the different options they've found. </a:t>
            </a:r>
          </a:p>
          <a:p>
            <a:pPr algn="just"/>
            <a:r>
              <a:rPr lang="en-US" dirty="0">
                <a:latin typeface="Times New Roman" panose="02020603050405020304" pitchFamily="18" charset="0"/>
                <a:cs typeface="Times New Roman" panose="02020603050405020304" pitchFamily="18" charset="0"/>
              </a:rPr>
              <a:t>They use online tools and information gathered in the previous stage to evaluate brands based on criteria like price, quality, features, and reviews from other customers.</a:t>
            </a:r>
          </a:p>
          <a:p>
            <a:pPr algn="just"/>
            <a:r>
              <a:rPr lang="en-US" dirty="0">
                <a:latin typeface="Times New Roman" panose="02020603050405020304" pitchFamily="18" charset="0"/>
                <a:cs typeface="Times New Roman" panose="02020603050405020304" pitchFamily="18" charset="0"/>
              </a:rPr>
              <a:t>However, this is also the stage that sees the greatest lead attrition. </a:t>
            </a:r>
          </a:p>
          <a:p>
            <a:pPr algn="just"/>
            <a:r>
              <a:rPr lang="en-US" dirty="0">
                <a:latin typeface="Times New Roman" panose="02020603050405020304" pitchFamily="18" charset="0"/>
                <a:cs typeface="Times New Roman" panose="02020603050405020304" pitchFamily="18" charset="0"/>
              </a:rPr>
              <a:t>Only 25% of the shoppers who began searching for information in the previous stage, reach the end of the evaluation phase.</a:t>
            </a:r>
          </a:p>
          <a:p>
            <a:pPr algn="just"/>
            <a:endParaRPr lang="en-US" dirty="0">
              <a:latin typeface="Times New Roman" panose="02020603050405020304" pitchFamily="18" charset="0"/>
              <a:cs typeface="Times New Roman" panose="02020603050405020304" pitchFamily="18" charset="0"/>
            </a:endParaRPr>
          </a:p>
          <a:p>
            <a:pPr marL="0" indent="0" algn="just">
              <a:buNone/>
            </a:pPr>
            <a:r>
              <a:rPr lang="en-US" b="1" dirty="0">
                <a:latin typeface="Times New Roman" panose="02020603050405020304" pitchFamily="18" charset="0"/>
                <a:cs typeface="Times New Roman" panose="02020603050405020304" pitchFamily="18" charset="0"/>
                <a:hlinkClick r:id="rId3"/>
              </a:rPr>
              <a:t>5. Purchase Decision</a:t>
            </a:r>
            <a:r>
              <a:rPr lang="en-US" b="1"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The consumer chooses a product and makes the purchase. </a:t>
            </a:r>
          </a:p>
          <a:p>
            <a:pPr algn="just"/>
            <a:r>
              <a:rPr lang="en-US" dirty="0">
                <a:latin typeface="Times New Roman" panose="02020603050405020304" pitchFamily="18" charset="0"/>
                <a:cs typeface="Times New Roman" panose="02020603050405020304" pitchFamily="18" charset="0"/>
              </a:rPr>
              <a:t>Online, this is the final step of clicking "buy," adding items to a cart, and completing the transaction. </a:t>
            </a:r>
          </a:p>
          <a:p>
            <a:pPr algn="just"/>
            <a:r>
              <a:rPr lang="en-US" dirty="0">
                <a:latin typeface="Times New Roman" panose="02020603050405020304" pitchFamily="18" charset="0"/>
                <a:cs typeface="Times New Roman" panose="02020603050405020304" pitchFamily="18" charset="0"/>
              </a:rPr>
              <a:t>However, factors like security concerns or complicated checkout processes can cause "purchase intention" to not result in a completed purchase.</a:t>
            </a:r>
          </a:p>
          <a:p>
            <a:pPr algn="just"/>
            <a:r>
              <a:rPr lang="en-US" dirty="0">
                <a:latin typeface="Times New Roman" panose="02020603050405020304" pitchFamily="18" charset="0"/>
                <a:cs typeface="Times New Roman" panose="02020603050405020304" pitchFamily="18" charset="0"/>
              </a:rPr>
              <a:t>This step sees another 12% loss, as some people decide not to make the purchase.</a:t>
            </a:r>
          </a:p>
          <a:p>
            <a:pPr algn="just"/>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9943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91B7C-E39D-68B2-9681-9A1D2DC41F32}"/>
              </a:ext>
            </a:extLst>
          </p:cNvPr>
          <p:cNvSpPr>
            <a:spLocks noGrp="1"/>
          </p:cNvSpPr>
          <p:nvPr>
            <p:ph type="title"/>
          </p:nvPr>
        </p:nvSpPr>
        <p:spPr>
          <a:xfrm>
            <a:off x="838200" y="1298448"/>
            <a:ext cx="10515600" cy="392240"/>
          </a:xfrm>
        </p:spPr>
        <p:txBody>
          <a:bodyPr>
            <a:noAutofit/>
          </a:bodyPr>
          <a:lstStyle/>
          <a:p>
            <a:r>
              <a:rPr lang="en-US" sz="2400" b="1" dirty="0">
                <a:solidFill>
                  <a:schemeClr val="accent2"/>
                </a:solidFill>
                <a:latin typeface="Times New Roman" panose="02020603050405020304" pitchFamily="18" charset="0"/>
                <a:cs typeface="Times New Roman" panose="02020603050405020304" pitchFamily="18" charset="0"/>
              </a:rPr>
              <a:t>Online decision making is the process </a:t>
            </a:r>
            <a:endParaRPr lang="en-IN" sz="2400" dirty="0"/>
          </a:p>
        </p:txBody>
      </p:sp>
      <p:sp>
        <p:nvSpPr>
          <p:cNvPr id="3" name="Content Placeholder 2">
            <a:extLst>
              <a:ext uri="{FF2B5EF4-FFF2-40B4-BE49-F238E27FC236}">
                <a16:creationId xmlns:a16="http://schemas.microsoft.com/office/drawing/2014/main" id="{78F2852B-2BF7-9F03-51D1-5F0FD30B638E}"/>
              </a:ext>
            </a:extLst>
          </p:cNvPr>
          <p:cNvSpPr>
            <a:spLocks noGrp="1"/>
          </p:cNvSpPr>
          <p:nvPr>
            <p:ph idx="1"/>
          </p:nvPr>
        </p:nvSpPr>
        <p:spPr>
          <a:xfrm>
            <a:off x="838200" y="1690688"/>
            <a:ext cx="10515600" cy="4486275"/>
          </a:xfrm>
        </p:spPr>
        <p:txBody>
          <a:bodyPr/>
          <a:lstStyle/>
          <a:p>
            <a:r>
              <a:rPr lang="en-US" b="1" dirty="0">
                <a:solidFill>
                  <a:schemeClr val="tx2">
                    <a:lumMod val="50000"/>
                    <a:lumOff val="50000"/>
                  </a:schemeClr>
                </a:solidFill>
                <a:latin typeface="Times New Roman" panose="02020603050405020304" pitchFamily="18" charset="0"/>
                <a:cs typeface="Times New Roman" panose="02020603050405020304" pitchFamily="18" charset="0"/>
              </a:rPr>
              <a:t>5 – Purchase Evaluation</a:t>
            </a:r>
          </a:p>
          <a:p>
            <a:pPr algn="just"/>
            <a:r>
              <a:rPr lang="en-US" dirty="0">
                <a:latin typeface="Times New Roman" panose="02020603050405020304" pitchFamily="18" charset="0"/>
                <a:cs typeface="Times New Roman" panose="02020603050405020304" pitchFamily="18" charset="0"/>
              </a:rPr>
              <a:t>The final stage of the decision-making process occurs after the actual purchase, and that is the “purchase evaluation” stage. </a:t>
            </a:r>
          </a:p>
          <a:p>
            <a:pPr algn="just"/>
            <a:r>
              <a:rPr lang="en-US" dirty="0">
                <a:latin typeface="Times New Roman" panose="02020603050405020304" pitchFamily="18" charset="0"/>
                <a:cs typeface="Times New Roman" panose="02020603050405020304" pitchFamily="18" charset="0"/>
              </a:rPr>
              <a:t>In this stage, the customer assesses whether the product or service has met their expectations. </a:t>
            </a:r>
          </a:p>
          <a:p>
            <a:pPr algn="just"/>
            <a:r>
              <a:rPr lang="en-US" dirty="0">
                <a:latin typeface="Times New Roman" panose="02020603050405020304" pitchFamily="18" charset="0"/>
                <a:cs typeface="Times New Roman" panose="02020603050405020304" pitchFamily="18" charset="0"/>
              </a:rPr>
              <a:t>This process not only affects whether they will become repeat customers, but also, whether they will offer positive or negative advice to other potential customers.</a:t>
            </a:r>
          </a:p>
          <a:p>
            <a:endParaRPr lang="en-IN" dirty="0"/>
          </a:p>
        </p:txBody>
      </p:sp>
    </p:spTree>
    <p:extLst>
      <p:ext uri="{BB962C8B-B14F-4D97-AF65-F5344CB8AC3E}">
        <p14:creationId xmlns:p14="http://schemas.microsoft.com/office/powerpoint/2010/main" val="19677917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8776B-1C3D-E96A-AE20-CFC22E4E2B7B}"/>
              </a:ext>
            </a:extLst>
          </p:cNvPr>
          <p:cNvSpPr>
            <a:spLocks noGrp="1"/>
          </p:cNvSpPr>
          <p:nvPr>
            <p:ph type="title"/>
          </p:nvPr>
        </p:nvSpPr>
        <p:spPr>
          <a:xfrm>
            <a:off x="1028700" y="1346073"/>
            <a:ext cx="10515600" cy="392240"/>
          </a:xfrm>
        </p:spPr>
        <p:txBody>
          <a:bodyPr>
            <a:normAutofit fontScale="90000"/>
          </a:bodyPr>
          <a:lstStyle/>
          <a:p>
            <a:r>
              <a:rPr lang="en-US" sz="4000" b="1" dirty="0">
                <a:solidFill>
                  <a:schemeClr val="tx2">
                    <a:lumMod val="75000"/>
                    <a:lumOff val="25000"/>
                  </a:schemeClr>
                </a:solidFill>
              </a:rPr>
              <a:t>Situational influences</a:t>
            </a:r>
            <a:endParaRPr lang="en-IN" sz="4000" b="1" dirty="0">
              <a:solidFill>
                <a:schemeClr val="tx2">
                  <a:lumMod val="75000"/>
                  <a:lumOff val="25000"/>
                </a:schemeClr>
              </a:solidFill>
            </a:endParaRPr>
          </a:p>
        </p:txBody>
      </p:sp>
      <p:sp>
        <p:nvSpPr>
          <p:cNvPr id="3" name="Content Placeholder 2">
            <a:extLst>
              <a:ext uri="{FF2B5EF4-FFF2-40B4-BE49-F238E27FC236}">
                <a16:creationId xmlns:a16="http://schemas.microsoft.com/office/drawing/2014/main" id="{66BF33AA-6587-E19C-C839-484D4B0D4DB6}"/>
              </a:ext>
            </a:extLst>
          </p:cNvPr>
          <p:cNvSpPr>
            <a:spLocks noGrp="1"/>
          </p:cNvSpPr>
          <p:nvPr>
            <p:ph idx="1"/>
          </p:nvPr>
        </p:nvSpPr>
        <p:spPr>
          <a:xfrm>
            <a:off x="838200" y="1825624"/>
            <a:ext cx="10515600" cy="4632325"/>
          </a:xfrm>
        </p:spPr>
        <p:txBody>
          <a:bodyPr>
            <a:normAutofit/>
          </a:bodyPr>
          <a:lstStyle/>
          <a:p>
            <a:pPr algn="just"/>
            <a:r>
              <a:rPr lang="en-US" dirty="0">
                <a:latin typeface="Times New Roman" panose="02020603050405020304" pitchFamily="18" charset="0"/>
                <a:cs typeface="Times New Roman" panose="02020603050405020304" pitchFamily="18" charset="0"/>
              </a:rPr>
              <a:t>Situational influences are temporary factors in a specific time and place that affect a consumer's behavior, distinct from stable personal attributes. </a:t>
            </a:r>
          </a:p>
          <a:p>
            <a:pPr algn="just"/>
            <a:r>
              <a:rPr lang="en-US" dirty="0">
                <a:latin typeface="Times New Roman" panose="02020603050405020304" pitchFamily="18" charset="0"/>
                <a:cs typeface="Times New Roman" panose="02020603050405020304" pitchFamily="18" charset="0"/>
              </a:rPr>
              <a:t>These influences include physical surroundings like store layout and music, social surroundings like the presence of other people, the temporal perspective (time constraints), the definition of the task (reason for purchase), and the consumer's antecedent state (mood and momentary conditions). </a:t>
            </a:r>
          </a:p>
          <a:p>
            <a:pPr algn="just"/>
            <a:r>
              <a:rPr lang="en-US" dirty="0">
                <a:latin typeface="Times New Roman" panose="02020603050405020304" pitchFamily="18" charset="0"/>
                <a:cs typeface="Times New Roman" panose="02020603050405020304" pitchFamily="18" charset="0"/>
              </a:rPr>
              <a:t>Marketers use this understanding to tailor strategies for different situations, such as placing impulse items near the register or using a specific media context for ads.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32783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8BE8C-B14C-B460-41A4-5057636616A3}"/>
              </a:ext>
            </a:extLst>
          </p:cNvPr>
          <p:cNvSpPr>
            <a:spLocks noGrp="1"/>
          </p:cNvSpPr>
          <p:nvPr>
            <p:ph type="title"/>
          </p:nvPr>
        </p:nvSpPr>
        <p:spPr/>
        <p:txBody>
          <a:bodyPr/>
          <a:lstStyle/>
          <a:p>
            <a:endParaRPr lang="en-IN" dirty="0"/>
          </a:p>
        </p:txBody>
      </p:sp>
      <p:pic>
        <p:nvPicPr>
          <p:cNvPr id="5" name="Content Placeholder 4" descr="A white text on a black background&#10;&#10;AI-generated content may be incorrect.">
            <a:extLst>
              <a:ext uri="{FF2B5EF4-FFF2-40B4-BE49-F238E27FC236}">
                <a16:creationId xmlns:a16="http://schemas.microsoft.com/office/drawing/2014/main" id="{FE6D945D-2328-04C0-C617-E9ADBCEF5EEC}"/>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b="4073"/>
          <a:stretch>
            <a:fillRect/>
          </a:stretch>
        </p:blipFill>
        <p:spPr>
          <a:xfrm>
            <a:off x="1390650" y="1409701"/>
            <a:ext cx="9001125" cy="5286374"/>
          </a:xfrm>
        </p:spPr>
      </p:pic>
    </p:spTree>
    <p:extLst>
      <p:ext uri="{BB962C8B-B14F-4D97-AF65-F5344CB8AC3E}">
        <p14:creationId xmlns:p14="http://schemas.microsoft.com/office/powerpoint/2010/main" val="9619652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52E4-EDB2-AB90-E411-D5EB216471E8}"/>
              </a:ext>
            </a:extLst>
          </p:cNvPr>
          <p:cNvSpPr>
            <a:spLocks noGrp="1"/>
          </p:cNvSpPr>
          <p:nvPr>
            <p:ph type="title"/>
          </p:nvPr>
        </p:nvSpPr>
        <p:spPr/>
        <p:txBody>
          <a:bodyPr/>
          <a:lstStyle/>
          <a:p>
            <a:endParaRPr lang="en-IN"/>
          </a:p>
        </p:txBody>
      </p:sp>
      <p:pic>
        <p:nvPicPr>
          <p:cNvPr id="5" name="Content Placeholder 4" descr="A white paper with black text&#10;&#10;AI-generated content may be incorrect.">
            <a:extLst>
              <a:ext uri="{FF2B5EF4-FFF2-40B4-BE49-F238E27FC236}">
                <a16:creationId xmlns:a16="http://schemas.microsoft.com/office/drawing/2014/main" id="{8802EAAC-70BC-11F4-3C1A-606728E9550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47900" y="1285874"/>
            <a:ext cx="7410450" cy="5286375"/>
          </a:xfrm>
        </p:spPr>
      </p:pic>
    </p:spTree>
    <p:extLst>
      <p:ext uri="{BB962C8B-B14F-4D97-AF65-F5344CB8AC3E}">
        <p14:creationId xmlns:p14="http://schemas.microsoft.com/office/powerpoint/2010/main" val="34735011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076E1-8988-D7DA-FF5F-450824D3910A}"/>
              </a:ext>
            </a:extLst>
          </p:cNvPr>
          <p:cNvSpPr>
            <a:spLocks noGrp="1"/>
          </p:cNvSpPr>
          <p:nvPr>
            <p:ph type="title"/>
          </p:nvPr>
        </p:nvSpPr>
        <p:spPr/>
        <p:txBody>
          <a:bodyPr/>
          <a:lstStyle/>
          <a:p>
            <a:endParaRPr lang="en-IN"/>
          </a:p>
        </p:txBody>
      </p:sp>
      <p:pic>
        <p:nvPicPr>
          <p:cNvPr id="5" name="Content Placeholder 4" descr="A screenshot of a white paper&#10;&#10;AI-generated content may be incorrect.">
            <a:extLst>
              <a:ext uri="{FF2B5EF4-FFF2-40B4-BE49-F238E27FC236}">
                <a16:creationId xmlns:a16="http://schemas.microsoft.com/office/drawing/2014/main" id="{B934E8F3-63E0-B5BB-AAD2-995E33ACC9D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r="8680" b="34844"/>
          <a:stretch>
            <a:fillRect/>
          </a:stretch>
        </p:blipFill>
        <p:spPr>
          <a:xfrm>
            <a:off x="1850897" y="1349375"/>
            <a:ext cx="8140827" cy="5232400"/>
          </a:xfrm>
        </p:spPr>
      </p:pic>
    </p:spTree>
    <p:extLst>
      <p:ext uri="{BB962C8B-B14F-4D97-AF65-F5344CB8AC3E}">
        <p14:creationId xmlns:p14="http://schemas.microsoft.com/office/powerpoint/2010/main" val="2580962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95328-2BE3-A003-6F4F-B49722FF00F8}"/>
              </a:ext>
            </a:extLst>
          </p:cNvPr>
          <p:cNvSpPr>
            <a:spLocks noGrp="1"/>
          </p:cNvSpPr>
          <p:nvPr>
            <p:ph type="title"/>
          </p:nvPr>
        </p:nvSpPr>
        <p:spPr/>
        <p:txBody>
          <a:bodyPr/>
          <a:lstStyle/>
          <a:p>
            <a:endParaRPr lang="en-IN"/>
          </a:p>
        </p:txBody>
      </p:sp>
      <p:pic>
        <p:nvPicPr>
          <p:cNvPr id="1026" name="Picture 2">
            <a:extLst>
              <a:ext uri="{FF2B5EF4-FFF2-40B4-BE49-F238E27FC236}">
                <a16:creationId xmlns:a16="http://schemas.microsoft.com/office/drawing/2014/main" id="{01B15D1F-48EA-D182-FCE1-B2A244F5B853}"/>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7013" r="12911"/>
          <a:stretch>
            <a:fillRect/>
          </a:stretch>
        </p:blipFill>
        <p:spPr bwMode="auto">
          <a:xfrm>
            <a:off x="4214261" y="1355440"/>
            <a:ext cx="3763477" cy="5137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27699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0A7F8-D79D-059E-D358-75734D50E959}"/>
              </a:ext>
            </a:extLst>
          </p:cNvPr>
          <p:cNvSpPr>
            <a:spLocks noGrp="1"/>
          </p:cNvSpPr>
          <p:nvPr>
            <p:ph type="title"/>
          </p:nvPr>
        </p:nvSpPr>
        <p:spPr/>
        <p:txBody>
          <a:bodyPr/>
          <a:lstStyle/>
          <a:p>
            <a:endParaRPr lang="en-IN"/>
          </a:p>
        </p:txBody>
      </p:sp>
      <p:pic>
        <p:nvPicPr>
          <p:cNvPr id="5" name="Content Placeholder 4" descr="A close-up of a text&#10;&#10;AI-generated content may be incorrect.">
            <a:extLst>
              <a:ext uri="{FF2B5EF4-FFF2-40B4-BE49-F238E27FC236}">
                <a16:creationId xmlns:a16="http://schemas.microsoft.com/office/drawing/2014/main" id="{8D944139-4701-91B4-6CAF-ABC8683A8FF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2294" y="3895344"/>
            <a:ext cx="9431066" cy="2420277"/>
          </a:xfrm>
        </p:spPr>
      </p:pic>
      <p:pic>
        <p:nvPicPr>
          <p:cNvPr id="7" name="Picture 6" descr="A screenshot of a white paper&#10;&#10;AI-generated content may be incorrect.">
            <a:extLst>
              <a:ext uri="{FF2B5EF4-FFF2-40B4-BE49-F238E27FC236}">
                <a16:creationId xmlns:a16="http://schemas.microsoft.com/office/drawing/2014/main" id="{AA71525D-A224-88AE-DD47-9BB00174327C}"/>
              </a:ext>
            </a:extLst>
          </p:cNvPr>
          <p:cNvPicPr>
            <a:picLocks noChangeAspect="1"/>
          </p:cNvPicPr>
          <p:nvPr/>
        </p:nvPicPr>
        <p:blipFill>
          <a:blip r:embed="rId3">
            <a:extLst>
              <a:ext uri="{28A0092B-C50C-407E-A947-70E740481C1C}">
                <a14:useLocalDpi xmlns:a14="http://schemas.microsoft.com/office/drawing/2010/main" val="0"/>
              </a:ext>
            </a:extLst>
          </a:blip>
          <a:srcRect t="63364"/>
          <a:stretch>
            <a:fillRect/>
          </a:stretch>
        </p:blipFill>
        <p:spPr>
          <a:xfrm>
            <a:off x="1175619" y="1595041"/>
            <a:ext cx="10297962" cy="2167350"/>
          </a:xfrm>
          <a:prstGeom prst="rect">
            <a:avLst/>
          </a:prstGeom>
        </p:spPr>
      </p:pic>
    </p:spTree>
    <p:extLst>
      <p:ext uri="{BB962C8B-B14F-4D97-AF65-F5344CB8AC3E}">
        <p14:creationId xmlns:p14="http://schemas.microsoft.com/office/powerpoint/2010/main" val="20026671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8D7AF-5CB0-4979-6761-1B3B54AA6592}"/>
              </a:ext>
            </a:extLst>
          </p:cNvPr>
          <p:cNvSpPr>
            <a:spLocks noGrp="1"/>
          </p:cNvSpPr>
          <p:nvPr>
            <p:ph type="title"/>
          </p:nvPr>
        </p:nvSpPr>
        <p:spPr>
          <a:xfrm>
            <a:off x="838200" y="1200150"/>
            <a:ext cx="10515600" cy="490538"/>
          </a:xfrm>
        </p:spPr>
        <p:txBody>
          <a:bodyPr>
            <a:noAutofit/>
          </a:bodyPr>
          <a:lstStyle/>
          <a:p>
            <a:r>
              <a:rPr lang="en-US" sz="3200" b="1" dirty="0">
                <a:solidFill>
                  <a:srgbClr val="C00000"/>
                </a:solidFill>
              </a:rPr>
              <a:t>Situational characteristics</a:t>
            </a:r>
            <a:endParaRPr lang="en-IN" sz="3200" b="1" dirty="0">
              <a:solidFill>
                <a:srgbClr val="C00000"/>
              </a:solidFill>
            </a:endParaRPr>
          </a:p>
        </p:txBody>
      </p:sp>
      <p:sp>
        <p:nvSpPr>
          <p:cNvPr id="3" name="Content Placeholder 2">
            <a:extLst>
              <a:ext uri="{FF2B5EF4-FFF2-40B4-BE49-F238E27FC236}">
                <a16:creationId xmlns:a16="http://schemas.microsoft.com/office/drawing/2014/main" id="{26F3AAE1-1DFD-B940-85EC-7E59F44E91C9}"/>
              </a:ext>
            </a:extLst>
          </p:cNvPr>
          <p:cNvSpPr>
            <a:spLocks noGrp="1"/>
          </p:cNvSpPr>
          <p:nvPr>
            <p:ph idx="1"/>
          </p:nvPr>
        </p:nvSpPr>
        <p:spPr>
          <a:xfrm>
            <a:off x="838200" y="1825624"/>
            <a:ext cx="10515600" cy="4812919"/>
          </a:xfrm>
        </p:spPr>
        <p:txBody>
          <a:bodyPr>
            <a:normAutofit fontScale="92500"/>
          </a:bodyPr>
          <a:lstStyle/>
          <a:p>
            <a:pPr algn="just">
              <a:lnSpc>
                <a:spcPct val="110000"/>
              </a:lnSpc>
            </a:pPr>
            <a:r>
              <a:rPr lang="en-US" dirty="0">
                <a:latin typeface="Times New Roman" panose="02020603050405020304" pitchFamily="18" charset="0"/>
                <a:cs typeface="Times New Roman" panose="02020603050405020304" pitchFamily="18" charset="0"/>
              </a:rPr>
              <a:t>Situational characteristics are external factors like the physical environment, time, and social setting that influence a consumer's purchase behavior, while consumption behavior is the process consumers go through when buying and using products. </a:t>
            </a:r>
          </a:p>
          <a:p>
            <a:pPr algn="just">
              <a:lnSpc>
                <a:spcPct val="110000"/>
              </a:lnSpc>
            </a:pPr>
            <a:r>
              <a:rPr lang="en-US" dirty="0">
                <a:latin typeface="Times New Roman" panose="02020603050405020304" pitchFamily="18" charset="0"/>
                <a:cs typeface="Times New Roman" panose="02020603050405020304" pitchFamily="18" charset="0"/>
              </a:rPr>
              <a:t>Key situational influences include the physical store environment, social surroundings (people present), the reason for the purchase, the time available, and the consumer's current mood. </a:t>
            </a:r>
          </a:p>
          <a:p>
            <a:pPr algn="just">
              <a:lnSpc>
                <a:spcPct val="110000"/>
              </a:lnSpc>
            </a:pPr>
            <a:r>
              <a:rPr lang="en-US" dirty="0">
                <a:latin typeface="Times New Roman" panose="02020603050405020304" pitchFamily="18" charset="0"/>
                <a:cs typeface="Times New Roman" panose="02020603050405020304" pitchFamily="18" charset="0"/>
              </a:rPr>
              <a:t>Marketers use these insights to create strategies that target specific situations and influence buying decisions, such as placing impulse items near checkouts or creating special offers for slower times of the day.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07146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87B28-07AC-834F-4F86-431769325BB2}"/>
              </a:ext>
            </a:extLst>
          </p:cNvPr>
          <p:cNvSpPr>
            <a:spLocks noGrp="1"/>
          </p:cNvSpPr>
          <p:nvPr>
            <p:ph type="title"/>
          </p:nvPr>
        </p:nvSpPr>
        <p:spPr>
          <a:xfrm>
            <a:off x="1098804" y="1524001"/>
            <a:ext cx="10515600" cy="598742"/>
          </a:xfrm>
        </p:spPr>
        <p:txBody>
          <a:bodyPr>
            <a:noAutofit/>
          </a:bodyPr>
          <a:lstStyle/>
          <a:p>
            <a:r>
              <a:rPr lang="en-US" sz="3200" b="1" dirty="0">
                <a:latin typeface="Times New Roman" panose="02020603050405020304" pitchFamily="18" charset="0"/>
                <a:cs typeface="Times New Roman" panose="02020603050405020304" pitchFamily="18" charset="0"/>
              </a:rPr>
              <a:t>Input, Process, Output Model of Consumer behavior </a:t>
            </a:r>
            <a:br>
              <a:rPr lang="en-IN" sz="3200" b="1" dirty="0">
                <a:latin typeface="Times New Roman" panose="02020603050405020304" pitchFamily="18" charset="0"/>
                <a:cs typeface="Times New Roman" panose="02020603050405020304" pitchFamily="18" charset="0"/>
              </a:rPr>
            </a:br>
            <a:endParaRPr lang="en-IN" sz="3200" dirty="0"/>
          </a:p>
        </p:txBody>
      </p:sp>
      <p:pic>
        <p:nvPicPr>
          <p:cNvPr id="4" name="Content Placeholder 3" descr="IMG_256">
            <a:extLst>
              <a:ext uri="{FF2B5EF4-FFF2-40B4-BE49-F238E27FC236}">
                <a16:creationId xmlns:a16="http://schemas.microsoft.com/office/drawing/2014/main" id="{8526D66A-90DD-1492-D283-8EB22C3DAFB4}"/>
              </a:ext>
            </a:extLst>
          </p:cNvPr>
          <p:cNvPicPr>
            <a:picLocks noGrp="1" noChangeAspect="1"/>
          </p:cNvPicPr>
          <p:nvPr>
            <p:ph idx="1"/>
          </p:nvPr>
        </p:nvPicPr>
        <p:blipFill>
          <a:blip r:embed="rId2"/>
          <a:stretch>
            <a:fillRect/>
          </a:stretch>
        </p:blipFill>
        <p:spPr>
          <a:xfrm>
            <a:off x="1098804" y="2122743"/>
            <a:ext cx="9944100" cy="3906581"/>
          </a:xfrm>
          <a:prstGeom prst="rect">
            <a:avLst/>
          </a:prstGeom>
          <a:noFill/>
          <a:ln w="9525">
            <a:noFill/>
          </a:ln>
        </p:spPr>
      </p:pic>
    </p:spTree>
    <p:extLst>
      <p:ext uri="{BB962C8B-B14F-4D97-AF65-F5344CB8AC3E}">
        <p14:creationId xmlns:p14="http://schemas.microsoft.com/office/powerpoint/2010/main" val="7330387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23E8F-0977-6309-1152-44041649A245}"/>
              </a:ext>
            </a:extLst>
          </p:cNvPr>
          <p:cNvSpPr>
            <a:spLocks noGrp="1"/>
          </p:cNvSpPr>
          <p:nvPr>
            <p:ph type="title"/>
          </p:nvPr>
        </p:nvSpPr>
        <p:spPr>
          <a:xfrm>
            <a:off x="838200" y="365125"/>
            <a:ext cx="10515600" cy="549275"/>
          </a:xfrm>
        </p:spPr>
        <p:txBody>
          <a:bodyPr>
            <a:normAutofit fontScale="90000"/>
          </a:bodyPr>
          <a:lstStyle/>
          <a:p>
            <a:r>
              <a:rPr lang="en-US" b="1" dirty="0"/>
              <a:t>Models of Consumer behavior</a:t>
            </a:r>
            <a:endParaRPr lang="en-IN" dirty="0"/>
          </a:p>
        </p:txBody>
      </p:sp>
      <p:sp>
        <p:nvSpPr>
          <p:cNvPr id="3" name="Content Placeholder 2">
            <a:extLst>
              <a:ext uri="{FF2B5EF4-FFF2-40B4-BE49-F238E27FC236}">
                <a16:creationId xmlns:a16="http://schemas.microsoft.com/office/drawing/2014/main" id="{9481C4C6-F8F2-96B3-24BA-988071076A14}"/>
              </a:ext>
            </a:extLst>
          </p:cNvPr>
          <p:cNvSpPr>
            <a:spLocks noGrp="1"/>
          </p:cNvSpPr>
          <p:nvPr>
            <p:ph idx="1"/>
          </p:nvPr>
        </p:nvSpPr>
        <p:spPr>
          <a:xfrm>
            <a:off x="342900" y="1168400"/>
            <a:ext cx="11372850" cy="5537200"/>
          </a:xfrm>
        </p:spPr>
        <p:txBody>
          <a:bodyPr>
            <a:normAutofit/>
          </a:bodyPr>
          <a:lstStyle/>
          <a:p>
            <a:pPr marL="0" indent="0" algn="just">
              <a:buNone/>
            </a:pPr>
            <a:r>
              <a:rPr lang="en-US" sz="2400" b="1" dirty="0">
                <a:latin typeface="Times New Roman" panose="02020603050405020304" pitchFamily="18" charset="0"/>
                <a:cs typeface="Times New Roman" panose="02020603050405020304" pitchFamily="18" charset="0"/>
              </a:rPr>
              <a:t>Input, Process, Output Model of Consumer behavior </a:t>
            </a:r>
            <a:r>
              <a:rPr lang="en-IN" sz="2400" b="1" dirty="0">
                <a:latin typeface="Times New Roman" panose="02020603050405020304" pitchFamily="18" charset="0"/>
                <a:cs typeface="Times New Roman" panose="02020603050405020304" pitchFamily="18" charset="0"/>
              </a:rPr>
              <a:t>:</a:t>
            </a:r>
          </a:p>
          <a:p>
            <a:pPr algn="just">
              <a:lnSpc>
                <a:spcPct val="100000"/>
              </a:lnSpc>
            </a:pPr>
            <a:r>
              <a:rPr lang="en-US" sz="2400" dirty="0">
                <a:latin typeface="Times New Roman" panose="02020603050405020304" pitchFamily="18" charset="0"/>
                <a:cs typeface="Times New Roman" panose="02020603050405020304" pitchFamily="18" charset="0"/>
              </a:rPr>
              <a:t>Input, Process, Output Model of Consumer behavior is the one that pays attention on product that is marketed, external forces and consumer’s family background. </a:t>
            </a:r>
            <a:endParaRPr lang="en-IN" sz="2400" dirty="0">
              <a:latin typeface="Times New Roman" panose="02020603050405020304" pitchFamily="18" charset="0"/>
              <a:cs typeface="Times New Roman" panose="02020603050405020304" pitchFamily="18" charset="0"/>
            </a:endParaRPr>
          </a:p>
          <a:p>
            <a:pPr algn="just">
              <a:lnSpc>
                <a:spcPct val="100000"/>
              </a:lnSpc>
            </a:pPr>
            <a:r>
              <a:rPr lang="en-US" sz="2400" dirty="0">
                <a:latin typeface="Times New Roman" panose="02020603050405020304" pitchFamily="18" charset="0"/>
                <a:cs typeface="Times New Roman" panose="02020603050405020304" pitchFamily="18" charset="0"/>
              </a:rPr>
              <a:t>Input and Output factor that are included in this model are: – </a:t>
            </a:r>
            <a:endParaRPr lang="en-IN" sz="2400" dirty="0">
              <a:latin typeface="Times New Roman" panose="02020603050405020304" pitchFamily="18" charset="0"/>
              <a:cs typeface="Times New Roman" panose="02020603050405020304" pitchFamily="18" charset="0"/>
            </a:endParaRPr>
          </a:p>
          <a:p>
            <a:pPr lvl="0" algn="just">
              <a:lnSpc>
                <a:spcPct val="100000"/>
              </a:lnSpc>
            </a:pPr>
            <a:r>
              <a:rPr lang="en-US" sz="2400" b="1" dirty="0">
                <a:latin typeface="Times New Roman" panose="02020603050405020304" pitchFamily="18" charset="0"/>
                <a:cs typeface="Times New Roman" panose="02020603050405020304" pitchFamily="18" charset="0"/>
              </a:rPr>
              <a:t>Input:</a:t>
            </a:r>
            <a:r>
              <a:rPr lang="en-US" sz="2400" dirty="0">
                <a:latin typeface="Times New Roman" panose="02020603050405020304" pitchFamily="18" charset="0"/>
                <a:cs typeface="Times New Roman" panose="02020603050405020304" pitchFamily="18" charset="0"/>
              </a:rPr>
              <a:t> It comprises of forces like marketing efforts taken by company and environmental forces that influence the process of decision making of consumer. </a:t>
            </a:r>
          </a:p>
          <a:p>
            <a:pPr lvl="0" algn="just">
              <a:lnSpc>
                <a:spcPct val="100000"/>
              </a:lnSpc>
            </a:pPr>
            <a:r>
              <a:rPr lang="en-US" sz="2400" b="1" dirty="0">
                <a:latin typeface="Times New Roman" panose="02020603050405020304" pitchFamily="18" charset="0"/>
                <a:cs typeface="Times New Roman" panose="02020603050405020304" pitchFamily="18" charset="0"/>
              </a:rPr>
              <a:t>Marketing forces </a:t>
            </a:r>
            <a:r>
              <a:rPr lang="en-US" sz="2400" dirty="0">
                <a:latin typeface="Times New Roman" panose="02020603050405020304" pitchFamily="18" charset="0"/>
                <a:cs typeface="Times New Roman" panose="02020603050405020304" pitchFamily="18" charset="0"/>
              </a:rPr>
              <a:t>includes product, price, promotion and place. </a:t>
            </a:r>
          </a:p>
          <a:p>
            <a:pPr lvl="0" algn="just">
              <a:lnSpc>
                <a:spcPct val="100000"/>
              </a:lnSpc>
            </a:pPr>
            <a:r>
              <a:rPr lang="en-US" sz="2400" dirty="0">
                <a:latin typeface="Times New Roman" panose="02020603050405020304" pitchFamily="18" charset="0"/>
                <a:cs typeface="Times New Roman" panose="02020603050405020304" pitchFamily="18" charset="0"/>
              </a:rPr>
              <a:t>Whereas, </a:t>
            </a:r>
            <a:r>
              <a:rPr lang="en-US" sz="2400" b="1" dirty="0">
                <a:latin typeface="Times New Roman" panose="02020603050405020304" pitchFamily="18" charset="0"/>
                <a:cs typeface="Times New Roman" panose="02020603050405020304" pitchFamily="18" charset="0"/>
              </a:rPr>
              <a:t>environmental forces </a:t>
            </a:r>
            <a:r>
              <a:rPr lang="en-US" sz="2400" dirty="0">
                <a:latin typeface="Times New Roman" panose="02020603050405020304" pitchFamily="18" charset="0"/>
                <a:cs typeface="Times New Roman" panose="02020603050405020304" pitchFamily="18" charset="0"/>
              </a:rPr>
              <a:t>comprise of family, culture, reference group, social class etc. </a:t>
            </a:r>
          </a:p>
          <a:p>
            <a:pPr lvl="0" algn="just">
              <a:lnSpc>
                <a:spcPct val="100000"/>
              </a:lnSpc>
            </a:pPr>
            <a:r>
              <a:rPr lang="en-US" sz="2400" dirty="0">
                <a:latin typeface="Times New Roman" panose="02020603050405020304" pitchFamily="18" charset="0"/>
                <a:cs typeface="Times New Roman" panose="02020603050405020304" pitchFamily="18" charset="0"/>
              </a:rPr>
              <a:t>These are the important factors which consumer properly evaluates before making any purchase decision.</a:t>
            </a:r>
            <a:endParaRPr lang="en-IN" sz="2400" dirty="0">
              <a:latin typeface="Times New Roman" panose="02020603050405020304" pitchFamily="18" charset="0"/>
              <a:cs typeface="Times New Roman" panose="02020603050405020304" pitchFamily="18" charset="0"/>
            </a:endParaRPr>
          </a:p>
          <a:p>
            <a:pPr algn="just"/>
            <a:endParaRPr lang="en-IN"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33564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DD37E-2F3C-2C70-FD5B-D679F12BD89A}"/>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DD3397B1-6553-3B0C-5264-E6BFD7825EB6}"/>
              </a:ext>
            </a:extLst>
          </p:cNvPr>
          <p:cNvSpPr>
            <a:spLocks noGrp="1"/>
          </p:cNvSpPr>
          <p:nvPr>
            <p:ph idx="1"/>
          </p:nvPr>
        </p:nvSpPr>
        <p:spPr>
          <a:xfrm>
            <a:off x="838200" y="1485900"/>
            <a:ext cx="10515600" cy="5006975"/>
          </a:xfrm>
        </p:spPr>
        <p:txBody>
          <a:bodyPr>
            <a:normAutofit/>
          </a:bodyPr>
          <a:lstStyle/>
          <a:p>
            <a:pPr marL="0" indent="0" algn="just">
              <a:lnSpc>
                <a:spcPct val="100000"/>
              </a:lnSpc>
              <a:buNone/>
            </a:pPr>
            <a:r>
              <a:rPr lang="en-US" b="1" dirty="0">
                <a:latin typeface="Times New Roman" panose="02020603050405020304" pitchFamily="18" charset="0"/>
                <a:cs typeface="Times New Roman" panose="02020603050405020304" pitchFamily="18" charset="0"/>
              </a:rPr>
              <a:t>Input, Process, Output Model of Consumer behavior </a:t>
            </a:r>
            <a:r>
              <a:rPr lang="en-IN" b="1" dirty="0">
                <a:latin typeface="Times New Roman" panose="02020603050405020304" pitchFamily="18" charset="0"/>
                <a:cs typeface="Times New Roman" panose="02020603050405020304" pitchFamily="18" charset="0"/>
              </a:rPr>
              <a:t>:</a:t>
            </a:r>
            <a:endParaRPr lang="en-US" b="1" dirty="0">
              <a:latin typeface="Times New Roman" panose="02020603050405020304" pitchFamily="18" charset="0"/>
              <a:cs typeface="Times New Roman" panose="02020603050405020304" pitchFamily="18" charset="0"/>
            </a:endParaRPr>
          </a:p>
          <a:p>
            <a:pPr algn="just">
              <a:lnSpc>
                <a:spcPct val="100000"/>
              </a:lnSpc>
            </a:pPr>
            <a:r>
              <a:rPr lang="en-US" b="1" dirty="0">
                <a:latin typeface="Times New Roman" panose="02020603050405020304" pitchFamily="18" charset="0"/>
                <a:cs typeface="Times New Roman" panose="02020603050405020304" pitchFamily="18" charset="0"/>
              </a:rPr>
              <a:t>Process:</a:t>
            </a:r>
          </a:p>
          <a:p>
            <a:pPr algn="just">
              <a:lnSpc>
                <a:spcPct val="100000"/>
              </a:lnSpc>
            </a:pPr>
            <a:r>
              <a:rPr lang="en-US" dirty="0">
                <a:latin typeface="Times New Roman" panose="02020603050405020304" pitchFamily="18" charset="0"/>
                <a:cs typeface="Times New Roman" panose="02020603050405020304" pitchFamily="18" charset="0"/>
              </a:rPr>
              <a:t>This stage represents the consumer's internal thought process as they evaluate the inputs.</a:t>
            </a:r>
          </a:p>
          <a:p>
            <a:pPr algn="just">
              <a:lnSpc>
                <a:spcPct val="100000"/>
              </a:lnSpc>
            </a:pPr>
            <a:r>
              <a:rPr lang="en-US" dirty="0">
                <a:latin typeface="Times New Roman" panose="02020603050405020304" pitchFamily="18" charset="0"/>
                <a:cs typeface="Times New Roman" panose="02020603050405020304" pitchFamily="18" charset="0"/>
              </a:rPr>
              <a:t>It involves psychological filters like motivation, perception, learning, and attitudes, which are influenced by the consumer's past experiences and stored information.</a:t>
            </a:r>
          </a:p>
          <a:p>
            <a:pPr algn="just">
              <a:lnSpc>
                <a:spcPct val="100000"/>
              </a:lnSpc>
            </a:pPr>
            <a:r>
              <a:rPr lang="en-US" dirty="0">
                <a:latin typeface="Times New Roman" panose="02020603050405020304" pitchFamily="18" charset="0"/>
                <a:cs typeface="Times New Roman" panose="02020603050405020304" pitchFamily="18" charset="0"/>
              </a:rPr>
              <a:t>The consumer identifies a need, searches for information, and evaluates the alternatives. </a:t>
            </a:r>
          </a:p>
          <a:p>
            <a:pPr algn="just">
              <a:lnSpc>
                <a:spcPct val="100000"/>
              </a:lnSpc>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64951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352C4-0B9F-6F00-2BC3-3EFAB95391D4}"/>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C4FC69C-9D5C-F416-2CEA-392CF334913F}"/>
              </a:ext>
            </a:extLst>
          </p:cNvPr>
          <p:cNvSpPr>
            <a:spLocks noGrp="1"/>
          </p:cNvSpPr>
          <p:nvPr>
            <p:ph idx="1"/>
          </p:nvPr>
        </p:nvSpPr>
        <p:spPr>
          <a:xfrm>
            <a:off x="838200" y="1228725"/>
            <a:ext cx="10515600" cy="5467350"/>
          </a:xfrm>
        </p:spPr>
        <p:txBody>
          <a:bodyPr>
            <a:normAutofit/>
          </a:bodyPr>
          <a:lstStyle/>
          <a:p>
            <a:pPr marL="0" indent="0" algn="just">
              <a:buNone/>
            </a:pPr>
            <a:r>
              <a:rPr lang="en-US" sz="2400" b="1" dirty="0">
                <a:latin typeface="Times New Roman" panose="02020603050405020304" pitchFamily="18" charset="0"/>
                <a:cs typeface="Times New Roman" panose="02020603050405020304" pitchFamily="18" charset="0"/>
              </a:rPr>
              <a:t>Input, Process, Output Model of Consumer behavior </a:t>
            </a:r>
            <a:r>
              <a:rPr lang="en-IN" sz="2400" b="1" dirty="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a:p>
            <a:pPr lvl="0" algn="just"/>
            <a:r>
              <a:rPr lang="en-US" b="1" dirty="0">
                <a:latin typeface="Times New Roman" panose="02020603050405020304" pitchFamily="18" charset="0"/>
                <a:cs typeface="Times New Roman" panose="02020603050405020304" pitchFamily="18" charset="0"/>
              </a:rPr>
              <a:t>Output: </a:t>
            </a:r>
            <a:r>
              <a:rPr lang="en-US" dirty="0">
                <a:latin typeface="Times New Roman" panose="02020603050405020304" pitchFamily="18" charset="0"/>
                <a:cs typeface="Times New Roman" panose="02020603050405020304" pitchFamily="18" charset="0"/>
              </a:rPr>
              <a:t>Output mean the way in which a consumers react to the marketing efforts of company. Some of the consumer response to marketing efforts are-</a:t>
            </a:r>
            <a:endParaRPr lang="en-IN"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Purchase Decision</a:t>
            </a:r>
            <a:endParaRPr lang="en-IN"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Selection of Product</a:t>
            </a:r>
            <a:endParaRPr lang="en-IN"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Selection of Brand</a:t>
            </a:r>
            <a:endParaRPr lang="en-IN"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Selection of store or dealer</a:t>
            </a:r>
            <a:endParaRPr lang="en-IN"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Amount and timing of purchase</a:t>
            </a:r>
            <a:endParaRPr lang="en-IN" dirty="0">
              <a:latin typeface="Times New Roman" panose="02020603050405020304" pitchFamily="18" charset="0"/>
              <a:cs typeface="Times New Roman" panose="02020603050405020304" pitchFamily="18" charset="0"/>
            </a:endParaRPr>
          </a:p>
          <a:p>
            <a:pPr lvl="0" algn="just"/>
            <a:r>
              <a:rPr lang="en-US" dirty="0">
                <a:latin typeface="Times New Roman" panose="02020603050405020304" pitchFamily="18" charset="0"/>
                <a:cs typeface="Times New Roman" panose="02020603050405020304" pitchFamily="18" charset="0"/>
              </a:rPr>
              <a:t>Behavior post purchase</a:t>
            </a:r>
            <a:endParaRPr lang="en-IN" dirty="0">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p14="http://schemas.microsoft.com/office/powerpoint/2010/main" val="1980491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4198E-C777-17F4-6DF8-E0686B2BF3B0}"/>
              </a:ext>
            </a:extLst>
          </p:cNvPr>
          <p:cNvSpPr>
            <a:spLocks noGrp="1"/>
          </p:cNvSpPr>
          <p:nvPr>
            <p:ph type="title"/>
          </p:nvPr>
        </p:nvSpPr>
        <p:spPr>
          <a:xfrm>
            <a:off x="838200" y="1609725"/>
            <a:ext cx="10515600" cy="261619"/>
          </a:xfrm>
        </p:spPr>
        <p:txBody>
          <a:bodyPr>
            <a:normAutofit fontScale="90000"/>
          </a:bodyPr>
          <a:lstStyle/>
          <a:p>
            <a:r>
              <a:rPr lang="en-US" sz="3200" b="1" dirty="0">
                <a:latin typeface="Times New Roman" panose="02020603050405020304" pitchFamily="18" charset="0"/>
                <a:cs typeface="Times New Roman" panose="02020603050405020304" pitchFamily="18" charset="0"/>
              </a:rPr>
              <a:t>Nicosia Model of Consumer Behavior</a:t>
            </a:r>
            <a:br>
              <a:rPr lang="en-US" sz="3200" b="1" dirty="0">
                <a:latin typeface="Times New Roman" panose="02020603050405020304" pitchFamily="18" charset="0"/>
                <a:cs typeface="Times New Roman" panose="02020603050405020304" pitchFamily="18" charset="0"/>
              </a:rPr>
            </a:br>
            <a:endParaRPr lang="en-IN" sz="32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5AD76A2-FB10-0A1D-48A4-32458A1A200C}"/>
              </a:ext>
            </a:extLst>
          </p:cNvPr>
          <p:cNvSpPr>
            <a:spLocks noGrp="1"/>
          </p:cNvSpPr>
          <p:nvPr>
            <p:ph idx="1"/>
          </p:nvPr>
        </p:nvSpPr>
        <p:spPr>
          <a:xfrm>
            <a:off x="727328" y="1871344"/>
            <a:ext cx="10626471" cy="4794250"/>
          </a:xfrm>
        </p:spPr>
        <p:txBody>
          <a:bodyPr>
            <a:normAutofit/>
          </a:bodyPr>
          <a:lstStyle/>
          <a:p>
            <a:pPr algn="just">
              <a:lnSpc>
                <a:spcPct val="100000"/>
              </a:lnSpc>
            </a:pPr>
            <a:r>
              <a:rPr lang="en-US" sz="2100" b="1" dirty="0">
                <a:latin typeface="Times New Roman" panose="02020603050405020304" pitchFamily="18" charset="0"/>
                <a:cs typeface="Times New Roman" panose="02020603050405020304" pitchFamily="18" charset="0"/>
              </a:rPr>
              <a:t>Nicosia Model of Consumer Behavior</a:t>
            </a:r>
            <a:r>
              <a:rPr lang="en-US" sz="2100" dirty="0">
                <a:latin typeface="Times New Roman" panose="02020603050405020304" pitchFamily="18" charset="0"/>
                <a:cs typeface="Times New Roman" panose="02020603050405020304" pitchFamily="18" charset="0"/>
              </a:rPr>
              <a:t>  was developed in 1966, by Professor Francesco M. Nicosia, an expert in consumer motivation and behavior.  </a:t>
            </a:r>
          </a:p>
          <a:p>
            <a:pPr algn="just">
              <a:lnSpc>
                <a:spcPct val="100000"/>
              </a:lnSpc>
            </a:pPr>
            <a:r>
              <a:rPr lang="en-US" sz="2100" dirty="0">
                <a:latin typeface="Times New Roman" panose="02020603050405020304" pitchFamily="18" charset="0"/>
                <a:cs typeface="Times New Roman" panose="02020603050405020304" pitchFamily="18" charset="0"/>
              </a:rPr>
              <a:t>This model focuses on the relationship between the firm and its potential consumers.  </a:t>
            </a:r>
          </a:p>
          <a:p>
            <a:pPr algn="just">
              <a:lnSpc>
                <a:spcPct val="100000"/>
              </a:lnSpc>
            </a:pPr>
            <a:r>
              <a:rPr lang="en-US" sz="2100" dirty="0">
                <a:latin typeface="Times New Roman" panose="02020603050405020304" pitchFamily="18" charset="0"/>
                <a:cs typeface="Times New Roman" panose="02020603050405020304" pitchFamily="18" charset="0"/>
              </a:rPr>
              <a:t>The model suggests that messages from the firm (advertisements) first influences the predisposition of the consumer towards the product or service.   Based on the situation, the consumer will have a certain attitude towards the product.     </a:t>
            </a:r>
          </a:p>
          <a:p>
            <a:pPr algn="just">
              <a:lnSpc>
                <a:spcPct val="100000"/>
              </a:lnSpc>
            </a:pPr>
            <a:r>
              <a:rPr lang="en-US" sz="2100" dirty="0">
                <a:latin typeface="Times New Roman" panose="02020603050405020304" pitchFamily="18" charset="0"/>
                <a:cs typeface="Times New Roman" panose="02020603050405020304" pitchFamily="18" charset="0"/>
              </a:rPr>
              <a:t>This may result in a search for the product or an evaluation of the product attributes by the consumer.   </a:t>
            </a:r>
          </a:p>
          <a:p>
            <a:pPr algn="just">
              <a:lnSpc>
                <a:spcPct val="100000"/>
              </a:lnSpc>
            </a:pPr>
            <a:r>
              <a:rPr lang="en-US" sz="2100" dirty="0">
                <a:latin typeface="Times New Roman" panose="02020603050405020304" pitchFamily="18" charset="0"/>
                <a:cs typeface="Times New Roman" panose="02020603050405020304" pitchFamily="18" charset="0"/>
              </a:rPr>
              <a:t>If the above step satisfies the consumer, it may result in a positive response, with a decision to buy the product otherwise the reverse may occur.  </a:t>
            </a:r>
          </a:p>
          <a:p>
            <a:pPr algn="just">
              <a:lnSpc>
                <a:spcPct val="100000"/>
              </a:lnSpc>
            </a:pPr>
            <a:r>
              <a:rPr lang="en-US" sz="2100" dirty="0">
                <a:latin typeface="Times New Roman" panose="02020603050405020304" pitchFamily="18" charset="0"/>
                <a:cs typeface="Times New Roman" panose="02020603050405020304" pitchFamily="18" charset="0"/>
              </a:rPr>
              <a:t>Looking to the model we will find that the firm and the consumer relate to each other, the firm tries to influence the consumer, and the consumer is influencing the firm by his decision.</a:t>
            </a:r>
            <a:endParaRPr lang="en-IN" sz="2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17250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C0AB1-D91D-2CF8-D6A2-A907070BB5D8}"/>
              </a:ext>
            </a:extLst>
          </p:cNvPr>
          <p:cNvSpPr>
            <a:spLocks noGrp="1"/>
          </p:cNvSpPr>
          <p:nvPr>
            <p:ph type="title"/>
          </p:nvPr>
        </p:nvSpPr>
        <p:spPr/>
        <p:txBody>
          <a:bodyPr/>
          <a:lstStyle/>
          <a:p>
            <a:endParaRPr lang="en-IN"/>
          </a:p>
        </p:txBody>
      </p:sp>
      <p:pic>
        <p:nvPicPr>
          <p:cNvPr id="5" name="Content Placeholder 4" descr="A diagram of a business process&#10;&#10;AI-generated content may be incorrect.">
            <a:extLst>
              <a:ext uri="{FF2B5EF4-FFF2-40B4-BE49-F238E27FC236}">
                <a16:creationId xmlns:a16="http://schemas.microsoft.com/office/drawing/2014/main" id="{A6F93CF6-A0B0-A9A6-6229-7AB587B9F3A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90812" y="1680091"/>
            <a:ext cx="6810375" cy="5076825"/>
          </a:xfrm>
        </p:spPr>
      </p:pic>
      <p:sp>
        <p:nvSpPr>
          <p:cNvPr id="7" name="TextBox 6">
            <a:extLst>
              <a:ext uri="{FF2B5EF4-FFF2-40B4-BE49-F238E27FC236}">
                <a16:creationId xmlns:a16="http://schemas.microsoft.com/office/drawing/2014/main" id="{61384B2F-5133-DDB0-8EEA-E2CCEB42713A}"/>
              </a:ext>
            </a:extLst>
          </p:cNvPr>
          <p:cNvSpPr txBox="1"/>
          <p:nvPr/>
        </p:nvSpPr>
        <p:spPr>
          <a:xfrm>
            <a:off x="1371599" y="1310759"/>
            <a:ext cx="8848725" cy="369332"/>
          </a:xfrm>
          <a:prstGeom prst="rect">
            <a:avLst/>
          </a:prstGeom>
          <a:noFill/>
        </p:spPr>
        <p:txBody>
          <a:bodyPr wrap="square">
            <a:spAutoFit/>
          </a:bodyPr>
          <a:lstStyle/>
          <a:p>
            <a:pPr algn="ctr"/>
            <a:r>
              <a:rPr lang="en-US" b="0" i="0" dirty="0">
                <a:solidFill>
                  <a:srgbClr val="1D1D1F"/>
                </a:solidFill>
                <a:effectLst/>
                <a:latin typeface="-apple-system"/>
              </a:rPr>
              <a:t>The </a:t>
            </a:r>
            <a:r>
              <a:rPr lang="en-US" b="1" i="0" dirty="0">
                <a:solidFill>
                  <a:srgbClr val="1D1D1F"/>
                </a:solidFill>
                <a:effectLst/>
                <a:latin typeface="-apple-system"/>
              </a:rPr>
              <a:t>Nicosia model of Consumer Behavior</a:t>
            </a:r>
            <a:r>
              <a:rPr lang="en-US" b="0" i="0" dirty="0">
                <a:solidFill>
                  <a:srgbClr val="1D1D1F"/>
                </a:solidFill>
                <a:effectLst/>
                <a:latin typeface="-apple-system"/>
              </a:rPr>
              <a:t>  is divided into four major fields</a:t>
            </a:r>
            <a:endParaRPr lang="en-IN" dirty="0"/>
          </a:p>
        </p:txBody>
      </p:sp>
    </p:spTree>
    <p:extLst>
      <p:ext uri="{BB962C8B-B14F-4D97-AF65-F5344CB8AC3E}">
        <p14:creationId xmlns:p14="http://schemas.microsoft.com/office/powerpoint/2010/main" val="36840851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7F6D8-D22B-53C1-695F-82FBE9DB564F}"/>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3EE6D8FB-8B5A-8047-0F23-48149F4F099E}"/>
              </a:ext>
            </a:extLst>
          </p:cNvPr>
          <p:cNvSpPr>
            <a:spLocks noGrp="1"/>
          </p:cNvSpPr>
          <p:nvPr>
            <p:ph idx="1"/>
          </p:nvPr>
        </p:nvSpPr>
        <p:spPr>
          <a:xfrm>
            <a:off x="838199" y="1447800"/>
            <a:ext cx="10734676" cy="5191125"/>
          </a:xfrm>
        </p:spPr>
        <p:txBody>
          <a:bodyPr>
            <a:normAutofit fontScale="77500" lnSpcReduction="20000"/>
          </a:bodyPr>
          <a:lstStyle/>
          <a:p>
            <a:pPr algn="just">
              <a:lnSpc>
                <a:spcPct val="120000"/>
              </a:lnSpc>
            </a:pPr>
            <a:r>
              <a:rPr lang="en-US" b="1" dirty="0">
                <a:solidFill>
                  <a:srgbClr val="002060"/>
                </a:solidFill>
                <a:latin typeface="Times New Roman" panose="02020603050405020304" pitchFamily="18" charset="0"/>
                <a:cs typeface="Times New Roman" panose="02020603050405020304" pitchFamily="18" charset="0"/>
              </a:rPr>
              <a:t>Field 1: The firm’s attributes and the consumer’s attributes</a:t>
            </a:r>
            <a:endParaRPr lang="en-US" dirty="0">
              <a:solidFill>
                <a:srgbClr val="002060"/>
              </a:solidFill>
              <a:latin typeface="Times New Roman" panose="02020603050405020304" pitchFamily="18" charset="0"/>
              <a:cs typeface="Times New Roman" panose="02020603050405020304" pitchFamily="18" charset="0"/>
            </a:endParaRPr>
          </a:p>
          <a:p>
            <a:pPr algn="just">
              <a:lnSpc>
                <a:spcPct val="120000"/>
              </a:lnSpc>
            </a:pPr>
            <a:r>
              <a:rPr lang="en-US" dirty="0">
                <a:latin typeface="Times New Roman" panose="02020603050405020304" pitchFamily="18" charset="0"/>
                <a:cs typeface="Times New Roman" panose="02020603050405020304" pitchFamily="18" charset="0"/>
              </a:rPr>
              <a:t>The first field is divided into two subfields. </a:t>
            </a:r>
          </a:p>
          <a:p>
            <a:pPr algn="just">
              <a:lnSpc>
                <a:spcPct val="120000"/>
              </a:lnSpc>
            </a:pPr>
            <a:r>
              <a:rPr lang="en-US" dirty="0">
                <a:latin typeface="Times New Roman" panose="02020603050405020304" pitchFamily="18" charset="0"/>
                <a:cs typeface="Times New Roman" panose="02020603050405020304" pitchFamily="18" charset="0"/>
              </a:rPr>
              <a:t>The first subfield deals with the firm’s marketing environment and communication efforts that affect consumer attitudes, the competitive environment, and characteristics of target market.</a:t>
            </a:r>
          </a:p>
          <a:p>
            <a:pPr algn="just">
              <a:lnSpc>
                <a:spcPct val="120000"/>
              </a:lnSpc>
            </a:pPr>
            <a:r>
              <a:rPr lang="en-US" dirty="0">
                <a:latin typeface="Times New Roman" panose="02020603050405020304" pitchFamily="18" charset="0"/>
                <a:cs typeface="Times New Roman" panose="02020603050405020304" pitchFamily="18" charset="0"/>
              </a:rPr>
              <a:t>This stage involves the firm's </a:t>
            </a:r>
            <a:r>
              <a:rPr lang="en-US" b="1" dirty="0">
                <a:solidFill>
                  <a:srgbClr val="C00000"/>
                </a:solidFill>
                <a:latin typeface="Times New Roman" panose="02020603050405020304" pitchFamily="18" charset="0"/>
                <a:cs typeface="Times New Roman" panose="02020603050405020304" pitchFamily="18" charset="0"/>
              </a:rPr>
              <a:t>advertising and messages </a:t>
            </a:r>
            <a:r>
              <a:rPr lang="en-US" dirty="0">
                <a:latin typeface="Times New Roman" panose="02020603050405020304" pitchFamily="18" charset="0"/>
                <a:cs typeface="Times New Roman" panose="02020603050405020304" pitchFamily="18" charset="0"/>
              </a:rPr>
              <a:t>influencing the consumer's </a:t>
            </a:r>
            <a:r>
              <a:rPr lang="en-US" b="1" dirty="0">
                <a:latin typeface="Times New Roman" panose="02020603050405020304" pitchFamily="18" charset="0"/>
                <a:cs typeface="Times New Roman" panose="02020603050405020304" pitchFamily="18" charset="0"/>
              </a:rPr>
              <a:t>initial predisposition </a:t>
            </a:r>
            <a:r>
              <a:rPr lang="en-US" dirty="0">
                <a:latin typeface="Times New Roman" panose="02020603050405020304" pitchFamily="18" charset="0"/>
                <a:cs typeface="Times New Roman" panose="02020603050405020304" pitchFamily="18" charset="0"/>
              </a:rPr>
              <a:t>or </a:t>
            </a:r>
            <a:r>
              <a:rPr lang="en-US" b="1" dirty="0">
                <a:latin typeface="Times New Roman" panose="02020603050405020304" pitchFamily="18" charset="0"/>
                <a:cs typeface="Times New Roman" panose="02020603050405020304" pitchFamily="18" charset="0"/>
              </a:rPr>
              <a:t>attitude </a:t>
            </a:r>
            <a:r>
              <a:rPr lang="en-US" dirty="0">
                <a:latin typeface="Times New Roman" panose="02020603050405020304" pitchFamily="18" charset="0"/>
                <a:cs typeface="Times New Roman" panose="02020603050405020304" pitchFamily="18" charset="0"/>
              </a:rPr>
              <a:t>toward the product.</a:t>
            </a:r>
          </a:p>
          <a:p>
            <a:pPr algn="just">
              <a:lnSpc>
                <a:spcPct val="120000"/>
              </a:lnSpc>
            </a:pPr>
            <a:r>
              <a:rPr lang="en-US" dirty="0">
                <a:latin typeface="Times New Roman" panose="02020603050405020304" pitchFamily="18" charset="0"/>
                <a:cs typeface="Times New Roman" panose="02020603050405020304" pitchFamily="18" charset="0"/>
              </a:rPr>
              <a:t>Subfield two specifies the </a:t>
            </a:r>
            <a:r>
              <a:rPr lang="en-US" b="1" dirty="0">
                <a:solidFill>
                  <a:srgbClr val="C00000"/>
                </a:solidFill>
                <a:latin typeface="Times New Roman" panose="02020603050405020304" pitchFamily="18" charset="0"/>
                <a:cs typeface="Times New Roman" panose="02020603050405020304" pitchFamily="18" charset="0"/>
              </a:rPr>
              <a:t>consumer characteristics </a:t>
            </a:r>
            <a:r>
              <a:rPr lang="en-US" dirty="0">
                <a:latin typeface="Times New Roman" panose="02020603050405020304" pitchFamily="18" charset="0"/>
                <a:cs typeface="Times New Roman" panose="02020603050405020304" pitchFamily="18" charset="0"/>
              </a:rPr>
              <a:t>e.g., experience, personality, and how he perceives the promotional idea toward the product in this stage the consumer forms his attitude toward the firm’s product based on his interpretation of the message.</a:t>
            </a:r>
          </a:p>
          <a:p>
            <a:pPr algn="just">
              <a:lnSpc>
                <a:spcPct val="120000"/>
              </a:lnSpc>
            </a:pPr>
            <a:r>
              <a:rPr lang="en-US" dirty="0">
                <a:latin typeface="Times New Roman" panose="02020603050405020304" pitchFamily="18" charset="0"/>
                <a:cs typeface="Times New Roman" panose="02020603050405020304" pitchFamily="18" charset="0"/>
              </a:rPr>
              <a:t>The firm's message is the input, and the consumer's psychological attributes, such as their awareness and initial attitude, are the output.</a:t>
            </a:r>
          </a:p>
          <a:p>
            <a:pPr algn="just">
              <a:lnSpc>
                <a:spcPct val="120000"/>
              </a:lnSpc>
            </a:pPr>
            <a:endParaRPr lang="en-US" dirty="0">
              <a:latin typeface="Times New Roman" panose="02020603050405020304" pitchFamily="18" charset="0"/>
              <a:cs typeface="Times New Roman" panose="02020603050405020304" pitchFamily="18" charset="0"/>
            </a:endParaRPr>
          </a:p>
          <a:p>
            <a:pPr algn="just">
              <a:lnSpc>
                <a:spcPct val="120000"/>
              </a:lnSpc>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70518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BB967-355D-7A8D-AEFC-E1E7F04D504B}"/>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9C3371D8-FD71-5A98-025A-33419F599269}"/>
              </a:ext>
            </a:extLst>
          </p:cNvPr>
          <p:cNvSpPr>
            <a:spLocks noGrp="1"/>
          </p:cNvSpPr>
          <p:nvPr>
            <p:ph idx="1"/>
          </p:nvPr>
        </p:nvSpPr>
        <p:spPr>
          <a:xfrm>
            <a:off x="838200" y="1390650"/>
            <a:ext cx="10915650" cy="5248275"/>
          </a:xfrm>
        </p:spPr>
        <p:txBody>
          <a:bodyPr>
            <a:normAutofit fontScale="62500" lnSpcReduction="20000"/>
          </a:bodyPr>
          <a:lstStyle/>
          <a:p>
            <a:pPr algn="just">
              <a:lnSpc>
                <a:spcPct val="120000"/>
              </a:lnSpc>
            </a:pPr>
            <a:r>
              <a:rPr lang="en-US" b="1" dirty="0">
                <a:solidFill>
                  <a:srgbClr val="002060"/>
                </a:solidFill>
                <a:latin typeface="Times New Roman" panose="02020603050405020304" pitchFamily="18" charset="0"/>
                <a:cs typeface="Times New Roman" panose="02020603050405020304" pitchFamily="18" charset="0"/>
              </a:rPr>
              <a:t>Field 2: Search and Evaluation</a:t>
            </a:r>
          </a:p>
          <a:p>
            <a:pPr algn="just">
              <a:lnSpc>
                <a:spcPct val="120000"/>
              </a:lnSpc>
            </a:pPr>
            <a:r>
              <a:rPr lang="en-US" dirty="0">
                <a:latin typeface="Times New Roman" panose="02020603050405020304" pitchFamily="18" charset="0"/>
                <a:cs typeface="Times New Roman" panose="02020603050405020304" pitchFamily="18" charset="0"/>
              </a:rPr>
              <a:t>The consumer actively searches for and evaluates information about the product and other alternatives.</a:t>
            </a:r>
          </a:p>
          <a:p>
            <a:pPr algn="just">
              <a:lnSpc>
                <a:spcPct val="120000"/>
              </a:lnSpc>
            </a:pPr>
            <a:r>
              <a:rPr lang="en-US" dirty="0">
                <a:latin typeface="Times New Roman" panose="02020603050405020304" pitchFamily="18" charset="0"/>
                <a:cs typeface="Times New Roman" panose="02020603050405020304" pitchFamily="18" charset="0"/>
              </a:rPr>
              <a:t>This process is driven by the motivation developed in Field 1 and can lead to a decision to purchase if the search is satisfactory.</a:t>
            </a:r>
          </a:p>
          <a:p>
            <a:pPr marL="457200" lvl="1" indent="0" algn="just">
              <a:lnSpc>
                <a:spcPct val="120000"/>
              </a:lnSpc>
              <a:buNone/>
            </a:pPr>
            <a:endParaRPr lang="en-US" dirty="0">
              <a:latin typeface="Times New Roman" panose="02020603050405020304" pitchFamily="18" charset="0"/>
              <a:cs typeface="Times New Roman" panose="02020603050405020304" pitchFamily="18" charset="0"/>
            </a:endParaRPr>
          </a:p>
          <a:p>
            <a:pPr algn="just">
              <a:lnSpc>
                <a:spcPct val="120000"/>
              </a:lnSpc>
            </a:pPr>
            <a:r>
              <a:rPr lang="en-US" b="1" dirty="0">
                <a:solidFill>
                  <a:srgbClr val="002060"/>
                </a:solidFill>
                <a:latin typeface="Times New Roman" panose="02020603050405020304" pitchFamily="18" charset="0"/>
                <a:cs typeface="Times New Roman" panose="02020603050405020304" pitchFamily="18" charset="0"/>
              </a:rPr>
              <a:t>Field 3: The Purchase Act</a:t>
            </a:r>
          </a:p>
          <a:p>
            <a:pPr algn="just">
              <a:lnSpc>
                <a:spcPct val="120000"/>
              </a:lnSpc>
            </a:pPr>
            <a:r>
              <a:rPr lang="en-US" dirty="0">
                <a:latin typeface="Times New Roman" panose="02020603050405020304" pitchFamily="18" charset="0"/>
                <a:cs typeface="Times New Roman" panose="02020603050405020304" pitchFamily="18" charset="0"/>
              </a:rPr>
              <a:t>If the evaluation process in Field 2 leads to a motivation to buy, the consumer makes the purchase.</a:t>
            </a:r>
          </a:p>
          <a:p>
            <a:pPr algn="just">
              <a:lnSpc>
                <a:spcPct val="120000"/>
              </a:lnSpc>
            </a:pPr>
            <a:r>
              <a:rPr lang="en-US" dirty="0">
                <a:latin typeface="Times New Roman" panose="02020603050405020304" pitchFamily="18" charset="0"/>
                <a:cs typeface="Times New Roman" panose="02020603050405020304" pitchFamily="18" charset="0"/>
              </a:rPr>
              <a:t>This is the action-oriented stage where the consumer actually buys the product from a retailer.</a:t>
            </a:r>
          </a:p>
          <a:p>
            <a:pPr marL="0" indent="0" algn="just">
              <a:lnSpc>
                <a:spcPct val="120000"/>
              </a:lnSpc>
              <a:buNone/>
            </a:pPr>
            <a:endParaRPr lang="en-US" dirty="0">
              <a:latin typeface="Times New Roman" panose="02020603050405020304" pitchFamily="18" charset="0"/>
              <a:cs typeface="Times New Roman" panose="02020603050405020304" pitchFamily="18" charset="0"/>
            </a:endParaRPr>
          </a:p>
          <a:p>
            <a:pPr algn="just">
              <a:lnSpc>
                <a:spcPct val="120000"/>
              </a:lnSpc>
            </a:pPr>
            <a:r>
              <a:rPr lang="en-US" b="1" dirty="0">
                <a:solidFill>
                  <a:srgbClr val="002060"/>
                </a:solidFill>
                <a:latin typeface="Times New Roman" panose="02020603050405020304" pitchFamily="18" charset="0"/>
                <a:cs typeface="Times New Roman" panose="02020603050405020304" pitchFamily="18" charset="0"/>
              </a:rPr>
              <a:t>Field 4: Feedback and Future Actions</a:t>
            </a:r>
          </a:p>
          <a:p>
            <a:pPr algn="just">
              <a:lnSpc>
                <a:spcPct val="120000"/>
              </a:lnSpc>
            </a:pPr>
            <a:r>
              <a:rPr lang="en-US" sz="2900" dirty="0">
                <a:latin typeface="Times New Roman" panose="02020603050405020304" pitchFamily="18" charset="0"/>
                <a:cs typeface="Times New Roman" panose="02020603050405020304" pitchFamily="18" charset="0"/>
              </a:rPr>
              <a:t>This stage closes the loop by including the feedback that results from the consumer's experience with the product.</a:t>
            </a:r>
          </a:p>
          <a:p>
            <a:pPr algn="just">
              <a:lnSpc>
                <a:spcPct val="120000"/>
              </a:lnSpc>
            </a:pPr>
            <a:r>
              <a:rPr lang="en-US" sz="2900" dirty="0">
                <a:latin typeface="Times New Roman" panose="02020603050405020304" pitchFamily="18" charset="0"/>
                <a:cs typeface="Times New Roman" panose="02020603050405020304" pitchFamily="18" charset="0"/>
              </a:rPr>
              <a:t>This feedback is sent back to both the firm (influencing future marketing) and the consumer (influencing future attitudes and decisions).</a:t>
            </a:r>
          </a:p>
          <a:p>
            <a:pPr algn="just">
              <a:lnSpc>
                <a:spcPct val="120000"/>
              </a:lnSpc>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8061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3C5E4-1B00-796C-CCE9-CC922BAEFEFE}"/>
              </a:ext>
            </a:extLst>
          </p:cNvPr>
          <p:cNvSpPr>
            <a:spLocks noGrp="1"/>
          </p:cNvSpPr>
          <p:nvPr>
            <p:ph type="title"/>
          </p:nvPr>
        </p:nvSpPr>
        <p:spPr>
          <a:xfrm>
            <a:off x="938212" y="1244346"/>
            <a:ext cx="10515600" cy="614363"/>
          </a:xfrm>
        </p:spPr>
        <p:txBody>
          <a:bodyPr>
            <a:normAutofit/>
          </a:bodyPr>
          <a:lstStyle/>
          <a:p>
            <a:r>
              <a:rPr lang="en-IN" sz="2800" b="1" dirty="0"/>
              <a:t>Consumer Decision Making Process</a:t>
            </a:r>
            <a:endParaRPr lang="en-IN" sz="2800" dirty="0"/>
          </a:p>
        </p:txBody>
      </p:sp>
      <p:sp>
        <p:nvSpPr>
          <p:cNvPr id="3" name="Content Placeholder 2">
            <a:extLst>
              <a:ext uri="{FF2B5EF4-FFF2-40B4-BE49-F238E27FC236}">
                <a16:creationId xmlns:a16="http://schemas.microsoft.com/office/drawing/2014/main" id="{1B73CC2A-5FF4-3CEB-477F-CC380FE05300}"/>
              </a:ext>
            </a:extLst>
          </p:cNvPr>
          <p:cNvSpPr>
            <a:spLocks noGrp="1"/>
          </p:cNvSpPr>
          <p:nvPr>
            <p:ph idx="1"/>
          </p:nvPr>
        </p:nvSpPr>
        <p:spPr>
          <a:xfrm>
            <a:off x="838200" y="1943100"/>
            <a:ext cx="10715625" cy="4657726"/>
          </a:xfrm>
        </p:spPr>
        <p:txBody>
          <a:bodyPr>
            <a:normAutofit fontScale="32500" lnSpcReduction="20000"/>
          </a:bodyPr>
          <a:lstStyle/>
          <a:p>
            <a:pPr marL="514350" indent="-514350" algn="just">
              <a:buAutoNum type="arabicPeriod"/>
            </a:pPr>
            <a:r>
              <a:rPr lang="en-US" sz="6200" b="1" dirty="0">
                <a:latin typeface="Times New Roman" panose="02020603050405020304" pitchFamily="18" charset="0"/>
                <a:cs typeface="Times New Roman" panose="02020603050405020304" pitchFamily="18" charset="0"/>
              </a:rPr>
              <a:t>Problem/Need Recognition: </a:t>
            </a:r>
          </a:p>
          <a:p>
            <a:pPr algn="just">
              <a:lnSpc>
                <a:spcPct val="120000"/>
              </a:lnSpc>
            </a:pPr>
            <a:r>
              <a:rPr lang="en-US" sz="4600" dirty="0">
                <a:latin typeface="Times New Roman" panose="02020603050405020304" pitchFamily="18" charset="0"/>
                <a:cs typeface="Times New Roman" panose="02020603050405020304" pitchFamily="18" charset="0"/>
              </a:rPr>
              <a:t>Recognition of need or a problem is the first stage of the model. </a:t>
            </a:r>
          </a:p>
          <a:p>
            <a:pPr algn="just">
              <a:lnSpc>
                <a:spcPct val="120000"/>
              </a:lnSpc>
            </a:pPr>
            <a:r>
              <a:rPr lang="en-US" sz="4600" dirty="0">
                <a:latin typeface="Times New Roman" panose="02020603050405020304" pitchFamily="18" charset="0"/>
                <a:cs typeface="Times New Roman" panose="02020603050405020304" pitchFamily="18" charset="0"/>
              </a:rPr>
              <a:t>Recognition of a problem arises in the situation where an individual realizes the difference between the actual situation and desired situation. </a:t>
            </a:r>
          </a:p>
          <a:p>
            <a:pPr algn="just">
              <a:lnSpc>
                <a:spcPct val="120000"/>
              </a:lnSpc>
            </a:pPr>
            <a:r>
              <a:rPr lang="en-US" sz="4600" dirty="0">
                <a:latin typeface="Times New Roman" panose="02020603050405020304" pitchFamily="18" charset="0"/>
                <a:cs typeface="Times New Roman" panose="02020603050405020304" pitchFamily="18" charset="0"/>
              </a:rPr>
              <a:t>Recognition of a problem or need depend on different situations and circumstances such as personal or professional and this recognition results in creation of a purchasing idea. </a:t>
            </a:r>
          </a:p>
          <a:p>
            <a:pPr algn="just">
              <a:lnSpc>
                <a:spcPct val="120000"/>
              </a:lnSpc>
            </a:pPr>
            <a:r>
              <a:rPr lang="en-US" sz="4600" dirty="0">
                <a:latin typeface="Times New Roman" panose="02020603050405020304" pitchFamily="18" charset="0"/>
                <a:cs typeface="Times New Roman" panose="02020603050405020304" pitchFamily="18" charset="0"/>
              </a:rPr>
              <a:t>For instance, consumer may recognize the need to buy a laptop when there is need to carry it use it in different places which is convenient compared to a desktop computer.</a:t>
            </a:r>
          </a:p>
          <a:p>
            <a:pPr algn="just">
              <a:lnSpc>
                <a:spcPct val="120000"/>
              </a:lnSpc>
            </a:pPr>
            <a:r>
              <a:rPr lang="en-US" sz="4600" dirty="0">
                <a:latin typeface="Times New Roman" panose="02020603050405020304" pitchFamily="18" charset="0"/>
                <a:cs typeface="Times New Roman" panose="02020603050405020304" pitchFamily="18" charset="0"/>
              </a:rPr>
              <a:t>Consumer decision making process begins with an unsatisfied need or problem. </a:t>
            </a:r>
          </a:p>
          <a:p>
            <a:pPr algn="just">
              <a:lnSpc>
                <a:spcPct val="120000"/>
              </a:lnSpc>
            </a:pPr>
            <a:r>
              <a:rPr lang="en-US" sz="4600" dirty="0">
                <a:latin typeface="Times New Roman" panose="02020603050405020304" pitchFamily="18" charset="0"/>
                <a:cs typeface="Times New Roman" panose="02020603050405020304" pitchFamily="18" charset="0"/>
              </a:rPr>
              <a:t>Everyday we face multiple problems which individuals resolve by consuming products or services. Consumer problem can be routine or unplanned. </a:t>
            </a:r>
          </a:p>
          <a:p>
            <a:pPr algn="just">
              <a:lnSpc>
                <a:spcPct val="120000"/>
              </a:lnSpc>
            </a:pPr>
            <a:r>
              <a:rPr lang="en-US" sz="4600" dirty="0">
                <a:latin typeface="Times New Roman" panose="02020603050405020304" pitchFamily="18" charset="0"/>
                <a:cs typeface="Times New Roman" panose="02020603050405020304" pitchFamily="18" charset="0"/>
              </a:rPr>
              <a:t>For example – run out of milk or cooking oil, car indicating low level of fuel, are some of the routine problems that individuals face. </a:t>
            </a:r>
          </a:p>
          <a:p>
            <a:pPr algn="just">
              <a:lnSpc>
                <a:spcPct val="120000"/>
              </a:lnSpc>
            </a:pPr>
            <a:r>
              <a:rPr lang="en-US" sz="4600" dirty="0">
                <a:latin typeface="Times New Roman" panose="02020603050405020304" pitchFamily="18" charset="0"/>
                <a:cs typeface="Times New Roman" panose="02020603050405020304" pitchFamily="18" charset="0"/>
              </a:rPr>
              <a:t>Such problems are quickly recognized, defined, and resolved. </a:t>
            </a:r>
          </a:p>
          <a:p>
            <a:pPr algn="just">
              <a:lnSpc>
                <a:spcPct val="120000"/>
              </a:lnSpc>
            </a:pPr>
            <a:r>
              <a:rPr lang="en-US" sz="4600" dirty="0">
                <a:latin typeface="Times New Roman" panose="02020603050405020304" pitchFamily="18" charset="0"/>
                <a:cs typeface="Times New Roman" panose="02020603050405020304" pitchFamily="18" charset="0"/>
              </a:rPr>
              <a:t>Recognition of unplanned problem may take much longer time as it may evolve slowly over time. For example - need of a new refrigerator as existing one is not working properly. </a:t>
            </a:r>
            <a:endParaRPr lang="en-IN" sz="4600" dirty="0">
              <a:latin typeface="Times New Roman" panose="02020603050405020304" pitchFamily="18" charset="0"/>
              <a:cs typeface="Times New Roman" panose="02020603050405020304" pitchFamily="18" charset="0"/>
            </a:endParaRPr>
          </a:p>
          <a:p>
            <a:pPr algn="just"/>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37360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AEBF0-E0F8-0663-EA8C-9110D74C592F}"/>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E483EDE3-CF75-6201-0CF4-181BC528BB8F}"/>
              </a:ext>
            </a:extLst>
          </p:cNvPr>
          <p:cNvSpPr>
            <a:spLocks noGrp="1"/>
          </p:cNvSpPr>
          <p:nvPr>
            <p:ph idx="1"/>
          </p:nvPr>
        </p:nvSpPr>
        <p:spPr/>
        <p:txBody>
          <a:bodyPr/>
          <a:lstStyle/>
          <a:p>
            <a:pPr algn="just">
              <a:lnSpc>
                <a:spcPct val="100000"/>
              </a:lnSpc>
            </a:pPr>
            <a:r>
              <a:rPr lang="en-US" dirty="0">
                <a:latin typeface="Times New Roman" panose="02020603050405020304" pitchFamily="18" charset="0"/>
                <a:cs typeface="Times New Roman" panose="02020603050405020304" pitchFamily="18" charset="0"/>
              </a:rPr>
              <a:t>The Nicosia model of consumer behavior offers no detail explanation of the internal factors, which may affect the personality of the consumer, and how the consumer develops his attitude toward the product.</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86104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2E772-55E0-16F0-6246-FD7A0225AA67}"/>
              </a:ext>
            </a:extLst>
          </p:cNvPr>
          <p:cNvSpPr>
            <a:spLocks noGrp="1"/>
          </p:cNvSpPr>
          <p:nvPr>
            <p:ph type="title"/>
          </p:nvPr>
        </p:nvSpPr>
        <p:spPr>
          <a:xfrm>
            <a:off x="838200" y="1497012"/>
            <a:ext cx="10515600" cy="242888"/>
          </a:xfrm>
        </p:spPr>
        <p:txBody>
          <a:bodyPr>
            <a:normAutofit fontScale="90000"/>
          </a:bodyPr>
          <a:lstStyle/>
          <a:p>
            <a:r>
              <a:rPr lang="en-US" sz="2800" b="1" dirty="0">
                <a:latin typeface="Times New Roman" panose="02020603050405020304" pitchFamily="18" charset="0"/>
                <a:cs typeface="Times New Roman" panose="02020603050405020304" pitchFamily="18" charset="0"/>
              </a:rPr>
              <a:t>Howard Sheth Model of Consumer Behavior</a:t>
            </a:r>
            <a:br>
              <a:rPr lang="en-US" sz="2800" b="1" dirty="0">
                <a:latin typeface="Times New Roman" panose="02020603050405020304" pitchFamily="18" charset="0"/>
                <a:cs typeface="Times New Roman" panose="02020603050405020304" pitchFamily="18" charset="0"/>
              </a:rPr>
            </a:br>
            <a:endParaRPr lang="en-IN" sz="28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9B5AE3A-E70F-71D3-C6A7-4565BFC14AD4}"/>
              </a:ext>
            </a:extLst>
          </p:cNvPr>
          <p:cNvSpPr>
            <a:spLocks noGrp="1"/>
          </p:cNvSpPr>
          <p:nvPr>
            <p:ph idx="1"/>
          </p:nvPr>
        </p:nvSpPr>
        <p:spPr>
          <a:xfrm>
            <a:off x="838200" y="1739900"/>
            <a:ext cx="10515600" cy="4889500"/>
          </a:xfrm>
        </p:spPr>
        <p:txBody>
          <a:bodyPr>
            <a:noAutofit/>
          </a:bodyPr>
          <a:lstStyle/>
          <a:p>
            <a:pPr algn="just">
              <a:lnSpc>
                <a:spcPct val="120000"/>
              </a:lnSpc>
            </a:pPr>
            <a:r>
              <a:rPr lang="en-US" sz="1800" dirty="0">
                <a:latin typeface="Times New Roman" panose="02020603050405020304" pitchFamily="18" charset="0"/>
                <a:cs typeface="Times New Roman" panose="02020603050405020304" pitchFamily="18" charset="0"/>
              </a:rPr>
              <a:t>John Howard and Jagadish Sheth put forward the </a:t>
            </a:r>
            <a:r>
              <a:rPr lang="en-US" sz="1800" b="1" dirty="0">
                <a:latin typeface="Times New Roman" panose="02020603050405020304" pitchFamily="18" charset="0"/>
                <a:cs typeface="Times New Roman" panose="02020603050405020304" pitchFamily="18" charset="0"/>
              </a:rPr>
              <a:t>Howard Sheth model of consumer behavior</a:t>
            </a:r>
            <a:r>
              <a:rPr lang="en-US" sz="1800" dirty="0">
                <a:latin typeface="Times New Roman" panose="02020603050405020304" pitchFamily="18" charset="0"/>
                <a:cs typeface="Times New Roman" panose="02020603050405020304" pitchFamily="18" charset="0"/>
              </a:rPr>
              <a:t> in 1969, in their publication entitled, ‘</a:t>
            </a:r>
            <a:r>
              <a:rPr lang="en-US" sz="1800" u="sng" dirty="0">
                <a:latin typeface="Times New Roman" panose="02020603050405020304" pitchFamily="18" charset="0"/>
                <a:cs typeface="Times New Roman" panose="02020603050405020304" pitchFamily="18" charset="0"/>
              </a:rPr>
              <a:t>The Theory of buyer Behavior’.</a:t>
            </a:r>
          </a:p>
          <a:p>
            <a:pPr algn="just">
              <a:lnSpc>
                <a:spcPct val="120000"/>
              </a:lnSpc>
            </a:pPr>
            <a:r>
              <a:rPr lang="en-US" sz="1800" dirty="0">
                <a:latin typeface="Times New Roman" panose="02020603050405020304" pitchFamily="18" charset="0"/>
                <a:cs typeface="Times New Roman" panose="02020603050405020304" pitchFamily="18" charset="0"/>
              </a:rPr>
              <a:t>The  </a:t>
            </a:r>
            <a:r>
              <a:rPr lang="en-US" sz="1800" b="1" dirty="0">
                <a:latin typeface="Times New Roman" panose="02020603050405020304" pitchFamily="18" charset="0"/>
                <a:cs typeface="Times New Roman" panose="02020603050405020304" pitchFamily="18" charset="0"/>
              </a:rPr>
              <a:t>Howard Sheth model of consumer behavior</a:t>
            </a:r>
            <a:r>
              <a:rPr lang="en-US" sz="1800" dirty="0">
                <a:latin typeface="Times New Roman" panose="02020603050405020304" pitchFamily="18" charset="0"/>
                <a:cs typeface="Times New Roman" panose="02020603050405020304" pitchFamily="18" charset="0"/>
              </a:rPr>
              <a:t>  suggests three levels of decision making:</a:t>
            </a:r>
          </a:p>
          <a:p>
            <a:pPr algn="just">
              <a:lnSpc>
                <a:spcPct val="120000"/>
              </a:lnSpc>
            </a:pPr>
            <a:r>
              <a:rPr lang="en-US" sz="1800" dirty="0">
                <a:latin typeface="Times New Roman" panose="02020603050405020304" pitchFamily="18" charset="0"/>
                <a:cs typeface="Times New Roman" panose="02020603050405020304" pitchFamily="18" charset="0"/>
              </a:rPr>
              <a:t>The first level describes </a:t>
            </a:r>
            <a:r>
              <a:rPr lang="en-US" sz="1800" b="1" dirty="0">
                <a:latin typeface="Times New Roman" panose="02020603050405020304" pitchFamily="18" charset="0"/>
                <a:cs typeface="Times New Roman" panose="02020603050405020304" pitchFamily="18" charset="0"/>
              </a:rPr>
              <a:t>extensive problem-solving</a:t>
            </a:r>
            <a:r>
              <a:rPr lang="en-US" sz="1800" dirty="0">
                <a:latin typeface="Times New Roman" panose="02020603050405020304" pitchFamily="18" charset="0"/>
                <a:cs typeface="Times New Roman" panose="02020603050405020304" pitchFamily="18" charset="0"/>
              </a:rPr>
              <a:t>. </a:t>
            </a:r>
          </a:p>
          <a:p>
            <a:pPr algn="just">
              <a:lnSpc>
                <a:spcPct val="120000"/>
              </a:lnSpc>
            </a:pPr>
            <a:r>
              <a:rPr lang="en-US" sz="1800" dirty="0">
                <a:latin typeface="Times New Roman" panose="02020603050405020304" pitchFamily="18" charset="0"/>
                <a:cs typeface="Times New Roman" panose="02020603050405020304" pitchFamily="18" charset="0"/>
              </a:rPr>
              <a:t>At this level, the consumer does not have any basic information or knowledge about the brand, and he does not have any preferences for any product. In this situation, the consumer will seek information about all the different brands in the market before purchasing.</a:t>
            </a:r>
          </a:p>
          <a:p>
            <a:pPr algn="just">
              <a:lnSpc>
                <a:spcPct val="120000"/>
              </a:lnSpc>
            </a:pPr>
            <a:r>
              <a:rPr lang="en-US" sz="1800" dirty="0">
                <a:latin typeface="Times New Roman" panose="02020603050405020304" pitchFamily="18" charset="0"/>
                <a:cs typeface="Times New Roman" panose="02020603050405020304" pitchFamily="18" charset="0"/>
              </a:rPr>
              <a:t>The second level is</a:t>
            </a:r>
            <a:r>
              <a:rPr lang="en-US" sz="1800" b="1" dirty="0">
                <a:latin typeface="Times New Roman" panose="02020603050405020304" pitchFamily="18" charset="0"/>
                <a:cs typeface="Times New Roman" panose="02020603050405020304" pitchFamily="18" charset="0"/>
              </a:rPr>
              <a:t> limited problem-solving</a:t>
            </a:r>
            <a:r>
              <a:rPr lang="en-US" sz="1800" dirty="0">
                <a:latin typeface="Times New Roman" panose="02020603050405020304" pitchFamily="18" charset="0"/>
                <a:cs typeface="Times New Roman" panose="02020603050405020304" pitchFamily="18" charset="0"/>
              </a:rPr>
              <a:t>. </a:t>
            </a:r>
          </a:p>
          <a:p>
            <a:pPr algn="just">
              <a:lnSpc>
                <a:spcPct val="120000"/>
              </a:lnSpc>
            </a:pPr>
            <a:r>
              <a:rPr lang="en-US" sz="1800" dirty="0">
                <a:latin typeface="Times New Roman" panose="02020603050405020304" pitchFamily="18" charset="0"/>
                <a:cs typeface="Times New Roman" panose="02020603050405020304" pitchFamily="18" charset="0"/>
              </a:rPr>
              <a:t>This situation exists for consumers who have little knowledge about the market, or partial knowledge about what they want to purchase. </a:t>
            </a:r>
          </a:p>
          <a:p>
            <a:pPr algn="just">
              <a:lnSpc>
                <a:spcPct val="120000"/>
              </a:lnSpc>
            </a:pPr>
            <a:r>
              <a:rPr lang="en-US" sz="1800" dirty="0">
                <a:latin typeface="Times New Roman" panose="02020603050405020304" pitchFamily="18" charset="0"/>
                <a:cs typeface="Times New Roman" panose="02020603050405020304" pitchFamily="18" charset="0"/>
              </a:rPr>
              <a:t>In order to arrive at a brand preference, some comparative brand information is sought.</a:t>
            </a:r>
          </a:p>
          <a:p>
            <a:pPr algn="just"/>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10758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85BBF-8AE0-E6BA-D4A3-1B02A844E148}"/>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0A9F4719-746B-F9BB-17AB-C2A8B8AD580C}"/>
              </a:ext>
            </a:extLst>
          </p:cNvPr>
          <p:cNvSpPr>
            <a:spLocks noGrp="1"/>
          </p:cNvSpPr>
          <p:nvPr>
            <p:ph idx="1"/>
          </p:nvPr>
        </p:nvSpPr>
        <p:spPr/>
        <p:txBody>
          <a:bodyPr/>
          <a:lstStyle/>
          <a:p>
            <a:pPr algn="just">
              <a:lnSpc>
                <a:spcPct val="120000"/>
              </a:lnSpc>
            </a:pPr>
            <a:r>
              <a:rPr lang="en-US" dirty="0">
                <a:latin typeface="Times New Roman" panose="02020603050405020304" pitchFamily="18" charset="0"/>
                <a:cs typeface="Times New Roman" panose="02020603050405020304" pitchFamily="18" charset="0"/>
              </a:rPr>
              <a:t>The third level is </a:t>
            </a:r>
            <a:r>
              <a:rPr lang="en-US" b="1" dirty="0">
                <a:latin typeface="Times New Roman" panose="02020603050405020304" pitchFamily="18" charset="0"/>
                <a:cs typeface="Times New Roman" panose="02020603050405020304" pitchFamily="18" charset="0"/>
              </a:rPr>
              <a:t>habitual response behavior</a:t>
            </a:r>
            <a:r>
              <a:rPr lang="en-US" dirty="0">
                <a:latin typeface="Times New Roman" panose="02020603050405020304" pitchFamily="18" charset="0"/>
                <a:cs typeface="Times New Roman" panose="02020603050405020304" pitchFamily="18" charset="0"/>
              </a:rPr>
              <a:t>. </a:t>
            </a:r>
          </a:p>
          <a:p>
            <a:pPr algn="just">
              <a:lnSpc>
                <a:spcPct val="120000"/>
              </a:lnSpc>
            </a:pPr>
            <a:r>
              <a:rPr lang="en-US" dirty="0">
                <a:latin typeface="Times New Roman" panose="02020603050405020304" pitchFamily="18" charset="0"/>
                <a:cs typeface="Times New Roman" panose="02020603050405020304" pitchFamily="18" charset="0"/>
              </a:rPr>
              <a:t>At this level, the consumer knows very well about the different brands, and he can differentiate between the different characteristics of each product, and he already decides to purchase a particular product.</a:t>
            </a:r>
          </a:p>
          <a:p>
            <a:pPr algn="just"/>
            <a:endParaRPr lang="en-US" u="sng" dirty="0">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p14="http://schemas.microsoft.com/office/powerpoint/2010/main" val="11505704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251BD-23F5-4041-BDBB-7FC7D3A7E569}"/>
              </a:ext>
            </a:extLst>
          </p:cNvPr>
          <p:cNvSpPr>
            <a:spLocks noGrp="1"/>
          </p:cNvSpPr>
          <p:nvPr>
            <p:ph type="title"/>
          </p:nvPr>
        </p:nvSpPr>
        <p:spPr/>
        <p:txBody>
          <a:bodyPr/>
          <a:lstStyle/>
          <a:p>
            <a:endParaRPr lang="en-IN"/>
          </a:p>
        </p:txBody>
      </p:sp>
      <p:pic>
        <p:nvPicPr>
          <p:cNvPr id="5" name="Content Placeholder 4" descr="A diagram of a learning constructor&#10;&#10;AI-generated content may be incorrect.">
            <a:extLst>
              <a:ext uri="{FF2B5EF4-FFF2-40B4-BE49-F238E27FC236}">
                <a16:creationId xmlns:a16="http://schemas.microsoft.com/office/drawing/2014/main" id="{D9041469-5A4F-5774-AAFF-BABDB2B4431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00893" y="1367389"/>
            <a:ext cx="8042617" cy="5342021"/>
          </a:xfrm>
          <a:prstGeom prst="rect">
            <a:avLst/>
          </a:prstGeom>
        </p:spPr>
      </p:pic>
    </p:spTree>
    <p:extLst>
      <p:ext uri="{BB962C8B-B14F-4D97-AF65-F5344CB8AC3E}">
        <p14:creationId xmlns:p14="http://schemas.microsoft.com/office/powerpoint/2010/main" val="17557561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21A6E-58B4-BDA7-39B9-F65EFC95A8B3}"/>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B198BA73-9A42-BF8A-1827-DA583ABAF750}"/>
              </a:ext>
            </a:extLst>
          </p:cNvPr>
          <p:cNvSpPr>
            <a:spLocks noGrp="1"/>
          </p:cNvSpPr>
          <p:nvPr>
            <p:ph idx="1"/>
          </p:nvPr>
        </p:nvSpPr>
        <p:spPr>
          <a:xfrm>
            <a:off x="838200" y="1314450"/>
            <a:ext cx="10515600" cy="5269229"/>
          </a:xfrm>
        </p:spPr>
        <p:txBody>
          <a:bodyPr>
            <a:noAutofit/>
          </a:bodyPr>
          <a:lstStyle/>
          <a:p>
            <a:pPr algn="just">
              <a:lnSpc>
                <a:spcPct val="120000"/>
              </a:lnSpc>
            </a:pPr>
            <a:r>
              <a:rPr lang="en-US" sz="1800" dirty="0">
                <a:latin typeface="Times New Roman" panose="02020603050405020304" pitchFamily="18" charset="0"/>
                <a:cs typeface="Times New Roman" panose="02020603050405020304" pitchFamily="18" charset="0"/>
              </a:rPr>
              <a:t>According to the Howard Sheth model of consumer behavior, there are four major sets of variables; namely:</a:t>
            </a:r>
          </a:p>
          <a:p>
            <a:pPr marL="0" indent="0" algn="just">
              <a:lnSpc>
                <a:spcPct val="120000"/>
              </a:lnSpc>
              <a:buNone/>
            </a:pPr>
            <a:r>
              <a:rPr lang="en-US" sz="1800" b="1" dirty="0">
                <a:latin typeface="Times New Roman" panose="02020603050405020304" pitchFamily="18" charset="0"/>
                <a:cs typeface="Times New Roman" panose="02020603050405020304" pitchFamily="18" charset="0"/>
              </a:rPr>
              <a:t>1. Inputs:  </a:t>
            </a:r>
            <a:r>
              <a:rPr lang="en-US" sz="1800" dirty="0">
                <a:latin typeface="Times New Roman" panose="02020603050405020304" pitchFamily="18" charset="0"/>
                <a:cs typeface="Times New Roman" panose="02020603050405020304" pitchFamily="18" charset="0"/>
              </a:rPr>
              <a:t>These input variables consist of three distinct types of stimuli (information sources) in the consumer’s environment. </a:t>
            </a:r>
          </a:p>
          <a:p>
            <a:r>
              <a:rPr lang="en-US" sz="1800" b="1" dirty="0">
                <a:latin typeface="Times New Roman" panose="02020603050405020304" pitchFamily="18" charset="0"/>
                <a:cs typeface="Times New Roman" panose="02020603050405020304" pitchFamily="18" charset="0"/>
              </a:rPr>
              <a:t>1. Inputs (Stimulus Display)</a:t>
            </a:r>
          </a:p>
          <a:p>
            <a:r>
              <a:rPr lang="en-US" sz="1800" dirty="0">
                <a:latin typeface="Times New Roman" panose="02020603050405020304" pitchFamily="18" charset="0"/>
                <a:cs typeface="Times New Roman" panose="02020603050405020304" pitchFamily="18" charset="0"/>
              </a:rPr>
              <a:t>These are the </a:t>
            </a:r>
            <a:r>
              <a:rPr lang="en-US" sz="1800" b="1" dirty="0">
                <a:latin typeface="Times New Roman" panose="02020603050405020304" pitchFamily="18" charset="0"/>
                <a:cs typeface="Times New Roman" panose="02020603050405020304" pitchFamily="18" charset="0"/>
              </a:rPr>
              <a:t>factors that influence the buyer</a:t>
            </a:r>
            <a:r>
              <a:rPr lang="en-US" sz="1800" dirty="0">
                <a:latin typeface="Times New Roman" panose="02020603050405020304" pitchFamily="18" charset="0"/>
                <a:cs typeface="Times New Roman" panose="02020603050405020304" pitchFamily="18" charset="0"/>
              </a:rPr>
              <a:t> before they decide.</a:t>
            </a:r>
          </a:p>
          <a:p>
            <a:r>
              <a:rPr lang="en-US" sz="1800" b="1" dirty="0">
                <a:latin typeface="Times New Roman" panose="02020603050405020304" pitchFamily="18" charset="0"/>
                <a:cs typeface="Times New Roman" panose="02020603050405020304" pitchFamily="18" charset="0"/>
              </a:rPr>
              <a:t>a. Significative Stimuli</a:t>
            </a:r>
          </a:p>
          <a:p>
            <a:r>
              <a:rPr lang="en-US" sz="1800" dirty="0">
                <a:latin typeface="Times New Roman" panose="02020603050405020304" pitchFamily="18" charset="0"/>
                <a:cs typeface="Times New Roman" panose="02020603050405020304" pitchFamily="18" charset="0"/>
              </a:rPr>
              <a:t>Direct information about the product itself:</a:t>
            </a:r>
          </a:p>
          <a:p>
            <a:r>
              <a:rPr lang="en-US" sz="1800" b="1" dirty="0">
                <a:latin typeface="Times New Roman" panose="02020603050405020304" pitchFamily="18" charset="0"/>
                <a:cs typeface="Times New Roman" panose="02020603050405020304" pitchFamily="18" charset="0"/>
              </a:rPr>
              <a:t>Example:</a:t>
            </a:r>
            <a:r>
              <a:rPr lang="en-US" sz="1800" dirty="0">
                <a:latin typeface="Times New Roman" panose="02020603050405020304" pitchFamily="18" charset="0"/>
                <a:cs typeface="Times New Roman" panose="02020603050405020304" pitchFamily="18" charset="0"/>
              </a:rPr>
              <a:t> Car features, price, fuel efficiency, service quality, or availability in showrooms.</a:t>
            </a:r>
          </a:p>
          <a:p>
            <a:r>
              <a:rPr lang="en-US" sz="1800" b="1" dirty="0">
                <a:latin typeface="Times New Roman" panose="02020603050405020304" pitchFamily="18" charset="0"/>
                <a:cs typeface="Times New Roman" panose="02020603050405020304" pitchFamily="18" charset="0"/>
              </a:rPr>
              <a:t>b. Symbolic Stimuli</a:t>
            </a:r>
          </a:p>
          <a:p>
            <a:r>
              <a:rPr lang="en-US" sz="1800" dirty="0">
                <a:latin typeface="Times New Roman" panose="02020603050405020304" pitchFamily="18" charset="0"/>
                <a:cs typeface="Times New Roman" panose="02020603050405020304" pitchFamily="18" charset="0"/>
              </a:rPr>
              <a:t>Marketing communications — how the product is </a:t>
            </a:r>
            <a:r>
              <a:rPr lang="en-US" sz="1800" i="1" dirty="0">
                <a:latin typeface="Times New Roman" panose="02020603050405020304" pitchFamily="18" charset="0"/>
                <a:cs typeface="Times New Roman" panose="02020603050405020304" pitchFamily="18" charset="0"/>
              </a:rPr>
              <a:t>presented</a:t>
            </a:r>
            <a:r>
              <a:rPr lang="en-US" sz="1800" dirty="0">
                <a:latin typeface="Times New Roman" panose="02020603050405020304" pitchFamily="18" charset="0"/>
                <a:cs typeface="Times New Roman" panose="02020603050405020304" pitchFamily="18" charset="0"/>
              </a:rPr>
              <a:t> or </a:t>
            </a:r>
            <a:r>
              <a:rPr lang="en-US" sz="1800" i="1" dirty="0">
                <a:latin typeface="Times New Roman" panose="02020603050405020304" pitchFamily="18" charset="0"/>
                <a:cs typeface="Times New Roman" panose="02020603050405020304" pitchFamily="18" charset="0"/>
              </a:rPr>
              <a:t>advertised</a:t>
            </a:r>
            <a:r>
              <a:rPr lang="en-US" sz="1800" dirty="0">
                <a:latin typeface="Times New Roman" panose="02020603050405020304" pitchFamily="18" charset="0"/>
                <a:cs typeface="Times New Roman" panose="02020603050405020304" pitchFamily="18" charset="0"/>
              </a:rPr>
              <a:t>:</a:t>
            </a:r>
          </a:p>
          <a:p>
            <a:r>
              <a:rPr lang="en-US" sz="1800" b="1" dirty="0">
                <a:latin typeface="Times New Roman" panose="02020603050405020304" pitchFamily="18" charset="0"/>
                <a:cs typeface="Times New Roman" panose="02020603050405020304" pitchFamily="18" charset="0"/>
              </a:rPr>
              <a:t>Example:</a:t>
            </a:r>
            <a:r>
              <a:rPr lang="en-US" sz="1800" dirty="0">
                <a:latin typeface="Times New Roman" panose="02020603050405020304" pitchFamily="18" charset="0"/>
                <a:cs typeface="Times New Roman" panose="02020603050405020304" pitchFamily="18" charset="0"/>
              </a:rPr>
              <a:t> Car advertisements showing status, comfort, or eco-friendliness.</a:t>
            </a:r>
          </a:p>
          <a:p>
            <a:r>
              <a:rPr lang="en-US" sz="1800" b="1" dirty="0">
                <a:latin typeface="Times New Roman" panose="02020603050405020304" pitchFamily="18" charset="0"/>
                <a:cs typeface="Times New Roman" panose="02020603050405020304" pitchFamily="18" charset="0"/>
              </a:rPr>
              <a:t>c. Social Stimuli</a:t>
            </a:r>
          </a:p>
          <a:p>
            <a:r>
              <a:rPr lang="en-US" sz="1800" dirty="0">
                <a:latin typeface="Times New Roman" panose="02020603050405020304" pitchFamily="18" charset="0"/>
                <a:cs typeface="Times New Roman" panose="02020603050405020304" pitchFamily="18" charset="0"/>
              </a:rPr>
              <a:t>Influences from people around the buyer:</a:t>
            </a:r>
          </a:p>
          <a:p>
            <a:r>
              <a:rPr lang="en-US" sz="1800" b="1" dirty="0"/>
              <a:t>Example:</a:t>
            </a:r>
            <a:r>
              <a:rPr lang="en-US" sz="1800" dirty="0"/>
              <a:t> Family prefers a safe car, friends recommend a brand, or social class influences the choice.</a:t>
            </a:r>
            <a:endParaRPr lang="en-US" sz="1800" dirty="0">
              <a:latin typeface="Times New Roman" panose="02020603050405020304" pitchFamily="18" charset="0"/>
              <a:cs typeface="Times New Roman" panose="02020603050405020304" pitchFamily="18" charset="0"/>
            </a:endParaRPr>
          </a:p>
          <a:p>
            <a:pPr algn="just">
              <a:lnSpc>
                <a:spcPct val="120000"/>
              </a:lnSpc>
            </a:pPr>
            <a:endParaRPr lang="en-IN"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75040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055C0-CAD5-BE16-0732-690DAFB360D2}"/>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8446EFB0-D6D4-885C-E5B7-DE4C7B16FE74}"/>
              </a:ext>
            </a:extLst>
          </p:cNvPr>
          <p:cNvSpPr>
            <a:spLocks noGrp="1"/>
          </p:cNvSpPr>
          <p:nvPr>
            <p:ph idx="1"/>
          </p:nvPr>
        </p:nvSpPr>
        <p:spPr>
          <a:xfrm>
            <a:off x="838200" y="1485900"/>
            <a:ext cx="10515600" cy="5114925"/>
          </a:xfrm>
        </p:spPr>
        <p:txBody>
          <a:bodyPr>
            <a:normAutofit fontScale="70000" lnSpcReduction="20000"/>
          </a:bodyPr>
          <a:lstStyle/>
          <a:p>
            <a:pPr algn="just"/>
            <a:r>
              <a:rPr lang="en-US" sz="3400" b="1" dirty="0">
                <a:latin typeface="Times New Roman" panose="02020603050405020304" pitchFamily="18" charset="0"/>
                <a:cs typeface="Times New Roman" panose="02020603050405020304" pitchFamily="18" charset="0"/>
              </a:rPr>
              <a:t>2. Perceptual Constructs</a:t>
            </a:r>
          </a:p>
          <a:p>
            <a:pPr algn="just"/>
            <a:r>
              <a:rPr lang="en-US" dirty="0">
                <a:latin typeface="Times New Roman" panose="02020603050405020304" pitchFamily="18" charset="0"/>
                <a:cs typeface="Times New Roman" panose="02020603050405020304" pitchFamily="18" charset="0"/>
              </a:rPr>
              <a:t>How the buyer </a:t>
            </a:r>
            <a:r>
              <a:rPr lang="en-US" b="1" dirty="0">
                <a:latin typeface="Times New Roman" panose="02020603050405020304" pitchFamily="18" charset="0"/>
                <a:cs typeface="Times New Roman" panose="02020603050405020304" pitchFamily="18" charset="0"/>
              </a:rPr>
              <a:t>perceives and processes</a:t>
            </a:r>
            <a:r>
              <a:rPr lang="en-US" dirty="0">
                <a:latin typeface="Times New Roman" panose="02020603050405020304" pitchFamily="18" charset="0"/>
                <a:cs typeface="Times New Roman" panose="02020603050405020304" pitchFamily="18" charset="0"/>
              </a:rPr>
              <a:t> the information received.</a:t>
            </a:r>
          </a:p>
          <a:p>
            <a:pPr algn="just"/>
            <a:r>
              <a:rPr lang="en-US" b="1" dirty="0">
                <a:latin typeface="Times New Roman" panose="02020603050405020304" pitchFamily="18" charset="0"/>
                <a:cs typeface="Times New Roman" panose="02020603050405020304" pitchFamily="18" charset="0"/>
              </a:rPr>
              <a:t>a. Attention</a:t>
            </a:r>
          </a:p>
          <a:p>
            <a:pPr algn="just"/>
            <a:r>
              <a:rPr lang="en-US" dirty="0">
                <a:latin typeface="Times New Roman" panose="02020603050405020304" pitchFamily="18" charset="0"/>
                <a:cs typeface="Times New Roman" panose="02020603050405020304" pitchFamily="18" charset="0"/>
              </a:rPr>
              <a:t>The buyer notices only some of the available information.</a:t>
            </a:r>
          </a:p>
          <a:p>
            <a:pPr algn="just"/>
            <a:r>
              <a:rPr lang="en-US" b="1" dirty="0">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You pay attention only to SUV ads because you have a big family.</a:t>
            </a:r>
          </a:p>
          <a:p>
            <a:pPr algn="just"/>
            <a:r>
              <a:rPr lang="en-US" b="1" dirty="0">
                <a:latin typeface="Times New Roman" panose="02020603050405020304" pitchFamily="18" charset="0"/>
                <a:cs typeface="Times New Roman" panose="02020603050405020304" pitchFamily="18" charset="0"/>
              </a:rPr>
              <a:t>b. Stimulus Ambiguity</a:t>
            </a:r>
          </a:p>
          <a:p>
            <a:pPr algn="just"/>
            <a:r>
              <a:rPr lang="en-US" dirty="0">
                <a:latin typeface="Times New Roman" panose="02020603050405020304" pitchFamily="18" charset="0"/>
                <a:cs typeface="Times New Roman" panose="02020603050405020304" pitchFamily="18" charset="0"/>
              </a:rPr>
              <a:t>Sometimes the message is unclear or confusing.</a:t>
            </a:r>
          </a:p>
          <a:p>
            <a:pPr algn="just"/>
            <a:r>
              <a:rPr lang="en-US" b="1" dirty="0">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An ad says “best mileage in its class” — but doesn’t mention which class.</a:t>
            </a:r>
          </a:p>
          <a:p>
            <a:pPr algn="just"/>
            <a:r>
              <a:rPr lang="en-US" b="1" dirty="0">
                <a:latin typeface="Times New Roman" panose="02020603050405020304" pitchFamily="18" charset="0"/>
                <a:cs typeface="Times New Roman" panose="02020603050405020304" pitchFamily="18" charset="0"/>
              </a:rPr>
              <a:t>c. Perceptual Bias</a:t>
            </a:r>
          </a:p>
          <a:p>
            <a:pPr algn="just"/>
            <a:r>
              <a:rPr lang="en-US" dirty="0">
                <a:latin typeface="Times New Roman" panose="02020603050405020304" pitchFamily="18" charset="0"/>
                <a:cs typeface="Times New Roman" panose="02020603050405020304" pitchFamily="18" charset="0"/>
              </a:rPr>
              <a:t>Your existing beliefs or preferences filter information.</a:t>
            </a:r>
          </a:p>
          <a:p>
            <a:pPr algn="just"/>
            <a:r>
              <a:rPr lang="en-US" b="1" dirty="0">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You already think “Brand X cars are unreliable,” so you ignore positive reviews about it.</a:t>
            </a:r>
          </a:p>
          <a:p>
            <a:pPr algn="just"/>
            <a:r>
              <a:rPr lang="en-US" b="1" dirty="0">
                <a:latin typeface="Times New Roman" panose="02020603050405020304" pitchFamily="18" charset="0"/>
                <a:cs typeface="Times New Roman" panose="02020603050405020304" pitchFamily="18" charset="0"/>
              </a:rPr>
              <a:t>d. Overt Search</a:t>
            </a:r>
          </a:p>
          <a:p>
            <a:pPr algn="just"/>
            <a:r>
              <a:rPr lang="en-US" dirty="0">
                <a:latin typeface="Times New Roman" panose="02020603050405020304" pitchFamily="18" charset="0"/>
                <a:cs typeface="Times New Roman" panose="02020603050405020304" pitchFamily="18" charset="0"/>
              </a:rPr>
              <a:t>You actively seek more information.</a:t>
            </a:r>
          </a:p>
          <a:p>
            <a:pPr algn="just"/>
            <a:r>
              <a:rPr lang="en-US" b="1" dirty="0">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Checking online reviews, visiting showrooms, talking to friends.</a:t>
            </a:r>
          </a:p>
          <a:p>
            <a:pPr algn="just"/>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92507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FBEAD-BD60-6909-EA4F-7D16489A3B99}"/>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E6A8BE97-3544-5288-80A6-E13E62BA2480}"/>
              </a:ext>
            </a:extLst>
          </p:cNvPr>
          <p:cNvSpPr>
            <a:spLocks noGrp="1"/>
          </p:cNvSpPr>
          <p:nvPr>
            <p:ph idx="1"/>
          </p:nvPr>
        </p:nvSpPr>
        <p:spPr>
          <a:xfrm>
            <a:off x="838200" y="1362074"/>
            <a:ext cx="10953750" cy="5305425"/>
          </a:xfrm>
        </p:spPr>
        <p:txBody>
          <a:bodyPr>
            <a:normAutofit fontScale="77500" lnSpcReduction="20000"/>
          </a:bodyPr>
          <a:lstStyle/>
          <a:p>
            <a:pPr algn="just"/>
            <a:r>
              <a:rPr lang="en-US" b="1" dirty="0">
                <a:latin typeface="Times New Roman" panose="02020603050405020304" pitchFamily="18" charset="0"/>
                <a:cs typeface="Times New Roman" panose="02020603050405020304" pitchFamily="18" charset="0"/>
              </a:rPr>
              <a:t>3. Learning Constructs</a:t>
            </a:r>
          </a:p>
          <a:p>
            <a:pPr algn="just"/>
            <a:r>
              <a:rPr lang="en-US" dirty="0">
                <a:latin typeface="Times New Roman" panose="02020603050405020304" pitchFamily="18" charset="0"/>
                <a:cs typeface="Times New Roman" panose="02020603050405020304" pitchFamily="18" charset="0"/>
              </a:rPr>
              <a:t>This stage explains </a:t>
            </a:r>
            <a:r>
              <a:rPr lang="en-US" b="1" dirty="0">
                <a:latin typeface="Times New Roman" panose="02020603050405020304" pitchFamily="18" charset="0"/>
                <a:cs typeface="Times New Roman" panose="02020603050405020304" pitchFamily="18" charset="0"/>
              </a:rPr>
              <a:t>how learning, attitude, and confidence</a:t>
            </a:r>
            <a:r>
              <a:rPr lang="en-US" dirty="0">
                <a:latin typeface="Times New Roman" panose="02020603050405020304" pitchFamily="18" charset="0"/>
                <a:cs typeface="Times New Roman" panose="02020603050405020304" pitchFamily="18" charset="0"/>
              </a:rPr>
              <a:t> lead to a buying decision.</a:t>
            </a:r>
          </a:p>
          <a:p>
            <a:pPr algn="just"/>
            <a:r>
              <a:rPr lang="en-US" b="1" dirty="0">
                <a:latin typeface="Times New Roman" panose="02020603050405020304" pitchFamily="18" charset="0"/>
                <a:cs typeface="Times New Roman" panose="02020603050405020304" pitchFamily="18" charset="0"/>
              </a:rPr>
              <a:t>a. Motives</a:t>
            </a:r>
          </a:p>
          <a:p>
            <a:pPr algn="just"/>
            <a:r>
              <a:rPr lang="en-US" dirty="0">
                <a:latin typeface="Times New Roman" panose="02020603050405020304" pitchFamily="18" charset="0"/>
                <a:cs typeface="Times New Roman" panose="02020603050405020304" pitchFamily="18" charset="0"/>
              </a:rPr>
              <a:t>The reasons behind buying.</a:t>
            </a:r>
          </a:p>
          <a:p>
            <a:pPr algn="just"/>
            <a:r>
              <a:rPr lang="en-US" b="1" dirty="0">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Wanting a fuel-efficient car to save money.</a:t>
            </a:r>
          </a:p>
          <a:p>
            <a:pPr algn="just"/>
            <a:r>
              <a:rPr lang="en-US" b="1" dirty="0">
                <a:latin typeface="Times New Roman" panose="02020603050405020304" pitchFamily="18" charset="0"/>
                <a:cs typeface="Times New Roman" panose="02020603050405020304" pitchFamily="18" charset="0"/>
              </a:rPr>
              <a:t>b. Choice Criteria</a:t>
            </a:r>
          </a:p>
          <a:p>
            <a:pPr algn="just"/>
            <a:r>
              <a:rPr lang="en-US" dirty="0">
                <a:latin typeface="Times New Roman" panose="02020603050405020304" pitchFamily="18" charset="0"/>
                <a:cs typeface="Times New Roman" panose="02020603050405020304" pitchFamily="18" charset="0"/>
              </a:rPr>
              <a:t>The factors you compare before buying.</a:t>
            </a:r>
          </a:p>
          <a:p>
            <a:pPr algn="just"/>
            <a:r>
              <a:rPr lang="en-US" b="1" dirty="0">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Price, mileage, design, safety, after-sales service.</a:t>
            </a:r>
          </a:p>
          <a:p>
            <a:pPr algn="just"/>
            <a:r>
              <a:rPr lang="en-US" b="1" dirty="0">
                <a:latin typeface="Times New Roman" panose="02020603050405020304" pitchFamily="18" charset="0"/>
                <a:cs typeface="Times New Roman" panose="02020603050405020304" pitchFamily="18" charset="0"/>
              </a:rPr>
              <a:t>c. Attitude</a:t>
            </a:r>
          </a:p>
          <a:p>
            <a:pPr algn="just"/>
            <a:r>
              <a:rPr lang="en-US" dirty="0">
                <a:latin typeface="Times New Roman" panose="02020603050405020304" pitchFamily="18" charset="0"/>
                <a:cs typeface="Times New Roman" panose="02020603050405020304" pitchFamily="18" charset="0"/>
              </a:rPr>
              <a:t>Your positive or negative feeling toward a brand.</a:t>
            </a:r>
          </a:p>
          <a:p>
            <a:pPr algn="just"/>
            <a:r>
              <a:rPr lang="en-US" b="1" dirty="0">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“I like Toyota because it’s reliable.”</a:t>
            </a:r>
          </a:p>
          <a:p>
            <a:pPr algn="just"/>
            <a:r>
              <a:rPr lang="en-US" b="1" dirty="0">
                <a:latin typeface="Times New Roman" panose="02020603050405020304" pitchFamily="18" charset="0"/>
                <a:cs typeface="Times New Roman" panose="02020603050405020304" pitchFamily="18" charset="0"/>
              </a:rPr>
              <a:t>d. Confidence</a:t>
            </a:r>
          </a:p>
          <a:p>
            <a:pPr algn="just"/>
            <a:r>
              <a:rPr lang="en-US" dirty="0">
                <a:latin typeface="Times New Roman" panose="02020603050405020304" pitchFamily="18" charset="0"/>
                <a:cs typeface="Times New Roman" panose="02020603050405020304" pitchFamily="18" charset="0"/>
              </a:rPr>
              <a:t>Your trust in your decision.</a:t>
            </a:r>
          </a:p>
          <a:p>
            <a:pPr algn="just"/>
            <a:r>
              <a:rPr lang="en-US" b="1" dirty="0">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Feeling sure you chose the right model after research.</a:t>
            </a:r>
          </a:p>
          <a:p>
            <a:pPr algn="just"/>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10272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80B6-D906-2619-564B-ACA114147F8A}"/>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6FAD9F23-2581-922E-00F8-662DEBEFC962}"/>
              </a:ext>
            </a:extLst>
          </p:cNvPr>
          <p:cNvSpPr>
            <a:spLocks noGrp="1"/>
          </p:cNvSpPr>
          <p:nvPr>
            <p:ph idx="1"/>
          </p:nvPr>
        </p:nvSpPr>
        <p:spPr>
          <a:xfrm>
            <a:off x="838200" y="1457325"/>
            <a:ext cx="10515600" cy="5181600"/>
          </a:xfrm>
        </p:spPr>
        <p:txBody>
          <a:bodyPr>
            <a:normAutofit fontScale="92500" lnSpcReduction="10000"/>
          </a:bodyPr>
          <a:lstStyle/>
          <a:p>
            <a:pPr algn="just">
              <a:lnSpc>
                <a:spcPct val="110000"/>
              </a:lnSpc>
            </a:pPr>
            <a:r>
              <a:rPr lang="en-US" b="1" dirty="0">
                <a:latin typeface="Times New Roman" panose="02020603050405020304" pitchFamily="18" charset="0"/>
                <a:cs typeface="Times New Roman" panose="02020603050405020304" pitchFamily="18" charset="0"/>
              </a:rPr>
              <a:t>e. Brand Comprehension</a:t>
            </a:r>
          </a:p>
          <a:p>
            <a:pPr algn="just">
              <a:lnSpc>
                <a:spcPct val="110000"/>
              </a:lnSpc>
            </a:pPr>
            <a:r>
              <a:rPr lang="en-US" dirty="0">
                <a:latin typeface="Times New Roman" panose="02020603050405020304" pitchFamily="18" charset="0"/>
                <a:cs typeface="Times New Roman" panose="02020603050405020304" pitchFamily="18" charset="0"/>
              </a:rPr>
              <a:t>Understanding what each brand offers.</a:t>
            </a:r>
          </a:p>
          <a:p>
            <a:pPr algn="just">
              <a:lnSpc>
                <a:spcPct val="110000"/>
              </a:lnSpc>
            </a:pPr>
            <a:r>
              <a:rPr lang="en-US" b="1" dirty="0">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Knowing Maruti = economical, Hyundai = stylish, Honda = quality.</a:t>
            </a:r>
          </a:p>
          <a:p>
            <a:pPr algn="just">
              <a:lnSpc>
                <a:spcPct val="110000"/>
              </a:lnSpc>
            </a:pPr>
            <a:r>
              <a:rPr lang="en-US" b="1" dirty="0">
                <a:latin typeface="Times New Roman" panose="02020603050405020304" pitchFamily="18" charset="0"/>
                <a:cs typeface="Times New Roman" panose="02020603050405020304" pitchFamily="18" charset="0"/>
              </a:rPr>
              <a:t>f. Intention</a:t>
            </a:r>
          </a:p>
          <a:p>
            <a:pPr algn="just">
              <a:lnSpc>
                <a:spcPct val="110000"/>
              </a:lnSpc>
            </a:pPr>
            <a:r>
              <a:rPr lang="en-US" dirty="0">
                <a:latin typeface="Times New Roman" panose="02020603050405020304" pitchFamily="18" charset="0"/>
                <a:cs typeface="Times New Roman" panose="02020603050405020304" pitchFamily="18" charset="0"/>
              </a:rPr>
              <a:t>Your plan to buy a specific product.</a:t>
            </a:r>
          </a:p>
          <a:p>
            <a:pPr algn="just">
              <a:lnSpc>
                <a:spcPct val="110000"/>
              </a:lnSpc>
            </a:pPr>
            <a:r>
              <a:rPr lang="en-US" b="1" dirty="0">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“I’ve decided to buy a Hyundai Creta next month.”</a:t>
            </a:r>
          </a:p>
          <a:p>
            <a:pPr algn="just">
              <a:lnSpc>
                <a:spcPct val="110000"/>
              </a:lnSpc>
            </a:pPr>
            <a:r>
              <a:rPr lang="en-US" b="1" dirty="0">
                <a:latin typeface="Times New Roman" panose="02020603050405020304" pitchFamily="18" charset="0"/>
                <a:cs typeface="Times New Roman" panose="02020603050405020304" pitchFamily="18" charset="0"/>
              </a:rPr>
              <a:t>g. Satisfaction</a:t>
            </a:r>
          </a:p>
          <a:p>
            <a:pPr algn="just">
              <a:lnSpc>
                <a:spcPct val="110000"/>
              </a:lnSpc>
            </a:pPr>
            <a:r>
              <a:rPr lang="en-US" dirty="0">
                <a:latin typeface="Times New Roman" panose="02020603050405020304" pitchFamily="18" charset="0"/>
                <a:cs typeface="Times New Roman" panose="02020603050405020304" pitchFamily="18" charset="0"/>
              </a:rPr>
              <a:t>Comes after the purchase if the product meets expectations.</a:t>
            </a:r>
          </a:p>
          <a:p>
            <a:pPr algn="just">
              <a:lnSpc>
                <a:spcPct val="110000"/>
              </a:lnSpc>
            </a:pPr>
            <a:r>
              <a:rPr lang="en-US" b="1" dirty="0">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You’re happy with your car’s mileage and comfort.</a:t>
            </a:r>
          </a:p>
          <a:p>
            <a:pPr algn="just">
              <a:lnSpc>
                <a:spcPct val="110000"/>
              </a:lnSpc>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46851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34D8B-7EA6-A16F-EAB8-0943DF19D08B}"/>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F6E009C-E1A8-9CF6-4A7D-954E62392681}"/>
              </a:ext>
            </a:extLst>
          </p:cNvPr>
          <p:cNvSpPr>
            <a:spLocks noGrp="1"/>
          </p:cNvSpPr>
          <p:nvPr>
            <p:ph idx="1"/>
          </p:nvPr>
        </p:nvSpPr>
        <p:spPr>
          <a:xfrm>
            <a:off x="838200" y="1285875"/>
            <a:ext cx="10829925" cy="5101122"/>
          </a:xfrm>
        </p:spPr>
        <p:txBody>
          <a:bodyPr>
            <a:normAutofit/>
          </a:bodyPr>
          <a:lstStyle/>
          <a:p>
            <a:pPr algn="just"/>
            <a:r>
              <a:rPr lang="en-US" sz="2200" b="1" dirty="0">
                <a:latin typeface="Times New Roman" panose="02020603050405020304" pitchFamily="18" charset="0"/>
                <a:cs typeface="Times New Roman" panose="02020603050405020304" pitchFamily="18" charset="0"/>
              </a:rPr>
              <a:t> Outputs</a:t>
            </a:r>
          </a:p>
          <a:p>
            <a:pPr algn="just"/>
            <a:r>
              <a:rPr lang="en-US" sz="2200" dirty="0">
                <a:latin typeface="Times New Roman" panose="02020603050405020304" pitchFamily="18" charset="0"/>
                <a:cs typeface="Times New Roman" panose="02020603050405020304" pitchFamily="18" charset="0"/>
              </a:rPr>
              <a:t>These are the </a:t>
            </a:r>
            <a:r>
              <a:rPr lang="en-US" sz="2200" b="1" dirty="0">
                <a:latin typeface="Times New Roman" panose="02020603050405020304" pitchFamily="18" charset="0"/>
                <a:cs typeface="Times New Roman" panose="02020603050405020304" pitchFamily="18" charset="0"/>
              </a:rPr>
              <a:t>final results of the decision process.</a:t>
            </a:r>
            <a:endParaRPr lang="en-US" sz="2200" dirty="0">
              <a:latin typeface="Times New Roman" panose="02020603050405020304" pitchFamily="18" charset="0"/>
              <a:cs typeface="Times New Roman" panose="02020603050405020304" pitchFamily="18" charset="0"/>
            </a:endParaRPr>
          </a:p>
          <a:p>
            <a:pPr algn="just"/>
            <a:r>
              <a:rPr lang="en-US" sz="2200" b="1" dirty="0">
                <a:latin typeface="Times New Roman" panose="02020603050405020304" pitchFamily="18" charset="0"/>
                <a:cs typeface="Times New Roman" panose="02020603050405020304" pitchFamily="18" charset="0"/>
              </a:rPr>
              <a:t>Attention</a:t>
            </a:r>
            <a:r>
              <a:rPr lang="en-US" sz="2200" dirty="0">
                <a:latin typeface="Times New Roman" panose="02020603050405020304" pitchFamily="18" charset="0"/>
                <a:cs typeface="Times New Roman" panose="02020603050405020304" pitchFamily="18" charset="0"/>
              </a:rPr>
              <a:t> → You noticed the brand.</a:t>
            </a:r>
          </a:p>
          <a:p>
            <a:pPr algn="just"/>
            <a:r>
              <a:rPr lang="en-US" sz="2200" b="1" dirty="0">
                <a:latin typeface="Times New Roman" panose="02020603050405020304" pitchFamily="18" charset="0"/>
                <a:cs typeface="Times New Roman" panose="02020603050405020304" pitchFamily="18" charset="0"/>
              </a:rPr>
              <a:t>Brand Comprehension</a:t>
            </a:r>
            <a:r>
              <a:rPr lang="en-US" sz="2200" dirty="0">
                <a:latin typeface="Times New Roman" panose="02020603050405020304" pitchFamily="18" charset="0"/>
                <a:cs typeface="Times New Roman" panose="02020603050405020304" pitchFamily="18" charset="0"/>
              </a:rPr>
              <a:t> → You learned what the brand offers.</a:t>
            </a:r>
          </a:p>
          <a:p>
            <a:pPr algn="just"/>
            <a:r>
              <a:rPr lang="en-US" sz="2200" b="1" dirty="0">
                <a:latin typeface="Times New Roman" panose="02020603050405020304" pitchFamily="18" charset="0"/>
                <a:cs typeface="Times New Roman" panose="02020603050405020304" pitchFamily="18" charset="0"/>
              </a:rPr>
              <a:t>Attitude</a:t>
            </a:r>
            <a:r>
              <a:rPr lang="en-US" sz="2200" dirty="0">
                <a:latin typeface="Times New Roman" panose="02020603050405020304" pitchFamily="18" charset="0"/>
                <a:cs typeface="Times New Roman" panose="02020603050405020304" pitchFamily="18" charset="0"/>
              </a:rPr>
              <a:t> → You developed a liking for it.</a:t>
            </a:r>
          </a:p>
          <a:p>
            <a:pPr algn="just"/>
            <a:r>
              <a:rPr lang="en-US" sz="2200" b="1" dirty="0">
                <a:latin typeface="Times New Roman" panose="02020603050405020304" pitchFamily="18" charset="0"/>
                <a:cs typeface="Times New Roman" panose="02020603050405020304" pitchFamily="18" charset="0"/>
              </a:rPr>
              <a:t>Intention</a:t>
            </a:r>
            <a:r>
              <a:rPr lang="en-US" sz="2200" dirty="0">
                <a:latin typeface="Times New Roman" panose="02020603050405020304" pitchFamily="18" charset="0"/>
                <a:cs typeface="Times New Roman" panose="02020603050405020304" pitchFamily="18" charset="0"/>
              </a:rPr>
              <a:t> → You planned to buy it.</a:t>
            </a:r>
          </a:p>
          <a:p>
            <a:pPr algn="just"/>
            <a:r>
              <a:rPr lang="en-US" sz="2200" b="1" dirty="0">
                <a:latin typeface="Times New Roman" panose="02020603050405020304" pitchFamily="18" charset="0"/>
                <a:cs typeface="Times New Roman" panose="02020603050405020304" pitchFamily="18" charset="0"/>
              </a:rPr>
              <a:t>Purchase</a:t>
            </a:r>
            <a:r>
              <a:rPr lang="en-US" sz="2200" dirty="0">
                <a:latin typeface="Times New Roman" panose="02020603050405020304" pitchFamily="18" charset="0"/>
                <a:cs typeface="Times New Roman" panose="02020603050405020304" pitchFamily="18" charset="0"/>
              </a:rPr>
              <a:t> → You bought it.</a:t>
            </a:r>
          </a:p>
          <a:p>
            <a:pPr algn="just"/>
            <a:r>
              <a:rPr lang="en-US" sz="2000" b="1" dirty="0">
                <a:latin typeface="Times New Roman" panose="02020603050405020304" pitchFamily="18" charset="0"/>
                <a:cs typeface="Times New Roman" panose="02020603050405020304" pitchFamily="18" charset="0"/>
              </a:rPr>
              <a:t>Example: For a Car Purchase:</a:t>
            </a:r>
          </a:p>
          <a:p>
            <a:pPr algn="just"/>
            <a:endParaRPr lang="en-US" sz="2000" dirty="0">
              <a:latin typeface="Times New Roman" panose="02020603050405020304" pitchFamily="18" charset="0"/>
              <a:cs typeface="Times New Roman" panose="02020603050405020304" pitchFamily="18" charset="0"/>
            </a:endParaRPr>
          </a:p>
          <a:p>
            <a:pPr algn="just"/>
            <a:endParaRPr lang="en-IN" sz="22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3AB790E6-3FB9-9BC4-2303-9ABF079D306A}"/>
              </a:ext>
            </a:extLst>
          </p:cNvPr>
          <p:cNvGraphicFramePr>
            <a:graphicFrameLocks noGrp="1"/>
          </p:cNvGraphicFramePr>
          <p:nvPr>
            <p:extLst>
              <p:ext uri="{D42A27DB-BD31-4B8C-83A1-F6EECF244321}">
                <p14:modId xmlns:p14="http://schemas.microsoft.com/office/powerpoint/2010/main" val="725361051"/>
              </p:ext>
            </p:extLst>
          </p:nvPr>
        </p:nvGraphicFramePr>
        <p:xfrm>
          <a:off x="1226117" y="4763135"/>
          <a:ext cx="10285798" cy="1814945"/>
        </p:xfrm>
        <a:graphic>
          <a:graphicData uri="http://schemas.openxmlformats.org/drawingml/2006/table">
            <a:tbl>
              <a:tblPr>
                <a:tableStyleId>{08FB837D-C827-4EFA-A057-4D05807E0F7C}</a:tableStyleId>
              </a:tblPr>
              <a:tblGrid>
                <a:gridCol w="2888683">
                  <a:extLst>
                    <a:ext uri="{9D8B030D-6E8A-4147-A177-3AD203B41FA5}">
                      <a16:colId xmlns:a16="http://schemas.microsoft.com/office/drawing/2014/main" val="1433611646"/>
                    </a:ext>
                  </a:extLst>
                </a:gridCol>
                <a:gridCol w="7397115">
                  <a:extLst>
                    <a:ext uri="{9D8B030D-6E8A-4147-A177-3AD203B41FA5}">
                      <a16:colId xmlns:a16="http://schemas.microsoft.com/office/drawing/2014/main" val="2241285856"/>
                    </a:ext>
                  </a:extLst>
                </a:gridCol>
              </a:tblGrid>
              <a:tr h="230533">
                <a:tc>
                  <a:txBody>
                    <a:bodyPr/>
                    <a:lstStyle/>
                    <a:p>
                      <a:pPr>
                        <a:buNone/>
                      </a:pPr>
                      <a:r>
                        <a:rPr lang="en-IN" sz="1600"/>
                        <a:t>Stage</a:t>
                      </a:r>
                    </a:p>
                  </a:txBody>
                  <a:tcPr anchor="ctr"/>
                </a:tc>
                <a:tc>
                  <a:txBody>
                    <a:bodyPr/>
                    <a:lstStyle/>
                    <a:p>
                      <a:pPr>
                        <a:buNone/>
                      </a:pPr>
                      <a:r>
                        <a:rPr lang="en-IN" sz="1600"/>
                        <a:t>Example</a:t>
                      </a:r>
                    </a:p>
                  </a:txBody>
                  <a:tcPr anchor="ctr"/>
                </a:tc>
                <a:extLst>
                  <a:ext uri="{0D108BD9-81ED-4DB2-BD59-A6C34878D82A}">
                    <a16:rowId xmlns:a16="http://schemas.microsoft.com/office/drawing/2014/main" val="3947647561"/>
                  </a:ext>
                </a:extLst>
              </a:tr>
              <a:tr h="473825">
                <a:tc>
                  <a:txBody>
                    <a:bodyPr/>
                    <a:lstStyle/>
                    <a:p>
                      <a:pPr>
                        <a:buNone/>
                      </a:pPr>
                      <a:r>
                        <a:rPr lang="en-IN" sz="1600" b="1" dirty="0"/>
                        <a:t>Input Stimulus</a:t>
                      </a:r>
                      <a:endParaRPr lang="en-IN" sz="1600" dirty="0"/>
                    </a:p>
                  </a:txBody>
                  <a:tcPr anchor="ctr"/>
                </a:tc>
                <a:tc>
                  <a:txBody>
                    <a:bodyPr/>
                    <a:lstStyle/>
                    <a:p>
                      <a:pPr>
                        <a:buNone/>
                      </a:pPr>
                      <a:r>
                        <a:rPr lang="en-US" sz="1600" dirty="0"/>
                        <a:t>See an ad (symbolic), visit a showroom (significative), get friend’s opinion (social)</a:t>
                      </a:r>
                    </a:p>
                  </a:txBody>
                  <a:tcPr anchor="ctr"/>
                </a:tc>
                <a:extLst>
                  <a:ext uri="{0D108BD9-81ED-4DB2-BD59-A6C34878D82A}">
                    <a16:rowId xmlns:a16="http://schemas.microsoft.com/office/drawing/2014/main" val="243486177"/>
                  </a:ext>
                </a:extLst>
              </a:tr>
              <a:tr h="230533">
                <a:tc>
                  <a:txBody>
                    <a:bodyPr/>
                    <a:lstStyle/>
                    <a:p>
                      <a:pPr>
                        <a:buNone/>
                      </a:pPr>
                      <a:r>
                        <a:rPr lang="en-IN" sz="1600" b="1" dirty="0"/>
                        <a:t>Perceptual</a:t>
                      </a:r>
                      <a:endParaRPr lang="en-IN" sz="1600" dirty="0"/>
                    </a:p>
                  </a:txBody>
                  <a:tcPr anchor="ctr"/>
                </a:tc>
                <a:tc>
                  <a:txBody>
                    <a:bodyPr/>
                    <a:lstStyle/>
                    <a:p>
                      <a:pPr>
                        <a:buNone/>
                      </a:pPr>
                      <a:r>
                        <a:rPr lang="en-US" sz="1600" dirty="0"/>
                        <a:t>Pay attention to mileage, ignore flashy ads</a:t>
                      </a:r>
                    </a:p>
                  </a:txBody>
                  <a:tcPr anchor="ctr"/>
                </a:tc>
                <a:extLst>
                  <a:ext uri="{0D108BD9-81ED-4DB2-BD59-A6C34878D82A}">
                    <a16:rowId xmlns:a16="http://schemas.microsoft.com/office/drawing/2014/main" val="4178873423"/>
                  </a:ext>
                </a:extLst>
              </a:tr>
              <a:tr h="230533">
                <a:tc>
                  <a:txBody>
                    <a:bodyPr/>
                    <a:lstStyle/>
                    <a:p>
                      <a:pPr>
                        <a:buNone/>
                      </a:pPr>
                      <a:r>
                        <a:rPr lang="en-IN" sz="1600" b="1"/>
                        <a:t>Learning</a:t>
                      </a:r>
                      <a:endParaRPr lang="en-IN" sz="1600"/>
                    </a:p>
                  </a:txBody>
                  <a:tcPr anchor="ctr"/>
                </a:tc>
                <a:tc>
                  <a:txBody>
                    <a:bodyPr/>
                    <a:lstStyle/>
                    <a:p>
                      <a:pPr>
                        <a:buNone/>
                      </a:pPr>
                      <a:r>
                        <a:rPr lang="en-US" sz="1600"/>
                        <a:t>Compare brands, form attitude, gain confidence</a:t>
                      </a:r>
                    </a:p>
                  </a:txBody>
                  <a:tcPr anchor="ctr"/>
                </a:tc>
                <a:extLst>
                  <a:ext uri="{0D108BD9-81ED-4DB2-BD59-A6C34878D82A}">
                    <a16:rowId xmlns:a16="http://schemas.microsoft.com/office/drawing/2014/main" val="3741462244"/>
                  </a:ext>
                </a:extLst>
              </a:tr>
              <a:tr h="230533">
                <a:tc>
                  <a:txBody>
                    <a:bodyPr/>
                    <a:lstStyle/>
                    <a:p>
                      <a:pPr>
                        <a:buNone/>
                      </a:pPr>
                      <a:r>
                        <a:rPr lang="en-IN" sz="1600" b="1"/>
                        <a:t>Output</a:t>
                      </a:r>
                      <a:endParaRPr lang="en-IN" sz="1600"/>
                    </a:p>
                  </a:txBody>
                  <a:tcPr anchor="ctr"/>
                </a:tc>
                <a:tc>
                  <a:txBody>
                    <a:bodyPr/>
                    <a:lstStyle/>
                    <a:p>
                      <a:pPr>
                        <a:buNone/>
                      </a:pPr>
                      <a:r>
                        <a:rPr lang="en-US" sz="1600" dirty="0"/>
                        <a:t>Decide → Intend → Purchase → Feel satisfied</a:t>
                      </a:r>
                    </a:p>
                  </a:txBody>
                  <a:tcPr anchor="ctr"/>
                </a:tc>
                <a:extLst>
                  <a:ext uri="{0D108BD9-81ED-4DB2-BD59-A6C34878D82A}">
                    <a16:rowId xmlns:a16="http://schemas.microsoft.com/office/drawing/2014/main" val="2915285395"/>
                  </a:ext>
                </a:extLst>
              </a:tr>
            </a:tbl>
          </a:graphicData>
        </a:graphic>
      </p:graphicFrame>
    </p:spTree>
    <p:extLst>
      <p:ext uri="{BB962C8B-B14F-4D97-AF65-F5344CB8AC3E}">
        <p14:creationId xmlns:p14="http://schemas.microsoft.com/office/powerpoint/2010/main" val="39123658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9F6F4-C04A-BDC8-F311-9DF3C9289A01}"/>
              </a:ext>
            </a:extLst>
          </p:cNvPr>
          <p:cNvSpPr>
            <a:spLocks noGrp="1"/>
          </p:cNvSpPr>
          <p:nvPr>
            <p:ph type="title"/>
          </p:nvPr>
        </p:nvSpPr>
        <p:spPr>
          <a:xfrm>
            <a:off x="771525" y="1557852"/>
            <a:ext cx="11258550" cy="357188"/>
          </a:xfrm>
        </p:spPr>
        <p:txBody>
          <a:bodyPr>
            <a:noAutofit/>
          </a:bodyPr>
          <a:lstStyle/>
          <a:p>
            <a:r>
              <a:rPr lang="en-US" sz="2800" b="1" dirty="0">
                <a:latin typeface="Times New Roman" panose="02020603050405020304" pitchFamily="18" charset="0"/>
                <a:cs typeface="Times New Roman" panose="02020603050405020304" pitchFamily="18" charset="0"/>
              </a:rPr>
              <a:t>The Engel Kollat Blackwell (EKB) Model of Consumer Behavior</a:t>
            </a:r>
            <a:br>
              <a:rPr lang="en-US" sz="2800" b="1" dirty="0">
                <a:latin typeface="Times New Roman" panose="02020603050405020304" pitchFamily="18" charset="0"/>
                <a:cs typeface="Times New Roman" panose="02020603050405020304" pitchFamily="18" charset="0"/>
              </a:rPr>
            </a:br>
            <a:endParaRPr lang="en-IN" sz="2800" dirty="0">
              <a:latin typeface="Times New Roman" panose="02020603050405020304" pitchFamily="18" charset="0"/>
              <a:cs typeface="Times New Roman" panose="02020603050405020304" pitchFamily="18" charset="0"/>
            </a:endParaRPr>
          </a:p>
        </p:txBody>
      </p:sp>
      <p:sp>
        <p:nvSpPr>
          <p:cNvPr id="4" name="Rectangle 1">
            <a:extLst>
              <a:ext uri="{FF2B5EF4-FFF2-40B4-BE49-F238E27FC236}">
                <a16:creationId xmlns:a16="http://schemas.microsoft.com/office/drawing/2014/main" id="{05C9DBB7-66A2-3725-330B-37F268DC041D}"/>
              </a:ext>
            </a:extLst>
          </p:cNvPr>
          <p:cNvSpPr>
            <a:spLocks noGrp="1" noChangeArrowheads="1"/>
          </p:cNvSpPr>
          <p:nvPr>
            <p:ph idx="1"/>
          </p:nvPr>
        </p:nvSpPr>
        <p:spPr bwMode="auto">
          <a:xfrm>
            <a:off x="923924" y="1915040"/>
            <a:ext cx="9886951"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a:lnSpc>
                <a:spcPct val="100000"/>
              </a:lnSpc>
            </a:pPr>
            <a:r>
              <a:rPr kumimoji="0" lang="en-US" altLang="en-US" sz="2400" b="0" i="0" u="none" strike="noStrike" cap="none" normalizeH="0" baseline="0" dirty="0">
                <a:ln>
                  <a:noFill/>
                </a:ln>
                <a:solidFill>
                  <a:srgbClr val="1D1D1F"/>
                </a:solidFill>
                <a:effectLst/>
                <a:latin typeface="Times New Roman" panose="02020603050405020304" pitchFamily="18" charset="0"/>
                <a:cs typeface="Times New Roman" panose="02020603050405020304" pitchFamily="18" charset="0"/>
              </a:rPr>
              <a:t>This model, like in other models, has gone through many revisions to improve its descriptive ability of the basic relationships between components and sub-components.</a:t>
            </a:r>
            <a:endParaRPr lang="en-US" altLang="en-US" sz="2400" dirty="0">
              <a:latin typeface="Times New Roman" panose="02020603050405020304" pitchFamily="18" charset="0"/>
              <a:cs typeface="Times New Roman" panose="02020603050405020304" pitchFamily="18" charset="0"/>
            </a:endParaRPr>
          </a:p>
          <a:p>
            <a:pPr algn="just">
              <a:lnSpc>
                <a:spcPct val="100000"/>
              </a:lnSpc>
            </a:pPr>
            <a:r>
              <a:rPr kumimoji="0" lang="en-US" altLang="en-US" sz="2400" b="0" i="0" u="none" strike="noStrike" cap="none" normalizeH="0" baseline="0" dirty="0">
                <a:ln>
                  <a:noFill/>
                </a:ln>
                <a:solidFill>
                  <a:srgbClr val="1D1D1F"/>
                </a:solidFill>
                <a:effectLst/>
                <a:latin typeface="Times New Roman" panose="02020603050405020304" pitchFamily="18" charset="0"/>
                <a:cs typeface="Times New Roman" panose="02020603050405020304" pitchFamily="18" charset="0"/>
              </a:rPr>
              <a:t>The Engel Kollat Blackwell model describes consumer behavior as a 4-step decision-making process involving problem recognition, information search, alternative evaluation, and purchase decision. </a:t>
            </a:r>
            <a:endParaRPr lang="en-US" altLang="en-US" sz="2400" dirty="0">
              <a:solidFill>
                <a:srgbClr val="1D1D1F"/>
              </a:solidFill>
              <a:latin typeface="Times New Roman" panose="02020603050405020304" pitchFamily="18" charset="0"/>
              <a:cs typeface="Times New Roman" panose="02020603050405020304" pitchFamily="18" charset="0"/>
            </a:endParaRPr>
          </a:p>
          <a:p>
            <a:pPr algn="just">
              <a:lnSpc>
                <a:spcPct val="100000"/>
              </a:lnSpc>
            </a:pPr>
            <a:r>
              <a:rPr kumimoji="0" lang="en-US" altLang="en-US" sz="2400" b="0" i="0" u="none" strike="noStrike" cap="none" normalizeH="0" baseline="0" dirty="0">
                <a:ln>
                  <a:noFill/>
                </a:ln>
                <a:solidFill>
                  <a:srgbClr val="1D1D1F"/>
                </a:solidFill>
                <a:effectLst/>
                <a:latin typeface="Times New Roman" panose="02020603050405020304" pitchFamily="18" charset="0"/>
                <a:cs typeface="Times New Roman" panose="02020603050405020304" pitchFamily="18" charset="0"/>
              </a:rPr>
              <a:t>The model also considers how external factors like culture, social class, and reference groups as well as internal factors like motivation, personality, and knowledge influence the consumer’s decision journey. </a:t>
            </a:r>
            <a:endParaRPr lang="en-US" altLang="en-US" sz="2400" dirty="0">
              <a:solidFill>
                <a:srgbClr val="1D1D1F"/>
              </a:solidFill>
              <a:latin typeface="Times New Roman" panose="02020603050405020304" pitchFamily="18" charset="0"/>
              <a:cs typeface="Times New Roman" panose="02020603050405020304" pitchFamily="18" charset="0"/>
            </a:endParaRPr>
          </a:p>
          <a:p>
            <a:pPr algn="just">
              <a:lnSpc>
                <a:spcPct val="100000"/>
              </a:lnSpc>
            </a:pPr>
            <a:r>
              <a:rPr kumimoji="0" lang="en-US" altLang="en-US" sz="2400" b="0" i="0" u="none" strike="noStrike" cap="none" normalizeH="0" baseline="0" dirty="0">
                <a:ln>
                  <a:noFill/>
                </a:ln>
                <a:solidFill>
                  <a:srgbClr val="1D1D1F"/>
                </a:solidFill>
                <a:effectLst/>
                <a:latin typeface="Times New Roman" panose="02020603050405020304" pitchFamily="18" charset="0"/>
                <a:cs typeface="Times New Roman" panose="02020603050405020304" pitchFamily="18" charset="0"/>
              </a:rPr>
              <a:t>A key feature is distinguishing between high and low involvement purchases based on perceived risk.</a:t>
            </a:r>
            <a:endPar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041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D65B2-88F4-C1CD-8177-740790D92213}"/>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26EC623F-583F-4D79-B7E1-29A8883AD992}"/>
              </a:ext>
            </a:extLst>
          </p:cNvPr>
          <p:cNvSpPr>
            <a:spLocks noGrp="1"/>
          </p:cNvSpPr>
          <p:nvPr>
            <p:ph idx="1"/>
          </p:nvPr>
        </p:nvSpPr>
        <p:spPr>
          <a:xfrm>
            <a:off x="1006983" y="1381125"/>
            <a:ext cx="10515600" cy="5208079"/>
          </a:xfrm>
        </p:spPr>
        <p:txBody>
          <a:bodyPr>
            <a:normAutofit fontScale="62500" lnSpcReduction="20000"/>
          </a:bodyPr>
          <a:lstStyle/>
          <a:p>
            <a:pPr algn="just">
              <a:lnSpc>
                <a:spcPct val="120000"/>
              </a:lnSpc>
            </a:pPr>
            <a:r>
              <a:rPr lang="en-US" b="1" dirty="0">
                <a:latin typeface="Times New Roman" panose="02020603050405020304" pitchFamily="18" charset="0"/>
                <a:cs typeface="Times New Roman" panose="02020603050405020304" pitchFamily="18" charset="0"/>
              </a:rPr>
              <a:t>2. Information Search </a:t>
            </a:r>
            <a:endParaRPr lang="en-US" dirty="0">
              <a:latin typeface="Times New Roman" panose="02020603050405020304" pitchFamily="18" charset="0"/>
              <a:cs typeface="Times New Roman" panose="02020603050405020304" pitchFamily="18" charset="0"/>
            </a:endParaRPr>
          </a:p>
          <a:p>
            <a:pPr algn="just">
              <a:lnSpc>
                <a:spcPct val="120000"/>
              </a:lnSpc>
            </a:pPr>
            <a:r>
              <a:rPr lang="en-US" dirty="0">
                <a:latin typeface="Times New Roman" panose="02020603050405020304" pitchFamily="18" charset="0"/>
                <a:cs typeface="Times New Roman" panose="02020603050405020304" pitchFamily="18" charset="0"/>
              </a:rPr>
              <a:t>Information search is done to know about product or service, price, place and so on. In the process of decision making, the consumer engages in both internal and external information search. </a:t>
            </a:r>
          </a:p>
          <a:p>
            <a:pPr algn="just">
              <a:lnSpc>
                <a:spcPct val="110000"/>
              </a:lnSpc>
            </a:pPr>
            <a:r>
              <a:rPr lang="en-US" dirty="0">
                <a:latin typeface="Times New Roman" panose="02020603050405020304" pitchFamily="18" charset="0"/>
                <a:cs typeface="Times New Roman" panose="02020603050405020304" pitchFamily="18" charset="0"/>
              </a:rPr>
              <a:t>Search of information process itself can be divided into two parts  namely </a:t>
            </a:r>
            <a:r>
              <a:rPr lang="en-US" b="1" dirty="0">
                <a:latin typeface="Times New Roman" panose="02020603050405020304" pitchFamily="18" charset="0"/>
                <a:cs typeface="Times New Roman" panose="02020603050405020304" pitchFamily="18" charset="0"/>
              </a:rPr>
              <a:t>the Internal search and External search. </a:t>
            </a:r>
          </a:p>
          <a:p>
            <a:pPr algn="just">
              <a:lnSpc>
                <a:spcPct val="110000"/>
              </a:lnSpc>
            </a:pPr>
            <a:r>
              <a:rPr lang="en-US" dirty="0">
                <a:latin typeface="Times New Roman" panose="02020603050405020304" pitchFamily="18" charset="0"/>
                <a:cs typeface="Times New Roman" panose="02020603050405020304" pitchFamily="18" charset="0"/>
              </a:rPr>
              <a:t>In </a:t>
            </a:r>
            <a:r>
              <a:rPr lang="en-US" b="1" dirty="0">
                <a:latin typeface="Times New Roman" panose="02020603050405020304" pitchFamily="18" charset="0"/>
                <a:cs typeface="Times New Roman" panose="02020603050405020304" pitchFamily="18" charset="0"/>
              </a:rPr>
              <a:t>internal search, </a:t>
            </a:r>
            <a:r>
              <a:rPr lang="en-US" dirty="0">
                <a:latin typeface="Times New Roman" panose="02020603050405020304" pitchFamily="18" charset="0"/>
                <a:cs typeface="Times New Roman" panose="02020603050405020304" pitchFamily="18" charset="0"/>
              </a:rPr>
              <a:t>the consumers compare the alternatives from their own experiences and memories depending on their own past</a:t>
            </a:r>
            <a:r>
              <a:rPr lang="en-IN"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experiences and knowledge. </a:t>
            </a:r>
          </a:p>
          <a:p>
            <a:pPr algn="just">
              <a:lnSpc>
                <a:spcPct val="110000"/>
              </a:lnSpc>
            </a:pPr>
            <a:r>
              <a:rPr lang="en-US" dirty="0">
                <a:latin typeface="Times New Roman" panose="02020603050405020304" pitchFamily="18" charset="0"/>
                <a:cs typeface="Times New Roman" panose="02020603050405020304" pitchFamily="18" charset="0"/>
              </a:rPr>
              <a:t>For example, searching for fast food can be an example for internal search because customers often use their knowledge and tastes to choose the right product they need rather than asking someone for an advice. </a:t>
            </a:r>
          </a:p>
          <a:p>
            <a:pPr algn="just">
              <a:lnSpc>
                <a:spcPct val="110000"/>
              </a:lnSpc>
            </a:pPr>
            <a:r>
              <a:rPr lang="en-US" dirty="0">
                <a:latin typeface="Times New Roman" panose="02020603050405020304" pitchFamily="18" charset="0"/>
                <a:cs typeface="Times New Roman" panose="02020603050405020304" pitchFamily="18" charset="0"/>
              </a:rPr>
              <a:t>On the other hand, </a:t>
            </a:r>
            <a:r>
              <a:rPr lang="en-US" b="1" dirty="0">
                <a:latin typeface="Times New Roman" panose="02020603050405020304" pitchFamily="18" charset="0"/>
                <a:cs typeface="Times New Roman" panose="02020603050405020304" pitchFamily="18" charset="0"/>
              </a:rPr>
              <a:t>external search </a:t>
            </a:r>
            <a:r>
              <a:rPr lang="en-US" dirty="0">
                <a:latin typeface="Times New Roman" panose="02020603050405020304" pitchFamily="18" charset="0"/>
                <a:cs typeface="Times New Roman" panose="02020603050405020304" pitchFamily="18" charset="0"/>
              </a:rPr>
              <a:t>tends to be for bigger purchases such as home appliances or gadgets. </a:t>
            </a:r>
          </a:p>
          <a:p>
            <a:pPr algn="just">
              <a:lnSpc>
                <a:spcPct val="110000"/>
              </a:lnSpc>
            </a:pPr>
            <a:r>
              <a:rPr lang="en-US" dirty="0">
                <a:latin typeface="Times New Roman" panose="02020603050405020304" pitchFamily="18" charset="0"/>
                <a:cs typeface="Times New Roman" panose="02020603050405020304" pitchFamily="18" charset="0"/>
              </a:rPr>
              <a:t>For instance, consumers who wish to buy new furniture or a mobile phone tend to ask friends’ opinion and advices or search in the magazines and media before making a purchasing decision.</a:t>
            </a:r>
          </a:p>
          <a:p>
            <a:pPr algn="just">
              <a:lnSpc>
                <a:spcPct val="120000"/>
              </a:lnSpc>
            </a:pPr>
            <a:r>
              <a:rPr lang="en-US" dirty="0">
                <a:latin typeface="Times New Roman" panose="02020603050405020304" pitchFamily="18" charset="0"/>
                <a:cs typeface="Times New Roman" panose="02020603050405020304" pitchFamily="18" charset="0"/>
              </a:rPr>
              <a:t>The amount of efforts a buyer put in information search depends on various factors like market, competition, difference in brands, product characteristics, product importance, and so on. </a:t>
            </a:r>
          </a:p>
          <a:p>
            <a:pPr algn="just">
              <a:lnSpc>
                <a:spcPct val="120000"/>
              </a:lnSpc>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09494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29A16-FB25-B807-E149-1D100A473432}"/>
              </a:ext>
            </a:extLst>
          </p:cNvPr>
          <p:cNvSpPr>
            <a:spLocks noGrp="1"/>
          </p:cNvSpPr>
          <p:nvPr>
            <p:ph type="title"/>
          </p:nvPr>
        </p:nvSpPr>
        <p:spPr/>
        <p:txBody>
          <a:bodyPr/>
          <a:lstStyle/>
          <a:p>
            <a:endParaRPr lang="en-IN"/>
          </a:p>
        </p:txBody>
      </p:sp>
      <p:pic>
        <p:nvPicPr>
          <p:cNvPr id="5" name="Content Placeholder 4" descr="A diagram of a process&#10;&#10;AI-generated content may be incorrect.">
            <a:extLst>
              <a:ext uri="{FF2B5EF4-FFF2-40B4-BE49-F238E27FC236}">
                <a16:creationId xmlns:a16="http://schemas.microsoft.com/office/drawing/2014/main" id="{78BCEF8A-71E2-BD61-AFB3-DDDC1D070B2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75397" y="1420060"/>
            <a:ext cx="6441205" cy="5356302"/>
          </a:xfrm>
        </p:spPr>
      </p:pic>
    </p:spTree>
    <p:extLst>
      <p:ext uri="{BB962C8B-B14F-4D97-AF65-F5344CB8AC3E}">
        <p14:creationId xmlns:p14="http://schemas.microsoft.com/office/powerpoint/2010/main" val="165268637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40F84-A570-E45C-03AA-C945CE0127A9}"/>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DBDAFABE-E8D8-2446-DD02-33D33E0B08F7}"/>
              </a:ext>
            </a:extLst>
          </p:cNvPr>
          <p:cNvSpPr>
            <a:spLocks noGrp="1"/>
          </p:cNvSpPr>
          <p:nvPr>
            <p:ph idx="1"/>
          </p:nvPr>
        </p:nvSpPr>
        <p:spPr>
          <a:xfrm>
            <a:off x="600076" y="1216026"/>
            <a:ext cx="11277600" cy="5276849"/>
          </a:xfrm>
        </p:spPr>
        <p:txBody>
          <a:bodyPr>
            <a:noAutofit/>
          </a:bodyPr>
          <a:lstStyle/>
          <a:p>
            <a:pPr algn="just">
              <a:lnSpc>
                <a:spcPct val="120000"/>
              </a:lnSpc>
            </a:pPr>
            <a:r>
              <a:rPr lang="en-US" sz="1600" dirty="0">
                <a:latin typeface="Times New Roman" panose="02020603050405020304" pitchFamily="18" charset="0"/>
                <a:cs typeface="Times New Roman" panose="02020603050405020304" pitchFamily="18" charset="0"/>
              </a:rPr>
              <a:t>The Engel Kollat Blackwell Model of Consumer Behavior or  consists of four distinct stages;</a:t>
            </a:r>
          </a:p>
          <a:p>
            <a:pPr algn="just">
              <a:lnSpc>
                <a:spcPct val="120000"/>
              </a:lnSpc>
            </a:pPr>
            <a:r>
              <a:rPr lang="en-US" sz="1600" b="1" dirty="0">
                <a:latin typeface="Times New Roman" panose="02020603050405020304" pitchFamily="18" charset="0"/>
                <a:cs typeface="Times New Roman" panose="02020603050405020304" pitchFamily="18" charset="0"/>
              </a:rPr>
              <a:t>Information Input Stage:  </a:t>
            </a:r>
            <a:r>
              <a:rPr lang="en-US" sz="1600" dirty="0">
                <a:latin typeface="Times New Roman" panose="02020603050405020304" pitchFamily="18" charset="0"/>
                <a:cs typeface="Times New Roman" panose="02020603050405020304" pitchFamily="18" charset="0"/>
              </a:rPr>
              <a:t>At this stage the consumer gets information from marketing and non-marketing sources, which also influence the problem recognition stage of the decision-making process. </a:t>
            </a:r>
            <a:endParaRPr lang="en-US" sz="1600" b="1" dirty="0">
              <a:latin typeface="Times New Roman" panose="02020603050405020304" pitchFamily="18" charset="0"/>
              <a:cs typeface="Times New Roman" panose="02020603050405020304" pitchFamily="18" charset="0"/>
            </a:endParaRPr>
          </a:p>
          <a:p>
            <a:pPr algn="just">
              <a:lnSpc>
                <a:spcPct val="120000"/>
              </a:lnSpc>
            </a:pPr>
            <a:r>
              <a:rPr lang="en-US" sz="1600" b="1" dirty="0">
                <a:latin typeface="Times New Roman" panose="02020603050405020304" pitchFamily="18" charset="0"/>
                <a:cs typeface="Times New Roman" panose="02020603050405020304" pitchFamily="18" charset="0"/>
              </a:rPr>
              <a:t>Information Processing Stage:  </a:t>
            </a:r>
            <a:r>
              <a:rPr lang="en-US" sz="1600" dirty="0">
                <a:latin typeface="Times New Roman" panose="02020603050405020304" pitchFamily="18" charset="0"/>
                <a:cs typeface="Times New Roman" panose="02020603050405020304" pitchFamily="18" charset="0"/>
              </a:rPr>
              <a:t>This stage consists of the consumer’s exposure, attention, perception, acceptance, and retention of incoming information. </a:t>
            </a:r>
          </a:p>
          <a:p>
            <a:pPr algn="just"/>
            <a:r>
              <a:rPr lang="en-US" sz="1600" b="1" dirty="0">
                <a:latin typeface="Times New Roman" panose="02020603050405020304" pitchFamily="18" charset="0"/>
                <a:cs typeface="Times New Roman" panose="02020603050405020304" pitchFamily="18" charset="0"/>
              </a:rPr>
              <a:t>2. Information Processing</a:t>
            </a:r>
          </a:p>
          <a:p>
            <a:pPr algn="just"/>
            <a:r>
              <a:rPr lang="en-US" sz="1600" dirty="0">
                <a:latin typeface="Times New Roman" panose="02020603050405020304" pitchFamily="18" charset="0"/>
                <a:cs typeface="Times New Roman" panose="02020603050405020304" pitchFamily="18" charset="0"/>
              </a:rPr>
              <a:t>This stage explains </a:t>
            </a:r>
            <a:r>
              <a:rPr lang="en-US" sz="1600" b="1" dirty="0">
                <a:latin typeface="Times New Roman" panose="02020603050405020304" pitchFamily="18" charset="0"/>
                <a:cs typeface="Times New Roman" panose="02020603050405020304" pitchFamily="18" charset="0"/>
              </a:rPr>
              <a:t>how your mind handles the information</a:t>
            </a:r>
            <a:r>
              <a:rPr lang="en-US" sz="1600" dirty="0">
                <a:latin typeface="Times New Roman" panose="02020603050405020304" pitchFamily="18" charset="0"/>
                <a:cs typeface="Times New Roman" panose="02020603050405020304" pitchFamily="18" charset="0"/>
              </a:rPr>
              <a:t> you receive.</a:t>
            </a:r>
          </a:p>
          <a:p>
            <a:pPr algn="just"/>
            <a:r>
              <a:rPr lang="en-US" sz="1600" b="1" dirty="0">
                <a:latin typeface="Times New Roman" panose="02020603050405020304" pitchFamily="18" charset="0"/>
                <a:cs typeface="Times New Roman" panose="02020603050405020304" pitchFamily="18" charset="0"/>
              </a:rPr>
              <a:t>Steps:</a:t>
            </a:r>
          </a:p>
          <a:p>
            <a:pPr algn="just"/>
            <a:r>
              <a:rPr lang="en-US" sz="1600" b="1" dirty="0">
                <a:latin typeface="Times New Roman" panose="02020603050405020304" pitchFamily="18" charset="0"/>
                <a:cs typeface="Times New Roman" panose="02020603050405020304" pitchFamily="18" charset="0"/>
              </a:rPr>
              <a:t>a) Exposure – You come across the information (e.g., see the ad).</a:t>
            </a:r>
          </a:p>
          <a:p>
            <a:pPr algn="just"/>
            <a:r>
              <a:rPr lang="en-US" sz="1600" b="1" dirty="0">
                <a:latin typeface="Times New Roman" panose="02020603050405020304" pitchFamily="18" charset="0"/>
                <a:cs typeface="Times New Roman" panose="02020603050405020304" pitchFamily="18" charset="0"/>
              </a:rPr>
              <a:t>b) Attention – You pay attention if it interests you.</a:t>
            </a:r>
          </a:p>
          <a:p>
            <a:pPr algn="just"/>
            <a:r>
              <a:rPr lang="en-US" sz="1600" b="1" dirty="0">
                <a:latin typeface="Times New Roman" panose="02020603050405020304" pitchFamily="18" charset="0"/>
                <a:cs typeface="Times New Roman" panose="02020603050405020304" pitchFamily="18" charset="0"/>
              </a:rPr>
              <a:t>c) Comprehension &amp; Perception – You understand what the ad is saying.</a:t>
            </a:r>
          </a:p>
          <a:p>
            <a:pPr algn="just"/>
            <a:r>
              <a:rPr lang="en-US" sz="1600" b="1" dirty="0">
                <a:latin typeface="Times New Roman" panose="02020603050405020304" pitchFamily="18" charset="0"/>
                <a:cs typeface="Times New Roman" panose="02020603050405020304" pitchFamily="18" charset="0"/>
              </a:rPr>
              <a:t>d) Acceptance/Yielding – You decide whether to accept the message.</a:t>
            </a:r>
          </a:p>
          <a:p>
            <a:pPr algn="just"/>
            <a:r>
              <a:rPr lang="en-US" sz="1600" b="1" dirty="0">
                <a:latin typeface="Times New Roman" panose="02020603050405020304" pitchFamily="18" charset="0"/>
                <a:cs typeface="Times New Roman" panose="02020603050405020304" pitchFamily="18" charset="0"/>
              </a:rPr>
              <a:t>e) Retention (Memory) – You store the information in your memory.</a:t>
            </a:r>
          </a:p>
          <a:p>
            <a:pPr algn="just"/>
            <a:r>
              <a:rPr lang="en-US" sz="1600" b="1" dirty="0">
                <a:latin typeface="Times New Roman" panose="02020603050405020304" pitchFamily="18" charset="0"/>
                <a:cs typeface="Times New Roman" panose="02020603050405020304" pitchFamily="18" charset="0"/>
              </a:rPr>
              <a:t>Example: </a:t>
            </a:r>
            <a:r>
              <a:rPr lang="en-US" sz="1600" dirty="0">
                <a:latin typeface="Times New Roman" panose="02020603050405020304" pitchFamily="18" charset="0"/>
                <a:cs typeface="Times New Roman" panose="02020603050405020304" pitchFamily="18" charset="0"/>
              </a:rPr>
              <a:t>You see the smartphone ad → you notice its features → you understand it has a great camera → you believe the phone is good → you remember it later.</a:t>
            </a:r>
          </a:p>
          <a:p>
            <a:pPr algn="just">
              <a:lnSpc>
                <a:spcPct val="120000"/>
              </a:lnSpc>
            </a:pPr>
            <a:endParaRPr lang="en-US" sz="1400" dirty="0">
              <a:latin typeface="Times New Roman" panose="02020603050405020304" pitchFamily="18" charset="0"/>
              <a:cs typeface="Times New Roman" panose="02020603050405020304" pitchFamily="18" charset="0"/>
            </a:endParaRPr>
          </a:p>
          <a:p>
            <a:pPr algn="just">
              <a:lnSpc>
                <a:spcPct val="120000"/>
              </a:lnSpc>
            </a:pPr>
            <a:r>
              <a:rPr lang="en-US" sz="1400" dirty="0">
                <a:latin typeface="Times New Roman" panose="02020603050405020304" pitchFamily="18" charset="0"/>
                <a:cs typeface="Times New Roman" panose="02020603050405020304" pitchFamily="18" charset="0"/>
              </a:rPr>
              <a:t>.</a:t>
            </a:r>
          </a:p>
          <a:p>
            <a:pPr algn="just">
              <a:lnSpc>
                <a:spcPct val="120000"/>
              </a:lnSpc>
            </a:pPr>
            <a:endParaRPr lang="en-IN"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941084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DA6E2-DC54-661E-72C4-A959E560828F}"/>
              </a:ext>
            </a:extLst>
          </p:cNvPr>
          <p:cNvSpPr>
            <a:spLocks noGrp="1"/>
          </p:cNvSpPr>
          <p:nvPr>
            <p:ph type="title"/>
          </p:nvPr>
        </p:nvSpPr>
        <p:spPr>
          <a:xfrm>
            <a:off x="838200" y="365126"/>
            <a:ext cx="10515600" cy="558800"/>
          </a:xfrm>
        </p:spPr>
        <p:txBody>
          <a:bodyPr>
            <a:normAutofit fontScale="90000"/>
          </a:bodyPr>
          <a:lstStyle/>
          <a:p>
            <a:endParaRPr lang="en-IN" dirty="0"/>
          </a:p>
        </p:txBody>
      </p:sp>
      <p:sp>
        <p:nvSpPr>
          <p:cNvPr id="3" name="Content Placeholder 2">
            <a:extLst>
              <a:ext uri="{FF2B5EF4-FFF2-40B4-BE49-F238E27FC236}">
                <a16:creationId xmlns:a16="http://schemas.microsoft.com/office/drawing/2014/main" id="{E7ED75E6-E257-A0C5-725F-FEA03C5F8418}"/>
              </a:ext>
            </a:extLst>
          </p:cNvPr>
          <p:cNvSpPr>
            <a:spLocks noGrp="1"/>
          </p:cNvSpPr>
          <p:nvPr>
            <p:ph idx="1"/>
          </p:nvPr>
        </p:nvSpPr>
        <p:spPr>
          <a:xfrm>
            <a:off x="457201" y="1247775"/>
            <a:ext cx="11363324" cy="5400675"/>
          </a:xfrm>
        </p:spPr>
        <p:txBody>
          <a:bodyPr>
            <a:normAutofit/>
          </a:bodyPr>
          <a:lstStyle/>
          <a:p>
            <a:pPr>
              <a:lnSpc>
                <a:spcPct val="100000"/>
              </a:lnSpc>
            </a:pPr>
            <a:r>
              <a:rPr lang="en-US" sz="1800" b="1" dirty="0">
                <a:latin typeface="Times New Roman" panose="02020603050405020304" pitchFamily="18" charset="0"/>
                <a:cs typeface="Times New Roman" panose="02020603050405020304" pitchFamily="18" charset="0"/>
              </a:rPr>
              <a:t>3. Decision Process</a:t>
            </a:r>
          </a:p>
          <a:p>
            <a:pPr>
              <a:lnSpc>
                <a:spcPct val="100000"/>
              </a:lnSpc>
            </a:pPr>
            <a:r>
              <a:rPr lang="en-US" sz="1800" b="1" dirty="0">
                <a:latin typeface="Times New Roman" panose="02020603050405020304" pitchFamily="18" charset="0"/>
                <a:cs typeface="Times New Roman" panose="02020603050405020304" pitchFamily="18" charset="0"/>
              </a:rPr>
              <a:t>Decision Process Stage:  </a:t>
            </a:r>
            <a:r>
              <a:rPr lang="en-US" sz="1800" dirty="0">
                <a:latin typeface="Times New Roman" panose="02020603050405020304" pitchFamily="18" charset="0"/>
                <a:cs typeface="Times New Roman" panose="02020603050405020304" pitchFamily="18" charset="0"/>
              </a:rPr>
              <a:t>The central focus of the EKB model is on five basic decision-process stages</a:t>
            </a:r>
            <a:endParaRPr lang="en-US" sz="1800" b="1" dirty="0">
              <a:latin typeface="Times New Roman" panose="02020603050405020304" pitchFamily="18" charset="0"/>
              <a:cs typeface="Times New Roman" panose="02020603050405020304" pitchFamily="18" charset="0"/>
            </a:endParaRPr>
          </a:p>
          <a:p>
            <a:pPr>
              <a:lnSpc>
                <a:spcPct val="100000"/>
              </a:lnSpc>
            </a:pPr>
            <a:r>
              <a:rPr lang="en-US" sz="1800" b="1" dirty="0">
                <a:latin typeface="Times New Roman" panose="02020603050405020304" pitchFamily="18" charset="0"/>
                <a:cs typeface="Times New Roman" panose="02020603050405020304" pitchFamily="18" charset="0"/>
              </a:rPr>
              <a:t>Step 1: Problem Recognition</a:t>
            </a:r>
          </a:p>
          <a:p>
            <a:pPr>
              <a:lnSpc>
                <a:spcPct val="100000"/>
              </a:lnSpc>
            </a:pPr>
            <a:r>
              <a:rPr lang="en-US" sz="1800" dirty="0">
                <a:latin typeface="Times New Roman" panose="02020603050405020304" pitchFamily="18" charset="0"/>
                <a:cs typeface="Times New Roman" panose="02020603050405020304" pitchFamily="18" charset="0"/>
              </a:rPr>
              <a:t>You realize you have a need.</a:t>
            </a:r>
          </a:p>
          <a:p>
            <a:pPr>
              <a:lnSpc>
                <a:spcPct val="100000"/>
              </a:lnSpc>
            </a:pPr>
            <a:r>
              <a:rPr lang="en-US" sz="1800" dirty="0">
                <a:latin typeface="Times New Roman" panose="02020603050405020304" pitchFamily="18" charset="0"/>
                <a:cs typeface="Times New Roman" panose="02020603050405020304" pitchFamily="18" charset="0"/>
              </a:rPr>
              <a:t> </a:t>
            </a:r>
            <a:r>
              <a:rPr lang="en-US" sz="1800" i="1" dirty="0">
                <a:latin typeface="Times New Roman" panose="02020603050405020304" pitchFamily="18" charset="0"/>
                <a:cs typeface="Times New Roman" panose="02020603050405020304" pitchFamily="18" charset="0"/>
              </a:rPr>
              <a:t>Example:</a:t>
            </a:r>
            <a:r>
              <a:rPr lang="en-US" sz="1800" dirty="0">
                <a:latin typeface="Times New Roman" panose="02020603050405020304" pitchFamily="18" charset="0"/>
                <a:cs typeface="Times New Roman" panose="02020603050405020304" pitchFamily="18" charset="0"/>
              </a:rPr>
              <a:t> Your current phone is slow → you feel the need to buy a new one.</a:t>
            </a:r>
          </a:p>
          <a:p>
            <a:pPr>
              <a:lnSpc>
                <a:spcPct val="100000"/>
              </a:lnSpc>
            </a:pPr>
            <a:r>
              <a:rPr lang="en-US" sz="1800" b="1" dirty="0">
                <a:latin typeface="Times New Roman" panose="02020603050405020304" pitchFamily="18" charset="0"/>
                <a:cs typeface="Times New Roman" panose="02020603050405020304" pitchFamily="18" charset="0"/>
              </a:rPr>
              <a:t>Step 2: Search for Information</a:t>
            </a:r>
          </a:p>
          <a:p>
            <a:pPr>
              <a:lnSpc>
                <a:spcPct val="100000"/>
              </a:lnSpc>
            </a:pPr>
            <a:r>
              <a:rPr lang="en-US" sz="1800" dirty="0">
                <a:latin typeface="Times New Roman" panose="02020603050405020304" pitchFamily="18" charset="0"/>
                <a:cs typeface="Times New Roman" panose="02020603050405020304" pitchFamily="18" charset="0"/>
              </a:rPr>
              <a:t>Two types:</a:t>
            </a:r>
          </a:p>
          <a:p>
            <a:pPr>
              <a:lnSpc>
                <a:spcPct val="100000"/>
              </a:lnSpc>
            </a:pPr>
            <a:r>
              <a:rPr lang="en-US" sz="1800" b="1" dirty="0">
                <a:latin typeface="Times New Roman" panose="02020603050405020304" pitchFamily="18" charset="0"/>
                <a:cs typeface="Times New Roman" panose="02020603050405020304" pitchFamily="18" charset="0"/>
              </a:rPr>
              <a:t>Internal Search</a:t>
            </a:r>
            <a:r>
              <a:rPr lang="en-US" sz="1800" dirty="0">
                <a:latin typeface="Times New Roman" panose="02020603050405020304" pitchFamily="18" charset="0"/>
                <a:cs typeface="Times New Roman" panose="02020603050405020304" pitchFamily="18" charset="0"/>
              </a:rPr>
              <a:t> – Recall from memory</a:t>
            </a:r>
            <a:br>
              <a:rPr lang="en-US" sz="1800" dirty="0">
                <a:latin typeface="Times New Roman" panose="02020603050405020304" pitchFamily="18" charset="0"/>
                <a:cs typeface="Times New Roman" panose="02020603050405020304" pitchFamily="18" charset="0"/>
              </a:rPr>
            </a:br>
            <a:r>
              <a:rPr lang="en-US" sz="1800" i="1" dirty="0">
                <a:latin typeface="Times New Roman" panose="02020603050405020304" pitchFamily="18" charset="0"/>
                <a:cs typeface="Times New Roman" panose="02020603050405020304" pitchFamily="18" charset="0"/>
              </a:rPr>
              <a:t>Example:</a:t>
            </a:r>
            <a:r>
              <a:rPr lang="en-US" sz="1800" dirty="0">
                <a:latin typeface="Times New Roman" panose="02020603050405020304" pitchFamily="18" charset="0"/>
                <a:cs typeface="Times New Roman" panose="02020603050405020304" pitchFamily="18" charset="0"/>
              </a:rPr>
              <a:t> You remember seeing the Instagram ad.</a:t>
            </a:r>
          </a:p>
          <a:p>
            <a:pPr>
              <a:lnSpc>
                <a:spcPct val="100000"/>
              </a:lnSpc>
            </a:pPr>
            <a:r>
              <a:rPr lang="en-US" sz="1800" b="1" dirty="0">
                <a:latin typeface="Times New Roman" panose="02020603050405020304" pitchFamily="18" charset="0"/>
                <a:cs typeface="Times New Roman" panose="02020603050405020304" pitchFamily="18" charset="0"/>
              </a:rPr>
              <a:t>External Search</a:t>
            </a:r>
            <a:r>
              <a:rPr lang="en-US" sz="1800" dirty="0">
                <a:latin typeface="Times New Roman" panose="02020603050405020304" pitchFamily="18" charset="0"/>
                <a:cs typeface="Times New Roman" panose="02020603050405020304" pitchFamily="18" charset="0"/>
              </a:rPr>
              <a:t> – Look for more information</a:t>
            </a:r>
            <a:br>
              <a:rPr lang="en-US" sz="1800" dirty="0">
                <a:latin typeface="Times New Roman" panose="02020603050405020304" pitchFamily="18" charset="0"/>
                <a:cs typeface="Times New Roman" panose="02020603050405020304" pitchFamily="18" charset="0"/>
              </a:rPr>
            </a:br>
            <a:r>
              <a:rPr lang="en-US" sz="1800" i="1" dirty="0">
                <a:latin typeface="Times New Roman" panose="02020603050405020304" pitchFamily="18" charset="0"/>
                <a:cs typeface="Times New Roman" panose="02020603050405020304" pitchFamily="18" charset="0"/>
              </a:rPr>
              <a:t>Example:</a:t>
            </a:r>
            <a:r>
              <a:rPr lang="en-US" sz="1800" dirty="0">
                <a:latin typeface="Times New Roman" panose="02020603050405020304" pitchFamily="18" charset="0"/>
                <a:cs typeface="Times New Roman" panose="02020603050405020304" pitchFamily="18" charset="0"/>
              </a:rPr>
              <a:t> You Google reviews, ask friends, visit a store.</a:t>
            </a:r>
          </a:p>
          <a:p>
            <a:pPr>
              <a:lnSpc>
                <a:spcPct val="100000"/>
              </a:lnSpc>
            </a:pPr>
            <a:r>
              <a:rPr lang="en-US" sz="1800" b="1" dirty="0">
                <a:latin typeface="Times New Roman" panose="02020603050405020304" pitchFamily="18" charset="0"/>
                <a:cs typeface="Times New Roman" panose="02020603050405020304" pitchFamily="18" charset="0"/>
              </a:rPr>
              <a:t>Step 3: Alternative Evaluation</a:t>
            </a:r>
          </a:p>
          <a:p>
            <a:pPr>
              <a:lnSpc>
                <a:spcPct val="100000"/>
              </a:lnSpc>
            </a:pPr>
            <a:r>
              <a:rPr lang="en-US" sz="1800" dirty="0">
                <a:latin typeface="Times New Roman" panose="02020603050405020304" pitchFamily="18" charset="0"/>
                <a:cs typeface="Times New Roman" panose="02020603050405020304" pitchFamily="18" charset="0"/>
              </a:rPr>
              <a:t>You compare different options.</a:t>
            </a:r>
          </a:p>
          <a:p>
            <a:pPr>
              <a:lnSpc>
                <a:spcPct val="100000"/>
              </a:lnSpc>
            </a:pPr>
            <a:r>
              <a:rPr lang="en-US" sz="1800" i="1" dirty="0">
                <a:latin typeface="Times New Roman" panose="02020603050405020304" pitchFamily="18" charset="0"/>
                <a:cs typeface="Times New Roman" panose="02020603050405020304" pitchFamily="18" charset="0"/>
              </a:rPr>
              <a:t>Example:</a:t>
            </a:r>
            <a:r>
              <a:rPr lang="en-US" sz="1800" dirty="0">
                <a:latin typeface="Times New Roman" panose="02020603050405020304" pitchFamily="18" charset="0"/>
                <a:cs typeface="Times New Roman" panose="02020603050405020304" pitchFamily="18" charset="0"/>
              </a:rPr>
              <a:t> You compare Samsung vs. iPhone vs. OnePlus based on price, camera, battery, etc.</a:t>
            </a:r>
          </a:p>
          <a:p>
            <a:pPr>
              <a:lnSpc>
                <a:spcPct val="100000"/>
              </a:lnSpc>
            </a:pPr>
            <a:endParaRPr lang="en-US" sz="1800" dirty="0">
              <a:latin typeface="Times New Roman" panose="02020603050405020304" pitchFamily="18" charset="0"/>
              <a:cs typeface="Times New Roman" panose="02020603050405020304" pitchFamily="18" charset="0"/>
            </a:endParaRPr>
          </a:p>
          <a:p>
            <a:pPr>
              <a:lnSpc>
                <a:spcPct val="100000"/>
              </a:lnSpc>
            </a:pPr>
            <a:endParaRPr lang="en-IN"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51248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F6A44-8A77-18A2-F3B7-A6ADDD0A15D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21E29E97-1D4A-FF62-6467-11B1636D55B2}"/>
              </a:ext>
            </a:extLst>
          </p:cNvPr>
          <p:cNvSpPr>
            <a:spLocks noGrp="1"/>
          </p:cNvSpPr>
          <p:nvPr>
            <p:ph idx="1"/>
          </p:nvPr>
        </p:nvSpPr>
        <p:spPr/>
        <p:txBody>
          <a:bodyPr/>
          <a:lstStyle/>
          <a:p>
            <a:r>
              <a:rPr lang="en-US" b="1" dirty="0"/>
              <a:t>Step 4: Purchase Decision</a:t>
            </a:r>
          </a:p>
          <a:p>
            <a:r>
              <a:rPr lang="en-US" dirty="0"/>
              <a:t>After comparing, you choose one.</a:t>
            </a:r>
          </a:p>
          <a:p>
            <a:r>
              <a:rPr lang="en-US" i="1" dirty="0"/>
              <a:t>Example:</a:t>
            </a:r>
            <a:r>
              <a:rPr lang="en-US" dirty="0"/>
              <a:t> You decide to buy the OnePlus phone.</a:t>
            </a:r>
          </a:p>
          <a:p>
            <a:r>
              <a:rPr lang="en-US" b="1" dirty="0"/>
              <a:t>Step 5: Post-Purchase Outcomes</a:t>
            </a:r>
          </a:p>
          <a:p>
            <a:r>
              <a:rPr lang="en-US" dirty="0"/>
              <a:t>After buying, you evaluate your satisfaction.</a:t>
            </a:r>
          </a:p>
          <a:p>
            <a:r>
              <a:rPr lang="en-US" b="1" dirty="0"/>
              <a:t>Satisfaction</a:t>
            </a:r>
            <a:r>
              <a:rPr lang="en-US" dirty="0"/>
              <a:t> → you are happy with the phone</a:t>
            </a:r>
          </a:p>
          <a:p>
            <a:r>
              <a:rPr lang="en-US" b="1" dirty="0"/>
              <a:t>Dissatisfaction</a:t>
            </a:r>
            <a:r>
              <a:rPr lang="en-US" dirty="0"/>
              <a:t> → you regret buying it</a:t>
            </a:r>
          </a:p>
          <a:p>
            <a:endParaRPr lang="en-IN" dirty="0"/>
          </a:p>
        </p:txBody>
      </p:sp>
    </p:spTree>
    <p:extLst>
      <p:ext uri="{BB962C8B-B14F-4D97-AF65-F5344CB8AC3E}">
        <p14:creationId xmlns:p14="http://schemas.microsoft.com/office/powerpoint/2010/main" val="1902728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5614233-CF5D-FD25-6350-81C944F78385}"/>
              </a:ext>
            </a:extLst>
          </p:cNvPr>
          <p:cNvSpPr>
            <a:spLocks noGrp="1"/>
          </p:cNvSpPr>
          <p:nvPr>
            <p:ph type="body" idx="1"/>
          </p:nvPr>
        </p:nvSpPr>
        <p:spPr/>
        <p:txBody>
          <a:bodyPr/>
          <a:lstStyle/>
          <a:p>
            <a:endParaRPr lang="en-IN"/>
          </a:p>
        </p:txBody>
      </p:sp>
      <p:sp>
        <p:nvSpPr>
          <p:cNvPr id="4" name="Content Placeholder 3">
            <a:extLst>
              <a:ext uri="{FF2B5EF4-FFF2-40B4-BE49-F238E27FC236}">
                <a16:creationId xmlns:a16="http://schemas.microsoft.com/office/drawing/2014/main" id="{3A729997-8DD2-8653-5DE2-5BFB0AF5DF44}"/>
              </a:ext>
            </a:extLst>
          </p:cNvPr>
          <p:cNvSpPr>
            <a:spLocks noGrp="1"/>
          </p:cNvSpPr>
          <p:nvPr>
            <p:ph sz="half" idx="2"/>
          </p:nvPr>
        </p:nvSpPr>
        <p:spPr>
          <a:xfrm>
            <a:off x="763589" y="2028825"/>
            <a:ext cx="5608636" cy="4648201"/>
          </a:xfrm>
        </p:spPr>
        <p:txBody>
          <a:bodyPr>
            <a:noAutofit/>
          </a:bodyPr>
          <a:lstStyle/>
          <a:p>
            <a:r>
              <a:rPr lang="en-US" sz="2000" b="1" dirty="0">
                <a:latin typeface="Times New Roman" panose="02020603050405020304" pitchFamily="18" charset="0"/>
                <a:cs typeface="Times New Roman" panose="02020603050405020304" pitchFamily="18" charset="0"/>
              </a:rPr>
              <a:t>Variables That Influence the Decision</a:t>
            </a:r>
          </a:p>
          <a:p>
            <a:r>
              <a:rPr lang="en-US" sz="2000" dirty="0">
                <a:latin typeface="Times New Roman" panose="02020603050405020304" pitchFamily="18" charset="0"/>
                <a:cs typeface="Times New Roman" panose="02020603050405020304" pitchFamily="18" charset="0"/>
              </a:rPr>
              <a:t>These are factors that affect the whole process.</a:t>
            </a:r>
          </a:p>
          <a:p>
            <a:r>
              <a:rPr lang="en-US" sz="2000" b="1" dirty="0">
                <a:latin typeface="Times New Roman" panose="02020603050405020304" pitchFamily="18" charset="0"/>
                <a:cs typeface="Times New Roman" panose="02020603050405020304" pitchFamily="18" charset="0"/>
              </a:rPr>
              <a:t>A) Individual Characteristics</a:t>
            </a:r>
          </a:p>
          <a:p>
            <a:r>
              <a:rPr lang="en-US" sz="2000" dirty="0">
                <a:latin typeface="Times New Roman" panose="02020603050405020304" pitchFamily="18" charset="0"/>
                <a:cs typeface="Times New Roman" panose="02020603050405020304" pitchFamily="18" charset="0"/>
              </a:rPr>
              <a:t>Personality</a:t>
            </a:r>
          </a:p>
          <a:p>
            <a:r>
              <a:rPr lang="en-US" sz="2000" dirty="0">
                <a:latin typeface="Times New Roman" panose="02020603050405020304" pitchFamily="18" charset="0"/>
                <a:cs typeface="Times New Roman" panose="02020603050405020304" pitchFamily="18" charset="0"/>
              </a:rPr>
              <a:t>Values</a:t>
            </a:r>
          </a:p>
          <a:p>
            <a:r>
              <a:rPr lang="en-US" sz="2000" dirty="0">
                <a:latin typeface="Times New Roman" panose="02020603050405020304" pitchFamily="18" charset="0"/>
                <a:cs typeface="Times New Roman" panose="02020603050405020304" pitchFamily="18" charset="0"/>
              </a:rPr>
              <a:t>Lifestyle</a:t>
            </a:r>
          </a:p>
          <a:p>
            <a:r>
              <a:rPr lang="en-US" sz="2000" dirty="0">
                <a:latin typeface="Times New Roman" panose="02020603050405020304" pitchFamily="18" charset="0"/>
                <a:cs typeface="Times New Roman" panose="02020603050405020304" pitchFamily="18" charset="0"/>
              </a:rPr>
              <a:t>Motivation</a:t>
            </a:r>
          </a:p>
          <a:p>
            <a:r>
              <a:rPr lang="en-US" sz="2000" b="1" dirty="0">
                <a:latin typeface="Times New Roman" panose="02020603050405020304" pitchFamily="18" charset="0"/>
                <a:cs typeface="Times New Roman" panose="02020603050405020304" pitchFamily="18" charset="0"/>
              </a:rPr>
              <a:t>B) Social Influences</a:t>
            </a:r>
          </a:p>
          <a:p>
            <a:r>
              <a:rPr lang="en-US" sz="2000" dirty="0">
                <a:latin typeface="Times New Roman" panose="02020603050405020304" pitchFamily="18" charset="0"/>
                <a:cs typeface="Times New Roman" panose="02020603050405020304" pitchFamily="18" charset="0"/>
              </a:rPr>
              <a:t>Culture</a:t>
            </a:r>
          </a:p>
          <a:p>
            <a:r>
              <a:rPr lang="en-US" sz="2000" dirty="0">
                <a:latin typeface="Times New Roman" panose="02020603050405020304" pitchFamily="18" charset="0"/>
                <a:cs typeface="Times New Roman" panose="02020603050405020304" pitchFamily="18" charset="0"/>
              </a:rPr>
              <a:t>Family</a:t>
            </a:r>
          </a:p>
          <a:p>
            <a:r>
              <a:rPr lang="en-US" sz="2000" dirty="0">
                <a:latin typeface="Times New Roman" panose="02020603050405020304" pitchFamily="18" charset="0"/>
                <a:cs typeface="Times New Roman" panose="02020603050405020304" pitchFamily="18" charset="0"/>
              </a:rPr>
              <a:t>Friends/Reference Groups</a:t>
            </a:r>
          </a:p>
          <a:p>
            <a:endParaRPr lang="en-US"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p:txBody>
      </p:sp>
      <p:sp>
        <p:nvSpPr>
          <p:cNvPr id="6" name="Content Placeholder 5">
            <a:extLst>
              <a:ext uri="{FF2B5EF4-FFF2-40B4-BE49-F238E27FC236}">
                <a16:creationId xmlns:a16="http://schemas.microsoft.com/office/drawing/2014/main" id="{A78F508F-5670-55EC-E2EA-3AEE0E5D6C0B}"/>
              </a:ext>
            </a:extLst>
          </p:cNvPr>
          <p:cNvSpPr>
            <a:spLocks noGrp="1"/>
          </p:cNvSpPr>
          <p:nvPr>
            <p:ph sz="quarter" idx="4"/>
          </p:nvPr>
        </p:nvSpPr>
        <p:spPr>
          <a:xfrm>
            <a:off x="6562725" y="2181225"/>
            <a:ext cx="5183188" cy="4152109"/>
          </a:xfrm>
        </p:spPr>
        <p:txBody>
          <a:bodyPr>
            <a:normAutofit/>
          </a:bodyPr>
          <a:lstStyle/>
          <a:p>
            <a:pPr>
              <a:lnSpc>
                <a:spcPct val="120000"/>
              </a:lnSpc>
            </a:pPr>
            <a:r>
              <a:rPr lang="en-US" sz="2000" b="1" dirty="0">
                <a:latin typeface="Times New Roman" panose="02020603050405020304" pitchFamily="18" charset="0"/>
                <a:cs typeface="Times New Roman" panose="02020603050405020304" pitchFamily="18" charset="0"/>
              </a:rPr>
              <a:t>C) Situational Influences</a:t>
            </a:r>
          </a:p>
          <a:p>
            <a:pPr>
              <a:lnSpc>
                <a:spcPct val="120000"/>
              </a:lnSpc>
            </a:pPr>
            <a:r>
              <a:rPr lang="en-US" sz="2000" dirty="0">
                <a:latin typeface="Times New Roman" panose="02020603050405020304" pitchFamily="18" charset="0"/>
                <a:cs typeface="Times New Roman" panose="02020603050405020304" pitchFamily="18" charset="0"/>
              </a:rPr>
              <a:t>Time available</a:t>
            </a:r>
          </a:p>
          <a:p>
            <a:pPr>
              <a:lnSpc>
                <a:spcPct val="120000"/>
              </a:lnSpc>
            </a:pPr>
            <a:r>
              <a:rPr lang="en-US" sz="2000" dirty="0">
                <a:latin typeface="Times New Roman" panose="02020603050405020304" pitchFamily="18" charset="0"/>
                <a:cs typeface="Times New Roman" panose="02020603050405020304" pitchFamily="18" charset="0"/>
              </a:rPr>
              <a:t>Money available</a:t>
            </a:r>
          </a:p>
          <a:p>
            <a:pPr>
              <a:lnSpc>
                <a:spcPct val="120000"/>
              </a:lnSpc>
            </a:pPr>
            <a:r>
              <a:rPr lang="en-US" sz="2000" dirty="0">
                <a:latin typeface="Times New Roman" panose="02020603050405020304" pitchFamily="18" charset="0"/>
                <a:cs typeface="Times New Roman" panose="02020603050405020304" pitchFamily="18" charset="0"/>
              </a:rPr>
              <a:t>Store atmosphere</a:t>
            </a:r>
          </a:p>
          <a:p>
            <a:pPr>
              <a:lnSpc>
                <a:spcPct val="120000"/>
              </a:lnSpc>
            </a:pPr>
            <a:r>
              <a:rPr lang="en-US" sz="2000" dirty="0">
                <a:latin typeface="Times New Roman" panose="02020603050405020304" pitchFamily="18" charset="0"/>
                <a:cs typeface="Times New Roman" panose="02020603050405020304" pitchFamily="18" charset="0"/>
              </a:rPr>
              <a:t>Special discounts</a:t>
            </a:r>
          </a:p>
          <a:p>
            <a:pPr>
              <a:lnSpc>
                <a:spcPct val="120000"/>
              </a:lnSpc>
            </a:pPr>
            <a:r>
              <a:rPr lang="en-US" sz="2000" b="1" dirty="0">
                <a:latin typeface="Times New Roman" panose="02020603050405020304" pitchFamily="18" charset="0"/>
                <a:cs typeface="Times New Roman" panose="02020603050405020304" pitchFamily="18" charset="0"/>
              </a:rPr>
              <a:t>Example:</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You buy the phone during a </a:t>
            </a:r>
            <a:r>
              <a:rPr lang="en-US" sz="2000" b="1" dirty="0">
                <a:latin typeface="Times New Roman" panose="02020603050405020304" pitchFamily="18" charset="0"/>
                <a:cs typeface="Times New Roman" panose="02020603050405020304" pitchFamily="18" charset="0"/>
              </a:rPr>
              <a:t>Diwali sale</a:t>
            </a:r>
            <a:r>
              <a:rPr lang="en-US" sz="2000" dirty="0">
                <a:latin typeface="Times New Roman" panose="02020603050405020304" pitchFamily="18" charset="0"/>
                <a:cs typeface="Times New Roman" panose="02020603050405020304" pitchFamily="18" charset="0"/>
              </a:rPr>
              <a:t> to save money.</a:t>
            </a:r>
          </a:p>
          <a:p>
            <a:pPr>
              <a:lnSpc>
                <a:spcPct val="120000"/>
              </a:lnSpc>
            </a:pPr>
            <a:endParaRPr lang="en-IN" sz="20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DBF190BE-0CB7-33D1-319C-159038D376DE}"/>
              </a:ext>
            </a:extLst>
          </p:cNvPr>
          <p:cNvSpPr txBox="1"/>
          <p:nvPr/>
        </p:nvSpPr>
        <p:spPr>
          <a:xfrm>
            <a:off x="839789" y="1243584"/>
            <a:ext cx="10906124" cy="744884"/>
          </a:xfrm>
          <a:prstGeom prst="rect">
            <a:avLst/>
          </a:prstGeom>
          <a:noFill/>
        </p:spPr>
        <p:txBody>
          <a:bodyPr wrap="square">
            <a:spAutoFit/>
          </a:bodyPr>
          <a:lstStyle/>
          <a:p>
            <a:pPr marL="0" indent="0" algn="just">
              <a:lnSpc>
                <a:spcPct val="110000"/>
              </a:lnSpc>
              <a:buNone/>
            </a:pPr>
            <a:r>
              <a:rPr lang="en-US" sz="2000" b="1" dirty="0">
                <a:latin typeface="Times New Roman" panose="02020603050405020304" pitchFamily="18" charset="0"/>
                <a:cs typeface="Times New Roman" panose="02020603050405020304" pitchFamily="18" charset="0"/>
              </a:rPr>
              <a:t>4. Variables Influencing the Decision Process:  </a:t>
            </a:r>
            <a:r>
              <a:rPr lang="en-US" sz="2000" dirty="0">
                <a:latin typeface="Times New Roman" panose="02020603050405020304" pitchFamily="18" charset="0"/>
                <a:cs typeface="Times New Roman" panose="02020603050405020304" pitchFamily="18" charset="0"/>
              </a:rPr>
              <a:t>This stage consists of individual and environmental influences that affect all five stages of the decision process. </a:t>
            </a:r>
          </a:p>
        </p:txBody>
      </p:sp>
    </p:spTree>
    <p:extLst>
      <p:ext uri="{BB962C8B-B14F-4D97-AF65-F5344CB8AC3E}">
        <p14:creationId xmlns:p14="http://schemas.microsoft.com/office/powerpoint/2010/main" val="264561863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0FDC2-5EA5-71A4-7B17-46BA6E76C4B6}"/>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E66C990-7D6F-9F12-6938-4A404F5A2F4C}"/>
              </a:ext>
            </a:extLst>
          </p:cNvPr>
          <p:cNvSpPr>
            <a:spLocks noGrp="1"/>
          </p:cNvSpPr>
          <p:nvPr>
            <p:ph idx="1"/>
          </p:nvPr>
        </p:nvSpPr>
        <p:spPr>
          <a:xfrm>
            <a:off x="838200" y="987552"/>
            <a:ext cx="10515600" cy="5189411"/>
          </a:xfrm>
        </p:spPr>
        <p:txBody>
          <a:bodyPr>
            <a:normAutofit/>
          </a:bodyPr>
          <a:lstStyle/>
          <a:p>
            <a:pPr marL="0" indent="0" algn="ctr">
              <a:buNone/>
            </a:pPr>
            <a:endParaRPr lang="en-US" sz="6600" b="1" dirty="0">
              <a:latin typeface="Solid Edge Stencil" pitchFamily="2" charset="0"/>
            </a:endParaRPr>
          </a:p>
          <a:p>
            <a:pPr marL="0" indent="0" algn="ctr">
              <a:buNone/>
            </a:pPr>
            <a:r>
              <a:rPr lang="en-US" sz="6600" b="1">
                <a:latin typeface="Solid Edge Stencil" pitchFamily="2" charset="0"/>
              </a:rPr>
              <a:t>THANK </a:t>
            </a:r>
            <a:r>
              <a:rPr lang="en-US" sz="6600" b="1" dirty="0">
                <a:latin typeface="Solid Edge Stencil" pitchFamily="2" charset="0"/>
              </a:rPr>
              <a:t>YOU </a:t>
            </a:r>
            <a:endParaRPr lang="en-IN" sz="6600" b="1" dirty="0">
              <a:latin typeface="Solid Edge Stencil" pitchFamily="2" charset="0"/>
            </a:endParaRPr>
          </a:p>
        </p:txBody>
      </p:sp>
    </p:spTree>
    <p:extLst>
      <p:ext uri="{BB962C8B-B14F-4D97-AF65-F5344CB8AC3E}">
        <p14:creationId xmlns:p14="http://schemas.microsoft.com/office/powerpoint/2010/main" val="2759452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9E228-6657-BA00-4563-09F709610406}"/>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B41AE8F1-077C-AC98-03B3-825AB1169F33}"/>
              </a:ext>
            </a:extLst>
          </p:cNvPr>
          <p:cNvSpPr>
            <a:spLocks noGrp="1"/>
          </p:cNvSpPr>
          <p:nvPr>
            <p:ph idx="1"/>
          </p:nvPr>
        </p:nvSpPr>
        <p:spPr>
          <a:xfrm>
            <a:off x="1066799" y="1343025"/>
            <a:ext cx="10515599" cy="5292725"/>
          </a:xfrm>
        </p:spPr>
        <p:txBody>
          <a:bodyPr>
            <a:normAutofit/>
          </a:bodyPr>
          <a:lstStyle/>
          <a:p>
            <a:pPr marL="0" indent="0" algn="just">
              <a:lnSpc>
                <a:spcPct val="110000"/>
              </a:lnSpc>
              <a:buNone/>
            </a:pPr>
            <a:r>
              <a:rPr lang="en-US" sz="2000" b="1" dirty="0">
                <a:latin typeface="Times New Roman" panose="02020603050405020304" pitchFamily="18" charset="0"/>
                <a:cs typeface="Times New Roman" panose="02020603050405020304" pitchFamily="18" charset="0"/>
              </a:rPr>
              <a:t>3. Alternatives Evaluation </a:t>
            </a:r>
            <a:endParaRPr lang="en-US" sz="2000" dirty="0">
              <a:latin typeface="Times New Roman" panose="02020603050405020304" pitchFamily="18" charset="0"/>
              <a:cs typeface="Times New Roman" panose="02020603050405020304" pitchFamily="18" charset="0"/>
            </a:endParaRPr>
          </a:p>
          <a:p>
            <a:pPr algn="just">
              <a:lnSpc>
                <a:spcPct val="110000"/>
              </a:lnSpc>
            </a:pPr>
            <a:r>
              <a:rPr lang="en-US" sz="2000" dirty="0">
                <a:latin typeface="Times New Roman" panose="02020603050405020304" pitchFamily="18" charset="0"/>
                <a:cs typeface="Times New Roman" panose="02020603050405020304" pitchFamily="18" charset="0"/>
              </a:rPr>
              <a:t>At this step the buyer identifies and evaluates different alternatives to choose from. </a:t>
            </a:r>
          </a:p>
          <a:p>
            <a:pPr algn="just">
              <a:lnSpc>
                <a:spcPct val="110000"/>
              </a:lnSpc>
            </a:pPr>
            <a:r>
              <a:rPr lang="en-US" sz="2000" dirty="0">
                <a:latin typeface="Times New Roman" panose="02020603050405020304" pitchFamily="18" charset="0"/>
                <a:cs typeface="Times New Roman" panose="02020603050405020304" pitchFamily="18" charset="0"/>
              </a:rPr>
              <a:t>It is not possible to examine all the available alternatives. So, buyer develops evaluative criteria to narrow down the choices.</a:t>
            </a:r>
          </a:p>
          <a:p>
            <a:pPr algn="just">
              <a:lnSpc>
                <a:spcPct val="110000"/>
              </a:lnSpc>
            </a:pPr>
            <a:r>
              <a:rPr lang="en-US" sz="2000" dirty="0">
                <a:latin typeface="Times New Roman" panose="02020603050405020304" pitchFamily="18" charset="0"/>
                <a:cs typeface="Times New Roman" panose="02020603050405020304" pitchFamily="18" charset="0"/>
              </a:rPr>
              <a:t>Evaluative criteria are certain characteristics that are important to buyer such as price of the product, size, color, features, durability, etc. </a:t>
            </a:r>
          </a:p>
          <a:p>
            <a:pPr algn="just">
              <a:lnSpc>
                <a:spcPct val="110000"/>
              </a:lnSpc>
            </a:pPr>
            <a:r>
              <a:rPr lang="en-US" sz="2000" dirty="0">
                <a:latin typeface="Times New Roman" panose="02020603050405020304" pitchFamily="18" charset="0"/>
                <a:cs typeface="Times New Roman" panose="02020603050405020304" pitchFamily="18" charset="0"/>
              </a:rPr>
              <a:t>Some of these characteristics are more important than others. </a:t>
            </a:r>
          </a:p>
          <a:p>
            <a:pPr algn="just">
              <a:lnSpc>
                <a:spcPct val="110000"/>
              </a:lnSpc>
            </a:pPr>
            <a:r>
              <a:rPr lang="en-US" sz="2000" dirty="0">
                <a:latin typeface="Times New Roman" panose="02020603050405020304" pitchFamily="18" charset="0"/>
                <a:cs typeface="Times New Roman" panose="02020603050405020304" pitchFamily="18" charset="0"/>
              </a:rPr>
              <a:t>To narrow down the choices the buyer considers only the most important characteristics. </a:t>
            </a:r>
          </a:p>
          <a:p>
            <a:pPr algn="just">
              <a:lnSpc>
                <a:spcPct val="110000"/>
              </a:lnSpc>
            </a:pPr>
            <a:endParaRPr lang="en-US" sz="2000" dirty="0">
              <a:latin typeface="Times New Roman" panose="02020603050405020304" pitchFamily="18" charset="0"/>
              <a:cs typeface="Times New Roman" panose="02020603050405020304" pitchFamily="18" charset="0"/>
            </a:endParaRPr>
          </a:p>
          <a:p>
            <a:pPr algn="just">
              <a:lnSpc>
                <a:spcPct val="110000"/>
              </a:lnSpc>
            </a:pP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3535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4E818-A152-95BE-7ED7-16F35C44264D}"/>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9CDF2EA9-313A-EAC5-DAEB-15A2C5E11F9F}"/>
              </a:ext>
            </a:extLst>
          </p:cNvPr>
          <p:cNvSpPr>
            <a:spLocks noGrp="1"/>
          </p:cNvSpPr>
          <p:nvPr>
            <p:ph idx="1"/>
          </p:nvPr>
        </p:nvSpPr>
        <p:spPr>
          <a:xfrm>
            <a:off x="838200" y="1343024"/>
            <a:ext cx="10515600" cy="5286375"/>
          </a:xfrm>
        </p:spPr>
        <p:txBody>
          <a:bodyPr>
            <a:normAutofit fontScale="92500"/>
          </a:bodyPr>
          <a:lstStyle/>
          <a:p>
            <a:pPr algn="just">
              <a:lnSpc>
                <a:spcPct val="120000"/>
              </a:lnSpc>
            </a:pPr>
            <a:r>
              <a:rPr lang="en-US" sz="2200" b="1" dirty="0">
                <a:latin typeface="Times New Roman" panose="02020603050405020304" pitchFamily="18" charset="0"/>
                <a:cs typeface="Times New Roman" panose="02020603050405020304" pitchFamily="18" charset="0"/>
              </a:rPr>
              <a:t>4. Purchase Decision</a:t>
            </a:r>
            <a:endParaRPr lang="en-US" sz="2200" dirty="0">
              <a:latin typeface="Times New Roman" panose="02020603050405020304" pitchFamily="18" charset="0"/>
              <a:cs typeface="Times New Roman" panose="02020603050405020304" pitchFamily="18" charset="0"/>
            </a:endParaRPr>
          </a:p>
          <a:p>
            <a:pPr algn="just">
              <a:lnSpc>
                <a:spcPct val="120000"/>
              </a:lnSpc>
            </a:pPr>
            <a:r>
              <a:rPr lang="en-US" sz="2000" dirty="0">
                <a:latin typeface="Times New Roman" panose="02020603050405020304" pitchFamily="18" charset="0"/>
                <a:cs typeface="Times New Roman" panose="02020603050405020304" pitchFamily="18" charset="0"/>
              </a:rPr>
              <a:t>The earlier mentioned evaluation step helps the consumer in arriving at a purchase intention. </a:t>
            </a:r>
          </a:p>
          <a:p>
            <a:pPr algn="just">
              <a:lnSpc>
                <a:spcPct val="120000"/>
              </a:lnSpc>
            </a:pPr>
            <a:r>
              <a:rPr lang="en-US" sz="2000" dirty="0">
                <a:latin typeface="Times New Roman" panose="02020603050405020304" pitchFamily="18" charset="0"/>
                <a:cs typeface="Times New Roman" panose="02020603050405020304" pitchFamily="18" charset="0"/>
              </a:rPr>
              <a:t>In the decision evaluation stage, the consumer forms preferences among the brands in the choice set. </a:t>
            </a:r>
          </a:p>
          <a:p>
            <a:pPr algn="just">
              <a:lnSpc>
                <a:spcPct val="120000"/>
              </a:lnSpc>
            </a:pPr>
            <a:r>
              <a:rPr lang="en-US" sz="2000" dirty="0">
                <a:latin typeface="Times New Roman" panose="02020603050405020304" pitchFamily="18" charset="0"/>
                <a:cs typeface="Times New Roman" panose="02020603050405020304" pitchFamily="18" charset="0"/>
              </a:rPr>
              <a:t>The consumer may also form a purchase intention and lean towards buying the most preferred brand. </a:t>
            </a:r>
          </a:p>
          <a:p>
            <a:pPr algn="just">
              <a:lnSpc>
                <a:spcPct val="120000"/>
              </a:lnSpc>
            </a:pPr>
            <a:r>
              <a:rPr lang="en-US" sz="2000" dirty="0">
                <a:latin typeface="Times New Roman" panose="02020603050405020304" pitchFamily="18" charset="0"/>
                <a:cs typeface="Times New Roman" panose="02020603050405020304" pitchFamily="18" charset="0"/>
              </a:rPr>
              <a:t>However factors can intervene between the purchase intention and the purchase decision. </a:t>
            </a:r>
          </a:p>
          <a:p>
            <a:pPr algn="just">
              <a:lnSpc>
                <a:spcPct val="120000"/>
              </a:lnSpc>
            </a:pPr>
            <a:r>
              <a:rPr lang="en-US" sz="2000" dirty="0">
                <a:latin typeface="Times New Roman" panose="02020603050405020304" pitchFamily="18" charset="0"/>
                <a:cs typeface="Times New Roman" panose="02020603050405020304" pitchFamily="18" charset="0"/>
              </a:rPr>
              <a:t>A buyer who decides to execute a purchase intention will be making up to five purchase decisions:</a:t>
            </a:r>
          </a:p>
          <a:p>
            <a:pPr algn="just">
              <a:lnSpc>
                <a:spcPct val="120000"/>
              </a:lnSpc>
            </a:pPr>
            <a:r>
              <a:rPr lang="en-US" sz="2000" dirty="0">
                <a:latin typeface="Times New Roman" panose="02020603050405020304" pitchFamily="18" charset="0"/>
                <a:cs typeface="Times New Roman" panose="02020603050405020304" pitchFamily="18" charset="0"/>
              </a:rPr>
              <a:t>a)  Brand decision, </a:t>
            </a:r>
          </a:p>
          <a:p>
            <a:pPr algn="just">
              <a:lnSpc>
                <a:spcPct val="120000"/>
              </a:lnSpc>
            </a:pPr>
            <a:r>
              <a:rPr lang="en-US" sz="2000" dirty="0">
                <a:latin typeface="Times New Roman" panose="02020603050405020304" pitchFamily="18" charset="0"/>
                <a:cs typeface="Times New Roman" panose="02020603050405020304" pitchFamily="18" charset="0"/>
              </a:rPr>
              <a:t>b) Vendor decision, </a:t>
            </a:r>
          </a:p>
          <a:p>
            <a:pPr algn="just">
              <a:lnSpc>
                <a:spcPct val="120000"/>
              </a:lnSpc>
            </a:pPr>
            <a:r>
              <a:rPr lang="en-US" sz="2000" dirty="0">
                <a:latin typeface="Times New Roman" panose="02020603050405020304" pitchFamily="18" charset="0"/>
                <a:cs typeface="Times New Roman" panose="02020603050405020304" pitchFamily="18" charset="0"/>
              </a:rPr>
              <a:t>c) Quantity decision, </a:t>
            </a:r>
          </a:p>
          <a:p>
            <a:pPr algn="just">
              <a:lnSpc>
                <a:spcPct val="120000"/>
              </a:lnSpc>
            </a:pPr>
            <a:r>
              <a:rPr lang="en-US" sz="2000" dirty="0">
                <a:latin typeface="Times New Roman" panose="02020603050405020304" pitchFamily="18" charset="0"/>
                <a:cs typeface="Times New Roman" panose="02020603050405020304" pitchFamily="18" charset="0"/>
              </a:rPr>
              <a:t>e) Timing decision and </a:t>
            </a:r>
          </a:p>
          <a:p>
            <a:pPr algn="just">
              <a:lnSpc>
                <a:spcPct val="120000"/>
              </a:lnSpc>
            </a:pPr>
            <a:r>
              <a:rPr lang="en-US" sz="2000" dirty="0">
                <a:latin typeface="Times New Roman" panose="02020603050405020304" pitchFamily="18" charset="0"/>
                <a:cs typeface="Times New Roman" panose="02020603050405020304" pitchFamily="18" charset="0"/>
              </a:rPr>
              <a:t>d) Payment-method decision. </a:t>
            </a:r>
          </a:p>
          <a:p>
            <a:pPr algn="just">
              <a:lnSpc>
                <a:spcPct val="120000"/>
              </a:lnSpc>
            </a:pPr>
            <a:endParaRPr lang="en-IN"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0706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420F8-FC6E-8AE3-5C2A-803D2ECADB33}"/>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E1E9EC1A-1965-DEC2-ACCB-0291BD6502A3}"/>
              </a:ext>
            </a:extLst>
          </p:cNvPr>
          <p:cNvSpPr>
            <a:spLocks noGrp="1"/>
          </p:cNvSpPr>
          <p:nvPr>
            <p:ph idx="1"/>
          </p:nvPr>
        </p:nvSpPr>
        <p:spPr>
          <a:xfrm>
            <a:off x="676275" y="1263650"/>
            <a:ext cx="10515600" cy="5229225"/>
          </a:xfrm>
        </p:spPr>
        <p:txBody>
          <a:bodyPr>
            <a:normAutofit lnSpcReduction="10000"/>
          </a:bodyPr>
          <a:lstStyle/>
          <a:p>
            <a:pPr algn="just">
              <a:lnSpc>
                <a:spcPct val="120000"/>
              </a:lnSpc>
            </a:pPr>
            <a:r>
              <a:rPr lang="en-US" sz="2000" b="1" dirty="0">
                <a:latin typeface="Times New Roman" panose="02020603050405020304" pitchFamily="18" charset="0"/>
                <a:cs typeface="Times New Roman" panose="02020603050405020304" pitchFamily="18" charset="0"/>
              </a:rPr>
              <a:t>5. Post-purchase Use and Evaluation </a:t>
            </a:r>
            <a:endParaRPr lang="en-US" sz="2000" dirty="0">
              <a:latin typeface="Times New Roman" panose="02020603050405020304" pitchFamily="18" charset="0"/>
              <a:cs typeface="Times New Roman" panose="02020603050405020304" pitchFamily="18" charset="0"/>
            </a:endParaRPr>
          </a:p>
          <a:p>
            <a:pPr algn="just">
              <a:lnSpc>
                <a:spcPct val="120000"/>
              </a:lnSpc>
            </a:pPr>
            <a:r>
              <a:rPr lang="en-US" sz="2000" dirty="0">
                <a:latin typeface="Times New Roman" panose="02020603050405020304" pitchFamily="18" charset="0"/>
                <a:cs typeface="Times New Roman" panose="02020603050405020304" pitchFamily="18" charset="0"/>
              </a:rPr>
              <a:t>Once the buyer makes a decision to purchase a product or service there can be several types of additional behavior associated with that decision such as decisions on product uses and decision on services related to the product purchased. </a:t>
            </a:r>
          </a:p>
          <a:p>
            <a:pPr algn="just">
              <a:lnSpc>
                <a:spcPct val="120000"/>
              </a:lnSpc>
            </a:pPr>
            <a:r>
              <a:rPr lang="en-US" sz="2000" dirty="0">
                <a:latin typeface="Times New Roman" panose="02020603050405020304" pitchFamily="18" charset="0"/>
                <a:cs typeface="Times New Roman" panose="02020603050405020304" pitchFamily="18" charset="0"/>
              </a:rPr>
              <a:t>The level of satisfaction experienced by the buyer after his purchase will depend on the relationship between his expectations about the product and performance of the product. </a:t>
            </a:r>
          </a:p>
          <a:p>
            <a:pPr algn="just">
              <a:lnSpc>
                <a:spcPct val="120000"/>
              </a:lnSpc>
            </a:pPr>
            <a:r>
              <a:rPr lang="en-US" sz="2000" dirty="0">
                <a:latin typeface="Times New Roman" panose="02020603050405020304" pitchFamily="18" charset="0"/>
                <a:cs typeface="Times New Roman" panose="02020603050405020304" pitchFamily="18" charset="0"/>
              </a:rPr>
              <a:t>If the buyer is satisfied, then he will exhibit a higher probability of repeat purchase of the product or service. </a:t>
            </a:r>
          </a:p>
          <a:p>
            <a:pPr algn="just">
              <a:lnSpc>
                <a:spcPct val="120000"/>
              </a:lnSpc>
            </a:pPr>
            <a:r>
              <a:rPr lang="en-US" sz="2000" dirty="0">
                <a:latin typeface="Times New Roman" panose="02020603050405020304" pitchFamily="18" charset="0"/>
                <a:cs typeface="Times New Roman" panose="02020603050405020304" pitchFamily="18" charset="0"/>
              </a:rPr>
              <a:t>The satisfied buyer will also tend to say good words about the product or service. Whereas a highly dissatisfied buyer will not buy the product or service again and spread negative words about service and company.</a:t>
            </a:r>
          </a:p>
          <a:p>
            <a:pPr marL="0" indent="0" algn="just">
              <a:lnSpc>
                <a:spcPct val="120000"/>
              </a:lnSpc>
              <a:buNone/>
            </a:pPr>
            <a:br>
              <a:rPr lang="en-US" sz="2000" dirty="0">
                <a:latin typeface="Times New Roman" panose="02020603050405020304" pitchFamily="18" charset="0"/>
                <a:cs typeface="Times New Roman" panose="02020603050405020304" pitchFamily="18" charset="0"/>
              </a:rPr>
            </a:b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8477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64B9D-C77A-E404-1D53-EB293C725B06}"/>
              </a:ext>
            </a:extLst>
          </p:cNvPr>
          <p:cNvSpPr>
            <a:spLocks noGrp="1"/>
          </p:cNvSpPr>
          <p:nvPr>
            <p:ph type="title"/>
          </p:nvPr>
        </p:nvSpPr>
        <p:spPr>
          <a:xfrm>
            <a:off x="1190625" y="1438275"/>
            <a:ext cx="10515600" cy="438150"/>
          </a:xfrm>
        </p:spPr>
        <p:txBody>
          <a:bodyPr>
            <a:normAutofit fontScale="90000"/>
          </a:bodyPr>
          <a:lstStyle/>
          <a:p>
            <a:r>
              <a:rPr lang="en-US" sz="3200" b="1" dirty="0">
                <a:latin typeface="Times New Roman" panose="02020603050405020304" pitchFamily="18" charset="0"/>
                <a:ea typeface="+mn-ea"/>
                <a:cs typeface="Times New Roman" panose="02020603050405020304" pitchFamily="18" charset="0"/>
              </a:rPr>
              <a:t>Levels of Consumer Decision Making </a:t>
            </a:r>
            <a:endParaRPr lang="en-IN" sz="3200" b="1" dirty="0">
              <a:latin typeface="Times New Roman" panose="02020603050405020304" pitchFamily="18" charset="0"/>
              <a:ea typeface="+mn-ea"/>
              <a:cs typeface="Times New Roman" panose="02020603050405020304" pitchFamily="18" charset="0"/>
            </a:endParaRPr>
          </a:p>
        </p:txBody>
      </p:sp>
      <p:sp>
        <p:nvSpPr>
          <p:cNvPr id="7" name="Content Placeholder 6">
            <a:extLst>
              <a:ext uri="{FF2B5EF4-FFF2-40B4-BE49-F238E27FC236}">
                <a16:creationId xmlns:a16="http://schemas.microsoft.com/office/drawing/2014/main" id="{815C6DB6-D58A-6CF6-FEBE-DF292C5D9667}"/>
              </a:ext>
            </a:extLst>
          </p:cNvPr>
          <p:cNvSpPr>
            <a:spLocks noGrp="1"/>
          </p:cNvSpPr>
          <p:nvPr>
            <p:ph idx="1"/>
          </p:nvPr>
        </p:nvSpPr>
        <p:spPr>
          <a:xfrm>
            <a:off x="838200" y="2225675"/>
            <a:ext cx="10515600" cy="4351338"/>
          </a:xfrm>
        </p:spPr>
        <p:txBody>
          <a:bodyPr>
            <a:normAutofit/>
          </a:bodyPr>
          <a:lstStyle/>
          <a:p>
            <a:pPr marL="0" indent="0">
              <a:buNone/>
            </a:pPr>
            <a:r>
              <a:rPr lang="en-US" sz="3200" b="1" dirty="0">
                <a:latin typeface="Times New Roman" panose="02020603050405020304" pitchFamily="18" charset="0"/>
                <a:cs typeface="Times New Roman" panose="02020603050405020304" pitchFamily="18" charset="0"/>
              </a:rPr>
              <a:t>	Three Levels</a:t>
            </a:r>
          </a:p>
          <a:p>
            <a:pPr marL="1028700" lvl="1" indent="-571500">
              <a:lnSpc>
                <a:spcPct val="150000"/>
              </a:lnSpc>
              <a:buFont typeface="+mj-lt"/>
              <a:buAutoNum type="romanUcPeriod"/>
            </a:pPr>
            <a:r>
              <a:rPr lang="en-US" sz="2800" dirty="0">
                <a:latin typeface="Times New Roman" panose="02020603050405020304" pitchFamily="18" charset="0"/>
                <a:cs typeface="Times New Roman" panose="02020603050405020304" pitchFamily="18" charset="0"/>
              </a:rPr>
              <a:t>Extensive Decision Making</a:t>
            </a:r>
          </a:p>
          <a:p>
            <a:pPr marL="1028700" lvl="1" indent="-571500">
              <a:lnSpc>
                <a:spcPct val="150000"/>
              </a:lnSpc>
              <a:buFont typeface="+mj-lt"/>
              <a:buAutoNum type="romanUcPeriod"/>
            </a:pPr>
            <a:r>
              <a:rPr lang="en-US" sz="2800" dirty="0">
                <a:latin typeface="Times New Roman" panose="02020603050405020304" pitchFamily="18" charset="0"/>
                <a:cs typeface="Times New Roman" panose="02020603050405020304" pitchFamily="18" charset="0"/>
              </a:rPr>
              <a:t>Limited Decision Making</a:t>
            </a:r>
          </a:p>
          <a:p>
            <a:pPr marL="1028700" lvl="1" indent="-571500">
              <a:lnSpc>
                <a:spcPct val="150000"/>
              </a:lnSpc>
              <a:buFont typeface="+mj-lt"/>
              <a:buAutoNum type="romanUcPeriod"/>
            </a:pPr>
            <a:r>
              <a:rPr lang="en-US" sz="2800" dirty="0">
                <a:latin typeface="Times New Roman" panose="02020603050405020304" pitchFamily="18" charset="0"/>
                <a:cs typeface="Times New Roman" panose="02020603050405020304" pitchFamily="18" charset="0"/>
              </a:rPr>
              <a:t>Routine or Habitual Decision Making</a:t>
            </a:r>
            <a:endParaRPr lang="en-IN"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81773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506</TotalTime>
  <Words>4345</Words>
  <Application>Microsoft Office PowerPoint</Application>
  <PresentationFormat>Widescreen</PresentationFormat>
  <Paragraphs>323</Paragraphs>
  <Slides>55</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55</vt:i4>
      </vt:variant>
    </vt:vector>
  </HeadingPairs>
  <TitlesOfParts>
    <vt:vector size="63" baseType="lpstr">
      <vt:lpstr>-apple-system</vt:lpstr>
      <vt:lpstr>Aptos</vt:lpstr>
      <vt:lpstr>Aptos Display</vt:lpstr>
      <vt:lpstr>Arial</vt:lpstr>
      <vt:lpstr>Solid Edge Stencil</vt:lpstr>
      <vt:lpstr>Times New Roman</vt:lpstr>
      <vt:lpstr>Office Theme</vt:lpstr>
      <vt:lpstr>Custom Design</vt:lpstr>
      <vt:lpstr>Consumer Decision Making</vt:lpstr>
      <vt:lpstr>Consumer Decision Making</vt:lpstr>
      <vt:lpstr>PowerPoint Presentation</vt:lpstr>
      <vt:lpstr>Consumer Decision Making Process</vt:lpstr>
      <vt:lpstr>PowerPoint Presentation</vt:lpstr>
      <vt:lpstr>PowerPoint Presentation</vt:lpstr>
      <vt:lpstr>PowerPoint Presentation</vt:lpstr>
      <vt:lpstr>PowerPoint Presentation</vt:lpstr>
      <vt:lpstr>Levels of Consumer Decision Making </vt:lpstr>
      <vt:lpstr>PowerPoint Presentation</vt:lpstr>
      <vt:lpstr>PowerPoint Presentation</vt:lpstr>
      <vt:lpstr>PowerPoint Presentation</vt:lpstr>
      <vt:lpstr>PowerPoint Presentation</vt:lpstr>
      <vt:lpstr>Four Views of Consumer Decision Making</vt:lpstr>
      <vt:lpstr>PowerPoint Presentation</vt:lpstr>
      <vt:lpstr>PowerPoint Presentation</vt:lpstr>
      <vt:lpstr>Four Views of Consumer Decision Making</vt:lpstr>
      <vt:lpstr>Four Views of Consumer Decision Making</vt:lpstr>
      <vt:lpstr>Four Views of Consumer Decision Making</vt:lpstr>
      <vt:lpstr>On-line Decision Making: Meaning</vt:lpstr>
      <vt:lpstr>PowerPoint Presentation</vt:lpstr>
      <vt:lpstr>PowerPoint Presentation</vt:lpstr>
      <vt:lpstr>Online decision making is the process </vt:lpstr>
      <vt:lpstr>Online decision making is the process </vt:lpstr>
      <vt:lpstr>Online decision making is the process </vt:lpstr>
      <vt:lpstr>Situational influences</vt:lpstr>
      <vt:lpstr>PowerPoint Presentation</vt:lpstr>
      <vt:lpstr>PowerPoint Presentation</vt:lpstr>
      <vt:lpstr>PowerPoint Presentation</vt:lpstr>
      <vt:lpstr>PowerPoint Presentation</vt:lpstr>
      <vt:lpstr>Situational characteristics</vt:lpstr>
      <vt:lpstr>Input, Process, Output Model of Consumer behavior  </vt:lpstr>
      <vt:lpstr>Models of Consumer behavior</vt:lpstr>
      <vt:lpstr>PowerPoint Presentation</vt:lpstr>
      <vt:lpstr>PowerPoint Presentation</vt:lpstr>
      <vt:lpstr>Nicosia Model of Consumer Behavior </vt:lpstr>
      <vt:lpstr>PowerPoint Presentation</vt:lpstr>
      <vt:lpstr>PowerPoint Presentation</vt:lpstr>
      <vt:lpstr>PowerPoint Presentation</vt:lpstr>
      <vt:lpstr>PowerPoint Presentation</vt:lpstr>
      <vt:lpstr>Howard Sheth Model of Consumer Behavior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Engel Kollat Blackwell (EKB) Model of Consumer Behavior </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OSCAR ABHISHEK</dc:creator>
  <cp:lastModifiedBy>OSCAR ABHISHEK</cp:lastModifiedBy>
  <cp:revision>1</cp:revision>
  <dcterms:created xsi:type="dcterms:W3CDTF">2025-11-04T05:56:28Z</dcterms:created>
  <dcterms:modified xsi:type="dcterms:W3CDTF">2025-12-05T06:29:00Z</dcterms:modified>
</cp:coreProperties>
</file>