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1072" r:id="rId3"/>
    <p:sldId id="1073" r:id="rId4"/>
    <p:sldId id="1074" r:id="rId5"/>
    <p:sldId id="1075" r:id="rId6"/>
    <p:sldId id="1076" r:id="rId7"/>
    <p:sldId id="1077" r:id="rId8"/>
    <p:sldId id="1078" r:id="rId9"/>
    <p:sldId id="1081" r:id="rId10"/>
    <p:sldId id="1079" r:id="rId11"/>
    <p:sldId id="1080" r:id="rId12"/>
    <p:sldId id="1082" r:id="rId13"/>
    <p:sldId id="908" r:id="rId14"/>
    <p:sldId id="1083" r:id="rId15"/>
    <p:sldId id="1059" r:id="rId16"/>
    <p:sldId id="1060" r:id="rId17"/>
    <p:sldId id="1084" r:id="rId18"/>
    <p:sldId id="1061" r:id="rId19"/>
    <p:sldId id="1062" r:id="rId20"/>
    <p:sldId id="1063" r:id="rId21"/>
    <p:sldId id="1064" r:id="rId22"/>
    <p:sldId id="1065" r:id="rId23"/>
    <p:sldId id="1066" r:id="rId24"/>
    <p:sldId id="1067" r:id="rId25"/>
    <p:sldId id="1123" r:id="rId26"/>
    <p:sldId id="1085" r:id="rId27"/>
    <p:sldId id="1068" r:id="rId28"/>
    <p:sldId id="1069" r:id="rId29"/>
    <p:sldId id="1122" r:id="rId30"/>
    <p:sldId id="1070" r:id="rId31"/>
    <p:sldId id="98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8224" autoAdjust="0"/>
  </p:normalViewPr>
  <p:slideViewPr>
    <p:cSldViewPr snapToGrid="0">
      <p:cViewPr>
        <p:scale>
          <a:sx n="66" d="100"/>
          <a:sy n="66" d="100"/>
        </p:scale>
        <p:origin x="-79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5A7840-25E5-4E4A-ADDD-5125038F89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23C8D55-FF2B-4E50-BFFB-AFDAAA301E16}">
      <dgm:prSet custT="1"/>
      <dgm:spPr/>
      <dgm:t>
        <a:bodyPr/>
        <a:lstStyle/>
        <a:p>
          <a:pPr algn="ctr" rtl="0"/>
          <a:r>
            <a:rPr lang="en-US" sz="2800" b="1" dirty="0" smtClean="0"/>
            <a:t>Subject Name:  </a:t>
          </a:r>
        </a:p>
        <a:p>
          <a:pPr algn="ctr" rtl="0"/>
          <a:r>
            <a:rPr lang="en-US" sz="2800" dirty="0" smtClean="0"/>
            <a:t>Microwave </a:t>
          </a:r>
          <a:r>
            <a:rPr lang="en-US" sz="2800" dirty="0" smtClean="0"/>
            <a:t>Engineering &amp; Antenna Theory </a:t>
          </a:r>
          <a:endParaRPr lang="en-IN" sz="2800" dirty="0"/>
        </a:p>
      </dgm:t>
    </dgm:pt>
    <dgm:pt modelId="{E0A4AC2C-70A4-4B74-92A5-22D0810C92A8}" type="sibTrans" cxnId="{059500A5-8798-4E90-A405-052C3B09BA85}">
      <dgm:prSet/>
      <dgm:spPr/>
      <dgm:t>
        <a:bodyPr/>
        <a:lstStyle/>
        <a:p>
          <a:endParaRPr lang="en-IN" sz="2400"/>
        </a:p>
      </dgm:t>
    </dgm:pt>
    <dgm:pt modelId="{00958BE3-D0DC-4BDD-9894-6D69C2109B6B}" type="parTrans" cxnId="{059500A5-8798-4E90-A405-052C3B09BA85}">
      <dgm:prSet/>
      <dgm:spPr/>
      <dgm:t>
        <a:bodyPr/>
        <a:lstStyle/>
        <a:p>
          <a:endParaRPr lang="en-IN" sz="2400"/>
        </a:p>
      </dgm:t>
    </dgm:pt>
    <dgm:pt modelId="{B8B50035-5000-461B-B966-21EF991DF921}">
      <dgm:prSet custT="1"/>
      <dgm:spPr/>
      <dgm:t>
        <a:bodyPr/>
        <a:lstStyle/>
        <a:p>
          <a:pPr algn="ctr" rtl="0"/>
          <a:r>
            <a:rPr lang="en-US" sz="2400" b="0" dirty="0" smtClean="0"/>
            <a:t>Subject Code: </a:t>
          </a:r>
          <a:r>
            <a:rPr lang="en-US" sz="2400" b="0" dirty="0" smtClean="0"/>
            <a:t>BEC701</a:t>
          </a:r>
          <a:endParaRPr lang="en-IN" sz="2400" b="0" dirty="0"/>
        </a:p>
      </dgm:t>
    </dgm:pt>
    <dgm:pt modelId="{687B039A-A068-4779-A518-292AE530A5C3}" type="parTrans" cxnId="{BB471E9E-0148-4EF4-B4DC-1F6AD965C3CA}">
      <dgm:prSet/>
      <dgm:spPr/>
      <dgm:t>
        <a:bodyPr/>
        <a:lstStyle/>
        <a:p>
          <a:endParaRPr lang="en-IN" sz="2400"/>
        </a:p>
      </dgm:t>
    </dgm:pt>
    <dgm:pt modelId="{DD793A9F-C9F4-4E55-A2F9-3A2C280591BF}" type="sibTrans" cxnId="{BB471E9E-0148-4EF4-B4DC-1F6AD965C3CA}">
      <dgm:prSet/>
      <dgm:spPr/>
      <dgm:t>
        <a:bodyPr/>
        <a:lstStyle/>
        <a:p>
          <a:endParaRPr lang="en-IN" sz="2400"/>
        </a:p>
      </dgm:t>
    </dgm:pt>
    <dgm:pt modelId="{475C2C3A-FE11-453F-8DFF-777A8FD89027}" type="pres">
      <dgm:prSet presAssocID="{B35A7840-25E5-4E4A-ADDD-5125038F89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B802EF2-9F42-480D-8F3F-8D6C2909126A}" type="pres">
      <dgm:prSet presAssocID="{D23C8D55-FF2B-4E50-BFFB-AFDAAA301E16}" presName="parentText" presStyleLbl="node1" presStyleIdx="0" presStyleCnt="2" custScaleY="115371" custLinFactNeighborX="1656" custLinFactNeighborY="4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DB33912-E6D5-4035-8069-CC1B430CCC13}" type="pres">
      <dgm:prSet presAssocID="{E0A4AC2C-70A4-4B74-92A5-22D0810C92A8}" presName="spacer" presStyleCnt="0"/>
      <dgm:spPr/>
    </dgm:pt>
    <dgm:pt modelId="{D31018BA-4700-452A-90C6-A47A6F9FD644}" type="pres">
      <dgm:prSet presAssocID="{B8B50035-5000-461B-B966-21EF991DF921}" presName="parentText" presStyleLbl="node1" presStyleIdx="1" presStyleCnt="2" custScaleX="82428" custScaleY="51168" custLinFactNeighborX="1428" custLinFactNeighborY="-6018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0D64E7C-A813-42DE-AA33-4862133F86FB}" type="presOf" srcId="{B35A7840-25E5-4E4A-ADDD-5125038F897D}" destId="{475C2C3A-FE11-453F-8DFF-777A8FD89027}" srcOrd="0" destOrd="0" presId="urn:microsoft.com/office/officeart/2005/8/layout/vList2"/>
    <dgm:cxn modelId="{0BFDA25B-A1EE-4145-A867-2F6E3C8DB813}" type="presOf" srcId="{D23C8D55-FF2B-4E50-BFFB-AFDAAA301E16}" destId="{AB802EF2-9F42-480D-8F3F-8D6C2909126A}" srcOrd="0" destOrd="0" presId="urn:microsoft.com/office/officeart/2005/8/layout/vList2"/>
    <dgm:cxn modelId="{BB471E9E-0148-4EF4-B4DC-1F6AD965C3CA}" srcId="{B35A7840-25E5-4E4A-ADDD-5125038F897D}" destId="{B8B50035-5000-461B-B966-21EF991DF921}" srcOrd="1" destOrd="0" parTransId="{687B039A-A068-4779-A518-292AE530A5C3}" sibTransId="{DD793A9F-C9F4-4E55-A2F9-3A2C280591BF}"/>
    <dgm:cxn modelId="{059500A5-8798-4E90-A405-052C3B09BA85}" srcId="{B35A7840-25E5-4E4A-ADDD-5125038F897D}" destId="{D23C8D55-FF2B-4E50-BFFB-AFDAAA301E16}" srcOrd="0" destOrd="0" parTransId="{00958BE3-D0DC-4BDD-9894-6D69C2109B6B}" sibTransId="{E0A4AC2C-70A4-4B74-92A5-22D0810C92A8}"/>
    <dgm:cxn modelId="{0BE6E632-8BF8-4FAE-9726-A2AEF4D58088}" type="presOf" srcId="{B8B50035-5000-461B-B966-21EF991DF921}" destId="{D31018BA-4700-452A-90C6-A47A6F9FD644}" srcOrd="0" destOrd="0" presId="urn:microsoft.com/office/officeart/2005/8/layout/vList2"/>
    <dgm:cxn modelId="{2CFFDDB6-B16F-4791-B96D-08A1FE815A0D}" type="presParOf" srcId="{475C2C3A-FE11-453F-8DFF-777A8FD89027}" destId="{AB802EF2-9F42-480D-8F3F-8D6C2909126A}" srcOrd="0" destOrd="0" presId="urn:microsoft.com/office/officeart/2005/8/layout/vList2"/>
    <dgm:cxn modelId="{552E8B54-373D-430C-A374-D3D9DDD28784}" type="presParOf" srcId="{475C2C3A-FE11-453F-8DFF-777A8FD89027}" destId="{FDB33912-E6D5-4035-8069-CC1B430CCC13}" srcOrd="1" destOrd="0" presId="urn:microsoft.com/office/officeart/2005/8/layout/vList2"/>
    <dgm:cxn modelId="{075314D6-0829-4A5E-9931-B6DD173444AE}" type="presParOf" srcId="{475C2C3A-FE11-453F-8DFF-777A8FD89027}" destId="{D31018BA-4700-452A-90C6-A47A6F9FD64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4128E7-B3B9-4162-BB05-66A9D6357AD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B4525F7-7FFD-45EC-9B46-3B10CD03A956}">
      <dgm:prSet/>
      <dgm:spPr/>
      <dgm:t>
        <a:bodyPr/>
        <a:lstStyle/>
        <a:p>
          <a:pPr rtl="0"/>
          <a:r>
            <a:rPr lang="en-US" dirty="0" smtClean="0"/>
            <a:t>Microwave Transmission Lines</a:t>
          </a:r>
          <a:endParaRPr lang="en-IN" dirty="0"/>
        </a:p>
      </dgm:t>
    </dgm:pt>
    <dgm:pt modelId="{3B5A1A80-0914-4612-8FAE-F7BAC67D310D}" type="parTrans" cxnId="{E7BE9D61-0B6C-447A-8985-DFD29EE42918}">
      <dgm:prSet/>
      <dgm:spPr/>
      <dgm:t>
        <a:bodyPr/>
        <a:lstStyle/>
        <a:p>
          <a:endParaRPr lang="en-IN"/>
        </a:p>
      </dgm:t>
    </dgm:pt>
    <dgm:pt modelId="{E262E161-1CB6-4126-BD90-97D8EC96FCD0}" type="sibTrans" cxnId="{E7BE9D61-0B6C-447A-8985-DFD29EE42918}">
      <dgm:prSet/>
      <dgm:spPr/>
      <dgm:t>
        <a:bodyPr/>
        <a:lstStyle/>
        <a:p>
          <a:endParaRPr lang="en-IN"/>
        </a:p>
      </dgm:t>
    </dgm:pt>
    <dgm:pt modelId="{0AA2B0D1-52DF-4C03-AB05-94D7F9A931D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dirty="0" smtClean="0">
              <a:solidFill>
                <a:srgbClr val="00B050"/>
              </a:solidFill>
            </a:rPr>
            <a:t>✓</a:t>
          </a:r>
          <a:endParaRPr lang="en-IN" sz="2000" dirty="0">
            <a:solidFill>
              <a:srgbClr val="00B050"/>
            </a:solidFill>
          </a:endParaRPr>
        </a:p>
      </dgm:t>
    </dgm:pt>
    <dgm:pt modelId="{62E0F9A2-635D-462E-A34F-404836622046}" type="parTrans" cxnId="{12AB504E-FA10-440B-B679-465C6DEDCC47}">
      <dgm:prSet/>
      <dgm:spPr/>
      <dgm:t>
        <a:bodyPr/>
        <a:lstStyle/>
        <a:p>
          <a:endParaRPr lang="en-IN"/>
        </a:p>
      </dgm:t>
    </dgm:pt>
    <dgm:pt modelId="{9BCDE5AB-1470-465B-B169-79D2ADF85D7A}" type="sibTrans" cxnId="{12AB504E-FA10-440B-B679-465C6DEDCC47}">
      <dgm:prSet/>
      <dgm:spPr/>
      <dgm:t>
        <a:bodyPr/>
        <a:lstStyle/>
        <a:p>
          <a:endParaRPr lang="en-IN"/>
        </a:p>
      </dgm:t>
    </dgm:pt>
    <dgm:pt modelId="{30BC96DC-E30E-41C2-AD8F-40080E4855B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devices </a:t>
          </a:r>
          <a:r>
            <a:rPr lang="en-IN" sz="2000" b="1" i="0" dirty="0" smtClean="0">
              <a:solidFill>
                <a:srgbClr val="00B050"/>
              </a:solidFill>
            </a:rPr>
            <a:t>✓</a:t>
          </a:r>
          <a:endParaRPr lang="en-IN" sz="2000" dirty="0"/>
        </a:p>
      </dgm:t>
    </dgm:pt>
    <dgm:pt modelId="{47881FFB-70EF-47E1-B5C6-A43A3F0891A2}" type="parTrans" cxnId="{4416E14F-5C49-476C-B52B-1C13B6E2DE75}">
      <dgm:prSet/>
      <dgm:spPr/>
      <dgm:t>
        <a:bodyPr/>
        <a:lstStyle/>
        <a:p>
          <a:endParaRPr lang="en-IN"/>
        </a:p>
      </dgm:t>
    </dgm:pt>
    <dgm:pt modelId="{8C9DAF9A-ADC8-402A-8C46-AAA868AD1797}" type="sibTrans" cxnId="{4416E14F-5C49-476C-B52B-1C13B6E2DE75}">
      <dgm:prSet/>
      <dgm:spPr/>
      <dgm:t>
        <a:bodyPr/>
        <a:lstStyle/>
        <a:p>
          <a:endParaRPr lang="en-IN"/>
        </a:p>
      </dgm:t>
    </dgm:pt>
    <dgm:pt modelId="{E504C131-9670-4CE6-A7CC-C429BFD875D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Systems </a:t>
          </a:r>
          <a:r>
            <a:rPr lang="en-IN" sz="2000" b="1" dirty="0" smtClean="0">
              <a:solidFill>
                <a:srgbClr val="00B050"/>
              </a:solidFill>
            </a:rPr>
            <a:t>✓</a:t>
          </a:r>
          <a:endParaRPr lang="en-IN" sz="2000" b="1" dirty="0">
            <a:solidFill>
              <a:srgbClr val="00B050"/>
            </a:solidFill>
          </a:endParaRPr>
        </a:p>
      </dgm:t>
    </dgm:pt>
    <dgm:pt modelId="{45E8E5DE-C14B-4C02-ACA3-F3EC1FB26256}" type="parTrans" cxnId="{835A676D-BD78-42E3-864B-66014D318A14}">
      <dgm:prSet/>
      <dgm:spPr/>
      <dgm:t>
        <a:bodyPr/>
        <a:lstStyle/>
        <a:p>
          <a:endParaRPr lang="en-IN"/>
        </a:p>
      </dgm:t>
    </dgm:pt>
    <dgm:pt modelId="{6382BE60-BF5B-4C7C-8958-40DA9C4E0ED1}" type="sibTrans" cxnId="{835A676D-BD78-42E3-864B-66014D318A14}">
      <dgm:prSet/>
      <dgm:spPr/>
      <dgm:t>
        <a:bodyPr/>
        <a:lstStyle/>
        <a:p>
          <a:endParaRPr lang="en-IN"/>
        </a:p>
      </dgm:t>
    </dgm:pt>
    <dgm:pt modelId="{EAB023E7-2A1A-4707-89A6-DC80DC53D03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Transmission Line equations and solutions</a:t>
          </a:r>
          <a:endParaRPr lang="en-IN" sz="2000" dirty="0"/>
        </a:p>
      </dgm:t>
    </dgm:pt>
    <dgm:pt modelId="{442F04F2-B045-452E-A5BE-6002F6D60058}" type="parTrans" cxnId="{650A8613-9293-4008-ADDE-62B2B529964D}">
      <dgm:prSet/>
      <dgm:spPr/>
      <dgm:t>
        <a:bodyPr/>
        <a:lstStyle/>
        <a:p>
          <a:endParaRPr lang="en-IN"/>
        </a:p>
      </dgm:t>
    </dgm:pt>
    <dgm:pt modelId="{A146713A-92FE-4F46-9B9D-354C94F922CD}" type="sibTrans" cxnId="{650A8613-9293-4008-ADDE-62B2B529964D}">
      <dgm:prSet/>
      <dgm:spPr/>
      <dgm:t>
        <a:bodyPr/>
        <a:lstStyle/>
        <a:p>
          <a:endParaRPr lang="en-IN"/>
        </a:p>
      </dgm:t>
    </dgm:pt>
    <dgm:pt modelId="{63571F55-01AB-4F1B-96F2-F8291901CAB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Reflection Coefficient and Transmission Coefficient</a:t>
          </a:r>
          <a:endParaRPr lang="en-IN" sz="2000" dirty="0"/>
        </a:p>
      </dgm:t>
    </dgm:pt>
    <dgm:pt modelId="{E04A1060-4666-47FC-8A4A-44729AD6CEBA}" type="parTrans" cxnId="{2A24F5DF-EEF6-4727-AE61-FABFCD47A2EA}">
      <dgm:prSet/>
      <dgm:spPr/>
      <dgm:t>
        <a:bodyPr/>
        <a:lstStyle/>
        <a:p>
          <a:endParaRPr lang="en-IN"/>
        </a:p>
      </dgm:t>
    </dgm:pt>
    <dgm:pt modelId="{9DE0072D-88A3-4546-A2D9-41485934A2AE}" type="sibTrans" cxnId="{2A24F5DF-EEF6-4727-AE61-FABFCD47A2EA}">
      <dgm:prSet/>
      <dgm:spPr/>
      <dgm:t>
        <a:bodyPr/>
        <a:lstStyle/>
        <a:p>
          <a:endParaRPr lang="en-IN"/>
        </a:p>
      </dgm:t>
    </dgm:pt>
    <dgm:pt modelId="{DD621524-F6A0-4030-9359-2F8C035C8763}">
      <dgm:prSet custT="1"/>
      <dgm:spPr/>
      <dgm:t>
        <a:bodyPr/>
        <a:lstStyle/>
        <a:p>
          <a:r>
            <a:rPr lang="en-IN" sz="2000" dirty="0" smtClean="0"/>
            <a:t>Standing Wave and Standing Wave Ratio,</a:t>
          </a:r>
          <a:endParaRPr lang="en-IN" sz="2000" dirty="0"/>
        </a:p>
      </dgm:t>
    </dgm:pt>
    <dgm:pt modelId="{4F44117A-14C5-41DF-A19C-25377CB06B3D}" type="parTrans" cxnId="{7557DBC5-96F7-420A-82D8-1267CF124928}">
      <dgm:prSet/>
      <dgm:spPr/>
      <dgm:t>
        <a:bodyPr/>
        <a:lstStyle/>
        <a:p>
          <a:endParaRPr lang="en-IN"/>
        </a:p>
      </dgm:t>
    </dgm:pt>
    <dgm:pt modelId="{0C673278-F318-41EC-BEE4-1BC346D1DC0D}" type="sibTrans" cxnId="{7557DBC5-96F7-420A-82D8-1267CF124928}">
      <dgm:prSet/>
      <dgm:spPr/>
      <dgm:t>
        <a:bodyPr/>
        <a:lstStyle/>
        <a:p>
          <a:endParaRPr lang="en-IN"/>
        </a:p>
      </dgm:t>
    </dgm:pt>
    <dgm:pt modelId="{88DBC467-1433-4596-AA33-40E4F467E2A5}">
      <dgm:prSet custT="1"/>
      <dgm:spPr/>
      <dgm:t>
        <a:bodyPr/>
        <a:lstStyle/>
        <a:p>
          <a:r>
            <a:rPr lang="en-IN" sz="2000" dirty="0" smtClean="0"/>
            <a:t>Smith Chart</a:t>
          </a:r>
          <a:endParaRPr lang="en-IN" sz="2000" dirty="0"/>
        </a:p>
      </dgm:t>
    </dgm:pt>
    <dgm:pt modelId="{D89B4E10-F75C-408C-8A8D-2D61CFC5DE12}" type="parTrans" cxnId="{9F7EE8F9-4350-4670-AFC4-D5FEDBB3673D}">
      <dgm:prSet/>
      <dgm:spPr/>
      <dgm:t>
        <a:bodyPr/>
        <a:lstStyle/>
        <a:p>
          <a:endParaRPr lang="en-IN"/>
        </a:p>
      </dgm:t>
    </dgm:pt>
    <dgm:pt modelId="{4245EB35-F690-4114-8EB0-F51C1DDAE860}" type="sibTrans" cxnId="{9F7EE8F9-4350-4670-AFC4-D5FEDBB3673D}">
      <dgm:prSet/>
      <dgm:spPr/>
      <dgm:t>
        <a:bodyPr/>
        <a:lstStyle/>
        <a:p>
          <a:endParaRPr lang="en-IN"/>
        </a:p>
      </dgm:t>
    </dgm:pt>
    <dgm:pt modelId="{4E64F4BB-C334-4C9A-B761-7D2AC3152D1D}">
      <dgm:prSet custT="1"/>
      <dgm:spPr/>
      <dgm:t>
        <a:bodyPr/>
        <a:lstStyle/>
        <a:p>
          <a:r>
            <a:rPr lang="en-IN" sz="2000" dirty="0" smtClean="0"/>
            <a:t>Single </a:t>
          </a:r>
          <a:r>
            <a:rPr lang="en-IN" sz="2000" dirty="0"/>
            <a:t>Stub matching</a:t>
          </a:r>
        </a:p>
      </dgm:t>
    </dgm:pt>
    <dgm:pt modelId="{D319FBB7-A5BA-4347-A6DD-AEF195E407D8}" type="parTrans" cxnId="{ECDEFDE4-816A-4764-80F6-F59477148159}">
      <dgm:prSet/>
      <dgm:spPr/>
      <dgm:t>
        <a:bodyPr/>
        <a:lstStyle/>
        <a:p>
          <a:endParaRPr lang="en-IN"/>
        </a:p>
      </dgm:t>
    </dgm:pt>
    <dgm:pt modelId="{86FBE8A9-08F1-4EE3-8CAE-51500A0B7A2E}" type="sibTrans" cxnId="{ECDEFDE4-816A-4764-80F6-F59477148159}">
      <dgm:prSet/>
      <dgm:spPr/>
      <dgm:t>
        <a:bodyPr/>
        <a:lstStyle/>
        <a:p>
          <a:endParaRPr lang="en-IN"/>
        </a:p>
      </dgm:t>
    </dgm:pt>
    <dgm:pt modelId="{64D86F2B-DD15-4CB0-85C7-885C12E28AB8}" type="pres">
      <dgm:prSet presAssocID="{2A4128E7-B3B9-4162-BB05-66A9D6357A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526CDD4-08A9-45E4-9CE3-63E7D4DD6BEA}" type="pres">
      <dgm:prSet presAssocID="{FB4525F7-7FFD-45EC-9B46-3B10CD03A956}" presName="linNode" presStyleCnt="0"/>
      <dgm:spPr/>
    </dgm:pt>
    <dgm:pt modelId="{DB7FC29E-D776-4C16-B7B4-78286B87C17E}" type="pres">
      <dgm:prSet presAssocID="{FB4525F7-7FFD-45EC-9B46-3B10CD03A956}" presName="parentText" presStyleLbl="node1" presStyleIdx="0" presStyleCnt="1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FD118DA-1034-415C-B525-DB23AE18A4DA}" type="pres">
      <dgm:prSet presAssocID="{FB4525F7-7FFD-45EC-9B46-3B10CD03A956}" presName="descendantText" presStyleLbl="alignAccFollowNode1" presStyleIdx="0" presStyleCnt="1" custLinFactNeighborX="229" custLinFactNeighborY="314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F7EE8F9-4350-4670-AFC4-D5FEDBB3673D}" srcId="{FB4525F7-7FFD-45EC-9B46-3B10CD03A956}" destId="{88DBC467-1433-4596-AA33-40E4F467E2A5}" srcOrd="6" destOrd="0" parTransId="{D89B4E10-F75C-408C-8A8D-2D61CFC5DE12}" sibTransId="{4245EB35-F690-4114-8EB0-F51C1DDAE860}"/>
    <dgm:cxn modelId="{A8F96E93-97E0-42B7-9CEA-DFFE35783B41}" type="presOf" srcId="{30BC96DC-E30E-41C2-AD8F-40080E4855BA}" destId="{BFD118DA-1034-415C-B525-DB23AE18A4DA}" srcOrd="0" destOrd="1" presId="urn:microsoft.com/office/officeart/2005/8/layout/vList5"/>
    <dgm:cxn modelId="{91DF02EF-11C3-43A9-B830-B449521E0A77}" type="presOf" srcId="{2A4128E7-B3B9-4162-BB05-66A9D6357ADD}" destId="{64D86F2B-DD15-4CB0-85C7-885C12E28AB8}" srcOrd="0" destOrd="0" presId="urn:microsoft.com/office/officeart/2005/8/layout/vList5"/>
    <dgm:cxn modelId="{ECDEFDE4-816A-4764-80F6-F59477148159}" srcId="{FB4525F7-7FFD-45EC-9B46-3B10CD03A956}" destId="{4E64F4BB-C334-4C9A-B761-7D2AC3152D1D}" srcOrd="7" destOrd="0" parTransId="{D319FBB7-A5BA-4347-A6DD-AEF195E407D8}" sibTransId="{86FBE8A9-08F1-4EE3-8CAE-51500A0B7A2E}"/>
    <dgm:cxn modelId="{CE4A233B-AFA0-4ECA-BEAE-16FCF58C0BEC}" type="presOf" srcId="{4E64F4BB-C334-4C9A-B761-7D2AC3152D1D}" destId="{BFD118DA-1034-415C-B525-DB23AE18A4DA}" srcOrd="0" destOrd="7" presId="urn:microsoft.com/office/officeart/2005/8/layout/vList5"/>
    <dgm:cxn modelId="{2A24F5DF-EEF6-4727-AE61-FABFCD47A2EA}" srcId="{FB4525F7-7FFD-45EC-9B46-3B10CD03A956}" destId="{63571F55-01AB-4F1B-96F2-F8291901CAB9}" srcOrd="4" destOrd="0" parTransId="{E04A1060-4666-47FC-8A4A-44729AD6CEBA}" sibTransId="{9DE0072D-88A3-4546-A2D9-41485934A2AE}"/>
    <dgm:cxn modelId="{650A8613-9293-4008-ADDE-62B2B529964D}" srcId="{FB4525F7-7FFD-45EC-9B46-3B10CD03A956}" destId="{EAB023E7-2A1A-4707-89A6-DC80DC53D036}" srcOrd="3" destOrd="0" parTransId="{442F04F2-B045-452E-A5BE-6002F6D60058}" sibTransId="{A146713A-92FE-4F46-9B9D-354C94F922CD}"/>
    <dgm:cxn modelId="{97E501BF-9149-461C-8D60-1A10773988C5}" type="presOf" srcId="{E504C131-9670-4CE6-A7CC-C429BFD875D7}" destId="{BFD118DA-1034-415C-B525-DB23AE18A4DA}" srcOrd="0" destOrd="2" presId="urn:microsoft.com/office/officeart/2005/8/layout/vList5"/>
    <dgm:cxn modelId="{11356A22-BB84-4EF0-AA6E-79246270C678}" type="presOf" srcId="{EAB023E7-2A1A-4707-89A6-DC80DC53D036}" destId="{BFD118DA-1034-415C-B525-DB23AE18A4DA}" srcOrd="0" destOrd="3" presId="urn:microsoft.com/office/officeart/2005/8/layout/vList5"/>
    <dgm:cxn modelId="{E7BE9D61-0B6C-447A-8985-DFD29EE42918}" srcId="{2A4128E7-B3B9-4162-BB05-66A9D6357ADD}" destId="{FB4525F7-7FFD-45EC-9B46-3B10CD03A956}" srcOrd="0" destOrd="0" parTransId="{3B5A1A80-0914-4612-8FAE-F7BAC67D310D}" sibTransId="{E262E161-1CB6-4126-BD90-97D8EC96FCD0}"/>
    <dgm:cxn modelId="{B4403241-FE29-4E8F-803A-EA24A4036F66}" type="presOf" srcId="{DD621524-F6A0-4030-9359-2F8C035C8763}" destId="{BFD118DA-1034-415C-B525-DB23AE18A4DA}" srcOrd="0" destOrd="5" presId="urn:microsoft.com/office/officeart/2005/8/layout/vList5"/>
    <dgm:cxn modelId="{305251CB-3E3D-4C62-BCF7-730DE935C253}" type="presOf" srcId="{88DBC467-1433-4596-AA33-40E4F467E2A5}" destId="{BFD118DA-1034-415C-B525-DB23AE18A4DA}" srcOrd="0" destOrd="6" presId="urn:microsoft.com/office/officeart/2005/8/layout/vList5"/>
    <dgm:cxn modelId="{12AB504E-FA10-440B-B679-465C6DEDCC47}" srcId="{FB4525F7-7FFD-45EC-9B46-3B10CD03A956}" destId="{0AA2B0D1-52DF-4C03-AB05-94D7F9A931DA}" srcOrd="0" destOrd="0" parTransId="{62E0F9A2-635D-462E-A34F-404836622046}" sibTransId="{9BCDE5AB-1470-465B-B169-79D2ADF85D7A}"/>
    <dgm:cxn modelId="{A35280B9-12EC-4B46-BDFD-8E4C7651190D}" type="presOf" srcId="{FB4525F7-7FFD-45EC-9B46-3B10CD03A956}" destId="{DB7FC29E-D776-4C16-B7B4-78286B87C17E}" srcOrd="0" destOrd="0" presId="urn:microsoft.com/office/officeart/2005/8/layout/vList5"/>
    <dgm:cxn modelId="{1F11A314-FA12-4C56-8C42-53DF1359BCF4}" type="presOf" srcId="{63571F55-01AB-4F1B-96F2-F8291901CAB9}" destId="{BFD118DA-1034-415C-B525-DB23AE18A4DA}" srcOrd="0" destOrd="4" presId="urn:microsoft.com/office/officeart/2005/8/layout/vList5"/>
    <dgm:cxn modelId="{7557DBC5-96F7-420A-82D8-1267CF124928}" srcId="{FB4525F7-7FFD-45EC-9B46-3B10CD03A956}" destId="{DD621524-F6A0-4030-9359-2F8C035C8763}" srcOrd="5" destOrd="0" parTransId="{4F44117A-14C5-41DF-A19C-25377CB06B3D}" sibTransId="{0C673278-F318-41EC-BEE4-1BC346D1DC0D}"/>
    <dgm:cxn modelId="{835A676D-BD78-42E3-864B-66014D318A14}" srcId="{FB4525F7-7FFD-45EC-9B46-3B10CD03A956}" destId="{E504C131-9670-4CE6-A7CC-C429BFD875D7}" srcOrd="2" destOrd="0" parTransId="{45E8E5DE-C14B-4C02-ACA3-F3EC1FB26256}" sibTransId="{6382BE60-BF5B-4C7C-8958-40DA9C4E0ED1}"/>
    <dgm:cxn modelId="{4416E14F-5C49-476C-B52B-1C13B6E2DE75}" srcId="{FB4525F7-7FFD-45EC-9B46-3B10CD03A956}" destId="{30BC96DC-E30E-41C2-AD8F-40080E4855BA}" srcOrd="1" destOrd="0" parTransId="{47881FFB-70EF-47E1-B5C6-A43A3F0891A2}" sibTransId="{8C9DAF9A-ADC8-402A-8C46-AAA868AD1797}"/>
    <dgm:cxn modelId="{D9C67182-1AB4-4D04-BD2A-F5EB6FF54DC1}" type="presOf" srcId="{0AA2B0D1-52DF-4C03-AB05-94D7F9A931DA}" destId="{BFD118DA-1034-415C-B525-DB23AE18A4DA}" srcOrd="0" destOrd="0" presId="urn:microsoft.com/office/officeart/2005/8/layout/vList5"/>
    <dgm:cxn modelId="{194E0DE6-275A-444A-9CEB-ED976F0E31C2}" type="presParOf" srcId="{64D86F2B-DD15-4CB0-85C7-885C12E28AB8}" destId="{C526CDD4-08A9-45E4-9CE3-63E7D4DD6BEA}" srcOrd="0" destOrd="0" presId="urn:microsoft.com/office/officeart/2005/8/layout/vList5"/>
    <dgm:cxn modelId="{9C23399A-4492-4815-AD61-D31A9E279581}" type="presParOf" srcId="{C526CDD4-08A9-45E4-9CE3-63E7D4DD6BEA}" destId="{DB7FC29E-D776-4C16-B7B4-78286B87C17E}" srcOrd="0" destOrd="0" presId="urn:microsoft.com/office/officeart/2005/8/layout/vList5"/>
    <dgm:cxn modelId="{FAEC9A2F-C147-4D68-946E-77DD08DE5831}" type="presParOf" srcId="{C526CDD4-08A9-45E4-9CE3-63E7D4DD6BEA}" destId="{BFD118DA-1034-415C-B525-DB23AE18A4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FC8758-A30F-4DFB-BD32-7D30B352D0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8ADD2C79-1B4C-4728-B8BA-75D1871836B1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rgbClr val="FFFF00"/>
              </a:solidFill>
            </a:rPr>
            <a:t>Course Coordinator:</a:t>
          </a:r>
          <a:endParaRPr lang="en-IN" sz="1600" b="1" dirty="0">
            <a:solidFill>
              <a:srgbClr val="FFFF00"/>
            </a:solidFill>
          </a:endParaRPr>
        </a:p>
      </dgm:t>
    </dgm:pt>
    <dgm:pt modelId="{B7E0FD53-46BD-4B70-BB06-A70B93D4FFAE}" type="parTrans" cxnId="{81636E36-8174-430E-AC04-051CB0BED359}">
      <dgm:prSet/>
      <dgm:spPr/>
      <dgm:t>
        <a:bodyPr/>
        <a:lstStyle/>
        <a:p>
          <a:endParaRPr lang="en-IN"/>
        </a:p>
      </dgm:t>
    </dgm:pt>
    <dgm:pt modelId="{BEEFB9B6-D592-4488-BA42-866F59E43FD8}" type="sibTrans" cxnId="{81636E36-8174-430E-AC04-051CB0BED359}">
      <dgm:prSet/>
      <dgm:spPr/>
      <dgm:t>
        <a:bodyPr/>
        <a:lstStyle/>
        <a:p>
          <a:endParaRPr lang="en-IN"/>
        </a:p>
      </dgm:t>
    </dgm:pt>
    <dgm:pt modelId="{BB0DE332-E964-40E8-ABE5-1B8EC4559E10}">
      <dgm:prSet/>
      <dgm:spPr/>
      <dgm:t>
        <a:bodyPr/>
        <a:lstStyle/>
        <a:p>
          <a:pPr rtl="0"/>
          <a:r>
            <a:rPr lang="en-US" smtClean="0"/>
            <a:t>Assistant Professor</a:t>
          </a:r>
          <a:endParaRPr lang="en-IN"/>
        </a:p>
      </dgm:t>
    </dgm:pt>
    <dgm:pt modelId="{94C48D1C-AC8B-42E7-87F1-4E295024AFA7}" type="parTrans" cxnId="{7492CA97-E327-40AE-B3D0-33DD511F93BD}">
      <dgm:prSet/>
      <dgm:spPr/>
      <dgm:t>
        <a:bodyPr/>
        <a:lstStyle/>
        <a:p>
          <a:endParaRPr lang="en-IN"/>
        </a:p>
      </dgm:t>
    </dgm:pt>
    <dgm:pt modelId="{E23F1A4A-2158-426D-A96E-3575C0DCFA3D}" type="sibTrans" cxnId="{7492CA97-E327-40AE-B3D0-33DD511F93BD}">
      <dgm:prSet/>
      <dgm:spPr/>
      <dgm:t>
        <a:bodyPr/>
        <a:lstStyle/>
        <a:p>
          <a:endParaRPr lang="en-IN"/>
        </a:p>
      </dgm:t>
    </dgm:pt>
    <dgm:pt modelId="{DC78DE07-7541-458B-A1DC-FEAAA52DBC17}">
      <dgm:prSet/>
      <dgm:spPr/>
      <dgm:t>
        <a:bodyPr/>
        <a:lstStyle/>
        <a:p>
          <a:pPr rtl="0"/>
          <a:r>
            <a:rPr lang="en-US" smtClean="0"/>
            <a:t>Dept. of E&amp;C, ATME</a:t>
          </a:r>
          <a:endParaRPr lang="en-IN"/>
        </a:p>
      </dgm:t>
    </dgm:pt>
    <dgm:pt modelId="{D56E76E0-7FF7-44D9-891E-31773D599C5D}" type="parTrans" cxnId="{2CCC90AA-4DD8-4A6C-89B3-42E0726B3060}">
      <dgm:prSet/>
      <dgm:spPr/>
      <dgm:t>
        <a:bodyPr/>
        <a:lstStyle/>
        <a:p>
          <a:endParaRPr lang="en-IN"/>
        </a:p>
      </dgm:t>
    </dgm:pt>
    <dgm:pt modelId="{800D9EA1-E6EA-400F-8B80-637C812BFB6E}" type="sibTrans" cxnId="{2CCC90AA-4DD8-4A6C-89B3-42E0726B3060}">
      <dgm:prSet/>
      <dgm:spPr/>
      <dgm:t>
        <a:bodyPr/>
        <a:lstStyle/>
        <a:p>
          <a:endParaRPr lang="en-IN"/>
        </a:p>
      </dgm:t>
    </dgm:pt>
    <dgm:pt modelId="{B2A6C572-057F-4FA2-850F-9998FA9FE560}">
      <dgm:prSet/>
      <dgm:spPr/>
      <dgm:t>
        <a:bodyPr/>
        <a:lstStyle/>
        <a:p>
          <a:pPr rtl="0"/>
          <a:r>
            <a:rPr lang="en-US" dirty="0" smtClean="0"/>
            <a:t>Guruprasad K N</a:t>
          </a:r>
          <a:endParaRPr lang="en-IN" dirty="0"/>
        </a:p>
      </dgm:t>
    </dgm:pt>
    <dgm:pt modelId="{92346858-DE8C-47DE-8E56-C00816F84551}" type="sibTrans" cxnId="{8832A6AA-535E-4CAE-A4AF-0041BA7C8BDA}">
      <dgm:prSet/>
      <dgm:spPr/>
      <dgm:t>
        <a:bodyPr/>
        <a:lstStyle/>
        <a:p>
          <a:endParaRPr lang="en-IN"/>
        </a:p>
      </dgm:t>
    </dgm:pt>
    <dgm:pt modelId="{5A7DA327-55E8-4F80-A8C2-C3E18790E04D}" type="parTrans" cxnId="{8832A6AA-535E-4CAE-A4AF-0041BA7C8BDA}">
      <dgm:prSet/>
      <dgm:spPr/>
      <dgm:t>
        <a:bodyPr/>
        <a:lstStyle/>
        <a:p>
          <a:endParaRPr lang="en-IN"/>
        </a:p>
      </dgm:t>
    </dgm:pt>
    <dgm:pt modelId="{E1C121FE-6D04-4F37-8C53-4DDD620F0F90}" type="pres">
      <dgm:prSet presAssocID="{65FC8758-A30F-4DFB-BD32-7D30B352D0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5C68E38-655A-4770-AA31-F3BBB3DC10C6}" type="pres">
      <dgm:prSet presAssocID="{8ADD2C79-1B4C-4728-B8BA-75D1871836B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C1B692-AC09-4AC4-9E60-04A4FB0504F1}" type="pres">
      <dgm:prSet presAssocID="{BEEFB9B6-D592-4488-BA42-866F59E43FD8}" presName="spacer" presStyleCnt="0"/>
      <dgm:spPr/>
    </dgm:pt>
    <dgm:pt modelId="{984016C2-1E25-4417-8960-5BE2370A8EC3}" type="pres">
      <dgm:prSet presAssocID="{B2A6C572-057F-4FA2-850F-9998FA9FE56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842F7DE-8BCA-4E9A-996C-F6CD2C6CD4D8}" type="pres">
      <dgm:prSet presAssocID="{92346858-DE8C-47DE-8E56-C00816F84551}" presName="spacer" presStyleCnt="0"/>
      <dgm:spPr/>
    </dgm:pt>
    <dgm:pt modelId="{1A968EF5-885F-4DBD-AADC-E95A56A22BCE}" type="pres">
      <dgm:prSet presAssocID="{BB0DE332-E964-40E8-ABE5-1B8EC4559E1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E70F48F-6380-4DD1-88AB-575D2626FEB4}" type="pres">
      <dgm:prSet presAssocID="{E23F1A4A-2158-426D-A96E-3575C0DCFA3D}" presName="spacer" presStyleCnt="0"/>
      <dgm:spPr/>
    </dgm:pt>
    <dgm:pt modelId="{53561778-52B7-441F-A8D9-CE1D44CE54DE}" type="pres">
      <dgm:prSet presAssocID="{DC78DE07-7541-458B-A1DC-FEAAA52DBC1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0D94511-95D0-461F-B5CE-D2BAA2BB4E65}" type="presOf" srcId="{B2A6C572-057F-4FA2-850F-9998FA9FE560}" destId="{984016C2-1E25-4417-8960-5BE2370A8EC3}" srcOrd="0" destOrd="0" presId="urn:microsoft.com/office/officeart/2005/8/layout/vList2"/>
    <dgm:cxn modelId="{8832A6AA-535E-4CAE-A4AF-0041BA7C8BDA}" srcId="{65FC8758-A30F-4DFB-BD32-7D30B352D088}" destId="{B2A6C572-057F-4FA2-850F-9998FA9FE560}" srcOrd="1" destOrd="0" parTransId="{5A7DA327-55E8-4F80-A8C2-C3E18790E04D}" sibTransId="{92346858-DE8C-47DE-8E56-C00816F84551}"/>
    <dgm:cxn modelId="{81636E36-8174-430E-AC04-051CB0BED359}" srcId="{65FC8758-A30F-4DFB-BD32-7D30B352D088}" destId="{8ADD2C79-1B4C-4728-B8BA-75D1871836B1}" srcOrd="0" destOrd="0" parTransId="{B7E0FD53-46BD-4B70-BB06-A70B93D4FFAE}" sibTransId="{BEEFB9B6-D592-4488-BA42-866F59E43FD8}"/>
    <dgm:cxn modelId="{2CCC90AA-4DD8-4A6C-89B3-42E0726B3060}" srcId="{65FC8758-A30F-4DFB-BD32-7D30B352D088}" destId="{DC78DE07-7541-458B-A1DC-FEAAA52DBC17}" srcOrd="3" destOrd="0" parTransId="{D56E76E0-7FF7-44D9-891E-31773D599C5D}" sibTransId="{800D9EA1-E6EA-400F-8B80-637C812BFB6E}"/>
    <dgm:cxn modelId="{7492CA97-E327-40AE-B3D0-33DD511F93BD}" srcId="{65FC8758-A30F-4DFB-BD32-7D30B352D088}" destId="{BB0DE332-E964-40E8-ABE5-1B8EC4559E10}" srcOrd="2" destOrd="0" parTransId="{94C48D1C-AC8B-42E7-87F1-4E295024AFA7}" sibTransId="{E23F1A4A-2158-426D-A96E-3575C0DCFA3D}"/>
    <dgm:cxn modelId="{BF2A7C56-BBCB-4AFF-AD85-C20E43126741}" type="presOf" srcId="{65FC8758-A30F-4DFB-BD32-7D30B352D088}" destId="{E1C121FE-6D04-4F37-8C53-4DDD620F0F90}" srcOrd="0" destOrd="0" presId="urn:microsoft.com/office/officeart/2005/8/layout/vList2"/>
    <dgm:cxn modelId="{3573ADC5-7A9B-4917-AAE4-04440CF36582}" type="presOf" srcId="{DC78DE07-7541-458B-A1DC-FEAAA52DBC17}" destId="{53561778-52B7-441F-A8D9-CE1D44CE54DE}" srcOrd="0" destOrd="0" presId="urn:microsoft.com/office/officeart/2005/8/layout/vList2"/>
    <dgm:cxn modelId="{F373175A-D7D4-4185-A883-82F4BA2823A4}" type="presOf" srcId="{BB0DE332-E964-40E8-ABE5-1B8EC4559E10}" destId="{1A968EF5-885F-4DBD-AADC-E95A56A22BCE}" srcOrd="0" destOrd="0" presId="urn:microsoft.com/office/officeart/2005/8/layout/vList2"/>
    <dgm:cxn modelId="{39622D6F-3933-43F0-B232-17FAD901E0A9}" type="presOf" srcId="{8ADD2C79-1B4C-4728-B8BA-75D1871836B1}" destId="{A5C68E38-655A-4770-AA31-F3BBB3DC10C6}" srcOrd="0" destOrd="0" presId="urn:microsoft.com/office/officeart/2005/8/layout/vList2"/>
    <dgm:cxn modelId="{029A0D0F-8220-4839-AD95-5AB941188787}" type="presParOf" srcId="{E1C121FE-6D04-4F37-8C53-4DDD620F0F90}" destId="{A5C68E38-655A-4770-AA31-F3BBB3DC10C6}" srcOrd="0" destOrd="0" presId="urn:microsoft.com/office/officeart/2005/8/layout/vList2"/>
    <dgm:cxn modelId="{D17A3F43-D312-4164-BF3A-6419D9FD0149}" type="presParOf" srcId="{E1C121FE-6D04-4F37-8C53-4DDD620F0F90}" destId="{F3C1B692-AC09-4AC4-9E60-04A4FB0504F1}" srcOrd="1" destOrd="0" presId="urn:microsoft.com/office/officeart/2005/8/layout/vList2"/>
    <dgm:cxn modelId="{8923B1DF-13D5-4FBD-9C48-E6A196312CA6}" type="presParOf" srcId="{E1C121FE-6D04-4F37-8C53-4DDD620F0F90}" destId="{984016C2-1E25-4417-8960-5BE2370A8EC3}" srcOrd="2" destOrd="0" presId="urn:microsoft.com/office/officeart/2005/8/layout/vList2"/>
    <dgm:cxn modelId="{144BF496-8D3D-4B05-9F42-A38F22DF5C9C}" type="presParOf" srcId="{E1C121FE-6D04-4F37-8C53-4DDD620F0F90}" destId="{4842F7DE-8BCA-4E9A-996C-F6CD2C6CD4D8}" srcOrd="3" destOrd="0" presId="urn:microsoft.com/office/officeart/2005/8/layout/vList2"/>
    <dgm:cxn modelId="{4DFDCBC7-46C5-4C7B-9773-2AFDFCB76E95}" type="presParOf" srcId="{E1C121FE-6D04-4F37-8C53-4DDD620F0F90}" destId="{1A968EF5-885F-4DBD-AADC-E95A56A22BCE}" srcOrd="4" destOrd="0" presId="urn:microsoft.com/office/officeart/2005/8/layout/vList2"/>
    <dgm:cxn modelId="{89A6010C-D2EA-4CEE-A8B9-398A920CE05E}" type="presParOf" srcId="{E1C121FE-6D04-4F37-8C53-4DDD620F0F90}" destId="{7E70F48F-6380-4DD1-88AB-575D2626FEB4}" srcOrd="5" destOrd="0" presId="urn:microsoft.com/office/officeart/2005/8/layout/vList2"/>
    <dgm:cxn modelId="{9BB9C91A-A2E1-492C-809F-3657229ABA9C}" type="presParOf" srcId="{E1C121FE-6D04-4F37-8C53-4DDD620F0F90}" destId="{53561778-52B7-441F-A8D9-CE1D44CE54D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0F9C11-14BC-4301-B697-C9A94B279B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96B614FB-CCB7-4DB0-BD29-3FAB081BF659}">
      <dgm:prSet custT="1"/>
      <dgm:spPr/>
      <dgm:t>
        <a:bodyPr/>
        <a:lstStyle/>
        <a:p>
          <a:pPr algn="ctr" rtl="0"/>
          <a:r>
            <a:rPr lang="en-US" sz="2000" dirty="0" smtClean="0"/>
            <a:t>Module  1</a:t>
          </a:r>
          <a:endParaRPr lang="en-IN" sz="2000" dirty="0"/>
        </a:p>
      </dgm:t>
    </dgm:pt>
    <dgm:pt modelId="{C34608B2-521D-4301-A7D0-CA3716FC27A2}" type="parTrans" cxnId="{6BEB7FF6-1858-48CA-9CB2-45AF814F0EDB}">
      <dgm:prSet/>
      <dgm:spPr/>
      <dgm:t>
        <a:bodyPr/>
        <a:lstStyle/>
        <a:p>
          <a:endParaRPr lang="en-IN"/>
        </a:p>
      </dgm:t>
    </dgm:pt>
    <dgm:pt modelId="{3350FC33-DB52-4F0A-BD70-1A983471A656}" type="sibTrans" cxnId="{6BEB7FF6-1858-48CA-9CB2-45AF814F0EDB}">
      <dgm:prSet/>
      <dgm:spPr/>
      <dgm:t>
        <a:bodyPr/>
        <a:lstStyle/>
        <a:p>
          <a:endParaRPr lang="en-IN"/>
        </a:p>
      </dgm:t>
    </dgm:pt>
    <dgm:pt modelId="{FEC91A22-86C7-439D-8CCA-E9BFABBF458D}" type="pres">
      <dgm:prSet presAssocID="{1D0F9C11-14BC-4301-B697-C9A94B279B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F94DD75-D7AE-4207-8506-4B3CE9C8D6C3}" type="pres">
      <dgm:prSet presAssocID="{96B614FB-CCB7-4DB0-BD29-3FAB081BF65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BEB7FF6-1858-48CA-9CB2-45AF814F0EDB}" srcId="{1D0F9C11-14BC-4301-B697-C9A94B279BFA}" destId="{96B614FB-CCB7-4DB0-BD29-3FAB081BF659}" srcOrd="0" destOrd="0" parTransId="{C34608B2-521D-4301-A7D0-CA3716FC27A2}" sibTransId="{3350FC33-DB52-4F0A-BD70-1A983471A656}"/>
    <dgm:cxn modelId="{8BCE39C5-2D66-4AC1-A834-BA06DE6D2177}" type="presOf" srcId="{1D0F9C11-14BC-4301-B697-C9A94B279BFA}" destId="{FEC91A22-86C7-439D-8CCA-E9BFABBF458D}" srcOrd="0" destOrd="0" presId="urn:microsoft.com/office/officeart/2005/8/layout/vList2"/>
    <dgm:cxn modelId="{F17043D9-E9F0-4E77-8B4A-EBA7868A7446}" type="presOf" srcId="{96B614FB-CCB7-4DB0-BD29-3FAB081BF659}" destId="{7F94DD75-D7AE-4207-8506-4B3CE9C8D6C3}" srcOrd="0" destOrd="0" presId="urn:microsoft.com/office/officeart/2005/8/layout/vList2"/>
    <dgm:cxn modelId="{F1354559-2D56-432B-94A2-1A1C1CDAFFE1}" type="presParOf" srcId="{FEC91A22-86C7-439D-8CCA-E9BFABBF458D}" destId="{7F94DD75-D7AE-4207-8506-4B3CE9C8D6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FA64DE-562F-4D21-A30B-77E0C8CBB7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8931BC5-0263-49E5-87E0-144EC1251033}">
      <dgm:prSet custT="1"/>
      <dgm:spPr/>
      <dgm:t>
        <a:bodyPr/>
        <a:lstStyle/>
        <a:p>
          <a:pPr algn="ctr" rtl="0"/>
          <a:r>
            <a:rPr lang="en-US" sz="2400" dirty="0" smtClean="0"/>
            <a:t>Microwave Sources and Microwave Transmission Lines</a:t>
          </a:r>
          <a:endParaRPr lang="en-IN" sz="2400" dirty="0"/>
        </a:p>
      </dgm:t>
    </dgm:pt>
    <dgm:pt modelId="{3356F4C0-E567-41E9-9D00-854C679F2A5C}" type="parTrans" cxnId="{137768C5-7900-4641-AD99-D531637215B5}">
      <dgm:prSet/>
      <dgm:spPr/>
      <dgm:t>
        <a:bodyPr/>
        <a:lstStyle/>
        <a:p>
          <a:endParaRPr lang="en-IN"/>
        </a:p>
      </dgm:t>
    </dgm:pt>
    <dgm:pt modelId="{CA458D5C-50E7-4A5E-8F4C-239BAA4E6EC4}" type="sibTrans" cxnId="{137768C5-7900-4641-AD99-D531637215B5}">
      <dgm:prSet/>
      <dgm:spPr/>
      <dgm:t>
        <a:bodyPr/>
        <a:lstStyle/>
        <a:p>
          <a:endParaRPr lang="en-IN"/>
        </a:p>
      </dgm:t>
    </dgm:pt>
    <dgm:pt modelId="{EBF248A5-D82E-4C72-B6B4-BE35E3FAA9D4}" type="pres">
      <dgm:prSet presAssocID="{93FA64DE-562F-4D21-A30B-77E0C8CBB7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E1633EB-6813-4CF9-B6A3-107BC987E0AC}" type="pres">
      <dgm:prSet presAssocID="{18931BC5-0263-49E5-87E0-144EC125103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F6CBD2C-6B8F-4B33-BCBA-95066B51E0ED}" type="presOf" srcId="{18931BC5-0263-49E5-87E0-144EC1251033}" destId="{7E1633EB-6813-4CF9-B6A3-107BC987E0AC}" srcOrd="0" destOrd="0" presId="urn:microsoft.com/office/officeart/2005/8/layout/vList2"/>
    <dgm:cxn modelId="{137768C5-7900-4641-AD99-D531637215B5}" srcId="{93FA64DE-562F-4D21-A30B-77E0C8CBB73D}" destId="{18931BC5-0263-49E5-87E0-144EC1251033}" srcOrd="0" destOrd="0" parTransId="{3356F4C0-E567-41E9-9D00-854C679F2A5C}" sibTransId="{CA458D5C-50E7-4A5E-8F4C-239BAA4E6EC4}"/>
    <dgm:cxn modelId="{FB165687-F0AA-41CF-B57F-4650BD92040B}" type="presOf" srcId="{93FA64DE-562F-4D21-A30B-77E0C8CBB73D}" destId="{EBF248A5-D82E-4C72-B6B4-BE35E3FAA9D4}" srcOrd="0" destOrd="0" presId="urn:microsoft.com/office/officeart/2005/8/layout/vList2"/>
    <dgm:cxn modelId="{9EF95C36-4351-449A-83CB-273D9368CAE3}" type="presParOf" srcId="{EBF248A5-D82E-4C72-B6B4-BE35E3FAA9D4}" destId="{7E1633EB-6813-4CF9-B6A3-107BC987E0A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1D9399-F66C-4987-95CB-ED8167460C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AD21A00-D534-4CEC-B36A-CDAB1D7F70C2}">
      <dgm:prSet/>
      <dgm:spPr/>
      <dgm:t>
        <a:bodyPr/>
        <a:lstStyle/>
        <a:p>
          <a:pPr rtl="0"/>
          <a:r>
            <a:rPr lang="en-US" dirty="0" smtClean="0"/>
            <a:t>Module 1: Chapter 2</a:t>
          </a:r>
          <a:endParaRPr lang="en-IN" dirty="0"/>
        </a:p>
      </dgm:t>
    </dgm:pt>
    <dgm:pt modelId="{B23AEC5A-4CC2-4720-8D9F-46E5C05548BF}" type="parTrans" cxnId="{4B8D2955-7C90-48C1-B876-BB7FE2DDF44D}">
      <dgm:prSet/>
      <dgm:spPr/>
      <dgm:t>
        <a:bodyPr/>
        <a:lstStyle/>
        <a:p>
          <a:endParaRPr lang="en-IN"/>
        </a:p>
      </dgm:t>
    </dgm:pt>
    <dgm:pt modelId="{F03B04A6-0FD8-4C7A-82F7-D6241BA9D0C8}" type="sibTrans" cxnId="{4B8D2955-7C90-48C1-B876-BB7FE2DDF44D}">
      <dgm:prSet/>
      <dgm:spPr/>
      <dgm:t>
        <a:bodyPr/>
        <a:lstStyle/>
        <a:p>
          <a:endParaRPr lang="en-IN"/>
        </a:p>
      </dgm:t>
    </dgm:pt>
    <dgm:pt modelId="{ABB48A67-6BA8-4043-8091-ED3F40E335AF}" type="pres">
      <dgm:prSet presAssocID="{DC1D9399-F66C-4987-95CB-ED8167460C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06E8F77-A2C7-4956-8E2B-23BE4BEB67B5}" type="pres">
      <dgm:prSet presAssocID="{5AD21A00-D534-4CEC-B36A-CDAB1D7F70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580BE54-DD58-45B3-B6F0-93FE0EF1A9AC}" type="presOf" srcId="{DC1D9399-F66C-4987-95CB-ED8167460C5D}" destId="{ABB48A67-6BA8-4043-8091-ED3F40E335AF}" srcOrd="0" destOrd="0" presId="urn:microsoft.com/office/officeart/2005/8/layout/vList2"/>
    <dgm:cxn modelId="{4B8D2955-7C90-48C1-B876-BB7FE2DDF44D}" srcId="{DC1D9399-F66C-4987-95CB-ED8167460C5D}" destId="{5AD21A00-D534-4CEC-B36A-CDAB1D7F70C2}" srcOrd="0" destOrd="0" parTransId="{B23AEC5A-4CC2-4720-8D9F-46E5C05548BF}" sibTransId="{F03B04A6-0FD8-4C7A-82F7-D6241BA9D0C8}"/>
    <dgm:cxn modelId="{EBDD30C9-857A-487E-9318-D0E3C5C96E59}" type="presOf" srcId="{5AD21A00-D534-4CEC-B36A-CDAB1D7F70C2}" destId="{F06E8F77-A2C7-4956-8E2B-23BE4BEB67B5}" srcOrd="0" destOrd="0" presId="urn:microsoft.com/office/officeart/2005/8/layout/vList2"/>
    <dgm:cxn modelId="{643E4BC6-EB4A-4D93-8913-62FF9FD9FD89}" type="presParOf" srcId="{ABB48A67-6BA8-4043-8091-ED3F40E335AF}" destId="{F06E8F77-A2C7-4956-8E2B-23BE4BEB67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4128E7-B3B9-4162-BB05-66A9D6357AD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B4525F7-7FFD-45EC-9B46-3B10CD03A956}">
      <dgm:prSet/>
      <dgm:spPr/>
      <dgm:t>
        <a:bodyPr/>
        <a:lstStyle/>
        <a:p>
          <a:pPr rtl="0"/>
          <a:r>
            <a:rPr lang="en-US" dirty="0" smtClean="0"/>
            <a:t>Microwave Transmission Lines</a:t>
          </a:r>
          <a:endParaRPr lang="en-IN" dirty="0"/>
        </a:p>
      </dgm:t>
    </dgm:pt>
    <dgm:pt modelId="{3B5A1A80-0914-4612-8FAE-F7BAC67D310D}" type="parTrans" cxnId="{E7BE9D61-0B6C-447A-8985-DFD29EE42918}">
      <dgm:prSet/>
      <dgm:spPr/>
      <dgm:t>
        <a:bodyPr/>
        <a:lstStyle/>
        <a:p>
          <a:endParaRPr lang="en-IN"/>
        </a:p>
      </dgm:t>
    </dgm:pt>
    <dgm:pt modelId="{E262E161-1CB6-4126-BD90-97D8EC96FCD0}" type="sibTrans" cxnId="{E7BE9D61-0B6C-447A-8985-DFD29EE42918}">
      <dgm:prSet/>
      <dgm:spPr/>
      <dgm:t>
        <a:bodyPr/>
        <a:lstStyle/>
        <a:p>
          <a:endParaRPr lang="en-IN"/>
        </a:p>
      </dgm:t>
    </dgm:pt>
    <dgm:pt modelId="{0AA2B0D1-52DF-4C03-AB05-94D7F9A931D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dirty="0" smtClean="0">
              <a:solidFill>
                <a:srgbClr val="00B050"/>
              </a:solidFill>
            </a:rPr>
            <a:t>✓</a:t>
          </a:r>
          <a:endParaRPr lang="en-IN" sz="2000" dirty="0">
            <a:solidFill>
              <a:srgbClr val="00B050"/>
            </a:solidFill>
          </a:endParaRPr>
        </a:p>
      </dgm:t>
    </dgm:pt>
    <dgm:pt modelId="{62E0F9A2-635D-462E-A34F-404836622046}" type="parTrans" cxnId="{12AB504E-FA10-440B-B679-465C6DEDCC47}">
      <dgm:prSet/>
      <dgm:spPr/>
      <dgm:t>
        <a:bodyPr/>
        <a:lstStyle/>
        <a:p>
          <a:endParaRPr lang="en-IN"/>
        </a:p>
      </dgm:t>
    </dgm:pt>
    <dgm:pt modelId="{9BCDE5AB-1470-465B-B169-79D2ADF85D7A}" type="sibTrans" cxnId="{12AB504E-FA10-440B-B679-465C6DEDCC47}">
      <dgm:prSet/>
      <dgm:spPr/>
      <dgm:t>
        <a:bodyPr/>
        <a:lstStyle/>
        <a:p>
          <a:endParaRPr lang="en-IN"/>
        </a:p>
      </dgm:t>
    </dgm:pt>
    <dgm:pt modelId="{30BC96DC-E30E-41C2-AD8F-40080E4855B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Microwave devices</a:t>
          </a:r>
          <a:endParaRPr lang="en-IN" sz="2000" dirty="0"/>
        </a:p>
      </dgm:t>
    </dgm:pt>
    <dgm:pt modelId="{47881FFB-70EF-47E1-B5C6-A43A3F0891A2}" type="parTrans" cxnId="{4416E14F-5C49-476C-B52B-1C13B6E2DE75}">
      <dgm:prSet/>
      <dgm:spPr/>
      <dgm:t>
        <a:bodyPr/>
        <a:lstStyle/>
        <a:p>
          <a:endParaRPr lang="en-IN"/>
        </a:p>
      </dgm:t>
    </dgm:pt>
    <dgm:pt modelId="{8C9DAF9A-ADC8-402A-8C46-AAA868AD1797}" type="sibTrans" cxnId="{4416E14F-5C49-476C-B52B-1C13B6E2DE75}">
      <dgm:prSet/>
      <dgm:spPr/>
      <dgm:t>
        <a:bodyPr/>
        <a:lstStyle/>
        <a:p>
          <a:endParaRPr lang="en-IN"/>
        </a:p>
      </dgm:t>
    </dgm:pt>
    <dgm:pt modelId="{E504C131-9670-4CE6-A7CC-C429BFD875D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Microwave Systems</a:t>
          </a:r>
          <a:endParaRPr lang="en-IN" sz="2000" dirty="0"/>
        </a:p>
      </dgm:t>
    </dgm:pt>
    <dgm:pt modelId="{45E8E5DE-C14B-4C02-ACA3-F3EC1FB26256}" type="parTrans" cxnId="{835A676D-BD78-42E3-864B-66014D318A14}">
      <dgm:prSet/>
      <dgm:spPr/>
      <dgm:t>
        <a:bodyPr/>
        <a:lstStyle/>
        <a:p>
          <a:endParaRPr lang="en-IN"/>
        </a:p>
      </dgm:t>
    </dgm:pt>
    <dgm:pt modelId="{6382BE60-BF5B-4C7C-8958-40DA9C4E0ED1}" type="sibTrans" cxnId="{835A676D-BD78-42E3-864B-66014D318A14}">
      <dgm:prSet/>
      <dgm:spPr/>
      <dgm:t>
        <a:bodyPr/>
        <a:lstStyle/>
        <a:p>
          <a:endParaRPr lang="en-IN"/>
        </a:p>
      </dgm:t>
    </dgm:pt>
    <dgm:pt modelId="{EAB023E7-2A1A-4707-89A6-DC80DC53D03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Transmission Line equations and solutions</a:t>
          </a:r>
          <a:endParaRPr lang="en-IN" sz="2000" dirty="0"/>
        </a:p>
      </dgm:t>
    </dgm:pt>
    <dgm:pt modelId="{442F04F2-B045-452E-A5BE-6002F6D60058}" type="parTrans" cxnId="{650A8613-9293-4008-ADDE-62B2B529964D}">
      <dgm:prSet/>
      <dgm:spPr/>
      <dgm:t>
        <a:bodyPr/>
        <a:lstStyle/>
        <a:p>
          <a:endParaRPr lang="en-IN"/>
        </a:p>
      </dgm:t>
    </dgm:pt>
    <dgm:pt modelId="{A146713A-92FE-4F46-9B9D-354C94F922CD}" type="sibTrans" cxnId="{650A8613-9293-4008-ADDE-62B2B529964D}">
      <dgm:prSet/>
      <dgm:spPr/>
      <dgm:t>
        <a:bodyPr/>
        <a:lstStyle/>
        <a:p>
          <a:endParaRPr lang="en-IN"/>
        </a:p>
      </dgm:t>
    </dgm:pt>
    <dgm:pt modelId="{63571F55-01AB-4F1B-96F2-F8291901CAB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Reflection Coefficient and Transmission Coefficient</a:t>
          </a:r>
          <a:endParaRPr lang="en-IN" sz="2000" dirty="0"/>
        </a:p>
      </dgm:t>
    </dgm:pt>
    <dgm:pt modelId="{E04A1060-4666-47FC-8A4A-44729AD6CEBA}" type="parTrans" cxnId="{2A24F5DF-EEF6-4727-AE61-FABFCD47A2EA}">
      <dgm:prSet/>
      <dgm:spPr/>
      <dgm:t>
        <a:bodyPr/>
        <a:lstStyle/>
        <a:p>
          <a:endParaRPr lang="en-IN"/>
        </a:p>
      </dgm:t>
    </dgm:pt>
    <dgm:pt modelId="{9DE0072D-88A3-4546-A2D9-41485934A2AE}" type="sibTrans" cxnId="{2A24F5DF-EEF6-4727-AE61-FABFCD47A2EA}">
      <dgm:prSet/>
      <dgm:spPr/>
      <dgm:t>
        <a:bodyPr/>
        <a:lstStyle/>
        <a:p>
          <a:endParaRPr lang="en-IN"/>
        </a:p>
      </dgm:t>
    </dgm:pt>
    <dgm:pt modelId="{DD621524-F6A0-4030-9359-2F8C035C8763}">
      <dgm:prSet custT="1"/>
      <dgm:spPr/>
      <dgm:t>
        <a:bodyPr/>
        <a:lstStyle/>
        <a:p>
          <a:r>
            <a:rPr lang="en-IN" sz="2000" dirty="0" smtClean="0"/>
            <a:t>Standing Wave and Standing Wave Ratio,</a:t>
          </a:r>
          <a:endParaRPr lang="en-IN" sz="2000" dirty="0"/>
        </a:p>
      </dgm:t>
    </dgm:pt>
    <dgm:pt modelId="{4F44117A-14C5-41DF-A19C-25377CB06B3D}" type="parTrans" cxnId="{7557DBC5-96F7-420A-82D8-1267CF124928}">
      <dgm:prSet/>
      <dgm:spPr/>
      <dgm:t>
        <a:bodyPr/>
        <a:lstStyle/>
        <a:p>
          <a:endParaRPr lang="en-IN"/>
        </a:p>
      </dgm:t>
    </dgm:pt>
    <dgm:pt modelId="{0C673278-F318-41EC-BEE4-1BC346D1DC0D}" type="sibTrans" cxnId="{7557DBC5-96F7-420A-82D8-1267CF124928}">
      <dgm:prSet/>
      <dgm:spPr/>
      <dgm:t>
        <a:bodyPr/>
        <a:lstStyle/>
        <a:p>
          <a:endParaRPr lang="en-IN"/>
        </a:p>
      </dgm:t>
    </dgm:pt>
    <dgm:pt modelId="{88DBC467-1433-4596-AA33-40E4F467E2A5}">
      <dgm:prSet custT="1"/>
      <dgm:spPr/>
      <dgm:t>
        <a:bodyPr/>
        <a:lstStyle/>
        <a:p>
          <a:r>
            <a:rPr lang="en-IN" sz="2000" dirty="0" smtClean="0"/>
            <a:t>Smith Chart</a:t>
          </a:r>
          <a:endParaRPr lang="en-IN" sz="2000" dirty="0"/>
        </a:p>
      </dgm:t>
    </dgm:pt>
    <dgm:pt modelId="{D89B4E10-F75C-408C-8A8D-2D61CFC5DE12}" type="parTrans" cxnId="{9F7EE8F9-4350-4670-AFC4-D5FEDBB3673D}">
      <dgm:prSet/>
      <dgm:spPr/>
      <dgm:t>
        <a:bodyPr/>
        <a:lstStyle/>
        <a:p>
          <a:endParaRPr lang="en-IN"/>
        </a:p>
      </dgm:t>
    </dgm:pt>
    <dgm:pt modelId="{4245EB35-F690-4114-8EB0-F51C1DDAE860}" type="sibTrans" cxnId="{9F7EE8F9-4350-4670-AFC4-D5FEDBB3673D}">
      <dgm:prSet/>
      <dgm:spPr/>
      <dgm:t>
        <a:bodyPr/>
        <a:lstStyle/>
        <a:p>
          <a:endParaRPr lang="en-IN"/>
        </a:p>
      </dgm:t>
    </dgm:pt>
    <dgm:pt modelId="{4E64F4BB-C334-4C9A-B761-7D2AC3152D1D}">
      <dgm:prSet custT="1"/>
      <dgm:spPr/>
      <dgm:t>
        <a:bodyPr/>
        <a:lstStyle/>
        <a:p>
          <a:r>
            <a:rPr lang="en-IN" sz="2000" dirty="0" smtClean="0"/>
            <a:t>Single </a:t>
          </a:r>
          <a:r>
            <a:rPr lang="en-IN" sz="2000" dirty="0"/>
            <a:t>Stub matching</a:t>
          </a:r>
        </a:p>
      </dgm:t>
    </dgm:pt>
    <dgm:pt modelId="{D319FBB7-A5BA-4347-A6DD-AEF195E407D8}" type="parTrans" cxnId="{ECDEFDE4-816A-4764-80F6-F59477148159}">
      <dgm:prSet/>
      <dgm:spPr/>
      <dgm:t>
        <a:bodyPr/>
        <a:lstStyle/>
        <a:p>
          <a:endParaRPr lang="en-IN"/>
        </a:p>
      </dgm:t>
    </dgm:pt>
    <dgm:pt modelId="{86FBE8A9-08F1-4EE3-8CAE-51500A0B7A2E}" type="sibTrans" cxnId="{ECDEFDE4-816A-4764-80F6-F59477148159}">
      <dgm:prSet/>
      <dgm:spPr/>
      <dgm:t>
        <a:bodyPr/>
        <a:lstStyle/>
        <a:p>
          <a:endParaRPr lang="en-IN"/>
        </a:p>
      </dgm:t>
    </dgm:pt>
    <dgm:pt modelId="{64D86F2B-DD15-4CB0-85C7-885C12E28AB8}" type="pres">
      <dgm:prSet presAssocID="{2A4128E7-B3B9-4162-BB05-66A9D6357A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526CDD4-08A9-45E4-9CE3-63E7D4DD6BEA}" type="pres">
      <dgm:prSet presAssocID="{FB4525F7-7FFD-45EC-9B46-3B10CD03A956}" presName="linNode" presStyleCnt="0"/>
      <dgm:spPr/>
    </dgm:pt>
    <dgm:pt modelId="{DB7FC29E-D776-4C16-B7B4-78286B87C17E}" type="pres">
      <dgm:prSet presAssocID="{FB4525F7-7FFD-45EC-9B46-3B10CD03A956}" presName="parentText" presStyleLbl="node1" presStyleIdx="0" presStyleCnt="1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FD118DA-1034-415C-B525-DB23AE18A4DA}" type="pres">
      <dgm:prSet presAssocID="{FB4525F7-7FFD-45EC-9B46-3B10CD03A956}" presName="descendantText" presStyleLbl="alignAccFollowNode1" presStyleIdx="0" presStyleCnt="1" custLinFactNeighborX="229" custLinFactNeighborY="314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EF10B9A-894D-4F81-B566-884EBDEC77D4}" type="presOf" srcId="{FB4525F7-7FFD-45EC-9B46-3B10CD03A956}" destId="{DB7FC29E-D776-4C16-B7B4-78286B87C17E}" srcOrd="0" destOrd="0" presId="urn:microsoft.com/office/officeart/2005/8/layout/vList5"/>
    <dgm:cxn modelId="{9F7EE8F9-4350-4670-AFC4-D5FEDBB3673D}" srcId="{FB4525F7-7FFD-45EC-9B46-3B10CD03A956}" destId="{88DBC467-1433-4596-AA33-40E4F467E2A5}" srcOrd="6" destOrd="0" parTransId="{D89B4E10-F75C-408C-8A8D-2D61CFC5DE12}" sibTransId="{4245EB35-F690-4114-8EB0-F51C1DDAE860}"/>
    <dgm:cxn modelId="{21D4F961-6E00-4C9B-870B-E7AF9675B74F}" type="presOf" srcId="{EAB023E7-2A1A-4707-89A6-DC80DC53D036}" destId="{BFD118DA-1034-415C-B525-DB23AE18A4DA}" srcOrd="0" destOrd="3" presId="urn:microsoft.com/office/officeart/2005/8/layout/vList5"/>
    <dgm:cxn modelId="{ECDEFDE4-816A-4764-80F6-F59477148159}" srcId="{FB4525F7-7FFD-45EC-9B46-3B10CD03A956}" destId="{4E64F4BB-C334-4C9A-B761-7D2AC3152D1D}" srcOrd="7" destOrd="0" parTransId="{D319FBB7-A5BA-4347-A6DD-AEF195E407D8}" sibTransId="{86FBE8A9-08F1-4EE3-8CAE-51500A0B7A2E}"/>
    <dgm:cxn modelId="{2A24F5DF-EEF6-4727-AE61-FABFCD47A2EA}" srcId="{FB4525F7-7FFD-45EC-9B46-3B10CD03A956}" destId="{63571F55-01AB-4F1B-96F2-F8291901CAB9}" srcOrd="4" destOrd="0" parTransId="{E04A1060-4666-47FC-8A4A-44729AD6CEBA}" sibTransId="{9DE0072D-88A3-4546-A2D9-41485934A2AE}"/>
    <dgm:cxn modelId="{75BBF42E-7ED7-4BBE-8893-5090518B257F}" type="presOf" srcId="{4E64F4BB-C334-4C9A-B761-7D2AC3152D1D}" destId="{BFD118DA-1034-415C-B525-DB23AE18A4DA}" srcOrd="0" destOrd="7" presId="urn:microsoft.com/office/officeart/2005/8/layout/vList5"/>
    <dgm:cxn modelId="{650A8613-9293-4008-ADDE-62B2B529964D}" srcId="{FB4525F7-7FFD-45EC-9B46-3B10CD03A956}" destId="{EAB023E7-2A1A-4707-89A6-DC80DC53D036}" srcOrd="3" destOrd="0" parTransId="{442F04F2-B045-452E-A5BE-6002F6D60058}" sibTransId="{A146713A-92FE-4F46-9B9D-354C94F922CD}"/>
    <dgm:cxn modelId="{39875B4C-18BF-4BA1-B36D-E247EF2A87FD}" type="presOf" srcId="{2A4128E7-B3B9-4162-BB05-66A9D6357ADD}" destId="{64D86F2B-DD15-4CB0-85C7-885C12E28AB8}" srcOrd="0" destOrd="0" presId="urn:microsoft.com/office/officeart/2005/8/layout/vList5"/>
    <dgm:cxn modelId="{01B546B6-D100-4560-85AE-CBAF7FC2A8F2}" type="presOf" srcId="{88DBC467-1433-4596-AA33-40E4F467E2A5}" destId="{BFD118DA-1034-415C-B525-DB23AE18A4DA}" srcOrd="0" destOrd="6" presId="urn:microsoft.com/office/officeart/2005/8/layout/vList5"/>
    <dgm:cxn modelId="{E7BE9D61-0B6C-447A-8985-DFD29EE42918}" srcId="{2A4128E7-B3B9-4162-BB05-66A9D6357ADD}" destId="{FB4525F7-7FFD-45EC-9B46-3B10CD03A956}" srcOrd="0" destOrd="0" parTransId="{3B5A1A80-0914-4612-8FAE-F7BAC67D310D}" sibTransId="{E262E161-1CB6-4126-BD90-97D8EC96FCD0}"/>
    <dgm:cxn modelId="{12AB504E-FA10-440B-B679-465C6DEDCC47}" srcId="{FB4525F7-7FFD-45EC-9B46-3B10CD03A956}" destId="{0AA2B0D1-52DF-4C03-AB05-94D7F9A931DA}" srcOrd="0" destOrd="0" parTransId="{62E0F9A2-635D-462E-A34F-404836622046}" sibTransId="{9BCDE5AB-1470-465B-B169-79D2ADF85D7A}"/>
    <dgm:cxn modelId="{4150153A-6B1D-4701-9EB5-129ED29C97BE}" type="presOf" srcId="{DD621524-F6A0-4030-9359-2F8C035C8763}" destId="{BFD118DA-1034-415C-B525-DB23AE18A4DA}" srcOrd="0" destOrd="5" presId="urn:microsoft.com/office/officeart/2005/8/layout/vList5"/>
    <dgm:cxn modelId="{7557DBC5-96F7-420A-82D8-1267CF124928}" srcId="{FB4525F7-7FFD-45EC-9B46-3B10CD03A956}" destId="{DD621524-F6A0-4030-9359-2F8C035C8763}" srcOrd="5" destOrd="0" parTransId="{4F44117A-14C5-41DF-A19C-25377CB06B3D}" sibTransId="{0C673278-F318-41EC-BEE4-1BC346D1DC0D}"/>
    <dgm:cxn modelId="{77BBA302-DBA0-4874-9D52-EFCF22ACB546}" type="presOf" srcId="{63571F55-01AB-4F1B-96F2-F8291901CAB9}" destId="{BFD118DA-1034-415C-B525-DB23AE18A4DA}" srcOrd="0" destOrd="4" presId="urn:microsoft.com/office/officeart/2005/8/layout/vList5"/>
    <dgm:cxn modelId="{835A676D-BD78-42E3-864B-66014D318A14}" srcId="{FB4525F7-7FFD-45EC-9B46-3B10CD03A956}" destId="{E504C131-9670-4CE6-A7CC-C429BFD875D7}" srcOrd="2" destOrd="0" parTransId="{45E8E5DE-C14B-4C02-ACA3-F3EC1FB26256}" sibTransId="{6382BE60-BF5B-4C7C-8958-40DA9C4E0ED1}"/>
    <dgm:cxn modelId="{4416E14F-5C49-476C-B52B-1C13B6E2DE75}" srcId="{FB4525F7-7FFD-45EC-9B46-3B10CD03A956}" destId="{30BC96DC-E30E-41C2-AD8F-40080E4855BA}" srcOrd="1" destOrd="0" parTransId="{47881FFB-70EF-47E1-B5C6-A43A3F0891A2}" sibTransId="{8C9DAF9A-ADC8-402A-8C46-AAA868AD1797}"/>
    <dgm:cxn modelId="{3DEB2E3D-D5B8-420B-A2A9-D3229DD158B2}" type="presOf" srcId="{30BC96DC-E30E-41C2-AD8F-40080E4855BA}" destId="{BFD118DA-1034-415C-B525-DB23AE18A4DA}" srcOrd="0" destOrd="1" presId="urn:microsoft.com/office/officeart/2005/8/layout/vList5"/>
    <dgm:cxn modelId="{8F8017C4-177D-4124-9D44-8A03FBC2FCFD}" type="presOf" srcId="{E504C131-9670-4CE6-A7CC-C429BFD875D7}" destId="{BFD118DA-1034-415C-B525-DB23AE18A4DA}" srcOrd="0" destOrd="2" presId="urn:microsoft.com/office/officeart/2005/8/layout/vList5"/>
    <dgm:cxn modelId="{1A010702-8374-46BC-B628-2F550BD4A0B5}" type="presOf" srcId="{0AA2B0D1-52DF-4C03-AB05-94D7F9A931DA}" destId="{BFD118DA-1034-415C-B525-DB23AE18A4DA}" srcOrd="0" destOrd="0" presId="urn:microsoft.com/office/officeart/2005/8/layout/vList5"/>
    <dgm:cxn modelId="{A1BD5002-000F-4328-B1D7-3CA15CD4CF3F}" type="presParOf" srcId="{64D86F2B-DD15-4CB0-85C7-885C12E28AB8}" destId="{C526CDD4-08A9-45E4-9CE3-63E7D4DD6BEA}" srcOrd="0" destOrd="0" presId="urn:microsoft.com/office/officeart/2005/8/layout/vList5"/>
    <dgm:cxn modelId="{9E21A0CD-C663-426F-AA89-E4133277BCEA}" type="presParOf" srcId="{C526CDD4-08A9-45E4-9CE3-63E7D4DD6BEA}" destId="{DB7FC29E-D776-4C16-B7B4-78286B87C17E}" srcOrd="0" destOrd="0" presId="urn:microsoft.com/office/officeart/2005/8/layout/vList5"/>
    <dgm:cxn modelId="{BBA52AE1-9600-48C9-A476-F99692F06C47}" type="presParOf" srcId="{C526CDD4-08A9-45E4-9CE3-63E7D4DD6BEA}" destId="{BFD118DA-1034-415C-B525-DB23AE18A4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C1D9399-F66C-4987-95CB-ED8167460C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AD21A00-D534-4CEC-B36A-CDAB1D7F70C2}">
      <dgm:prSet/>
      <dgm:spPr/>
      <dgm:t>
        <a:bodyPr/>
        <a:lstStyle/>
        <a:p>
          <a:pPr rtl="0"/>
          <a:r>
            <a:rPr lang="en-US" dirty="0" smtClean="0"/>
            <a:t>Module 1: Chapter 2</a:t>
          </a:r>
          <a:endParaRPr lang="en-IN" dirty="0"/>
        </a:p>
      </dgm:t>
    </dgm:pt>
    <dgm:pt modelId="{B23AEC5A-4CC2-4720-8D9F-46E5C05548BF}" type="parTrans" cxnId="{4B8D2955-7C90-48C1-B876-BB7FE2DDF44D}">
      <dgm:prSet/>
      <dgm:spPr/>
      <dgm:t>
        <a:bodyPr/>
        <a:lstStyle/>
        <a:p>
          <a:endParaRPr lang="en-IN"/>
        </a:p>
      </dgm:t>
    </dgm:pt>
    <dgm:pt modelId="{F03B04A6-0FD8-4C7A-82F7-D6241BA9D0C8}" type="sibTrans" cxnId="{4B8D2955-7C90-48C1-B876-BB7FE2DDF44D}">
      <dgm:prSet/>
      <dgm:spPr/>
      <dgm:t>
        <a:bodyPr/>
        <a:lstStyle/>
        <a:p>
          <a:endParaRPr lang="en-IN"/>
        </a:p>
      </dgm:t>
    </dgm:pt>
    <dgm:pt modelId="{ABB48A67-6BA8-4043-8091-ED3F40E335AF}" type="pres">
      <dgm:prSet presAssocID="{DC1D9399-F66C-4987-95CB-ED8167460C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06E8F77-A2C7-4956-8E2B-23BE4BEB67B5}" type="pres">
      <dgm:prSet presAssocID="{5AD21A00-D534-4CEC-B36A-CDAB1D7F70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E7B49A4-D9B8-4731-8E3E-1FC8CA034504}" type="presOf" srcId="{5AD21A00-D534-4CEC-B36A-CDAB1D7F70C2}" destId="{F06E8F77-A2C7-4956-8E2B-23BE4BEB67B5}" srcOrd="0" destOrd="0" presId="urn:microsoft.com/office/officeart/2005/8/layout/vList2"/>
    <dgm:cxn modelId="{4B8D2955-7C90-48C1-B876-BB7FE2DDF44D}" srcId="{DC1D9399-F66C-4987-95CB-ED8167460C5D}" destId="{5AD21A00-D534-4CEC-B36A-CDAB1D7F70C2}" srcOrd="0" destOrd="0" parTransId="{B23AEC5A-4CC2-4720-8D9F-46E5C05548BF}" sibTransId="{F03B04A6-0FD8-4C7A-82F7-D6241BA9D0C8}"/>
    <dgm:cxn modelId="{93CF3716-2809-4D5D-937F-D61220511265}" type="presOf" srcId="{DC1D9399-F66C-4987-95CB-ED8167460C5D}" destId="{ABB48A67-6BA8-4043-8091-ED3F40E335AF}" srcOrd="0" destOrd="0" presId="urn:microsoft.com/office/officeart/2005/8/layout/vList2"/>
    <dgm:cxn modelId="{AB0C2ED3-CD64-4784-9ED9-0DCE181BC874}" type="presParOf" srcId="{ABB48A67-6BA8-4043-8091-ED3F40E335AF}" destId="{F06E8F77-A2C7-4956-8E2B-23BE4BEB67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4128E7-B3B9-4162-BB05-66A9D6357AD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B4525F7-7FFD-45EC-9B46-3B10CD03A956}">
      <dgm:prSet/>
      <dgm:spPr/>
      <dgm:t>
        <a:bodyPr/>
        <a:lstStyle/>
        <a:p>
          <a:pPr rtl="0"/>
          <a:r>
            <a:rPr lang="en-US" dirty="0" smtClean="0"/>
            <a:t>Microwave Transmission Lines</a:t>
          </a:r>
          <a:endParaRPr lang="en-IN" dirty="0"/>
        </a:p>
      </dgm:t>
    </dgm:pt>
    <dgm:pt modelId="{3B5A1A80-0914-4612-8FAE-F7BAC67D310D}" type="parTrans" cxnId="{E7BE9D61-0B6C-447A-8985-DFD29EE42918}">
      <dgm:prSet/>
      <dgm:spPr/>
      <dgm:t>
        <a:bodyPr/>
        <a:lstStyle/>
        <a:p>
          <a:endParaRPr lang="en-IN"/>
        </a:p>
      </dgm:t>
    </dgm:pt>
    <dgm:pt modelId="{E262E161-1CB6-4126-BD90-97D8EC96FCD0}" type="sibTrans" cxnId="{E7BE9D61-0B6C-447A-8985-DFD29EE42918}">
      <dgm:prSet/>
      <dgm:spPr/>
      <dgm:t>
        <a:bodyPr/>
        <a:lstStyle/>
        <a:p>
          <a:endParaRPr lang="en-IN"/>
        </a:p>
      </dgm:t>
    </dgm:pt>
    <dgm:pt modelId="{0AA2B0D1-52DF-4C03-AB05-94D7F9A931D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dirty="0" smtClean="0">
              <a:solidFill>
                <a:srgbClr val="00B050"/>
              </a:solidFill>
            </a:rPr>
            <a:t>✓</a:t>
          </a:r>
          <a:endParaRPr lang="en-IN" sz="2000" dirty="0">
            <a:solidFill>
              <a:srgbClr val="00B050"/>
            </a:solidFill>
          </a:endParaRPr>
        </a:p>
      </dgm:t>
    </dgm:pt>
    <dgm:pt modelId="{62E0F9A2-635D-462E-A34F-404836622046}" type="parTrans" cxnId="{12AB504E-FA10-440B-B679-465C6DEDCC47}">
      <dgm:prSet/>
      <dgm:spPr/>
      <dgm:t>
        <a:bodyPr/>
        <a:lstStyle/>
        <a:p>
          <a:endParaRPr lang="en-IN"/>
        </a:p>
      </dgm:t>
    </dgm:pt>
    <dgm:pt modelId="{9BCDE5AB-1470-465B-B169-79D2ADF85D7A}" type="sibTrans" cxnId="{12AB504E-FA10-440B-B679-465C6DEDCC47}">
      <dgm:prSet/>
      <dgm:spPr/>
      <dgm:t>
        <a:bodyPr/>
        <a:lstStyle/>
        <a:p>
          <a:endParaRPr lang="en-IN"/>
        </a:p>
      </dgm:t>
    </dgm:pt>
    <dgm:pt modelId="{30BC96DC-E30E-41C2-AD8F-40080E4855BA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>
              <a:solidFill>
                <a:srgbClr val="00B050"/>
              </a:solidFill>
            </a:rPr>
            <a:t>Microwave devices </a:t>
          </a:r>
          <a:r>
            <a:rPr lang="en-IN" sz="2000" b="1" i="0" dirty="0" smtClean="0">
              <a:solidFill>
                <a:srgbClr val="00B050"/>
              </a:solidFill>
            </a:rPr>
            <a:t>✓</a:t>
          </a:r>
          <a:endParaRPr lang="en-IN" sz="2000" dirty="0"/>
        </a:p>
      </dgm:t>
    </dgm:pt>
    <dgm:pt modelId="{47881FFB-70EF-47E1-B5C6-A43A3F0891A2}" type="parTrans" cxnId="{4416E14F-5C49-476C-B52B-1C13B6E2DE75}">
      <dgm:prSet/>
      <dgm:spPr/>
      <dgm:t>
        <a:bodyPr/>
        <a:lstStyle/>
        <a:p>
          <a:endParaRPr lang="en-IN"/>
        </a:p>
      </dgm:t>
    </dgm:pt>
    <dgm:pt modelId="{8C9DAF9A-ADC8-402A-8C46-AAA868AD1797}" type="sibTrans" cxnId="{4416E14F-5C49-476C-B52B-1C13B6E2DE75}">
      <dgm:prSet/>
      <dgm:spPr/>
      <dgm:t>
        <a:bodyPr/>
        <a:lstStyle/>
        <a:p>
          <a:endParaRPr lang="en-IN"/>
        </a:p>
      </dgm:t>
    </dgm:pt>
    <dgm:pt modelId="{E504C131-9670-4CE6-A7CC-C429BFD875D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Microwave Systems</a:t>
          </a:r>
          <a:endParaRPr lang="en-IN" sz="2000" dirty="0"/>
        </a:p>
      </dgm:t>
    </dgm:pt>
    <dgm:pt modelId="{45E8E5DE-C14B-4C02-ACA3-F3EC1FB26256}" type="parTrans" cxnId="{835A676D-BD78-42E3-864B-66014D318A14}">
      <dgm:prSet/>
      <dgm:spPr/>
      <dgm:t>
        <a:bodyPr/>
        <a:lstStyle/>
        <a:p>
          <a:endParaRPr lang="en-IN"/>
        </a:p>
      </dgm:t>
    </dgm:pt>
    <dgm:pt modelId="{6382BE60-BF5B-4C7C-8958-40DA9C4E0ED1}" type="sibTrans" cxnId="{835A676D-BD78-42E3-864B-66014D318A14}">
      <dgm:prSet/>
      <dgm:spPr/>
      <dgm:t>
        <a:bodyPr/>
        <a:lstStyle/>
        <a:p>
          <a:endParaRPr lang="en-IN"/>
        </a:p>
      </dgm:t>
    </dgm:pt>
    <dgm:pt modelId="{EAB023E7-2A1A-4707-89A6-DC80DC53D036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Transmission Line equations and solutions</a:t>
          </a:r>
          <a:endParaRPr lang="en-IN" sz="2000" dirty="0"/>
        </a:p>
      </dgm:t>
    </dgm:pt>
    <dgm:pt modelId="{442F04F2-B045-452E-A5BE-6002F6D60058}" type="parTrans" cxnId="{650A8613-9293-4008-ADDE-62B2B529964D}">
      <dgm:prSet/>
      <dgm:spPr/>
      <dgm:t>
        <a:bodyPr/>
        <a:lstStyle/>
        <a:p>
          <a:endParaRPr lang="en-IN"/>
        </a:p>
      </dgm:t>
    </dgm:pt>
    <dgm:pt modelId="{A146713A-92FE-4F46-9B9D-354C94F922CD}" type="sibTrans" cxnId="{650A8613-9293-4008-ADDE-62B2B529964D}">
      <dgm:prSet/>
      <dgm:spPr/>
      <dgm:t>
        <a:bodyPr/>
        <a:lstStyle/>
        <a:p>
          <a:endParaRPr lang="en-IN"/>
        </a:p>
      </dgm:t>
    </dgm:pt>
    <dgm:pt modelId="{63571F55-01AB-4F1B-96F2-F8291901CAB9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pPr rtl="0"/>
          <a:r>
            <a:rPr lang="en-IN" sz="2000" dirty="0" smtClean="0"/>
            <a:t>Reflection Coefficient and Transmission Coefficient</a:t>
          </a:r>
          <a:endParaRPr lang="en-IN" sz="2000" dirty="0"/>
        </a:p>
      </dgm:t>
    </dgm:pt>
    <dgm:pt modelId="{E04A1060-4666-47FC-8A4A-44729AD6CEBA}" type="parTrans" cxnId="{2A24F5DF-EEF6-4727-AE61-FABFCD47A2EA}">
      <dgm:prSet/>
      <dgm:spPr/>
      <dgm:t>
        <a:bodyPr/>
        <a:lstStyle/>
        <a:p>
          <a:endParaRPr lang="en-IN"/>
        </a:p>
      </dgm:t>
    </dgm:pt>
    <dgm:pt modelId="{9DE0072D-88A3-4546-A2D9-41485934A2AE}" type="sibTrans" cxnId="{2A24F5DF-EEF6-4727-AE61-FABFCD47A2EA}">
      <dgm:prSet/>
      <dgm:spPr/>
      <dgm:t>
        <a:bodyPr/>
        <a:lstStyle/>
        <a:p>
          <a:endParaRPr lang="en-IN"/>
        </a:p>
      </dgm:t>
    </dgm:pt>
    <dgm:pt modelId="{DD621524-F6A0-4030-9359-2F8C035C8763}">
      <dgm:prSet custT="1"/>
      <dgm:spPr/>
      <dgm:t>
        <a:bodyPr/>
        <a:lstStyle/>
        <a:p>
          <a:r>
            <a:rPr lang="en-IN" sz="2000" dirty="0" smtClean="0"/>
            <a:t>Standing Wave and Standing Wave Ratio,</a:t>
          </a:r>
          <a:endParaRPr lang="en-IN" sz="2000" dirty="0"/>
        </a:p>
      </dgm:t>
    </dgm:pt>
    <dgm:pt modelId="{4F44117A-14C5-41DF-A19C-25377CB06B3D}" type="parTrans" cxnId="{7557DBC5-96F7-420A-82D8-1267CF124928}">
      <dgm:prSet/>
      <dgm:spPr/>
      <dgm:t>
        <a:bodyPr/>
        <a:lstStyle/>
        <a:p>
          <a:endParaRPr lang="en-IN"/>
        </a:p>
      </dgm:t>
    </dgm:pt>
    <dgm:pt modelId="{0C673278-F318-41EC-BEE4-1BC346D1DC0D}" type="sibTrans" cxnId="{7557DBC5-96F7-420A-82D8-1267CF124928}">
      <dgm:prSet/>
      <dgm:spPr/>
      <dgm:t>
        <a:bodyPr/>
        <a:lstStyle/>
        <a:p>
          <a:endParaRPr lang="en-IN"/>
        </a:p>
      </dgm:t>
    </dgm:pt>
    <dgm:pt modelId="{88DBC467-1433-4596-AA33-40E4F467E2A5}">
      <dgm:prSet custT="1"/>
      <dgm:spPr/>
      <dgm:t>
        <a:bodyPr/>
        <a:lstStyle/>
        <a:p>
          <a:r>
            <a:rPr lang="en-IN" sz="2000" dirty="0" smtClean="0"/>
            <a:t>Smith Chart</a:t>
          </a:r>
          <a:endParaRPr lang="en-IN" sz="2000" dirty="0"/>
        </a:p>
      </dgm:t>
    </dgm:pt>
    <dgm:pt modelId="{D89B4E10-F75C-408C-8A8D-2D61CFC5DE12}" type="parTrans" cxnId="{9F7EE8F9-4350-4670-AFC4-D5FEDBB3673D}">
      <dgm:prSet/>
      <dgm:spPr/>
      <dgm:t>
        <a:bodyPr/>
        <a:lstStyle/>
        <a:p>
          <a:endParaRPr lang="en-IN"/>
        </a:p>
      </dgm:t>
    </dgm:pt>
    <dgm:pt modelId="{4245EB35-F690-4114-8EB0-F51C1DDAE860}" type="sibTrans" cxnId="{9F7EE8F9-4350-4670-AFC4-D5FEDBB3673D}">
      <dgm:prSet/>
      <dgm:spPr/>
      <dgm:t>
        <a:bodyPr/>
        <a:lstStyle/>
        <a:p>
          <a:endParaRPr lang="en-IN"/>
        </a:p>
      </dgm:t>
    </dgm:pt>
    <dgm:pt modelId="{4E64F4BB-C334-4C9A-B761-7D2AC3152D1D}">
      <dgm:prSet custT="1"/>
      <dgm:spPr/>
      <dgm:t>
        <a:bodyPr/>
        <a:lstStyle/>
        <a:p>
          <a:r>
            <a:rPr lang="en-IN" sz="2000" dirty="0" smtClean="0"/>
            <a:t>Single </a:t>
          </a:r>
          <a:r>
            <a:rPr lang="en-IN" sz="2000" dirty="0"/>
            <a:t>Stub matching</a:t>
          </a:r>
        </a:p>
      </dgm:t>
    </dgm:pt>
    <dgm:pt modelId="{D319FBB7-A5BA-4347-A6DD-AEF195E407D8}" type="parTrans" cxnId="{ECDEFDE4-816A-4764-80F6-F59477148159}">
      <dgm:prSet/>
      <dgm:spPr/>
      <dgm:t>
        <a:bodyPr/>
        <a:lstStyle/>
        <a:p>
          <a:endParaRPr lang="en-IN"/>
        </a:p>
      </dgm:t>
    </dgm:pt>
    <dgm:pt modelId="{86FBE8A9-08F1-4EE3-8CAE-51500A0B7A2E}" type="sibTrans" cxnId="{ECDEFDE4-816A-4764-80F6-F59477148159}">
      <dgm:prSet/>
      <dgm:spPr/>
      <dgm:t>
        <a:bodyPr/>
        <a:lstStyle/>
        <a:p>
          <a:endParaRPr lang="en-IN"/>
        </a:p>
      </dgm:t>
    </dgm:pt>
    <dgm:pt modelId="{64D86F2B-DD15-4CB0-85C7-885C12E28AB8}" type="pres">
      <dgm:prSet presAssocID="{2A4128E7-B3B9-4162-BB05-66A9D6357A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526CDD4-08A9-45E4-9CE3-63E7D4DD6BEA}" type="pres">
      <dgm:prSet presAssocID="{FB4525F7-7FFD-45EC-9B46-3B10CD03A956}" presName="linNode" presStyleCnt="0"/>
      <dgm:spPr/>
    </dgm:pt>
    <dgm:pt modelId="{DB7FC29E-D776-4C16-B7B4-78286B87C17E}" type="pres">
      <dgm:prSet presAssocID="{FB4525F7-7FFD-45EC-9B46-3B10CD03A956}" presName="parentText" presStyleLbl="node1" presStyleIdx="0" presStyleCnt="1" custScaleX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FD118DA-1034-415C-B525-DB23AE18A4DA}" type="pres">
      <dgm:prSet presAssocID="{FB4525F7-7FFD-45EC-9B46-3B10CD03A956}" presName="descendantText" presStyleLbl="alignAccFollowNode1" presStyleIdx="0" presStyleCnt="1" custLinFactNeighborX="229" custLinFactNeighborY="314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47C06C2-77DF-4629-92BA-8430B095D436}" type="presOf" srcId="{4E64F4BB-C334-4C9A-B761-7D2AC3152D1D}" destId="{BFD118DA-1034-415C-B525-DB23AE18A4DA}" srcOrd="0" destOrd="7" presId="urn:microsoft.com/office/officeart/2005/8/layout/vList5"/>
    <dgm:cxn modelId="{0F3AB2F9-9112-4A5C-B7D2-A80844162FA6}" type="presOf" srcId="{63571F55-01AB-4F1B-96F2-F8291901CAB9}" destId="{BFD118DA-1034-415C-B525-DB23AE18A4DA}" srcOrd="0" destOrd="4" presId="urn:microsoft.com/office/officeart/2005/8/layout/vList5"/>
    <dgm:cxn modelId="{146B8127-7638-4F61-BD81-1B8535C122F1}" type="presOf" srcId="{2A4128E7-B3B9-4162-BB05-66A9D6357ADD}" destId="{64D86F2B-DD15-4CB0-85C7-885C12E28AB8}" srcOrd="0" destOrd="0" presId="urn:microsoft.com/office/officeart/2005/8/layout/vList5"/>
    <dgm:cxn modelId="{9F7EE8F9-4350-4670-AFC4-D5FEDBB3673D}" srcId="{FB4525F7-7FFD-45EC-9B46-3B10CD03A956}" destId="{88DBC467-1433-4596-AA33-40E4F467E2A5}" srcOrd="6" destOrd="0" parTransId="{D89B4E10-F75C-408C-8A8D-2D61CFC5DE12}" sibTransId="{4245EB35-F690-4114-8EB0-F51C1DDAE860}"/>
    <dgm:cxn modelId="{577D86AE-13B2-407B-9FB3-3DA41F07F4B5}" type="presOf" srcId="{88DBC467-1433-4596-AA33-40E4F467E2A5}" destId="{BFD118DA-1034-415C-B525-DB23AE18A4DA}" srcOrd="0" destOrd="6" presId="urn:microsoft.com/office/officeart/2005/8/layout/vList5"/>
    <dgm:cxn modelId="{ECDEFDE4-816A-4764-80F6-F59477148159}" srcId="{FB4525F7-7FFD-45EC-9B46-3B10CD03A956}" destId="{4E64F4BB-C334-4C9A-B761-7D2AC3152D1D}" srcOrd="7" destOrd="0" parTransId="{D319FBB7-A5BA-4347-A6DD-AEF195E407D8}" sibTransId="{86FBE8A9-08F1-4EE3-8CAE-51500A0B7A2E}"/>
    <dgm:cxn modelId="{2A24F5DF-EEF6-4727-AE61-FABFCD47A2EA}" srcId="{FB4525F7-7FFD-45EC-9B46-3B10CD03A956}" destId="{63571F55-01AB-4F1B-96F2-F8291901CAB9}" srcOrd="4" destOrd="0" parTransId="{E04A1060-4666-47FC-8A4A-44729AD6CEBA}" sibTransId="{9DE0072D-88A3-4546-A2D9-41485934A2AE}"/>
    <dgm:cxn modelId="{54F8FE4A-3208-4E96-B396-1779536FD3BB}" type="presOf" srcId="{FB4525F7-7FFD-45EC-9B46-3B10CD03A956}" destId="{DB7FC29E-D776-4C16-B7B4-78286B87C17E}" srcOrd="0" destOrd="0" presId="urn:microsoft.com/office/officeart/2005/8/layout/vList5"/>
    <dgm:cxn modelId="{650A8613-9293-4008-ADDE-62B2B529964D}" srcId="{FB4525F7-7FFD-45EC-9B46-3B10CD03A956}" destId="{EAB023E7-2A1A-4707-89A6-DC80DC53D036}" srcOrd="3" destOrd="0" parTransId="{442F04F2-B045-452E-A5BE-6002F6D60058}" sibTransId="{A146713A-92FE-4F46-9B9D-354C94F922CD}"/>
    <dgm:cxn modelId="{6A152DE3-CFD5-454A-9E12-1CF370BBB58D}" type="presOf" srcId="{EAB023E7-2A1A-4707-89A6-DC80DC53D036}" destId="{BFD118DA-1034-415C-B525-DB23AE18A4DA}" srcOrd="0" destOrd="3" presId="urn:microsoft.com/office/officeart/2005/8/layout/vList5"/>
    <dgm:cxn modelId="{A5DC95C5-DEA1-4092-BDFA-1EA977B04D4B}" type="presOf" srcId="{30BC96DC-E30E-41C2-AD8F-40080E4855BA}" destId="{BFD118DA-1034-415C-B525-DB23AE18A4DA}" srcOrd="0" destOrd="1" presId="urn:microsoft.com/office/officeart/2005/8/layout/vList5"/>
    <dgm:cxn modelId="{25C0E052-2A45-49D4-90A8-3DEB834BDCF6}" type="presOf" srcId="{DD621524-F6A0-4030-9359-2F8C035C8763}" destId="{BFD118DA-1034-415C-B525-DB23AE18A4DA}" srcOrd="0" destOrd="5" presId="urn:microsoft.com/office/officeart/2005/8/layout/vList5"/>
    <dgm:cxn modelId="{AB6C3E8A-9720-4EDC-B734-8AAFBEECD1DE}" type="presOf" srcId="{E504C131-9670-4CE6-A7CC-C429BFD875D7}" destId="{BFD118DA-1034-415C-B525-DB23AE18A4DA}" srcOrd="0" destOrd="2" presId="urn:microsoft.com/office/officeart/2005/8/layout/vList5"/>
    <dgm:cxn modelId="{E7BE9D61-0B6C-447A-8985-DFD29EE42918}" srcId="{2A4128E7-B3B9-4162-BB05-66A9D6357ADD}" destId="{FB4525F7-7FFD-45EC-9B46-3B10CD03A956}" srcOrd="0" destOrd="0" parTransId="{3B5A1A80-0914-4612-8FAE-F7BAC67D310D}" sibTransId="{E262E161-1CB6-4126-BD90-97D8EC96FCD0}"/>
    <dgm:cxn modelId="{12AB504E-FA10-440B-B679-465C6DEDCC47}" srcId="{FB4525F7-7FFD-45EC-9B46-3B10CD03A956}" destId="{0AA2B0D1-52DF-4C03-AB05-94D7F9A931DA}" srcOrd="0" destOrd="0" parTransId="{62E0F9A2-635D-462E-A34F-404836622046}" sibTransId="{9BCDE5AB-1470-465B-B169-79D2ADF85D7A}"/>
    <dgm:cxn modelId="{7557DBC5-96F7-420A-82D8-1267CF124928}" srcId="{FB4525F7-7FFD-45EC-9B46-3B10CD03A956}" destId="{DD621524-F6A0-4030-9359-2F8C035C8763}" srcOrd="5" destOrd="0" parTransId="{4F44117A-14C5-41DF-A19C-25377CB06B3D}" sibTransId="{0C673278-F318-41EC-BEE4-1BC346D1DC0D}"/>
    <dgm:cxn modelId="{835A676D-BD78-42E3-864B-66014D318A14}" srcId="{FB4525F7-7FFD-45EC-9B46-3B10CD03A956}" destId="{E504C131-9670-4CE6-A7CC-C429BFD875D7}" srcOrd="2" destOrd="0" parTransId="{45E8E5DE-C14B-4C02-ACA3-F3EC1FB26256}" sibTransId="{6382BE60-BF5B-4C7C-8958-40DA9C4E0ED1}"/>
    <dgm:cxn modelId="{4416E14F-5C49-476C-B52B-1C13B6E2DE75}" srcId="{FB4525F7-7FFD-45EC-9B46-3B10CD03A956}" destId="{30BC96DC-E30E-41C2-AD8F-40080E4855BA}" srcOrd="1" destOrd="0" parTransId="{47881FFB-70EF-47E1-B5C6-A43A3F0891A2}" sibTransId="{8C9DAF9A-ADC8-402A-8C46-AAA868AD1797}"/>
    <dgm:cxn modelId="{088B464B-3CE2-42A7-8296-CD96EC0AEAE2}" type="presOf" srcId="{0AA2B0D1-52DF-4C03-AB05-94D7F9A931DA}" destId="{BFD118DA-1034-415C-B525-DB23AE18A4DA}" srcOrd="0" destOrd="0" presId="urn:microsoft.com/office/officeart/2005/8/layout/vList5"/>
    <dgm:cxn modelId="{34E50CD1-F208-4E38-897A-5E769EDCE56D}" type="presParOf" srcId="{64D86F2B-DD15-4CB0-85C7-885C12E28AB8}" destId="{C526CDD4-08A9-45E4-9CE3-63E7D4DD6BEA}" srcOrd="0" destOrd="0" presId="urn:microsoft.com/office/officeart/2005/8/layout/vList5"/>
    <dgm:cxn modelId="{05DA260B-DFEE-428A-B075-55FC3BF80EB7}" type="presParOf" srcId="{C526CDD4-08A9-45E4-9CE3-63E7D4DD6BEA}" destId="{DB7FC29E-D776-4C16-B7B4-78286B87C17E}" srcOrd="0" destOrd="0" presId="urn:microsoft.com/office/officeart/2005/8/layout/vList5"/>
    <dgm:cxn modelId="{B8C2C8BB-76F7-49D3-96B9-8DB607C4B97E}" type="presParOf" srcId="{C526CDD4-08A9-45E4-9CE3-63E7D4DD6BEA}" destId="{BFD118DA-1034-415C-B525-DB23AE18A4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C1D9399-F66C-4987-95CB-ED8167460C5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AD21A00-D534-4CEC-B36A-CDAB1D7F70C2}">
      <dgm:prSet/>
      <dgm:spPr/>
      <dgm:t>
        <a:bodyPr/>
        <a:lstStyle/>
        <a:p>
          <a:pPr rtl="0"/>
          <a:r>
            <a:rPr lang="en-US" dirty="0" smtClean="0"/>
            <a:t>Module 1: Chapter 2</a:t>
          </a:r>
          <a:endParaRPr lang="en-IN" dirty="0"/>
        </a:p>
      </dgm:t>
    </dgm:pt>
    <dgm:pt modelId="{B23AEC5A-4CC2-4720-8D9F-46E5C05548BF}" type="parTrans" cxnId="{4B8D2955-7C90-48C1-B876-BB7FE2DDF44D}">
      <dgm:prSet/>
      <dgm:spPr/>
      <dgm:t>
        <a:bodyPr/>
        <a:lstStyle/>
        <a:p>
          <a:endParaRPr lang="en-IN"/>
        </a:p>
      </dgm:t>
    </dgm:pt>
    <dgm:pt modelId="{F03B04A6-0FD8-4C7A-82F7-D6241BA9D0C8}" type="sibTrans" cxnId="{4B8D2955-7C90-48C1-B876-BB7FE2DDF44D}">
      <dgm:prSet/>
      <dgm:spPr/>
      <dgm:t>
        <a:bodyPr/>
        <a:lstStyle/>
        <a:p>
          <a:endParaRPr lang="en-IN"/>
        </a:p>
      </dgm:t>
    </dgm:pt>
    <dgm:pt modelId="{ABB48A67-6BA8-4043-8091-ED3F40E335AF}" type="pres">
      <dgm:prSet presAssocID="{DC1D9399-F66C-4987-95CB-ED8167460C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06E8F77-A2C7-4956-8E2B-23BE4BEB67B5}" type="pres">
      <dgm:prSet presAssocID="{5AD21A00-D534-4CEC-B36A-CDAB1D7F70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627693E-1E85-4D57-8C49-DF542F673398}" type="presOf" srcId="{5AD21A00-D534-4CEC-B36A-CDAB1D7F70C2}" destId="{F06E8F77-A2C7-4956-8E2B-23BE4BEB67B5}" srcOrd="0" destOrd="0" presId="urn:microsoft.com/office/officeart/2005/8/layout/vList2"/>
    <dgm:cxn modelId="{4B8D2955-7C90-48C1-B876-BB7FE2DDF44D}" srcId="{DC1D9399-F66C-4987-95CB-ED8167460C5D}" destId="{5AD21A00-D534-4CEC-B36A-CDAB1D7F70C2}" srcOrd="0" destOrd="0" parTransId="{B23AEC5A-4CC2-4720-8D9F-46E5C05548BF}" sibTransId="{F03B04A6-0FD8-4C7A-82F7-D6241BA9D0C8}"/>
    <dgm:cxn modelId="{7E722515-8281-4A5D-A6D1-5E5D7C444D68}" type="presOf" srcId="{DC1D9399-F66C-4987-95CB-ED8167460C5D}" destId="{ABB48A67-6BA8-4043-8091-ED3F40E335AF}" srcOrd="0" destOrd="0" presId="urn:microsoft.com/office/officeart/2005/8/layout/vList2"/>
    <dgm:cxn modelId="{B3F055C1-2FA9-4DAB-9CFA-8DE6FB3F7678}" type="presParOf" srcId="{ABB48A67-6BA8-4043-8091-ED3F40E335AF}" destId="{F06E8F77-A2C7-4956-8E2B-23BE4BEB67B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02EF2-9F42-480D-8F3F-8D6C2909126A}">
      <dsp:nvSpPr>
        <dsp:cNvPr id="0" name=""/>
        <dsp:cNvSpPr/>
      </dsp:nvSpPr>
      <dsp:spPr>
        <a:xfrm>
          <a:off x="0" y="98902"/>
          <a:ext cx="7376574" cy="1491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Subject Name: 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Microwave </a:t>
          </a:r>
          <a:r>
            <a:rPr lang="en-US" sz="2800" kern="1200" dirty="0" smtClean="0"/>
            <a:t>Engineering &amp; Antenna Theory </a:t>
          </a:r>
          <a:endParaRPr lang="en-IN" sz="2800" kern="1200" dirty="0"/>
        </a:p>
      </dsp:txBody>
      <dsp:txXfrm>
        <a:off x="72813" y="171715"/>
        <a:ext cx="7230948" cy="1345947"/>
      </dsp:txXfrm>
    </dsp:sp>
    <dsp:sp modelId="{D31018BA-4700-452A-90C6-A47A6F9FD644}">
      <dsp:nvSpPr>
        <dsp:cNvPr id="0" name=""/>
        <dsp:cNvSpPr/>
      </dsp:nvSpPr>
      <dsp:spPr>
        <a:xfrm>
          <a:off x="753443" y="1664935"/>
          <a:ext cx="6080362" cy="661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kern="1200" dirty="0" smtClean="0"/>
            <a:t>Subject Code: </a:t>
          </a:r>
          <a:r>
            <a:rPr lang="en-US" sz="2400" b="0" kern="1200" dirty="0" smtClean="0"/>
            <a:t>BEC701</a:t>
          </a:r>
          <a:endParaRPr lang="en-IN" sz="2400" b="0" kern="1200" dirty="0"/>
        </a:p>
      </dsp:txBody>
      <dsp:txXfrm>
        <a:off x="785736" y="1697228"/>
        <a:ext cx="6015776" cy="5969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118DA-1034-415C-B525-DB23AE18A4DA}">
      <dsp:nvSpPr>
        <dsp:cNvPr id="0" name=""/>
        <dsp:cNvSpPr/>
      </dsp:nvSpPr>
      <dsp:spPr>
        <a:xfrm rot="5400000">
          <a:off x="5077991" y="-1192797"/>
          <a:ext cx="2837494" cy="6114577"/>
        </a:xfrm>
        <a:prstGeom prst="round2SameRect">
          <a:avLst/>
        </a:prstGeom>
        <a:solidFill>
          <a:schemeClr val="lt1"/>
        </a:solidFill>
        <a:ln w="571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kern="1200" dirty="0" smtClean="0">
              <a:solidFill>
                <a:srgbClr val="00B050"/>
              </a:solidFill>
            </a:rPr>
            <a:t>✓</a:t>
          </a:r>
          <a:endParaRPr lang="en-IN" sz="2000" kern="1200" dirty="0">
            <a:solidFill>
              <a:srgbClr val="00B050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devices </a:t>
          </a:r>
          <a:r>
            <a:rPr lang="en-IN" sz="2000" b="1" i="0" kern="1200" dirty="0" smtClean="0">
              <a:solidFill>
                <a:srgbClr val="00B050"/>
              </a:solidFill>
            </a:rPr>
            <a:t>✓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Systems </a:t>
          </a:r>
          <a:r>
            <a:rPr lang="en-IN" sz="2000" b="1" kern="1200" dirty="0" smtClean="0">
              <a:solidFill>
                <a:srgbClr val="00B050"/>
              </a:solidFill>
            </a:rPr>
            <a:t>✓</a:t>
          </a:r>
          <a:endParaRPr lang="en-IN" sz="2000" b="1" kern="1200" dirty="0">
            <a:solidFill>
              <a:srgbClr val="00B050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Transmission Line equations and solutions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Reflection Coefficient and Transmission Coefficient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Standing Wave and Standing Wave Ratio,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Smith Chart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Single </a:t>
          </a:r>
          <a:r>
            <a:rPr lang="en-IN" sz="2000" kern="1200" dirty="0"/>
            <a:t>Stub matching</a:t>
          </a:r>
        </a:p>
      </dsp:txBody>
      <dsp:txXfrm rot="-5400000">
        <a:off x="3439450" y="584259"/>
        <a:ext cx="5976062" cy="2560464"/>
      </dsp:txXfrm>
    </dsp:sp>
    <dsp:sp modelId="{DB7FC29E-D776-4C16-B7B4-78286B87C17E}">
      <dsp:nvSpPr>
        <dsp:cNvPr id="0" name=""/>
        <dsp:cNvSpPr/>
      </dsp:nvSpPr>
      <dsp:spPr>
        <a:xfrm>
          <a:off x="0" y="1733"/>
          <a:ext cx="3439450" cy="35468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Microwave Transmission Lines</a:t>
          </a:r>
          <a:endParaRPr lang="en-IN" sz="4100" kern="1200" dirty="0"/>
        </a:p>
      </dsp:txBody>
      <dsp:txXfrm>
        <a:off x="167900" y="169633"/>
        <a:ext cx="3103650" cy="32110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68E38-655A-4770-AA31-F3BBB3DC10C6}">
      <dsp:nvSpPr>
        <dsp:cNvPr id="0" name=""/>
        <dsp:cNvSpPr/>
      </dsp:nvSpPr>
      <dsp:spPr>
        <a:xfrm>
          <a:off x="0" y="26506"/>
          <a:ext cx="2615587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FF00"/>
              </a:solidFill>
            </a:rPr>
            <a:t>Course Coordinator:</a:t>
          </a:r>
          <a:endParaRPr lang="en-IN" sz="1600" b="1" kern="1200" dirty="0">
            <a:solidFill>
              <a:srgbClr val="FFFF00"/>
            </a:solidFill>
          </a:endParaRPr>
        </a:p>
      </dsp:txBody>
      <dsp:txXfrm>
        <a:off x="18734" y="45240"/>
        <a:ext cx="2578119" cy="346292"/>
      </dsp:txXfrm>
    </dsp:sp>
    <dsp:sp modelId="{984016C2-1E25-4417-8960-5BE2370A8EC3}">
      <dsp:nvSpPr>
        <dsp:cNvPr id="0" name=""/>
        <dsp:cNvSpPr/>
      </dsp:nvSpPr>
      <dsp:spPr>
        <a:xfrm>
          <a:off x="0" y="456346"/>
          <a:ext cx="2615587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Guruprasad K N</a:t>
          </a:r>
          <a:endParaRPr lang="en-IN" sz="1600" kern="1200" dirty="0"/>
        </a:p>
      </dsp:txBody>
      <dsp:txXfrm>
        <a:off x="18734" y="475080"/>
        <a:ext cx="2578119" cy="346292"/>
      </dsp:txXfrm>
    </dsp:sp>
    <dsp:sp modelId="{1A968EF5-885F-4DBD-AADC-E95A56A22BCE}">
      <dsp:nvSpPr>
        <dsp:cNvPr id="0" name=""/>
        <dsp:cNvSpPr/>
      </dsp:nvSpPr>
      <dsp:spPr>
        <a:xfrm>
          <a:off x="0" y="886186"/>
          <a:ext cx="2615587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Assistant Professor</a:t>
          </a:r>
          <a:endParaRPr lang="en-IN" sz="1600" kern="1200"/>
        </a:p>
      </dsp:txBody>
      <dsp:txXfrm>
        <a:off x="18734" y="904920"/>
        <a:ext cx="2578119" cy="346292"/>
      </dsp:txXfrm>
    </dsp:sp>
    <dsp:sp modelId="{53561778-52B7-441F-A8D9-CE1D44CE54DE}">
      <dsp:nvSpPr>
        <dsp:cNvPr id="0" name=""/>
        <dsp:cNvSpPr/>
      </dsp:nvSpPr>
      <dsp:spPr>
        <a:xfrm>
          <a:off x="0" y="1316027"/>
          <a:ext cx="2615587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Dept. of E&amp;C, ATME</a:t>
          </a:r>
          <a:endParaRPr lang="en-IN" sz="1600" kern="1200"/>
        </a:p>
      </dsp:txBody>
      <dsp:txXfrm>
        <a:off x="18734" y="1334761"/>
        <a:ext cx="2578119" cy="346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94DD75-D7AE-4207-8506-4B3CE9C8D6C3}">
      <dsp:nvSpPr>
        <dsp:cNvPr id="0" name=""/>
        <dsp:cNvSpPr/>
      </dsp:nvSpPr>
      <dsp:spPr>
        <a:xfrm>
          <a:off x="0" y="180"/>
          <a:ext cx="1752600" cy="379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Module  1</a:t>
          </a:r>
          <a:endParaRPr lang="en-IN" sz="2000" kern="1200" dirty="0"/>
        </a:p>
      </dsp:txBody>
      <dsp:txXfrm>
        <a:off x="18523" y="18703"/>
        <a:ext cx="1715554" cy="3424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633EB-6813-4CF9-B6A3-107BC987E0AC}">
      <dsp:nvSpPr>
        <dsp:cNvPr id="0" name=""/>
        <dsp:cNvSpPr/>
      </dsp:nvSpPr>
      <dsp:spPr>
        <a:xfrm>
          <a:off x="0" y="193"/>
          <a:ext cx="7858122" cy="5330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Microwave Sources and Microwave Transmission Lines</a:t>
          </a:r>
          <a:endParaRPr lang="en-IN" sz="2400" kern="1200" dirty="0"/>
        </a:p>
      </dsp:txBody>
      <dsp:txXfrm>
        <a:off x="26020" y="26213"/>
        <a:ext cx="7806082" cy="4809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E8F77-A2C7-4956-8E2B-23BE4BEB67B5}">
      <dsp:nvSpPr>
        <dsp:cNvPr id="0" name=""/>
        <dsp:cNvSpPr/>
      </dsp:nvSpPr>
      <dsp:spPr>
        <a:xfrm>
          <a:off x="0" y="12278"/>
          <a:ext cx="24384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Module 1: Chapter 2</a:t>
          </a:r>
          <a:endParaRPr lang="en-IN" sz="2000" kern="1200" dirty="0"/>
        </a:p>
      </dsp:txBody>
      <dsp:txXfrm>
        <a:off x="23417" y="35695"/>
        <a:ext cx="2391566" cy="4328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118DA-1034-415C-B525-DB23AE18A4DA}">
      <dsp:nvSpPr>
        <dsp:cNvPr id="0" name=""/>
        <dsp:cNvSpPr/>
      </dsp:nvSpPr>
      <dsp:spPr>
        <a:xfrm rot="5400000">
          <a:off x="5077991" y="-1192797"/>
          <a:ext cx="2837494" cy="6114577"/>
        </a:xfrm>
        <a:prstGeom prst="round2SameRect">
          <a:avLst/>
        </a:prstGeom>
        <a:solidFill>
          <a:schemeClr val="lt1"/>
        </a:solidFill>
        <a:ln w="571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kern="1200" dirty="0" smtClean="0">
              <a:solidFill>
                <a:srgbClr val="00B050"/>
              </a:solidFill>
            </a:rPr>
            <a:t>✓</a:t>
          </a:r>
          <a:endParaRPr lang="en-IN" sz="2000" kern="1200" dirty="0">
            <a:solidFill>
              <a:srgbClr val="00B050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Microwave devices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Microwave Systems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Transmission Line equations and solutions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Reflection Coefficient and Transmission Coefficient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Standing Wave and Standing Wave Ratio,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Smith Chart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Single </a:t>
          </a:r>
          <a:r>
            <a:rPr lang="en-IN" sz="2000" kern="1200" dirty="0"/>
            <a:t>Stub matching</a:t>
          </a:r>
        </a:p>
      </dsp:txBody>
      <dsp:txXfrm rot="-5400000">
        <a:off x="3439450" y="584259"/>
        <a:ext cx="5976062" cy="2560464"/>
      </dsp:txXfrm>
    </dsp:sp>
    <dsp:sp modelId="{DB7FC29E-D776-4C16-B7B4-78286B87C17E}">
      <dsp:nvSpPr>
        <dsp:cNvPr id="0" name=""/>
        <dsp:cNvSpPr/>
      </dsp:nvSpPr>
      <dsp:spPr>
        <a:xfrm>
          <a:off x="0" y="1733"/>
          <a:ext cx="3439450" cy="35468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Microwave Transmission Lines</a:t>
          </a:r>
          <a:endParaRPr lang="en-IN" sz="4100" kern="1200" dirty="0"/>
        </a:p>
      </dsp:txBody>
      <dsp:txXfrm>
        <a:off x="167900" y="169633"/>
        <a:ext cx="3103650" cy="32110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E8F77-A2C7-4956-8E2B-23BE4BEB67B5}">
      <dsp:nvSpPr>
        <dsp:cNvPr id="0" name=""/>
        <dsp:cNvSpPr/>
      </dsp:nvSpPr>
      <dsp:spPr>
        <a:xfrm>
          <a:off x="0" y="12278"/>
          <a:ext cx="24384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Module 1: Chapter 2</a:t>
          </a:r>
          <a:endParaRPr lang="en-IN" sz="2000" kern="1200" dirty="0"/>
        </a:p>
      </dsp:txBody>
      <dsp:txXfrm>
        <a:off x="23417" y="35695"/>
        <a:ext cx="2391566" cy="43286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118DA-1034-415C-B525-DB23AE18A4DA}">
      <dsp:nvSpPr>
        <dsp:cNvPr id="0" name=""/>
        <dsp:cNvSpPr/>
      </dsp:nvSpPr>
      <dsp:spPr>
        <a:xfrm rot="5400000">
          <a:off x="5077991" y="-1192797"/>
          <a:ext cx="2837494" cy="6114577"/>
        </a:xfrm>
        <a:prstGeom prst="round2SameRect">
          <a:avLst/>
        </a:prstGeom>
        <a:solidFill>
          <a:schemeClr val="lt1"/>
        </a:solidFill>
        <a:ln w="5715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Frequencies </a:t>
          </a:r>
          <a:r>
            <a:rPr lang="en-IN" sz="2000" b="1" i="0" kern="1200" dirty="0" smtClean="0">
              <a:solidFill>
                <a:srgbClr val="00B050"/>
              </a:solidFill>
            </a:rPr>
            <a:t>✓</a:t>
          </a:r>
          <a:endParaRPr lang="en-IN" sz="2000" kern="1200" dirty="0">
            <a:solidFill>
              <a:srgbClr val="00B050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>
              <a:solidFill>
                <a:srgbClr val="00B050"/>
              </a:solidFill>
            </a:rPr>
            <a:t>Microwave devices </a:t>
          </a:r>
          <a:r>
            <a:rPr lang="en-IN" sz="2000" b="1" i="0" kern="1200" dirty="0" smtClean="0">
              <a:solidFill>
                <a:srgbClr val="00B050"/>
              </a:solidFill>
            </a:rPr>
            <a:t>✓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Microwave Systems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Transmission Line equations and solutions</a:t>
          </a:r>
          <a:endParaRPr lang="en-IN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Reflection Coefficient and Transmission Coefficient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Standing Wave and Standing Wave Ratio,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Smith Chart</a:t>
          </a:r>
          <a:endParaRPr lang="en-IN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000" kern="1200" dirty="0" smtClean="0"/>
            <a:t>Single </a:t>
          </a:r>
          <a:r>
            <a:rPr lang="en-IN" sz="2000" kern="1200" dirty="0"/>
            <a:t>Stub matching</a:t>
          </a:r>
        </a:p>
      </dsp:txBody>
      <dsp:txXfrm rot="-5400000">
        <a:off x="3439450" y="584259"/>
        <a:ext cx="5976062" cy="2560464"/>
      </dsp:txXfrm>
    </dsp:sp>
    <dsp:sp modelId="{DB7FC29E-D776-4C16-B7B4-78286B87C17E}">
      <dsp:nvSpPr>
        <dsp:cNvPr id="0" name=""/>
        <dsp:cNvSpPr/>
      </dsp:nvSpPr>
      <dsp:spPr>
        <a:xfrm>
          <a:off x="0" y="1733"/>
          <a:ext cx="3439450" cy="35468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Microwave Transmission Lines</a:t>
          </a:r>
          <a:endParaRPr lang="en-IN" sz="4100" kern="1200" dirty="0"/>
        </a:p>
      </dsp:txBody>
      <dsp:txXfrm>
        <a:off x="167900" y="169633"/>
        <a:ext cx="3103650" cy="321106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E8F77-A2C7-4956-8E2B-23BE4BEB67B5}">
      <dsp:nvSpPr>
        <dsp:cNvPr id="0" name=""/>
        <dsp:cNvSpPr/>
      </dsp:nvSpPr>
      <dsp:spPr>
        <a:xfrm>
          <a:off x="0" y="12278"/>
          <a:ext cx="2438400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Module 1: Chapter 2</a:t>
          </a:r>
          <a:endParaRPr lang="en-IN" sz="2000" kern="1200" dirty="0"/>
        </a:p>
      </dsp:txBody>
      <dsp:txXfrm>
        <a:off x="23417" y="35695"/>
        <a:ext cx="2391566" cy="432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921CB-A38F-4D8D-BF21-1C65C4EC7881}" type="datetimeFigureOut">
              <a:rPr lang="en-IN" smtClean="0"/>
              <a:t>13-08-2025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57AD9-D66B-4747-A57D-58F32279D8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740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35D7B2-B28B-4DF9-9CF6-87936248E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7AD8585-0C68-4E04-A49A-E24F1C6D13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F69470C-A4A8-47DE-88ED-EC01250F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1D41-3FDB-42D6-926E-DD8FEF070890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D7E305-96D0-4B8C-8A2D-4F5EDACEC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3575870-7D1A-451F-A3F3-6C90E62C5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  <p:pic>
        <p:nvPicPr>
          <p:cNvPr id="7" name="Picture 6" descr="BANNER7672-ATME Logo Banner 1600 x 380.jpg">
            <a:extLst>
              <a:ext uri="{FF2B5EF4-FFF2-40B4-BE49-F238E27FC236}">
                <a16:creationId xmlns:a16="http://schemas.microsoft.com/office/drawing/2014/main" xmlns="" id="{B901C07F-5D97-4029-8B13-DA8BB4232A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43144" y="160338"/>
            <a:ext cx="2778128" cy="8659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A2AAC01-5691-43EE-8244-93880DAF4EF8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125" y="243410"/>
            <a:ext cx="1227931" cy="78289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747" y="152204"/>
            <a:ext cx="3581400" cy="9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79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95A72D-A4AC-4E44-AC22-87CE25BD1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2C98494-D3B0-457A-AA2E-A028F7A85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BA8645-D43A-443A-AAEA-B6E7C6842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DA5F9-2ABF-4BEB-B79E-FE76A2328361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C72F4C-273D-4AF9-87B7-926211393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0157CA-1FAC-4BEC-B223-3518AF85B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530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D36907B-239A-4455-955D-E6181278BF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7D44DA-6DF0-494F-85D1-CA2F4314A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0B7C79-7EBA-4845-8C75-72B558E1B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6B3B-EB69-4113-B9C1-0BD5FF0EB65D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BDEE16-0601-4F6E-A426-C6E0C8A7A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2E8ED0-FCE3-40CD-BEBF-F00BCFDF3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849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5B23C2-907F-4919-B31D-72A15520F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F4FC0CD-5A2C-4F78-A638-4C04AB133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368138-896A-41DF-8D0D-63BA00F3D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652C-49C1-482E-BB2C-1CA99AA5A9C4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1E7DFA-E07C-40D8-828E-274629602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BE079D-D282-4F09-A57A-6D24B16BF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075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A95D31-4EB7-477E-9F3C-DB645BC53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295F7A-996D-4504-BF3B-428BEDED04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9C41AB-303F-4A8D-98FE-629B102DF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A5A8-EF90-4CB9-A10B-D0127198D04D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73FE23-B346-46DE-BC25-BC8452CBB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D39B8C-17BA-4A2D-9C29-E48DC3FA4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6616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1B370C-348F-4657-B7DD-C146E73B0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FD0C38-F6C6-4D70-A4E7-545C54D3E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1C0195A-8021-4D22-B9B5-D92D70409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254BCA9-8B74-4811-9040-98564D49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B397-6D91-43C5-A58F-3C2158A6FDA3}" type="datetime1">
              <a:rPr lang="en-IN" smtClean="0"/>
              <a:t>13-08-2025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A0E8BB2-79A8-4D25-8F80-A6374F44A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3276455-7F7D-4C13-A9A6-D3BD540F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379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290DE3-B4F6-453B-821F-1C6A863B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76D9F8B-664E-4C6D-B332-E6723B623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2600079-2BCC-432C-B48F-5B2B3D46D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487EE36-F35E-4D33-8D14-F6B6A1734B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EA772E8-2FFE-4BC4-9AD4-2FCB7E81BC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4087CB1-C474-41B8-A6D9-BE80045A0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F7FA-C29E-41BB-8889-BE28A542C215}" type="datetime1">
              <a:rPr lang="en-IN" smtClean="0"/>
              <a:t>13-08-2025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8DA6418-E4BC-4DFF-9134-D98236CB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8F1A9BD-6593-471E-A9E0-99159D229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944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A95C9B-322B-4812-957A-9B7BCE42F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461ADBC-3E73-43C7-8577-512C3BC5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B336B-D601-41A7-A5E1-82BCC5B51048}" type="datetime1">
              <a:rPr lang="en-IN" smtClean="0"/>
              <a:t>13-08-2025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F1723EA-F5F7-4774-BFB3-F6B72DC7A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626812A-4C02-47CE-B9BF-84E6468E4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776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C7A4099-3AB9-4E0A-86FF-4BE779A3A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512B8-7828-47DF-97D0-FCA02477F600}" type="datetime1">
              <a:rPr lang="en-IN" smtClean="0"/>
              <a:t>13-08-2025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5AF0638-9636-4074-8887-4BE506D82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4899634-598E-495A-BD3D-E8A228382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313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CF55D5-80A2-4F29-B299-2ECB170F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645533-0C7E-4916-B97D-E1F4C3A1A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5F4E747-CE71-49D7-8AFA-15512266C7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3A160B4-CFF6-4C57-81D9-611E71CAF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8FF82-F67E-411B-960C-75A435A2DA53}" type="datetime1">
              <a:rPr lang="en-IN" smtClean="0"/>
              <a:t>13-08-2025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47CDD2A-CF6A-4C7D-A3FC-758F4256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91E7B8F-E053-4A40-B24B-BFBBF08AF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731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68324B-96E2-4983-A69A-7B5A9D4C8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C9C0B07-42D5-461B-ABF3-7EE6E0DF2B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128B54-0322-44C7-8BE1-DADC14C11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9E657A8-BAE9-484A-A8FA-4E784A9D7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AC1F-C23A-4344-88A9-3E60D7A562B3}" type="datetime1">
              <a:rPr lang="en-IN" smtClean="0"/>
              <a:t>13-08-2025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070796C-654A-4855-BECB-F96EDA4F2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209C97-D8CB-4D5C-B239-24056269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979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 l="20000" t="35000" r="2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09BB0FD-8551-4B93-983B-5EE54FD40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09BD197-525D-4BD2-B2FD-846876636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CE9FB2-1911-4E08-855F-D9BC1AE707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7844-9CE7-490E-BB52-B355117DF762}" type="datetime1">
              <a:rPr lang="en-IN" smtClean="0"/>
              <a:t>13-08-2025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9D6352-2E97-44EC-A991-510B44D80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Guruprasad KN,  Assistant Professor,  Dept. of E&amp;C,  ATME 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F55D9D1-17F0-4483-8FF5-4EF59365F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37036-596D-4E08-B26D-B8A0A9E8EA4F}" type="slidenum">
              <a:rPr lang="en-IN" smtClean="0"/>
              <a:t>‹#›</a:t>
            </a:fld>
            <a:endParaRPr lang="en-IN"/>
          </a:p>
        </p:txBody>
      </p:sp>
      <p:pic>
        <p:nvPicPr>
          <p:cNvPr id="7" name="Picture 6" descr="BANNER7672-ATME Logo Banner 1600 x 380.jpg">
            <a:extLst>
              <a:ext uri="{FF2B5EF4-FFF2-40B4-BE49-F238E27FC236}">
                <a16:creationId xmlns:a16="http://schemas.microsoft.com/office/drawing/2014/main" xmlns="" id="{8778A840-F0BE-4612-BD8B-33C7EB02DEF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43144" y="160338"/>
            <a:ext cx="2778128" cy="8659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ED24D42-2066-4550-BEB5-7E8B08841BBC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145" y="240750"/>
            <a:ext cx="891167" cy="8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55;p13">
            <a:extLst>
              <a:ext uri="{FF2B5EF4-FFF2-40B4-BE49-F238E27FC236}">
                <a16:creationId xmlns:a16="http://schemas.microsoft.com/office/drawing/2014/main" xmlns="" id="{2E269352-740F-43FD-A4DF-C4253321E4FA}"/>
              </a:ext>
            </a:extLst>
          </p:cNvPr>
          <p:cNvPicPr/>
          <p:nvPr userDrawn="1"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9372600" y="262664"/>
            <a:ext cx="742950" cy="782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BF9716D-CE03-444A-B49E-07A2CA4F8A85}"/>
              </a:ext>
            </a:extLst>
          </p:cNvPr>
          <p:cNvPicPr/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6125" y="243410"/>
            <a:ext cx="1227931" cy="7828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341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../../2021-2022/Previous%20Year%20Question%20Papers/Jan-2020.pdf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</a:t>
            </a:fld>
            <a:endParaRPr lang="en-IN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59362426"/>
              </p:ext>
            </p:extLst>
          </p:nvPr>
        </p:nvGraphicFramePr>
        <p:xfrm>
          <a:off x="2522180" y="1526070"/>
          <a:ext cx="7376574" cy="2537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744081864"/>
              </p:ext>
            </p:extLst>
          </p:nvPr>
        </p:nvGraphicFramePr>
        <p:xfrm>
          <a:off x="9300641" y="4369707"/>
          <a:ext cx="2615587" cy="1726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277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10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2" descr="Electromagnetic spectrum | Definition, Diagram, &amp; Uses | Britann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17" y="1320804"/>
            <a:ext cx="9573812" cy="4948464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11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5771" y="1942237"/>
            <a:ext cx="114517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>
                <a:latin typeface="Cambria" pitchFamily="18" charset="0"/>
              </a:rPr>
              <a:t>Microwaves are defined as electromagnetic radiations with a frequency ranging between </a:t>
            </a:r>
            <a:r>
              <a:rPr lang="en-IN" sz="2000" dirty="0">
                <a:solidFill>
                  <a:srgbClr val="FF0000"/>
                </a:solidFill>
                <a:latin typeface="Cambria" pitchFamily="18" charset="0"/>
              </a:rPr>
              <a:t>300 MHz to 300 GHz</a:t>
            </a:r>
            <a:r>
              <a:rPr lang="en-IN" sz="2000" dirty="0">
                <a:latin typeface="Cambria" pitchFamily="18" charset="0"/>
              </a:rPr>
              <a:t>. In contrast, the wavelength ranges from 1 mm to around 30 cm. </a:t>
            </a:r>
            <a:endParaRPr lang="en-IN" sz="2000" dirty="0" smtClean="0">
              <a:latin typeface="Cambria" pitchFamily="18" charset="0"/>
            </a:endParaRPr>
          </a:p>
          <a:p>
            <a:pPr algn="just"/>
            <a:endParaRPr lang="en-IN" sz="1000" dirty="0" smtClean="0">
              <a:latin typeface="Cambria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 smtClean="0">
                <a:latin typeface="Cambria" pitchFamily="18" charset="0"/>
              </a:rPr>
              <a:t>Microwave </a:t>
            </a:r>
            <a:r>
              <a:rPr lang="en-IN" sz="2000" dirty="0">
                <a:latin typeface="Cambria" pitchFamily="18" charset="0"/>
              </a:rPr>
              <a:t>radiation is commonly referred to as microwaves. </a:t>
            </a:r>
            <a:endParaRPr lang="en-IN" sz="2000" dirty="0" smtClean="0">
              <a:latin typeface="Cambria" pitchFamily="18" charset="0"/>
            </a:endParaRPr>
          </a:p>
          <a:p>
            <a:pPr algn="just"/>
            <a:endParaRPr lang="en-IN" sz="1000" dirty="0" smtClean="0">
              <a:latin typeface="Cambria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 smtClean="0">
                <a:latin typeface="Cambria" pitchFamily="18" charset="0"/>
              </a:rPr>
              <a:t>They </a:t>
            </a:r>
            <a:r>
              <a:rPr lang="en-IN" sz="2000" dirty="0">
                <a:latin typeface="Cambria" pitchFamily="18" charset="0"/>
              </a:rPr>
              <a:t>fall between infrared radiation and radio waves in the electromagnetic spectrum.</a:t>
            </a:r>
          </a:p>
        </p:txBody>
      </p:sp>
      <p:sp>
        <p:nvSpPr>
          <p:cNvPr id="3" name="Rectangle 2"/>
          <p:cNvSpPr/>
          <p:nvPr/>
        </p:nvSpPr>
        <p:spPr>
          <a:xfrm>
            <a:off x="409636" y="1328449"/>
            <a:ext cx="15692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  <a:latin typeface="Cambria" pitchFamily="18" charset="0"/>
              </a:rPr>
              <a:t>Microwaves</a:t>
            </a:r>
            <a:endParaRPr lang="en-IN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12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77372" y="2023899"/>
            <a:ext cx="1158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>
                <a:latin typeface="Cambria" pitchFamily="18" charset="0"/>
              </a:rPr>
              <a:t>A</a:t>
            </a:r>
            <a:r>
              <a:rPr lang="en-IN" sz="2000" dirty="0" smtClean="0">
                <a:latin typeface="Cambria" pitchFamily="18" charset="0"/>
              </a:rPr>
              <a:t> </a:t>
            </a:r>
            <a:r>
              <a:rPr lang="en-IN" sz="2000" dirty="0">
                <a:latin typeface="Cambria" pitchFamily="18" charset="0"/>
              </a:rPr>
              <a:t>transferred electron device (TED), is a form of diode, a two-terminal semiconductor electronic component, </a:t>
            </a:r>
            <a:r>
              <a:rPr lang="en-IN" sz="2000" i="1" dirty="0">
                <a:solidFill>
                  <a:srgbClr val="0070C0"/>
                </a:solidFill>
                <a:latin typeface="Cambria" pitchFamily="18" charset="0"/>
              </a:rPr>
              <a:t>with negative differential resistance</a:t>
            </a:r>
            <a:r>
              <a:rPr lang="en-IN" sz="2000" dirty="0">
                <a:latin typeface="Cambria" pitchFamily="18" charset="0"/>
              </a:rPr>
              <a:t>, used in high-frequency electronics.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77372" y="1357477"/>
            <a:ext cx="4189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>
                <a:solidFill>
                  <a:srgbClr val="FF0000"/>
                </a:solidFill>
                <a:latin typeface="Cambria" pitchFamily="18" charset="0"/>
              </a:rPr>
              <a:t>A transferred electron device (TED), </a:t>
            </a:r>
            <a:endParaRPr lang="en-IN" sz="200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434" y="3164898"/>
            <a:ext cx="24232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dirty="0">
                <a:solidFill>
                  <a:srgbClr val="002060"/>
                </a:solidFill>
                <a:latin typeface="Cambria" pitchFamily="18" charset="0"/>
              </a:rPr>
              <a:t>N</a:t>
            </a:r>
            <a:r>
              <a:rPr lang="en-IN" sz="2000" dirty="0" smtClean="0">
                <a:solidFill>
                  <a:srgbClr val="002060"/>
                </a:solidFill>
                <a:latin typeface="Cambria" pitchFamily="18" charset="0"/>
              </a:rPr>
              <a:t>egative Resistance:</a:t>
            </a:r>
            <a:endParaRPr lang="en-IN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9210" y="3751106"/>
            <a:ext cx="11358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 smtClean="0">
                <a:latin typeface="Cambria" pitchFamily="18" charset="0"/>
              </a:rPr>
              <a:t>Negative Resistance </a:t>
            </a:r>
            <a:r>
              <a:rPr lang="en-IN" sz="2000" dirty="0">
                <a:latin typeface="Cambria" pitchFamily="18" charset="0"/>
              </a:rPr>
              <a:t>(NR) is a property of some electrical circuits and devices in which an increase in voltage across the device's terminals results in a decrease in electric current through </a:t>
            </a:r>
            <a:r>
              <a:rPr lang="en-IN" sz="2000" dirty="0" smtClean="0">
                <a:latin typeface="Cambria" pitchFamily="18" charset="0"/>
              </a:rPr>
              <a:t>it.</a:t>
            </a:r>
            <a:endParaRPr lang="en-IN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13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19314" y="1349833"/>
            <a:ext cx="8897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solidFill>
                  <a:srgbClr val="0070C0"/>
                </a:solidFill>
                <a:latin typeface="Cambria" pitchFamily="18" charset="0"/>
              </a:rPr>
              <a:t>Difference </a:t>
            </a:r>
            <a:r>
              <a:rPr lang="en-IN" sz="2000" dirty="0">
                <a:solidFill>
                  <a:srgbClr val="0070C0"/>
                </a:solidFill>
                <a:latin typeface="Cambria" pitchFamily="18" charset="0"/>
              </a:rPr>
              <a:t>between microwave transistor and TED(Transfer Electronic Device).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37324"/>
              </p:ext>
            </p:extLst>
          </p:nvPr>
        </p:nvGraphicFramePr>
        <p:xfrm>
          <a:off x="464457" y="2142067"/>
          <a:ext cx="11524342" cy="32004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5486400"/>
                <a:gridCol w="603794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Microwave Transistor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TED (Transfer Electronic Device)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consists of junctions or gates.</a:t>
                      </a:r>
                      <a:endParaRPr lang="en-IN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not having any junction or gate, it is a bulk type of device</a:t>
                      </a:r>
                      <a:endParaRPr lang="en-IN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fabricated from elemental semiconductor such as </a:t>
                      </a:r>
                      <a:r>
                        <a:rPr lang="en-IN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</a:t>
                      </a:r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Si</a:t>
                      </a:r>
                      <a:endParaRPr lang="en-IN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fabricated from compound semiconductor such as Gallium Arsenide (</a:t>
                      </a:r>
                      <a:r>
                        <a:rPr lang="en-IN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GaAS</a:t>
                      </a:r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lang="en-IN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Indium Phosphide</a:t>
                      </a:r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IN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Inp</a:t>
                      </a:r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and Cadmium Telluride (</a:t>
                      </a:r>
                      <a:r>
                        <a:rPr lang="en-IN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CdTe</a:t>
                      </a:r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IN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operates with low energy "Warm" electrons</a:t>
                      </a:r>
                      <a:endParaRPr lang="en-IN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operates with high energy "hot" electrons.</a:t>
                      </a:r>
                      <a:endParaRPr lang="en-IN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Advantages: Low cost, low power supply, small size</a:t>
                      </a:r>
                      <a:endParaRPr lang="en-IN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Advantages: Low noise, high gain, low power, reliable, lighter in weight</a:t>
                      </a:r>
                      <a:endParaRPr lang="en-IN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95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14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18065" y="1430049"/>
            <a:ext cx="40909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</a:rPr>
              <a:t>GUNN-EFFECT </a:t>
            </a:r>
            <a:r>
              <a:rPr lang="en-IN" sz="2000" b="1" dirty="0" smtClean="0">
                <a:solidFill>
                  <a:srgbClr val="FF0000"/>
                </a:solidFill>
              </a:rPr>
              <a:t>DIODES - </a:t>
            </a:r>
            <a:r>
              <a:rPr lang="en-IN" sz="2000" b="1" dirty="0" err="1" smtClean="0">
                <a:solidFill>
                  <a:srgbClr val="FF0000"/>
                </a:solidFill>
              </a:rPr>
              <a:t>GaAs</a:t>
            </a:r>
            <a:r>
              <a:rPr lang="en-IN" sz="2000" b="1" dirty="0" smtClean="0">
                <a:solidFill>
                  <a:srgbClr val="FF0000"/>
                </a:solidFill>
              </a:rPr>
              <a:t> </a:t>
            </a:r>
            <a:r>
              <a:rPr lang="en-IN" sz="2000" b="1" dirty="0">
                <a:solidFill>
                  <a:srgbClr val="FF0000"/>
                </a:solidFill>
              </a:rPr>
              <a:t>DIODE </a:t>
            </a:r>
          </a:p>
        </p:txBody>
      </p:sp>
      <p:sp>
        <p:nvSpPr>
          <p:cNvPr id="4" name="Rectangle 3"/>
          <p:cNvSpPr/>
          <p:nvPr/>
        </p:nvSpPr>
        <p:spPr>
          <a:xfrm>
            <a:off x="318065" y="2095250"/>
            <a:ext cx="11525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>
                <a:latin typeface="Cambria" pitchFamily="18" charset="0"/>
              </a:rPr>
              <a:t>Gunn-effect diodes are named after </a:t>
            </a:r>
            <a:r>
              <a:rPr lang="en-IN" sz="2000" dirty="0">
                <a:solidFill>
                  <a:srgbClr val="0070C0"/>
                </a:solidFill>
                <a:latin typeface="Cambria" pitchFamily="18" charset="0"/>
              </a:rPr>
              <a:t>J. B. Gunn</a:t>
            </a:r>
            <a:r>
              <a:rPr lang="en-IN" sz="2000" dirty="0">
                <a:latin typeface="Cambria" pitchFamily="18" charset="0"/>
              </a:rPr>
              <a:t>, who </a:t>
            </a:r>
            <a:r>
              <a:rPr lang="en-IN" sz="2000" dirty="0" smtClean="0">
                <a:latin typeface="Cambria" pitchFamily="18" charset="0"/>
              </a:rPr>
              <a:t>discovered  it </a:t>
            </a:r>
            <a:r>
              <a:rPr lang="en-IN" sz="2000" dirty="0">
                <a:latin typeface="Cambria" pitchFamily="18" charset="0"/>
              </a:rPr>
              <a:t>in </a:t>
            </a:r>
            <a:r>
              <a:rPr lang="en-IN" sz="2000" dirty="0" smtClean="0">
                <a:latin typeface="Cambria" pitchFamily="18" charset="0"/>
              </a:rPr>
              <a:t>1963.</a:t>
            </a:r>
          </a:p>
          <a:p>
            <a:pPr algn="just"/>
            <a:endParaRPr lang="en-IN" sz="2000" dirty="0">
              <a:latin typeface="Cambria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IN" sz="2000" b="1" dirty="0" smtClean="0">
                <a:latin typeface="Cambria" pitchFamily="18" charset="0"/>
              </a:rPr>
              <a:t>Gunn Effect</a:t>
            </a:r>
            <a:r>
              <a:rPr lang="en-IN" sz="2000" dirty="0" smtClean="0">
                <a:latin typeface="Cambria" pitchFamily="18" charset="0"/>
              </a:rPr>
              <a:t>: A </a:t>
            </a:r>
            <a:r>
              <a:rPr lang="en-IN" sz="2000" dirty="0">
                <a:latin typeface="Cambria" pitchFamily="18" charset="0"/>
              </a:rPr>
              <a:t>periodic </a:t>
            </a:r>
            <a:r>
              <a:rPr lang="en-IN" sz="2000" dirty="0" smtClean="0">
                <a:latin typeface="Cambria" pitchFamily="18" charset="0"/>
              </a:rPr>
              <a:t>fluctuations </a:t>
            </a:r>
            <a:r>
              <a:rPr lang="en-IN" sz="2000" dirty="0">
                <a:latin typeface="Cambria" pitchFamily="18" charset="0"/>
              </a:rPr>
              <a:t>of current passing through </a:t>
            </a:r>
            <a:r>
              <a:rPr lang="en-IN" sz="2000" dirty="0" smtClean="0">
                <a:latin typeface="Cambria" pitchFamily="18" charset="0"/>
              </a:rPr>
              <a:t>the n-type </a:t>
            </a:r>
            <a:r>
              <a:rPr lang="en-IN" sz="2000" dirty="0">
                <a:latin typeface="Cambria" pitchFamily="18" charset="0"/>
              </a:rPr>
              <a:t>gallium arsenide (</a:t>
            </a:r>
            <a:r>
              <a:rPr lang="en-IN" sz="2000" dirty="0" err="1">
                <a:latin typeface="Cambria" pitchFamily="18" charset="0"/>
              </a:rPr>
              <a:t>GaAs</a:t>
            </a:r>
            <a:r>
              <a:rPr lang="en-IN" sz="2000" dirty="0">
                <a:latin typeface="Cambria" pitchFamily="18" charset="0"/>
              </a:rPr>
              <a:t>) specimen </a:t>
            </a:r>
            <a:r>
              <a:rPr lang="en-IN" sz="2000" dirty="0" smtClean="0">
                <a:latin typeface="Cambria" pitchFamily="18" charset="0"/>
              </a:rPr>
              <a:t>when </a:t>
            </a:r>
            <a:r>
              <a:rPr lang="en-IN" sz="2000" dirty="0">
                <a:latin typeface="Cambria" pitchFamily="18" charset="0"/>
              </a:rPr>
              <a:t>the applied voltage exceeded a certain critical value.</a:t>
            </a:r>
          </a:p>
        </p:txBody>
      </p:sp>
    </p:spTree>
    <p:extLst>
      <p:ext uri="{BB962C8B-B14F-4D97-AF65-F5344CB8AC3E}">
        <p14:creationId xmlns:p14="http://schemas.microsoft.com/office/powerpoint/2010/main" val="353343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15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07" y="1306287"/>
            <a:ext cx="9609237" cy="540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16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496" y="2064202"/>
            <a:ext cx="4843008" cy="37954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64000" y="5932008"/>
            <a:ext cx="4673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Fig: Schematic </a:t>
            </a:r>
            <a:r>
              <a:rPr lang="nl-NL" dirty="0"/>
              <a:t>diagram for </a:t>
            </a:r>
            <a:r>
              <a:rPr lang="nl-NL" dirty="0" smtClean="0"/>
              <a:t>n-type </a:t>
            </a:r>
            <a:r>
              <a:rPr lang="nl-NL" dirty="0"/>
              <a:t>GaAs diode. </a:t>
            </a: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304798" y="1327221"/>
            <a:ext cx="116404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/>
              <a:t>A schematic diagram of a uniform n-type </a:t>
            </a:r>
            <a:r>
              <a:rPr lang="en-IN" sz="2000" dirty="0" err="1"/>
              <a:t>GaAs</a:t>
            </a:r>
            <a:r>
              <a:rPr lang="en-IN" sz="2000" dirty="0"/>
              <a:t> diode with </a:t>
            </a:r>
            <a:r>
              <a:rPr lang="en-IN" sz="2000" dirty="0" err="1"/>
              <a:t>ohmic</a:t>
            </a:r>
            <a:r>
              <a:rPr lang="en-IN" sz="2000" dirty="0"/>
              <a:t> contacts at the </a:t>
            </a:r>
            <a:r>
              <a:rPr lang="en-IN" sz="2000" dirty="0" smtClean="0"/>
              <a:t>end </a:t>
            </a:r>
            <a:r>
              <a:rPr lang="en-IN" sz="2000" dirty="0"/>
              <a:t>surfaces is shown in Fig.</a:t>
            </a:r>
          </a:p>
        </p:txBody>
      </p:sp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17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04798" y="1327221"/>
            <a:ext cx="116404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IN" sz="2000" dirty="0"/>
              <a:t>Gunn-effect diodes are named after J. B. Gunn, who in 1963 discovered a periodic </a:t>
            </a:r>
            <a:r>
              <a:rPr lang="en-IN" sz="2000" dirty="0" smtClean="0"/>
              <a:t>fluctuations </a:t>
            </a:r>
            <a:r>
              <a:rPr lang="en-IN" sz="2000" dirty="0"/>
              <a:t>of current passing through </a:t>
            </a:r>
            <a:r>
              <a:rPr lang="en-IN" sz="2000" dirty="0" smtClean="0"/>
              <a:t>the n-type </a:t>
            </a:r>
            <a:r>
              <a:rPr lang="en-IN" sz="2000" dirty="0"/>
              <a:t>gallium arsenide (</a:t>
            </a:r>
            <a:r>
              <a:rPr lang="en-IN" sz="2000" dirty="0" err="1"/>
              <a:t>GaAs</a:t>
            </a:r>
            <a:r>
              <a:rPr lang="en-IN" sz="2000" dirty="0"/>
              <a:t>) specimen </a:t>
            </a:r>
            <a:r>
              <a:rPr lang="en-IN" sz="2000" dirty="0" smtClean="0"/>
              <a:t>when </a:t>
            </a:r>
            <a:r>
              <a:rPr lang="en-IN" sz="2000" dirty="0"/>
              <a:t>the applied voltage exceeded a certain critical </a:t>
            </a:r>
            <a:r>
              <a:rPr lang="en-IN" sz="2000" dirty="0" smtClean="0"/>
              <a:t>value (2000-4000 V/cm).</a:t>
            </a:r>
          </a:p>
          <a:p>
            <a:pPr algn="just"/>
            <a:endParaRPr lang="en-IN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frequency of oscillations was determined by specimen and not by the external circuit.</a:t>
            </a:r>
          </a:p>
          <a:p>
            <a:pPr algn="just"/>
            <a:endParaRPr lang="en-US" sz="2000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000" dirty="0" smtClean="0"/>
              <a:t>The period and oscillations was usually inversely proportional to specimen length and is closely equal to </a:t>
            </a:r>
            <a:r>
              <a:rPr lang="en-US" sz="2000" i="1" dirty="0" smtClean="0">
                <a:solidFill>
                  <a:srgbClr val="002060"/>
                </a:solidFill>
              </a:rPr>
              <a:t>transit time </a:t>
            </a:r>
            <a:r>
              <a:rPr lang="en-US" sz="2000" dirty="0" smtClean="0"/>
              <a:t>of electrons between electrodes. The drift velocity is over 10</a:t>
            </a:r>
            <a:r>
              <a:rPr lang="en-US" sz="2000" baseline="30000" dirty="0" smtClean="0"/>
              <a:t>5 </a:t>
            </a:r>
            <a:r>
              <a:rPr lang="en-US" sz="2000" dirty="0" smtClean="0"/>
              <a:t>m/sec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56929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18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53" y="1436688"/>
            <a:ext cx="6097361" cy="3814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5661" y="5509737"/>
            <a:ext cx="55823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600" dirty="0"/>
              <a:t> </a:t>
            </a:r>
            <a:r>
              <a:rPr lang="en-IN" sz="1600" dirty="0" smtClean="0"/>
              <a:t>Fig: Drift </a:t>
            </a:r>
            <a:r>
              <a:rPr lang="en-IN" sz="1600" dirty="0"/>
              <a:t>velocity of electrons in n-type </a:t>
            </a:r>
            <a:r>
              <a:rPr lang="en-IN" sz="1600" dirty="0" err="1"/>
              <a:t>GaAs</a:t>
            </a:r>
            <a:r>
              <a:rPr lang="en-IN" sz="1600" dirty="0"/>
              <a:t> versus electric field</a:t>
            </a:r>
          </a:p>
        </p:txBody>
      </p:sp>
      <p:sp>
        <p:nvSpPr>
          <p:cNvPr id="3" name="Rectangle 2"/>
          <p:cNvSpPr/>
          <p:nvPr/>
        </p:nvSpPr>
        <p:spPr>
          <a:xfrm>
            <a:off x="6502400" y="1457623"/>
            <a:ext cx="5384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 smtClean="0"/>
              <a:t>The Drift </a:t>
            </a:r>
            <a:r>
              <a:rPr lang="en-IN" sz="2000" dirty="0"/>
              <a:t>velocity is linearly increased from </a:t>
            </a:r>
            <a:r>
              <a:rPr lang="en-IN" sz="2000" dirty="0" smtClean="0"/>
              <a:t>zero </a:t>
            </a:r>
            <a:r>
              <a:rPr lang="en-IN" sz="2000" dirty="0"/>
              <a:t>to a maximum when the electric field is varied from zero to a threshold </a:t>
            </a:r>
            <a:r>
              <a:rPr lang="en-IN" sz="2000" dirty="0" smtClean="0"/>
              <a:t>value.</a:t>
            </a:r>
          </a:p>
          <a:p>
            <a:pPr algn="just"/>
            <a:endParaRPr lang="en-IN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>
                <a:solidFill>
                  <a:srgbClr val="7030A0"/>
                </a:solidFill>
              </a:rPr>
              <a:t>When the electric field is beyond the threshold value of 3000 V/cm for the n-type </a:t>
            </a:r>
            <a:r>
              <a:rPr lang="en-IN" sz="2000" dirty="0" err="1" smtClean="0">
                <a:solidFill>
                  <a:srgbClr val="7030A0"/>
                </a:solidFill>
              </a:rPr>
              <a:t>GaAs</a:t>
            </a:r>
            <a:r>
              <a:rPr lang="en-IN" sz="2000" dirty="0">
                <a:solidFill>
                  <a:srgbClr val="7030A0"/>
                </a:solidFill>
              </a:rPr>
              <a:t>, the drift velocity is decreased and the diode exhibits negative resistance</a:t>
            </a:r>
            <a:r>
              <a:rPr lang="en-IN" sz="2000" dirty="0" smtClean="0">
                <a:solidFill>
                  <a:srgbClr val="7030A0"/>
                </a:solidFill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>
              <a:solidFill>
                <a:srgbClr val="7030A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 smtClean="0"/>
              <a:t>The </a:t>
            </a:r>
            <a:r>
              <a:rPr lang="en-IN" sz="2000" dirty="0"/>
              <a:t>threshold electric field </a:t>
            </a:r>
            <a:r>
              <a:rPr lang="en-IN" sz="2000" dirty="0" smtClean="0"/>
              <a:t>E</a:t>
            </a:r>
            <a:r>
              <a:rPr lang="en-IN" sz="2000" baseline="-25000" dirty="0" smtClean="0"/>
              <a:t>th</a:t>
            </a:r>
            <a:r>
              <a:rPr lang="en-IN" sz="2000" dirty="0" smtClean="0"/>
              <a:t> is given by</a:t>
            </a:r>
          </a:p>
          <a:p>
            <a:pPr algn="just"/>
            <a:endParaRPr lang="en-IN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54" y="4590070"/>
            <a:ext cx="981209" cy="809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19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5643" y="1371992"/>
            <a:ext cx="44424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000" dirty="0"/>
              <a:t>The current fluctuations are shown in Fig</a:t>
            </a:r>
          </a:p>
        </p:txBody>
      </p:sp>
      <p:sp>
        <p:nvSpPr>
          <p:cNvPr id="3" name="Rectangle 2"/>
          <p:cNvSpPr/>
          <p:nvPr/>
        </p:nvSpPr>
        <p:spPr>
          <a:xfrm>
            <a:off x="3828760" y="5986704"/>
            <a:ext cx="4534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dirty="0"/>
              <a:t> </a:t>
            </a:r>
            <a:r>
              <a:rPr lang="en-IN" dirty="0" smtClean="0"/>
              <a:t>Fig: Current </a:t>
            </a:r>
            <a:r>
              <a:rPr lang="en-IN" dirty="0"/>
              <a:t>waveform of </a:t>
            </a:r>
            <a:r>
              <a:rPr lang="en-IN" dirty="0" smtClean="0"/>
              <a:t>n-type </a:t>
            </a:r>
            <a:r>
              <a:rPr lang="en-IN" dirty="0" err="1"/>
              <a:t>GaAs</a:t>
            </a:r>
            <a:r>
              <a:rPr lang="en-IN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331" y="2031999"/>
            <a:ext cx="5726356" cy="379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257" y="1427389"/>
            <a:ext cx="10433260" cy="2099582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257" y="3702277"/>
            <a:ext cx="10433260" cy="1964869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52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20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3201" y="1364347"/>
            <a:ext cx="11277600" cy="16312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Problem:</a:t>
            </a:r>
            <a:endParaRPr lang="en-IN" sz="2000" b="1" dirty="0"/>
          </a:p>
          <a:p>
            <a:pPr algn="just"/>
            <a:r>
              <a:rPr lang="en-IN" sz="2000" dirty="0" smtClean="0"/>
              <a:t>The electric </a:t>
            </a:r>
            <a:r>
              <a:rPr lang="en-IN" sz="2000" dirty="0"/>
              <a:t>field distribution within a specimen of n-type </a:t>
            </a:r>
            <a:r>
              <a:rPr lang="en-IN" sz="2000" dirty="0" err="1"/>
              <a:t>GaAs</a:t>
            </a:r>
            <a:r>
              <a:rPr lang="en-IN" sz="2000" dirty="0"/>
              <a:t> of length </a:t>
            </a:r>
            <a:r>
              <a:rPr lang="en-IN" sz="2000" dirty="0">
                <a:solidFill>
                  <a:srgbClr val="FF0000"/>
                </a:solidFill>
              </a:rPr>
              <a:t>L = 210 µm </a:t>
            </a:r>
            <a:r>
              <a:rPr lang="en-IN" sz="2000" dirty="0" smtClean="0"/>
              <a:t>and </a:t>
            </a:r>
            <a:r>
              <a:rPr lang="en-IN" sz="2000" dirty="0"/>
              <a:t>cross-sectional area </a:t>
            </a:r>
            <a:r>
              <a:rPr lang="en-IN" sz="2000" dirty="0">
                <a:solidFill>
                  <a:srgbClr val="FF0000"/>
                </a:solidFill>
              </a:rPr>
              <a:t>3.5 x 10</a:t>
            </a:r>
            <a:r>
              <a:rPr lang="en-IN" sz="2000" baseline="30000" dirty="0">
                <a:solidFill>
                  <a:srgbClr val="FF0000"/>
                </a:solidFill>
              </a:rPr>
              <a:t>-3</a:t>
            </a:r>
            <a:r>
              <a:rPr lang="en-IN" sz="2000" dirty="0">
                <a:solidFill>
                  <a:srgbClr val="FF0000"/>
                </a:solidFill>
              </a:rPr>
              <a:t> cm</a:t>
            </a:r>
            <a:r>
              <a:rPr lang="en-IN" sz="2000" baseline="30000" dirty="0">
                <a:solidFill>
                  <a:srgbClr val="FF0000"/>
                </a:solidFill>
              </a:rPr>
              <a:t>2 </a:t>
            </a:r>
            <a:r>
              <a:rPr lang="en-IN" sz="2000" dirty="0"/>
              <a:t>with a low-field resistance of </a:t>
            </a:r>
            <a:r>
              <a:rPr lang="en-IN" sz="2000" dirty="0">
                <a:solidFill>
                  <a:srgbClr val="FF0000"/>
                </a:solidFill>
              </a:rPr>
              <a:t>16 Ω</a:t>
            </a:r>
            <a:r>
              <a:rPr lang="en-IN" sz="2000" dirty="0" smtClean="0"/>
              <a:t>. </a:t>
            </a:r>
            <a:r>
              <a:rPr lang="en-IN" sz="2000" dirty="0"/>
              <a:t>Current </a:t>
            </a:r>
            <a:r>
              <a:rPr lang="en-IN" sz="2000" dirty="0" smtClean="0"/>
              <a:t>instabilities </a:t>
            </a:r>
            <a:r>
              <a:rPr lang="en-IN" sz="2000" dirty="0"/>
              <a:t>occurred at specimen voltages </a:t>
            </a:r>
            <a:r>
              <a:rPr lang="en-IN" sz="2000" dirty="0" smtClean="0"/>
              <a:t>is above </a:t>
            </a:r>
            <a:r>
              <a:rPr lang="en-IN" sz="2000" dirty="0">
                <a:solidFill>
                  <a:srgbClr val="FF0000"/>
                </a:solidFill>
              </a:rPr>
              <a:t>59 </a:t>
            </a:r>
            <a:r>
              <a:rPr lang="en-IN" sz="2000" dirty="0" smtClean="0">
                <a:solidFill>
                  <a:srgbClr val="FF0000"/>
                </a:solidFill>
              </a:rPr>
              <a:t>V.</a:t>
            </a:r>
          </a:p>
          <a:p>
            <a:pPr algn="just"/>
            <a:r>
              <a:rPr lang="en-IN" sz="2000" dirty="0"/>
              <a:t>Calculate the threshold electric field E</a:t>
            </a:r>
            <a:r>
              <a:rPr lang="en-IN" sz="2000" baseline="-25000" dirty="0"/>
              <a:t>th</a:t>
            </a:r>
            <a:r>
              <a:rPr lang="en-US" sz="2000" dirty="0" smtClean="0"/>
              <a:t> </a:t>
            </a:r>
            <a:endParaRPr lang="en-IN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21" y="3443742"/>
            <a:ext cx="6372903" cy="10411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21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70" y="2066017"/>
            <a:ext cx="10433260" cy="2099582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22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07938434"/>
              </p:ext>
            </p:extLst>
          </p:nvPr>
        </p:nvGraphicFramePr>
        <p:xfrm>
          <a:off x="1143000" y="1519440"/>
          <a:ext cx="2438400" cy="50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86214680"/>
              </p:ext>
            </p:extLst>
          </p:nvPr>
        </p:nvGraphicFramePr>
        <p:xfrm>
          <a:off x="1143001" y="2269893"/>
          <a:ext cx="9554028" cy="3550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23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63657" y="1299422"/>
            <a:ext cx="3190743" cy="3965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87898" tIns="43950" rIns="87898" bIns="43950" rtlCol="0">
            <a:spAutoFit/>
          </a:bodyPr>
          <a:lstStyle/>
          <a:p>
            <a:pPr marL="439491" indent="-439491">
              <a:buFont typeface="Wingdings" pitchFamily="2" charset="2"/>
              <a:buChar char="q"/>
            </a:pPr>
            <a:r>
              <a:rPr lang="en-IN" sz="2000" b="1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Microwave </a:t>
            </a:r>
            <a:r>
              <a:rPr lang="en-IN" sz="2000" b="1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Frequencies</a:t>
            </a:r>
            <a:endParaRPr lang="en-IN" sz="2000" b="1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656" y="1793351"/>
            <a:ext cx="11725143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term microwave frequencies is generally used for those wavelengths measured in centimeters, roughly from </a:t>
            </a:r>
            <a:r>
              <a:rPr lang="en-US" sz="2000" dirty="0">
                <a:solidFill>
                  <a:srgbClr val="FF0000"/>
                </a:solidFill>
              </a:rPr>
              <a:t>1 </a:t>
            </a:r>
            <a:r>
              <a:rPr lang="en-US" sz="2000" dirty="0" smtClean="0">
                <a:solidFill>
                  <a:srgbClr val="FF0000"/>
                </a:solidFill>
              </a:rPr>
              <a:t>mm </a:t>
            </a:r>
            <a:r>
              <a:rPr lang="en-US" sz="2000" dirty="0">
                <a:solidFill>
                  <a:srgbClr val="FF0000"/>
                </a:solidFill>
              </a:rPr>
              <a:t>to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30 </a:t>
            </a:r>
            <a:r>
              <a:rPr lang="en-US" sz="2000" dirty="0" smtClean="0">
                <a:solidFill>
                  <a:srgbClr val="FF0000"/>
                </a:solidFill>
              </a:rPr>
              <a:t>cm (1 to 300 GHZ)</a:t>
            </a:r>
          </a:p>
          <a:p>
            <a:pPr algn="just"/>
            <a:endParaRPr lang="en-US" sz="1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Microwave really indicates the wavelengths in micron ranges.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684" y="3022342"/>
            <a:ext cx="5322219" cy="32913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24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886403"/>
            <a:ext cx="10431668" cy="33242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25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3" y="1344838"/>
            <a:ext cx="6714697" cy="478019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5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26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57846733"/>
              </p:ext>
            </p:extLst>
          </p:nvPr>
        </p:nvGraphicFramePr>
        <p:xfrm>
          <a:off x="1143000" y="1519440"/>
          <a:ext cx="2438400" cy="50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53780641"/>
              </p:ext>
            </p:extLst>
          </p:nvPr>
        </p:nvGraphicFramePr>
        <p:xfrm>
          <a:off x="1143001" y="2269893"/>
          <a:ext cx="9554028" cy="3550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862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27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6028" y="1845237"/>
            <a:ext cx="11847285" cy="440120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Late 1930s</a:t>
            </a:r>
            <a:r>
              <a:rPr lang="en-US" sz="2000" dirty="0">
                <a:solidFill>
                  <a:srgbClr val="FF0000"/>
                </a:solidFill>
              </a:rPr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 Vacuum Tubes</a:t>
            </a: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</a:rPr>
              <a:t>In </a:t>
            </a:r>
            <a:r>
              <a:rPr lang="en-IN" sz="2000" dirty="0" smtClean="0">
                <a:solidFill>
                  <a:schemeClr val="tx1"/>
                </a:solidFill>
              </a:rPr>
              <a:t>1935:  A. A. </a:t>
            </a:r>
            <a:r>
              <a:rPr lang="en-IN" sz="2000" dirty="0" err="1" smtClean="0">
                <a:solidFill>
                  <a:schemeClr val="tx1"/>
                </a:solidFill>
              </a:rPr>
              <a:t>Heil</a:t>
            </a:r>
            <a:r>
              <a:rPr lang="en-IN" sz="2000" dirty="0" smtClean="0">
                <a:solidFill>
                  <a:schemeClr val="tx1"/>
                </a:solidFill>
              </a:rPr>
              <a:t> and O. </a:t>
            </a:r>
            <a:r>
              <a:rPr lang="en-IN" sz="2000" dirty="0" err="1" smtClean="0">
                <a:solidFill>
                  <a:schemeClr val="tx1"/>
                </a:solidFill>
              </a:rPr>
              <a:t>Heil</a:t>
            </a:r>
            <a:r>
              <a:rPr lang="en-IN" sz="2000" dirty="0" smtClean="0">
                <a:solidFill>
                  <a:schemeClr val="tx1"/>
                </a:solidFill>
              </a:rPr>
              <a:t> - Lumped </a:t>
            </a:r>
            <a:r>
              <a:rPr lang="en-IN" sz="2000" dirty="0">
                <a:solidFill>
                  <a:schemeClr val="tx1"/>
                </a:solidFill>
              </a:rPr>
              <a:t>tuned </a:t>
            </a:r>
            <a:r>
              <a:rPr lang="en-IN" sz="2000" dirty="0" smtClean="0">
                <a:solidFill>
                  <a:schemeClr val="tx1"/>
                </a:solidFill>
              </a:rPr>
              <a:t>circuit</a:t>
            </a:r>
          </a:p>
          <a:p>
            <a:pPr algn="just"/>
            <a:endParaRPr lang="en-IN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>
                <a:solidFill>
                  <a:srgbClr val="FF0000"/>
                </a:solidFill>
              </a:rPr>
              <a:t>In </a:t>
            </a:r>
            <a:r>
              <a:rPr lang="en-IN" sz="2000" dirty="0" smtClean="0">
                <a:solidFill>
                  <a:srgbClr val="FF0000"/>
                </a:solidFill>
              </a:rPr>
              <a:t>1939: W</a:t>
            </a:r>
            <a:r>
              <a:rPr lang="en-IN" sz="2000" dirty="0">
                <a:solidFill>
                  <a:srgbClr val="FF0000"/>
                </a:solidFill>
              </a:rPr>
              <a:t>. C. Hahn and G. F. </a:t>
            </a:r>
            <a:r>
              <a:rPr lang="en-IN" sz="2000" dirty="0" smtClean="0">
                <a:solidFill>
                  <a:srgbClr val="FF0000"/>
                </a:solidFill>
              </a:rPr>
              <a:t>Metcalf- Velocity  </a:t>
            </a:r>
            <a:r>
              <a:rPr lang="en-IN" sz="2000" dirty="0">
                <a:solidFill>
                  <a:srgbClr val="FF0000"/>
                </a:solidFill>
              </a:rPr>
              <a:t>M</a:t>
            </a:r>
            <a:r>
              <a:rPr lang="en-IN" sz="2000" dirty="0" smtClean="0">
                <a:solidFill>
                  <a:srgbClr val="FF0000"/>
                </a:solidFill>
              </a:rPr>
              <a:t>odulation </a:t>
            </a:r>
            <a:r>
              <a:rPr lang="en-IN" sz="2000" dirty="0">
                <a:solidFill>
                  <a:srgbClr val="FF0000"/>
                </a:solidFill>
              </a:rPr>
              <a:t>for microwave </a:t>
            </a:r>
            <a:r>
              <a:rPr lang="en-IN" sz="2000" dirty="0" smtClean="0">
                <a:solidFill>
                  <a:srgbClr val="FF0000"/>
                </a:solidFill>
              </a:rPr>
              <a:t>tubes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IN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1939: R.H. Varian and S. F.  Varian – Two Cavity klystron amplifier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In 1944: R. </a:t>
            </a:r>
            <a:r>
              <a:rPr lang="en-US" sz="2000" dirty="0" err="1" smtClean="0">
                <a:solidFill>
                  <a:srgbClr val="FF0000"/>
                </a:solidFill>
              </a:rPr>
              <a:t>Kompfner</a:t>
            </a:r>
            <a:r>
              <a:rPr lang="en-US" sz="2000" dirty="0" smtClean="0">
                <a:solidFill>
                  <a:srgbClr val="FF0000"/>
                </a:solidFill>
              </a:rPr>
              <a:t> – Helix type travelling-wave tube (TWT)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1963: J.B. Gunn – “Gunn Effect”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2000" dirty="0">
                <a:solidFill>
                  <a:srgbClr val="FF0000"/>
                </a:solidFill>
              </a:rPr>
              <a:t>In the past two decades, however, </a:t>
            </a:r>
            <a:r>
              <a:rPr lang="en-IN" sz="2000" dirty="0" smtClean="0">
                <a:solidFill>
                  <a:srgbClr val="FF0000"/>
                </a:solidFill>
              </a:rPr>
              <a:t>microwave solid-state devices such as Tunnel Diodes, Gunn Diodes, Transferred Electron Devices (TEDs), Avalanche transit Time Devices have been developed.</a:t>
            </a:r>
            <a:endParaRPr lang="en-IN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028" y="1323144"/>
            <a:ext cx="2795336" cy="3965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87898" tIns="43950" rIns="87898" bIns="43950" rtlCol="0">
            <a:spAutoFit/>
          </a:bodyPr>
          <a:lstStyle/>
          <a:p>
            <a:pPr marL="439491" indent="-439491">
              <a:buFont typeface="Wingdings" pitchFamily="2" charset="2"/>
              <a:buChar char="q"/>
            </a:pPr>
            <a:r>
              <a:rPr lang="en-US" sz="2000" b="1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Microwave Devices:</a:t>
            </a:r>
          </a:p>
        </p:txBody>
      </p:sp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28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ject 2"/>
          <p:cNvSpPr txBox="1"/>
          <p:nvPr/>
        </p:nvSpPr>
        <p:spPr>
          <a:xfrm>
            <a:off x="4495800" y="1568975"/>
            <a:ext cx="17526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latin typeface="Calibri"/>
                <a:cs typeface="Calibri"/>
              </a:rPr>
              <a:t>Microwave</a:t>
            </a:r>
            <a:r>
              <a:rPr sz="1800" spc="-10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Oven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4"/>
          <p:cNvSpPr/>
          <p:nvPr/>
        </p:nvSpPr>
        <p:spPr>
          <a:xfrm>
            <a:off x="2590800" y="2059052"/>
            <a:ext cx="2650140" cy="16230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073566"/>
            <a:ext cx="2522838" cy="16129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00" y="4029362"/>
            <a:ext cx="3657600" cy="2085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7288" y="1352202"/>
            <a:ext cx="2023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dk1"/>
                </a:solidFill>
              </a:rPr>
              <a:t>Microwave Devices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29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05124962"/>
              </p:ext>
            </p:extLst>
          </p:nvPr>
        </p:nvGraphicFramePr>
        <p:xfrm>
          <a:off x="1143000" y="1519440"/>
          <a:ext cx="2438400" cy="50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28600528"/>
              </p:ext>
            </p:extLst>
          </p:nvPr>
        </p:nvGraphicFramePr>
        <p:xfrm>
          <a:off x="1143001" y="2269893"/>
          <a:ext cx="9554028" cy="3550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45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3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" y="1318534"/>
            <a:ext cx="10838995" cy="2370666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" y="3762382"/>
            <a:ext cx="10838995" cy="2625865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30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97624" y="1342965"/>
            <a:ext cx="2787943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87898" tIns="43950" rIns="87898" bIns="43950" rtlCol="0">
            <a:spAutoFit/>
          </a:bodyPr>
          <a:lstStyle/>
          <a:p>
            <a:pPr marL="439491" indent="-439491">
              <a:buFont typeface="Wingdings" pitchFamily="2" charset="2"/>
              <a:buChar char="q"/>
            </a:pPr>
            <a:r>
              <a:rPr lang="en-IN" sz="2000" b="1" dirty="0">
                <a:solidFill>
                  <a:schemeClr val="dk1"/>
                </a:solidFill>
              </a:rPr>
              <a:t>Microwave Systems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89082" y="1342058"/>
            <a:ext cx="1066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Jan </a:t>
            </a:r>
            <a:r>
              <a:rPr lang="en-US" dirty="0" smtClean="0">
                <a:hlinkClick r:id="rId2" action="ppaction://hlinkfile"/>
              </a:rPr>
              <a:t>2020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397623" y="1892015"/>
            <a:ext cx="11518605" cy="440120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IN" sz="2000" spc="-25" dirty="0" smtClean="0">
                <a:latin typeface="Calibri"/>
                <a:cs typeface="Calibri"/>
              </a:rPr>
              <a:t>A Microwave system </a:t>
            </a:r>
            <a:r>
              <a:rPr lang="en-IN" sz="2000" spc="-5" dirty="0" smtClean="0">
                <a:latin typeface="Calibri"/>
                <a:cs typeface="Calibri"/>
              </a:rPr>
              <a:t>normally </a:t>
            </a:r>
            <a:r>
              <a:rPr lang="en-IN" sz="2000" spc="-10" dirty="0" smtClean="0">
                <a:latin typeface="Calibri"/>
                <a:cs typeface="Calibri"/>
              </a:rPr>
              <a:t>consists </a:t>
            </a:r>
            <a:r>
              <a:rPr lang="en-IN" sz="2000" spc="-5" dirty="0" smtClean="0">
                <a:latin typeface="Calibri"/>
                <a:cs typeface="Calibri"/>
              </a:rPr>
              <a:t>of </a:t>
            </a:r>
            <a:r>
              <a:rPr lang="en-IN" sz="2000" dirty="0" smtClean="0">
                <a:latin typeface="Calibri"/>
                <a:cs typeface="Calibri"/>
              </a:rPr>
              <a:t>a </a:t>
            </a:r>
            <a:r>
              <a:rPr lang="en-IN" sz="2000" spc="-15" dirty="0" smtClean="0">
                <a:latin typeface="Calibri"/>
                <a:cs typeface="Calibri"/>
              </a:rPr>
              <a:t>transmitter</a:t>
            </a:r>
            <a:r>
              <a:rPr lang="en-IN" sz="2000" dirty="0" smtClean="0">
                <a:latin typeface="Calibri"/>
                <a:cs typeface="Calibri"/>
              </a:rPr>
              <a:t> </a:t>
            </a:r>
            <a:r>
              <a:rPr lang="en-IN" sz="2000" spc="-15" dirty="0" smtClean="0">
                <a:latin typeface="Calibri"/>
                <a:cs typeface="Calibri"/>
              </a:rPr>
              <a:t>subsystem</a:t>
            </a:r>
            <a:r>
              <a:rPr lang="en-IN" sz="2000" spc="-15" dirty="0">
                <a:latin typeface="Calibri"/>
                <a:cs typeface="Calibri"/>
              </a:rPr>
              <a:t>, </a:t>
            </a:r>
            <a:r>
              <a:rPr lang="en-IN" sz="2000" dirty="0">
                <a:latin typeface="Calibri"/>
                <a:cs typeface="Calibri"/>
              </a:rPr>
              <a:t>including a </a:t>
            </a:r>
            <a:r>
              <a:rPr lang="en-IN" sz="2000" spc="-20" dirty="0">
                <a:latin typeface="Calibri"/>
                <a:cs typeface="Calibri"/>
              </a:rPr>
              <a:t>microwave </a:t>
            </a:r>
            <a:r>
              <a:rPr lang="en-IN" sz="2000" spc="-25" dirty="0">
                <a:latin typeface="Calibri"/>
                <a:cs typeface="Calibri"/>
              </a:rPr>
              <a:t>oscillator, </a:t>
            </a:r>
            <a:r>
              <a:rPr lang="en-IN" sz="2000" spc="-10" dirty="0">
                <a:latin typeface="Calibri"/>
                <a:cs typeface="Calibri"/>
              </a:rPr>
              <a:t>waveguides, </a:t>
            </a:r>
            <a:r>
              <a:rPr lang="en-IN" sz="2000" dirty="0">
                <a:latin typeface="Calibri"/>
                <a:cs typeface="Calibri"/>
              </a:rPr>
              <a:t>and  a </a:t>
            </a:r>
            <a:r>
              <a:rPr lang="en-IN" sz="2000" spc="-10" dirty="0">
                <a:latin typeface="Calibri"/>
                <a:cs typeface="Calibri"/>
              </a:rPr>
              <a:t>transmitting </a:t>
            </a:r>
            <a:r>
              <a:rPr lang="en-IN" sz="2000" spc="-5" dirty="0">
                <a:latin typeface="Calibri"/>
                <a:cs typeface="Calibri"/>
              </a:rPr>
              <a:t>antenna, </a:t>
            </a:r>
            <a:r>
              <a:rPr lang="en-IN" sz="2000" dirty="0">
                <a:latin typeface="Calibri"/>
                <a:cs typeface="Calibri"/>
              </a:rPr>
              <a:t>and a </a:t>
            </a:r>
            <a:r>
              <a:rPr lang="en-IN" sz="2000" spc="-10" dirty="0">
                <a:latin typeface="Calibri"/>
                <a:cs typeface="Calibri"/>
              </a:rPr>
              <a:t>receiver </a:t>
            </a:r>
            <a:r>
              <a:rPr lang="en-IN" sz="2000" spc="-20" dirty="0">
                <a:latin typeface="Calibri"/>
                <a:cs typeface="Calibri"/>
              </a:rPr>
              <a:t>subsystem </a:t>
            </a:r>
            <a:r>
              <a:rPr lang="en-IN" sz="2000" spc="-10" dirty="0">
                <a:latin typeface="Calibri"/>
                <a:cs typeface="Calibri"/>
              </a:rPr>
              <a:t>that  </a:t>
            </a:r>
            <a:r>
              <a:rPr lang="en-IN" sz="2000" dirty="0">
                <a:latin typeface="Calibri"/>
                <a:cs typeface="Calibri"/>
              </a:rPr>
              <a:t>includes a </a:t>
            </a:r>
            <a:r>
              <a:rPr lang="en-IN" sz="2000" spc="-5" dirty="0">
                <a:latin typeface="Calibri"/>
                <a:cs typeface="Calibri"/>
              </a:rPr>
              <a:t>receiving </a:t>
            </a:r>
            <a:r>
              <a:rPr lang="en-IN" sz="2000" spc="-10" dirty="0">
                <a:latin typeface="Calibri"/>
                <a:cs typeface="Calibri"/>
              </a:rPr>
              <a:t>antenna, </a:t>
            </a:r>
            <a:r>
              <a:rPr lang="en-IN" sz="2000" spc="-5" dirty="0">
                <a:latin typeface="Calibri"/>
                <a:cs typeface="Calibri"/>
              </a:rPr>
              <a:t>transmission </a:t>
            </a:r>
            <a:r>
              <a:rPr lang="en-IN" sz="2000" dirty="0">
                <a:latin typeface="Calibri"/>
                <a:cs typeface="Calibri"/>
              </a:rPr>
              <a:t>line </a:t>
            </a:r>
            <a:r>
              <a:rPr lang="en-IN" sz="2000" spc="-5" dirty="0">
                <a:latin typeface="Calibri"/>
                <a:cs typeface="Calibri"/>
              </a:rPr>
              <a:t>or </a:t>
            </a:r>
            <a:r>
              <a:rPr lang="en-IN" sz="2000" spc="-15" dirty="0">
                <a:latin typeface="Calibri"/>
                <a:cs typeface="Calibri"/>
              </a:rPr>
              <a:t>waveguide,  </a:t>
            </a:r>
            <a:r>
              <a:rPr lang="en-IN" sz="2000" dirty="0">
                <a:latin typeface="Calibri"/>
                <a:cs typeface="Calibri"/>
              </a:rPr>
              <a:t>a </a:t>
            </a:r>
            <a:r>
              <a:rPr lang="en-IN" sz="2000" spc="-20" dirty="0">
                <a:latin typeface="Calibri"/>
                <a:cs typeface="Calibri"/>
              </a:rPr>
              <a:t>microwave amplifier, </a:t>
            </a:r>
            <a:r>
              <a:rPr lang="en-IN" sz="2000" dirty="0">
                <a:latin typeface="Calibri"/>
                <a:cs typeface="Calibri"/>
              </a:rPr>
              <a:t>and a</a:t>
            </a:r>
            <a:r>
              <a:rPr lang="en-IN" sz="2000" spc="-25" dirty="0">
                <a:latin typeface="Calibri"/>
                <a:cs typeface="Calibri"/>
              </a:rPr>
              <a:t> </a:t>
            </a:r>
            <a:r>
              <a:rPr lang="en-IN" sz="2000" spc="-35" dirty="0">
                <a:latin typeface="Calibri"/>
                <a:cs typeface="Calibri"/>
              </a:rPr>
              <a:t>receiver.</a:t>
            </a:r>
            <a:endParaRPr lang="en-IN" sz="2000" dirty="0">
              <a:latin typeface="Calibri"/>
              <a:cs typeface="Calibri"/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endParaRPr lang="en-US" sz="2000" dirty="0">
              <a:solidFill>
                <a:srgbClr val="FF0000"/>
              </a:solidFill>
            </a:endParaRP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endParaRPr lang="en-US" sz="2000" dirty="0">
              <a:solidFill>
                <a:srgbClr val="FF0000"/>
              </a:solidFill>
            </a:endParaRP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endParaRPr lang="en-US" sz="2000" dirty="0">
              <a:solidFill>
                <a:srgbClr val="FF0000"/>
              </a:solidFill>
            </a:endParaRP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Fig: Microwave System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048" y="2929452"/>
            <a:ext cx="6491936" cy="281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8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31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167809" y="2570923"/>
            <a:ext cx="3134139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 dirty="0">
                <a:solidFill>
                  <a:srgbClr val="FF0000"/>
                </a:solidFill>
                <a:latin typeface="Monotype Corsiva" pitchFamily="66" charset="0"/>
              </a:rPr>
              <a:t>Thank You</a:t>
            </a:r>
            <a:endParaRPr lang="en-IN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46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4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71" y="1437595"/>
            <a:ext cx="10667999" cy="2635386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5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8" y="1320348"/>
            <a:ext cx="8414657" cy="5025420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6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485" y="1659617"/>
            <a:ext cx="10896600" cy="2549525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7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442" y="1338945"/>
            <a:ext cx="9153071" cy="4985502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8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81644752"/>
              </p:ext>
            </p:extLst>
          </p:nvPr>
        </p:nvGraphicFramePr>
        <p:xfrm>
          <a:off x="5261429" y="2386693"/>
          <a:ext cx="1752600" cy="379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35597412"/>
              </p:ext>
            </p:extLst>
          </p:nvPr>
        </p:nvGraphicFramePr>
        <p:xfrm>
          <a:off x="2289629" y="3072493"/>
          <a:ext cx="7858122" cy="53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273924-F9BC-426C-B843-DD38BCB6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856018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Guruprasad KN,  Assistant Professor,  Dept. of E&amp;C,  ATME CE, Mysuru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4E644C-BD7D-4225-BCAD-4F309745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7036-596D-4E08-B26D-B8A0A9E8EA4F}" type="slidenum">
              <a:rPr lang="en-IN" smtClean="0"/>
              <a:t>9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3220"/>
            <a:ext cx="1219200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70" y="2066017"/>
            <a:ext cx="10433260" cy="2099582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1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23608</TotalTime>
  <Words>1345</Words>
  <Application>Microsoft Office PowerPoint</Application>
  <PresentationFormat>Custom</PresentationFormat>
  <Paragraphs>190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 Name &amp; Code</dc:title>
  <dc:creator>HARSHITHA N</dc:creator>
  <cp:lastModifiedBy>Lenovo</cp:lastModifiedBy>
  <cp:revision>1201</cp:revision>
  <dcterms:created xsi:type="dcterms:W3CDTF">2021-04-19T08:29:17Z</dcterms:created>
  <dcterms:modified xsi:type="dcterms:W3CDTF">2025-08-13T09:42:12Z</dcterms:modified>
</cp:coreProperties>
</file>