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2"/>
  </p:notesMasterIdLst>
  <p:handoutMasterIdLst>
    <p:handoutMasterId r:id="rId33"/>
  </p:handoutMasterIdLst>
  <p:sldIdLst>
    <p:sldId id="1043" r:id="rId2"/>
    <p:sldId id="972" r:id="rId3"/>
    <p:sldId id="968" r:id="rId4"/>
    <p:sldId id="1064" r:id="rId5"/>
    <p:sldId id="770" r:id="rId6"/>
    <p:sldId id="1065" r:id="rId7"/>
    <p:sldId id="868" r:id="rId8"/>
    <p:sldId id="869" r:id="rId9"/>
    <p:sldId id="870" r:id="rId10"/>
    <p:sldId id="871" r:id="rId11"/>
    <p:sldId id="1066" r:id="rId12"/>
    <p:sldId id="1044" r:id="rId13"/>
    <p:sldId id="1077" r:id="rId14"/>
    <p:sldId id="1067" r:id="rId15"/>
    <p:sldId id="1045" r:id="rId16"/>
    <p:sldId id="1046" r:id="rId17"/>
    <p:sldId id="1068" r:id="rId18"/>
    <p:sldId id="1047" r:id="rId19"/>
    <p:sldId id="1048" r:id="rId20"/>
    <p:sldId id="1078" r:id="rId21"/>
    <p:sldId id="1049" r:id="rId22"/>
    <p:sldId id="1069" r:id="rId23"/>
    <p:sldId id="1050" r:id="rId24"/>
    <p:sldId id="1051" r:id="rId25"/>
    <p:sldId id="1079" r:id="rId26"/>
    <p:sldId id="1052" r:id="rId27"/>
    <p:sldId id="1080" r:id="rId28"/>
    <p:sldId id="1054" r:id="rId29"/>
    <p:sldId id="1070" r:id="rId30"/>
    <p:sldId id="1081" r:id="rId31"/>
  </p:sldIdLst>
  <p:sldSz cx="9144000" cy="6858000" type="screen4x3"/>
  <p:notesSz cx="6858000" cy="9144000"/>
  <p:custDataLst>
    <p:tags r:id="rId34"/>
  </p:custDataLst>
  <p:defaultTextStyle>
    <a:defPPr>
      <a:defRPr lang="en-US"/>
    </a:defPPr>
    <a:lvl1pPr algn="l" rtl="0" fontAlgn="base">
      <a:spcBef>
        <a:spcPct val="0"/>
      </a:spcBef>
      <a:spcAft>
        <a:spcPct val="0"/>
      </a:spcAft>
      <a:defRPr sz="3200" b="1" i="1" kern="1200">
        <a:solidFill>
          <a:schemeClr val="tx1"/>
        </a:solidFill>
        <a:latin typeface="Baby Kruffy"/>
        <a:ea typeface="+mn-ea"/>
        <a:cs typeface="+mn-cs"/>
      </a:defRPr>
    </a:lvl1pPr>
    <a:lvl2pPr marL="457200" algn="l" rtl="0" fontAlgn="base">
      <a:spcBef>
        <a:spcPct val="0"/>
      </a:spcBef>
      <a:spcAft>
        <a:spcPct val="0"/>
      </a:spcAft>
      <a:defRPr sz="3200" b="1" i="1" kern="1200">
        <a:solidFill>
          <a:schemeClr val="tx1"/>
        </a:solidFill>
        <a:latin typeface="Baby Kruffy"/>
        <a:ea typeface="+mn-ea"/>
        <a:cs typeface="+mn-cs"/>
      </a:defRPr>
    </a:lvl2pPr>
    <a:lvl3pPr marL="914400" algn="l" rtl="0" fontAlgn="base">
      <a:spcBef>
        <a:spcPct val="0"/>
      </a:spcBef>
      <a:spcAft>
        <a:spcPct val="0"/>
      </a:spcAft>
      <a:defRPr sz="3200" b="1" i="1" kern="1200">
        <a:solidFill>
          <a:schemeClr val="tx1"/>
        </a:solidFill>
        <a:latin typeface="Baby Kruffy"/>
        <a:ea typeface="+mn-ea"/>
        <a:cs typeface="+mn-cs"/>
      </a:defRPr>
    </a:lvl3pPr>
    <a:lvl4pPr marL="1371600" algn="l" rtl="0" fontAlgn="base">
      <a:spcBef>
        <a:spcPct val="0"/>
      </a:spcBef>
      <a:spcAft>
        <a:spcPct val="0"/>
      </a:spcAft>
      <a:defRPr sz="3200" b="1" i="1" kern="1200">
        <a:solidFill>
          <a:schemeClr val="tx1"/>
        </a:solidFill>
        <a:latin typeface="Baby Kruffy"/>
        <a:ea typeface="+mn-ea"/>
        <a:cs typeface="+mn-cs"/>
      </a:defRPr>
    </a:lvl4pPr>
    <a:lvl5pPr marL="1828800" algn="l" rtl="0" fontAlgn="base">
      <a:spcBef>
        <a:spcPct val="0"/>
      </a:spcBef>
      <a:spcAft>
        <a:spcPct val="0"/>
      </a:spcAft>
      <a:defRPr sz="3200" b="1" i="1" kern="1200">
        <a:solidFill>
          <a:schemeClr val="tx1"/>
        </a:solidFill>
        <a:latin typeface="Baby Kruffy"/>
        <a:ea typeface="+mn-ea"/>
        <a:cs typeface="+mn-cs"/>
      </a:defRPr>
    </a:lvl5pPr>
    <a:lvl6pPr marL="2286000" algn="l" defTabSz="914400" rtl="0" eaLnBrk="1" latinLnBrk="0" hangingPunct="1">
      <a:defRPr sz="3200" b="1" i="1" kern="1200">
        <a:solidFill>
          <a:schemeClr val="tx1"/>
        </a:solidFill>
        <a:latin typeface="Baby Kruffy"/>
        <a:ea typeface="+mn-ea"/>
        <a:cs typeface="+mn-cs"/>
      </a:defRPr>
    </a:lvl6pPr>
    <a:lvl7pPr marL="2743200" algn="l" defTabSz="914400" rtl="0" eaLnBrk="1" latinLnBrk="0" hangingPunct="1">
      <a:defRPr sz="3200" b="1" i="1" kern="1200">
        <a:solidFill>
          <a:schemeClr val="tx1"/>
        </a:solidFill>
        <a:latin typeface="Baby Kruffy"/>
        <a:ea typeface="+mn-ea"/>
        <a:cs typeface="+mn-cs"/>
      </a:defRPr>
    </a:lvl7pPr>
    <a:lvl8pPr marL="3200400" algn="l" defTabSz="914400" rtl="0" eaLnBrk="1" latinLnBrk="0" hangingPunct="1">
      <a:defRPr sz="3200" b="1" i="1" kern="1200">
        <a:solidFill>
          <a:schemeClr val="tx1"/>
        </a:solidFill>
        <a:latin typeface="Baby Kruffy"/>
        <a:ea typeface="+mn-ea"/>
        <a:cs typeface="+mn-cs"/>
      </a:defRPr>
    </a:lvl8pPr>
    <a:lvl9pPr marL="3657600" algn="l" defTabSz="914400" rtl="0" eaLnBrk="1" latinLnBrk="0" hangingPunct="1">
      <a:defRPr sz="3200" b="1" i="1" kern="1200">
        <a:solidFill>
          <a:schemeClr val="tx1"/>
        </a:solidFill>
        <a:latin typeface="Baby Kruffy"/>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66"/>
    <a:srgbClr val="0000CC"/>
    <a:srgbClr val="996633"/>
    <a:srgbClr val="00CC00"/>
    <a:srgbClr val="3366FF"/>
    <a:srgbClr val="6666FF"/>
    <a:srgbClr val="CCFF9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4552" autoAdjust="0"/>
  </p:normalViewPr>
  <p:slideViewPr>
    <p:cSldViewPr>
      <p:cViewPr varScale="1">
        <p:scale>
          <a:sx n="68" d="100"/>
          <a:sy n="68" d="100"/>
        </p:scale>
        <p:origin x="142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0098" name="Rectangle 2">
            <a:extLst>
              <a:ext uri="{FF2B5EF4-FFF2-40B4-BE49-F238E27FC236}">
                <a16:creationId xmlns:a16="http://schemas.microsoft.com/office/drawing/2014/main" id="{492AC3DD-6F28-D606-DBF4-995BC2F9A65D}"/>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i="0">
                <a:latin typeface="Times New Roman" pitchFamily="18" charset="0"/>
              </a:defRPr>
            </a:lvl1pPr>
          </a:lstStyle>
          <a:p>
            <a:pPr>
              <a:defRPr/>
            </a:pPr>
            <a:endParaRPr lang="en-US"/>
          </a:p>
        </p:txBody>
      </p:sp>
      <p:sp>
        <p:nvSpPr>
          <p:cNvPr id="900099" name="Rectangle 3">
            <a:extLst>
              <a:ext uri="{FF2B5EF4-FFF2-40B4-BE49-F238E27FC236}">
                <a16:creationId xmlns:a16="http://schemas.microsoft.com/office/drawing/2014/main" id="{0722B4A7-D889-B9DA-782F-C61D6541A463}"/>
              </a:ext>
            </a:extLst>
          </p:cNvPr>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i="0">
                <a:latin typeface="Times New Roman" pitchFamily="18" charset="0"/>
              </a:defRPr>
            </a:lvl1pPr>
          </a:lstStyle>
          <a:p>
            <a:pPr>
              <a:defRPr/>
            </a:pPr>
            <a:endParaRPr lang="en-US"/>
          </a:p>
        </p:txBody>
      </p:sp>
      <p:sp>
        <p:nvSpPr>
          <p:cNvPr id="900100" name="Rectangle 4">
            <a:extLst>
              <a:ext uri="{FF2B5EF4-FFF2-40B4-BE49-F238E27FC236}">
                <a16:creationId xmlns:a16="http://schemas.microsoft.com/office/drawing/2014/main" id="{251AC3EF-A36B-A764-D79B-B38A906271DD}"/>
              </a:ext>
            </a:extLst>
          </p:cNvPr>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i="0">
                <a:latin typeface="Times New Roman" pitchFamily="18" charset="0"/>
              </a:defRPr>
            </a:lvl1pPr>
          </a:lstStyle>
          <a:p>
            <a:pPr>
              <a:defRPr/>
            </a:pPr>
            <a:r>
              <a:rPr lang="en-US"/>
              <a:t>11.#</a:t>
            </a:r>
          </a:p>
        </p:txBody>
      </p:sp>
      <p:sp>
        <p:nvSpPr>
          <p:cNvPr id="900101" name="Rectangle 5">
            <a:extLst>
              <a:ext uri="{FF2B5EF4-FFF2-40B4-BE49-F238E27FC236}">
                <a16:creationId xmlns:a16="http://schemas.microsoft.com/office/drawing/2014/main" id="{4AABE50C-5D1B-1D53-25B5-B021880D23DD}"/>
              </a:ext>
            </a:extLst>
          </p:cNvPr>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i="0">
                <a:latin typeface="Times New Roman" panose="02020603050405020304" pitchFamily="18" charset="0"/>
              </a:defRPr>
            </a:lvl1pPr>
          </a:lstStyle>
          <a:p>
            <a:fld id="{709A17E6-4EDC-4ADA-8C3F-37EB0DF8C381}"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78594" name="Rectangle 2">
            <a:extLst>
              <a:ext uri="{FF2B5EF4-FFF2-40B4-BE49-F238E27FC236}">
                <a16:creationId xmlns:a16="http://schemas.microsoft.com/office/drawing/2014/main" id="{9616C701-8D58-27CD-6CFA-7B60D9661471}"/>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i="0">
                <a:latin typeface="Times New Roman" pitchFamily="18" charset="0"/>
              </a:defRPr>
            </a:lvl1pPr>
          </a:lstStyle>
          <a:p>
            <a:pPr>
              <a:defRPr/>
            </a:pPr>
            <a:endParaRPr lang="en-US"/>
          </a:p>
        </p:txBody>
      </p:sp>
      <p:sp>
        <p:nvSpPr>
          <p:cNvPr id="878595" name="Rectangle 3">
            <a:extLst>
              <a:ext uri="{FF2B5EF4-FFF2-40B4-BE49-F238E27FC236}">
                <a16:creationId xmlns:a16="http://schemas.microsoft.com/office/drawing/2014/main" id="{0093EBE1-5D58-D9AC-D701-677B845AFBA9}"/>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i="0">
                <a:latin typeface="Times New Roman" pitchFamily="18" charset="0"/>
              </a:defRPr>
            </a:lvl1pPr>
          </a:lstStyle>
          <a:p>
            <a:pPr>
              <a:defRPr/>
            </a:pPr>
            <a:endParaRPr lang="en-US"/>
          </a:p>
        </p:txBody>
      </p:sp>
      <p:sp>
        <p:nvSpPr>
          <p:cNvPr id="32772" name="Rectangle 4">
            <a:extLst>
              <a:ext uri="{FF2B5EF4-FFF2-40B4-BE49-F238E27FC236}">
                <a16:creationId xmlns:a16="http://schemas.microsoft.com/office/drawing/2014/main" id="{871409AD-466B-0794-BBE3-CA174539DEE2}"/>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8597" name="Rectangle 5">
            <a:extLst>
              <a:ext uri="{FF2B5EF4-FFF2-40B4-BE49-F238E27FC236}">
                <a16:creationId xmlns:a16="http://schemas.microsoft.com/office/drawing/2014/main" id="{8F396FB8-72B3-363E-8998-FD97FB9E84ED}"/>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78598" name="Rectangle 6">
            <a:extLst>
              <a:ext uri="{FF2B5EF4-FFF2-40B4-BE49-F238E27FC236}">
                <a16:creationId xmlns:a16="http://schemas.microsoft.com/office/drawing/2014/main" id="{5C314CBD-8F60-61DD-0442-A427EF7DF4F8}"/>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i="0">
                <a:latin typeface="Times New Roman" pitchFamily="18" charset="0"/>
              </a:defRPr>
            </a:lvl1pPr>
          </a:lstStyle>
          <a:p>
            <a:pPr>
              <a:defRPr/>
            </a:pPr>
            <a:r>
              <a:rPr lang="en-US"/>
              <a:t>11.#</a:t>
            </a:r>
          </a:p>
        </p:txBody>
      </p:sp>
      <p:sp>
        <p:nvSpPr>
          <p:cNvPr id="878599" name="Rectangle 7">
            <a:extLst>
              <a:ext uri="{FF2B5EF4-FFF2-40B4-BE49-F238E27FC236}">
                <a16:creationId xmlns:a16="http://schemas.microsoft.com/office/drawing/2014/main" id="{FC918FF0-80F3-C593-3C70-CC1363560CE5}"/>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i="0">
                <a:latin typeface="Times New Roman" panose="02020603050405020304" pitchFamily="18" charset="0"/>
              </a:defRPr>
            </a:lvl1pPr>
          </a:lstStyle>
          <a:p>
            <a:fld id="{AD3E4B7A-CA92-4436-B2EF-2AFBECE12893}"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EC645952-B7A5-41B7-CE19-EA085A0151C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fld id="{B3D9C74E-B4A5-4DC2-9379-7ED18DA1C9B2}" type="slidenum">
              <a:rPr lang="en-US" altLang="en-US" sz="1200" b="0" i="0">
                <a:latin typeface="Times New Roman" panose="02020603050405020304" pitchFamily="18" charset="0"/>
              </a:rPr>
              <a:pPr eaLnBrk="1" hangingPunct="1"/>
              <a:t>1</a:t>
            </a:fld>
            <a:endParaRPr lang="en-US" altLang="en-US" sz="1200" b="0" i="0">
              <a:latin typeface="Times New Roman" panose="02020603050405020304" pitchFamily="18" charset="0"/>
            </a:endParaRPr>
          </a:p>
        </p:txBody>
      </p:sp>
      <p:sp>
        <p:nvSpPr>
          <p:cNvPr id="33795" name="Rectangle 2">
            <a:extLst>
              <a:ext uri="{FF2B5EF4-FFF2-40B4-BE49-F238E27FC236}">
                <a16:creationId xmlns:a16="http://schemas.microsoft.com/office/drawing/2014/main" id="{1537F3BE-B1A1-FC1F-5337-0AC6F57A8014}"/>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CA3D7EA1-5988-AB79-1E80-9D8CBC3E05BD}"/>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6">
            <a:extLst>
              <a:ext uri="{FF2B5EF4-FFF2-40B4-BE49-F238E27FC236}">
                <a16:creationId xmlns:a16="http://schemas.microsoft.com/office/drawing/2014/main" id="{3A4F7391-25C2-9822-CDC9-A2DB5860BBCB}"/>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43011" name="Rectangle 2">
            <a:extLst>
              <a:ext uri="{FF2B5EF4-FFF2-40B4-BE49-F238E27FC236}">
                <a16:creationId xmlns:a16="http://schemas.microsoft.com/office/drawing/2014/main" id="{D47B4C93-D9F7-C56D-8136-91F592439528}"/>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BBBD3447-9229-7F31-07F9-54B81C3628C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6">
            <a:extLst>
              <a:ext uri="{FF2B5EF4-FFF2-40B4-BE49-F238E27FC236}">
                <a16:creationId xmlns:a16="http://schemas.microsoft.com/office/drawing/2014/main" id="{146F0554-D56F-0B0C-8D01-A99E82B4ABF7}"/>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44035" name="Rectangle 2">
            <a:extLst>
              <a:ext uri="{FF2B5EF4-FFF2-40B4-BE49-F238E27FC236}">
                <a16:creationId xmlns:a16="http://schemas.microsoft.com/office/drawing/2014/main" id="{3B9FF9BA-C3C6-0CF7-9377-F451D38CE608}"/>
              </a:ext>
            </a:extLst>
          </p:cNvPr>
          <p:cNvSpPr>
            <a:spLocks noGrp="1" noRot="1" noChangeAspect="1" noChangeArrowheads="1" noTextEdit="1"/>
          </p:cNvSpPr>
          <p:nvPr>
            <p:ph type="sldImg"/>
          </p:nvPr>
        </p:nvSpPr>
        <p:spPr>
          <a:ln/>
        </p:spPr>
      </p:sp>
      <p:sp>
        <p:nvSpPr>
          <p:cNvPr id="44036" name="Rectangle 3">
            <a:extLst>
              <a:ext uri="{FF2B5EF4-FFF2-40B4-BE49-F238E27FC236}">
                <a16:creationId xmlns:a16="http://schemas.microsoft.com/office/drawing/2014/main" id="{D354EFA4-C92E-5A26-E630-1D5DED9EDAB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6">
            <a:extLst>
              <a:ext uri="{FF2B5EF4-FFF2-40B4-BE49-F238E27FC236}">
                <a16:creationId xmlns:a16="http://schemas.microsoft.com/office/drawing/2014/main" id="{27514B1E-B87F-6E2B-D5B1-9472894DF3E9}"/>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45059" name="Rectangle 2">
            <a:extLst>
              <a:ext uri="{FF2B5EF4-FFF2-40B4-BE49-F238E27FC236}">
                <a16:creationId xmlns:a16="http://schemas.microsoft.com/office/drawing/2014/main" id="{4DC1D8C3-78BF-65AB-09A2-02B1D94D6711}"/>
              </a:ext>
            </a:extLst>
          </p:cNvPr>
          <p:cNvSpPr>
            <a:spLocks noGrp="1" noRot="1" noChangeAspect="1" noChangeArrowheads="1" noTextEdit="1"/>
          </p:cNvSpPr>
          <p:nvPr>
            <p:ph type="sldImg"/>
          </p:nvPr>
        </p:nvSpPr>
        <p:spPr>
          <a:ln/>
        </p:spPr>
      </p:sp>
      <p:sp>
        <p:nvSpPr>
          <p:cNvPr id="45060" name="Rectangle 3">
            <a:extLst>
              <a:ext uri="{FF2B5EF4-FFF2-40B4-BE49-F238E27FC236}">
                <a16:creationId xmlns:a16="http://schemas.microsoft.com/office/drawing/2014/main" id="{9BC4912F-3ED6-1CE7-A9EE-994F0DA76A9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01934090-EDDF-CA7E-1E6C-F7F78E574D8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fld id="{C47F212A-9788-4AEE-B275-CC2B454C4989}" type="slidenum">
              <a:rPr lang="en-US" altLang="en-US" sz="1200" b="0" i="0">
                <a:latin typeface="Times New Roman" panose="02020603050405020304" pitchFamily="18" charset="0"/>
              </a:rPr>
              <a:pPr eaLnBrk="1" hangingPunct="1"/>
              <a:t>13</a:t>
            </a:fld>
            <a:endParaRPr lang="en-US" altLang="en-US" sz="1200" b="0" i="0">
              <a:latin typeface="Times New Roman" panose="02020603050405020304" pitchFamily="18" charset="0"/>
            </a:endParaRPr>
          </a:p>
        </p:txBody>
      </p:sp>
      <p:sp>
        <p:nvSpPr>
          <p:cNvPr id="46083" name="Rectangle 2">
            <a:extLst>
              <a:ext uri="{FF2B5EF4-FFF2-40B4-BE49-F238E27FC236}">
                <a16:creationId xmlns:a16="http://schemas.microsoft.com/office/drawing/2014/main" id="{21A73B7E-1DA6-21FC-0BBE-7F88B54E6FA6}"/>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6B095B0F-100B-BAA5-5839-E5C89535302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6">
            <a:extLst>
              <a:ext uri="{FF2B5EF4-FFF2-40B4-BE49-F238E27FC236}">
                <a16:creationId xmlns:a16="http://schemas.microsoft.com/office/drawing/2014/main" id="{C652C8CF-EDDF-0F4C-E2F2-479D0561FCF7}"/>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47107" name="Rectangle 2">
            <a:extLst>
              <a:ext uri="{FF2B5EF4-FFF2-40B4-BE49-F238E27FC236}">
                <a16:creationId xmlns:a16="http://schemas.microsoft.com/office/drawing/2014/main" id="{F7C1B9A7-A9E6-0447-5E9E-B46945E2CCBC}"/>
              </a:ext>
            </a:extLst>
          </p:cNvPr>
          <p:cNvSpPr>
            <a:spLocks noGrp="1" noRot="1" noChangeAspect="1" noChangeArrowheads="1" noTextEdit="1"/>
          </p:cNvSpPr>
          <p:nvPr>
            <p:ph type="sldImg"/>
          </p:nvPr>
        </p:nvSpPr>
        <p:spPr>
          <a:ln/>
        </p:spPr>
      </p:sp>
      <p:sp>
        <p:nvSpPr>
          <p:cNvPr id="47108" name="Rectangle 3">
            <a:extLst>
              <a:ext uri="{FF2B5EF4-FFF2-40B4-BE49-F238E27FC236}">
                <a16:creationId xmlns:a16="http://schemas.microsoft.com/office/drawing/2014/main" id="{F9015547-A64E-3231-3F4B-D6FB92FDF32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6">
            <a:extLst>
              <a:ext uri="{FF2B5EF4-FFF2-40B4-BE49-F238E27FC236}">
                <a16:creationId xmlns:a16="http://schemas.microsoft.com/office/drawing/2014/main" id="{C7B981B9-AFDA-34C4-CC87-C5684EDF5DA2}"/>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48131" name="Rectangle 2">
            <a:extLst>
              <a:ext uri="{FF2B5EF4-FFF2-40B4-BE49-F238E27FC236}">
                <a16:creationId xmlns:a16="http://schemas.microsoft.com/office/drawing/2014/main" id="{5C6F596E-9595-4551-8948-E5625AA63C61}"/>
              </a:ext>
            </a:extLst>
          </p:cNvPr>
          <p:cNvSpPr>
            <a:spLocks noGrp="1" noRot="1" noChangeAspect="1" noChangeArrowheads="1" noTextEdit="1"/>
          </p:cNvSpPr>
          <p:nvPr>
            <p:ph type="sldImg"/>
          </p:nvPr>
        </p:nvSpPr>
        <p:spPr>
          <a:ln/>
        </p:spPr>
      </p:sp>
      <p:sp>
        <p:nvSpPr>
          <p:cNvPr id="48132" name="Rectangle 3">
            <a:extLst>
              <a:ext uri="{FF2B5EF4-FFF2-40B4-BE49-F238E27FC236}">
                <a16:creationId xmlns:a16="http://schemas.microsoft.com/office/drawing/2014/main" id="{F65265EF-379B-96C1-9700-6BF1749CB5B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6">
            <a:extLst>
              <a:ext uri="{FF2B5EF4-FFF2-40B4-BE49-F238E27FC236}">
                <a16:creationId xmlns:a16="http://schemas.microsoft.com/office/drawing/2014/main" id="{2CD147BD-F2D8-A8D5-95BB-75A7DCA7DE48}"/>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49155" name="Rectangle 2">
            <a:extLst>
              <a:ext uri="{FF2B5EF4-FFF2-40B4-BE49-F238E27FC236}">
                <a16:creationId xmlns:a16="http://schemas.microsoft.com/office/drawing/2014/main" id="{B18D98C9-CE50-A97E-ECFE-1AAA3D28F9A1}"/>
              </a:ext>
            </a:extLst>
          </p:cNvPr>
          <p:cNvSpPr>
            <a:spLocks noGrp="1" noRot="1" noChangeAspect="1" noChangeArrowheads="1" noTextEdit="1"/>
          </p:cNvSpPr>
          <p:nvPr>
            <p:ph type="sldImg"/>
          </p:nvPr>
        </p:nvSpPr>
        <p:spPr>
          <a:ln/>
        </p:spPr>
      </p:sp>
      <p:sp>
        <p:nvSpPr>
          <p:cNvPr id="49156" name="Rectangle 3">
            <a:extLst>
              <a:ext uri="{FF2B5EF4-FFF2-40B4-BE49-F238E27FC236}">
                <a16:creationId xmlns:a16="http://schemas.microsoft.com/office/drawing/2014/main" id="{63A49E9A-6E3B-0C35-E4CD-2949A21E8E3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6">
            <a:extLst>
              <a:ext uri="{FF2B5EF4-FFF2-40B4-BE49-F238E27FC236}">
                <a16:creationId xmlns:a16="http://schemas.microsoft.com/office/drawing/2014/main" id="{FBCE2CFC-FCA2-F829-CC9C-A9447CAC3510}"/>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50179" name="Rectangle 2">
            <a:extLst>
              <a:ext uri="{FF2B5EF4-FFF2-40B4-BE49-F238E27FC236}">
                <a16:creationId xmlns:a16="http://schemas.microsoft.com/office/drawing/2014/main" id="{160E5491-0F80-9ACB-95DF-3865F302109F}"/>
              </a:ext>
            </a:extLst>
          </p:cNvPr>
          <p:cNvSpPr>
            <a:spLocks noGrp="1" noRot="1" noChangeAspect="1" noChangeArrowheads="1" noTextEdit="1"/>
          </p:cNvSpPr>
          <p:nvPr>
            <p:ph type="sldImg"/>
          </p:nvPr>
        </p:nvSpPr>
        <p:spPr>
          <a:ln/>
        </p:spPr>
      </p:sp>
      <p:sp>
        <p:nvSpPr>
          <p:cNvPr id="50180" name="Rectangle 3">
            <a:extLst>
              <a:ext uri="{FF2B5EF4-FFF2-40B4-BE49-F238E27FC236}">
                <a16:creationId xmlns:a16="http://schemas.microsoft.com/office/drawing/2014/main" id="{DF60F8CC-C6D6-583E-A73C-BECD791FA33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6">
            <a:extLst>
              <a:ext uri="{FF2B5EF4-FFF2-40B4-BE49-F238E27FC236}">
                <a16:creationId xmlns:a16="http://schemas.microsoft.com/office/drawing/2014/main" id="{53E59E7E-6DB1-CFD6-7A0A-1DC6B86FE1FE}"/>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51203" name="Rectangle 2">
            <a:extLst>
              <a:ext uri="{FF2B5EF4-FFF2-40B4-BE49-F238E27FC236}">
                <a16:creationId xmlns:a16="http://schemas.microsoft.com/office/drawing/2014/main" id="{1126EA9F-13D1-23A6-47E5-1F5B841CCCA4}"/>
              </a:ext>
            </a:extLst>
          </p:cNvPr>
          <p:cNvSpPr>
            <a:spLocks noGrp="1" noRot="1" noChangeAspect="1" noChangeArrowheads="1" noTextEdit="1"/>
          </p:cNvSpPr>
          <p:nvPr>
            <p:ph type="sldImg"/>
          </p:nvPr>
        </p:nvSpPr>
        <p:spPr>
          <a:ln/>
        </p:spPr>
      </p:sp>
      <p:sp>
        <p:nvSpPr>
          <p:cNvPr id="51204" name="Rectangle 3">
            <a:extLst>
              <a:ext uri="{FF2B5EF4-FFF2-40B4-BE49-F238E27FC236}">
                <a16:creationId xmlns:a16="http://schemas.microsoft.com/office/drawing/2014/main" id="{BFDAC964-B3A4-6598-C805-902652D3672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6">
            <a:extLst>
              <a:ext uri="{FF2B5EF4-FFF2-40B4-BE49-F238E27FC236}">
                <a16:creationId xmlns:a16="http://schemas.microsoft.com/office/drawing/2014/main" id="{C455F631-9A6F-0E76-25F1-C0C2D17483BF}"/>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52227" name="Rectangle 2">
            <a:extLst>
              <a:ext uri="{FF2B5EF4-FFF2-40B4-BE49-F238E27FC236}">
                <a16:creationId xmlns:a16="http://schemas.microsoft.com/office/drawing/2014/main" id="{14E41451-D838-2C30-F122-0D9D2CBE2D89}"/>
              </a:ext>
            </a:extLst>
          </p:cNvPr>
          <p:cNvSpPr>
            <a:spLocks noGrp="1" noRot="1" noChangeAspect="1" noChangeArrowheads="1" noTextEdit="1"/>
          </p:cNvSpPr>
          <p:nvPr>
            <p:ph type="sldImg"/>
          </p:nvPr>
        </p:nvSpPr>
        <p:spPr>
          <a:ln/>
        </p:spPr>
      </p:sp>
      <p:sp>
        <p:nvSpPr>
          <p:cNvPr id="52228" name="Rectangle 3">
            <a:extLst>
              <a:ext uri="{FF2B5EF4-FFF2-40B4-BE49-F238E27FC236}">
                <a16:creationId xmlns:a16="http://schemas.microsoft.com/office/drawing/2014/main" id="{A14CFEBC-DD69-6EFD-F91E-CACADB60B48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6">
            <a:extLst>
              <a:ext uri="{FF2B5EF4-FFF2-40B4-BE49-F238E27FC236}">
                <a16:creationId xmlns:a16="http://schemas.microsoft.com/office/drawing/2014/main" id="{7D5DC386-9D7E-504A-40E9-34D3C9A3FF75}"/>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34819" name="Rectangle 2">
            <a:extLst>
              <a:ext uri="{FF2B5EF4-FFF2-40B4-BE49-F238E27FC236}">
                <a16:creationId xmlns:a16="http://schemas.microsoft.com/office/drawing/2014/main" id="{31394BFD-D2CD-E44E-E901-B594B208529C}"/>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id="{9F125A04-97E6-8DEB-A5EB-03B522D18CA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a:extLst>
              <a:ext uri="{FF2B5EF4-FFF2-40B4-BE49-F238E27FC236}">
                <a16:creationId xmlns:a16="http://schemas.microsoft.com/office/drawing/2014/main" id="{5C2526D8-CE8B-2A3E-922F-D631B52BA75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fld id="{F9901B46-E15A-4CE1-B57F-40F3FC2FB014}" type="slidenum">
              <a:rPr lang="en-US" altLang="en-US" sz="1200" b="0" i="0">
                <a:latin typeface="Times New Roman" panose="02020603050405020304" pitchFamily="18" charset="0"/>
              </a:rPr>
              <a:pPr eaLnBrk="1" hangingPunct="1"/>
              <a:t>20</a:t>
            </a:fld>
            <a:endParaRPr lang="en-US" altLang="en-US" sz="1200" b="0" i="0">
              <a:latin typeface="Times New Roman" panose="02020603050405020304" pitchFamily="18" charset="0"/>
            </a:endParaRPr>
          </a:p>
        </p:txBody>
      </p:sp>
      <p:sp>
        <p:nvSpPr>
          <p:cNvPr id="53251" name="Rectangle 2">
            <a:extLst>
              <a:ext uri="{FF2B5EF4-FFF2-40B4-BE49-F238E27FC236}">
                <a16:creationId xmlns:a16="http://schemas.microsoft.com/office/drawing/2014/main" id="{77C398FF-BC79-FCB6-0998-821A4BFAB5A6}"/>
              </a:ext>
            </a:extLst>
          </p:cNvPr>
          <p:cNvSpPr>
            <a:spLocks noGrp="1" noRot="1" noChangeAspect="1" noChangeArrowheads="1" noTextEdit="1"/>
          </p:cNvSpPr>
          <p:nvPr>
            <p:ph type="sldImg"/>
          </p:nvPr>
        </p:nvSpPr>
        <p:spPr>
          <a:ln/>
        </p:spPr>
      </p:sp>
      <p:sp>
        <p:nvSpPr>
          <p:cNvPr id="53252" name="Rectangle 3">
            <a:extLst>
              <a:ext uri="{FF2B5EF4-FFF2-40B4-BE49-F238E27FC236}">
                <a16:creationId xmlns:a16="http://schemas.microsoft.com/office/drawing/2014/main" id="{1E19084C-D01B-E9C6-BA49-4A83FB96115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6">
            <a:extLst>
              <a:ext uri="{FF2B5EF4-FFF2-40B4-BE49-F238E27FC236}">
                <a16:creationId xmlns:a16="http://schemas.microsoft.com/office/drawing/2014/main" id="{30063B47-AF47-59EC-92D5-AA03200B0A42}"/>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54275" name="Rectangle 2">
            <a:extLst>
              <a:ext uri="{FF2B5EF4-FFF2-40B4-BE49-F238E27FC236}">
                <a16:creationId xmlns:a16="http://schemas.microsoft.com/office/drawing/2014/main" id="{06C39A7C-3475-521D-FBD4-61BFFA45D36A}"/>
              </a:ext>
            </a:extLst>
          </p:cNvPr>
          <p:cNvSpPr>
            <a:spLocks noGrp="1" noRot="1" noChangeAspect="1" noChangeArrowheads="1" noTextEdit="1"/>
          </p:cNvSpPr>
          <p:nvPr>
            <p:ph type="sldImg"/>
          </p:nvPr>
        </p:nvSpPr>
        <p:spPr>
          <a:ln/>
        </p:spPr>
      </p:sp>
      <p:sp>
        <p:nvSpPr>
          <p:cNvPr id="54276" name="Rectangle 3">
            <a:extLst>
              <a:ext uri="{FF2B5EF4-FFF2-40B4-BE49-F238E27FC236}">
                <a16:creationId xmlns:a16="http://schemas.microsoft.com/office/drawing/2014/main" id="{845B26F6-19E6-F1D9-E6F5-91673078407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6">
            <a:extLst>
              <a:ext uri="{FF2B5EF4-FFF2-40B4-BE49-F238E27FC236}">
                <a16:creationId xmlns:a16="http://schemas.microsoft.com/office/drawing/2014/main" id="{BB52CB7E-4ADD-1B15-7CD2-73EB053C40F8}"/>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55299" name="Rectangle 2">
            <a:extLst>
              <a:ext uri="{FF2B5EF4-FFF2-40B4-BE49-F238E27FC236}">
                <a16:creationId xmlns:a16="http://schemas.microsoft.com/office/drawing/2014/main" id="{B6C170AC-A416-BBAC-3500-6CD7B424A24B}"/>
              </a:ext>
            </a:extLst>
          </p:cNvPr>
          <p:cNvSpPr>
            <a:spLocks noGrp="1" noRot="1" noChangeAspect="1" noChangeArrowheads="1" noTextEdit="1"/>
          </p:cNvSpPr>
          <p:nvPr>
            <p:ph type="sldImg"/>
          </p:nvPr>
        </p:nvSpPr>
        <p:spPr>
          <a:ln/>
        </p:spPr>
      </p:sp>
      <p:sp>
        <p:nvSpPr>
          <p:cNvPr id="55300" name="Rectangle 3">
            <a:extLst>
              <a:ext uri="{FF2B5EF4-FFF2-40B4-BE49-F238E27FC236}">
                <a16:creationId xmlns:a16="http://schemas.microsoft.com/office/drawing/2014/main" id="{28AAB5CA-F185-910A-BA87-ABA6CA55BEA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6">
            <a:extLst>
              <a:ext uri="{FF2B5EF4-FFF2-40B4-BE49-F238E27FC236}">
                <a16:creationId xmlns:a16="http://schemas.microsoft.com/office/drawing/2014/main" id="{9DC5BD33-A265-9114-024D-A20BABEF915C}"/>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56323" name="Rectangle 2">
            <a:extLst>
              <a:ext uri="{FF2B5EF4-FFF2-40B4-BE49-F238E27FC236}">
                <a16:creationId xmlns:a16="http://schemas.microsoft.com/office/drawing/2014/main" id="{FD7A1D47-A15E-2ED0-5D94-95C993E2F758}"/>
              </a:ext>
            </a:extLst>
          </p:cNvPr>
          <p:cNvSpPr>
            <a:spLocks noGrp="1" noRot="1" noChangeAspect="1" noChangeArrowheads="1" noTextEdit="1"/>
          </p:cNvSpPr>
          <p:nvPr>
            <p:ph type="sldImg"/>
          </p:nvPr>
        </p:nvSpPr>
        <p:spPr>
          <a:ln/>
        </p:spPr>
      </p:sp>
      <p:sp>
        <p:nvSpPr>
          <p:cNvPr id="56324" name="Rectangle 3">
            <a:extLst>
              <a:ext uri="{FF2B5EF4-FFF2-40B4-BE49-F238E27FC236}">
                <a16:creationId xmlns:a16="http://schemas.microsoft.com/office/drawing/2014/main" id="{5837EDF3-6C14-7339-AD13-969DB00EF71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
            <a:extLst>
              <a:ext uri="{FF2B5EF4-FFF2-40B4-BE49-F238E27FC236}">
                <a16:creationId xmlns:a16="http://schemas.microsoft.com/office/drawing/2014/main" id="{38DA2EBC-A6B5-4EA6-F34F-AB024005FBEE}"/>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57347" name="Rectangle 2">
            <a:extLst>
              <a:ext uri="{FF2B5EF4-FFF2-40B4-BE49-F238E27FC236}">
                <a16:creationId xmlns:a16="http://schemas.microsoft.com/office/drawing/2014/main" id="{A0D0565D-A559-53EF-132E-DC555BC98386}"/>
              </a:ext>
            </a:extLst>
          </p:cNvPr>
          <p:cNvSpPr>
            <a:spLocks noGrp="1" noRot="1" noChangeAspect="1" noChangeArrowheads="1" noTextEdit="1"/>
          </p:cNvSpPr>
          <p:nvPr>
            <p:ph type="sldImg"/>
          </p:nvPr>
        </p:nvSpPr>
        <p:spPr>
          <a:ln/>
        </p:spPr>
      </p:sp>
      <p:sp>
        <p:nvSpPr>
          <p:cNvPr id="57348" name="Rectangle 3">
            <a:extLst>
              <a:ext uri="{FF2B5EF4-FFF2-40B4-BE49-F238E27FC236}">
                <a16:creationId xmlns:a16="http://schemas.microsoft.com/office/drawing/2014/main" id="{F4E36D46-023E-17F4-FBB8-17572B9C941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a:extLst>
              <a:ext uri="{FF2B5EF4-FFF2-40B4-BE49-F238E27FC236}">
                <a16:creationId xmlns:a16="http://schemas.microsoft.com/office/drawing/2014/main" id="{73EB667B-AD06-B3F6-AAED-5D25EA7DF01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fld id="{A0A4B431-2CD9-4BB8-A36E-04D03382E635}" type="slidenum">
              <a:rPr lang="en-US" altLang="en-US" sz="1200" b="0" i="0">
                <a:latin typeface="Times New Roman" panose="02020603050405020304" pitchFamily="18" charset="0"/>
              </a:rPr>
              <a:pPr eaLnBrk="1" hangingPunct="1"/>
              <a:t>25</a:t>
            </a:fld>
            <a:endParaRPr lang="en-US" altLang="en-US" sz="1200" b="0" i="0">
              <a:latin typeface="Times New Roman" panose="02020603050405020304" pitchFamily="18" charset="0"/>
            </a:endParaRPr>
          </a:p>
        </p:txBody>
      </p:sp>
      <p:sp>
        <p:nvSpPr>
          <p:cNvPr id="58371" name="Rectangle 2">
            <a:extLst>
              <a:ext uri="{FF2B5EF4-FFF2-40B4-BE49-F238E27FC236}">
                <a16:creationId xmlns:a16="http://schemas.microsoft.com/office/drawing/2014/main" id="{F5FC77C4-790E-AD1F-6C4A-EB91A74EE46D}"/>
              </a:ext>
            </a:extLst>
          </p:cNvPr>
          <p:cNvSpPr>
            <a:spLocks noGrp="1" noRot="1" noChangeAspect="1" noChangeArrowheads="1" noTextEdit="1"/>
          </p:cNvSpPr>
          <p:nvPr>
            <p:ph type="sldImg"/>
          </p:nvPr>
        </p:nvSpPr>
        <p:spPr>
          <a:ln/>
        </p:spPr>
      </p:sp>
      <p:sp>
        <p:nvSpPr>
          <p:cNvPr id="58372" name="Rectangle 3">
            <a:extLst>
              <a:ext uri="{FF2B5EF4-FFF2-40B4-BE49-F238E27FC236}">
                <a16:creationId xmlns:a16="http://schemas.microsoft.com/office/drawing/2014/main" id="{4D172C7D-8D07-DEF9-7274-759CCAFECC7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6">
            <a:extLst>
              <a:ext uri="{FF2B5EF4-FFF2-40B4-BE49-F238E27FC236}">
                <a16:creationId xmlns:a16="http://schemas.microsoft.com/office/drawing/2014/main" id="{0C0DC8FB-0123-7041-0A10-3B0C8374F829}"/>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59395" name="Rectangle 2">
            <a:extLst>
              <a:ext uri="{FF2B5EF4-FFF2-40B4-BE49-F238E27FC236}">
                <a16:creationId xmlns:a16="http://schemas.microsoft.com/office/drawing/2014/main" id="{ADD9202D-69DE-FBD5-8975-2AB9A66784EE}"/>
              </a:ext>
            </a:extLst>
          </p:cNvPr>
          <p:cNvSpPr>
            <a:spLocks noGrp="1" noRot="1" noChangeAspect="1" noChangeArrowheads="1" noTextEdit="1"/>
          </p:cNvSpPr>
          <p:nvPr>
            <p:ph type="sldImg"/>
          </p:nvPr>
        </p:nvSpPr>
        <p:spPr>
          <a:ln/>
        </p:spPr>
      </p:sp>
      <p:sp>
        <p:nvSpPr>
          <p:cNvPr id="59396" name="Rectangle 3">
            <a:extLst>
              <a:ext uri="{FF2B5EF4-FFF2-40B4-BE49-F238E27FC236}">
                <a16:creationId xmlns:a16="http://schemas.microsoft.com/office/drawing/2014/main" id="{E02D9026-EB18-1FC7-0F8A-DC2963BF521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670C903F-0D15-1F50-4785-0AEFE37341E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fld id="{2606A334-F85B-48F1-99A2-A46BB813BE73}" type="slidenum">
              <a:rPr lang="en-US" altLang="en-US" sz="1200" b="0" i="0">
                <a:latin typeface="Times New Roman" panose="02020603050405020304" pitchFamily="18" charset="0"/>
              </a:rPr>
              <a:pPr eaLnBrk="1" hangingPunct="1"/>
              <a:t>27</a:t>
            </a:fld>
            <a:endParaRPr lang="en-US" altLang="en-US" sz="1200" b="0" i="0">
              <a:latin typeface="Times New Roman" panose="02020603050405020304" pitchFamily="18" charset="0"/>
            </a:endParaRPr>
          </a:p>
        </p:txBody>
      </p:sp>
      <p:sp>
        <p:nvSpPr>
          <p:cNvPr id="60419" name="Rectangle 2">
            <a:extLst>
              <a:ext uri="{FF2B5EF4-FFF2-40B4-BE49-F238E27FC236}">
                <a16:creationId xmlns:a16="http://schemas.microsoft.com/office/drawing/2014/main" id="{F849F0A6-B9DF-516B-1AE4-5679AD4A0D14}"/>
              </a:ext>
            </a:extLst>
          </p:cNvPr>
          <p:cNvSpPr>
            <a:spLocks noGrp="1" noRot="1" noChangeAspect="1" noChangeArrowheads="1" noTextEdit="1"/>
          </p:cNvSpPr>
          <p:nvPr>
            <p:ph type="sldImg"/>
          </p:nvPr>
        </p:nvSpPr>
        <p:spPr>
          <a:ln/>
        </p:spPr>
      </p:sp>
      <p:sp>
        <p:nvSpPr>
          <p:cNvPr id="60420" name="Rectangle 3">
            <a:extLst>
              <a:ext uri="{FF2B5EF4-FFF2-40B4-BE49-F238E27FC236}">
                <a16:creationId xmlns:a16="http://schemas.microsoft.com/office/drawing/2014/main" id="{EBA83523-A477-B6D5-060A-449EEEF2F63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6">
            <a:extLst>
              <a:ext uri="{FF2B5EF4-FFF2-40B4-BE49-F238E27FC236}">
                <a16:creationId xmlns:a16="http://schemas.microsoft.com/office/drawing/2014/main" id="{CD949D0D-5374-AAE4-DFE0-F57A5E9B2283}"/>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61443" name="Rectangle 2">
            <a:extLst>
              <a:ext uri="{FF2B5EF4-FFF2-40B4-BE49-F238E27FC236}">
                <a16:creationId xmlns:a16="http://schemas.microsoft.com/office/drawing/2014/main" id="{73963900-D07F-C2F5-FB41-5B969F3A2F70}"/>
              </a:ext>
            </a:extLst>
          </p:cNvPr>
          <p:cNvSpPr>
            <a:spLocks noGrp="1" noRot="1" noChangeAspect="1" noChangeArrowheads="1" noTextEdit="1"/>
          </p:cNvSpPr>
          <p:nvPr>
            <p:ph type="sldImg"/>
          </p:nvPr>
        </p:nvSpPr>
        <p:spPr>
          <a:ln/>
        </p:spPr>
      </p:sp>
      <p:sp>
        <p:nvSpPr>
          <p:cNvPr id="61444" name="Rectangle 3">
            <a:extLst>
              <a:ext uri="{FF2B5EF4-FFF2-40B4-BE49-F238E27FC236}">
                <a16:creationId xmlns:a16="http://schemas.microsoft.com/office/drawing/2014/main" id="{A5D1CCD6-6E49-01C4-45C0-D955B608EBA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6">
            <a:extLst>
              <a:ext uri="{FF2B5EF4-FFF2-40B4-BE49-F238E27FC236}">
                <a16:creationId xmlns:a16="http://schemas.microsoft.com/office/drawing/2014/main" id="{BD1F0B25-CB7F-9A1D-2FA5-69C468267592}"/>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62467" name="Rectangle 2">
            <a:extLst>
              <a:ext uri="{FF2B5EF4-FFF2-40B4-BE49-F238E27FC236}">
                <a16:creationId xmlns:a16="http://schemas.microsoft.com/office/drawing/2014/main" id="{78359D0C-EA6B-7815-AF0D-6E3BF197B50B}"/>
              </a:ext>
            </a:extLst>
          </p:cNvPr>
          <p:cNvSpPr>
            <a:spLocks noGrp="1" noRot="1" noChangeAspect="1" noChangeArrowheads="1" noTextEdit="1"/>
          </p:cNvSpPr>
          <p:nvPr>
            <p:ph type="sldImg"/>
          </p:nvPr>
        </p:nvSpPr>
        <p:spPr>
          <a:ln/>
        </p:spPr>
      </p:sp>
      <p:sp>
        <p:nvSpPr>
          <p:cNvPr id="62468" name="Rectangle 3">
            <a:extLst>
              <a:ext uri="{FF2B5EF4-FFF2-40B4-BE49-F238E27FC236}">
                <a16:creationId xmlns:a16="http://schemas.microsoft.com/office/drawing/2014/main" id="{76E56CC4-87D6-4627-4C99-12BDD181EDE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6">
            <a:extLst>
              <a:ext uri="{FF2B5EF4-FFF2-40B4-BE49-F238E27FC236}">
                <a16:creationId xmlns:a16="http://schemas.microsoft.com/office/drawing/2014/main" id="{ACE9342F-C9C6-86E6-CDB5-86CE48C7A8C4}"/>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35843" name="Rectangle 2">
            <a:extLst>
              <a:ext uri="{FF2B5EF4-FFF2-40B4-BE49-F238E27FC236}">
                <a16:creationId xmlns:a16="http://schemas.microsoft.com/office/drawing/2014/main" id="{513BE118-1AFC-FCEA-AA92-884A0E9607EE}"/>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885D823B-F519-180B-E806-4A50572F38F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6">
            <a:extLst>
              <a:ext uri="{FF2B5EF4-FFF2-40B4-BE49-F238E27FC236}">
                <a16:creationId xmlns:a16="http://schemas.microsoft.com/office/drawing/2014/main" id="{CEF71B19-BBC5-579D-FAD0-48B717587093}"/>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36867" name="Rectangle 2">
            <a:extLst>
              <a:ext uri="{FF2B5EF4-FFF2-40B4-BE49-F238E27FC236}">
                <a16:creationId xmlns:a16="http://schemas.microsoft.com/office/drawing/2014/main" id="{1DE25885-7470-461A-EE93-C3100BF48493}"/>
              </a:ext>
            </a:extLst>
          </p:cNvPr>
          <p:cNvSpPr>
            <a:spLocks noGrp="1" noRot="1" noChangeAspect="1" noChangeArrowheads="1" noTextEdit="1"/>
          </p:cNvSpPr>
          <p:nvPr>
            <p:ph type="sldImg"/>
          </p:nvPr>
        </p:nvSpPr>
        <p:spPr>
          <a:ln/>
        </p:spPr>
      </p:sp>
      <p:sp>
        <p:nvSpPr>
          <p:cNvPr id="36868" name="Rectangle 3">
            <a:extLst>
              <a:ext uri="{FF2B5EF4-FFF2-40B4-BE49-F238E27FC236}">
                <a16:creationId xmlns:a16="http://schemas.microsoft.com/office/drawing/2014/main" id="{A38AD347-A3FF-C442-7FD6-6505B482AEE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6">
            <a:extLst>
              <a:ext uri="{FF2B5EF4-FFF2-40B4-BE49-F238E27FC236}">
                <a16:creationId xmlns:a16="http://schemas.microsoft.com/office/drawing/2014/main" id="{C3E22804-BDD5-2AEE-DF01-60E1EF906B40}"/>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37891" name="Rectangle 2">
            <a:extLst>
              <a:ext uri="{FF2B5EF4-FFF2-40B4-BE49-F238E27FC236}">
                <a16:creationId xmlns:a16="http://schemas.microsoft.com/office/drawing/2014/main" id="{7E9FB708-EE6A-0326-D616-3479188C2676}"/>
              </a:ext>
            </a:extLst>
          </p:cNvPr>
          <p:cNvSpPr>
            <a:spLocks noGrp="1" noRot="1" noChangeAspect="1" noChangeArrowheads="1" noTextEdit="1"/>
          </p:cNvSpPr>
          <p:nvPr>
            <p:ph type="sldImg"/>
          </p:nvPr>
        </p:nvSpPr>
        <p:spPr>
          <a:ln/>
        </p:spPr>
      </p:sp>
      <p:sp>
        <p:nvSpPr>
          <p:cNvPr id="37892" name="Rectangle 3">
            <a:extLst>
              <a:ext uri="{FF2B5EF4-FFF2-40B4-BE49-F238E27FC236}">
                <a16:creationId xmlns:a16="http://schemas.microsoft.com/office/drawing/2014/main" id="{63F0C028-FE9D-C9D2-FF97-A0B9D833037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6">
            <a:extLst>
              <a:ext uri="{FF2B5EF4-FFF2-40B4-BE49-F238E27FC236}">
                <a16:creationId xmlns:a16="http://schemas.microsoft.com/office/drawing/2014/main" id="{67C7C87B-42CC-B0CF-B1EC-25F238A5989F}"/>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38915" name="Rectangle 2">
            <a:extLst>
              <a:ext uri="{FF2B5EF4-FFF2-40B4-BE49-F238E27FC236}">
                <a16:creationId xmlns:a16="http://schemas.microsoft.com/office/drawing/2014/main" id="{DE299172-6CE4-7F75-C505-F9FA973B8BCA}"/>
              </a:ext>
            </a:extLst>
          </p:cNvPr>
          <p:cNvSpPr>
            <a:spLocks noGrp="1" noRot="1" noChangeAspect="1" noChangeArrowheads="1" noTextEdit="1"/>
          </p:cNvSpPr>
          <p:nvPr>
            <p:ph type="sldImg"/>
          </p:nvPr>
        </p:nvSpPr>
        <p:spPr>
          <a:ln/>
        </p:spPr>
      </p:sp>
      <p:sp>
        <p:nvSpPr>
          <p:cNvPr id="38916" name="Rectangle 3">
            <a:extLst>
              <a:ext uri="{FF2B5EF4-FFF2-40B4-BE49-F238E27FC236}">
                <a16:creationId xmlns:a16="http://schemas.microsoft.com/office/drawing/2014/main" id="{104883E9-77BD-8AC3-4CDA-F899C90FFF4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6">
            <a:extLst>
              <a:ext uri="{FF2B5EF4-FFF2-40B4-BE49-F238E27FC236}">
                <a16:creationId xmlns:a16="http://schemas.microsoft.com/office/drawing/2014/main" id="{AA702E8B-D794-F6D5-A0DE-A1CA59B48926}"/>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39939" name="Rectangle 2">
            <a:extLst>
              <a:ext uri="{FF2B5EF4-FFF2-40B4-BE49-F238E27FC236}">
                <a16:creationId xmlns:a16="http://schemas.microsoft.com/office/drawing/2014/main" id="{7A05F713-33F7-AB15-998F-05459C1FC99D}"/>
              </a:ext>
            </a:extLst>
          </p:cNvPr>
          <p:cNvSpPr>
            <a:spLocks noGrp="1" noRot="1" noChangeAspect="1" noChangeArrowheads="1" noTextEdit="1"/>
          </p:cNvSpPr>
          <p:nvPr>
            <p:ph type="sldImg"/>
          </p:nvPr>
        </p:nvSpPr>
        <p:spPr>
          <a:ln/>
        </p:spPr>
      </p:sp>
      <p:sp>
        <p:nvSpPr>
          <p:cNvPr id="39940" name="Rectangle 3">
            <a:extLst>
              <a:ext uri="{FF2B5EF4-FFF2-40B4-BE49-F238E27FC236}">
                <a16:creationId xmlns:a16="http://schemas.microsoft.com/office/drawing/2014/main" id="{4C4BCB30-9871-E8CD-B441-F40CABBB258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6">
            <a:extLst>
              <a:ext uri="{FF2B5EF4-FFF2-40B4-BE49-F238E27FC236}">
                <a16:creationId xmlns:a16="http://schemas.microsoft.com/office/drawing/2014/main" id="{E93F1BCF-030D-0860-68D1-661F934C7CA3}"/>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40963" name="Rectangle 2">
            <a:extLst>
              <a:ext uri="{FF2B5EF4-FFF2-40B4-BE49-F238E27FC236}">
                <a16:creationId xmlns:a16="http://schemas.microsoft.com/office/drawing/2014/main" id="{939B9ECE-F7EC-81BC-7427-2C1B9C1DC7DA}"/>
              </a:ext>
            </a:extLst>
          </p:cNvPr>
          <p:cNvSpPr>
            <a:spLocks noGrp="1" noRot="1" noChangeAspect="1" noChangeArrowheads="1" noTextEdit="1"/>
          </p:cNvSpPr>
          <p:nvPr>
            <p:ph type="sldImg"/>
          </p:nvPr>
        </p:nvSpPr>
        <p:spPr>
          <a:ln/>
        </p:spPr>
      </p:sp>
      <p:sp>
        <p:nvSpPr>
          <p:cNvPr id="40964" name="Rectangle 3">
            <a:extLst>
              <a:ext uri="{FF2B5EF4-FFF2-40B4-BE49-F238E27FC236}">
                <a16:creationId xmlns:a16="http://schemas.microsoft.com/office/drawing/2014/main" id="{2E44ED4B-5C08-E3C2-E146-B3CCAC11986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6">
            <a:extLst>
              <a:ext uri="{FF2B5EF4-FFF2-40B4-BE49-F238E27FC236}">
                <a16:creationId xmlns:a16="http://schemas.microsoft.com/office/drawing/2014/main" id="{D28E8925-DF64-46AC-6A11-9F704948C92B}"/>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b="0" i="0">
                <a:latin typeface="Times New Roman" panose="02020603050405020304" pitchFamily="18" charset="0"/>
              </a:rPr>
              <a:t>11.#</a:t>
            </a:r>
          </a:p>
        </p:txBody>
      </p:sp>
      <p:sp>
        <p:nvSpPr>
          <p:cNvPr id="41987" name="Rectangle 2">
            <a:extLst>
              <a:ext uri="{FF2B5EF4-FFF2-40B4-BE49-F238E27FC236}">
                <a16:creationId xmlns:a16="http://schemas.microsoft.com/office/drawing/2014/main" id="{92187166-BE46-D1BB-AEE1-BD76208F3F42}"/>
              </a:ext>
            </a:extLst>
          </p:cNvPr>
          <p:cNvSpPr>
            <a:spLocks noGrp="1" noRot="1" noChangeAspect="1" noChangeArrowheads="1" noTextEdit="1"/>
          </p:cNvSpPr>
          <p:nvPr>
            <p:ph type="sldImg"/>
          </p:nvPr>
        </p:nvSpPr>
        <p:spPr>
          <a:ln/>
        </p:spPr>
      </p:sp>
      <p:sp>
        <p:nvSpPr>
          <p:cNvPr id="41988" name="Rectangle 3">
            <a:extLst>
              <a:ext uri="{FF2B5EF4-FFF2-40B4-BE49-F238E27FC236}">
                <a16:creationId xmlns:a16="http://schemas.microsoft.com/office/drawing/2014/main" id="{29E4ED51-B568-083F-762D-B4E8B03C0B1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14CB59E5-2EA5-E9F7-BD0A-68702D3CD540}"/>
              </a:ext>
            </a:extLst>
          </p:cNvPr>
          <p:cNvGrpSpPr>
            <a:grpSpLocks/>
          </p:cNvGrpSpPr>
          <p:nvPr/>
        </p:nvGrpSpPr>
        <p:grpSpPr bwMode="auto">
          <a:xfrm>
            <a:off x="0" y="2438400"/>
            <a:ext cx="9009063" cy="1052513"/>
            <a:chOff x="0" y="1536"/>
            <a:chExt cx="5675" cy="663"/>
          </a:xfrm>
        </p:grpSpPr>
        <p:grpSp>
          <p:nvGrpSpPr>
            <p:cNvPr id="3" name="Group 3">
              <a:extLst>
                <a:ext uri="{FF2B5EF4-FFF2-40B4-BE49-F238E27FC236}">
                  <a16:creationId xmlns:a16="http://schemas.microsoft.com/office/drawing/2014/main" id="{D7F77CE4-68A5-212C-171B-3A8D4082B3BF}"/>
                </a:ext>
              </a:extLst>
            </p:cNvPr>
            <p:cNvGrpSpPr>
              <a:grpSpLocks/>
            </p:cNvGrpSpPr>
            <p:nvPr/>
          </p:nvGrpSpPr>
          <p:grpSpPr bwMode="auto">
            <a:xfrm>
              <a:off x="185" y="1604"/>
              <a:ext cx="449" cy="299"/>
              <a:chOff x="720" y="336"/>
              <a:chExt cx="624" cy="432"/>
            </a:xfrm>
          </p:grpSpPr>
          <p:sp>
            <p:nvSpPr>
              <p:cNvPr id="10" name="Rectangle 4">
                <a:extLst>
                  <a:ext uri="{FF2B5EF4-FFF2-40B4-BE49-F238E27FC236}">
                    <a16:creationId xmlns:a16="http://schemas.microsoft.com/office/drawing/2014/main" id="{80041A59-B14D-6CEF-FFAB-C1B19A463A3F}"/>
                  </a:ext>
                </a:extLst>
              </p:cNvPr>
              <p:cNvSpPr>
                <a:spLocks noChangeArrowheads="1"/>
              </p:cNvSpPr>
              <p:nvPr/>
            </p:nvSpPr>
            <p:spPr bwMode="auto">
              <a:xfrm>
                <a:off x="720" y="336"/>
                <a:ext cx="384" cy="432"/>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11" name="Rectangle 5">
                <a:extLst>
                  <a:ext uri="{FF2B5EF4-FFF2-40B4-BE49-F238E27FC236}">
                    <a16:creationId xmlns:a16="http://schemas.microsoft.com/office/drawing/2014/main" id="{3B1906A1-EBB4-DEC7-A004-836234140394}"/>
                  </a:ext>
                </a:extLst>
              </p:cNvPr>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grpSp>
        <p:grpSp>
          <p:nvGrpSpPr>
            <p:cNvPr id="4" name="Group 6">
              <a:extLst>
                <a:ext uri="{FF2B5EF4-FFF2-40B4-BE49-F238E27FC236}">
                  <a16:creationId xmlns:a16="http://schemas.microsoft.com/office/drawing/2014/main" id="{3703A865-9CAA-F94F-E25C-1FC5C8E9A484}"/>
                </a:ext>
              </a:extLst>
            </p:cNvPr>
            <p:cNvGrpSpPr>
              <a:grpSpLocks/>
            </p:cNvGrpSpPr>
            <p:nvPr/>
          </p:nvGrpSpPr>
          <p:grpSpPr bwMode="auto">
            <a:xfrm>
              <a:off x="263" y="1870"/>
              <a:ext cx="466" cy="299"/>
              <a:chOff x="912" y="2640"/>
              <a:chExt cx="672" cy="432"/>
            </a:xfrm>
          </p:grpSpPr>
          <p:sp>
            <p:nvSpPr>
              <p:cNvPr id="8" name="Rectangle 7">
                <a:extLst>
                  <a:ext uri="{FF2B5EF4-FFF2-40B4-BE49-F238E27FC236}">
                    <a16:creationId xmlns:a16="http://schemas.microsoft.com/office/drawing/2014/main" id="{0954E80A-6176-25C1-4AD0-0D7CBF72FD84}"/>
                  </a:ext>
                </a:extLst>
              </p:cNvPr>
              <p:cNvSpPr>
                <a:spLocks noChangeArrowheads="1"/>
              </p:cNvSpPr>
              <p:nvPr/>
            </p:nvSpPr>
            <p:spPr bwMode="auto">
              <a:xfrm>
                <a:off x="912" y="2640"/>
                <a:ext cx="384" cy="43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9" name="Rectangle 8">
                <a:extLst>
                  <a:ext uri="{FF2B5EF4-FFF2-40B4-BE49-F238E27FC236}">
                    <a16:creationId xmlns:a16="http://schemas.microsoft.com/office/drawing/2014/main" id="{71D4BA8B-FE31-3627-9DFA-2037DCB3B49B}"/>
                  </a:ext>
                </a:extLst>
              </p:cNvPr>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grpSp>
        <p:sp>
          <p:nvSpPr>
            <p:cNvPr id="5" name="Rectangle 9">
              <a:extLst>
                <a:ext uri="{FF2B5EF4-FFF2-40B4-BE49-F238E27FC236}">
                  <a16:creationId xmlns:a16="http://schemas.microsoft.com/office/drawing/2014/main" id="{DD99C05F-87D0-D7E1-6567-4862A0C8139D}"/>
                </a:ext>
              </a:extLst>
            </p:cNvPr>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6" name="Rectangle 10">
              <a:extLst>
                <a:ext uri="{FF2B5EF4-FFF2-40B4-BE49-F238E27FC236}">
                  <a16:creationId xmlns:a16="http://schemas.microsoft.com/office/drawing/2014/main" id="{7AE417A4-FE18-0BC6-635F-D60ED9C46448}"/>
                </a:ext>
              </a:extLst>
            </p:cNvPr>
            <p:cNvSpPr>
              <a:spLocks noChangeArrowheads="1"/>
            </p:cNvSpPr>
            <p:nvPr/>
          </p:nvSpPr>
          <p:spPr bwMode="auto">
            <a:xfrm>
              <a:off x="400" y="1536"/>
              <a:ext cx="20" cy="66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7" name="Rectangle 11">
              <a:extLst>
                <a:ext uri="{FF2B5EF4-FFF2-40B4-BE49-F238E27FC236}">
                  <a16:creationId xmlns:a16="http://schemas.microsoft.com/office/drawing/2014/main" id="{C14D95FD-335B-1AD8-3BD1-D00F7E27F878}"/>
                </a:ext>
              </a:extLst>
            </p:cNvPr>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grpSp>
      <p:sp>
        <p:nvSpPr>
          <p:cNvPr id="12" name="Text Box 17">
            <a:extLst>
              <a:ext uri="{FF2B5EF4-FFF2-40B4-BE49-F238E27FC236}">
                <a16:creationId xmlns:a16="http://schemas.microsoft.com/office/drawing/2014/main" id="{C8AFA79E-D809-FBD8-62C7-41410E81FD62}"/>
              </a:ext>
            </a:extLst>
          </p:cNvPr>
          <p:cNvSpPr txBox="1">
            <a:spLocks noChangeArrowheads="1"/>
          </p:cNvSpPr>
          <p:nvPr userDrawn="1"/>
        </p:nvSpPr>
        <p:spPr bwMode="auto">
          <a:xfrm>
            <a:off x="0" y="6553200"/>
            <a:ext cx="2209800" cy="304800"/>
          </a:xfrm>
          <a:prstGeom prst="rect">
            <a:avLst/>
          </a:prstGeom>
          <a:noFill/>
          <a:ln>
            <a:noFill/>
          </a:ln>
        </p:spPr>
        <p:txBody>
          <a:bodyPr>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spcBef>
                <a:spcPct val="50000"/>
              </a:spcBef>
              <a:defRPr/>
            </a:pPr>
            <a:r>
              <a:rPr lang="en-US" altLang="en-US" sz="1400" b="0" i="0" dirty="0">
                <a:latin typeface="McGrawHill-Italic" pitchFamily="2" charset="0"/>
              </a:rPr>
              <a:t>McGraw-Hill</a:t>
            </a:r>
            <a:endParaRPr lang="en-US" altLang="en-US" sz="2400" b="0" i="0" dirty="0">
              <a:latin typeface="Times New Roman" pitchFamily="18" charset="0"/>
            </a:endParaRPr>
          </a:p>
        </p:txBody>
      </p:sp>
      <p:sp>
        <p:nvSpPr>
          <p:cNvPr id="13" name="Text Box 18">
            <a:extLst>
              <a:ext uri="{FF2B5EF4-FFF2-40B4-BE49-F238E27FC236}">
                <a16:creationId xmlns:a16="http://schemas.microsoft.com/office/drawing/2014/main" id="{CAD51014-0ED5-6F87-904F-508C66A7EB7A}"/>
              </a:ext>
            </a:extLst>
          </p:cNvPr>
          <p:cNvSpPr txBox="1">
            <a:spLocks noChangeArrowheads="1"/>
          </p:cNvSpPr>
          <p:nvPr userDrawn="1"/>
        </p:nvSpPr>
        <p:spPr bwMode="auto">
          <a:xfrm>
            <a:off x="4572000" y="6553200"/>
            <a:ext cx="4572000" cy="304800"/>
          </a:xfrm>
          <a:prstGeom prst="rect">
            <a:avLst/>
          </a:prstGeom>
          <a:noFill/>
          <a:ln>
            <a:noFill/>
          </a:ln>
        </p:spPr>
        <p:txBody>
          <a:bodyPr>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lgn="r">
              <a:spcBef>
                <a:spcPct val="50000"/>
              </a:spcBef>
              <a:buFontTx/>
              <a:buChar char="©"/>
              <a:defRPr/>
            </a:pPr>
            <a:r>
              <a:rPr lang="en-US" altLang="en-US" sz="1400" b="0" i="0" dirty="0">
                <a:latin typeface="McGrawHill-Italic" pitchFamily="2" charset="0"/>
              </a:rPr>
              <a:t>The McGraw-Hill Companies, Inc., 2000</a:t>
            </a:r>
            <a:endParaRPr lang="en-US" altLang="en-US" sz="2400" b="0" i="0" dirty="0">
              <a:latin typeface="Times New Roman" pitchFamily="18" charset="0"/>
            </a:endParaRPr>
          </a:p>
        </p:txBody>
      </p:sp>
      <p:sp>
        <p:nvSpPr>
          <p:cNvPr id="210956" name="Rectangle 12"/>
          <p:cNvSpPr>
            <a:spLocks noGrp="1" noChangeArrowheads="1"/>
          </p:cNvSpPr>
          <p:nvPr>
            <p:ph type="ctrTitle"/>
          </p:nvPr>
        </p:nvSpPr>
        <p:spPr bwMode="auto">
          <a:xfrm>
            <a:off x="990600" y="1676400"/>
            <a:ext cx="7772400" cy="1462088"/>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defRPr/>
            </a:lvl1pPr>
          </a:lstStyle>
          <a:p>
            <a:r>
              <a:rPr lang="en-US"/>
              <a:t>Click to edit Master title style</a:t>
            </a:r>
          </a:p>
        </p:txBody>
      </p:sp>
      <p:sp>
        <p:nvSpPr>
          <p:cNvPr id="210957" name="Rectangle 13"/>
          <p:cNvSpPr>
            <a:spLocks noGrp="1" noChangeArrowheads="1"/>
          </p:cNvSpPr>
          <p:nvPr>
            <p:ph type="subTitle" idx="1"/>
          </p:nvPr>
        </p:nvSpPr>
        <p:spPr bwMode="auto">
          <a:xfrm>
            <a:off x="1371600" y="3886200"/>
            <a:ext cx="6400800" cy="17526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marL="0" indent="0" algn="ctr">
              <a:buFont typeface="Wingdings" pitchFamily="2" charset="2"/>
              <a:buNone/>
              <a:defRPr/>
            </a:lvl1pPr>
          </a:lstStyle>
          <a:p>
            <a:r>
              <a:rPr lang="en-US"/>
              <a:t>Click to edit Master subtitle style</a:t>
            </a:r>
          </a:p>
        </p:txBody>
      </p:sp>
      <p:sp>
        <p:nvSpPr>
          <p:cNvPr id="14" name="Date Placeholder 15">
            <a:extLst>
              <a:ext uri="{FF2B5EF4-FFF2-40B4-BE49-F238E27FC236}">
                <a16:creationId xmlns:a16="http://schemas.microsoft.com/office/drawing/2014/main" id="{BE1196E5-3DD6-9320-8933-66F06C8D2E4D}"/>
              </a:ext>
            </a:extLst>
          </p:cNvPr>
          <p:cNvSpPr>
            <a:spLocks noGrp="1" noChangeArrowheads="1"/>
          </p:cNvSpPr>
          <p:nvPr>
            <p:ph type="dt" sz="half" idx="10"/>
          </p:nvPr>
        </p:nvSpPr>
        <p:spPr bwMode="auto">
          <a:xfrm>
            <a:off x="990600" y="6248400"/>
            <a:ext cx="1905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400" b="0" i="0">
                <a:solidFill>
                  <a:schemeClr val="bg2"/>
                </a:solidFill>
                <a:latin typeface="+mn-lt"/>
              </a:defRPr>
            </a:lvl1pPr>
          </a:lstStyle>
          <a:p>
            <a:pPr>
              <a:defRPr/>
            </a:pPr>
            <a:endParaRPr lang="en-US"/>
          </a:p>
        </p:txBody>
      </p:sp>
      <p:sp>
        <p:nvSpPr>
          <p:cNvPr id="15" name="Footer Placeholder 16">
            <a:extLst>
              <a:ext uri="{FF2B5EF4-FFF2-40B4-BE49-F238E27FC236}">
                <a16:creationId xmlns:a16="http://schemas.microsoft.com/office/drawing/2014/main" id="{75E3473C-FB48-C515-FB2A-A8DCBF82CFCF}"/>
              </a:ext>
            </a:extLst>
          </p:cNvPr>
          <p:cNvSpPr>
            <a:spLocks noGrp="1" noChangeArrowheads="1"/>
          </p:cNvSpPr>
          <p:nvPr>
            <p:ph type="ftr" sz="quarter" idx="11"/>
          </p:nvPr>
        </p:nvSpPr>
        <p:spPr bwMode="auto">
          <a:xfrm>
            <a:off x="3429000" y="6248400"/>
            <a:ext cx="2895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ctr" eaLnBrk="1" hangingPunct="1">
              <a:defRPr sz="1400" b="0" i="0">
                <a:solidFill>
                  <a:schemeClr val="bg2"/>
                </a:solidFill>
                <a:latin typeface="+mn-lt"/>
              </a:defRPr>
            </a:lvl1pPr>
          </a:lstStyle>
          <a:p>
            <a:pPr>
              <a:defRPr/>
            </a:pPr>
            <a:endParaRPr lang="en-US"/>
          </a:p>
        </p:txBody>
      </p:sp>
      <p:sp>
        <p:nvSpPr>
          <p:cNvPr id="16" name="Slide Number Placeholder 15">
            <a:extLst>
              <a:ext uri="{FF2B5EF4-FFF2-40B4-BE49-F238E27FC236}">
                <a16:creationId xmlns:a16="http://schemas.microsoft.com/office/drawing/2014/main" id="{4C66AF70-3FAE-070D-4E85-7796F88BD1F9}"/>
              </a:ext>
            </a:extLst>
          </p:cNvPr>
          <p:cNvSpPr>
            <a:spLocks noGrp="1" noChangeArrowheads="1"/>
          </p:cNvSpPr>
          <p:nvPr>
            <p:ph type="sldNum" sz="quarter" idx="12"/>
          </p:nvPr>
        </p:nvSpPr>
        <p:spPr>
          <a:xfrm>
            <a:off x="6858000" y="6248400"/>
            <a:ext cx="1905000" cy="457200"/>
          </a:xfrm>
        </p:spPr>
        <p:txBody>
          <a:bodyPr/>
          <a:lstStyle>
            <a:lvl1pPr algn="r">
              <a:defRPr sz="1400" b="0">
                <a:solidFill>
                  <a:schemeClr val="bg2"/>
                </a:solidFill>
                <a:latin typeface="Tahoma" panose="020B0604030504040204" pitchFamily="34" charset="0"/>
              </a:defRPr>
            </a:lvl1pPr>
          </a:lstStyle>
          <a:p>
            <a:fld id="{56E65C60-0606-4F84-BA96-A95101329306}" type="slidenum">
              <a:rPr lang="en-US" altLang="en-US"/>
              <a:pPr/>
              <a:t>‹#›</a:t>
            </a:fld>
            <a:endParaRPr lang="en-US" altLang="en-US"/>
          </a:p>
        </p:txBody>
      </p:sp>
    </p:spTree>
    <p:extLst>
      <p:ext uri="{BB962C8B-B14F-4D97-AF65-F5344CB8AC3E}">
        <p14:creationId xmlns:p14="http://schemas.microsoft.com/office/powerpoint/2010/main" val="3972372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3">
            <a:extLst>
              <a:ext uri="{FF2B5EF4-FFF2-40B4-BE49-F238E27FC236}">
                <a16:creationId xmlns:a16="http://schemas.microsoft.com/office/drawing/2014/main" id="{5793F2FD-D3D7-212E-0148-1FC9DB9726B9}"/>
              </a:ext>
            </a:extLst>
          </p:cNvPr>
          <p:cNvSpPr>
            <a:spLocks noGrp="1" noChangeArrowheads="1"/>
          </p:cNvSpPr>
          <p:nvPr>
            <p:ph type="sldNum" sz="quarter" idx="10"/>
          </p:nvPr>
        </p:nvSpPr>
        <p:spPr>
          <a:ln/>
        </p:spPr>
        <p:txBody>
          <a:bodyPr/>
          <a:lstStyle>
            <a:lvl1pPr>
              <a:defRPr/>
            </a:lvl1pPr>
          </a:lstStyle>
          <a:p>
            <a:r>
              <a:rPr lang="en-US" altLang="en-US"/>
              <a:t>11.</a:t>
            </a:r>
            <a:fld id="{3119DE3E-468D-4A86-807A-BE3C0AD55997}" type="slidenum">
              <a:rPr lang="en-US" altLang="en-US"/>
              <a:pPr/>
              <a:t>‹#›</a:t>
            </a:fld>
            <a:endParaRPr lang="en-US" altLang="en-US"/>
          </a:p>
        </p:txBody>
      </p:sp>
    </p:spTree>
    <p:extLst>
      <p:ext uri="{BB962C8B-B14F-4D97-AF65-F5344CB8AC3E}">
        <p14:creationId xmlns:p14="http://schemas.microsoft.com/office/powerpoint/2010/main" val="3599123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3">
            <a:extLst>
              <a:ext uri="{FF2B5EF4-FFF2-40B4-BE49-F238E27FC236}">
                <a16:creationId xmlns:a16="http://schemas.microsoft.com/office/drawing/2014/main" id="{DDD983B2-3A24-D3DC-E5E8-31A592EDDC2F}"/>
              </a:ext>
            </a:extLst>
          </p:cNvPr>
          <p:cNvSpPr>
            <a:spLocks noGrp="1" noChangeArrowheads="1"/>
          </p:cNvSpPr>
          <p:nvPr>
            <p:ph type="sldNum" sz="quarter" idx="10"/>
          </p:nvPr>
        </p:nvSpPr>
        <p:spPr>
          <a:ln/>
        </p:spPr>
        <p:txBody>
          <a:bodyPr/>
          <a:lstStyle>
            <a:lvl1pPr>
              <a:defRPr/>
            </a:lvl1pPr>
          </a:lstStyle>
          <a:p>
            <a:r>
              <a:rPr lang="en-US" altLang="en-US"/>
              <a:t>11.</a:t>
            </a:r>
            <a:fld id="{0AF9CFEB-7FFF-48A0-A3E1-E2A15653FE6E}" type="slidenum">
              <a:rPr lang="en-US" altLang="en-US"/>
              <a:pPr/>
              <a:t>‹#›</a:t>
            </a:fld>
            <a:endParaRPr lang="en-US" altLang="en-US"/>
          </a:p>
        </p:txBody>
      </p:sp>
    </p:spTree>
    <p:extLst>
      <p:ext uri="{BB962C8B-B14F-4D97-AF65-F5344CB8AC3E}">
        <p14:creationId xmlns:p14="http://schemas.microsoft.com/office/powerpoint/2010/main" val="1073866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3">
            <a:extLst>
              <a:ext uri="{FF2B5EF4-FFF2-40B4-BE49-F238E27FC236}">
                <a16:creationId xmlns:a16="http://schemas.microsoft.com/office/drawing/2014/main" id="{369C051C-0C18-2C73-5C17-FECABB98987A}"/>
              </a:ext>
            </a:extLst>
          </p:cNvPr>
          <p:cNvSpPr>
            <a:spLocks noGrp="1" noChangeArrowheads="1"/>
          </p:cNvSpPr>
          <p:nvPr>
            <p:ph type="sldNum" sz="quarter" idx="10"/>
          </p:nvPr>
        </p:nvSpPr>
        <p:spPr>
          <a:ln/>
        </p:spPr>
        <p:txBody>
          <a:bodyPr/>
          <a:lstStyle>
            <a:lvl1pPr>
              <a:defRPr/>
            </a:lvl1pPr>
          </a:lstStyle>
          <a:p>
            <a:r>
              <a:rPr lang="en-US" altLang="en-US"/>
              <a:t>11.</a:t>
            </a:r>
            <a:fld id="{D75DA6F4-7C1D-4C5D-A1D3-73D96E490FBD}" type="slidenum">
              <a:rPr lang="en-US" altLang="en-US"/>
              <a:pPr/>
              <a:t>‹#›</a:t>
            </a:fld>
            <a:endParaRPr lang="en-US" altLang="en-US"/>
          </a:p>
        </p:txBody>
      </p:sp>
    </p:spTree>
    <p:extLst>
      <p:ext uri="{BB962C8B-B14F-4D97-AF65-F5344CB8AC3E}">
        <p14:creationId xmlns:p14="http://schemas.microsoft.com/office/powerpoint/2010/main" val="598110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3">
            <a:extLst>
              <a:ext uri="{FF2B5EF4-FFF2-40B4-BE49-F238E27FC236}">
                <a16:creationId xmlns:a16="http://schemas.microsoft.com/office/drawing/2014/main" id="{232394B7-4B52-603B-4948-0ABB536F2DBF}"/>
              </a:ext>
            </a:extLst>
          </p:cNvPr>
          <p:cNvSpPr>
            <a:spLocks noGrp="1" noChangeArrowheads="1"/>
          </p:cNvSpPr>
          <p:nvPr>
            <p:ph type="sldNum" sz="quarter" idx="10"/>
          </p:nvPr>
        </p:nvSpPr>
        <p:spPr>
          <a:ln/>
        </p:spPr>
        <p:txBody>
          <a:bodyPr/>
          <a:lstStyle>
            <a:lvl1pPr>
              <a:defRPr/>
            </a:lvl1pPr>
          </a:lstStyle>
          <a:p>
            <a:r>
              <a:rPr lang="en-US" altLang="en-US"/>
              <a:t>11.</a:t>
            </a:r>
            <a:fld id="{4AF5F25B-B5EC-45E0-ADC5-8C01A255EE13}" type="slidenum">
              <a:rPr lang="en-US" altLang="en-US"/>
              <a:pPr/>
              <a:t>‹#›</a:t>
            </a:fld>
            <a:endParaRPr lang="en-US" altLang="en-US"/>
          </a:p>
        </p:txBody>
      </p:sp>
    </p:spTree>
    <p:extLst>
      <p:ext uri="{BB962C8B-B14F-4D97-AF65-F5344CB8AC3E}">
        <p14:creationId xmlns:p14="http://schemas.microsoft.com/office/powerpoint/2010/main" val="2277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3">
            <a:extLst>
              <a:ext uri="{FF2B5EF4-FFF2-40B4-BE49-F238E27FC236}">
                <a16:creationId xmlns:a16="http://schemas.microsoft.com/office/drawing/2014/main" id="{D02972D4-41A0-8DDD-9F62-5AA7AAD0FC13}"/>
              </a:ext>
            </a:extLst>
          </p:cNvPr>
          <p:cNvSpPr>
            <a:spLocks noGrp="1" noChangeArrowheads="1"/>
          </p:cNvSpPr>
          <p:nvPr>
            <p:ph type="sldNum" sz="quarter" idx="10"/>
          </p:nvPr>
        </p:nvSpPr>
        <p:spPr>
          <a:ln/>
        </p:spPr>
        <p:txBody>
          <a:bodyPr/>
          <a:lstStyle>
            <a:lvl1pPr>
              <a:defRPr/>
            </a:lvl1pPr>
          </a:lstStyle>
          <a:p>
            <a:r>
              <a:rPr lang="en-US" altLang="en-US"/>
              <a:t>11.</a:t>
            </a:r>
            <a:fld id="{EFE8B016-EE33-4FAA-9145-8BC2CA3E089A}" type="slidenum">
              <a:rPr lang="en-US" altLang="en-US"/>
              <a:pPr/>
              <a:t>‹#›</a:t>
            </a:fld>
            <a:endParaRPr lang="en-US" altLang="en-US"/>
          </a:p>
        </p:txBody>
      </p:sp>
    </p:spTree>
    <p:extLst>
      <p:ext uri="{BB962C8B-B14F-4D97-AF65-F5344CB8AC3E}">
        <p14:creationId xmlns:p14="http://schemas.microsoft.com/office/powerpoint/2010/main" val="25435862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3">
            <a:extLst>
              <a:ext uri="{FF2B5EF4-FFF2-40B4-BE49-F238E27FC236}">
                <a16:creationId xmlns:a16="http://schemas.microsoft.com/office/drawing/2014/main" id="{3B937CB5-2CFB-9B2E-EC8E-05BB789B9462}"/>
              </a:ext>
            </a:extLst>
          </p:cNvPr>
          <p:cNvSpPr>
            <a:spLocks noGrp="1" noChangeArrowheads="1"/>
          </p:cNvSpPr>
          <p:nvPr>
            <p:ph type="sldNum" sz="quarter" idx="10"/>
          </p:nvPr>
        </p:nvSpPr>
        <p:spPr>
          <a:ln/>
        </p:spPr>
        <p:txBody>
          <a:bodyPr/>
          <a:lstStyle>
            <a:lvl1pPr>
              <a:defRPr/>
            </a:lvl1pPr>
          </a:lstStyle>
          <a:p>
            <a:r>
              <a:rPr lang="en-US" altLang="en-US"/>
              <a:t>11.</a:t>
            </a:r>
            <a:fld id="{F909903C-DE14-4E8F-A09C-8F2C447EB35B}" type="slidenum">
              <a:rPr lang="en-US" altLang="en-US"/>
              <a:pPr/>
              <a:t>‹#›</a:t>
            </a:fld>
            <a:endParaRPr lang="en-US" altLang="en-US"/>
          </a:p>
        </p:txBody>
      </p:sp>
    </p:spTree>
    <p:extLst>
      <p:ext uri="{BB962C8B-B14F-4D97-AF65-F5344CB8AC3E}">
        <p14:creationId xmlns:p14="http://schemas.microsoft.com/office/powerpoint/2010/main" val="3999179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Rectangle 13">
            <a:extLst>
              <a:ext uri="{FF2B5EF4-FFF2-40B4-BE49-F238E27FC236}">
                <a16:creationId xmlns:a16="http://schemas.microsoft.com/office/drawing/2014/main" id="{F8B58D8F-75A2-B07A-B15A-6271F9269BAE}"/>
              </a:ext>
            </a:extLst>
          </p:cNvPr>
          <p:cNvSpPr>
            <a:spLocks noGrp="1" noChangeArrowheads="1"/>
          </p:cNvSpPr>
          <p:nvPr>
            <p:ph type="sldNum" sz="quarter" idx="10"/>
          </p:nvPr>
        </p:nvSpPr>
        <p:spPr>
          <a:ln/>
        </p:spPr>
        <p:txBody>
          <a:bodyPr/>
          <a:lstStyle>
            <a:lvl1pPr>
              <a:defRPr/>
            </a:lvl1pPr>
          </a:lstStyle>
          <a:p>
            <a:r>
              <a:rPr lang="en-US" altLang="en-US"/>
              <a:t>11.</a:t>
            </a:r>
            <a:fld id="{77089B95-2D2B-4C9E-920E-1513A3F04D64}" type="slidenum">
              <a:rPr lang="en-US" altLang="en-US"/>
              <a:pPr/>
              <a:t>‹#›</a:t>
            </a:fld>
            <a:endParaRPr lang="en-US" altLang="en-US"/>
          </a:p>
        </p:txBody>
      </p:sp>
    </p:spTree>
    <p:extLst>
      <p:ext uri="{BB962C8B-B14F-4D97-AF65-F5344CB8AC3E}">
        <p14:creationId xmlns:p14="http://schemas.microsoft.com/office/powerpoint/2010/main" val="1127480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94CE76B3-8F78-B226-A793-CDA81B31976A}"/>
              </a:ext>
            </a:extLst>
          </p:cNvPr>
          <p:cNvSpPr>
            <a:spLocks noGrp="1" noChangeArrowheads="1"/>
          </p:cNvSpPr>
          <p:nvPr>
            <p:ph type="sldNum" sz="quarter" idx="10"/>
          </p:nvPr>
        </p:nvSpPr>
        <p:spPr>
          <a:ln/>
        </p:spPr>
        <p:txBody>
          <a:bodyPr/>
          <a:lstStyle>
            <a:lvl1pPr>
              <a:defRPr/>
            </a:lvl1pPr>
          </a:lstStyle>
          <a:p>
            <a:r>
              <a:rPr lang="en-US" altLang="en-US"/>
              <a:t>11.</a:t>
            </a:r>
            <a:fld id="{7F87A85C-6B0B-4BF3-A020-7154F8EFFC47}" type="slidenum">
              <a:rPr lang="en-US" altLang="en-US"/>
              <a:pPr/>
              <a:t>‹#›</a:t>
            </a:fld>
            <a:endParaRPr lang="en-US" altLang="en-US"/>
          </a:p>
        </p:txBody>
      </p:sp>
    </p:spTree>
    <p:extLst>
      <p:ext uri="{BB962C8B-B14F-4D97-AF65-F5344CB8AC3E}">
        <p14:creationId xmlns:p14="http://schemas.microsoft.com/office/powerpoint/2010/main" val="1607532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3">
            <a:extLst>
              <a:ext uri="{FF2B5EF4-FFF2-40B4-BE49-F238E27FC236}">
                <a16:creationId xmlns:a16="http://schemas.microsoft.com/office/drawing/2014/main" id="{BA6413E1-0B2F-E41C-E6C2-BDDA011CBB08}"/>
              </a:ext>
            </a:extLst>
          </p:cNvPr>
          <p:cNvSpPr>
            <a:spLocks noGrp="1" noChangeArrowheads="1"/>
          </p:cNvSpPr>
          <p:nvPr>
            <p:ph type="sldNum" sz="quarter" idx="10"/>
          </p:nvPr>
        </p:nvSpPr>
        <p:spPr>
          <a:ln/>
        </p:spPr>
        <p:txBody>
          <a:bodyPr/>
          <a:lstStyle>
            <a:lvl1pPr>
              <a:defRPr/>
            </a:lvl1pPr>
          </a:lstStyle>
          <a:p>
            <a:r>
              <a:rPr lang="en-US" altLang="en-US"/>
              <a:t>11.</a:t>
            </a:r>
            <a:fld id="{9907F8DB-69E9-4E4C-AE6D-8B7847943D11}" type="slidenum">
              <a:rPr lang="en-US" altLang="en-US"/>
              <a:pPr/>
              <a:t>‹#›</a:t>
            </a:fld>
            <a:endParaRPr lang="en-US" altLang="en-US"/>
          </a:p>
        </p:txBody>
      </p:sp>
    </p:spTree>
    <p:extLst>
      <p:ext uri="{BB962C8B-B14F-4D97-AF65-F5344CB8AC3E}">
        <p14:creationId xmlns:p14="http://schemas.microsoft.com/office/powerpoint/2010/main" val="2223046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3">
            <a:extLst>
              <a:ext uri="{FF2B5EF4-FFF2-40B4-BE49-F238E27FC236}">
                <a16:creationId xmlns:a16="http://schemas.microsoft.com/office/drawing/2014/main" id="{F8A8391F-AFEB-97CB-95DE-4D19E71514FC}"/>
              </a:ext>
            </a:extLst>
          </p:cNvPr>
          <p:cNvSpPr>
            <a:spLocks noGrp="1" noChangeArrowheads="1"/>
          </p:cNvSpPr>
          <p:nvPr>
            <p:ph type="sldNum" sz="quarter" idx="10"/>
          </p:nvPr>
        </p:nvSpPr>
        <p:spPr>
          <a:ln/>
        </p:spPr>
        <p:txBody>
          <a:bodyPr/>
          <a:lstStyle>
            <a:lvl1pPr>
              <a:defRPr/>
            </a:lvl1pPr>
          </a:lstStyle>
          <a:p>
            <a:r>
              <a:rPr lang="en-US" altLang="en-US"/>
              <a:t>11.</a:t>
            </a:r>
            <a:fld id="{4ED88C7D-84B9-43AC-ADE5-AF237392F5DC}" type="slidenum">
              <a:rPr lang="en-US" altLang="en-US"/>
              <a:pPr/>
              <a:t>‹#›</a:t>
            </a:fld>
            <a:endParaRPr lang="en-US" altLang="en-US"/>
          </a:p>
        </p:txBody>
      </p:sp>
    </p:spTree>
    <p:extLst>
      <p:ext uri="{BB962C8B-B14F-4D97-AF65-F5344CB8AC3E}">
        <p14:creationId xmlns:p14="http://schemas.microsoft.com/office/powerpoint/2010/main" val="3439659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9933" name="Rectangle 13">
            <a:extLst>
              <a:ext uri="{FF2B5EF4-FFF2-40B4-BE49-F238E27FC236}">
                <a16:creationId xmlns:a16="http://schemas.microsoft.com/office/drawing/2014/main" id="{56196D1B-8BF4-987E-CE4D-0FEE00391515}"/>
              </a:ext>
            </a:extLst>
          </p:cNvPr>
          <p:cNvSpPr>
            <a:spLocks noGrp="1" noChangeArrowheads="1"/>
          </p:cNvSpPr>
          <p:nvPr>
            <p:ph type="sldNum" sz="quarter" idx="4"/>
          </p:nvPr>
        </p:nvSpPr>
        <p:spPr bwMode="auto">
          <a:xfrm>
            <a:off x="0" y="6400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i="0">
                <a:latin typeface="Arial" panose="020B0604020202020204" pitchFamily="34" charset="0"/>
              </a:defRPr>
            </a:lvl1pPr>
          </a:lstStyle>
          <a:p>
            <a:r>
              <a:rPr lang="en-US" altLang="en-US"/>
              <a:t>11.</a:t>
            </a:r>
            <a:fld id="{84E4DCAF-E456-4BE4-BAEB-071DAD1408F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09"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3" descr="brandinglogo">
            <a:extLst>
              <a:ext uri="{FF2B5EF4-FFF2-40B4-BE49-F238E27FC236}">
                <a16:creationId xmlns:a16="http://schemas.microsoft.com/office/drawing/2014/main" id="{848AC7B4-4438-E3B8-B134-72B32273BB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6">
            <a:extLst>
              <a:ext uri="{FF2B5EF4-FFF2-40B4-BE49-F238E27FC236}">
                <a16:creationId xmlns:a16="http://schemas.microsoft.com/office/drawing/2014/main" id="{A2F2343D-0820-1AD6-4B3C-529771DA868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762000"/>
            <a:ext cx="4470400" cy="576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Text Box 6">
            <a:extLst>
              <a:ext uri="{FF2B5EF4-FFF2-40B4-BE49-F238E27FC236}">
                <a16:creationId xmlns:a16="http://schemas.microsoft.com/office/drawing/2014/main" id="{8B1F34DF-2381-0945-A0C1-F96DAE30C0BC}"/>
              </a:ext>
            </a:extLst>
          </p:cNvPr>
          <p:cNvSpPr txBox="1">
            <a:spLocks noChangeArrowheads="1"/>
          </p:cNvSpPr>
          <p:nvPr/>
        </p:nvSpPr>
        <p:spPr bwMode="auto">
          <a:xfrm>
            <a:off x="0" y="1120775"/>
            <a:ext cx="45720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r>
              <a:rPr lang="en-US" altLang="en-US" sz="4800" dirty="0">
                <a:solidFill>
                  <a:srgbClr val="002060"/>
                </a:solidFill>
                <a:latin typeface="Times" panose="02020603050405020304" pitchFamily="18" charset="0"/>
                <a:cs typeface="Arial" panose="020B0604020202020204" pitchFamily="34" charset="0"/>
              </a:rPr>
              <a:t>Data Link Control</a:t>
            </a:r>
          </a:p>
          <a:p>
            <a:pPr algn="ctr" eaLnBrk="1" hangingPunct="1"/>
            <a:r>
              <a:rPr lang="en-US" altLang="en-US" sz="4800" dirty="0">
                <a:solidFill>
                  <a:srgbClr val="002060"/>
                </a:solidFill>
                <a:latin typeface="Times" panose="02020603050405020304" pitchFamily="18" charset="0"/>
                <a:cs typeface="Arial" panose="020B0604020202020204" pitchFamily="34" charset="0"/>
              </a:rPr>
              <a:t>(DLC)</a:t>
            </a:r>
          </a:p>
        </p:txBody>
      </p:sp>
      <p:sp>
        <p:nvSpPr>
          <p:cNvPr id="3077" name="Text Box 2">
            <a:extLst>
              <a:ext uri="{FF2B5EF4-FFF2-40B4-BE49-F238E27FC236}">
                <a16:creationId xmlns:a16="http://schemas.microsoft.com/office/drawing/2014/main" id="{588F697D-BE88-779B-CD04-94E349D32D34}"/>
              </a:ext>
            </a:extLst>
          </p:cNvPr>
          <p:cNvSpPr txBox="1">
            <a:spLocks noChangeArrowheads="1"/>
          </p:cNvSpPr>
          <p:nvPr/>
        </p:nvSpPr>
        <p:spPr bwMode="auto">
          <a:xfrm>
            <a:off x="0" y="6604000"/>
            <a:ext cx="91440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2833" tIns="51417" rIns="102833" bIns="51417">
            <a:spAutoFit/>
          </a:bodyPr>
          <a:lstStyle>
            <a:lvl1pPr defTabSz="1028700" eaLnBrk="0" hangingPunct="0">
              <a:defRPr sz="3200" b="1" i="1">
                <a:solidFill>
                  <a:schemeClr val="tx1"/>
                </a:solidFill>
                <a:latin typeface="Baby Kruffy"/>
              </a:defRPr>
            </a:lvl1pPr>
            <a:lvl2pPr marL="742950" indent="-285750" defTabSz="1028700" eaLnBrk="0" hangingPunct="0">
              <a:defRPr sz="3200" b="1" i="1">
                <a:solidFill>
                  <a:schemeClr val="tx1"/>
                </a:solidFill>
                <a:latin typeface="Baby Kruffy"/>
              </a:defRPr>
            </a:lvl2pPr>
            <a:lvl3pPr marL="1143000" indent="-228600" defTabSz="1028700" eaLnBrk="0" hangingPunct="0">
              <a:defRPr sz="3200" b="1" i="1">
                <a:solidFill>
                  <a:schemeClr val="tx1"/>
                </a:solidFill>
                <a:latin typeface="Baby Kruffy"/>
              </a:defRPr>
            </a:lvl3pPr>
            <a:lvl4pPr marL="1600200" indent="-228600" defTabSz="1028700" eaLnBrk="0" hangingPunct="0">
              <a:defRPr sz="3200" b="1" i="1">
                <a:solidFill>
                  <a:schemeClr val="tx1"/>
                </a:solidFill>
                <a:latin typeface="Baby Kruffy"/>
              </a:defRPr>
            </a:lvl4pPr>
            <a:lvl5pPr marL="2057400" indent="-228600" defTabSz="1028700" eaLnBrk="0" hangingPunct="0">
              <a:defRPr sz="3200" b="1" i="1">
                <a:solidFill>
                  <a:schemeClr val="tx1"/>
                </a:solidFill>
                <a:latin typeface="Baby Kruffy"/>
              </a:defRPr>
            </a:lvl5pPr>
            <a:lvl6pPr marL="2514600" indent="-228600" defTabSz="1028700" eaLnBrk="0" fontAlgn="base" hangingPunct="0">
              <a:spcBef>
                <a:spcPct val="0"/>
              </a:spcBef>
              <a:spcAft>
                <a:spcPct val="0"/>
              </a:spcAft>
              <a:defRPr sz="3200" b="1" i="1">
                <a:solidFill>
                  <a:schemeClr val="tx1"/>
                </a:solidFill>
                <a:latin typeface="Baby Kruffy"/>
              </a:defRPr>
            </a:lvl6pPr>
            <a:lvl7pPr marL="2971800" indent="-228600" defTabSz="1028700" eaLnBrk="0" fontAlgn="base" hangingPunct="0">
              <a:spcBef>
                <a:spcPct val="0"/>
              </a:spcBef>
              <a:spcAft>
                <a:spcPct val="0"/>
              </a:spcAft>
              <a:defRPr sz="3200" b="1" i="1">
                <a:solidFill>
                  <a:schemeClr val="tx1"/>
                </a:solidFill>
                <a:latin typeface="Baby Kruffy"/>
              </a:defRPr>
            </a:lvl7pPr>
            <a:lvl8pPr marL="3429000" indent="-228600" defTabSz="1028700" eaLnBrk="0" fontAlgn="base" hangingPunct="0">
              <a:spcBef>
                <a:spcPct val="0"/>
              </a:spcBef>
              <a:spcAft>
                <a:spcPct val="0"/>
              </a:spcAft>
              <a:defRPr sz="3200" b="1" i="1">
                <a:solidFill>
                  <a:schemeClr val="tx1"/>
                </a:solidFill>
                <a:latin typeface="Baby Kruffy"/>
              </a:defRPr>
            </a:lvl8pPr>
            <a:lvl9pPr marL="3886200" indent="-228600" defTabSz="1028700" eaLnBrk="0" fontAlgn="base" hangingPunct="0">
              <a:spcBef>
                <a:spcPct val="0"/>
              </a:spcBef>
              <a:spcAft>
                <a:spcPct val="0"/>
              </a:spcAft>
              <a:defRPr sz="3200" b="1" i="1">
                <a:solidFill>
                  <a:schemeClr val="tx1"/>
                </a:solidFill>
                <a:latin typeface="Baby Kruffy"/>
              </a:defRPr>
            </a:lvl9pPr>
          </a:lstStyle>
          <a:p>
            <a:pPr algn="ctr" eaLnBrk="1" hangingPunct="1">
              <a:spcBef>
                <a:spcPct val="50000"/>
              </a:spcBef>
            </a:pPr>
            <a:r>
              <a:rPr lang="en-US" altLang="en-US" sz="1000" b="0" i="0">
                <a:latin typeface="Arial" panose="020B0604020202020204" pitchFamily="34" charset="0"/>
                <a:cs typeface="Arial" panose="020B0604020202020204" pitchFamily="34" charset="0"/>
              </a:rPr>
              <a:t>Copyright </a:t>
            </a:r>
            <a:r>
              <a:rPr lang="en-US" altLang="en-US" sz="1000" b="0" i="0">
                <a:latin typeface="Arial" panose="020B0604020202020204" pitchFamily="34" charset="0"/>
                <a:cs typeface="Times New Roman" panose="02020603050405020304" pitchFamily="18" charset="0"/>
              </a:rPr>
              <a:t>© </a:t>
            </a:r>
            <a:r>
              <a:rPr lang="en-US" altLang="en-US" sz="1000" b="0" i="0">
                <a:latin typeface="Arial" panose="020B0604020202020204" pitchFamily="34" charset="0"/>
                <a:cs typeface="Arial" panose="020B0604020202020204" pitchFamily="34" charset="0"/>
              </a:rPr>
              <a:t>The McGraw-Hill Companies, Inc. Permission required for reproduction or display.</a:t>
            </a:r>
          </a:p>
        </p:txBody>
      </p:sp>
      <p:sp>
        <p:nvSpPr>
          <p:cNvPr id="2" name="Text Box 6">
            <a:extLst>
              <a:ext uri="{FF2B5EF4-FFF2-40B4-BE49-F238E27FC236}">
                <a16:creationId xmlns:a16="http://schemas.microsoft.com/office/drawing/2014/main" id="{E06FA52C-5B8F-DAD5-1F6D-AAB558B12C79}"/>
              </a:ext>
            </a:extLst>
          </p:cNvPr>
          <p:cNvSpPr txBox="1">
            <a:spLocks noChangeArrowheads="1"/>
          </p:cNvSpPr>
          <p:nvPr/>
        </p:nvSpPr>
        <p:spPr bwMode="auto">
          <a:xfrm>
            <a:off x="-160606" y="4343400"/>
            <a:ext cx="45720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r>
              <a:rPr lang="en-US" altLang="en-US" dirty="0">
                <a:solidFill>
                  <a:srgbClr val="660066"/>
                </a:solidFill>
                <a:latin typeface="Times" panose="02020603050405020304" pitchFamily="18" charset="0"/>
                <a:cs typeface="Arial" panose="020B0604020202020204" pitchFamily="34" charset="0"/>
              </a:rPr>
              <a:t>Prof. Chandra Shekar P</a:t>
            </a:r>
          </a:p>
          <a:p>
            <a:pPr algn="ctr" eaLnBrk="1" hangingPunct="1"/>
            <a:r>
              <a:rPr lang="en-US" altLang="en-US" dirty="0">
                <a:solidFill>
                  <a:srgbClr val="660066"/>
                </a:solidFill>
                <a:latin typeface="Times" panose="02020603050405020304" pitchFamily="18" charset="0"/>
                <a:cs typeface="Arial" panose="020B0604020202020204" pitchFamily="34" charset="0"/>
              </a:rPr>
              <a:t>Dept. of ECE</a:t>
            </a:r>
          </a:p>
          <a:p>
            <a:pPr algn="ctr" eaLnBrk="1" hangingPunct="1"/>
            <a:r>
              <a:rPr lang="en-US" altLang="en-US" dirty="0">
                <a:solidFill>
                  <a:srgbClr val="660066"/>
                </a:solidFill>
                <a:latin typeface="Times" panose="02020603050405020304" pitchFamily="18" charset="0"/>
                <a:cs typeface="Arial" panose="020B0604020202020204" pitchFamily="34" charset="0"/>
              </a:rPr>
              <a:t>ATMECE, Mysuru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1">
            <a:extLst>
              <a:ext uri="{FF2B5EF4-FFF2-40B4-BE49-F238E27FC236}">
                <a16:creationId xmlns:a16="http://schemas.microsoft.com/office/drawing/2014/main" id="{97F7C1D1-7CAB-91D8-2DCD-FDC0886C83C1}"/>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F4B025F5-48B0-4408-92CF-938134184E97}" type="slidenum">
              <a:rPr lang="en-US" altLang="en-US" sz="1200" i="0">
                <a:latin typeface="Arial" panose="020B0604020202020204" pitchFamily="34" charset="0"/>
              </a:rPr>
              <a:pPr eaLnBrk="1" hangingPunct="1"/>
              <a:t>10</a:t>
            </a:fld>
            <a:endParaRPr lang="en-US" altLang="en-US" sz="1200" i="0">
              <a:latin typeface="Arial" panose="020B0604020202020204" pitchFamily="34" charset="0"/>
            </a:endParaRPr>
          </a:p>
        </p:txBody>
      </p:sp>
      <p:sp>
        <p:nvSpPr>
          <p:cNvPr id="12291" name="Rectangle 14">
            <a:extLst>
              <a:ext uri="{FF2B5EF4-FFF2-40B4-BE49-F238E27FC236}">
                <a16:creationId xmlns:a16="http://schemas.microsoft.com/office/drawing/2014/main" id="{C1DDAC8D-2CC1-0782-9973-7E04893AE9EA}"/>
              </a:ext>
            </a:extLst>
          </p:cNvPr>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111.4:  </a:t>
            </a:r>
            <a:r>
              <a:rPr lang="en-US" altLang="en-US" sz="2000">
                <a:latin typeface="Times-BoldItalic"/>
              </a:rPr>
              <a:t>Bit stuffing and unstuffing</a:t>
            </a:r>
          </a:p>
        </p:txBody>
      </p:sp>
      <p:pic>
        <p:nvPicPr>
          <p:cNvPr id="87042" name="Picture 2">
            <a:extLst>
              <a:ext uri="{FF2B5EF4-FFF2-40B4-BE49-F238E27FC236}">
                <a16:creationId xmlns:a16="http://schemas.microsoft.com/office/drawing/2014/main" id="{7C523B33-8C8A-211C-731E-211DDA050E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1350" y="1676400"/>
            <a:ext cx="3219450" cy="76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046" name="Picture 6">
            <a:extLst>
              <a:ext uri="{FF2B5EF4-FFF2-40B4-BE49-F238E27FC236}">
                <a16:creationId xmlns:a16="http://schemas.microsoft.com/office/drawing/2014/main" id="{48A1461C-1B4D-3ADA-2C45-9915CAD71F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6138" y="4978400"/>
            <a:ext cx="2862262"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047" name="Picture 7">
            <a:extLst>
              <a:ext uri="{FF2B5EF4-FFF2-40B4-BE49-F238E27FC236}">
                <a16:creationId xmlns:a16="http://schemas.microsoft.com/office/drawing/2014/main" id="{5FD8D864-075B-1543-6F42-E0AD0A8B4EE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 y="2438400"/>
            <a:ext cx="75438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87042"/>
                                        </p:tgtEl>
                                        <p:attrNameLst>
                                          <p:attrName>style.visibility</p:attrName>
                                        </p:attrNameLst>
                                      </p:cBhvr>
                                      <p:to>
                                        <p:strVal val="visible"/>
                                      </p:to>
                                    </p:set>
                                    <p:animEffect transition="in" filter="wipe(up)">
                                      <p:cBhvr>
                                        <p:cTn id="7" dur="500"/>
                                        <p:tgtEl>
                                          <p:spTgt spid="870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87047"/>
                                        </p:tgtEl>
                                        <p:attrNameLst>
                                          <p:attrName>style.visibility</p:attrName>
                                        </p:attrNameLst>
                                      </p:cBhvr>
                                      <p:to>
                                        <p:strVal val="visible"/>
                                      </p:to>
                                    </p:set>
                                    <p:animEffect transition="in" filter="wipe(up)">
                                      <p:cBhvr>
                                        <p:cTn id="12" dur="500"/>
                                        <p:tgtEl>
                                          <p:spTgt spid="8704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87046"/>
                                        </p:tgtEl>
                                        <p:attrNameLst>
                                          <p:attrName>style.visibility</p:attrName>
                                        </p:attrNameLst>
                                      </p:cBhvr>
                                      <p:to>
                                        <p:strVal val="visible"/>
                                      </p:to>
                                    </p:set>
                                    <p:animEffect transition="in" filter="wipe(up)">
                                      <p:cBhvr>
                                        <p:cTn id="17" dur="500"/>
                                        <p:tgtEl>
                                          <p:spTgt spid="870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1">
            <a:extLst>
              <a:ext uri="{FF2B5EF4-FFF2-40B4-BE49-F238E27FC236}">
                <a16:creationId xmlns:a16="http://schemas.microsoft.com/office/drawing/2014/main" id="{74F98B17-F1D6-0D90-CBEB-7EABD87EB325}"/>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9C966C4D-062D-42E8-9B63-D248F03753B4}" type="slidenum">
              <a:rPr lang="en-US" altLang="en-US" sz="1200" i="0">
                <a:latin typeface="Arial" panose="020B0604020202020204" pitchFamily="34" charset="0"/>
              </a:rPr>
              <a:pPr eaLnBrk="1" hangingPunct="1"/>
              <a:t>11</a:t>
            </a:fld>
            <a:endParaRPr lang="en-US" altLang="en-US" sz="1200" i="0">
              <a:latin typeface="Arial" panose="020B0604020202020204" pitchFamily="34" charset="0"/>
            </a:endParaRPr>
          </a:p>
        </p:txBody>
      </p:sp>
      <p:sp>
        <p:nvSpPr>
          <p:cNvPr id="13315" name="Rectangle 2">
            <a:extLst>
              <a:ext uri="{FF2B5EF4-FFF2-40B4-BE49-F238E27FC236}">
                <a16:creationId xmlns:a16="http://schemas.microsoft.com/office/drawing/2014/main" id="{7C6A9470-EACF-E212-023F-0F2CCAC8643A}"/>
              </a:ext>
            </a:extLst>
          </p:cNvPr>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3316" name="Rectangle 3">
            <a:extLst>
              <a:ext uri="{FF2B5EF4-FFF2-40B4-BE49-F238E27FC236}">
                <a16:creationId xmlns:a16="http://schemas.microsoft.com/office/drawing/2014/main" id="{6AD1A6CE-596D-289E-2343-A961369DC2E3}"/>
              </a:ext>
            </a:extLst>
          </p:cNvPr>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3317" name="Rectangle 4">
            <a:extLst>
              <a:ext uri="{FF2B5EF4-FFF2-40B4-BE49-F238E27FC236}">
                <a16:creationId xmlns:a16="http://schemas.microsoft.com/office/drawing/2014/main" id="{70540F6B-173E-D283-D9E1-E0DC5A6BC13F}"/>
              </a:ext>
            </a:extLst>
          </p:cNvPr>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3318" name="Rectangle 5">
            <a:extLst>
              <a:ext uri="{FF2B5EF4-FFF2-40B4-BE49-F238E27FC236}">
                <a16:creationId xmlns:a16="http://schemas.microsoft.com/office/drawing/2014/main" id="{EF553A2D-BFB4-8D61-48F8-C9D8AB5CB547}"/>
              </a:ext>
            </a:extLst>
          </p:cNvPr>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3319" name="Rectangle 6">
            <a:extLst>
              <a:ext uri="{FF2B5EF4-FFF2-40B4-BE49-F238E27FC236}">
                <a16:creationId xmlns:a16="http://schemas.microsoft.com/office/drawing/2014/main" id="{C84086AE-AEF8-8C87-3618-A889F45D07CE}"/>
              </a:ext>
            </a:extLst>
          </p:cNvPr>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3320" name="Rectangle 7">
            <a:extLst>
              <a:ext uri="{FF2B5EF4-FFF2-40B4-BE49-F238E27FC236}">
                <a16:creationId xmlns:a16="http://schemas.microsoft.com/office/drawing/2014/main" id="{E668C599-718C-67FC-F7C5-E598137A1174}"/>
              </a:ext>
            </a:extLst>
          </p:cNvPr>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3321" name="Rectangle 8">
            <a:extLst>
              <a:ext uri="{FF2B5EF4-FFF2-40B4-BE49-F238E27FC236}">
                <a16:creationId xmlns:a16="http://schemas.microsoft.com/office/drawing/2014/main" id="{E2F9632E-D7A6-12C0-03C4-D70A0B6B65A6}"/>
              </a:ext>
            </a:extLst>
          </p:cNvPr>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a:extLst>
              <a:ext uri="{FF2B5EF4-FFF2-40B4-BE49-F238E27FC236}">
                <a16:creationId xmlns:a16="http://schemas.microsoft.com/office/drawing/2014/main" id="{4C9EAEC2-2CB9-0A14-A249-C78FCFBCEF5F}"/>
              </a:ext>
            </a:extLst>
          </p:cNvPr>
          <p:cNvSpPr txBox="1">
            <a:spLocks noChangeArrowheads="1"/>
          </p:cNvSpPr>
          <p:nvPr/>
        </p:nvSpPr>
        <p:spPr bwMode="auto">
          <a:xfrm>
            <a:off x="1143000" y="0"/>
            <a:ext cx="6546850" cy="641350"/>
          </a:xfrm>
          <a:prstGeom prst="rect">
            <a:avLst/>
          </a:prstGeom>
          <a:noFill/>
          <a:ln>
            <a:noFill/>
          </a:ln>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defRPr/>
            </a:pPr>
            <a:r>
              <a:rPr lang="en-US" sz="3600">
                <a:solidFill>
                  <a:schemeClr val="hlink"/>
                </a:solidFill>
                <a:effectLst>
                  <a:outerShdw blurRad="38100" dist="38100" dir="2700000" algn="tl">
                    <a:srgbClr val="C0C0C0"/>
                  </a:outerShdw>
                </a:effectLst>
                <a:latin typeface="Times New Roman" pitchFamily="18" charset="0"/>
              </a:rPr>
              <a:t>111.11.2  Flow and Error Control</a:t>
            </a:r>
          </a:p>
        </p:txBody>
      </p:sp>
      <p:sp>
        <p:nvSpPr>
          <p:cNvPr id="13323" name="Rectangle 10">
            <a:extLst>
              <a:ext uri="{FF2B5EF4-FFF2-40B4-BE49-F238E27FC236}">
                <a16:creationId xmlns:a16="http://schemas.microsoft.com/office/drawing/2014/main" id="{ADFF97B1-9264-B9CC-80C2-CE6615EDD629}"/>
              </a:ext>
            </a:extLst>
          </p:cNvPr>
          <p:cNvSpPr>
            <a:spLocks noChangeArrowheads="1"/>
          </p:cNvSpPr>
          <p:nvPr/>
        </p:nvSpPr>
        <p:spPr bwMode="auto">
          <a:xfrm>
            <a:off x="381000" y="1293813"/>
            <a:ext cx="7924800" cy="1800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We briefly defined flow and error control in Chapter 9; we elaborate on these two issues here. One of the responsibilities of the data-link control sublayer is flow and error control at the data-link layer.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1">
            <a:extLst>
              <a:ext uri="{FF2B5EF4-FFF2-40B4-BE49-F238E27FC236}">
                <a16:creationId xmlns:a16="http://schemas.microsoft.com/office/drawing/2014/main" id="{728B420A-E139-4474-A859-CFA4E3B8605A}"/>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30F42DB6-D3F7-4B33-9FDD-BC37AF13E4A9}" type="slidenum">
              <a:rPr lang="en-US" altLang="en-US" sz="1200" i="0">
                <a:latin typeface="Arial" panose="020B0604020202020204" pitchFamily="34" charset="0"/>
              </a:rPr>
              <a:pPr eaLnBrk="1" hangingPunct="1"/>
              <a:t>12</a:t>
            </a:fld>
            <a:endParaRPr lang="en-US" altLang="en-US" sz="1200" i="0">
              <a:latin typeface="Arial" panose="020B0604020202020204" pitchFamily="34" charset="0"/>
            </a:endParaRPr>
          </a:p>
        </p:txBody>
      </p:sp>
      <p:sp>
        <p:nvSpPr>
          <p:cNvPr id="14339" name="Rectangle 14">
            <a:extLst>
              <a:ext uri="{FF2B5EF4-FFF2-40B4-BE49-F238E27FC236}">
                <a16:creationId xmlns:a16="http://schemas.microsoft.com/office/drawing/2014/main" id="{9F6AFE31-A0FB-CB59-39C8-8143DD166955}"/>
              </a:ext>
            </a:extLst>
          </p:cNvPr>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111.5:  </a:t>
            </a:r>
            <a:r>
              <a:rPr lang="en-US" altLang="en-US" sz="2000">
                <a:latin typeface="Times-BoldItalic"/>
              </a:rPr>
              <a:t>Flow control at the data link layer</a:t>
            </a:r>
          </a:p>
        </p:txBody>
      </p:sp>
      <p:pic>
        <p:nvPicPr>
          <p:cNvPr id="1027" name="Picture 3">
            <a:extLst>
              <a:ext uri="{FF2B5EF4-FFF2-40B4-BE49-F238E27FC236}">
                <a16:creationId xmlns:a16="http://schemas.microsoft.com/office/drawing/2014/main" id="{D3FBA494-317A-B73C-AB12-CB556CA4E4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963" y="3124200"/>
            <a:ext cx="7793037" cy="86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a:extLst>
              <a:ext uri="{FF2B5EF4-FFF2-40B4-BE49-F238E27FC236}">
                <a16:creationId xmlns:a16="http://schemas.microsoft.com/office/drawing/2014/main" id="{A2AA8C2B-200D-B589-B745-A2A6857446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7013" y="3352800"/>
            <a:ext cx="3405187"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5">
            <a:extLst>
              <a:ext uri="{FF2B5EF4-FFF2-40B4-BE49-F238E27FC236}">
                <a16:creationId xmlns:a16="http://schemas.microsoft.com/office/drawing/2014/main" id="{DC917D71-0EE3-405C-DD6D-3B09152CC55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1200" y="4038600"/>
            <a:ext cx="489426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nodeType="clickEffect">
                                  <p:stCondLst>
                                    <p:cond delay="0"/>
                                  </p:stCondLst>
                                  <p:childTnLst>
                                    <p:set>
                                      <p:cBhvr>
                                        <p:cTn id="10" dur="1" fill="hold">
                                          <p:stCondLst>
                                            <p:cond delay="0"/>
                                          </p:stCondLst>
                                        </p:cTn>
                                        <p:tgtEl>
                                          <p:spTgt spid="1028"/>
                                        </p:tgtEl>
                                        <p:attrNameLst>
                                          <p:attrName>style.visibility</p:attrName>
                                        </p:attrNameLst>
                                      </p:cBhvr>
                                      <p:to>
                                        <p:strVal val="visible"/>
                                      </p:to>
                                    </p:set>
                                    <p:animEffect transition="in" filter="wipe(left)">
                                      <p:cBhvr>
                                        <p:cTn id="11" dur="1750"/>
                                        <p:tgtEl>
                                          <p:spTgt spid="1028"/>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2" fill="hold" nodeType="clickEffect">
                                  <p:stCondLst>
                                    <p:cond delay="0"/>
                                  </p:stCondLst>
                                  <p:childTnLst>
                                    <p:set>
                                      <p:cBhvr>
                                        <p:cTn id="15" dur="1" fill="hold">
                                          <p:stCondLst>
                                            <p:cond delay="0"/>
                                          </p:stCondLst>
                                        </p:cTn>
                                        <p:tgtEl>
                                          <p:spTgt spid="1029"/>
                                        </p:tgtEl>
                                        <p:attrNameLst>
                                          <p:attrName>style.visibility</p:attrName>
                                        </p:attrNameLst>
                                      </p:cBhvr>
                                      <p:to>
                                        <p:strVal val="visible"/>
                                      </p:to>
                                    </p:set>
                                    <p:animEffect transition="in" filter="wipe(right)">
                                      <p:cBhvr>
                                        <p:cTn id="16" dur="20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0">
            <a:extLst>
              <a:ext uri="{FF2B5EF4-FFF2-40B4-BE49-F238E27FC236}">
                <a16:creationId xmlns:a16="http://schemas.microsoft.com/office/drawing/2014/main" id="{1A9B7347-A37C-6B90-1771-6F05FBE1676E}"/>
              </a:ext>
            </a:extLst>
          </p:cNvPr>
          <p:cNvSpPr txBox="1">
            <a:spLocks noChangeArrowheads="1"/>
          </p:cNvSpPr>
          <p:nvPr/>
        </p:nvSpPr>
        <p:spPr bwMode="auto">
          <a:xfrm>
            <a:off x="76200" y="696913"/>
            <a:ext cx="8839200" cy="350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b="0" i="0">
                <a:latin typeface="Times New Roman" panose="02020603050405020304" pitchFamily="18" charset="0"/>
                <a:cs typeface="Times New Roman" panose="02020603050405020304" pitchFamily="18" charset="0"/>
              </a:rPr>
              <a:t>The above discussion requires that the consumers communicate with the producers on two occasions: when the buffer is full and when there are vacancies. If the two parties use a buffer with only one slot, the communication can be easier. Assume that each data-link layer uses one</a:t>
            </a:r>
          </a:p>
          <a:p>
            <a:pPr algn="just"/>
            <a:r>
              <a:rPr lang="en-US" altLang="en-US" sz="2800" b="0" i="0">
                <a:latin typeface="Times New Roman" panose="02020603050405020304" pitchFamily="18" charset="0"/>
                <a:cs typeface="Times New Roman" panose="02020603050405020304" pitchFamily="18" charset="0"/>
              </a:rPr>
              <a:t>single memory slot to hold a frame. When this single slot in the receiving data-link layer is empty, it sends a note to the network layer to send the next frame.</a:t>
            </a:r>
          </a:p>
        </p:txBody>
      </p:sp>
      <p:grpSp>
        <p:nvGrpSpPr>
          <p:cNvPr id="15363" name="Group 23">
            <a:extLst>
              <a:ext uri="{FF2B5EF4-FFF2-40B4-BE49-F238E27FC236}">
                <a16:creationId xmlns:a16="http://schemas.microsoft.com/office/drawing/2014/main" id="{4983CF07-E347-1475-8D62-4BB34B567EA9}"/>
              </a:ext>
            </a:extLst>
          </p:cNvPr>
          <p:cNvGrpSpPr>
            <a:grpSpLocks/>
          </p:cNvGrpSpPr>
          <p:nvPr/>
        </p:nvGrpSpPr>
        <p:grpSpPr bwMode="auto">
          <a:xfrm>
            <a:off x="0" y="0"/>
            <a:ext cx="9144000" cy="609600"/>
            <a:chOff x="0" y="2448"/>
            <a:chExt cx="5760" cy="384"/>
          </a:xfrm>
        </p:grpSpPr>
        <p:sp>
          <p:nvSpPr>
            <p:cNvPr id="15365" name="Rectangle 22">
              <a:extLst>
                <a:ext uri="{FF2B5EF4-FFF2-40B4-BE49-F238E27FC236}">
                  <a16:creationId xmlns:a16="http://schemas.microsoft.com/office/drawing/2014/main" id="{C154F1EE-9BC1-0D5D-5BED-1C056950E5C1}"/>
                </a:ext>
              </a:extLst>
            </p:cNvPr>
            <p:cNvSpPr>
              <a:spLocks noChangeArrowheads="1"/>
            </p:cNvSpPr>
            <p:nvPr/>
          </p:nvSpPr>
          <p:spPr bwMode="auto">
            <a:xfrm>
              <a:off x="0" y="2448"/>
              <a:ext cx="5760" cy="384"/>
            </a:xfrm>
            <a:prstGeom prst="rect">
              <a:avLst/>
            </a:prstGeom>
            <a:solidFill>
              <a:srgbClr val="2CB843"/>
            </a:solidFill>
            <a:ln w="9525">
              <a:solidFill>
                <a:srgbClr val="00CC00"/>
              </a:solidFill>
              <a:miter lim="800000"/>
              <a:headEnd/>
              <a:tailEnd/>
            </a:ln>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15366" name="Text Box 15">
              <a:extLst>
                <a:ext uri="{FF2B5EF4-FFF2-40B4-BE49-F238E27FC236}">
                  <a16:creationId xmlns:a16="http://schemas.microsoft.com/office/drawing/2014/main" id="{EBCFC1E7-8483-8FC8-74B7-DB46E6E9BA74}"/>
                </a:ext>
              </a:extLst>
            </p:cNvPr>
            <p:cNvSpPr txBox="1">
              <a:spLocks noChangeArrowheads="1"/>
            </p:cNvSpPr>
            <p:nvPr/>
          </p:nvSpPr>
          <p:spPr bwMode="auto">
            <a:xfrm>
              <a:off x="0" y="2448"/>
              <a:ext cx="2029" cy="371"/>
            </a:xfrm>
            <a:prstGeom prst="rect">
              <a:avLst/>
            </a:prstGeom>
            <a:solidFill>
              <a:srgbClr val="2CB843"/>
            </a:solidFill>
            <a:ln w="9525">
              <a:solidFill>
                <a:srgbClr val="00CC00"/>
              </a:solidFill>
              <a:miter lim="800000"/>
              <a:headEnd/>
              <a:tailEnd/>
            </a:ln>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a:solidFill>
                    <a:schemeClr val="bg1"/>
                  </a:solidFill>
                  <a:latin typeface="Tahoma" panose="020B0604030504040204" pitchFamily="34" charset="0"/>
                  <a:ea typeface="Adobe Gothic Std B"/>
                  <a:cs typeface="Adobe Gothic Std B"/>
                </a:rPr>
                <a:t>Example 111.1</a:t>
              </a:r>
            </a:p>
          </p:txBody>
        </p:sp>
      </p:grpSp>
      <p:sp>
        <p:nvSpPr>
          <p:cNvPr id="15364" name="Slide Number Placeholder 1">
            <a:extLst>
              <a:ext uri="{FF2B5EF4-FFF2-40B4-BE49-F238E27FC236}">
                <a16:creationId xmlns:a16="http://schemas.microsoft.com/office/drawing/2014/main" id="{F2123DED-D0A4-657C-589C-681CB5217EA5}"/>
              </a:ext>
            </a:extLst>
          </p:cNvPr>
          <p:cNvSpPr txBox="1">
            <a:spLocks noGrp="1"/>
          </p:cNvSpPr>
          <p:nvPr/>
        </p:nvSpPr>
        <p:spPr bwMode="auto">
          <a:xfrm>
            <a:off x="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713426D7-6386-4D14-840D-A9CA8E849F3D}" type="slidenum">
              <a:rPr lang="en-US" altLang="en-US" sz="1200" i="0">
                <a:latin typeface="Arial" panose="020B0604020202020204" pitchFamily="34" charset="0"/>
              </a:rPr>
              <a:pPr eaLnBrk="1" hangingPunct="1"/>
              <a:t>13</a:t>
            </a:fld>
            <a:endParaRPr lang="en-US" altLang="en-US" sz="1200" i="0">
              <a:latin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1">
            <a:extLst>
              <a:ext uri="{FF2B5EF4-FFF2-40B4-BE49-F238E27FC236}">
                <a16:creationId xmlns:a16="http://schemas.microsoft.com/office/drawing/2014/main" id="{05DB4B90-A011-B85D-6383-7017383E6065}"/>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08E9A515-367A-421B-A53E-5960B39BC42F}" type="slidenum">
              <a:rPr lang="en-US" altLang="en-US" sz="1200" i="0">
                <a:latin typeface="Arial" panose="020B0604020202020204" pitchFamily="34" charset="0"/>
              </a:rPr>
              <a:pPr eaLnBrk="1" hangingPunct="1"/>
              <a:t>14</a:t>
            </a:fld>
            <a:endParaRPr lang="en-US" altLang="en-US" sz="1200" i="0">
              <a:latin typeface="Arial" panose="020B0604020202020204" pitchFamily="34" charset="0"/>
            </a:endParaRPr>
          </a:p>
        </p:txBody>
      </p:sp>
      <p:sp>
        <p:nvSpPr>
          <p:cNvPr id="16387" name="Rectangle 2">
            <a:extLst>
              <a:ext uri="{FF2B5EF4-FFF2-40B4-BE49-F238E27FC236}">
                <a16:creationId xmlns:a16="http://schemas.microsoft.com/office/drawing/2014/main" id="{186638A1-E61C-B14B-0DB5-37A381EBBE74}"/>
              </a:ext>
            </a:extLst>
          </p:cNvPr>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6388" name="Rectangle 3">
            <a:extLst>
              <a:ext uri="{FF2B5EF4-FFF2-40B4-BE49-F238E27FC236}">
                <a16:creationId xmlns:a16="http://schemas.microsoft.com/office/drawing/2014/main" id="{D2A8A267-7D60-B700-9AA6-4620B4262DAA}"/>
              </a:ext>
            </a:extLst>
          </p:cNvPr>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6389" name="Rectangle 4">
            <a:extLst>
              <a:ext uri="{FF2B5EF4-FFF2-40B4-BE49-F238E27FC236}">
                <a16:creationId xmlns:a16="http://schemas.microsoft.com/office/drawing/2014/main" id="{726657DB-6143-6C14-BEC1-2A5642BA8132}"/>
              </a:ext>
            </a:extLst>
          </p:cNvPr>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6390" name="Rectangle 5">
            <a:extLst>
              <a:ext uri="{FF2B5EF4-FFF2-40B4-BE49-F238E27FC236}">
                <a16:creationId xmlns:a16="http://schemas.microsoft.com/office/drawing/2014/main" id="{C1AD0B4B-D649-0FF8-229A-BEF5CA7ADB5B}"/>
              </a:ext>
            </a:extLst>
          </p:cNvPr>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6391" name="Rectangle 6">
            <a:extLst>
              <a:ext uri="{FF2B5EF4-FFF2-40B4-BE49-F238E27FC236}">
                <a16:creationId xmlns:a16="http://schemas.microsoft.com/office/drawing/2014/main" id="{283E6F9C-279E-6962-509D-4EB6AEC00F84}"/>
              </a:ext>
            </a:extLst>
          </p:cNvPr>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6392" name="Rectangle 7">
            <a:extLst>
              <a:ext uri="{FF2B5EF4-FFF2-40B4-BE49-F238E27FC236}">
                <a16:creationId xmlns:a16="http://schemas.microsoft.com/office/drawing/2014/main" id="{1C078EF5-49D0-38FF-9836-30F60F6DD4B7}"/>
              </a:ext>
            </a:extLst>
          </p:cNvPr>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6393" name="Rectangle 8">
            <a:extLst>
              <a:ext uri="{FF2B5EF4-FFF2-40B4-BE49-F238E27FC236}">
                <a16:creationId xmlns:a16="http://schemas.microsoft.com/office/drawing/2014/main" id="{96FBDB6C-895F-817A-51F7-ABC8CDC92E76}"/>
              </a:ext>
            </a:extLst>
          </p:cNvPr>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a:extLst>
              <a:ext uri="{FF2B5EF4-FFF2-40B4-BE49-F238E27FC236}">
                <a16:creationId xmlns:a16="http://schemas.microsoft.com/office/drawing/2014/main" id="{A4041743-2C90-9835-80F3-29B745BD2C3A}"/>
              </a:ext>
            </a:extLst>
          </p:cNvPr>
          <p:cNvSpPr txBox="1">
            <a:spLocks noChangeArrowheads="1"/>
          </p:cNvSpPr>
          <p:nvPr/>
        </p:nvSpPr>
        <p:spPr bwMode="auto">
          <a:xfrm>
            <a:off x="1143000" y="0"/>
            <a:ext cx="4197350" cy="641350"/>
          </a:xfrm>
          <a:prstGeom prst="rect">
            <a:avLst/>
          </a:prstGeom>
          <a:noFill/>
          <a:ln>
            <a:noFill/>
          </a:ln>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defRPr/>
            </a:pPr>
            <a:r>
              <a:rPr lang="en-US" sz="3600">
                <a:solidFill>
                  <a:schemeClr val="hlink"/>
                </a:solidFill>
                <a:effectLst>
                  <a:outerShdw blurRad="38100" dist="38100" dir="2700000" algn="tl">
                    <a:srgbClr val="C0C0C0"/>
                  </a:outerShdw>
                </a:effectLst>
                <a:latin typeface="Times New Roman" pitchFamily="18" charset="0"/>
              </a:rPr>
              <a:t>111.11.3  Connection</a:t>
            </a:r>
          </a:p>
        </p:txBody>
      </p:sp>
      <p:sp>
        <p:nvSpPr>
          <p:cNvPr id="16395" name="Rectangle 10">
            <a:extLst>
              <a:ext uri="{FF2B5EF4-FFF2-40B4-BE49-F238E27FC236}">
                <a16:creationId xmlns:a16="http://schemas.microsoft.com/office/drawing/2014/main" id="{F4B102FD-9AC2-C5A5-93F4-E6B00A98F6D6}"/>
              </a:ext>
            </a:extLst>
          </p:cNvPr>
          <p:cNvSpPr>
            <a:spLocks noChangeArrowheads="1"/>
          </p:cNvSpPr>
          <p:nvPr/>
        </p:nvSpPr>
        <p:spPr bwMode="auto">
          <a:xfrm>
            <a:off x="381000" y="782638"/>
            <a:ext cx="7924800" cy="56943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A DLC protocol can be either connectionless or connection-oriented. We will discuss this issue very briefly here, but we return to this topic in the network and transport layer.</a:t>
            </a:r>
          </a:p>
          <a:p>
            <a:pPr algn="just"/>
            <a:endParaRPr lang="en-US" altLang="en-US" sz="2800">
              <a:latin typeface="Times New Roman" panose="02020603050405020304" pitchFamily="18" charset="0"/>
            </a:endParaRPr>
          </a:p>
          <a:p>
            <a:pPr algn="just"/>
            <a:r>
              <a:rPr lang="en-US" altLang="en-US" sz="2800" u="sng">
                <a:latin typeface="Times New Roman" panose="02020603050405020304" pitchFamily="18" charset="0"/>
              </a:rPr>
              <a:t>Connectionless:</a:t>
            </a:r>
            <a:r>
              <a:rPr lang="en-US" altLang="en-US" sz="2800" i="0">
                <a:latin typeface="Times New Roman" panose="02020603050405020304" pitchFamily="18" charset="0"/>
              </a:rPr>
              <a:t> </a:t>
            </a:r>
            <a:r>
              <a:rPr lang="en-US" altLang="en-US" sz="2800" b="0" i="0">
                <a:latin typeface="Times New Roman" panose="02020603050405020304" pitchFamily="18" charset="0"/>
              </a:rPr>
              <a:t>Frames are sent from one node to the next without any relationship between the frames; each frame is independent.</a:t>
            </a:r>
          </a:p>
          <a:p>
            <a:pPr algn="just"/>
            <a:r>
              <a:rPr lang="en-US" altLang="en-US" sz="2800" u="sng">
                <a:latin typeface="Times New Roman" panose="02020603050405020304" pitchFamily="18" charset="0"/>
              </a:rPr>
              <a:t>Connection-oriented:</a:t>
            </a:r>
            <a:r>
              <a:rPr lang="en-US" altLang="en-US" sz="2800" i="0">
                <a:latin typeface="Times New Roman" panose="02020603050405020304" pitchFamily="18" charset="0"/>
              </a:rPr>
              <a:t> </a:t>
            </a:r>
            <a:r>
              <a:rPr lang="en-US" altLang="en-US" sz="2800" b="0" i="0">
                <a:latin typeface="Times New Roman" panose="02020603050405020304" pitchFamily="18" charset="0"/>
              </a:rPr>
              <a:t>a logical connection should first be established between the two nodes. After all frames are related to each other and transmitted. In this type of communication, frames are numbered and sent in order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Slide Number Placeholder 1">
            <a:extLst>
              <a:ext uri="{FF2B5EF4-FFF2-40B4-BE49-F238E27FC236}">
                <a16:creationId xmlns:a16="http://schemas.microsoft.com/office/drawing/2014/main" id="{14520C59-7FF4-5DC5-8CDA-95605E01321D}"/>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10ED9A93-5E04-4CE3-839A-90BE79951CA6}" type="slidenum">
              <a:rPr lang="en-US" altLang="en-US" sz="1200" i="0">
                <a:latin typeface="Arial" panose="020B0604020202020204" pitchFamily="34" charset="0"/>
              </a:rPr>
              <a:pPr eaLnBrk="1" hangingPunct="1"/>
              <a:t>15</a:t>
            </a:fld>
            <a:endParaRPr lang="en-US" altLang="en-US" sz="1200" i="0">
              <a:latin typeface="Arial" panose="020B0604020202020204" pitchFamily="34" charset="0"/>
            </a:endParaRPr>
          </a:p>
        </p:txBody>
      </p:sp>
      <p:sp>
        <p:nvSpPr>
          <p:cNvPr id="913410" name="Rectangle 2">
            <a:extLst>
              <a:ext uri="{FF2B5EF4-FFF2-40B4-BE49-F238E27FC236}">
                <a16:creationId xmlns:a16="http://schemas.microsoft.com/office/drawing/2014/main" id="{EFF2337E-93BC-F991-EF2E-42765DA2FC96}"/>
              </a:ext>
            </a:extLst>
          </p:cNvPr>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p>
            <a:pPr algn="ctr" eaLnBrk="0" hangingPunct="0">
              <a:defRPr/>
            </a:pPr>
            <a:endParaRPr lang="en-US" i="0" dirty="0">
              <a:effectLst>
                <a:outerShdw blurRad="38100" dist="38100" dir="2700000" algn="tl">
                  <a:srgbClr val="FFFFFF"/>
                </a:outerShdw>
              </a:effectLst>
              <a:latin typeface="Times New Roman" pitchFamily="18" charset="0"/>
            </a:endParaRPr>
          </a:p>
        </p:txBody>
      </p:sp>
      <p:sp>
        <p:nvSpPr>
          <p:cNvPr id="913411" name="Text Box 3">
            <a:extLst>
              <a:ext uri="{FF2B5EF4-FFF2-40B4-BE49-F238E27FC236}">
                <a16:creationId xmlns:a16="http://schemas.microsoft.com/office/drawing/2014/main" id="{7E476BCD-5D82-6C66-15C5-AED13B31814D}"/>
              </a:ext>
            </a:extLst>
          </p:cNvPr>
          <p:cNvSpPr txBox="1">
            <a:spLocks noChangeArrowheads="1"/>
          </p:cNvSpPr>
          <p:nvPr/>
        </p:nvSpPr>
        <p:spPr bwMode="auto">
          <a:xfrm>
            <a:off x="228600" y="406400"/>
            <a:ext cx="7840663" cy="579438"/>
          </a:xfrm>
          <a:prstGeom prst="rect">
            <a:avLst/>
          </a:prstGeom>
          <a:noFill/>
          <a:ln w="9525">
            <a:noFill/>
            <a:miter lim="800000"/>
            <a:headEnd/>
            <a:tailEnd/>
          </a:ln>
          <a:effectLst/>
        </p:spPr>
        <p:txBody>
          <a:bodyPr wrap="none">
            <a:spAutoFit/>
          </a:bodyPr>
          <a:lstStyle/>
          <a:p>
            <a:pPr marL="0" lvl="2" eaLnBrk="0" hangingPunct="0">
              <a:defRPr/>
            </a:pPr>
            <a:r>
              <a:rPr lang="en-US" i="0" dirty="0">
                <a:effectLst>
                  <a:outerShdw blurRad="38100" dist="38100" dir="2700000" algn="tl">
                    <a:srgbClr val="C0C0C0"/>
                  </a:outerShdw>
                </a:effectLst>
                <a:latin typeface="Times" pitchFamily="18" charset="0"/>
              </a:rPr>
              <a:t>11-2   DATA-LINK LAYER  PROTOCOLS</a:t>
            </a:r>
          </a:p>
        </p:txBody>
      </p:sp>
      <p:sp>
        <p:nvSpPr>
          <p:cNvPr id="17413" name="Text Box 4">
            <a:extLst>
              <a:ext uri="{FF2B5EF4-FFF2-40B4-BE49-F238E27FC236}">
                <a16:creationId xmlns:a16="http://schemas.microsoft.com/office/drawing/2014/main" id="{E2E1C841-3A56-07D6-4B48-8C3BFB7A5F2E}"/>
              </a:ext>
            </a:extLst>
          </p:cNvPr>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800" i="0">
              <a:latin typeface="Times New Roman" panose="02020603050405020304" pitchFamily="18" charset="0"/>
            </a:endParaRPr>
          </a:p>
        </p:txBody>
      </p:sp>
      <p:sp>
        <p:nvSpPr>
          <p:cNvPr id="17414" name="Rectangle 7">
            <a:extLst>
              <a:ext uri="{FF2B5EF4-FFF2-40B4-BE49-F238E27FC236}">
                <a16:creationId xmlns:a16="http://schemas.microsoft.com/office/drawing/2014/main" id="{C6A0B67C-98E0-659C-C180-468C1EC98CB0}"/>
              </a:ext>
            </a:extLst>
          </p:cNvPr>
          <p:cNvSpPr>
            <a:spLocks noChangeArrowheads="1"/>
          </p:cNvSpPr>
          <p:nvPr/>
        </p:nvSpPr>
        <p:spPr bwMode="auto">
          <a:xfrm>
            <a:off x="152400" y="1689100"/>
            <a:ext cx="8839200" cy="399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solidFill>
                  <a:srgbClr val="000000"/>
                </a:solidFill>
                <a:latin typeface="Times-Roman"/>
              </a:rPr>
              <a:t>Traditionally four protocols have been defined for the data-link layer to deal with flow and error control: Simple, Stop-and-Wait, Go-Back-N, and Selective-Repeat. Although the first two protocols still are used at the data-link layer, the last two have disappeared. We therefore briefly discuss the first two protocols in this chapter.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1">
            <a:extLst>
              <a:ext uri="{FF2B5EF4-FFF2-40B4-BE49-F238E27FC236}">
                <a16:creationId xmlns:a16="http://schemas.microsoft.com/office/drawing/2014/main" id="{6D257EBC-04D7-4C79-429A-58B0648631ED}"/>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3034A88B-FD49-45E2-87E0-68F581E466B3}" type="slidenum">
              <a:rPr lang="en-US" altLang="en-US" sz="1200" i="0">
                <a:latin typeface="Arial" panose="020B0604020202020204" pitchFamily="34" charset="0"/>
              </a:rPr>
              <a:pPr eaLnBrk="1" hangingPunct="1"/>
              <a:t>16</a:t>
            </a:fld>
            <a:endParaRPr lang="en-US" altLang="en-US" sz="1200" i="0">
              <a:latin typeface="Arial" panose="020B0604020202020204" pitchFamily="34" charset="0"/>
            </a:endParaRPr>
          </a:p>
        </p:txBody>
      </p:sp>
      <p:sp>
        <p:nvSpPr>
          <p:cNvPr id="18435" name="Rectangle 14">
            <a:extLst>
              <a:ext uri="{FF2B5EF4-FFF2-40B4-BE49-F238E27FC236}">
                <a16:creationId xmlns:a16="http://schemas.microsoft.com/office/drawing/2014/main" id="{ABD50D3A-F929-351F-90C8-228F8D418432}"/>
              </a:ext>
            </a:extLst>
          </p:cNvPr>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111.6:  </a:t>
            </a:r>
            <a:r>
              <a:rPr lang="en-US" altLang="en-US" sz="2000">
                <a:latin typeface="Times-BoldItalic"/>
              </a:rPr>
              <a:t>FSMs</a:t>
            </a:r>
          </a:p>
        </p:txBody>
      </p:sp>
      <p:pic>
        <p:nvPicPr>
          <p:cNvPr id="2050" name="Picture 2">
            <a:extLst>
              <a:ext uri="{FF2B5EF4-FFF2-40B4-BE49-F238E27FC236}">
                <a16:creationId xmlns:a16="http://schemas.microsoft.com/office/drawing/2014/main" id="{F6885682-165B-3206-9B21-848F5780CB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286000"/>
            <a:ext cx="8116888" cy="291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750" fill="hold"/>
                                        <p:tgtEl>
                                          <p:spTgt spid="2050"/>
                                        </p:tgtEl>
                                        <p:attrNameLst>
                                          <p:attrName>ppt_w</p:attrName>
                                        </p:attrNameLst>
                                      </p:cBhvr>
                                      <p:tavLst>
                                        <p:tav tm="0">
                                          <p:val>
                                            <p:fltVal val="0"/>
                                          </p:val>
                                        </p:tav>
                                        <p:tav tm="100000">
                                          <p:val>
                                            <p:strVal val="#ppt_w"/>
                                          </p:val>
                                        </p:tav>
                                      </p:tavLst>
                                    </p:anim>
                                    <p:anim calcmode="lin" valueType="num">
                                      <p:cBhvr>
                                        <p:cTn id="8" dur="1750" fill="hold"/>
                                        <p:tgtEl>
                                          <p:spTgt spid="2050"/>
                                        </p:tgtEl>
                                        <p:attrNameLst>
                                          <p:attrName>ppt_h</p:attrName>
                                        </p:attrNameLst>
                                      </p:cBhvr>
                                      <p:tavLst>
                                        <p:tav tm="0">
                                          <p:val>
                                            <p:fltVal val="0"/>
                                          </p:val>
                                        </p:tav>
                                        <p:tav tm="100000">
                                          <p:val>
                                            <p:strVal val="#ppt_h"/>
                                          </p:val>
                                        </p:tav>
                                      </p:tavLst>
                                    </p:anim>
                                    <p:animEffect transition="in" filter="fade">
                                      <p:cBhvr>
                                        <p:cTn id="9" dur="175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1">
            <a:extLst>
              <a:ext uri="{FF2B5EF4-FFF2-40B4-BE49-F238E27FC236}">
                <a16:creationId xmlns:a16="http://schemas.microsoft.com/office/drawing/2014/main" id="{68939716-6F57-4E62-44BF-E2915C7840B6}"/>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C13963E3-E6DA-4D47-9AF6-7B3F7946F641}" type="slidenum">
              <a:rPr lang="en-US" altLang="en-US" sz="1200" i="0">
                <a:latin typeface="Arial" panose="020B0604020202020204" pitchFamily="34" charset="0"/>
              </a:rPr>
              <a:pPr eaLnBrk="1" hangingPunct="1"/>
              <a:t>17</a:t>
            </a:fld>
            <a:endParaRPr lang="en-US" altLang="en-US" sz="1200" i="0">
              <a:latin typeface="Arial" panose="020B0604020202020204" pitchFamily="34" charset="0"/>
            </a:endParaRPr>
          </a:p>
        </p:txBody>
      </p:sp>
      <p:sp>
        <p:nvSpPr>
          <p:cNvPr id="19459" name="Rectangle 2">
            <a:extLst>
              <a:ext uri="{FF2B5EF4-FFF2-40B4-BE49-F238E27FC236}">
                <a16:creationId xmlns:a16="http://schemas.microsoft.com/office/drawing/2014/main" id="{02DDE5D1-4FE3-E713-23D7-2F0630D9D0C4}"/>
              </a:ext>
            </a:extLst>
          </p:cNvPr>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9460" name="Rectangle 3">
            <a:extLst>
              <a:ext uri="{FF2B5EF4-FFF2-40B4-BE49-F238E27FC236}">
                <a16:creationId xmlns:a16="http://schemas.microsoft.com/office/drawing/2014/main" id="{D521C7AB-215C-108B-9A5B-6A293362E97C}"/>
              </a:ext>
            </a:extLst>
          </p:cNvPr>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9461" name="Rectangle 4">
            <a:extLst>
              <a:ext uri="{FF2B5EF4-FFF2-40B4-BE49-F238E27FC236}">
                <a16:creationId xmlns:a16="http://schemas.microsoft.com/office/drawing/2014/main" id="{E75C896F-8671-16BE-1C79-9F707C13069C}"/>
              </a:ext>
            </a:extLst>
          </p:cNvPr>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9462" name="Rectangle 5">
            <a:extLst>
              <a:ext uri="{FF2B5EF4-FFF2-40B4-BE49-F238E27FC236}">
                <a16:creationId xmlns:a16="http://schemas.microsoft.com/office/drawing/2014/main" id="{EE9D0E76-BFCE-BE1B-AF1D-D1DC5F3616EE}"/>
              </a:ext>
            </a:extLst>
          </p:cNvPr>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9463" name="Rectangle 6">
            <a:extLst>
              <a:ext uri="{FF2B5EF4-FFF2-40B4-BE49-F238E27FC236}">
                <a16:creationId xmlns:a16="http://schemas.microsoft.com/office/drawing/2014/main" id="{3028F8E0-0FA6-7050-5004-D176A327F08B}"/>
              </a:ext>
            </a:extLst>
          </p:cNvPr>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9464" name="Rectangle 7">
            <a:extLst>
              <a:ext uri="{FF2B5EF4-FFF2-40B4-BE49-F238E27FC236}">
                <a16:creationId xmlns:a16="http://schemas.microsoft.com/office/drawing/2014/main" id="{140A00B4-FE75-AA62-8295-9BF786142E0F}"/>
              </a:ext>
            </a:extLst>
          </p:cNvPr>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9465" name="Rectangle 8">
            <a:extLst>
              <a:ext uri="{FF2B5EF4-FFF2-40B4-BE49-F238E27FC236}">
                <a16:creationId xmlns:a16="http://schemas.microsoft.com/office/drawing/2014/main" id="{553E56A6-AF23-AE2A-9599-56559710DAD7}"/>
              </a:ext>
            </a:extLst>
          </p:cNvPr>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a:extLst>
              <a:ext uri="{FF2B5EF4-FFF2-40B4-BE49-F238E27FC236}">
                <a16:creationId xmlns:a16="http://schemas.microsoft.com/office/drawing/2014/main" id="{54469640-79B5-6F75-57F1-643826D6532D}"/>
              </a:ext>
            </a:extLst>
          </p:cNvPr>
          <p:cNvSpPr txBox="1">
            <a:spLocks noChangeArrowheads="1"/>
          </p:cNvSpPr>
          <p:nvPr/>
        </p:nvSpPr>
        <p:spPr bwMode="auto">
          <a:xfrm>
            <a:off x="1143000" y="0"/>
            <a:ext cx="4794250" cy="641350"/>
          </a:xfrm>
          <a:prstGeom prst="rect">
            <a:avLst/>
          </a:prstGeom>
          <a:noFill/>
          <a:ln>
            <a:noFill/>
          </a:ln>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defRPr/>
            </a:pPr>
            <a:r>
              <a:rPr lang="en-US" sz="3600">
                <a:solidFill>
                  <a:schemeClr val="hlink"/>
                </a:solidFill>
                <a:effectLst>
                  <a:outerShdw blurRad="38100" dist="38100" dir="2700000" algn="tl">
                    <a:srgbClr val="C0C0C0"/>
                  </a:outerShdw>
                </a:effectLst>
                <a:latin typeface="Times New Roman" pitchFamily="18" charset="0"/>
              </a:rPr>
              <a:t>111.2.1  Simple Protocol</a:t>
            </a:r>
          </a:p>
        </p:txBody>
      </p:sp>
      <p:sp>
        <p:nvSpPr>
          <p:cNvPr id="19467" name="Rectangle 10">
            <a:extLst>
              <a:ext uri="{FF2B5EF4-FFF2-40B4-BE49-F238E27FC236}">
                <a16:creationId xmlns:a16="http://schemas.microsoft.com/office/drawing/2014/main" id="{DC1179CC-5670-7E4E-F2BD-C0FEE9F16945}"/>
              </a:ext>
            </a:extLst>
          </p:cNvPr>
          <p:cNvSpPr>
            <a:spLocks noChangeArrowheads="1"/>
          </p:cNvSpPr>
          <p:nvPr/>
        </p:nvSpPr>
        <p:spPr bwMode="auto">
          <a:xfrm>
            <a:off x="381000" y="1293813"/>
            <a:ext cx="7924800" cy="2654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Our first protocol is a simple protocol with neither flow nor error control. We assume that the receiver can immediately handle any frame it receives. In other words, the receiver can never be overwhelmed with incoming frames. Figure 111.7 shows the layout for this protocol.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1">
            <a:extLst>
              <a:ext uri="{FF2B5EF4-FFF2-40B4-BE49-F238E27FC236}">
                <a16:creationId xmlns:a16="http://schemas.microsoft.com/office/drawing/2014/main" id="{0F0BCB07-F31A-30B9-2F91-DDB026636DEB}"/>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79FF59AF-2C93-48AD-ADA3-E6AFA4FE141C}" type="slidenum">
              <a:rPr lang="en-US" altLang="en-US" sz="1200" i="0">
                <a:latin typeface="Arial" panose="020B0604020202020204" pitchFamily="34" charset="0"/>
              </a:rPr>
              <a:pPr eaLnBrk="1" hangingPunct="1"/>
              <a:t>18</a:t>
            </a:fld>
            <a:endParaRPr lang="en-US" altLang="en-US" sz="1200" i="0">
              <a:latin typeface="Arial" panose="020B0604020202020204" pitchFamily="34" charset="0"/>
            </a:endParaRPr>
          </a:p>
        </p:txBody>
      </p:sp>
      <p:sp>
        <p:nvSpPr>
          <p:cNvPr id="20483" name="Rectangle 14">
            <a:extLst>
              <a:ext uri="{FF2B5EF4-FFF2-40B4-BE49-F238E27FC236}">
                <a16:creationId xmlns:a16="http://schemas.microsoft.com/office/drawing/2014/main" id="{6BACDD58-F532-E1AD-4C14-39889B2CC13D}"/>
              </a:ext>
            </a:extLst>
          </p:cNvPr>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111.7:  </a:t>
            </a:r>
            <a:r>
              <a:rPr lang="en-US" altLang="en-US" sz="2000">
                <a:latin typeface="Times-BoldItalic"/>
              </a:rPr>
              <a:t>Simple protocol </a:t>
            </a:r>
          </a:p>
        </p:txBody>
      </p:sp>
      <p:pic>
        <p:nvPicPr>
          <p:cNvPr id="3074" name="Picture 2">
            <a:extLst>
              <a:ext uri="{FF2B5EF4-FFF2-40B4-BE49-F238E27FC236}">
                <a16:creationId xmlns:a16="http://schemas.microsoft.com/office/drawing/2014/main" id="{D58C09B0-909B-1D9F-931F-F4E7EFA2D3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513" y="2740025"/>
            <a:ext cx="8040687" cy="138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ipe(left)">
                                      <p:cBhvr>
                                        <p:cTn id="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1">
            <a:extLst>
              <a:ext uri="{FF2B5EF4-FFF2-40B4-BE49-F238E27FC236}">
                <a16:creationId xmlns:a16="http://schemas.microsoft.com/office/drawing/2014/main" id="{DFB74904-39F4-263A-99BB-006B7EBB3625}"/>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F8E8FEEE-9367-4D92-B534-11802730D721}" type="slidenum">
              <a:rPr lang="en-US" altLang="en-US" sz="1200" i="0">
                <a:latin typeface="Arial" panose="020B0604020202020204" pitchFamily="34" charset="0"/>
              </a:rPr>
              <a:pPr eaLnBrk="1" hangingPunct="1"/>
              <a:t>19</a:t>
            </a:fld>
            <a:endParaRPr lang="en-US" altLang="en-US" sz="1200" i="0">
              <a:latin typeface="Arial" panose="020B0604020202020204" pitchFamily="34" charset="0"/>
            </a:endParaRPr>
          </a:p>
        </p:txBody>
      </p:sp>
      <p:sp>
        <p:nvSpPr>
          <p:cNvPr id="21507" name="Rectangle 14">
            <a:extLst>
              <a:ext uri="{FF2B5EF4-FFF2-40B4-BE49-F238E27FC236}">
                <a16:creationId xmlns:a16="http://schemas.microsoft.com/office/drawing/2014/main" id="{6A9A6A61-73FD-2DEE-F4BE-1D168C03E15F}"/>
              </a:ext>
            </a:extLst>
          </p:cNvPr>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111.8:  </a:t>
            </a:r>
            <a:r>
              <a:rPr lang="en-US" altLang="en-US" sz="2000">
                <a:latin typeface="Times-BoldItalic"/>
              </a:rPr>
              <a:t>FSM  for the simple protocol</a:t>
            </a:r>
          </a:p>
        </p:txBody>
      </p:sp>
      <p:pic>
        <p:nvPicPr>
          <p:cNvPr id="4099" name="Picture 3">
            <a:extLst>
              <a:ext uri="{FF2B5EF4-FFF2-40B4-BE49-F238E27FC236}">
                <a16:creationId xmlns:a16="http://schemas.microsoft.com/office/drawing/2014/main" id="{333E4E8B-BA1C-F577-163A-5FFECE6046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990600"/>
            <a:ext cx="4240213" cy="266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4">
            <a:extLst>
              <a:ext uri="{FF2B5EF4-FFF2-40B4-BE49-F238E27FC236}">
                <a16:creationId xmlns:a16="http://schemas.microsoft.com/office/drawing/2014/main" id="{7D2E638F-0577-89BA-3421-85BA63AAEA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1213" y="3900488"/>
            <a:ext cx="4256087" cy="266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p:cTn id="7" dur="1000" fill="hold"/>
                                        <p:tgtEl>
                                          <p:spTgt spid="4099"/>
                                        </p:tgtEl>
                                        <p:attrNameLst>
                                          <p:attrName>ppt_w</p:attrName>
                                        </p:attrNameLst>
                                      </p:cBhvr>
                                      <p:tavLst>
                                        <p:tav tm="0">
                                          <p:val>
                                            <p:fltVal val="0"/>
                                          </p:val>
                                        </p:tav>
                                        <p:tav tm="100000">
                                          <p:val>
                                            <p:strVal val="#ppt_w"/>
                                          </p:val>
                                        </p:tav>
                                      </p:tavLst>
                                    </p:anim>
                                    <p:anim calcmode="lin" valueType="num">
                                      <p:cBhvr>
                                        <p:cTn id="8" dur="1000" fill="hold"/>
                                        <p:tgtEl>
                                          <p:spTgt spid="4099"/>
                                        </p:tgtEl>
                                        <p:attrNameLst>
                                          <p:attrName>ppt_h</p:attrName>
                                        </p:attrNameLst>
                                      </p:cBhvr>
                                      <p:tavLst>
                                        <p:tav tm="0">
                                          <p:val>
                                            <p:fltVal val="0"/>
                                          </p:val>
                                        </p:tav>
                                        <p:tav tm="100000">
                                          <p:val>
                                            <p:strVal val="#ppt_h"/>
                                          </p:val>
                                        </p:tav>
                                      </p:tavLst>
                                    </p:anim>
                                    <p:anim calcmode="lin" valueType="num">
                                      <p:cBhvr>
                                        <p:cTn id="9" dur="1000" fill="hold"/>
                                        <p:tgtEl>
                                          <p:spTgt spid="4099"/>
                                        </p:tgtEl>
                                        <p:attrNameLst>
                                          <p:attrName>style.rotation</p:attrName>
                                        </p:attrNameLst>
                                      </p:cBhvr>
                                      <p:tavLst>
                                        <p:tav tm="0">
                                          <p:val>
                                            <p:fltVal val="90"/>
                                          </p:val>
                                        </p:tav>
                                        <p:tav tm="100000">
                                          <p:val>
                                            <p:fltVal val="0"/>
                                          </p:val>
                                        </p:tav>
                                      </p:tavLst>
                                    </p:anim>
                                    <p:animEffect transition="in" filter="fade">
                                      <p:cBhvr>
                                        <p:cTn id="10" dur="1000"/>
                                        <p:tgtEl>
                                          <p:spTgt spid="409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nodeType="clickEffect">
                                  <p:stCondLst>
                                    <p:cond delay="0"/>
                                  </p:stCondLst>
                                  <p:childTnLst>
                                    <p:set>
                                      <p:cBhvr>
                                        <p:cTn id="14" dur="1" fill="hold">
                                          <p:stCondLst>
                                            <p:cond delay="0"/>
                                          </p:stCondLst>
                                        </p:cTn>
                                        <p:tgtEl>
                                          <p:spTgt spid="4100"/>
                                        </p:tgtEl>
                                        <p:attrNameLst>
                                          <p:attrName>style.visibility</p:attrName>
                                        </p:attrNameLst>
                                      </p:cBhvr>
                                      <p:to>
                                        <p:strVal val="visible"/>
                                      </p:to>
                                    </p:set>
                                    <p:anim calcmode="lin" valueType="num">
                                      <p:cBhvr>
                                        <p:cTn id="15" dur="1000" fill="hold"/>
                                        <p:tgtEl>
                                          <p:spTgt spid="4100"/>
                                        </p:tgtEl>
                                        <p:attrNameLst>
                                          <p:attrName>ppt_w</p:attrName>
                                        </p:attrNameLst>
                                      </p:cBhvr>
                                      <p:tavLst>
                                        <p:tav tm="0">
                                          <p:val>
                                            <p:fltVal val="0"/>
                                          </p:val>
                                        </p:tav>
                                        <p:tav tm="100000">
                                          <p:val>
                                            <p:strVal val="#ppt_w"/>
                                          </p:val>
                                        </p:tav>
                                      </p:tavLst>
                                    </p:anim>
                                    <p:anim calcmode="lin" valueType="num">
                                      <p:cBhvr>
                                        <p:cTn id="16" dur="1000" fill="hold"/>
                                        <p:tgtEl>
                                          <p:spTgt spid="4100"/>
                                        </p:tgtEl>
                                        <p:attrNameLst>
                                          <p:attrName>ppt_h</p:attrName>
                                        </p:attrNameLst>
                                      </p:cBhvr>
                                      <p:tavLst>
                                        <p:tav tm="0">
                                          <p:val>
                                            <p:fltVal val="0"/>
                                          </p:val>
                                        </p:tav>
                                        <p:tav tm="100000">
                                          <p:val>
                                            <p:strVal val="#ppt_h"/>
                                          </p:val>
                                        </p:tav>
                                      </p:tavLst>
                                    </p:anim>
                                    <p:anim calcmode="lin" valueType="num">
                                      <p:cBhvr>
                                        <p:cTn id="17" dur="1000" fill="hold"/>
                                        <p:tgtEl>
                                          <p:spTgt spid="4100"/>
                                        </p:tgtEl>
                                        <p:attrNameLst>
                                          <p:attrName>style.rotation</p:attrName>
                                        </p:attrNameLst>
                                      </p:cBhvr>
                                      <p:tavLst>
                                        <p:tav tm="0">
                                          <p:val>
                                            <p:fltVal val="90"/>
                                          </p:val>
                                        </p:tav>
                                        <p:tav tm="100000">
                                          <p:val>
                                            <p:fltVal val="0"/>
                                          </p:val>
                                        </p:tav>
                                      </p:tavLst>
                                    </p:anim>
                                    <p:animEffect transition="in" filter="fade">
                                      <p:cBhvr>
                                        <p:cTn id="18" dur="10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2">
            <a:extLst>
              <a:ext uri="{FF2B5EF4-FFF2-40B4-BE49-F238E27FC236}">
                <a16:creationId xmlns:a16="http://schemas.microsoft.com/office/drawing/2014/main" id="{564454DE-E5F8-4F2B-C171-BBE65074150A}"/>
              </a:ext>
            </a:extLst>
          </p:cNvPr>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4099" name="Rectangle 13">
            <a:extLst>
              <a:ext uri="{FF2B5EF4-FFF2-40B4-BE49-F238E27FC236}">
                <a16:creationId xmlns:a16="http://schemas.microsoft.com/office/drawing/2014/main" id="{6B2650FA-C6F8-73B7-FAE1-663E3FBFEEC8}"/>
              </a:ext>
            </a:extLst>
          </p:cNvPr>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4100" name="Rectangle 14">
            <a:extLst>
              <a:ext uri="{FF2B5EF4-FFF2-40B4-BE49-F238E27FC236}">
                <a16:creationId xmlns:a16="http://schemas.microsoft.com/office/drawing/2014/main" id="{243C0E1F-0801-1906-F85D-934CEC49537A}"/>
              </a:ext>
            </a:extLst>
          </p:cNvPr>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4101" name="Rectangle 15">
            <a:extLst>
              <a:ext uri="{FF2B5EF4-FFF2-40B4-BE49-F238E27FC236}">
                <a16:creationId xmlns:a16="http://schemas.microsoft.com/office/drawing/2014/main" id="{1C5C0E03-B820-11C6-B9D2-285A9DE32600}"/>
              </a:ext>
            </a:extLst>
          </p:cNvPr>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4102" name="Rectangle 16">
            <a:extLst>
              <a:ext uri="{FF2B5EF4-FFF2-40B4-BE49-F238E27FC236}">
                <a16:creationId xmlns:a16="http://schemas.microsoft.com/office/drawing/2014/main" id="{41B59976-ADA1-653C-E72D-433B21C4B7D8}"/>
              </a:ext>
            </a:extLst>
          </p:cNvPr>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4103" name="Rectangle 17">
            <a:extLst>
              <a:ext uri="{FF2B5EF4-FFF2-40B4-BE49-F238E27FC236}">
                <a16:creationId xmlns:a16="http://schemas.microsoft.com/office/drawing/2014/main" id="{E0128B76-41DB-58A1-FF4D-3F9944A06327}"/>
              </a:ext>
            </a:extLst>
          </p:cNvPr>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4104" name="Rectangle 18">
            <a:extLst>
              <a:ext uri="{FF2B5EF4-FFF2-40B4-BE49-F238E27FC236}">
                <a16:creationId xmlns:a16="http://schemas.microsoft.com/office/drawing/2014/main" id="{255F6186-5B5F-398B-1677-9E61B9113E10}"/>
              </a:ext>
            </a:extLst>
          </p:cNvPr>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4105" name="Rectangle 21">
            <a:extLst>
              <a:ext uri="{FF2B5EF4-FFF2-40B4-BE49-F238E27FC236}">
                <a16:creationId xmlns:a16="http://schemas.microsoft.com/office/drawing/2014/main" id="{839871C9-38CF-64AB-22B4-C7BC8A0F4AA9}"/>
              </a:ext>
            </a:extLst>
          </p:cNvPr>
          <p:cNvSpPr>
            <a:spLocks noChangeArrowheads="1"/>
          </p:cNvSpPr>
          <p:nvPr/>
        </p:nvSpPr>
        <p:spPr bwMode="auto">
          <a:xfrm>
            <a:off x="1066800" y="-76200"/>
            <a:ext cx="190308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3600" i="0" dirty="0">
                <a:solidFill>
                  <a:srgbClr val="FF0000"/>
                </a:solidFill>
                <a:latin typeface="Arial" panose="020B0604020202020204" pitchFamily="34" charset="0"/>
              </a:rPr>
              <a:t> Outline</a:t>
            </a:r>
          </a:p>
        </p:txBody>
      </p:sp>
      <p:sp>
        <p:nvSpPr>
          <p:cNvPr id="861215" name="Rectangle 31">
            <a:extLst>
              <a:ext uri="{FF2B5EF4-FFF2-40B4-BE49-F238E27FC236}">
                <a16:creationId xmlns:a16="http://schemas.microsoft.com/office/drawing/2014/main" id="{5C61AD2D-6673-F61A-554F-A2999A27E137}"/>
              </a:ext>
            </a:extLst>
          </p:cNvPr>
          <p:cNvSpPr>
            <a:spLocks noChangeArrowheads="1"/>
          </p:cNvSpPr>
          <p:nvPr/>
        </p:nvSpPr>
        <p:spPr bwMode="auto">
          <a:xfrm>
            <a:off x="152400" y="1066800"/>
            <a:ext cx="8458200" cy="762000"/>
          </a:xfrm>
          <a:prstGeom prst="rect">
            <a:avLst/>
          </a:prstGeom>
          <a:noFill/>
          <a:ln w="9525">
            <a:noFill/>
            <a:miter lim="800000"/>
            <a:headEnd/>
            <a:tailEnd/>
          </a:ln>
          <a:effectLst/>
        </p:spPr>
        <p:txBody>
          <a:bodyPr/>
          <a:lstStyle/>
          <a:p>
            <a:pPr algn="just" eaLnBrk="0" hangingPunct="0">
              <a:lnSpc>
                <a:spcPct val="150000"/>
              </a:lnSpc>
              <a:defRPr/>
            </a:pPr>
            <a:r>
              <a:rPr lang="en-US" dirty="0">
                <a:solidFill>
                  <a:srgbClr val="C00000"/>
                </a:solidFill>
                <a:effectLst>
                  <a:outerShdw blurRad="38100" dist="38100" dir="2700000" algn="tl">
                    <a:srgbClr val="C0C0C0"/>
                  </a:outerShdw>
                </a:effectLst>
                <a:latin typeface="Times" pitchFamily="18" charset="0"/>
              </a:rPr>
              <a:t>  2.2.1  </a:t>
            </a:r>
            <a:r>
              <a:rPr lang="en-US" dirty="0">
                <a:solidFill>
                  <a:srgbClr val="0000CC"/>
                </a:solidFill>
                <a:effectLst>
                  <a:outerShdw blurRad="38100" dist="38100" dir="2700000" algn="tl">
                    <a:srgbClr val="C0C0C0"/>
                  </a:outerShdw>
                </a:effectLst>
                <a:latin typeface="Times" pitchFamily="18" charset="0"/>
              </a:rPr>
              <a:t>DLC  SERVICES</a:t>
            </a:r>
          </a:p>
          <a:p>
            <a:pPr algn="just" eaLnBrk="0" hangingPunct="0">
              <a:lnSpc>
                <a:spcPct val="150000"/>
              </a:lnSpc>
              <a:defRPr/>
            </a:pPr>
            <a:r>
              <a:rPr lang="en-US" dirty="0">
                <a:solidFill>
                  <a:srgbClr val="0000CC"/>
                </a:solidFill>
                <a:effectLst>
                  <a:outerShdw blurRad="38100" dist="38100" dir="2700000" algn="tl">
                    <a:srgbClr val="C0C0C0"/>
                  </a:outerShdw>
                </a:effectLst>
                <a:latin typeface="Times" pitchFamily="18" charset="0"/>
              </a:rPr>
              <a:t>	Framing</a:t>
            </a:r>
          </a:p>
          <a:p>
            <a:pPr algn="just" eaLnBrk="0" hangingPunct="0">
              <a:lnSpc>
                <a:spcPct val="150000"/>
              </a:lnSpc>
              <a:defRPr/>
            </a:pPr>
            <a:r>
              <a:rPr lang="en-US" dirty="0">
                <a:solidFill>
                  <a:srgbClr val="0000CC"/>
                </a:solidFill>
                <a:effectLst>
                  <a:outerShdw blurRad="38100" dist="38100" dir="2700000" algn="tl">
                    <a:srgbClr val="C0C0C0"/>
                  </a:outerShdw>
                </a:effectLst>
                <a:latin typeface="Times" pitchFamily="18" charset="0"/>
              </a:rPr>
              <a:t>	Flow and error control</a:t>
            </a:r>
          </a:p>
          <a:p>
            <a:pPr algn="just" eaLnBrk="0" hangingPunct="0">
              <a:lnSpc>
                <a:spcPct val="150000"/>
              </a:lnSpc>
              <a:defRPr/>
            </a:pPr>
            <a:r>
              <a:rPr lang="en-US" dirty="0">
                <a:solidFill>
                  <a:srgbClr val="0000CC"/>
                </a:solidFill>
                <a:effectLst>
                  <a:outerShdw blurRad="38100" dist="38100" dir="2700000" algn="tl">
                    <a:srgbClr val="C0C0C0"/>
                  </a:outerShdw>
                </a:effectLst>
                <a:latin typeface="Times" pitchFamily="18" charset="0"/>
              </a:rPr>
              <a:t>	</a:t>
            </a:r>
            <a:endParaRPr lang="en-US" dirty="0">
              <a:solidFill>
                <a:srgbClr val="C00000"/>
              </a:solidFill>
              <a:effectLst>
                <a:outerShdw blurRad="38100" dist="38100" dir="2700000" algn="tl">
                  <a:srgbClr val="C0C0C0"/>
                </a:outerShdw>
              </a:effectLst>
              <a:latin typeface="Times" pitchFamily="18" charset="0"/>
            </a:endParaRPr>
          </a:p>
        </p:txBody>
      </p:sp>
      <p:sp>
        <p:nvSpPr>
          <p:cNvPr id="11" name="Rectangle 31">
            <a:extLst>
              <a:ext uri="{FF2B5EF4-FFF2-40B4-BE49-F238E27FC236}">
                <a16:creationId xmlns:a16="http://schemas.microsoft.com/office/drawing/2014/main" id="{E37EB07B-736E-755F-BA4F-5F13A897569D}"/>
              </a:ext>
            </a:extLst>
          </p:cNvPr>
          <p:cNvSpPr>
            <a:spLocks noChangeArrowheads="1"/>
          </p:cNvSpPr>
          <p:nvPr/>
        </p:nvSpPr>
        <p:spPr bwMode="auto">
          <a:xfrm>
            <a:off x="152400" y="3352800"/>
            <a:ext cx="8458200" cy="762000"/>
          </a:xfrm>
          <a:prstGeom prst="rect">
            <a:avLst/>
          </a:prstGeom>
          <a:noFill/>
          <a:ln w="9525">
            <a:noFill/>
            <a:miter lim="800000"/>
            <a:headEnd/>
            <a:tailEnd/>
          </a:ln>
          <a:effectLst/>
        </p:spPr>
        <p:txBody>
          <a:bodyPr/>
          <a:lstStyle/>
          <a:p>
            <a:pPr algn="just" eaLnBrk="0" hangingPunct="0">
              <a:lnSpc>
                <a:spcPct val="150000"/>
              </a:lnSpc>
              <a:defRPr/>
            </a:pPr>
            <a:r>
              <a:rPr lang="en-US" dirty="0">
                <a:solidFill>
                  <a:srgbClr val="C00000"/>
                </a:solidFill>
                <a:effectLst>
                  <a:outerShdw blurRad="38100" dist="38100" dir="2700000" algn="tl">
                    <a:srgbClr val="C0C0C0"/>
                  </a:outerShdw>
                </a:effectLst>
                <a:latin typeface="Times" pitchFamily="18" charset="0"/>
              </a:rPr>
              <a:t>  2.2.2  </a:t>
            </a:r>
            <a:r>
              <a:rPr lang="en-US" dirty="0">
                <a:solidFill>
                  <a:srgbClr val="0000CC"/>
                </a:solidFill>
                <a:effectLst>
                  <a:outerShdw blurRad="38100" dist="38100" dir="2700000" algn="tl">
                    <a:srgbClr val="C0C0C0"/>
                  </a:outerShdw>
                </a:effectLst>
                <a:latin typeface="Times" pitchFamily="18" charset="0"/>
              </a:rPr>
              <a:t>DATA-LINK LAYER PROTOCOLS</a:t>
            </a:r>
          </a:p>
          <a:p>
            <a:pPr algn="just" eaLnBrk="0" hangingPunct="0">
              <a:lnSpc>
                <a:spcPct val="150000"/>
              </a:lnSpc>
              <a:defRPr/>
            </a:pPr>
            <a:r>
              <a:rPr lang="en-US" dirty="0">
                <a:solidFill>
                  <a:srgbClr val="0000CC"/>
                </a:solidFill>
                <a:effectLst>
                  <a:outerShdw blurRad="38100" dist="38100" dir="2700000" algn="tl">
                    <a:srgbClr val="C0C0C0"/>
                  </a:outerShdw>
                </a:effectLst>
                <a:latin typeface="Times" pitchFamily="18" charset="0"/>
              </a:rPr>
              <a:t>	Simple protocol</a:t>
            </a:r>
          </a:p>
          <a:p>
            <a:pPr algn="just" eaLnBrk="0" hangingPunct="0">
              <a:lnSpc>
                <a:spcPct val="150000"/>
              </a:lnSpc>
              <a:defRPr/>
            </a:pPr>
            <a:r>
              <a:rPr lang="en-US" dirty="0">
                <a:solidFill>
                  <a:srgbClr val="0000CC"/>
                </a:solidFill>
                <a:effectLst>
                  <a:outerShdw blurRad="38100" dist="38100" dir="2700000" algn="tl">
                    <a:srgbClr val="C0C0C0"/>
                  </a:outerShdw>
                </a:effectLst>
                <a:latin typeface="Times" pitchFamily="18" charset="0"/>
              </a:rPr>
              <a:t>	Stop and wait protocol</a:t>
            </a:r>
          </a:p>
          <a:p>
            <a:pPr algn="just" eaLnBrk="0" hangingPunct="0">
              <a:lnSpc>
                <a:spcPct val="150000"/>
              </a:lnSpc>
              <a:defRPr/>
            </a:pPr>
            <a:r>
              <a:rPr lang="en-US" dirty="0">
                <a:solidFill>
                  <a:srgbClr val="0000CC"/>
                </a:solidFill>
                <a:effectLst>
                  <a:outerShdw blurRad="38100" dist="38100" dir="2700000" algn="tl">
                    <a:srgbClr val="C0C0C0"/>
                  </a:outerShdw>
                </a:effectLst>
                <a:latin typeface="Times" pitchFamily="18" charset="0"/>
              </a:rPr>
              <a:t>	Piggybacking</a:t>
            </a:r>
          </a:p>
          <a:p>
            <a:pPr algn="just" eaLnBrk="0" hangingPunct="0">
              <a:lnSpc>
                <a:spcPct val="150000"/>
              </a:lnSpc>
              <a:defRPr/>
            </a:pPr>
            <a:endParaRPr lang="en-US" dirty="0">
              <a:solidFill>
                <a:srgbClr val="0000CC"/>
              </a:solidFill>
              <a:effectLst>
                <a:outerShdw blurRad="38100" dist="38100" dir="2700000" algn="tl">
                  <a:srgbClr val="C0C0C0"/>
                </a:outerShdw>
              </a:effectLst>
              <a:latin typeface="Times" pitchFamily="18" charset="0"/>
            </a:endParaRPr>
          </a:p>
          <a:p>
            <a:pPr algn="just" eaLnBrk="0" hangingPunct="0">
              <a:lnSpc>
                <a:spcPct val="150000"/>
              </a:lnSpc>
              <a:defRPr/>
            </a:pPr>
            <a:r>
              <a:rPr lang="en-US" dirty="0">
                <a:solidFill>
                  <a:srgbClr val="0000CC"/>
                </a:solidFill>
                <a:effectLst>
                  <a:outerShdw blurRad="38100" dist="38100" dir="2700000" algn="tl">
                    <a:srgbClr val="C0C0C0"/>
                  </a:outerShdw>
                </a:effectLst>
                <a:latin typeface="Times" pitchFamily="18" charset="0"/>
              </a:rPr>
              <a:t>	</a:t>
            </a:r>
            <a:endParaRPr lang="en-US" dirty="0">
              <a:solidFill>
                <a:srgbClr val="C00000"/>
              </a:solidFill>
              <a:effectLst>
                <a:outerShdw blurRad="38100" dist="38100" dir="2700000" algn="tl">
                  <a:srgbClr val="C0C0C0"/>
                </a:outerShdw>
              </a:effectLst>
              <a:latin typeface="Times"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861215">
                                            <p:txEl>
                                              <p:pRg st="0" end="0"/>
                                            </p:txEl>
                                          </p:spTgt>
                                        </p:tgtEl>
                                        <p:attrNameLst>
                                          <p:attrName>style.visibility</p:attrName>
                                        </p:attrNameLst>
                                      </p:cBhvr>
                                      <p:to>
                                        <p:strVal val="visible"/>
                                      </p:to>
                                    </p:set>
                                    <p:animEffect transition="in" filter="wipe(left)">
                                      <p:cBhvr>
                                        <p:cTn id="7" dur="500"/>
                                        <p:tgtEl>
                                          <p:spTgt spid="8612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861215">
                                            <p:txEl>
                                              <p:pRg st="1" end="1"/>
                                            </p:txEl>
                                          </p:spTgt>
                                        </p:tgtEl>
                                        <p:attrNameLst>
                                          <p:attrName>style.visibility</p:attrName>
                                        </p:attrNameLst>
                                      </p:cBhvr>
                                      <p:to>
                                        <p:strVal val="visible"/>
                                      </p:to>
                                    </p:set>
                                    <p:animEffect transition="in" filter="wipe(left)">
                                      <p:cBhvr>
                                        <p:cTn id="12" dur="500"/>
                                        <p:tgtEl>
                                          <p:spTgt spid="86121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861215">
                                            <p:txEl>
                                              <p:pRg st="2" end="2"/>
                                            </p:txEl>
                                          </p:spTgt>
                                        </p:tgtEl>
                                        <p:attrNameLst>
                                          <p:attrName>style.visibility</p:attrName>
                                        </p:attrNameLst>
                                      </p:cBhvr>
                                      <p:to>
                                        <p:strVal val="visible"/>
                                      </p:to>
                                    </p:set>
                                    <p:animEffect transition="in" filter="wipe(left)">
                                      <p:cBhvr>
                                        <p:cTn id="17" dur="500"/>
                                        <p:tgtEl>
                                          <p:spTgt spid="86121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861215">
                                            <p:txEl>
                                              <p:pRg st="3" end="3"/>
                                            </p:txEl>
                                          </p:spTgt>
                                        </p:tgtEl>
                                        <p:attrNameLst>
                                          <p:attrName>style.visibility</p:attrName>
                                        </p:attrNameLst>
                                      </p:cBhvr>
                                      <p:to>
                                        <p:strVal val="visible"/>
                                      </p:to>
                                    </p:set>
                                    <p:animEffect transition="in" filter="wipe(left)">
                                      <p:cBhvr>
                                        <p:cTn id="22" dur="500"/>
                                        <p:tgtEl>
                                          <p:spTgt spid="861215">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11">
                                            <p:txEl>
                                              <p:pRg st="0" end="0"/>
                                            </p:txEl>
                                          </p:spTgt>
                                        </p:tgtEl>
                                        <p:attrNameLst>
                                          <p:attrName>style.visibility</p:attrName>
                                        </p:attrNameLst>
                                      </p:cBhvr>
                                      <p:to>
                                        <p:strVal val="visible"/>
                                      </p:to>
                                    </p:set>
                                    <p:animEffect transition="in" filter="wipe(left)">
                                      <p:cBhvr>
                                        <p:cTn id="27" dur="500"/>
                                        <p:tgtEl>
                                          <p:spTgt spid="11">
                                            <p:txEl>
                                              <p:pRg st="0" end="0"/>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11">
                                            <p:txEl>
                                              <p:pRg st="1" end="1"/>
                                            </p:txEl>
                                          </p:spTgt>
                                        </p:tgtEl>
                                        <p:attrNameLst>
                                          <p:attrName>style.visibility</p:attrName>
                                        </p:attrNameLst>
                                      </p:cBhvr>
                                      <p:to>
                                        <p:strVal val="visible"/>
                                      </p:to>
                                    </p:set>
                                    <p:animEffect transition="in" filter="wipe(left)">
                                      <p:cBhvr>
                                        <p:cTn id="32" dur="500"/>
                                        <p:tgtEl>
                                          <p:spTgt spid="11">
                                            <p:txEl>
                                              <p:pRg st="1" end="1"/>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nodeType="clickEffect">
                                  <p:stCondLst>
                                    <p:cond delay="0"/>
                                  </p:stCondLst>
                                  <p:childTnLst>
                                    <p:set>
                                      <p:cBhvr>
                                        <p:cTn id="36" dur="1" fill="hold">
                                          <p:stCondLst>
                                            <p:cond delay="0"/>
                                          </p:stCondLst>
                                        </p:cTn>
                                        <p:tgtEl>
                                          <p:spTgt spid="11">
                                            <p:txEl>
                                              <p:pRg st="2" end="2"/>
                                            </p:txEl>
                                          </p:spTgt>
                                        </p:tgtEl>
                                        <p:attrNameLst>
                                          <p:attrName>style.visibility</p:attrName>
                                        </p:attrNameLst>
                                      </p:cBhvr>
                                      <p:to>
                                        <p:strVal val="visible"/>
                                      </p:to>
                                    </p:set>
                                    <p:animEffect transition="in" filter="wipe(left)">
                                      <p:cBhvr>
                                        <p:cTn id="37" dur="500"/>
                                        <p:tgtEl>
                                          <p:spTgt spid="11">
                                            <p:txEl>
                                              <p:pRg st="2" end="2"/>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nodeType="clickEffect">
                                  <p:stCondLst>
                                    <p:cond delay="0"/>
                                  </p:stCondLst>
                                  <p:childTnLst>
                                    <p:set>
                                      <p:cBhvr>
                                        <p:cTn id="41" dur="1" fill="hold">
                                          <p:stCondLst>
                                            <p:cond delay="0"/>
                                          </p:stCondLst>
                                        </p:cTn>
                                        <p:tgtEl>
                                          <p:spTgt spid="11">
                                            <p:txEl>
                                              <p:pRg st="3" end="3"/>
                                            </p:txEl>
                                          </p:spTgt>
                                        </p:tgtEl>
                                        <p:attrNameLst>
                                          <p:attrName>style.visibility</p:attrName>
                                        </p:attrNameLst>
                                      </p:cBhvr>
                                      <p:to>
                                        <p:strVal val="visible"/>
                                      </p:to>
                                    </p:set>
                                    <p:animEffect transition="in" filter="wipe(left)">
                                      <p:cBhvr>
                                        <p:cTn id="42" dur="500"/>
                                        <p:tgtEl>
                                          <p:spTgt spid="11">
                                            <p:txEl>
                                              <p:pRg st="3" end="3"/>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nodeType="clickEffect">
                                  <p:stCondLst>
                                    <p:cond delay="0"/>
                                  </p:stCondLst>
                                  <p:childTnLst>
                                    <p:set>
                                      <p:cBhvr>
                                        <p:cTn id="46" dur="1" fill="hold">
                                          <p:stCondLst>
                                            <p:cond delay="0"/>
                                          </p:stCondLst>
                                        </p:cTn>
                                        <p:tgtEl>
                                          <p:spTgt spid="11">
                                            <p:txEl>
                                              <p:pRg st="5" end="5"/>
                                            </p:txEl>
                                          </p:spTgt>
                                        </p:tgtEl>
                                        <p:attrNameLst>
                                          <p:attrName>style.visibility</p:attrName>
                                        </p:attrNameLst>
                                      </p:cBhvr>
                                      <p:to>
                                        <p:strVal val="visible"/>
                                      </p:to>
                                    </p:set>
                                    <p:animEffect transition="in" filter="wipe(left)">
                                      <p:cBhvr>
                                        <p:cTn id="47" dur="500"/>
                                        <p:tgtEl>
                                          <p:spTgt spid="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0">
            <a:extLst>
              <a:ext uri="{FF2B5EF4-FFF2-40B4-BE49-F238E27FC236}">
                <a16:creationId xmlns:a16="http://schemas.microsoft.com/office/drawing/2014/main" id="{0C7B0F86-0134-0BC7-4F09-9BECD99F87B7}"/>
              </a:ext>
            </a:extLst>
          </p:cNvPr>
          <p:cNvSpPr txBox="1">
            <a:spLocks noChangeArrowheads="1"/>
          </p:cNvSpPr>
          <p:nvPr/>
        </p:nvSpPr>
        <p:spPr bwMode="auto">
          <a:xfrm>
            <a:off x="76200" y="696913"/>
            <a:ext cx="8839200"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b="0" i="0">
                <a:latin typeface="Times New Roman" panose="02020603050405020304" pitchFamily="18" charset="0"/>
                <a:cs typeface="Times New Roman" panose="02020603050405020304" pitchFamily="18" charset="0"/>
              </a:rPr>
              <a:t>Figure 111.9 shows an example of communication using this protocol. It is very simple. The sender sends frames one after another without even thinking about the receiver.</a:t>
            </a:r>
          </a:p>
        </p:txBody>
      </p:sp>
      <p:grpSp>
        <p:nvGrpSpPr>
          <p:cNvPr id="22531" name="Group 23">
            <a:extLst>
              <a:ext uri="{FF2B5EF4-FFF2-40B4-BE49-F238E27FC236}">
                <a16:creationId xmlns:a16="http://schemas.microsoft.com/office/drawing/2014/main" id="{11AE2DBA-E962-2B95-BB76-B7AE660A98BE}"/>
              </a:ext>
            </a:extLst>
          </p:cNvPr>
          <p:cNvGrpSpPr>
            <a:grpSpLocks/>
          </p:cNvGrpSpPr>
          <p:nvPr/>
        </p:nvGrpSpPr>
        <p:grpSpPr bwMode="auto">
          <a:xfrm>
            <a:off x="0" y="0"/>
            <a:ext cx="9144000" cy="609600"/>
            <a:chOff x="0" y="2448"/>
            <a:chExt cx="5760" cy="384"/>
          </a:xfrm>
        </p:grpSpPr>
        <p:sp>
          <p:nvSpPr>
            <p:cNvPr id="22533" name="Rectangle 22">
              <a:extLst>
                <a:ext uri="{FF2B5EF4-FFF2-40B4-BE49-F238E27FC236}">
                  <a16:creationId xmlns:a16="http://schemas.microsoft.com/office/drawing/2014/main" id="{CD1796B3-7581-4DCC-D96B-6F2050F97216}"/>
                </a:ext>
              </a:extLst>
            </p:cNvPr>
            <p:cNvSpPr>
              <a:spLocks noChangeArrowheads="1"/>
            </p:cNvSpPr>
            <p:nvPr/>
          </p:nvSpPr>
          <p:spPr bwMode="auto">
            <a:xfrm>
              <a:off x="0" y="2448"/>
              <a:ext cx="5760" cy="384"/>
            </a:xfrm>
            <a:prstGeom prst="rect">
              <a:avLst/>
            </a:prstGeom>
            <a:solidFill>
              <a:srgbClr val="2CB843"/>
            </a:solidFill>
            <a:ln w="9525">
              <a:solidFill>
                <a:srgbClr val="00CC00"/>
              </a:solidFill>
              <a:miter lim="800000"/>
              <a:headEnd/>
              <a:tailEnd/>
            </a:ln>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22534" name="Text Box 15">
              <a:extLst>
                <a:ext uri="{FF2B5EF4-FFF2-40B4-BE49-F238E27FC236}">
                  <a16:creationId xmlns:a16="http://schemas.microsoft.com/office/drawing/2014/main" id="{2FCEBAF8-5482-A72E-09A8-56390EFC06D4}"/>
                </a:ext>
              </a:extLst>
            </p:cNvPr>
            <p:cNvSpPr txBox="1">
              <a:spLocks noChangeArrowheads="1"/>
            </p:cNvSpPr>
            <p:nvPr/>
          </p:nvSpPr>
          <p:spPr bwMode="auto">
            <a:xfrm>
              <a:off x="0" y="2448"/>
              <a:ext cx="2029" cy="371"/>
            </a:xfrm>
            <a:prstGeom prst="rect">
              <a:avLst/>
            </a:prstGeom>
            <a:solidFill>
              <a:srgbClr val="2CB843"/>
            </a:solidFill>
            <a:ln w="9525">
              <a:solidFill>
                <a:srgbClr val="00CC00"/>
              </a:solidFill>
              <a:miter lim="800000"/>
              <a:headEnd/>
              <a:tailEnd/>
            </a:ln>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a:solidFill>
                    <a:schemeClr val="bg1"/>
                  </a:solidFill>
                  <a:latin typeface="Tahoma" panose="020B0604030504040204" pitchFamily="34" charset="0"/>
                  <a:ea typeface="Adobe Gothic Std B"/>
                  <a:cs typeface="Adobe Gothic Std B"/>
                </a:rPr>
                <a:t>Example 111.2</a:t>
              </a:r>
            </a:p>
          </p:txBody>
        </p:sp>
      </p:grpSp>
      <p:sp>
        <p:nvSpPr>
          <p:cNvPr id="22532" name="Slide Number Placeholder 1">
            <a:extLst>
              <a:ext uri="{FF2B5EF4-FFF2-40B4-BE49-F238E27FC236}">
                <a16:creationId xmlns:a16="http://schemas.microsoft.com/office/drawing/2014/main" id="{CA9C3D29-E1DE-C9AE-0268-D3FB2009FE36}"/>
              </a:ext>
            </a:extLst>
          </p:cNvPr>
          <p:cNvSpPr txBox="1">
            <a:spLocks noGrp="1"/>
          </p:cNvSpPr>
          <p:nvPr/>
        </p:nvSpPr>
        <p:spPr bwMode="auto">
          <a:xfrm>
            <a:off x="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88B8F953-F3F7-4E1E-BDC8-31390C075A17}" type="slidenum">
              <a:rPr lang="en-US" altLang="en-US" sz="1200" i="0">
                <a:latin typeface="Arial" panose="020B0604020202020204" pitchFamily="34" charset="0"/>
              </a:rPr>
              <a:pPr eaLnBrk="1" hangingPunct="1"/>
              <a:t>20</a:t>
            </a:fld>
            <a:endParaRPr lang="en-US" altLang="en-US" sz="1200" i="0">
              <a:latin typeface="Arial" panose="020B060402020202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1">
            <a:extLst>
              <a:ext uri="{FF2B5EF4-FFF2-40B4-BE49-F238E27FC236}">
                <a16:creationId xmlns:a16="http://schemas.microsoft.com/office/drawing/2014/main" id="{A925EA63-3128-7F81-1F22-CED51F1DB988}"/>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8E27651E-F828-4893-9FCC-45BF2FE828B9}" type="slidenum">
              <a:rPr lang="en-US" altLang="en-US" sz="1200" i="0">
                <a:latin typeface="Arial" panose="020B0604020202020204" pitchFamily="34" charset="0"/>
              </a:rPr>
              <a:pPr eaLnBrk="1" hangingPunct="1"/>
              <a:t>21</a:t>
            </a:fld>
            <a:endParaRPr lang="en-US" altLang="en-US" sz="1200" i="0">
              <a:latin typeface="Arial" panose="020B0604020202020204" pitchFamily="34" charset="0"/>
            </a:endParaRPr>
          </a:p>
        </p:txBody>
      </p:sp>
      <p:sp>
        <p:nvSpPr>
          <p:cNvPr id="23555" name="Rectangle 14">
            <a:extLst>
              <a:ext uri="{FF2B5EF4-FFF2-40B4-BE49-F238E27FC236}">
                <a16:creationId xmlns:a16="http://schemas.microsoft.com/office/drawing/2014/main" id="{C0D03658-4280-2EAC-8C61-FEA7D0834A1E}"/>
              </a:ext>
            </a:extLst>
          </p:cNvPr>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111.9:  </a:t>
            </a:r>
            <a:r>
              <a:rPr lang="en-US" altLang="en-US" sz="2000">
                <a:latin typeface="Times-BoldItalic"/>
              </a:rPr>
              <a:t>Flow diagram for Example 111.2 </a:t>
            </a:r>
          </a:p>
        </p:txBody>
      </p:sp>
      <p:pic>
        <p:nvPicPr>
          <p:cNvPr id="5122" name="Picture 2">
            <a:extLst>
              <a:ext uri="{FF2B5EF4-FFF2-40B4-BE49-F238E27FC236}">
                <a16:creationId xmlns:a16="http://schemas.microsoft.com/office/drawing/2014/main" id="{B2A9F71A-3FFC-BBA7-97AF-D6B7F5E5A7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876425"/>
            <a:ext cx="7340600" cy="3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3">
            <a:extLst>
              <a:ext uri="{FF2B5EF4-FFF2-40B4-BE49-F238E27FC236}">
                <a16:creationId xmlns:a16="http://schemas.microsoft.com/office/drawing/2014/main" id="{2A7E1F79-59C6-A5D0-247D-28CE7AA6E5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00163" y="3262313"/>
            <a:ext cx="11382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a:extLst>
              <a:ext uri="{FF2B5EF4-FFF2-40B4-BE49-F238E27FC236}">
                <a16:creationId xmlns:a16="http://schemas.microsoft.com/office/drawing/2014/main" id="{F113BDFA-1E2F-3E81-6264-D160C44576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00163" y="3957638"/>
            <a:ext cx="11382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4">
            <a:extLst>
              <a:ext uri="{FF2B5EF4-FFF2-40B4-BE49-F238E27FC236}">
                <a16:creationId xmlns:a16="http://schemas.microsoft.com/office/drawing/2014/main" id="{A2ABB9A2-3F9F-BFA7-C24C-B4D5EAA4DFC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3352800"/>
            <a:ext cx="350361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a:extLst>
              <a:ext uri="{FF2B5EF4-FFF2-40B4-BE49-F238E27FC236}">
                <a16:creationId xmlns:a16="http://schemas.microsoft.com/office/drawing/2014/main" id="{DD118276-2806-7828-765C-C00B91577F5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76513" y="4089400"/>
            <a:ext cx="3503612"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a:extLst>
              <a:ext uri="{FF2B5EF4-FFF2-40B4-BE49-F238E27FC236}">
                <a16:creationId xmlns:a16="http://schemas.microsoft.com/office/drawing/2014/main" id="{24D2406A-39A3-247A-1886-BDCB2C22B0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69038" y="3617913"/>
            <a:ext cx="113665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a:extLst>
              <a:ext uri="{FF2B5EF4-FFF2-40B4-BE49-F238E27FC236}">
                <a16:creationId xmlns:a16="http://schemas.microsoft.com/office/drawing/2014/main" id="{5D0A1622-875B-A98A-719E-D4B2204A75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69038" y="4327525"/>
            <a:ext cx="1136650"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5">
            <a:extLst>
              <a:ext uri="{FF2B5EF4-FFF2-40B4-BE49-F238E27FC236}">
                <a16:creationId xmlns:a16="http://schemas.microsoft.com/office/drawing/2014/main" id="{432117DA-F67A-7146-58C0-1AFF4BDB95A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7200" y="4616450"/>
            <a:ext cx="952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nodeType="clickEffect">
                                  <p:stCondLst>
                                    <p:cond delay="0"/>
                                  </p:stCondLst>
                                  <p:childTnLst>
                                    <p:set>
                                      <p:cBhvr>
                                        <p:cTn id="10" dur="1" fill="hold">
                                          <p:stCondLst>
                                            <p:cond delay="0"/>
                                          </p:stCondLst>
                                        </p:cTn>
                                        <p:tgtEl>
                                          <p:spTgt spid="5123"/>
                                        </p:tgtEl>
                                        <p:attrNameLst>
                                          <p:attrName>style.visibility</p:attrName>
                                        </p:attrNameLst>
                                      </p:cBhvr>
                                      <p:to>
                                        <p:strVal val="visible"/>
                                      </p:to>
                                    </p:set>
                                    <p:animEffect transition="in" filter="wipe(left)">
                                      <p:cBhvr>
                                        <p:cTn id="11" dur="2000"/>
                                        <p:tgtEl>
                                          <p:spTgt spid="512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p:cTn id="15" dur="1" fill="hold">
                                          <p:stCondLst>
                                            <p:cond delay="0"/>
                                          </p:stCondLst>
                                        </p:cTn>
                                        <p:tgtEl>
                                          <p:spTgt spid="5124"/>
                                        </p:tgtEl>
                                        <p:attrNameLst>
                                          <p:attrName>style.visibility</p:attrName>
                                        </p:attrNameLst>
                                      </p:cBhvr>
                                      <p:to>
                                        <p:strVal val="visible"/>
                                      </p:to>
                                    </p:set>
                                    <p:animEffect transition="in" filter="wipe(left)">
                                      <p:cBhvr>
                                        <p:cTn id="16" dur="2000"/>
                                        <p:tgtEl>
                                          <p:spTgt spid="5124"/>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2000"/>
                                        <p:tgtEl>
                                          <p:spTgt spid="9"/>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1750"/>
                                        <p:tgtEl>
                                          <p:spTgt spid="6"/>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2000"/>
                                        <p:tgtEl>
                                          <p:spTgt spid="8"/>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nodeType="click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2000"/>
                                        <p:tgtEl>
                                          <p:spTgt spid="10"/>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nodeType="clickEffect">
                                  <p:stCondLst>
                                    <p:cond delay="0"/>
                                  </p:stCondLst>
                                  <p:childTnLst>
                                    <p:set>
                                      <p:cBhvr>
                                        <p:cTn id="40" dur="1" fill="hold">
                                          <p:stCondLst>
                                            <p:cond delay="0"/>
                                          </p:stCondLst>
                                        </p:cTn>
                                        <p:tgtEl>
                                          <p:spTgt spid="51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1">
            <a:extLst>
              <a:ext uri="{FF2B5EF4-FFF2-40B4-BE49-F238E27FC236}">
                <a16:creationId xmlns:a16="http://schemas.microsoft.com/office/drawing/2014/main" id="{25DE3747-47EC-D42D-7207-A35957E34140}"/>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1F55FCFF-549A-4702-A150-522F2E38BD4E}" type="slidenum">
              <a:rPr lang="en-US" altLang="en-US" sz="1200" i="0">
                <a:latin typeface="Arial" panose="020B0604020202020204" pitchFamily="34" charset="0"/>
              </a:rPr>
              <a:pPr eaLnBrk="1" hangingPunct="1"/>
              <a:t>22</a:t>
            </a:fld>
            <a:endParaRPr lang="en-US" altLang="en-US" sz="1200" i="0">
              <a:latin typeface="Arial" panose="020B0604020202020204" pitchFamily="34" charset="0"/>
            </a:endParaRPr>
          </a:p>
        </p:txBody>
      </p:sp>
      <p:sp>
        <p:nvSpPr>
          <p:cNvPr id="24579" name="Rectangle 2">
            <a:extLst>
              <a:ext uri="{FF2B5EF4-FFF2-40B4-BE49-F238E27FC236}">
                <a16:creationId xmlns:a16="http://schemas.microsoft.com/office/drawing/2014/main" id="{45A638ED-EEE5-C122-D91C-BE72C548F407}"/>
              </a:ext>
            </a:extLst>
          </p:cNvPr>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4580" name="Rectangle 3">
            <a:extLst>
              <a:ext uri="{FF2B5EF4-FFF2-40B4-BE49-F238E27FC236}">
                <a16:creationId xmlns:a16="http://schemas.microsoft.com/office/drawing/2014/main" id="{1A847344-9B9B-C8A0-1138-745874BF281B}"/>
              </a:ext>
            </a:extLst>
          </p:cNvPr>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4581" name="Rectangle 4">
            <a:extLst>
              <a:ext uri="{FF2B5EF4-FFF2-40B4-BE49-F238E27FC236}">
                <a16:creationId xmlns:a16="http://schemas.microsoft.com/office/drawing/2014/main" id="{0567C199-A257-CD98-534B-75964AEF0BA8}"/>
              </a:ext>
            </a:extLst>
          </p:cNvPr>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4582" name="Rectangle 5">
            <a:extLst>
              <a:ext uri="{FF2B5EF4-FFF2-40B4-BE49-F238E27FC236}">
                <a16:creationId xmlns:a16="http://schemas.microsoft.com/office/drawing/2014/main" id="{6BEFC773-6033-BE9C-A7BD-9D035B567B8B}"/>
              </a:ext>
            </a:extLst>
          </p:cNvPr>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4583" name="Rectangle 6">
            <a:extLst>
              <a:ext uri="{FF2B5EF4-FFF2-40B4-BE49-F238E27FC236}">
                <a16:creationId xmlns:a16="http://schemas.microsoft.com/office/drawing/2014/main" id="{FD7EFED4-CCE7-F39E-CEA3-E2D972346ABB}"/>
              </a:ext>
            </a:extLst>
          </p:cNvPr>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4584" name="Rectangle 7">
            <a:extLst>
              <a:ext uri="{FF2B5EF4-FFF2-40B4-BE49-F238E27FC236}">
                <a16:creationId xmlns:a16="http://schemas.microsoft.com/office/drawing/2014/main" id="{D5C313DF-017E-471D-900C-BD005F6ED31F}"/>
              </a:ext>
            </a:extLst>
          </p:cNvPr>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4585" name="Rectangle 8">
            <a:extLst>
              <a:ext uri="{FF2B5EF4-FFF2-40B4-BE49-F238E27FC236}">
                <a16:creationId xmlns:a16="http://schemas.microsoft.com/office/drawing/2014/main" id="{30E5C471-AFBC-41D5-F324-06BAD97D4F38}"/>
              </a:ext>
            </a:extLst>
          </p:cNvPr>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a:extLst>
              <a:ext uri="{FF2B5EF4-FFF2-40B4-BE49-F238E27FC236}">
                <a16:creationId xmlns:a16="http://schemas.microsoft.com/office/drawing/2014/main" id="{04D94892-FCE6-B78D-109F-C58410C9DA42}"/>
              </a:ext>
            </a:extLst>
          </p:cNvPr>
          <p:cNvSpPr txBox="1">
            <a:spLocks noChangeArrowheads="1"/>
          </p:cNvSpPr>
          <p:nvPr/>
        </p:nvSpPr>
        <p:spPr bwMode="auto">
          <a:xfrm>
            <a:off x="1143000" y="0"/>
            <a:ext cx="6242050" cy="641350"/>
          </a:xfrm>
          <a:prstGeom prst="rect">
            <a:avLst/>
          </a:prstGeom>
          <a:noFill/>
          <a:ln>
            <a:noFill/>
          </a:ln>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defRPr/>
            </a:pPr>
            <a:r>
              <a:rPr lang="en-US" sz="3600">
                <a:solidFill>
                  <a:schemeClr val="hlink"/>
                </a:solidFill>
                <a:effectLst>
                  <a:outerShdw blurRad="38100" dist="38100" dir="2700000" algn="tl">
                    <a:srgbClr val="C0C0C0"/>
                  </a:outerShdw>
                </a:effectLst>
                <a:latin typeface="Times New Roman" pitchFamily="18" charset="0"/>
              </a:rPr>
              <a:t>111.2.2  Stop-and-Wait Protocol</a:t>
            </a:r>
          </a:p>
        </p:txBody>
      </p:sp>
      <p:sp>
        <p:nvSpPr>
          <p:cNvPr id="24587" name="Rectangle 10">
            <a:extLst>
              <a:ext uri="{FF2B5EF4-FFF2-40B4-BE49-F238E27FC236}">
                <a16:creationId xmlns:a16="http://schemas.microsoft.com/office/drawing/2014/main" id="{34B9A4C3-14D7-EF85-E58F-A41C18E41F75}"/>
              </a:ext>
            </a:extLst>
          </p:cNvPr>
          <p:cNvSpPr>
            <a:spLocks noChangeArrowheads="1"/>
          </p:cNvSpPr>
          <p:nvPr/>
        </p:nvSpPr>
        <p:spPr bwMode="auto">
          <a:xfrm>
            <a:off x="381000" y="1293813"/>
            <a:ext cx="7924800" cy="39354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Our second protocol is called the Stop-and-Wait protocol, which uses both flow and error control. We show a primitive version of this protocol here, but we discuss the more sophisticated version in Chapter 23 when we have learned about sliding windows. In this protocol, the sender sends one frame at a time and waits for an acknowledgment before sending the next one. To detect corrupted frames, we need to add a CRC (see Chapter 10) to each data frame.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1">
            <a:extLst>
              <a:ext uri="{FF2B5EF4-FFF2-40B4-BE49-F238E27FC236}">
                <a16:creationId xmlns:a16="http://schemas.microsoft.com/office/drawing/2014/main" id="{25D9C1F8-50FC-6E89-7463-A2FD2FADDDEC}"/>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60F5AFDF-73C8-4272-BF19-9DD36619C118}" type="slidenum">
              <a:rPr lang="en-US" altLang="en-US" sz="1200" i="0">
                <a:latin typeface="Arial" panose="020B0604020202020204" pitchFamily="34" charset="0"/>
              </a:rPr>
              <a:pPr eaLnBrk="1" hangingPunct="1"/>
              <a:t>23</a:t>
            </a:fld>
            <a:endParaRPr lang="en-US" altLang="en-US" sz="1200" i="0">
              <a:latin typeface="Arial" panose="020B0604020202020204" pitchFamily="34" charset="0"/>
            </a:endParaRPr>
          </a:p>
        </p:txBody>
      </p:sp>
      <p:sp>
        <p:nvSpPr>
          <p:cNvPr id="25603" name="Rectangle 14">
            <a:extLst>
              <a:ext uri="{FF2B5EF4-FFF2-40B4-BE49-F238E27FC236}">
                <a16:creationId xmlns:a16="http://schemas.microsoft.com/office/drawing/2014/main" id="{2FB18C71-CA2E-62AB-88AE-CCE6F6389B5B}"/>
              </a:ext>
            </a:extLst>
          </p:cNvPr>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111.10:  </a:t>
            </a:r>
            <a:r>
              <a:rPr lang="en-US" altLang="en-US" sz="2000">
                <a:latin typeface="Times-BoldItalic"/>
              </a:rPr>
              <a:t>Stop-and-wait Protocol</a:t>
            </a:r>
          </a:p>
        </p:txBody>
      </p:sp>
      <p:pic>
        <p:nvPicPr>
          <p:cNvPr id="1026" name="Picture 2">
            <a:extLst>
              <a:ext uri="{FF2B5EF4-FFF2-40B4-BE49-F238E27FC236}">
                <a16:creationId xmlns:a16="http://schemas.microsoft.com/office/drawing/2014/main" id="{2376EAEE-3068-B980-10C5-3B8F633C8A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554288"/>
            <a:ext cx="8231188" cy="186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750" fill="hold"/>
                                        <p:tgtEl>
                                          <p:spTgt spid="1026"/>
                                        </p:tgtEl>
                                        <p:attrNameLst>
                                          <p:attrName>ppt_w</p:attrName>
                                        </p:attrNameLst>
                                      </p:cBhvr>
                                      <p:tavLst>
                                        <p:tav tm="0">
                                          <p:val>
                                            <p:fltVal val="0"/>
                                          </p:val>
                                        </p:tav>
                                        <p:tav tm="100000">
                                          <p:val>
                                            <p:strVal val="#ppt_w"/>
                                          </p:val>
                                        </p:tav>
                                      </p:tavLst>
                                    </p:anim>
                                    <p:anim calcmode="lin" valueType="num">
                                      <p:cBhvr>
                                        <p:cTn id="8" dur="1750" fill="hold"/>
                                        <p:tgtEl>
                                          <p:spTgt spid="1026"/>
                                        </p:tgtEl>
                                        <p:attrNameLst>
                                          <p:attrName>ppt_h</p:attrName>
                                        </p:attrNameLst>
                                      </p:cBhvr>
                                      <p:tavLst>
                                        <p:tav tm="0">
                                          <p:val>
                                            <p:fltVal val="0"/>
                                          </p:val>
                                        </p:tav>
                                        <p:tav tm="100000">
                                          <p:val>
                                            <p:strVal val="#ppt_h"/>
                                          </p:val>
                                        </p:tav>
                                      </p:tavLst>
                                    </p:anim>
                                    <p:animEffect transition="in" filter="fade">
                                      <p:cBhvr>
                                        <p:cTn id="9" dur="175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1">
            <a:extLst>
              <a:ext uri="{FF2B5EF4-FFF2-40B4-BE49-F238E27FC236}">
                <a16:creationId xmlns:a16="http://schemas.microsoft.com/office/drawing/2014/main" id="{B52891E1-0A6C-DFAF-A2BF-1F030E97F863}"/>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94E3B11D-15DF-4EB0-A866-41D306268B15}" type="slidenum">
              <a:rPr lang="en-US" altLang="en-US" sz="1200" i="0">
                <a:latin typeface="Arial" panose="020B0604020202020204" pitchFamily="34" charset="0"/>
              </a:rPr>
              <a:pPr eaLnBrk="1" hangingPunct="1"/>
              <a:t>24</a:t>
            </a:fld>
            <a:endParaRPr lang="en-US" altLang="en-US" sz="1200" i="0">
              <a:latin typeface="Arial" panose="020B0604020202020204" pitchFamily="34" charset="0"/>
            </a:endParaRPr>
          </a:p>
        </p:txBody>
      </p:sp>
      <p:sp>
        <p:nvSpPr>
          <p:cNvPr id="26627" name="Rectangle 14">
            <a:extLst>
              <a:ext uri="{FF2B5EF4-FFF2-40B4-BE49-F238E27FC236}">
                <a16:creationId xmlns:a16="http://schemas.microsoft.com/office/drawing/2014/main" id="{78BA998B-B586-EF3C-7A68-72FF78C72C71}"/>
              </a:ext>
            </a:extLst>
          </p:cNvPr>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111.11:  </a:t>
            </a:r>
            <a:r>
              <a:rPr lang="en-US" altLang="en-US" sz="2000">
                <a:latin typeface="Times-BoldItalic"/>
              </a:rPr>
              <a:t>FSM for  the stop-and-wait protocol</a:t>
            </a:r>
          </a:p>
        </p:txBody>
      </p:sp>
      <p:pic>
        <p:nvPicPr>
          <p:cNvPr id="2050" name="Picture 2">
            <a:extLst>
              <a:ext uri="{FF2B5EF4-FFF2-40B4-BE49-F238E27FC236}">
                <a16:creationId xmlns:a16="http://schemas.microsoft.com/office/drawing/2014/main" id="{C6117747-2129-FD3C-5574-510F5A016B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913" y="841375"/>
            <a:ext cx="8256587" cy="327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a:extLst>
              <a:ext uri="{FF2B5EF4-FFF2-40B4-BE49-F238E27FC236}">
                <a16:creationId xmlns:a16="http://schemas.microsoft.com/office/drawing/2014/main" id="{9DE4583F-740E-35E8-44F5-7AA571088EE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913" y="4592638"/>
            <a:ext cx="8256587" cy="165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2250" fill="hold"/>
                                        <p:tgtEl>
                                          <p:spTgt spid="2050"/>
                                        </p:tgtEl>
                                        <p:attrNameLst>
                                          <p:attrName>ppt_w</p:attrName>
                                        </p:attrNameLst>
                                      </p:cBhvr>
                                      <p:tavLst>
                                        <p:tav tm="0">
                                          <p:val>
                                            <p:fltVal val="0"/>
                                          </p:val>
                                        </p:tav>
                                        <p:tav tm="100000">
                                          <p:val>
                                            <p:strVal val="#ppt_w"/>
                                          </p:val>
                                        </p:tav>
                                      </p:tavLst>
                                    </p:anim>
                                    <p:anim calcmode="lin" valueType="num">
                                      <p:cBhvr>
                                        <p:cTn id="8" dur="2250" fill="hold"/>
                                        <p:tgtEl>
                                          <p:spTgt spid="2050"/>
                                        </p:tgtEl>
                                        <p:attrNameLst>
                                          <p:attrName>ppt_h</p:attrName>
                                        </p:attrNameLst>
                                      </p:cBhvr>
                                      <p:tavLst>
                                        <p:tav tm="0">
                                          <p:val>
                                            <p:fltVal val="0"/>
                                          </p:val>
                                        </p:tav>
                                        <p:tav tm="100000">
                                          <p:val>
                                            <p:strVal val="#ppt_h"/>
                                          </p:val>
                                        </p:tav>
                                      </p:tavLst>
                                    </p:anim>
                                    <p:anim calcmode="lin" valueType="num">
                                      <p:cBhvr>
                                        <p:cTn id="9" dur="2250" fill="hold"/>
                                        <p:tgtEl>
                                          <p:spTgt spid="2050"/>
                                        </p:tgtEl>
                                        <p:attrNameLst>
                                          <p:attrName>style.rotation</p:attrName>
                                        </p:attrNameLst>
                                      </p:cBhvr>
                                      <p:tavLst>
                                        <p:tav tm="0">
                                          <p:val>
                                            <p:fltVal val="90"/>
                                          </p:val>
                                        </p:tav>
                                        <p:tav tm="100000">
                                          <p:val>
                                            <p:fltVal val="0"/>
                                          </p:val>
                                        </p:tav>
                                      </p:tavLst>
                                    </p:anim>
                                    <p:animEffect transition="in" filter="fade">
                                      <p:cBhvr>
                                        <p:cTn id="10" dur="2250"/>
                                        <p:tgtEl>
                                          <p:spTgt spid="2050"/>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nodeType="clickEffect">
                                  <p:stCondLst>
                                    <p:cond delay="0"/>
                                  </p:stCondLst>
                                  <p:childTnLst>
                                    <p:set>
                                      <p:cBhvr>
                                        <p:cTn id="14" dur="1" fill="hold">
                                          <p:stCondLst>
                                            <p:cond delay="0"/>
                                          </p:stCondLst>
                                        </p:cTn>
                                        <p:tgtEl>
                                          <p:spTgt spid="2051"/>
                                        </p:tgtEl>
                                        <p:attrNameLst>
                                          <p:attrName>style.visibility</p:attrName>
                                        </p:attrNameLst>
                                      </p:cBhvr>
                                      <p:to>
                                        <p:strVal val="visible"/>
                                      </p:to>
                                    </p:set>
                                    <p:anim calcmode="lin" valueType="num">
                                      <p:cBhvr>
                                        <p:cTn id="15" dur="2250" fill="hold"/>
                                        <p:tgtEl>
                                          <p:spTgt spid="2051"/>
                                        </p:tgtEl>
                                        <p:attrNameLst>
                                          <p:attrName>ppt_w</p:attrName>
                                        </p:attrNameLst>
                                      </p:cBhvr>
                                      <p:tavLst>
                                        <p:tav tm="0">
                                          <p:val>
                                            <p:fltVal val="0"/>
                                          </p:val>
                                        </p:tav>
                                        <p:tav tm="100000">
                                          <p:val>
                                            <p:strVal val="#ppt_w"/>
                                          </p:val>
                                        </p:tav>
                                      </p:tavLst>
                                    </p:anim>
                                    <p:anim calcmode="lin" valueType="num">
                                      <p:cBhvr>
                                        <p:cTn id="16" dur="2250" fill="hold"/>
                                        <p:tgtEl>
                                          <p:spTgt spid="2051"/>
                                        </p:tgtEl>
                                        <p:attrNameLst>
                                          <p:attrName>ppt_h</p:attrName>
                                        </p:attrNameLst>
                                      </p:cBhvr>
                                      <p:tavLst>
                                        <p:tav tm="0">
                                          <p:val>
                                            <p:fltVal val="0"/>
                                          </p:val>
                                        </p:tav>
                                        <p:tav tm="100000">
                                          <p:val>
                                            <p:strVal val="#ppt_h"/>
                                          </p:val>
                                        </p:tav>
                                      </p:tavLst>
                                    </p:anim>
                                    <p:anim calcmode="lin" valueType="num">
                                      <p:cBhvr>
                                        <p:cTn id="17" dur="2250" fill="hold"/>
                                        <p:tgtEl>
                                          <p:spTgt spid="2051"/>
                                        </p:tgtEl>
                                        <p:attrNameLst>
                                          <p:attrName>style.rotation</p:attrName>
                                        </p:attrNameLst>
                                      </p:cBhvr>
                                      <p:tavLst>
                                        <p:tav tm="0">
                                          <p:val>
                                            <p:fltVal val="90"/>
                                          </p:val>
                                        </p:tav>
                                        <p:tav tm="100000">
                                          <p:val>
                                            <p:fltVal val="0"/>
                                          </p:val>
                                        </p:tav>
                                      </p:tavLst>
                                    </p:anim>
                                    <p:animEffect transition="in" filter="fade">
                                      <p:cBhvr>
                                        <p:cTn id="18" dur="225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0">
            <a:extLst>
              <a:ext uri="{FF2B5EF4-FFF2-40B4-BE49-F238E27FC236}">
                <a16:creationId xmlns:a16="http://schemas.microsoft.com/office/drawing/2014/main" id="{568E4C81-165F-2CFF-39B2-87408902990C}"/>
              </a:ext>
            </a:extLst>
          </p:cNvPr>
          <p:cNvSpPr txBox="1">
            <a:spLocks noChangeArrowheads="1"/>
          </p:cNvSpPr>
          <p:nvPr/>
        </p:nvSpPr>
        <p:spPr bwMode="auto">
          <a:xfrm>
            <a:off x="76200" y="696913"/>
            <a:ext cx="8839200" cy="393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b="0" i="0">
                <a:latin typeface="Times New Roman" panose="02020603050405020304" pitchFamily="18" charset="0"/>
                <a:cs typeface="Times New Roman" panose="02020603050405020304" pitchFamily="18" charset="0"/>
              </a:rPr>
              <a:t>Figure 111.12 shows an example. The first frame is sent and acknowledged. The second frame is sent, but lost. After time-out, it is resent. The third frame is sent and acknowledged, but the acknowledgment is lost. The frame is resent. However, there is a problem with this scheme. The network layer at the receiver site receives two copies of the third packet, which is not right. In the next section, we will see how we can correct this problem using sequence numbers and acknowledgment numbers.</a:t>
            </a:r>
          </a:p>
        </p:txBody>
      </p:sp>
      <p:grpSp>
        <p:nvGrpSpPr>
          <p:cNvPr id="27651" name="Group 23">
            <a:extLst>
              <a:ext uri="{FF2B5EF4-FFF2-40B4-BE49-F238E27FC236}">
                <a16:creationId xmlns:a16="http://schemas.microsoft.com/office/drawing/2014/main" id="{0C22EA88-8376-ECF5-E9D3-2C962BD712D7}"/>
              </a:ext>
            </a:extLst>
          </p:cNvPr>
          <p:cNvGrpSpPr>
            <a:grpSpLocks/>
          </p:cNvGrpSpPr>
          <p:nvPr/>
        </p:nvGrpSpPr>
        <p:grpSpPr bwMode="auto">
          <a:xfrm>
            <a:off x="0" y="0"/>
            <a:ext cx="9144000" cy="609600"/>
            <a:chOff x="0" y="2448"/>
            <a:chExt cx="5760" cy="384"/>
          </a:xfrm>
        </p:grpSpPr>
        <p:sp>
          <p:nvSpPr>
            <p:cNvPr id="27653" name="Rectangle 22">
              <a:extLst>
                <a:ext uri="{FF2B5EF4-FFF2-40B4-BE49-F238E27FC236}">
                  <a16:creationId xmlns:a16="http://schemas.microsoft.com/office/drawing/2014/main" id="{8A78F3AE-9A24-CD29-F414-C98110DAE85E}"/>
                </a:ext>
              </a:extLst>
            </p:cNvPr>
            <p:cNvSpPr>
              <a:spLocks noChangeArrowheads="1"/>
            </p:cNvSpPr>
            <p:nvPr/>
          </p:nvSpPr>
          <p:spPr bwMode="auto">
            <a:xfrm>
              <a:off x="0" y="2448"/>
              <a:ext cx="5760" cy="384"/>
            </a:xfrm>
            <a:prstGeom prst="rect">
              <a:avLst/>
            </a:prstGeom>
            <a:solidFill>
              <a:srgbClr val="2CB843"/>
            </a:solidFill>
            <a:ln w="9525">
              <a:solidFill>
                <a:srgbClr val="00CC00"/>
              </a:solidFill>
              <a:miter lim="800000"/>
              <a:headEnd/>
              <a:tailEnd/>
            </a:ln>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27654" name="Text Box 15">
              <a:extLst>
                <a:ext uri="{FF2B5EF4-FFF2-40B4-BE49-F238E27FC236}">
                  <a16:creationId xmlns:a16="http://schemas.microsoft.com/office/drawing/2014/main" id="{94DCA71F-BA2B-FE35-B5D4-5BFBCEBBB0B1}"/>
                </a:ext>
              </a:extLst>
            </p:cNvPr>
            <p:cNvSpPr txBox="1">
              <a:spLocks noChangeArrowheads="1"/>
            </p:cNvSpPr>
            <p:nvPr/>
          </p:nvSpPr>
          <p:spPr bwMode="auto">
            <a:xfrm>
              <a:off x="0" y="2448"/>
              <a:ext cx="2029" cy="371"/>
            </a:xfrm>
            <a:prstGeom prst="rect">
              <a:avLst/>
            </a:prstGeom>
            <a:solidFill>
              <a:srgbClr val="2CB843"/>
            </a:solidFill>
            <a:ln w="9525">
              <a:solidFill>
                <a:srgbClr val="00CC00"/>
              </a:solidFill>
              <a:miter lim="800000"/>
              <a:headEnd/>
              <a:tailEnd/>
            </a:ln>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a:solidFill>
                    <a:schemeClr val="bg1"/>
                  </a:solidFill>
                  <a:latin typeface="Tahoma" panose="020B0604030504040204" pitchFamily="34" charset="0"/>
                  <a:ea typeface="Adobe Gothic Std B"/>
                  <a:cs typeface="Adobe Gothic Std B"/>
                </a:rPr>
                <a:t>Example 111.3</a:t>
              </a:r>
            </a:p>
          </p:txBody>
        </p:sp>
      </p:grpSp>
      <p:sp>
        <p:nvSpPr>
          <p:cNvPr id="27652" name="Slide Number Placeholder 1">
            <a:extLst>
              <a:ext uri="{FF2B5EF4-FFF2-40B4-BE49-F238E27FC236}">
                <a16:creationId xmlns:a16="http://schemas.microsoft.com/office/drawing/2014/main" id="{B7173445-BF7B-58D6-09B7-AAA68A01FB15}"/>
              </a:ext>
            </a:extLst>
          </p:cNvPr>
          <p:cNvSpPr txBox="1">
            <a:spLocks noGrp="1"/>
          </p:cNvSpPr>
          <p:nvPr/>
        </p:nvSpPr>
        <p:spPr bwMode="auto">
          <a:xfrm>
            <a:off x="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0C315EAA-38E5-4C0C-82E3-6B652B8193D0}" type="slidenum">
              <a:rPr lang="en-US" altLang="en-US" sz="1200" i="0">
                <a:latin typeface="Arial" panose="020B0604020202020204" pitchFamily="34" charset="0"/>
              </a:rPr>
              <a:pPr eaLnBrk="1" hangingPunct="1"/>
              <a:t>25</a:t>
            </a:fld>
            <a:endParaRPr lang="en-US" altLang="en-US" sz="1200" i="0">
              <a:latin typeface="Arial" panose="020B060402020202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1">
            <a:extLst>
              <a:ext uri="{FF2B5EF4-FFF2-40B4-BE49-F238E27FC236}">
                <a16:creationId xmlns:a16="http://schemas.microsoft.com/office/drawing/2014/main" id="{5D681E60-3188-8496-A85F-86CD607E6074}"/>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BAD5A9DF-825F-4B00-BC59-8CABE6570A68}" type="slidenum">
              <a:rPr lang="en-US" altLang="en-US" sz="1200" i="0">
                <a:latin typeface="Arial" panose="020B0604020202020204" pitchFamily="34" charset="0"/>
              </a:rPr>
              <a:pPr eaLnBrk="1" hangingPunct="1"/>
              <a:t>26</a:t>
            </a:fld>
            <a:endParaRPr lang="en-US" altLang="en-US" sz="1200" i="0">
              <a:latin typeface="Arial" panose="020B0604020202020204" pitchFamily="34" charset="0"/>
            </a:endParaRPr>
          </a:p>
        </p:txBody>
      </p:sp>
      <p:sp>
        <p:nvSpPr>
          <p:cNvPr id="28675" name="Rectangle 14">
            <a:extLst>
              <a:ext uri="{FF2B5EF4-FFF2-40B4-BE49-F238E27FC236}">
                <a16:creationId xmlns:a16="http://schemas.microsoft.com/office/drawing/2014/main" id="{88E1B454-F89A-3168-7CE0-80C806BFAA1B}"/>
              </a:ext>
            </a:extLst>
          </p:cNvPr>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111.12:  </a:t>
            </a:r>
            <a:r>
              <a:rPr lang="en-US" altLang="en-US" sz="2000">
                <a:latin typeface="Times-BoldItalic"/>
              </a:rPr>
              <a:t>Flow diagram for Example 111.3</a:t>
            </a:r>
          </a:p>
        </p:txBody>
      </p:sp>
      <p:pic>
        <p:nvPicPr>
          <p:cNvPr id="3074" name="Picture 2">
            <a:extLst>
              <a:ext uri="{FF2B5EF4-FFF2-40B4-BE49-F238E27FC236}">
                <a16:creationId xmlns:a16="http://schemas.microsoft.com/office/drawing/2014/main" id="{572B147A-232B-612B-04D3-51F77E7304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7200" y="1055688"/>
            <a:ext cx="4851400" cy="526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3">
            <a:extLst>
              <a:ext uri="{FF2B5EF4-FFF2-40B4-BE49-F238E27FC236}">
                <a16:creationId xmlns:a16="http://schemas.microsoft.com/office/drawing/2014/main" id="{1626AD68-368B-F61D-2188-4879C41266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375" y="1524000"/>
            <a:ext cx="2063750" cy="137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a:extLst>
              <a:ext uri="{FF2B5EF4-FFF2-40B4-BE49-F238E27FC236}">
                <a16:creationId xmlns:a16="http://schemas.microsoft.com/office/drawing/2014/main" id="{BF09C2E8-8606-F096-4397-29656D9815C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4963" y="3690938"/>
            <a:ext cx="2060575" cy="123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ipe(up)">
                                      <p:cBhvr>
                                        <p:cTn id="7" dur="4250"/>
                                        <p:tgtEl>
                                          <p:spTgt spid="30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6" presetClass="entr" presetSubtype="0" fill="hold" nodeType="clickEffect">
                                  <p:stCondLst>
                                    <p:cond delay="0"/>
                                  </p:stCondLst>
                                  <p:childTnLst>
                                    <p:set>
                                      <p:cBhvr>
                                        <p:cTn id="11" dur="1" fill="hold">
                                          <p:stCondLst>
                                            <p:cond delay="0"/>
                                          </p:stCondLst>
                                        </p:cTn>
                                        <p:tgtEl>
                                          <p:spTgt spid="3075"/>
                                        </p:tgtEl>
                                        <p:attrNameLst>
                                          <p:attrName>style.visibility</p:attrName>
                                        </p:attrNameLst>
                                      </p:cBhvr>
                                      <p:to>
                                        <p:strVal val="visible"/>
                                      </p:to>
                                    </p:set>
                                    <p:animEffect transition="in" filter="wipe(down)">
                                      <p:cBhvr>
                                        <p:cTn id="12" dur="580">
                                          <p:stCondLst>
                                            <p:cond delay="0"/>
                                          </p:stCondLst>
                                        </p:cTn>
                                        <p:tgtEl>
                                          <p:spTgt spid="3075"/>
                                        </p:tgtEl>
                                      </p:cBhvr>
                                    </p:animEffect>
                                    <p:anim calcmode="lin" valueType="num">
                                      <p:cBhvr>
                                        <p:cTn id="13" dur="1822" tmFilter="0,0; 0.14,0.36; 0.43,0.73; 0.71,0.91; 1.0,1.0">
                                          <p:stCondLst>
                                            <p:cond delay="0"/>
                                          </p:stCondLst>
                                        </p:cTn>
                                        <p:tgtEl>
                                          <p:spTgt spid="3075"/>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075"/>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075"/>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075"/>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075"/>
                                        </p:tgtEl>
                                        <p:attrNameLst>
                                          <p:attrName>ppt_y</p:attrName>
                                        </p:attrNameLst>
                                      </p:cBhvr>
                                      <p:tavLst>
                                        <p:tav tm="0" fmla="#ppt_y-sin(pi*$)/81">
                                          <p:val>
                                            <p:fltVal val="0"/>
                                          </p:val>
                                        </p:tav>
                                        <p:tav tm="100000">
                                          <p:val>
                                            <p:fltVal val="1"/>
                                          </p:val>
                                        </p:tav>
                                      </p:tavLst>
                                    </p:anim>
                                    <p:animScale>
                                      <p:cBhvr>
                                        <p:cTn id="18" dur="26">
                                          <p:stCondLst>
                                            <p:cond delay="650"/>
                                          </p:stCondLst>
                                        </p:cTn>
                                        <p:tgtEl>
                                          <p:spTgt spid="3075"/>
                                        </p:tgtEl>
                                      </p:cBhvr>
                                      <p:to x="100000" y="60000"/>
                                    </p:animScale>
                                    <p:animScale>
                                      <p:cBhvr>
                                        <p:cTn id="19" dur="166" decel="50000">
                                          <p:stCondLst>
                                            <p:cond delay="676"/>
                                          </p:stCondLst>
                                        </p:cTn>
                                        <p:tgtEl>
                                          <p:spTgt spid="3075"/>
                                        </p:tgtEl>
                                      </p:cBhvr>
                                      <p:to x="100000" y="100000"/>
                                    </p:animScale>
                                    <p:animScale>
                                      <p:cBhvr>
                                        <p:cTn id="20" dur="26">
                                          <p:stCondLst>
                                            <p:cond delay="1312"/>
                                          </p:stCondLst>
                                        </p:cTn>
                                        <p:tgtEl>
                                          <p:spTgt spid="3075"/>
                                        </p:tgtEl>
                                      </p:cBhvr>
                                      <p:to x="100000" y="80000"/>
                                    </p:animScale>
                                    <p:animScale>
                                      <p:cBhvr>
                                        <p:cTn id="21" dur="166" decel="50000">
                                          <p:stCondLst>
                                            <p:cond delay="1338"/>
                                          </p:stCondLst>
                                        </p:cTn>
                                        <p:tgtEl>
                                          <p:spTgt spid="3075"/>
                                        </p:tgtEl>
                                      </p:cBhvr>
                                      <p:to x="100000" y="100000"/>
                                    </p:animScale>
                                    <p:animScale>
                                      <p:cBhvr>
                                        <p:cTn id="22" dur="26">
                                          <p:stCondLst>
                                            <p:cond delay="1642"/>
                                          </p:stCondLst>
                                        </p:cTn>
                                        <p:tgtEl>
                                          <p:spTgt spid="3075"/>
                                        </p:tgtEl>
                                      </p:cBhvr>
                                      <p:to x="100000" y="90000"/>
                                    </p:animScale>
                                    <p:animScale>
                                      <p:cBhvr>
                                        <p:cTn id="23" dur="166" decel="50000">
                                          <p:stCondLst>
                                            <p:cond delay="1668"/>
                                          </p:stCondLst>
                                        </p:cTn>
                                        <p:tgtEl>
                                          <p:spTgt spid="3075"/>
                                        </p:tgtEl>
                                      </p:cBhvr>
                                      <p:to x="100000" y="100000"/>
                                    </p:animScale>
                                    <p:animScale>
                                      <p:cBhvr>
                                        <p:cTn id="24" dur="26">
                                          <p:stCondLst>
                                            <p:cond delay="1808"/>
                                          </p:stCondLst>
                                        </p:cTn>
                                        <p:tgtEl>
                                          <p:spTgt spid="3075"/>
                                        </p:tgtEl>
                                      </p:cBhvr>
                                      <p:to x="100000" y="95000"/>
                                    </p:animScale>
                                    <p:animScale>
                                      <p:cBhvr>
                                        <p:cTn id="25" dur="166" decel="50000">
                                          <p:stCondLst>
                                            <p:cond delay="1834"/>
                                          </p:stCondLst>
                                        </p:cTn>
                                        <p:tgtEl>
                                          <p:spTgt spid="3075"/>
                                        </p:tgtEl>
                                      </p:cBhvr>
                                      <p:to x="100000" y="100000"/>
                                    </p:animScale>
                                  </p:childTnLst>
                                </p:cTn>
                              </p:par>
                            </p:childTnLst>
                          </p:cTn>
                        </p:par>
                      </p:childTnLst>
                    </p:cTn>
                  </p:par>
                  <p:par>
                    <p:cTn id="26" fill="hold" nodeType="clickPar">
                      <p:stCondLst>
                        <p:cond delay="indefinite"/>
                      </p:stCondLst>
                      <p:childTnLst>
                        <p:par>
                          <p:cTn id="27" fill="hold" nodeType="withGroup">
                            <p:stCondLst>
                              <p:cond delay="0"/>
                            </p:stCondLst>
                            <p:childTnLst>
                              <p:par>
                                <p:cTn id="28" presetID="26" presetClass="entr" presetSubtype="0" fill="hold" nodeType="clickEffect">
                                  <p:stCondLst>
                                    <p:cond delay="0"/>
                                  </p:stCondLst>
                                  <p:childTnLst>
                                    <p:set>
                                      <p:cBhvr>
                                        <p:cTn id="29" dur="1" fill="hold">
                                          <p:stCondLst>
                                            <p:cond delay="0"/>
                                          </p:stCondLst>
                                        </p:cTn>
                                        <p:tgtEl>
                                          <p:spTgt spid="3076"/>
                                        </p:tgtEl>
                                        <p:attrNameLst>
                                          <p:attrName>style.visibility</p:attrName>
                                        </p:attrNameLst>
                                      </p:cBhvr>
                                      <p:to>
                                        <p:strVal val="visible"/>
                                      </p:to>
                                    </p:set>
                                    <p:animEffect transition="in" filter="wipe(down)">
                                      <p:cBhvr>
                                        <p:cTn id="30" dur="580">
                                          <p:stCondLst>
                                            <p:cond delay="0"/>
                                          </p:stCondLst>
                                        </p:cTn>
                                        <p:tgtEl>
                                          <p:spTgt spid="3076"/>
                                        </p:tgtEl>
                                      </p:cBhvr>
                                    </p:animEffect>
                                    <p:anim calcmode="lin" valueType="num">
                                      <p:cBhvr>
                                        <p:cTn id="31" dur="1822" tmFilter="0,0; 0.14,0.36; 0.43,0.73; 0.71,0.91; 1.0,1.0">
                                          <p:stCondLst>
                                            <p:cond delay="0"/>
                                          </p:stCondLst>
                                        </p:cTn>
                                        <p:tgtEl>
                                          <p:spTgt spid="3076"/>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3076"/>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3076"/>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3076"/>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3076"/>
                                        </p:tgtEl>
                                        <p:attrNameLst>
                                          <p:attrName>ppt_y</p:attrName>
                                        </p:attrNameLst>
                                      </p:cBhvr>
                                      <p:tavLst>
                                        <p:tav tm="0" fmla="#ppt_y-sin(pi*$)/81">
                                          <p:val>
                                            <p:fltVal val="0"/>
                                          </p:val>
                                        </p:tav>
                                        <p:tav tm="100000">
                                          <p:val>
                                            <p:fltVal val="1"/>
                                          </p:val>
                                        </p:tav>
                                      </p:tavLst>
                                    </p:anim>
                                    <p:animScale>
                                      <p:cBhvr>
                                        <p:cTn id="36" dur="26">
                                          <p:stCondLst>
                                            <p:cond delay="650"/>
                                          </p:stCondLst>
                                        </p:cTn>
                                        <p:tgtEl>
                                          <p:spTgt spid="3076"/>
                                        </p:tgtEl>
                                      </p:cBhvr>
                                      <p:to x="100000" y="60000"/>
                                    </p:animScale>
                                    <p:animScale>
                                      <p:cBhvr>
                                        <p:cTn id="37" dur="166" decel="50000">
                                          <p:stCondLst>
                                            <p:cond delay="676"/>
                                          </p:stCondLst>
                                        </p:cTn>
                                        <p:tgtEl>
                                          <p:spTgt spid="3076"/>
                                        </p:tgtEl>
                                      </p:cBhvr>
                                      <p:to x="100000" y="100000"/>
                                    </p:animScale>
                                    <p:animScale>
                                      <p:cBhvr>
                                        <p:cTn id="38" dur="26">
                                          <p:stCondLst>
                                            <p:cond delay="1312"/>
                                          </p:stCondLst>
                                        </p:cTn>
                                        <p:tgtEl>
                                          <p:spTgt spid="3076"/>
                                        </p:tgtEl>
                                      </p:cBhvr>
                                      <p:to x="100000" y="80000"/>
                                    </p:animScale>
                                    <p:animScale>
                                      <p:cBhvr>
                                        <p:cTn id="39" dur="166" decel="50000">
                                          <p:stCondLst>
                                            <p:cond delay="1338"/>
                                          </p:stCondLst>
                                        </p:cTn>
                                        <p:tgtEl>
                                          <p:spTgt spid="3076"/>
                                        </p:tgtEl>
                                      </p:cBhvr>
                                      <p:to x="100000" y="100000"/>
                                    </p:animScale>
                                    <p:animScale>
                                      <p:cBhvr>
                                        <p:cTn id="40" dur="26">
                                          <p:stCondLst>
                                            <p:cond delay="1642"/>
                                          </p:stCondLst>
                                        </p:cTn>
                                        <p:tgtEl>
                                          <p:spTgt spid="3076"/>
                                        </p:tgtEl>
                                      </p:cBhvr>
                                      <p:to x="100000" y="90000"/>
                                    </p:animScale>
                                    <p:animScale>
                                      <p:cBhvr>
                                        <p:cTn id="41" dur="166" decel="50000">
                                          <p:stCondLst>
                                            <p:cond delay="1668"/>
                                          </p:stCondLst>
                                        </p:cTn>
                                        <p:tgtEl>
                                          <p:spTgt spid="3076"/>
                                        </p:tgtEl>
                                      </p:cBhvr>
                                      <p:to x="100000" y="100000"/>
                                    </p:animScale>
                                    <p:animScale>
                                      <p:cBhvr>
                                        <p:cTn id="42" dur="26">
                                          <p:stCondLst>
                                            <p:cond delay="1808"/>
                                          </p:stCondLst>
                                        </p:cTn>
                                        <p:tgtEl>
                                          <p:spTgt spid="3076"/>
                                        </p:tgtEl>
                                      </p:cBhvr>
                                      <p:to x="100000" y="95000"/>
                                    </p:animScale>
                                    <p:animScale>
                                      <p:cBhvr>
                                        <p:cTn id="43" dur="166" decel="50000">
                                          <p:stCondLst>
                                            <p:cond delay="1834"/>
                                          </p:stCondLst>
                                        </p:cTn>
                                        <p:tgtEl>
                                          <p:spTgt spid="307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0">
            <a:extLst>
              <a:ext uri="{FF2B5EF4-FFF2-40B4-BE49-F238E27FC236}">
                <a16:creationId xmlns:a16="http://schemas.microsoft.com/office/drawing/2014/main" id="{DCC76501-F02E-F5CF-0856-1290C7E2441D}"/>
              </a:ext>
            </a:extLst>
          </p:cNvPr>
          <p:cNvSpPr txBox="1">
            <a:spLocks noChangeArrowheads="1"/>
          </p:cNvSpPr>
          <p:nvPr/>
        </p:nvSpPr>
        <p:spPr bwMode="auto">
          <a:xfrm>
            <a:off x="76200" y="696913"/>
            <a:ext cx="88392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b="0" i="0">
                <a:latin typeface="Times New Roman" panose="02020603050405020304" pitchFamily="18" charset="0"/>
                <a:cs typeface="Times New Roman" panose="02020603050405020304" pitchFamily="18" charset="0"/>
              </a:rPr>
              <a:t>Figure 111.13 shows how adding sequence numbers and acknowledgment numbers can prevent duplicates. The first frame is sent and acknowledged. The second frame is sent, but lost. After time-out, it is resent. The third frame is sent and acknowledged, but the acknowledgment is lost. The frame is resent.</a:t>
            </a:r>
          </a:p>
        </p:txBody>
      </p:sp>
      <p:grpSp>
        <p:nvGrpSpPr>
          <p:cNvPr id="29699" name="Group 23">
            <a:extLst>
              <a:ext uri="{FF2B5EF4-FFF2-40B4-BE49-F238E27FC236}">
                <a16:creationId xmlns:a16="http://schemas.microsoft.com/office/drawing/2014/main" id="{1DAC68BA-5A50-8477-7326-23C9195EDAEA}"/>
              </a:ext>
            </a:extLst>
          </p:cNvPr>
          <p:cNvGrpSpPr>
            <a:grpSpLocks/>
          </p:cNvGrpSpPr>
          <p:nvPr/>
        </p:nvGrpSpPr>
        <p:grpSpPr bwMode="auto">
          <a:xfrm>
            <a:off x="0" y="0"/>
            <a:ext cx="9144000" cy="609600"/>
            <a:chOff x="0" y="2448"/>
            <a:chExt cx="5760" cy="384"/>
          </a:xfrm>
        </p:grpSpPr>
        <p:sp>
          <p:nvSpPr>
            <p:cNvPr id="29701" name="Rectangle 22">
              <a:extLst>
                <a:ext uri="{FF2B5EF4-FFF2-40B4-BE49-F238E27FC236}">
                  <a16:creationId xmlns:a16="http://schemas.microsoft.com/office/drawing/2014/main" id="{3B14A4DD-167F-972F-C434-BB83A7BE6FCD}"/>
                </a:ext>
              </a:extLst>
            </p:cNvPr>
            <p:cNvSpPr>
              <a:spLocks noChangeArrowheads="1"/>
            </p:cNvSpPr>
            <p:nvPr/>
          </p:nvSpPr>
          <p:spPr bwMode="auto">
            <a:xfrm>
              <a:off x="0" y="2448"/>
              <a:ext cx="5760" cy="384"/>
            </a:xfrm>
            <a:prstGeom prst="rect">
              <a:avLst/>
            </a:prstGeom>
            <a:solidFill>
              <a:srgbClr val="2CB843"/>
            </a:solidFill>
            <a:ln w="9525">
              <a:solidFill>
                <a:srgbClr val="00CC00"/>
              </a:solidFill>
              <a:miter lim="800000"/>
              <a:headEnd/>
              <a:tailEnd/>
            </a:ln>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29702" name="Text Box 15">
              <a:extLst>
                <a:ext uri="{FF2B5EF4-FFF2-40B4-BE49-F238E27FC236}">
                  <a16:creationId xmlns:a16="http://schemas.microsoft.com/office/drawing/2014/main" id="{EFD2FF0D-39E8-0873-8B28-FB4D50AC0990}"/>
                </a:ext>
              </a:extLst>
            </p:cNvPr>
            <p:cNvSpPr txBox="1">
              <a:spLocks noChangeArrowheads="1"/>
            </p:cNvSpPr>
            <p:nvPr/>
          </p:nvSpPr>
          <p:spPr bwMode="auto">
            <a:xfrm>
              <a:off x="0" y="2448"/>
              <a:ext cx="2029" cy="371"/>
            </a:xfrm>
            <a:prstGeom prst="rect">
              <a:avLst/>
            </a:prstGeom>
            <a:solidFill>
              <a:srgbClr val="2CB843"/>
            </a:solidFill>
            <a:ln w="9525">
              <a:solidFill>
                <a:srgbClr val="00CC00"/>
              </a:solidFill>
              <a:miter lim="800000"/>
              <a:headEnd/>
              <a:tailEnd/>
            </a:ln>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a:solidFill>
                    <a:schemeClr val="bg1"/>
                  </a:solidFill>
                  <a:latin typeface="Tahoma" panose="020B0604030504040204" pitchFamily="34" charset="0"/>
                  <a:ea typeface="Adobe Gothic Std B"/>
                  <a:cs typeface="Adobe Gothic Std B"/>
                </a:rPr>
                <a:t>Example 111.4</a:t>
              </a:r>
            </a:p>
          </p:txBody>
        </p:sp>
      </p:grpSp>
      <p:sp>
        <p:nvSpPr>
          <p:cNvPr id="29700" name="Slide Number Placeholder 1">
            <a:extLst>
              <a:ext uri="{FF2B5EF4-FFF2-40B4-BE49-F238E27FC236}">
                <a16:creationId xmlns:a16="http://schemas.microsoft.com/office/drawing/2014/main" id="{88E854ED-58DD-A4D4-E4E6-C17ADA5555D1}"/>
              </a:ext>
            </a:extLst>
          </p:cNvPr>
          <p:cNvSpPr txBox="1">
            <a:spLocks noGrp="1"/>
          </p:cNvSpPr>
          <p:nvPr/>
        </p:nvSpPr>
        <p:spPr bwMode="auto">
          <a:xfrm>
            <a:off x="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1134AEEB-0D0F-413F-AFE3-8756350EE6C4}" type="slidenum">
              <a:rPr lang="en-US" altLang="en-US" sz="1200" i="0">
                <a:latin typeface="Arial" panose="020B0604020202020204" pitchFamily="34" charset="0"/>
              </a:rPr>
              <a:pPr eaLnBrk="1" hangingPunct="1"/>
              <a:t>27</a:t>
            </a:fld>
            <a:endParaRPr lang="en-US" altLang="en-US" sz="1200" i="0">
              <a:latin typeface="Arial" panose="020B0604020202020204"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1">
            <a:extLst>
              <a:ext uri="{FF2B5EF4-FFF2-40B4-BE49-F238E27FC236}">
                <a16:creationId xmlns:a16="http://schemas.microsoft.com/office/drawing/2014/main" id="{86A555FB-B103-7498-7CEA-C10C6ABEFF5F}"/>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C0750C15-5D41-449F-B3BB-47F73CF87591}" type="slidenum">
              <a:rPr lang="en-US" altLang="en-US" sz="1200" i="0">
                <a:latin typeface="Arial" panose="020B0604020202020204" pitchFamily="34" charset="0"/>
              </a:rPr>
              <a:pPr eaLnBrk="1" hangingPunct="1"/>
              <a:t>28</a:t>
            </a:fld>
            <a:endParaRPr lang="en-US" altLang="en-US" sz="1200" i="0">
              <a:latin typeface="Arial" panose="020B0604020202020204" pitchFamily="34" charset="0"/>
            </a:endParaRPr>
          </a:p>
        </p:txBody>
      </p:sp>
      <p:sp>
        <p:nvSpPr>
          <p:cNvPr id="30723" name="Rectangle 14">
            <a:extLst>
              <a:ext uri="{FF2B5EF4-FFF2-40B4-BE49-F238E27FC236}">
                <a16:creationId xmlns:a16="http://schemas.microsoft.com/office/drawing/2014/main" id="{D6B4D755-C89A-C011-6959-4C119BBCD7CF}"/>
              </a:ext>
            </a:extLst>
          </p:cNvPr>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111.13:  </a:t>
            </a:r>
            <a:r>
              <a:rPr lang="en-US" altLang="en-US" sz="2000">
                <a:latin typeface="Times-BoldItalic"/>
              </a:rPr>
              <a:t>Flow diagram for Example 111.4 </a:t>
            </a:r>
          </a:p>
        </p:txBody>
      </p:sp>
      <p:pic>
        <p:nvPicPr>
          <p:cNvPr id="30724" name="Picture 2">
            <a:extLst>
              <a:ext uri="{FF2B5EF4-FFF2-40B4-BE49-F238E27FC236}">
                <a16:creationId xmlns:a16="http://schemas.microsoft.com/office/drawing/2014/main" id="{1E403DDF-8F18-99A1-6C63-D1CDC1DE08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1219200"/>
            <a:ext cx="4851400" cy="527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5" name="Picture 3">
            <a:extLst>
              <a:ext uri="{FF2B5EF4-FFF2-40B4-BE49-F238E27FC236}">
                <a16:creationId xmlns:a16="http://schemas.microsoft.com/office/drawing/2014/main" id="{FAB4AF7B-6CF0-F843-29D0-48D397D3EF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1600200"/>
            <a:ext cx="2063750" cy="137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6" name="Picture 4">
            <a:extLst>
              <a:ext uri="{FF2B5EF4-FFF2-40B4-BE49-F238E27FC236}">
                <a16:creationId xmlns:a16="http://schemas.microsoft.com/office/drawing/2014/main" id="{2642A9E6-ED20-9059-7D13-6937D5997CF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738" y="3240088"/>
            <a:ext cx="2128837" cy="123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7" name="Picture 5">
            <a:extLst>
              <a:ext uri="{FF2B5EF4-FFF2-40B4-BE49-F238E27FC236}">
                <a16:creationId xmlns:a16="http://schemas.microsoft.com/office/drawing/2014/main" id="{F3285881-E6F6-8CC8-8E36-CEFB41DAAAD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738" y="4876800"/>
            <a:ext cx="1798637" cy="113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1">
            <a:extLst>
              <a:ext uri="{FF2B5EF4-FFF2-40B4-BE49-F238E27FC236}">
                <a16:creationId xmlns:a16="http://schemas.microsoft.com/office/drawing/2014/main" id="{84FA538B-B9CA-34D9-AD3B-0C2316D376AA}"/>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99110DC5-47F8-4568-BDAA-F6638964A60F}" type="slidenum">
              <a:rPr lang="en-US" altLang="en-US" sz="1200" i="0">
                <a:latin typeface="Arial" panose="020B0604020202020204" pitchFamily="34" charset="0"/>
              </a:rPr>
              <a:pPr eaLnBrk="1" hangingPunct="1"/>
              <a:t>29</a:t>
            </a:fld>
            <a:endParaRPr lang="en-US" altLang="en-US" sz="1200" i="0">
              <a:latin typeface="Arial" panose="020B0604020202020204" pitchFamily="34" charset="0"/>
            </a:endParaRPr>
          </a:p>
        </p:txBody>
      </p:sp>
      <p:sp>
        <p:nvSpPr>
          <p:cNvPr id="31747" name="Rectangle 2">
            <a:extLst>
              <a:ext uri="{FF2B5EF4-FFF2-40B4-BE49-F238E27FC236}">
                <a16:creationId xmlns:a16="http://schemas.microsoft.com/office/drawing/2014/main" id="{45223532-FDEC-1D9F-AF1C-9D5DAEA69D28}"/>
              </a:ext>
            </a:extLst>
          </p:cNvPr>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1748" name="Rectangle 3">
            <a:extLst>
              <a:ext uri="{FF2B5EF4-FFF2-40B4-BE49-F238E27FC236}">
                <a16:creationId xmlns:a16="http://schemas.microsoft.com/office/drawing/2014/main" id="{C95C7F5A-CD60-4CD2-1C82-D0949CA1CA47}"/>
              </a:ext>
            </a:extLst>
          </p:cNvPr>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1749" name="Rectangle 4">
            <a:extLst>
              <a:ext uri="{FF2B5EF4-FFF2-40B4-BE49-F238E27FC236}">
                <a16:creationId xmlns:a16="http://schemas.microsoft.com/office/drawing/2014/main" id="{015D8E58-0DC5-AE01-BCDF-8BF484F39E25}"/>
              </a:ext>
            </a:extLst>
          </p:cNvPr>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1750" name="Rectangle 5">
            <a:extLst>
              <a:ext uri="{FF2B5EF4-FFF2-40B4-BE49-F238E27FC236}">
                <a16:creationId xmlns:a16="http://schemas.microsoft.com/office/drawing/2014/main" id="{84C590FF-BF36-EED3-88DB-3B09B9462BAA}"/>
              </a:ext>
            </a:extLst>
          </p:cNvPr>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1751" name="Rectangle 6">
            <a:extLst>
              <a:ext uri="{FF2B5EF4-FFF2-40B4-BE49-F238E27FC236}">
                <a16:creationId xmlns:a16="http://schemas.microsoft.com/office/drawing/2014/main" id="{A9E01433-E3C3-559F-42DE-6F7EC268F4A2}"/>
              </a:ext>
            </a:extLst>
          </p:cNvPr>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1752" name="Rectangle 7">
            <a:extLst>
              <a:ext uri="{FF2B5EF4-FFF2-40B4-BE49-F238E27FC236}">
                <a16:creationId xmlns:a16="http://schemas.microsoft.com/office/drawing/2014/main" id="{673F81BB-D3D5-2F06-09B2-C386400E815A}"/>
              </a:ext>
            </a:extLst>
          </p:cNvPr>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1753" name="Rectangle 8">
            <a:extLst>
              <a:ext uri="{FF2B5EF4-FFF2-40B4-BE49-F238E27FC236}">
                <a16:creationId xmlns:a16="http://schemas.microsoft.com/office/drawing/2014/main" id="{094861EE-8A43-3059-075D-31A5F51B25A9}"/>
              </a:ext>
            </a:extLst>
          </p:cNvPr>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a:extLst>
              <a:ext uri="{FF2B5EF4-FFF2-40B4-BE49-F238E27FC236}">
                <a16:creationId xmlns:a16="http://schemas.microsoft.com/office/drawing/2014/main" id="{3A1CB93F-8B0C-FE55-D040-38AD5E299ED4}"/>
              </a:ext>
            </a:extLst>
          </p:cNvPr>
          <p:cNvSpPr txBox="1">
            <a:spLocks noChangeArrowheads="1"/>
          </p:cNvSpPr>
          <p:nvPr/>
        </p:nvSpPr>
        <p:spPr bwMode="auto">
          <a:xfrm>
            <a:off x="1143000" y="0"/>
            <a:ext cx="4349750" cy="641350"/>
          </a:xfrm>
          <a:prstGeom prst="rect">
            <a:avLst/>
          </a:prstGeom>
          <a:noFill/>
          <a:ln>
            <a:noFill/>
          </a:ln>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defRPr/>
            </a:pPr>
            <a:r>
              <a:rPr lang="en-US" sz="3600">
                <a:solidFill>
                  <a:schemeClr val="hlink"/>
                </a:solidFill>
                <a:effectLst>
                  <a:outerShdw blurRad="38100" dist="38100" dir="2700000" algn="tl">
                    <a:srgbClr val="C0C0C0"/>
                  </a:outerShdw>
                </a:effectLst>
                <a:latin typeface="Times New Roman" pitchFamily="18" charset="0"/>
              </a:rPr>
              <a:t>111.2.3  Piggybacking</a:t>
            </a:r>
          </a:p>
        </p:txBody>
      </p:sp>
      <p:sp>
        <p:nvSpPr>
          <p:cNvPr id="31755" name="Rectangle 10">
            <a:extLst>
              <a:ext uri="{FF2B5EF4-FFF2-40B4-BE49-F238E27FC236}">
                <a16:creationId xmlns:a16="http://schemas.microsoft.com/office/drawing/2014/main" id="{F69528EE-DF39-DBE2-A2AB-C66680BB9C31}"/>
              </a:ext>
            </a:extLst>
          </p:cNvPr>
          <p:cNvSpPr>
            <a:spLocks noChangeArrowheads="1"/>
          </p:cNvSpPr>
          <p:nvPr/>
        </p:nvSpPr>
        <p:spPr bwMode="auto">
          <a:xfrm>
            <a:off x="381000" y="1293813"/>
            <a:ext cx="7924800" cy="39354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The two protocols we discussed in this section are designed for unidirectional communication, in which data is flowing only in one direction although the acknowledgment may travel in the other direction. Protocols have been designed in the past to allow data to flow in both directions. However, to make the communication more efficient, the data in one direction is piggybacked with the acknowledgment in the other direction.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12">
            <a:extLst>
              <a:ext uri="{FF2B5EF4-FFF2-40B4-BE49-F238E27FC236}">
                <a16:creationId xmlns:a16="http://schemas.microsoft.com/office/drawing/2014/main" id="{0E0755F8-2642-D590-8FEA-D07DEA98775A}"/>
              </a:ext>
            </a:extLst>
          </p:cNvPr>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5123" name="Rectangle 13">
            <a:extLst>
              <a:ext uri="{FF2B5EF4-FFF2-40B4-BE49-F238E27FC236}">
                <a16:creationId xmlns:a16="http://schemas.microsoft.com/office/drawing/2014/main" id="{30B9E0F3-E705-59DE-308D-B9CF2BC7C98B}"/>
              </a:ext>
            </a:extLst>
          </p:cNvPr>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5124" name="Rectangle 14">
            <a:extLst>
              <a:ext uri="{FF2B5EF4-FFF2-40B4-BE49-F238E27FC236}">
                <a16:creationId xmlns:a16="http://schemas.microsoft.com/office/drawing/2014/main" id="{858ECC0B-CBFD-9554-DE46-09470D632070}"/>
              </a:ext>
            </a:extLst>
          </p:cNvPr>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5125" name="Rectangle 15">
            <a:extLst>
              <a:ext uri="{FF2B5EF4-FFF2-40B4-BE49-F238E27FC236}">
                <a16:creationId xmlns:a16="http://schemas.microsoft.com/office/drawing/2014/main" id="{036B90C9-6493-9CB7-7841-0629AFBCE72A}"/>
              </a:ext>
            </a:extLst>
          </p:cNvPr>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5126" name="Rectangle 16">
            <a:extLst>
              <a:ext uri="{FF2B5EF4-FFF2-40B4-BE49-F238E27FC236}">
                <a16:creationId xmlns:a16="http://schemas.microsoft.com/office/drawing/2014/main" id="{FA1D96DB-B236-CD78-CA74-42A11EDA0520}"/>
              </a:ext>
            </a:extLst>
          </p:cNvPr>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5127" name="Rectangle 17">
            <a:extLst>
              <a:ext uri="{FF2B5EF4-FFF2-40B4-BE49-F238E27FC236}">
                <a16:creationId xmlns:a16="http://schemas.microsoft.com/office/drawing/2014/main" id="{1A0F2D7B-65DA-FCDB-1350-46E88BAAF5D3}"/>
              </a:ext>
            </a:extLst>
          </p:cNvPr>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5128" name="Rectangle 18">
            <a:extLst>
              <a:ext uri="{FF2B5EF4-FFF2-40B4-BE49-F238E27FC236}">
                <a16:creationId xmlns:a16="http://schemas.microsoft.com/office/drawing/2014/main" id="{533F69A4-446C-CF4F-48EC-1F0D133177DB}"/>
              </a:ext>
            </a:extLst>
          </p:cNvPr>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5129" name="Rectangle 21">
            <a:extLst>
              <a:ext uri="{FF2B5EF4-FFF2-40B4-BE49-F238E27FC236}">
                <a16:creationId xmlns:a16="http://schemas.microsoft.com/office/drawing/2014/main" id="{0A1C0E88-C2FB-9CCB-A035-52207D5FCD50}"/>
              </a:ext>
            </a:extLst>
          </p:cNvPr>
          <p:cNvSpPr>
            <a:spLocks noChangeArrowheads="1"/>
          </p:cNvSpPr>
          <p:nvPr/>
        </p:nvSpPr>
        <p:spPr bwMode="auto">
          <a:xfrm>
            <a:off x="1066800" y="-76200"/>
            <a:ext cx="226215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3600" i="0" dirty="0">
                <a:solidFill>
                  <a:srgbClr val="FF0000"/>
                </a:solidFill>
                <a:latin typeface="Arial" panose="020B0604020202020204" pitchFamily="34" charset="0"/>
              </a:rPr>
              <a:t>Objective</a:t>
            </a:r>
          </a:p>
        </p:txBody>
      </p:sp>
      <p:sp>
        <p:nvSpPr>
          <p:cNvPr id="861215" name="Rectangle 31">
            <a:extLst>
              <a:ext uri="{FF2B5EF4-FFF2-40B4-BE49-F238E27FC236}">
                <a16:creationId xmlns:a16="http://schemas.microsoft.com/office/drawing/2014/main" id="{DCB4040A-C236-67FC-7E75-679F28A310E6}"/>
              </a:ext>
            </a:extLst>
          </p:cNvPr>
          <p:cNvSpPr>
            <a:spLocks noChangeArrowheads="1"/>
          </p:cNvSpPr>
          <p:nvPr/>
        </p:nvSpPr>
        <p:spPr bwMode="auto">
          <a:xfrm>
            <a:off x="152400" y="1447800"/>
            <a:ext cx="8991600" cy="3429000"/>
          </a:xfrm>
          <a:prstGeom prst="rect">
            <a:avLst/>
          </a:prstGeom>
          <a:noFill/>
          <a:ln w="9525">
            <a:noFill/>
            <a:miter lim="800000"/>
            <a:headEnd/>
            <a:tailEnd/>
          </a:ln>
          <a:effectLst/>
        </p:spPr>
        <p:txBody>
          <a:bodyPr/>
          <a:lstStyle/>
          <a:p>
            <a:pPr eaLnBrk="0" hangingPunct="0">
              <a:lnSpc>
                <a:spcPct val="150000"/>
              </a:lnSpc>
              <a:defRPr/>
            </a:pPr>
            <a:r>
              <a:rPr lang="en-US" dirty="0">
                <a:solidFill>
                  <a:srgbClr val="FF0000"/>
                </a:solidFill>
                <a:effectLst>
                  <a:outerShdw blurRad="38100" dist="38100" dir="2700000" algn="tl">
                    <a:srgbClr val="000000">
                      <a:alpha val="43137"/>
                    </a:srgbClr>
                  </a:outerShdw>
                </a:effectLst>
                <a:latin typeface="Times"/>
              </a:rPr>
              <a:t> </a:t>
            </a:r>
          </a:p>
          <a:p>
            <a:pPr algn="just" eaLnBrk="0" hangingPunct="0">
              <a:lnSpc>
                <a:spcPct val="150000"/>
              </a:lnSpc>
              <a:defRPr/>
            </a:pPr>
            <a:endParaRPr lang="en-US" sz="2400" dirty="0">
              <a:solidFill>
                <a:srgbClr val="FF0000"/>
              </a:solidFill>
              <a:effectLst>
                <a:outerShdw blurRad="38100" dist="38100" dir="2700000" algn="tl">
                  <a:srgbClr val="000000">
                    <a:alpha val="43137"/>
                  </a:srgbClr>
                </a:outerShdw>
              </a:effectLst>
              <a:latin typeface="Aharoni" pitchFamily="2" charset="-79"/>
              <a:cs typeface="Aharoni" pitchFamily="2" charset="-79"/>
            </a:endParaRPr>
          </a:p>
          <a:p>
            <a:pPr algn="just" eaLnBrk="0" hangingPunct="0">
              <a:lnSpc>
                <a:spcPct val="150000"/>
              </a:lnSpc>
              <a:defRPr/>
            </a:pPr>
            <a:endParaRPr lang="en-US" sz="2400" dirty="0">
              <a:solidFill>
                <a:srgbClr val="FF0000"/>
              </a:solidFill>
              <a:effectLst>
                <a:outerShdw blurRad="38100" dist="38100" dir="2700000" algn="tl">
                  <a:srgbClr val="000000">
                    <a:alpha val="43137"/>
                  </a:srgbClr>
                </a:outerShdw>
              </a:effectLst>
              <a:latin typeface="Times"/>
            </a:endParaRPr>
          </a:p>
          <a:p>
            <a:pPr marL="457200" indent="-457200" algn="just" eaLnBrk="0" hangingPunct="0">
              <a:lnSpc>
                <a:spcPct val="150000"/>
              </a:lnSpc>
              <a:spcBef>
                <a:spcPct val="50000"/>
              </a:spcBef>
              <a:buClr>
                <a:schemeClr val="hlink"/>
              </a:buClr>
              <a:defRPr/>
            </a:pPr>
            <a:br>
              <a:rPr lang="en-US" sz="2400" i="0" dirty="0">
                <a:solidFill>
                  <a:srgbClr val="FF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rPr>
            </a:br>
            <a:endParaRPr lang="en-US" sz="2400" i="0" dirty="0">
              <a:solidFill>
                <a:srgbClr val="FF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endParaRPr>
          </a:p>
        </p:txBody>
      </p:sp>
      <p:sp>
        <p:nvSpPr>
          <p:cNvPr id="14" name="Rectangle 7">
            <a:extLst>
              <a:ext uri="{FF2B5EF4-FFF2-40B4-BE49-F238E27FC236}">
                <a16:creationId xmlns:a16="http://schemas.microsoft.com/office/drawing/2014/main" id="{5016CCB9-179E-7067-094E-3C43483FB950}"/>
              </a:ext>
            </a:extLst>
          </p:cNvPr>
          <p:cNvSpPr>
            <a:spLocks noChangeArrowheads="1"/>
          </p:cNvSpPr>
          <p:nvPr/>
        </p:nvSpPr>
        <p:spPr bwMode="auto">
          <a:xfrm>
            <a:off x="98425" y="1371600"/>
            <a:ext cx="86868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spcBef>
                <a:spcPct val="50000"/>
              </a:spcBef>
              <a:spcAft>
                <a:spcPct val="50000"/>
              </a:spcAft>
              <a:buClr>
                <a:schemeClr val="folHlink"/>
              </a:buClr>
              <a:buFont typeface="Wingdings" panose="05000000000000000000" pitchFamily="2" charset="2"/>
              <a:buChar char="q"/>
            </a:pPr>
            <a:r>
              <a:rPr lang="en-US" altLang="en-US" sz="2400">
                <a:solidFill>
                  <a:srgbClr val="002060"/>
                </a:solidFill>
                <a:latin typeface="Times New Roman" panose="02020603050405020304" pitchFamily="18" charset="0"/>
              </a:rPr>
              <a:t> The first section discusses the general services provided by the DLC sublayer. It first describes framing and two types of frames used in this sublayer. The section then discusses flow and error control. Finally, the section explains that a DLC protocol can be either connectionless or connection-oriented..</a:t>
            </a:r>
          </a:p>
          <a:p>
            <a:pPr algn="just">
              <a:spcBef>
                <a:spcPct val="50000"/>
              </a:spcBef>
              <a:spcAft>
                <a:spcPct val="50000"/>
              </a:spcAft>
              <a:buClr>
                <a:schemeClr val="folHlink"/>
              </a:buClr>
              <a:buFont typeface="Wingdings" panose="05000000000000000000" pitchFamily="2" charset="2"/>
              <a:buChar char="q"/>
            </a:pPr>
            <a:r>
              <a:rPr lang="en-US" altLang="en-US" sz="2400">
                <a:solidFill>
                  <a:srgbClr val="002060"/>
                </a:solidFill>
                <a:latin typeface="Times New Roman" panose="02020603050405020304" pitchFamily="18" charset="0"/>
              </a:rPr>
              <a:t>The second section discusses some simple and common data-link protocols that are implemented at the DLC sublayer. The section first describes the Simple Protocol. It then explains the Stop-and-Wait Protocol. </a:t>
            </a:r>
          </a:p>
        </p:txBody>
      </p:sp>
    </p:spTree>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p:cTn id="7" dur="10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4">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14">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 calcmode="lin" valueType="num">
                                      <p:cBhvr>
                                        <p:cTn id="14" dur="1000" fill="hold"/>
                                        <p:tgtEl>
                                          <p:spTgt spid="14">
                                            <p:txEl>
                                              <p:pRg st="1" end="1"/>
                                            </p:txEl>
                                          </p:spTgt>
                                        </p:tgtEl>
                                        <p:attrNameLst>
                                          <p:attrName>ppt_w</p:attrName>
                                        </p:attrNameLst>
                                      </p:cBhvr>
                                      <p:tavLst>
                                        <p:tav tm="0">
                                          <p:val>
                                            <p:fltVal val="0"/>
                                          </p:val>
                                        </p:tav>
                                        <p:tav tm="100000">
                                          <p:val>
                                            <p:strVal val="#ppt_w"/>
                                          </p:val>
                                        </p:tav>
                                      </p:tavLst>
                                    </p:anim>
                                    <p:anim calcmode="lin" valueType="num">
                                      <p:cBhvr>
                                        <p:cTn id="15" dur="1000" fill="hold"/>
                                        <p:tgtEl>
                                          <p:spTgt spid="14">
                                            <p:txEl>
                                              <p:pRg st="1" end="1"/>
                                            </p:txEl>
                                          </p:spTgt>
                                        </p:tgtEl>
                                        <p:attrNameLst>
                                          <p:attrName>ppt_h</p:attrName>
                                        </p:attrNameLst>
                                      </p:cBhvr>
                                      <p:tavLst>
                                        <p:tav tm="0">
                                          <p:val>
                                            <p:fltVal val="0"/>
                                          </p:val>
                                        </p:tav>
                                        <p:tav tm="100000">
                                          <p:val>
                                            <p:strVal val="#ppt_h"/>
                                          </p:val>
                                        </p:tav>
                                      </p:tavLst>
                                    </p:anim>
                                    <p:animEffect transition="in" filter="fade">
                                      <p:cBhvr>
                                        <p:cTn id="16" dur="1000"/>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F51A5C-545D-B794-6837-01A50241685C}"/>
              </a:ext>
            </a:extLst>
          </p:cNvPr>
          <p:cNvSpPr>
            <a:spLocks noGrp="1"/>
          </p:cNvSpPr>
          <p:nvPr>
            <p:ph type="sldNum" sz="quarter" idx="10"/>
          </p:nvPr>
        </p:nvSpPr>
        <p:spPr/>
        <p:txBody>
          <a:bodyPr/>
          <a:lstStyle/>
          <a:p>
            <a:r>
              <a:rPr lang="en-US" altLang="en-US"/>
              <a:t>11.</a:t>
            </a:r>
            <a:fld id="{7F87A85C-6B0B-4BF3-A020-7154F8EFFC47}" type="slidenum">
              <a:rPr lang="en-US" altLang="en-US" smtClean="0"/>
              <a:pPr/>
              <a:t>30</a:t>
            </a:fld>
            <a:endParaRPr lang="en-US" altLang="en-US"/>
          </a:p>
        </p:txBody>
      </p:sp>
      <p:sp>
        <p:nvSpPr>
          <p:cNvPr id="3" name="TextBox 2">
            <a:extLst>
              <a:ext uri="{FF2B5EF4-FFF2-40B4-BE49-F238E27FC236}">
                <a16:creationId xmlns:a16="http://schemas.microsoft.com/office/drawing/2014/main" id="{2EDCB948-7A93-79AC-B663-CCBE0CD09FC9}"/>
              </a:ext>
            </a:extLst>
          </p:cNvPr>
          <p:cNvSpPr txBox="1"/>
          <p:nvPr/>
        </p:nvSpPr>
        <p:spPr>
          <a:xfrm>
            <a:off x="609600" y="762000"/>
            <a:ext cx="2895600" cy="6247864"/>
          </a:xfrm>
          <a:prstGeom prst="rect">
            <a:avLst/>
          </a:prstGeom>
          <a:noFill/>
        </p:spPr>
        <p:txBody>
          <a:bodyPr wrap="square" rtlCol="0">
            <a:spAutoFit/>
          </a:bodyPr>
          <a:lstStyle/>
          <a:p>
            <a:r>
              <a:rPr lang="en-US" dirty="0"/>
              <a:t>21-oct-2023</a:t>
            </a:r>
          </a:p>
          <a:p>
            <a:endParaRPr lang="en-US" dirty="0"/>
          </a:p>
          <a:p>
            <a:r>
              <a:rPr lang="en-US" sz="2400" dirty="0"/>
              <a:t>46</a:t>
            </a:r>
          </a:p>
          <a:p>
            <a:r>
              <a:rPr lang="en-US" sz="2400" dirty="0"/>
              <a:t>42</a:t>
            </a:r>
          </a:p>
          <a:p>
            <a:r>
              <a:rPr lang="en-US" sz="2400" dirty="0"/>
              <a:t>35</a:t>
            </a:r>
          </a:p>
          <a:p>
            <a:r>
              <a:rPr lang="en-US" sz="2400" dirty="0"/>
              <a:t>400</a:t>
            </a:r>
          </a:p>
          <a:p>
            <a:r>
              <a:rPr lang="en-US" sz="2400" dirty="0"/>
              <a:t>.43</a:t>
            </a:r>
          </a:p>
          <a:p>
            <a:r>
              <a:rPr lang="en-US" sz="2400" dirty="0"/>
              <a:t>32</a:t>
            </a:r>
          </a:p>
          <a:p>
            <a:r>
              <a:rPr lang="en-US" sz="2400" dirty="0"/>
              <a:t>10</a:t>
            </a:r>
          </a:p>
          <a:p>
            <a:r>
              <a:rPr lang="en-US" sz="2400" dirty="0"/>
              <a:t>60</a:t>
            </a:r>
          </a:p>
          <a:p>
            <a:r>
              <a:rPr lang="en-US" sz="2400" dirty="0"/>
              <a:t>26</a:t>
            </a:r>
          </a:p>
          <a:p>
            <a:r>
              <a:rPr lang="en-US" sz="2400" dirty="0"/>
              <a:t>7</a:t>
            </a:r>
          </a:p>
          <a:p>
            <a:r>
              <a:rPr lang="en-US" sz="2400" dirty="0"/>
              <a:t>74</a:t>
            </a:r>
          </a:p>
          <a:p>
            <a:r>
              <a:rPr lang="en-US" sz="2400" dirty="0"/>
              <a:t>20</a:t>
            </a:r>
          </a:p>
          <a:p>
            <a:r>
              <a:rPr lang="en-US" sz="2400" dirty="0"/>
              <a:t>65</a:t>
            </a:r>
          </a:p>
          <a:p>
            <a:endParaRPr lang="en-US" sz="2400" dirty="0"/>
          </a:p>
        </p:txBody>
      </p:sp>
      <p:sp>
        <p:nvSpPr>
          <p:cNvPr id="4" name="TextBox 3">
            <a:extLst>
              <a:ext uri="{FF2B5EF4-FFF2-40B4-BE49-F238E27FC236}">
                <a16:creationId xmlns:a16="http://schemas.microsoft.com/office/drawing/2014/main" id="{791A4AF4-F306-B914-FBD6-948C84367E1F}"/>
              </a:ext>
            </a:extLst>
          </p:cNvPr>
          <p:cNvSpPr txBox="1"/>
          <p:nvPr/>
        </p:nvSpPr>
        <p:spPr>
          <a:xfrm>
            <a:off x="3124200" y="838200"/>
            <a:ext cx="2895600" cy="5139869"/>
          </a:xfrm>
          <a:prstGeom prst="rect">
            <a:avLst/>
          </a:prstGeom>
          <a:noFill/>
        </p:spPr>
        <p:txBody>
          <a:bodyPr wrap="square" rtlCol="0">
            <a:spAutoFit/>
          </a:bodyPr>
          <a:lstStyle/>
          <a:p>
            <a:r>
              <a:rPr lang="en-US" dirty="0"/>
              <a:t>21-oct-2023</a:t>
            </a:r>
          </a:p>
          <a:p>
            <a:endParaRPr lang="en-US" dirty="0"/>
          </a:p>
          <a:p>
            <a:r>
              <a:rPr lang="en-US" sz="2400" dirty="0"/>
              <a:t>71</a:t>
            </a:r>
          </a:p>
          <a:p>
            <a:r>
              <a:rPr lang="en-US" sz="2400" dirty="0"/>
              <a:t>69</a:t>
            </a:r>
          </a:p>
          <a:p>
            <a:r>
              <a:rPr lang="en-US" sz="2400" dirty="0"/>
              <a:t>37</a:t>
            </a:r>
          </a:p>
          <a:p>
            <a:r>
              <a:rPr lang="en-US" sz="2400" dirty="0"/>
              <a:t>31</a:t>
            </a:r>
          </a:p>
          <a:p>
            <a:r>
              <a:rPr lang="en-US" sz="2400" dirty="0"/>
              <a:t>15</a:t>
            </a:r>
          </a:p>
          <a:p>
            <a:r>
              <a:rPr lang="en-US" sz="2400" dirty="0"/>
              <a:t>9</a:t>
            </a:r>
          </a:p>
          <a:p>
            <a:r>
              <a:rPr lang="en-US" sz="2400" dirty="0"/>
              <a:t>24</a:t>
            </a:r>
          </a:p>
          <a:p>
            <a:r>
              <a:rPr lang="en-US" sz="2400" dirty="0"/>
              <a:t>56</a:t>
            </a:r>
          </a:p>
          <a:p>
            <a:r>
              <a:rPr lang="en-US" sz="2400" dirty="0"/>
              <a:t>68</a:t>
            </a:r>
          </a:p>
          <a:p>
            <a:endParaRPr lang="en-US" sz="2400" dirty="0"/>
          </a:p>
          <a:p>
            <a:endParaRPr lang="en-US" sz="2400" dirty="0"/>
          </a:p>
        </p:txBody>
      </p:sp>
      <p:sp>
        <p:nvSpPr>
          <p:cNvPr id="5" name="TextBox 4">
            <a:extLst>
              <a:ext uri="{FF2B5EF4-FFF2-40B4-BE49-F238E27FC236}">
                <a16:creationId xmlns:a16="http://schemas.microsoft.com/office/drawing/2014/main" id="{CE73D4C8-590C-483E-CBA6-699676862342}"/>
              </a:ext>
            </a:extLst>
          </p:cNvPr>
          <p:cNvSpPr txBox="1"/>
          <p:nvPr/>
        </p:nvSpPr>
        <p:spPr>
          <a:xfrm>
            <a:off x="6629400" y="753035"/>
            <a:ext cx="2895600" cy="5878532"/>
          </a:xfrm>
          <a:prstGeom prst="rect">
            <a:avLst/>
          </a:prstGeom>
          <a:noFill/>
        </p:spPr>
        <p:txBody>
          <a:bodyPr wrap="square" rtlCol="0">
            <a:spAutoFit/>
          </a:bodyPr>
          <a:lstStyle/>
          <a:p>
            <a:r>
              <a:rPr lang="en-US" dirty="0"/>
              <a:t>21-oct-2023</a:t>
            </a:r>
          </a:p>
          <a:p>
            <a:endParaRPr lang="en-US" dirty="0"/>
          </a:p>
          <a:p>
            <a:r>
              <a:rPr lang="en-US" sz="2400" dirty="0"/>
              <a:t>36</a:t>
            </a:r>
          </a:p>
          <a:p>
            <a:r>
              <a:rPr lang="en-US" sz="2400" dirty="0"/>
              <a:t>411</a:t>
            </a:r>
          </a:p>
          <a:p>
            <a:r>
              <a:rPr lang="en-US" sz="2400" dirty="0"/>
              <a:t>55</a:t>
            </a:r>
          </a:p>
          <a:p>
            <a:r>
              <a:rPr lang="en-US" sz="2400" dirty="0"/>
              <a:t>5</a:t>
            </a:r>
          </a:p>
          <a:p>
            <a:r>
              <a:rPr lang="en-US" sz="2400" dirty="0"/>
              <a:t>11</a:t>
            </a:r>
          </a:p>
          <a:p>
            <a:r>
              <a:rPr lang="en-US" sz="2400" dirty="0"/>
              <a:t>18</a:t>
            </a:r>
          </a:p>
          <a:p>
            <a:r>
              <a:rPr lang="en-US" sz="2400" dirty="0"/>
              <a:t>78</a:t>
            </a:r>
          </a:p>
          <a:p>
            <a:r>
              <a:rPr lang="en-US" sz="2400" dirty="0"/>
              <a:t>72</a:t>
            </a:r>
          </a:p>
          <a:p>
            <a:r>
              <a:rPr lang="en-US" sz="2400" dirty="0"/>
              <a:t>51</a:t>
            </a:r>
          </a:p>
          <a:p>
            <a:r>
              <a:rPr lang="en-US" sz="2400" dirty="0"/>
              <a:t>77</a:t>
            </a:r>
          </a:p>
          <a:p>
            <a:r>
              <a:rPr lang="en-US" sz="2400" dirty="0"/>
              <a:t>401</a:t>
            </a:r>
          </a:p>
          <a:p>
            <a:r>
              <a:rPr lang="en-US" sz="2400"/>
              <a:t>405</a:t>
            </a:r>
          </a:p>
          <a:p>
            <a:endParaRPr lang="en-US" sz="2400"/>
          </a:p>
        </p:txBody>
      </p:sp>
    </p:spTree>
    <p:extLst>
      <p:ext uri="{BB962C8B-B14F-4D97-AF65-F5344CB8AC3E}">
        <p14:creationId xmlns:p14="http://schemas.microsoft.com/office/powerpoint/2010/main" val="3617954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146" name="Rectangle 12">
            <a:extLst>
              <a:ext uri="{FF2B5EF4-FFF2-40B4-BE49-F238E27FC236}">
                <a16:creationId xmlns:a16="http://schemas.microsoft.com/office/drawing/2014/main" id="{F67696BB-6AEC-8C4C-6015-11FE4B8752EB}"/>
              </a:ext>
            </a:extLst>
          </p:cNvPr>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6147" name="Rectangle 13">
            <a:extLst>
              <a:ext uri="{FF2B5EF4-FFF2-40B4-BE49-F238E27FC236}">
                <a16:creationId xmlns:a16="http://schemas.microsoft.com/office/drawing/2014/main" id="{B607758F-778F-035B-2F77-077D9D3DA6AA}"/>
              </a:ext>
            </a:extLst>
          </p:cNvPr>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6148" name="Rectangle 14">
            <a:extLst>
              <a:ext uri="{FF2B5EF4-FFF2-40B4-BE49-F238E27FC236}">
                <a16:creationId xmlns:a16="http://schemas.microsoft.com/office/drawing/2014/main" id="{24C6C5F0-2FE6-7E26-6725-3F31E8842D14}"/>
              </a:ext>
            </a:extLst>
          </p:cNvPr>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6149" name="Rectangle 15">
            <a:extLst>
              <a:ext uri="{FF2B5EF4-FFF2-40B4-BE49-F238E27FC236}">
                <a16:creationId xmlns:a16="http://schemas.microsoft.com/office/drawing/2014/main" id="{AA1128AC-0E77-31D7-8E2C-A3739F2D9519}"/>
              </a:ext>
            </a:extLst>
          </p:cNvPr>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6150" name="Rectangle 16">
            <a:extLst>
              <a:ext uri="{FF2B5EF4-FFF2-40B4-BE49-F238E27FC236}">
                <a16:creationId xmlns:a16="http://schemas.microsoft.com/office/drawing/2014/main" id="{68E1188C-3418-C50E-8811-1511E889027B}"/>
              </a:ext>
            </a:extLst>
          </p:cNvPr>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6151" name="Rectangle 17">
            <a:extLst>
              <a:ext uri="{FF2B5EF4-FFF2-40B4-BE49-F238E27FC236}">
                <a16:creationId xmlns:a16="http://schemas.microsoft.com/office/drawing/2014/main" id="{CAF4558E-A927-400C-6EBC-34F23FAB3952}"/>
              </a:ext>
            </a:extLst>
          </p:cNvPr>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6152" name="Rectangle 18">
            <a:extLst>
              <a:ext uri="{FF2B5EF4-FFF2-40B4-BE49-F238E27FC236}">
                <a16:creationId xmlns:a16="http://schemas.microsoft.com/office/drawing/2014/main" id="{BFABDB66-7371-9520-5FDF-42C82FC415DB}"/>
              </a:ext>
            </a:extLst>
          </p:cNvPr>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6153" name="Rectangle 21">
            <a:extLst>
              <a:ext uri="{FF2B5EF4-FFF2-40B4-BE49-F238E27FC236}">
                <a16:creationId xmlns:a16="http://schemas.microsoft.com/office/drawing/2014/main" id="{BAC38B0E-230E-0016-6B79-E517730B3031}"/>
              </a:ext>
            </a:extLst>
          </p:cNvPr>
          <p:cNvSpPr>
            <a:spLocks noChangeArrowheads="1"/>
          </p:cNvSpPr>
          <p:nvPr/>
        </p:nvSpPr>
        <p:spPr bwMode="auto">
          <a:xfrm>
            <a:off x="1066800" y="-76200"/>
            <a:ext cx="490390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3600" i="0" dirty="0">
                <a:solidFill>
                  <a:srgbClr val="FF0000"/>
                </a:solidFill>
                <a:latin typeface="Arial" panose="020B0604020202020204" pitchFamily="34" charset="0"/>
              </a:rPr>
              <a:t>Objective (continued)</a:t>
            </a:r>
          </a:p>
        </p:txBody>
      </p:sp>
      <p:sp>
        <p:nvSpPr>
          <p:cNvPr id="861215" name="Rectangle 31">
            <a:extLst>
              <a:ext uri="{FF2B5EF4-FFF2-40B4-BE49-F238E27FC236}">
                <a16:creationId xmlns:a16="http://schemas.microsoft.com/office/drawing/2014/main" id="{C1330C98-DC07-2EDF-D1A2-9040C20F875B}"/>
              </a:ext>
            </a:extLst>
          </p:cNvPr>
          <p:cNvSpPr>
            <a:spLocks noChangeArrowheads="1"/>
          </p:cNvSpPr>
          <p:nvPr/>
        </p:nvSpPr>
        <p:spPr bwMode="auto">
          <a:xfrm>
            <a:off x="152400" y="1447800"/>
            <a:ext cx="8991600" cy="3429000"/>
          </a:xfrm>
          <a:prstGeom prst="rect">
            <a:avLst/>
          </a:prstGeom>
          <a:noFill/>
          <a:ln w="9525">
            <a:noFill/>
            <a:miter lim="800000"/>
            <a:headEnd/>
            <a:tailEnd/>
          </a:ln>
          <a:effectLst/>
        </p:spPr>
        <p:txBody>
          <a:bodyPr/>
          <a:lstStyle/>
          <a:p>
            <a:pPr eaLnBrk="0" hangingPunct="0">
              <a:lnSpc>
                <a:spcPct val="150000"/>
              </a:lnSpc>
              <a:defRPr/>
            </a:pPr>
            <a:r>
              <a:rPr lang="en-US" dirty="0">
                <a:solidFill>
                  <a:srgbClr val="FF0000"/>
                </a:solidFill>
                <a:effectLst>
                  <a:outerShdw blurRad="38100" dist="38100" dir="2700000" algn="tl">
                    <a:srgbClr val="000000">
                      <a:alpha val="43137"/>
                    </a:srgbClr>
                  </a:outerShdw>
                </a:effectLst>
                <a:latin typeface="Times"/>
              </a:rPr>
              <a:t> </a:t>
            </a:r>
          </a:p>
          <a:p>
            <a:pPr algn="just" eaLnBrk="0" hangingPunct="0">
              <a:lnSpc>
                <a:spcPct val="150000"/>
              </a:lnSpc>
              <a:defRPr/>
            </a:pPr>
            <a:endParaRPr lang="en-US" sz="2400" dirty="0">
              <a:solidFill>
                <a:srgbClr val="FF0000"/>
              </a:solidFill>
              <a:effectLst>
                <a:outerShdw blurRad="38100" dist="38100" dir="2700000" algn="tl">
                  <a:srgbClr val="000000">
                    <a:alpha val="43137"/>
                  </a:srgbClr>
                </a:outerShdw>
              </a:effectLst>
              <a:latin typeface="Aharoni" pitchFamily="2" charset="-79"/>
              <a:cs typeface="Aharoni" pitchFamily="2" charset="-79"/>
            </a:endParaRPr>
          </a:p>
          <a:p>
            <a:pPr algn="just" eaLnBrk="0" hangingPunct="0">
              <a:lnSpc>
                <a:spcPct val="150000"/>
              </a:lnSpc>
              <a:defRPr/>
            </a:pPr>
            <a:endParaRPr lang="en-US" sz="2400" dirty="0">
              <a:solidFill>
                <a:srgbClr val="FF0000"/>
              </a:solidFill>
              <a:effectLst>
                <a:outerShdw blurRad="38100" dist="38100" dir="2700000" algn="tl">
                  <a:srgbClr val="000000">
                    <a:alpha val="43137"/>
                  </a:srgbClr>
                </a:outerShdw>
              </a:effectLst>
              <a:latin typeface="Times"/>
            </a:endParaRPr>
          </a:p>
          <a:p>
            <a:pPr marL="457200" indent="-457200" algn="just" eaLnBrk="0" hangingPunct="0">
              <a:lnSpc>
                <a:spcPct val="150000"/>
              </a:lnSpc>
              <a:spcBef>
                <a:spcPct val="50000"/>
              </a:spcBef>
              <a:buClr>
                <a:schemeClr val="hlink"/>
              </a:buClr>
              <a:defRPr/>
            </a:pPr>
            <a:br>
              <a:rPr lang="en-US" sz="2400" i="0" dirty="0">
                <a:solidFill>
                  <a:srgbClr val="FF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rPr>
            </a:br>
            <a:endParaRPr lang="en-US" sz="2400" i="0" dirty="0">
              <a:solidFill>
                <a:srgbClr val="FF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endParaRPr>
          </a:p>
        </p:txBody>
      </p:sp>
      <p:sp>
        <p:nvSpPr>
          <p:cNvPr id="14" name="Rectangle 7">
            <a:extLst>
              <a:ext uri="{FF2B5EF4-FFF2-40B4-BE49-F238E27FC236}">
                <a16:creationId xmlns:a16="http://schemas.microsoft.com/office/drawing/2014/main" id="{E3DEEFA7-D3EA-1266-438B-0FFF9EFFBEC3}"/>
              </a:ext>
            </a:extLst>
          </p:cNvPr>
          <p:cNvSpPr>
            <a:spLocks noChangeArrowheads="1"/>
          </p:cNvSpPr>
          <p:nvPr/>
        </p:nvSpPr>
        <p:spPr bwMode="auto">
          <a:xfrm>
            <a:off x="98425" y="1371600"/>
            <a:ext cx="86868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spcBef>
                <a:spcPct val="50000"/>
              </a:spcBef>
              <a:spcAft>
                <a:spcPct val="50000"/>
              </a:spcAft>
              <a:buClr>
                <a:schemeClr val="folHlink"/>
              </a:buClr>
              <a:buFont typeface="Wingdings" panose="05000000000000000000" pitchFamily="2" charset="2"/>
              <a:buChar char="q"/>
            </a:pPr>
            <a:r>
              <a:rPr lang="en-US" altLang="en-US" sz="2400">
                <a:solidFill>
                  <a:srgbClr val="002060"/>
                </a:solidFill>
                <a:latin typeface="Times New Roman" panose="02020603050405020304" pitchFamily="18" charset="0"/>
              </a:rPr>
              <a:t> The third section introduces HDLC, a protocol that is the basis of all common data-link protocols in use today such as PPP and Ethernet. The section first talks about configurations and transfer modes. It then describes framing and three different frame formats used in this protocol.</a:t>
            </a:r>
          </a:p>
          <a:p>
            <a:pPr algn="just">
              <a:spcBef>
                <a:spcPct val="50000"/>
              </a:spcBef>
              <a:spcAft>
                <a:spcPct val="50000"/>
              </a:spcAft>
              <a:buClr>
                <a:schemeClr val="folHlink"/>
              </a:buClr>
              <a:buFont typeface="Wingdings" panose="05000000000000000000" pitchFamily="2" charset="2"/>
              <a:buChar char="q"/>
            </a:pPr>
            <a:r>
              <a:rPr lang="en-US" altLang="en-US" sz="2400">
                <a:solidFill>
                  <a:srgbClr val="002060"/>
                </a:solidFill>
                <a:latin typeface="Times New Roman" panose="02020603050405020304" pitchFamily="18" charset="0"/>
              </a:rPr>
              <a:t>The fourth section discusses PPP, a very common protocol for point-to-point access. It first introduces the services provided by the protocol. The section also describes the format of the frame in this protocol. It then describes the transition mode in the protocol using an FSM. The section finally explains multiplexing in PPP.</a:t>
            </a:r>
          </a:p>
        </p:txBody>
      </p:sp>
    </p:spTree>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p:cTn id="7" dur="10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4">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14">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 calcmode="lin" valueType="num">
                                      <p:cBhvr>
                                        <p:cTn id="14" dur="500" fill="hold"/>
                                        <p:tgtEl>
                                          <p:spTgt spid="14">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14">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Slide Number Placeholder 1">
            <a:extLst>
              <a:ext uri="{FF2B5EF4-FFF2-40B4-BE49-F238E27FC236}">
                <a16:creationId xmlns:a16="http://schemas.microsoft.com/office/drawing/2014/main" id="{C685F809-1C5F-CA92-2BED-BC938CF21E24}"/>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AFD83B6B-CD3F-4A7B-B79B-1F022D74E023}" type="slidenum">
              <a:rPr lang="en-US" altLang="en-US" sz="1200" i="0">
                <a:latin typeface="Arial" panose="020B0604020202020204" pitchFamily="34" charset="0"/>
              </a:rPr>
              <a:pPr eaLnBrk="1" hangingPunct="1"/>
              <a:t>5</a:t>
            </a:fld>
            <a:endParaRPr lang="en-US" altLang="en-US" sz="1200" i="0">
              <a:latin typeface="Arial" panose="020B0604020202020204" pitchFamily="34" charset="0"/>
            </a:endParaRPr>
          </a:p>
        </p:txBody>
      </p:sp>
      <p:sp>
        <p:nvSpPr>
          <p:cNvPr id="913410" name="Rectangle 2">
            <a:extLst>
              <a:ext uri="{FF2B5EF4-FFF2-40B4-BE49-F238E27FC236}">
                <a16:creationId xmlns:a16="http://schemas.microsoft.com/office/drawing/2014/main" id="{3AC30800-54C3-2629-02D2-E60C4D7962F2}"/>
              </a:ext>
            </a:extLst>
          </p:cNvPr>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p>
            <a:pPr algn="ctr" eaLnBrk="0" hangingPunct="0">
              <a:defRPr/>
            </a:pPr>
            <a:endParaRPr lang="en-US" i="0" dirty="0">
              <a:effectLst>
                <a:outerShdw blurRad="38100" dist="38100" dir="2700000" algn="tl">
                  <a:srgbClr val="FFFFFF"/>
                </a:outerShdw>
              </a:effectLst>
              <a:latin typeface="Times New Roman" pitchFamily="18" charset="0"/>
            </a:endParaRPr>
          </a:p>
        </p:txBody>
      </p:sp>
      <p:sp>
        <p:nvSpPr>
          <p:cNvPr id="913411" name="Text Box 3">
            <a:extLst>
              <a:ext uri="{FF2B5EF4-FFF2-40B4-BE49-F238E27FC236}">
                <a16:creationId xmlns:a16="http://schemas.microsoft.com/office/drawing/2014/main" id="{0A1D8783-3585-7D5A-344D-89E11AC4D812}"/>
              </a:ext>
            </a:extLst>
          </p:cNvPr>
          <p:cNvSpPr txBox="1">
            <a:spLocks noChangeArrowheads="1"/>
          </p:cNvSpPr>
          <p:nvPr/>
        </p:nvSpPr>
        <p:spPr bwMode="auto">
          <a:xfrm>
            <a:off x="228600" y="406400"/>
            <a:ext cx="4424609" cy="1077218"/>
          </a:xfrm>
          <a:prstGeom prst="rect">
            <a:avLst/>
          </a:prstGeom>
          <a:noFill/>
          <a:ln w="9525">
            <a:noFill/>
            <a:miter lim="800000"/>
            <a:headEnd/>
            <a:tailEnd/>
          </a:ln>
          <a:effectLst/>
        </p:spPr>
        <p:txBody>
          <a:bodyPr wrap="none">
            <a:spAutoFit/>
          </a:bodyPr>
          <a:lstStyle/>
          <a:p>
            <a:pPr marL="0" lvl="2" eaLnBrk="0" hangingPunct="0">
              <a:defRPr/>
            </a:pPr>
            <a:r>
              <a:rPr lang="en-US" i="0" dirty="0">
                <a:effectLst>
                  <a:outerShdw blurRad="38100" dist="38100" dir="2700000" algn="tl">
                    <a:srgbClr val="C0C0C0"/>
                  </a:outerShdw>
                </a:effectLst>
                <a:latin typeface="Times" pitchFamily="18" charset="0"/>
              </a:rPr>
              <a:t>2.2.1   DLC  SERVICES</a:t>
            </a:r>
          </a:p>
          <a:p>
            <a:pPr marL="0" lvl="2" eaLnBrk="0" hangingPunct="0">
              <a:defRPr/>
            </a:pPr>
            <a:endParaRPr lang="en-US" i="0" dirty="0">
              <a:effectLst>
                <a:outerShdw blurRad="38100" dist="38100" dir="2700000" algn="tl">
                  <a:srgbClr val="C0C0C0"/>
                </a:outerShdw>
              </a:effectLst>
              <a:latin typeface="Times" pitchFamily="18" charset="0"/>
            </a:endParaRPr>
          </a:p>
        </p:txBody>
      </p:sp>
      <p:sp>
        <p:nvSpPr>
          <p:cNvPr id="7173" name="Text Box 4">
            <a:extLst>
              <a:ext uri="{FF2B5EF4-FFF2-40B4-BE49-F238E27FC236}">
                <a16:creationId xmlns:a16="http://schemas.microsoft.com/office/drawing/2014/main" id="{8D211428-E6FA-EA28-4BE7-E4E9BD59B2A2}"/>
              </a:ext>
            </a:extLst>
          </p:cNvPr>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800" i="0">
              <a:latin typeface="Times New Roman" panose="02020603050405020304" pitchFamily="18" charset="0"/>
            </a:endParaRPr>
          </a:p>
        </p:txBody>
      </p:sp>
      <p:sp>
        <p:nvSpPr>
          <p:cNvPr id="7174" name="Rectangle 7">
            <a:extLst>
              <a:ext uri="{FF2B5EF4-FFF2-40B4-BE49-F238E27FC236}">
                <a16:creationId xmlns:a16="http://schemas.microsoft.com/office/drawing/2014/main" id="{6BF96F09-86A2-52F3-C92E-533DABA77F20}"/>
              </a:ext>
            </a:extLst>
          </p:cNvPr>
          <p:cNvSpPr>
            <a:spLocks noChangeArrowheads="1"/>
          </p:cNvSpPr>
          <p:nvPr/>
        </p:nvSpPr>
        <p:spPr bwMode="auto">
          <a:xfrm>
            <a:off x="152400" y="1689100"/>
            <a:ext cx="88392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solidFill>
                  <a:srgbClr val="000000"/>
                </a:solidFill>
                <a:latin typeface="Times-Roman"/>
              </a:rPr>
              <a:t>The data link control (DLC) deals with procedures for communication between two</a:t>
            </a:r>
          </a:p>
          <a:p>
            <a:pPr algn="just"/>
            <a:r>
              <a:rPr lang="en-US" altLang="en-US">
                <a:solidFill>
                  <a:srgbClr val="000000"/>
                </a:solidFill>
                <a:latin typeface="Times-Roman"/>
              </a:rPr>
              <a:t>adjacent nodes no matter whether the link is dedicated or broadcast. Data link control functions include framing and flow and error</a:t>
            </a:r>
          </a:p>
          <a:p>
            <a:pPr algn="just"/>
            <a:r>
              <a:rPr lang="en-US" altLang="en-US">
                <a:solidFill>
                  <a:srgbClr val="000000"/>
                </a:solidFill>
                <a:latin typeface="Times-Roman"/>
              </a:rPr>
              <a:t>control. In this section, we first discuss framing, or how to organize the bits that are</a:t>
            </a:r>
          </a:p>
          <a:p>
            <a:pPr algn="just"/>
            <a:r>
              <a:rPr lang="en-US" altLang="en-US">
                <a:solidFill>
                  <a:srgbClr val="000000"/>
                </a:solidFill>
                <a:latin typeface="Times-Roman"/>
              </a:rPr>
              <a:t>carried by the physical layer. We then discuss flow and error control.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1">
            <a:extLst>
              <a:ext uri="{FF2B5EF4-FFF2-40B4-BE49-F238E27FC236}">
                <a16:creationId xmlns:a16="http://schemas.microsoft.com/office/drawing/2014/main" id="{25460DF1-401F-630B-492D-8CC18554938F}"/>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DF426DA5-A84B-4346-8A60-C1C3C3E71085}" type="slidenum">
              <a:rPr lang="en-US" altLang="en-US" sz="1200" i="0">
                <a:latin typeface="Arial" panose="020B0604020202020204" pitchFamily="34" charset="0"/>
              </a:rPr>
              <a:pPr eaLnBrk="1" hangingPunct="1"/>
              <a:t>6</a:t>
            </a:fld>
            <a:endParaRPr lang="en-US" altLang="en-US" sz="1200" i="0">
              <a:latin typeface="Arial" panose="020B0604020202020204" pitchFamily="34" charset="0"/>
            </a:endParaRPr>
          </a:p>
        </p:txBody>
      </p:sp>
      <p:sp>
        <p:nvSpPr>
          <p:cNvPr id="8195" name="Rectangle 2">
            <a:extLst>
              <a:ext uri="{FF2B5EF4-FFF2-40B4-BE49-F238E27FC236}">
                <a16:creationId xmlns:a16="http://schemas.microsoft.com/office/drawing/2014/main" id="{FC8A35FD-9D87-8A11-1CBD-9735577B8AB1}"/>
              </a:ext>
            </a:extLst>
          </p:cNvPr>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196" name="Rectangle 3">
            <a:extLst>
              <a:ext uri="{FF2B5EF4-FFF2-40B4-BE49-F238E27FC236}">
                <a16:creationId xmlns:a16="http://schemas.microsoft.com/office/drawing/2014/main" id="{117BBA50-F511-0569-9B3A-25542DB77C6B}"/>
              </a:ext>
            </a:extLst>
          </p:cNvPr>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197" name="Rectangle 4">
            <a:extLst>
              <a:ext uri="{FF2B5EF4-FFF2-40B4-BE49-F238E27FC236}">
                <a16:creationId xmlns:a16="http://schemas.microsoft.com/office/drawing/2014/main" id="{37342C64-4849-DDEE-8704-9CB75CBD32E9}"/>
              </a:ext>
            </a:extLst>
          </p:cNvPr>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198" name="Rectangle 5">
            <a:extLst>
              <a:ext uri="{FF2B5EF4-FFF2-40B4-BE49-F238E27FC236}">
                <a16:creationId xmlns:a16="http://schemas.microsoft.com/office/drawing/2014/main" id="{2DCB0D3D-D6C0-FA56-C6FA-9ADA28177B09}"/>
              </a:ext>
            </a:extLst>
          </p:cNvPr>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199" name="Rectangle 6">
            <a:extLst>
              <a:ext uri="{FF2B5EF4-FFF2-40B4-BE49-F238E27FC236}">
                <a16:creationId xmlns:a16="http://schemas.microsoft.com/office/drawing/2014/main" id="{1BFC641A-1226-0761-3D94-7EFA538281B6}"/>
              </a:ext>
            </a:extLst>
          </p:cNvPr>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0" name="Rectangle 7">
            <a:extLst>
              <a:ext uri="{FF2B5EF4-FFF2-40B4-BE49-F238E27FC236}">
                <a16:creationId xmlns:a16="http://schemas.microsoft.com/office/drawing/2014/main" id="{EA39AFAC-E030-B868-5618-051A29E726B8}"/>
              </a:ext>
            </a:extLst>
          </p:cNvPr>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1" name="Rectangle 8">
            <a:extLst>
              <a:ext uri="{FF2B5EF4-FFF2-40B4-BE49-F238E27FC236}">
                <a16:creationId xmlns:a16="http://schemas.microsoft.com/office/drawing/2014/main" id="{50F27812-A0E4-4DAD-9B16-757609C42AEC}"/>
              </a:ext>
            </a:extLst>
          </p:cNvPr>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a:extLst>
              <a:ext uri="{FF2B5EF4-FFF2-40B4-BE49-F238E27FC236}">
                <a16:creationId xmlns:a16="http://schemas.microsoft.com/office/drawing/2014/main" id="{D47D4575-4B97-66B8-EA1D-6B656B4E3147}"/>
              </a:ext>
            </a:extLst>
          </p:cNvPr>
          <p:cNvSpPr txBox="1">
            <a:spLocks noChangeArrowheads="1"/>
          </p:cNvSpPr>
          <p:nvPr/>
        </p:nvSpPr>
        <p:spPr bwMode="auto">
          <a:xfrm>
            <a:off x="1143000" y="0"/>
            <a:ext cx="3689350" cy="641350"/>
          </a:xfrm>
          <a:prstGeom prst="rect">
            <a:avLst/>
          </a:prstGeom>
          <a:noFill/>
          <a:ln>
            <a:noFill/>
          </a:ln>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defRPr/>
            </a:pPr>
            <a:r>
              <a:rPr lang="en-US" sz="3600">
                <a:solidFill>
                  <a:schemeClr val="hlink"/>
                </a:solidFill>
                <a:effectLst>
                  <a:outerShdw blurRad="38100" dist="38100" dir="2700000" algn="tl">
                    <a:srgbClr val="C0C0C0"/>
                  </a:outerShdw>
                </a:effectLst>
                <a:latin typeface="Times New Roman" pitchFamily="18" charset="0"/>
              </a:rPr>
              <a:t>111.11.1  Framing</a:t>
            </a:r>
          </a:p>
        </p:txBody>
      </p:sp>
      <p:sp>
        <p:nvSpPr>
          <p:cNvPr id="8203" name="Rectangle 10">
            <a:extLst>
              <a:ext uri="{FF2B5EF4-FFF2-40B4-BE49-F238E27FC236}">
                <a16:creationId xmlns:a16="http://schemas.microsoft.com/office/drawing/2014/main" id="{438EA7BA-0986-4911-D463-ED0C288AC5D0}"/>
              </a:ext>
            </a:extLst>
          </p:cNvPr>
          <p:cNvSpPr>
            <a:spLocks noChangeArrowheads="1"/>
          </p:cNvSpPr>
          <p:nvPr/>
        </p:nvSpPr>
        <p:spPr bwMode="auto">
          <a:xfrm>
            <a:off x="381000" y="1293813"/>
            <a:ext cx="7924800" cy="4832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The data-link layer needs to pack bits into frames, so that each frame is distinguishable from another. Our postal system practices a type of framing. The simple act of inserting a letter into an envelope separates one piece of information from another; the envelope serves as the delimiter. </a:t>
            </a:r>
          </a:p>
          <a:p>
            <a:pPr algn="just"/>
            <a:r>
              <a:rPr lang="en-US" altLang="en-US" sz="2800">
                <a:latin typeface="Times New Roman" panose="02020603050405020304" pitchFamily="18" charset="0"/>
              </a:rPr>
              <a:t>Framing in the data-link layer separates a message from one source to a destination by adding a sender address and a destination address. The destination address defines where the packet is to go; the sender address helps the recipient acknowledge the receipt.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1">
            <a:extLst>
              <a:ext uri="{FF2B5EF4-FFF2-40B4-BE49-F238E27FC236}">
                <a16:creationId xmlns:a16="http://schemas.microsoft.com/office/drawing/2014/main" id="{33CA31AE-8174-06CC-F2E6-55CC46B6F55A}"/>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5DB16581-6192-439C-83BD-C6377DF1B12F}" type="slidenum">
              <a:rPr lang="en-US" altLang="en-US" sz="1200" i="0">
                <a:latin typeface="Arial" panose="020B0604020202020204" pitchFamily="34" charset="0"/>
              </a:rPr>
              <a:pPr eaLnBrk="1" hangingPunct="1"/>
              <a:t>7</a:t>
            </a:fld>
            <a:endParaRPr lang="en-US" altLang="en-US" sz="1200" i="0">
              <a:latin typeface="Arial" panose="020B0604020202020204" pitchFamily="34" charset="0"/>
            </a:endParaRPr>
          </a:p>
        </p:txBody>
      </p:sp>
      <p:sp>
        <p:nvSpPr>
          <p:cNvPr id="9219" name="Rectangle 14">
            <a:extLst>
              <a:ext uri="{FF2B5EF4-FFF2-40B4-BE49-F238E27FC236}">
                <a16:creationId xmlns:a16="http://schemas.microsoft.com/office/drawing/2014/main" id="{AA7B67B8-33E1-916E-87FB-07397E3A1171}"/>
              </a:ext>
            </a:extLst>
          </p:cNvPr>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111.1:  </a:t>
            </a:r>
            <a:r>
              <a:rPr lang="en-US" altLang="en-US" sz="2000">
                <a:latin typeface="Times-BoldItalic"/>
              </a:rPr>
              <a:t>A frame in a character-oriented protocol</a:t>
            </a:r>
          </a:p>
        </p:txBody>
      </p:sp>
      <p:pic>
        <p:nvPicPr>
          <p:cNvPr id="9220" name="Picture 2">
            <a:extLst>
              <a:ext uri="{FF2B5EF4-FFF2-40B4-BE49-F238E27FC236}">
                <a16:creationId xmlns:a16="http://schemas.microsoft.com/office/drawing/2014/main" id="{2206E882-0CF6-AAA9-1AD9-657B108E5C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563" y="2879725"/>
            <a:ext cx="8016875"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1">
            <a:extLst>
              <a:ext uri="{FF2B5EF4-FFF2-40B4-BE49-F238E27FC236}">
                <a16:creationId xmlns:a16="http://schemas.microsoft.com/office/drawing/2014/main" id="{BEE2A9B3-5A5C-3602-CFED-BAEFDA66F223}"/>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E8EFD4BC-C856-4E19-B5B3-BF00D77A568A}" type="slidenum">
              <a:rPr lang="en-US" altLang="en-US" sz="1200" i="0">
                <a:latin typeface="Arial" panose="020B0604020202020204" pitchFamily="34" charset="0"/>
              </a:rPr>
              <a:pPr eaLnBrk="1" hangingPunct="1"/>
              <a:t>8</a:t>
            </a:fld>
            <a:endParaRPr lang="en-US" altLang="en-US" sz="1200" i="0">
              <a:latin typeface="Arial" panose="020B0604020202020204" pitchFamily="34" charset="0"/>
            </a:endParaRPr>
          </a:p>
        </p:txBody>
      </p:sp>
      <p:sp>
        <p:nvSpPr>
          <p:cNvPr id="10243" name="Rectangle 14">
            <a:extLst>
              <a:ext uri="{FF2B5EF4-FFF2-40B4-BE49-F238E27FC236}">
                <a16:creationId xmlns:a16="http://schemas.microsoft.com/office/drawing/2014/main" id="{68CC8D7E-917A-8404-3BF8-D3819870F955}"/>
              </a:ext>
            </a:extLst>
          </p:cNvPr>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111.2:  </a:t>
            </a:r>
            <a:r>
              <a:rPr lang="en-US" altLang="en-US" sz="2000">
                <a:latin typeface="Times-BoldItalic"/>
              </a:rPr>
              <a:t>Byte stuffing and unstuffing</a:t>
            </a:r>
          </a:p>
        </p:txBody>
      </p:sp>
      <p:pic>
        <p:nvPicPr>
          <p:cNvPr id="84995" name="Picture 3">
            <a:extLst>
              <a:ext uri="{FF2B5EF4-FFF2-40B4-BE49-F238E27FC236}">
                <a16:creationId xmlns:a16="http://schemas.microsoft.com/office/drawing/2014/main" id="{9EBAAEE2-81B8-7BF4-B063-088BF12A79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559050"/>
            <a:ext cx="8366125"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4" name="Picture 2">
            <a:extLst>
              <a:ext uri="{FF2B5EF4-FFF2-40B4-BE49-F238E27FC236}">
                <a16:creationId xmlns:a16="http://schemas.microsoft.com/office/drawing/2014/main" id="{EAFB21DC-7893-0AD9-1DDC-4B810F03FC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2463" y="1720850"/>
            <a:ext cx="3441700" cy="99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6" name="Picture 4">
            <a:extLst>
              <a:ext uri="{FF2B5EF4-FFF2-40B4-BE49-F238E27FC236}">
                <a16:creationId xmlns:a16="http://schemas.microsoft.com/office/drawing/2014/main" id="{35E9E128-E6D5-FB4D-B4BF-99AD81AA50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92463" y="4616450"/>
            <a:ext cx="3446462"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84994"/>
                                        </p:tgtEl>
                                        <p:attrNameLst>
                                          <p:attrName>style.visibility</p:attrName>
                                        </p:attrNameLst>
                                      </p:cBhvr>
                                      <p:to>
                                        <p:strVal val="visible"/>
                                      </p:to>
                                    </p:set>
                                    <p:animEffect transition="in" filter="wipe(up)">
                                      <p:cBhvr>
                                        <p:cTn id="7" dur="500"/>
                                        <p:tgtEl>
                                          <p:spTgt spid="849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84995"/>
                                        </p:tgtEl>
                                        <p:attrNameLst>
                                          <p:attrName>style.visibility</p:attrName>
                                        </p:attrNameLst>
                                      </p:cBhvr>
                                      <p:to>
                                        <p:strVal val="visible"/>
                                      </p:to>
                                    </p:set>
                                    <p:animEffect transition="in" filter="wipe(up)">
                                      <p:cBhvr>
                                        <p:cTn id="12" dur="500"/>
                                        <p:tgtEl>
                                          <p:spTgt spid="8499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84996"/>
                                        </p:tgtEl>
                                        <p:attrNameLst>
                                          <p:attrName>style.visibility</p:attrName>
                                        </p:attrNameLst>
                                      </p:cBhvr>
                                      <p:to>
                                        <p:strVal val="visible"/>
                                      </p:to>
                                    </p:set>
                                    <p:animEffect transition="in" filter="wipe(up)">
                                      <p:cBhvr>
                                        <p:cTn id="17" dur="500"/>
                                        <p:tgtEl>
                                          <p:spTgt spid="849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1">
            <a:extLst>
              <a:ext uri="{FF2B5EF4-FFF2-40B4-BE49-F238E27FC236}">
                <a16:creationId xmlns:a16="http://schemas.microsoft.com/office/drawing/2014/main" id="{EAF00D53-4E8D-5C39-3D16-E1E25F086335}"/>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11.</a:t>
            </a:r>
            <a:fld id="{6A9072E2-8B55-43B6-AAA7-B98707F6712E}" type="slidenum">
              <a:rPr lang="en-US" altLang="en-US" sz="1200" i="0">
                <a:latin typeface="Arial" panose="020B0604020202020204" pitchFamily="34" charset="0"/>
              </a:rPr>
              <a:pPr eaLnBrk="1" hangingPunct="1"/>
              <a:t>9</a:t>
            </a:fld>
            <a:endParaRPr lang="en-US" altLang="en-US" sz="1200" i="0">
              <a:latin typeface="Arial" panose="020B0604020202020204" pitchFamily="34" charset="0"/>
            </a:endParaRPr>
          </a:p>
        </p:txBody>
      </p:sp>
      <p:sp>
        <p:nvSpPr>
          <p:cNvPr id="11267" name="Rectangle 14">
            <a:extLst>
              <a:ext uri="{FF2B5EF4-FFF2-40B4-BE49-F238E27FC236}">
                <a16:creationId xmlns:a16="http://schemas.microsoft.com/office/drawing/2014/main" id="{97839C12-7ABC-EDBA-096F-3A4204607E86}"/>
              </a:ext>
            </a:extLst>
          </p:cNvPr>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111.3:  </a:t>
            </a:r>
            <a:r>
              <a:rPr lang="en-US" altLang="en-US" sz="2000">
                <a:latin typeface="Times-BoldItalic"/>
              </a:rPr>
              <a:t>A frame in a bit-oriented protocol</a:t>
            </a:r>
          </a:p>
        </p:txBody>
      </p:sp>
      <p:pic>
        <p:nvPicPr>
          <p:cNvPr id="86018" name="Picture 2">
            <a:extLst>
              <a:ext uri="{FF2B5EF4-FFF2-40B4-BE49-F238E27FC236}">
                <a16:creationId xmlns:a16="http://schemas.microsoft.com/office/drawing/2014/main" id="{4EC32F6F-B736-765D-E7FE-EA68DB1978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100" y="2762250"/>
            <a:ext cx="8559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020" name="Picture 4">
            <a:extLst>
              <a:ext uri="{FF2B5EF4-FFF2-40B4-BE49-F238E27FC236}">
                <a16:creationId xmlns:a16="http://schemas.microsoft.com/office/drawing/2014/main" id="{61D431C4-B13E-AEFD-B8CB-6D0E384315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1981200"/>
            <a:ext cx="3208338"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601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47" presetClass="entr" presetSubtype="0" fill="hold" nodeType="clickEffect">
                                  <p:stCondLst>
                                    <p:cond delay="0"/>
                                  </p:stCondLst>
                                  <p:childTnLst>
                                    <p:set>
                                      <p:cBhvr>
                                        <p:cTn id="10" dur="1" fill="hold">
                                          <p:stCondLst>
                                            <p:cond delay="0"/>
                                          </p:stCondLst>
                                        </p:cTn>
                                        <p:tgtEl>
                                          <p:spTgt spid="86020"/>
                                        </p:tgtEl>
                                        <p:attrNameLst>
                                          <p:attrName>style.visibility</p:attrName>
                                        </p:attrNameLst>
                                      </p:cBhvr>
                                      <p:to>
                                        <p:strVal val="visible"/>
                                      </p:to>
                                    </p:set>
                                    <p:animEffect transition="in" filter="fade">
                                      <p:cBhvr>
                                        <p:cTn id="11" dur="1000"/>
                                        <p:tgtEl>
                                          <p:spTgt spid="86020"/>
                                        </p:tgtEl>
                                      </p:cBhvr>
                                    </p:animEffect>
                                    <p:anim calcmode="lin" valueType="num">
                                      <p:cBhvr>
                                        <p:cTn id="12" dur="1000" fill="hold"/>
                                        <p:tgtEl>
                                          <p:spTgt spid="86020"/>
                                        </p:tgtEl>
                                        <p:attrNameLst>
                                          <p:attrName>ppt_x</p:attrName>
                                        </p:attrNameLst>
                                      </p:cBhvr>
                                      <p:tavLst>
                                        <p:tav tm="0">
                                          <p:val>
                                            <p:strVal val="#ppt_x"/>
                                          </p:val>
                                        </p:tav>
                                        <p:tav tm="100000">
                                          <p:val>
                                            <p:strVal val="#ppt_x"/>
                                          </p:val>
                                        </p:tav>
                                      </p:tavLst>
                                    </p:anim>
                                    <p:anim calcmode="lin" valueType="num">
                                      <p:cBhvr>
                                        <p:cTn id="13" dur="1000" fill="hold"/>
                                        <p:tgtEl>
                                          <p:spTgt spid="860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PPRESENTATIONGUID" val="a2dfaba0-66c3-4379-a1a4-e9527a27c4a1"/>
  <p:tag name="TPVERSION" val="8"/>
  <p:tag name="TPFULLVERSION" val="8.6.1.4"/>
  <p:tag name="PPTVERSION" val="14"/>
  <p:tag name="TPOS" val="2"/>
  <p:tag name="TPLASTSAVEVERSION" val="6.4 PC"/>
</p:tagLst>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1" i="1" u="none" strike="noStrike" cap="none" normalizeH="0" baseline="0" smtClean="0">
            <a:ln>
              <a:noFill/>
            </a:ln>
            <a:solidFill>
              <a:schemeClr val="tx1"/>
            </a:solidFill>
            <a:effectLst/>
            <a:latin typeface="Baby Kruffy" pitchFamily="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1" i="1" u="none" strike="noStrike" cap="none" normalizeH="0" baseline="0" smtClean="0">
            <a:ln>
              <a:noFill/>
            </a:ln>
            <a:solidFill>
              <a:schemeClr val="tx1"/>
            </a:solidFill>
            <a:effectLst/>
            <a:latin typeface="Baby Kruffy" pitchFamily="2"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5705</TotalTime>
  <Words>1352</Words>
  <Application>Microsoft Office PowerPoint</Application>
  <PresentationFormat>On-screen Show (4:3)</PresentationFormat>
  <Paragraphs>171</Paragraphs>
  <Slides>30</Slides>
  <Notes>29</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30</vt:i4>
      </vt:variant>
    </vt:vector>
  </HeadingPairs>
  <TitlesOfParts>
    <vt:vector size="42" baseType="lpstr">
      <vt:lpstr>Aharoni</vt:lpstr>
      <vt:lpstr>Arial</vt:lpstr>
      <vt:lpstr>Baby Kruffy</vt:lpstr>
      <vt:lpstr>McGrawHill-Italic</vt:lpstr>
      <vt:lpstr>Palatino</vt:lpstr>
      <vt:lpstr>Tahoma</vt:lpstr>
      <vt:lpstr>Times</vt:lpstr>
      <vt:lpstr>Times New Roman</vt:lpstr>
      <vt:lpstr>Times-BoldItalic</vt:lpstr>
      <vt:lpstr>Times-Roman</vt:lpstr>
      <vt:lpstr>Wingdings</vt:lpstr>
      <vt:lpstr>Blends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Valued Gateway Client</dc:creator>
  <cp:lastModifiedBy>Rishvika_CSP</cp:lastModifiedBy>
  <cp:revision>504</cp:revision>
  <dcterms:created xsi:type="dcterms:W3CDTF">2000-01-15T04:50:39Z</dcterms:created>
  <dcterms:modified xsi:type="dcterms:W3CDTF">2024-02-23T19:15:42Z</dcterms:modified>
</cp:coreProperties>
</file>