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9"/>
  </p:notesMasterIdLst>
  <p:sldIdLst>
    <p:sldId id="256" r:id="rId2"/>
    <p:sldId id="462" r:id="rId3"/>
    <p:sldId id="386" r:id="rId4"/>
    <p:sldId id="391" r:id="rId5"/>
    <p:sldId id="424" r:id="rId6"/>
    <p:sldId id="425" r:id="rId7"/>
    <p:sldId id="426" r:id="rId8"/>
    <p:sldId id="427" r:id="rId9"/>
    <p:sldId id="428" r:id="rId10"/>
    <p:sldId id="392" r:id="rId11"/>
    <p:sldId id="429" r:id="rId12"/>
    <p:sldId id="463" r:id="rId13"/>
    <p:sldId id="430" r:id="rId14"/>
    <p:sldId id="431" r:id="rId15"/>
    <p:sldId id="432" r:id="rId16"/>
    <p:sldId id="465" r:id="rId17"/>
    <p:sldId id="464" r:id="rId18"/>
    <p:sldId id="433" r:id="rId19"/>
    <p:sldId id="434" r:id="rId20"/>
    <p:sldId id="398" r:id="rId21"/>
    <p:sldId id="263" r:id="rId22"/>
    <p:sldId id="437" r:id="rId23"/>
    <p:sldId id="272" r:id="rId24"/>
    <p:sldId id="438" r:id="rId25"/>
    <p:sldId id="439" r:id="rId26"/>
    <p:sldId id="440" r:id="rId27"/>
    <p:sldId id="441" r:id="rId28"/>
    <p:sldId id="442" r:id="rId29"/>
    <p:sldId id="443" r:id="rId30"/>
    <p:sldId id="444" r:id="rId31"/>
    <p:sldId id="284" r:id="rId32"/>
    <p:sldId id="445" r:id="rId33"/>
    <p:sldId id="290" r:id="rId34"/>
    <p:sldId id="292" r:id="rId35"/>
    <p:sldId id="294" r:id="rId36"/>
    <p:sldId id="298" r:id="rId37"/>
    <p:sldId id="300" r:id="rId38"/>
    <p:sldId id="301" r:id="rId39"/>
    <p:sldId id="302" r:id="rId40"/>
    <p:sldId id="303" r:id="rId41"/>
    <p:sldId id="304" r:id="rId42"/>
    <p:sldId id="305" r:id="rId43"/>
    <p:sldId id="306" r:id="rId44"/>
    <p:sldId id="310" r:id="rId45"/>
    <p:sldId id="312" r:id="rId46"/>
    <p:sldId id="313" r:id="rId47"/>
    <p:sldId id="314" r:id="rId48"/>
    <p:sldId id="446" r:id="rId49"/>
    <p:sldId id="447" r:id="rId50"/>
    <p:sldId id="316" r:id="rId51"/>
    <p:sldId id="318" r:id="rId52"/>
    <p:sldId id="319" r:id="rId53"/>
    <p:sldId id="448" r:id="rId54"/>
    <p:sldId id="450" r:id="rId55"/>
    <p:sldId id="323" r:id="rId56"/>
    <p:sldId id="456" r:id="rId57"/>
    <p:sldId id="449" r:id="rId58"/>
    <p:sldId id="344" r:id="rId59"/>
    <p:sldId id="455" r:id="rId60"/>
    <p:sldId id="346" r:id="rId61"/>
    <p:sldId id="349" r:id="rId62"/>
    <p:sldId id="353" r:id="rId63"/>
    <p:sldId id="356" r:id="rId64"/>
    <p:sldId id="357" r:id="rId65"/>
    <p:sldId id="358" r:id="rId66"/>
    <p:sldId id="359" r:id="rId67"/>
    <p:sldId id="360" r:id="rId68"/>
    <p:sldId id="457" r:id="rId69"/>
    <p:sldId id="460" r:id="rId70"/>
    <p:sldId id="458" r:id="rId71"/>
    <p:sldId id="459" r:id="rId72"/>
    <p:sldId id="366" r:id="rId73"/>
    <p:sldId id="461" r:id="rId74"/>
    <p:sldId id="369" r:id="rId75"/>
    <p:sldId id="371" r:id="rId76"/>
    <p:sldId id="339" r:id="rId77"/>
    <p:sldId id="343" r:id="rId78"/>
    <p:sldId id="372" r:id="rId79"/>
    <p:sldId id="374" r:id="rId80"/>
    <p:sldId id="375" r:id="rId81"/>
    <p:sldId id="376" r:id="rId82"/>
    <p:sldId id="377" r:id="rId83"/>
    <p:sldId id="378" r:id="rId84"/>
    <p:sldId id="379" r:id="rId85"/>
    <p:sldId id="380" r:id="rId86"/>
    <p:sldId id="381" r:id="rId87"/>
    <p:sldId id="382" r:id="rId8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5BC3"/>
    <a:srgbClr val="2599F9"/>
    <a:srgbClr val="FF00FF"/>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2" d="100"/>
          <a:sy n="62" d="100"/>
        </p:scale>
        <p:origin x="-996" y="-22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3D5EF7-7EBA-4E23-B0E1-D09204E93235}"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n-US"/>
        </a:p>
      </dgm:t>
    </dgm:pt>
    <dgm:pt modelId="{C1D74D28-4F8C-4AFB-856F-F203D258B12F}">
      <dgm:prSet phldrT="[Text]"/>
      <dgm:spPr/>
      <dgm:t>
        <a:bodyPr/>
        <a:lstStyle/>
        <a:p>
          <a:r>
            <a:rPr lang="en-US" b="1" dirty="0" smtClean="0">
              <a:latin typeface="Times New Roman" pitchFamily="18" charset="0"/>
              <a:cs typeface="Times New Roman" pitchFamily="18" charset="0"/>
            </a:rPr>
            <a:t>Newman and Summer  </a:t>
          </a:r>
        </a:p>
        <a:p>
          <a:r>
            <a:rPr lang="en-US" b="1" dirty="0" smtClean="0">
              <a:solidFill>
                <a:srgbClr val="002060"/>
              </a:solidFill>
              <a:latin typeface="Times New Roman" pitchFamily="18" charset="0"/>
              <a:cs typeface="Times New Roman" pitchFamily="18" charset="0"/>
            </a:rPr>
            <a:t>4 functions </a:t>
          </a:r>
          <a:endParaRPr lang="en-US" dirty="0">
            <a:solidFill>
              <a:srgbClr val="002060"/>
            </a:solidFill>
          </a:endParaRPr>
        </a:p>
      </dgm:t>
    </dgm:pt>
    <dgm:pt modelId="{CE473A1D-DB59-43E5-9098-10842171479B}" type="parTrans" cxnId="{3C843B5A-558D-4C43-828A-DDB7AF95CD14}">
      <dgm:prSet/>
      <dgm:spPr/>
      <dgm:t>
        <a:bodyPr/>
        <a:lstStyle/>
        <a:p>
          <a:endParaRPr lang="en-US"/>
        </a:p>
      </dgm:t>
    </dgm:pt>
    <dgm:pt modelId="{4C205E66-D925-4970-B76E-66D069F21FAF}" type="sibTrans" cxnId="{3C843B5A-558D-4C43-828A-DDB7AF95CD14}">
      <dgm:prSet/>
      <dgm:spPr/>
      <dgm:t>
        <a:bodyPr/>
        <a:lstStyle/>
        <a:p>
          <a:endParaRPr lang="en-US"/>
        </a:p>
      </dgm:t>
    </dgm:pt>
    <dgm:pt modelId="{C164A35E-A2D6-4D70-862F-D5B80B6A996C}">
      <dgm:prSet phldrT="[Text]" custT="1"/>
      <dgm:spPr/>
      <dgm:t>
        <a:bodyPr/>
        <a:lstStyle/>
        <a:p>
          <a:r>
            <a:rPr lang="en-US" sz="2000" dirty="0" smtClean="0">
              <a:latin typeface="Times New Roman" pitchFamily="18" charset="0"/>
              <a:cs typeface="Times New Roman" pitchFamily="18" charset="0"/>
            </a:rPr>
            <a:t>Organizing</a:t>
          </a:r>
          <a:endParaRPr lang="en-US" sz="2000" dirty="0"/>
        </a:p>
      </dgm:t>
    </dgm:pt>
    <dgm:pt modelId="{BEA0A769-C8CC-44C6-8F45-8A845CEB7A5E}" type="parTrans" cxnId="{F3CB447D-CD3F-4556-98FA-471E44CA1295}">
      <dgm:prSet/>
      <dgm:spPr/>
      <dgm:t>
        <a:bodyPr/>
        <a:lstStyle/>
        <a:p>
          <a:endParaRPr lang="en-US"/>
        </a:p>
      </dgm:t>
    </dgm:pt>
    <dgm:pt modelId="{7D6FDBE3-94E1-462A-A032-CB853BFD02DC}" type="sibTrans" cxnId="{F3CB447D-CD3F-4556-98FA-471E44CA1295}">
      <dgm:prSet/>
      <dgm:spPr/>
      <dgm:t>
        <a:bodyPr/>
        <a:lstStyle/>
        <a:p>
          <a:endParaRPr lang="en-US"/>
        </a:p>
      </dgm:t>
    </dgm:pt>
    <dgm:pt modelId="{46A59B71-DC88-46CD-BA8C-A6C30D4BAF27}">
      <dgm:prSet phldrT="[Text]" custT="1"/>
      <dgm:spPr/>
      <dgm:t>
        <a:bodyPr/>
        <a:lstStyle/>
        <a:p>
          <a:r>
            <a:rPr lang="en-US" sz="2000" smtClean="0">
              <a:latin typeface="Times New Roman" pitchFamily="18" charset="0"/>
              <a:cs typeface="Times New Roman" pitchFamily="18" charset="0"/>
            </a:rPr>
            <a:t>Planning</a:t>
          </a:r>
          <a:endParaRPr lang="en-US" sz="2000" dirty="0"/>
        </a:p>
      </dgm:t>
    </dgm:pt>
    <dgm:pt modelId="{90CB950D-2642-4628-A945-AA289E6DEDC1}" type="parTrans" cxnId="{9A8B6016-FCE6-4B8B-971D-30576F1D448B}">
      <dgm:prSet/>
      <dgm:spPr/>
      <dgm:t>
        <a:bodyPr/>
        <a:lstStyle/>
        <a:p>
          <a:endParaRPr lang="en-US"/>
        </a:p>
      </dgm:t>
    </dgm:pt>
    <dgm:pt modelId="{2D77D92D-A8B8-4D11-BCA3-283B392BC076}" type="sibTrans" cxnId="{9A8B6016-FCE6-4B8B-971D-30576F1D448B}">
      <dgm:prSet/>
      <dgm:spPr/>
      <dgm:t>
        <a:bodyPr/>
        <a:lstStyle/>
        <a:p>
          <a:endParaRPr lang="en-US"/>
        </a:p>
      </dgm:t>
    </dgm:pt>
    <dgm:pt modelId="{3BBA7D4D-49C4-40B5-AF1D-FC29A53C3F38}">
      <dgm:prSet phldrT="[Text]"/>
      <dgm:spPr/>
      <dgm:t>
        <a:bodyPr/>
        <a:lstStyle/>
        <a:p>
          <a:r>
            <a:rPr lang="en-US" b="1" dirty="0" smtClean="0">
              <a:solidFill>
                <a:schemeClr val="bg1"/>
              </a:solidFill>
              <a:latin typeface="Times New Roman" pitchFamily="18" charset="0"/>
              <a:cs typeface="Times New Roman" pitchFamily="18" charset="0"/>
            </a:rPr>
            <a:t>Henri </a:t>
          </a:r>
          <a:r>
            <a:rPr lang="en-US" b="1" dirty="0" err="1" smtClean="0">
              <a:solidFill>
                <a:schemeClr val="bg1"/>
              </a:solidFill>
              <a:latin typeface="Times New Roman" pitchFamily="18" charset="0"/>
              <a:cs typeface="Times New Roman" pitchFamily="18" charset="0"/>
            </a:rPr>
            <a:t>Fayol</a:t>
          </a:r>
          <a:endParaRPr lang="en-US" b="1" dirty="0" smtClean="0">
            <a:solidFill>
              <a:schemeClr val="bg1"/>
            </a:solidFill>
            <a:latin typeface="Times New Roman" pitchFamily="18" charset="0"/>
            <a:cs typeface="Times New Roman" pitchFamily="18" charset="0"/>
          </a:endParaRPr>
        </a:p>
        <a:p>
          <a:r>
            <a:rPr lang="en-US" b="1" dirty="0" smtClean="0">
              <a:solidFill>
                <a:srgbClr val="002060"/>
              </a:solidFill>
              <a:latin typeface="Times New Roman" pitchFamily="18" charset="0"/>
              <a:cs typeface="Times New Roman" pitchFamily="18" charset="0"/>
            </a:rPr>
            <a:t>5 functions  </a:t>
          </a:r>
          <a:endParaRPr lang="en-US" dirty="0"/>
        </a:p>
      </dgm:t>
    </dgm:pt>
    <dgm:pt modelId="{D7EB03DE-74C5-441A-88D0-8E923F62111F}" type="parTrans" cxnId="{BB06E23E-2FD0-4D5B-A1B0-C244BFAC570B}">
      <dgm:prSet/>
      <dgm:spPr/>
      <dgm:t>
        <a:bodyPr/>
        <a:lstStyle/>
        <a:p>
          <a:endParaRPr lang="en-US"/>
        </a:p>
      </dgm:t>
    </dgm:pt>
    <dgm:pt modelId="{E9BE0A3B-ED1D-4909-8E95-D5875AC19DD9}" type="sibTrans" cxnId="{BB06E23E-2FD0-4D5B-A1B0-C244BFAC570B}">
      <dgm:prSet/>
      <dgm:spPr/>
      <dgm:t>
        <a:bodyPr/>
        <a:lstStyle/>
        <a:p>
          <a:endParaRPr lang="en-US"/>
        </a:p>
      </dgm:t>
    </dgm:pt>
    <dgm:pt modelId="{8F01727F-B1CB-456D-911E-677755C6F352}">
      <dgm:prSet phldrT="[Text]" custT="1"/>
      <dgm:spPr/>
      <dgm:t>
        <a:bodyPr/>
        <a:lstStyle/>
        <a:p>
          <a:r>
            <a:rPr lang="en-US" sz="2000" dirty="0" smtClean="0">
              <a:solidFill>
                <a:srgbClr val="FF0000"/>
              </a:solidFill>
              <a:latin typeface="Times New Roman" pitchFamily="18" charset="0"/>
              <a:cs typeface="Times New Roman" pitchFamily="18" charset="0"/>
            </a:rPr>
            <a:t>Planning</a:t>
          </a:r>
          <a:endParaRPr lang="en-US" sz="2000" dirty="0"/>
        </a:p>
      </dgm:t>
    </dgm:pt>
    <dgm:pt modelId="{98F9A224-D2F6-43E4-83C9-C763328C1CF1}" type="parTrans" cxnId="{7D97A23B-26B6-433A-A0A5-7D2FD21F1631}">
      <dgm:prSet/>
      <dgm:spPr/>
      <dgm:t>
        <a:bodyPr/>
        <a:lstStyle/>
        <a:p>
          <a:endParaRPr lang="en-US"/>
        </a:p>
      </dgm:t>
    </dgm:pt>
    <dgm:pt modelId="{F899ECB1-D3C0-470B-AB7D-050EF62C3B47}" type="sibTrans" cxnId="{7D97A23B-26B6-433A-A0A5-7D2FD21F1631}">
      <dgm:prSet/>
      <dgm:spPr/>
      <dgm:t>
        <a:bodyPr/>
        <a:lstStyle/>
        <a:p>
          <a:endParaRPr lang="en-US"/>
        </a:p>
      </dgm:t>
    </dgm:pt>
    <dgm:pt modelId="{53268272-AD14-4F9B-8DDC-AA03B569C39C}">
      <dgm:prSet phldrT="[Text]"/>
      <dgm:spPr/>
      <dgm:t>
        <a:bodyPr/>
        <a:lstStyle/>
        <a:p>
          <a:r>
            <a:rPr lang="en-US" b="1" dirty="0" smtClean="0">
              <a:latin typeface="Times New Roman" pitchFamily="18" charset="0"/>
              <a:cs typeface="Times New Roman" pitchFamily="18" charset="0"/>
            </a:rPr>
            <a:t>Luther </a:t>
          </a:r>
          <a:r>
            <a:rPr lang="en-US" b="1" dirty="0" err="1" smtClean="0">
              <a:latin typeface="Times New Roman" pitchFamily="18" charset="0"/>
              <a:cs typeface="Times New Roman" pitchFamily="18" charset="0"/>
            </a:rPr>
            <a:t>Gulick</a:t>
          </a:r>
          <a:endParaRPr lang="en-US" b="1" dirty="0" smtClean="0">
            <a:latin typeface="Times New Roman" pitchFamily="18" charset="0"/>
            <a:cs typeface="Times New Roman" pitchFamily="18" charset="0"/>
          </a:endParaRPr>
        </a:p>
        <a:p>
          <a:r>
            <a:rPr lang="en-US" b="1" dirty="0" smtClean="0">
              <a:solidFill>
                <a:srgbClr val="002060"/>
              </a:solidFill>
              <a:latin typeface="Times New Roman" pitchFamily="18" charset="0"/>
              <a:cs typeface="Times New Roman" pitchFamily="18" charset="0"/>
            </a:rPr>
            <a:t>7 functions  </a:t>
          </a:r>
          <a:r>
            <a:rPr lang="en-US" b="1" dirty="0" smtClean="0">
              <a:latin typeface="Times New Roman" pitchFamily="18" charset="0"/>
              <a:cs typeface="Times New Roman" pitchFamily="18" charset="0"/>
            </a:rPr>
            <a:t> </a:t>
          </a:r>
        </a:p>
        <a:p>
          <a:r>
            <a:rPr lang="en-US" dirty="0" smtClean="0">
              <a:solidFill>
                <a:srgbClr val="FF0000"/>
              </a:solidFill>
              <a:latin typeface="Times New Roman" pitchFamily="18" charset="0"/>
              <a:cs typeface="Times New Roman" pitchFamily="18" charset="0"/>
            </a:rPr>
            <a:t>POSDCORB</a:t>
          </a:r>
          <a:endParaRPr lang="en-US" dirty="0">
            <a:solidFill>
              <a:srgbClr val="FF0000"/>
            </a:solidFill>
          </a:endParaRPr>
        </a:p>
      </dgm:t>
    </dgm:pt>
    <dgm:pt modelId="{170A070E-3AD7-414A-AE5F-293563673A99}" type="parTrans" cxnId="{C30D05A4-1767-462E-8E56-AA598ADCFC0D}">
      <dgm:prSet/>
      <dgm:spPr/>
      <dgm:t>
        <a:bodyPr/>
        <a:lstStyle/>
        <a:p>
          <a:endParaRPr lang="en-US"/>
        </a:p>
      </dgm:t>
    </dgm:pt>
    <dgm:pt modelId="{71360081-9479-410A-B794-8E0B14BB7E83}" type="sibTrans" cxnId="{C30D05A4-1767-462E-8E56-AA598ADCFC0D}">
      <dgm:prSet/>
      <dgm:spPr/>
      <dgm:t>
        <a:bodyPr/>
        <a:lstStyle/>
        <a:p>
          <a:endParaRPr lang="en-US"/>
        </a:p>
      </dgm:t>
    </dgm:pt>
    <dgm:pt modelId="{D0A51621-43CE-4C33-B7C0-C0BF065AB0E2}">
      <dgm:prSet phldrT="[Text]" custT="1"/>
      <dgm:spPr/>
      <dgm:t>
        <a:bodyPr/>
        <a:lstStyle/>
        <a:p>
          <a:r>
            <a:rPr lang="en-US" sz="2000" dirty="0" smtClean="0">
              <a:latin typeface="Times New Roman" pitchFamily="18" charset="0"/>
              <a:cs typeface="Times New Roman" pitchFamily="18" charset="0"/>
            </a:rPr>
            <a:t>Planning</a:t>
          </a:r>
          <a:endParaRPr lang="en-US" sz="2000" dirty="0"/>
        </a:p>
      </dgm:t>
    </dgm:pt>
    <dgm:pt modelId="{81A3E2CC-407F-4D88-BC19-7C3847EE017F}" type="parTrans" cxnId="{E866B180-A106-4346-817C-A81525090D81}">
      <dgm:prSet/>
      <dgm:spPr/>
      <dgm:t>
        <a:bodyPr/>
        <a:lstStyle/>
        <a:p>
          <a:endParaRPr lang="en-US"/>
        </a:p>
      </dgm:t>
    </dgm:pt>
    <dgm:pt modelId="{284AEA21-E709-4337-AEF2-308415E1C0AA}" type="sibTrans" cxnId="{E866B180-A106-4346-817C-A81525090D81}">
      <dgm:prSet/>
      <dgm:spPr/>
      <dgm:t>
        <a:bodyPr/>
        <a:lstStyle/>
        <a:p>
          <a:endParaRPr lang="en-US"/>
        </a:p>
      </dgm:t>
    </dgm:pt>
    <dgm:pt modelId="{3DE8699C-312C-4CC7-8822-7AE885B64B5B}">
      <dgm:prSet phldrT="[Text]" custT="1"/>
      <dgm:spPr/>
      <dgm:t>
        <a:bodyPr/>
        <a:lstStyle/>
        <a:p>
          <a:r>
            <a:rPr lang="en-US" sz="2000" dirty="0" smtClean="0">
              <a:latin typeface="Times New Roman" pitchFamily="18" charset="0"/>
              <a:cs typeface="Times New Roman" pitchFamily="18" charset="0"/>
            </a:rPr>
            <a:t>Leading</a:t>
          </a:r>
          <a:endParaRPr lang="en-US" sz="2000" dirty="0"/>
        </a:p>
      </dgm:t>
    </dgm:pt>
    <dgm:pt modelId="{2F745DCA-9F4E-412F-A7D7-4906A19712CD}" type="parTrans" cxnId="{BC2A5063-FC5B-4863-8735-6A94E20AA559}">
      <dgm:prSet/>
      <dgm:spPr/>
      <dgm:t>
        <a:bodyPr/>
        <a:lstStyle/>
        <a:p>
          <a:endParaRPr lang="en-US"/>
        </a:p>
      </dgm:t>
    </dgm:pt>
    <dgm:pt modelId="{04884C88-B48D-4325-ACE1-35B9A6E61799}" type="sibTrans" cxnId="{BC2A5063-FC5B-4863-8735-6A94E20AA559}">
      <dgm:prSet/>
      <dgm:spPr/>
      <dgm:t>
        <a:bodyPr/>
        <a:lstStyle/>
        <a:p>
          <a:endParaRPr lang="en-US"/>
        </a:p>
      </dgm:t>
    </dgm:pt>
    <dgm:pt modelId="{B03BFE14-CF94-4679-9F75-29A7353EFDD7}">
      <dgm:prSet phldrT="[Text]" custT="1"/>
      <dgm:spPr/>
      <dgm:t>
        <a:bodyPr/>
        <a:lstStyle/>
        <a:p>
          <a:r>
            <a:rPr lang="en-US" sz="2000" dirty="0" smtClean="0">
              <a:latin typeface="Times New Roman" pitchFamily="18" charset="0"/>
              <a:cs typeface="Times New Roman" pitchFamily="18" charset="0"/>
            </a:rPr>
            <a:t>Controlling</a:t>
          </a:r>
          <a:endParaRPr lang="en-US" sz="2000" dirty="0"/>
        </a:p>
      </dgm:t>
    </dgm:pt>
    <dgm:pt modelId="{29064B77-C676-4170-969D-9D5F58504697}" type="parTrans" cxnId="{BED7B998-00A1-488C-B984-71DDA652C54B}">
      <dgm:prSet/>
      <dgm:spPr/>
      <dgm:t>
        <a:bodyPr/>
        <a:lstStyle/>
        <a:p>
          <a:endParaRPr lang="en-US"/>
        </a:p>
      </dgm:t>
    </dgm:pt>
    <dgm:pt modelId="{7D006B97-A213-4E28-A306-36907107453C}" type="sibTrans" cxnId="{BED7B998-00A1-488C-B984-71DDA652C54B}">
      <dgm:prSet/>
      <dgm:spPr/>
      <dgm:t>
        <a:bodyPr/>
        <a:lstStyle/>
        <a:p>
          <a:endParaRPr lang="en-US"/>
        </a:p>
      </dgm:t>
    </dgm:pt>
    <dgm:pt modelId="{2B6C4951-46AB-49C7-A6DB-10CEB712E10E}">
      <dgm:prSet phldrT="[Text]" custT="1"/>
      <dgm:spPr/>
      <dgm:t>
        <a:bodyPr/>
        <a:lstStyle/>
        <a:p>
          <a:r>
            <a:rPr lang="en-US" sz="2000" dirty="0" smtClean="0">
              <a:solidFill>
                <a:srgbClr val="002060"/>
              </a:solidFill>
              <a:latin typeface="Times New Roman" pitchFamily="18" charset="0"/>
              <a:cs typeface="Times New Roman" pitchFamily="18" charset="0"/>
            </a:rPr>
            <a:t>Organizing</a:t>
          </a:r>
          <a:endParaRPr lang="en-US" sz="2000" dirty="0"/>
        </a:p>
      </dgm:t>
    </dgm:pt>
    <dgm:pt modelId="{E23736CA-6ED0-483A-A3CD-45BD2E6B9913}" type="parTrans" cxnId="{6E90646C-F922-4DE2-B80E-DAEF7764774E}">
      <dgm:prSet/>
      <dgm:spPr/>
      <dgm:t>
        <a:bodyPr/>
        <a:lstStyle/>
        <a:p>
          <a:endParaRPr lang="en-US"/>
        </a:p>
      </dgm:t>
    </dgm:pt>
    <dgm:pt modelId="{645FCF6C-8C35-45ED-869A-03CD2191C995}" type="sibTrans" cxnId="{6E90646C-F922-4DE2-B80E-DAEF7764774E}">
      <dgm:prSet/>
      <dgm:spPr/>
      <dgm:t>
        <a:bodyPr/>
        <a:lstStyle/>
        <a:p>
          <a:endParaRPr lang="en-US"/>
        </a:p>
      </dgm:t>
    </dgm:pt>
    <dgm:pt modelId="{6CD1B279-9D31-4F63-9EA1-2F410AF4ACA1}">
      <dgm:prSet phldrT="[Text]" custT="1"/>
      <dgm:spPr/>
      <dgm:t>
        <a:bodyPr/>
        <a:lstStyle/>
        <a:p>
          <a:r>
            <a:rPr lang="en-US" sz="2000" dirty="0" smtClean="0">
              <a:solidFill>
                <a:srgbClr val="FF0000"/>
              </a:solidFill>
              <a:latin typeface="Times New Roman" pitchFamily="18" charset="0"/>
              <a:cs typeface="Times New Roman" pitchFamily="18" charset="0"/>
            </a:rPr>
            <a:t>Commanding</a:t>
          </a:r>
          <a:endParaRPr lang="en-US" sz="2000" dirty="0"/>
        </a:p>
      </dgm:t>
    </dgm:pt>
    <dgm:pt modelId="{AF19124F-5281-4717-AFB3-FCEB9ABF18A2}" type="parTrans" cxnId="{200AADD9-2C5F-4651-B21A-16D2B0CFE1B9}">
      <dgm:prSet/>
      <dgm:spPr/>
      <dgm:t>
        <a:bodyPr/>
        <a:lstStyle/>
        <a:p>
          <a:endParaRPr lang="en-US"/>
        </a:p>
      </dgm:t>
    </dgm:pt>
    <dgm:pt modelId="{454706A3-8C73-4636-A5F3-06B874B73C5F}" type="sibTrans" cxnId="{200AADD9-2C5F-4651-B21A-16D2B0CFE1B9}">
      <dgm:prSet/>
      <dgm:spPr/>
      <dgm:t>
        <a:bodyPr/>
        <a:lstStyle/>
        <a:p>
          <a:endParaRPr lang="en-US"/>
        </a:p>
      </dgm:t>
    </dgm:pt>
    <dgm:pt modelId="{8DA748FF-D335-4698-8D3C-88FA2C876BB7}">
      <dgm:prSet phldrT="[Text]" custT="1"/>
      <dgm:spPr/>
      <dgm:t>
        <a:bodyPr/>
        <a:lstStyle/>
        <a:p>
          <a:r>
            <a:rPr lang="en-US" sz="2000" dirty="0" smtClean="0">
              <a:solidFill>
                <a:srgbClr val="FF0000"/>
              </a:solidFill>
              <a:latin typeface="Times New Roman" pitchFamily="18" charset="0"/>
              <a:cs typeface="Times New Roman" pitchFamily="18" charset="0"/>
            </a:rPr>
            <a:t>Controlling</a:t>
          </a:r>
          <a:endParaRPr lang="en-US" sz="2000" dirty="0"/>
        </a:p>
      </dgm:t>
    </dgm:pt>
    <dgm:pt modelId="{AD49AA8A-BA09-4AA5-8AE2-467EF35AB7CB}" type="parTrans" cxnId="{2D56A1EC-F803-4AA3-9380-1E80675C5D9F}">
      <dgm:prSet/>
      <dgm:spPr/>
      <dgm:t>
        <a:bodyPr/>
        <a:lstStyle/>
        <a:p>
          <a:endParaRPr lang="en-US"/>
        </a:p>
      </dgm:t>
    </dgm:pt>
    <dgm:pt modelId="{7D40956C-6ED7-41D5-895E-B56861CEDC38}" type="sibTrans" cxnId="{2D56A1EC-F803-4AA3-9380-1E80675C5D9F}">
      <dgm:prSet/>
      <dgm:spPr/>
      <dgm:t>
        <a:bodyPr/>
        <a:lstStyle/>
        <a:p>
          <a:endParaRPr lang="en-US"/>
        </a:p>
      </dgm:t>
    </dgm:pt>
    <dgm:pt modelId="{B39CA6AC-2C1D-48A6-9071-2191C9898D4A}">
      <dgm:prSet phldrT="[Text]" custT="1"/>
      <dgm:spPr/>
      <dgm:t>
        <a:bodyPr/>
        <a:lstStyle/>
        <a:p>
          <a:r>
            <a:rPr lang="en-US" sz="2000" dirty="0" smtClean="0">
              <a:solidFill>
                <a:srgbClr val="002060"/>
              </a:solidFill>
              <a:latin typeface="Times New Roman" pitchFamily="18" charset="0"/>
              <a:cs typeface="Times New Roman" pitchFamily="18" charset="0"/>
            </a:rPr>
            <a:t>Coordinating</a:t>
          </a:r>
          <a:endParaRPr lang="en-US" sz="2000" dirty="0"/>
        </a:p>
      </dgm:t>
    </dgm:pt>
    <dgm:pt modelId="{240EA6EC-B0FB-4E34-AFA1-88A141C1F96B}" type="parTrans" cxnId="{13520E0E-50B0-4D51-ABE6-1DD7EA407E19}">
      <dgm:prSet/>
      <dgm:spPr/>
      <dgm:t>
        <a:bodyPr/>
        <a:lstStyle/>
        <a:p>
          <a:endParaRPr lang="en-US"/>
        </a:p>
      </dgm:t>
    </dgm:pt>
    <dgm:pt modelId="{22A3AD05-EE37-401F-B4ED-4331C32849D5}" type="sibTrans" cxnId="{13520E0E-50B0-4D51-ABE6-1DD7EA407E19}">
      <dgm:prSet/>
      <dgm:spPr/>
      <dgm:t>
        <a:bodyPr/>
        <a:lstStyle/>
        <a:p>
          <a:endParaRPr lang="en-US"/>
        </a:p>
      </dgm:t>
    </dgm:pt>
    <dgm:pt modelId="{BE9EE411-3BEE-4E58-89E9-0048432B3D65}">
      <dgm:prSet custT="1"/>
      <dgm:spPr/>
      <dgm:t>
        <a:bodyPr/>
        <a:lstStyle/>
        <a:p>
          <a:r>
            <a:rPr lang="en-US" sz="2000" dirty="0" smtClean="0">
              <a:latin typeface="Times New Roman" pitchFamily="18" charset="0"/>
              <a:cs typeface="Times New Roman" pitchFamily="18" charset="0"/>
            </a:rPr>
            <a:t>Directing</a:t>
          </a:r>
          <a:endParaRPr lang="en-US" sz="2000" dirty="0">
            <a:solidFill>
              <a:srgbClr val="FF0000"/>
            </a:solidFill>
            <a:latin typeface="Times New Roman" pitchFamily="18" charset="0"/>
            <a:cs typeface="Times New Roman" pitchFamily="18" charset="0"/>
          </a:endParaRPr>
        </a:p>
      </dgm:t>
    </dgm:pt>
    <dgm:pt modelId="{C33999E4-8D48-49D4-B998-6EE8B4A74DDE}" type="parTrans" cxnId="{21F9D3B4-9B0B-4958-9F4F-B1DF2E433BD8}">
      <dgm:prSet/>
      <dgm:spPr/>
      <dgm:t>
        <a:bodyPr/>
        <a:lstStyle/>
        <a:p>
          <a:endParaRPr lang="en-US"/>
        </a:p>
      </dgm:t>
    </dgm:pt>
    <dgm:pt modelId="{9D7D5801-5177-41C6-B78D-FA46685944D5}" type="sibTrans" cxnId="{21F9D3B4-9B0B-4958-9F4F-B1DF2E433BD8}">
      <dgm:prSet/>
      <dgm:spPr/>
      <dgm:t>
        <a:bodyPr/>
        <a:lstStyle/>
        <a:p>
          <a:endParaRPr lang="en-US"/>
        </a:p>
      </dgm:t>
    </dgm:pt>
    <dgm:pt modelId="{72CF47DE-CCB3-42D9-8AC5-EA5F69D31545}">
      <dgm:prSet phldrT="[Text]" custT="1"/>
      <dgm:spPr/>
      <dgm:t>
        <a:bodyPr/>
        <a:lstStyle/>
        <a:p>
          <a:r>
            <a:rPr lang="en-US" sz="2000" dirty="0" smtClean="0">
              <a:latin typeface="Times New Roman" pitchFamily="18" charset="0"/>
              <a:cs typeface="Times New Roman" pitchFamily="18" charset="0"/>
            </a:rPr>
            <a:t>Organizing</a:t>
          </a:r>
          <a:endParaRPr lang="en-US" sz="2000" dirty="0"/>
        </a:p>
      </dgm:t>
    </dgm:pt>
    <dgm:pt modelId="{599B51BD-E486-468F-AEEF-0AC4A6BD4EAF}" type="parTrans" cxnId="{27D03BAC-3B99-4DDA-959F-9EDA60BEB168}">
      <dgm:prSet/>
      <dgm:spPr/>
      <dgm:t>
        <a:bodyPr/>
        <a:lstStyle/>
        <a:p>
          <a:endParaRPr lang="en-US"/>
        </a:p>
      </dgm:t>
    </dgm:pt>
    <dgm:pt modelId="{B3394391-7ED4-423C-A6FD-EA43C0817A7C}" type="sibTrans" cxnId="{27D03BAC-3B99-4DDA-959F-9EDA60BEB168}">
      <dgm:prSet/>
      <dgm:spPr/>
      <dgm:t>
        <a:bodyPr/>
        <a:lstStyle/>
        <a:p>
          <a:endParaRPr lang="en-US"/>
        </a:p>
      </dgm:t>
    </dgm:pt>
    <dgm:pt modelId="{C3FFD4AD-72E4-4B28-8397-878D7657934E}">
      <dgm:prSet phldrT="[Text]" custT="1"/>
      <dgm:spPr/>
      <dgm:t>
        <a:bodyPr/>
        <a:lstStyle/>
        <a:p>
          <a:r>
            <a:rPr lang="en-US" sz="2000" dirty="0" smtClean="0">
              <a:latin typeface="Times New Roman" pitchFamily="18" charset="0"/>
              <a:cs typeface="Times New Roman" pitchFamily="18" charset="0"/>
            </a:rPr>
            <a:t>Staffing,  </a:t>
          </a:r>
          <a:endParaRPr lang="en-US" sz="2000" dirty="0"/>
        </a:p>
      </dgm:t>
    </dgm:pt>
    <dgm:pt modelId="{3CED415B-E9A3-4FCE-B23A-69DD9533EB26}" type="parTrans" cxnId="{9865C5F0-1D48-4AFC-988C-8592E2E8F86B}">
      <dgm:prSet/>
      <dgm:spPr/>
      <dgm:t>
        <a:bodyPr/>
        <a:lstStyle/>
        <a:p>
          <a:endParaRPr lang="en-US"/>
        </a:p>
      </dgm:t>
    </dgm:pt>
    <dgm:pt modelId="{12387ABA-3D7D-44AA-A88F-A79121678822}" type="sibTrans" cxnId="{9865C5F0-1D48-4AFC-988C-8592E2E8F86B}">
      <dgm:prSet/>
      <dgm:spPr/>
      <dgm:t>
        <a:bodyPr/>
        <a:lstStyle/>
        <a:p>
          <a:endParaRPr lang="en-US"/>
        </a:p>
      </dgm:t>
    </dgm:pt>
    <dgm:pt modelId="{267535C2-698C-41DB-9479-AE280F6B8E3C}">
      <dgm:prSet custT="1"/>
      <dgm:spPr/>
      <dgm:t>
        <a:bodyPr/>
        <a:lstStyle/>
        <a:p>
          <a:r>
            <a:rPr lang="en-US" sz="2000" dirty="0" smtClean="0">
              <a:latin typeface="Times New Roman" pitchFamily="18" charset="0"/>
              <a:cs typeface="Times New Roman" pitchFamily="18" charset="0"/>
            </a:rPr>
            <a:t>Co-</a:t>
          </a:r>
          <a:r>
            <a:rPr lang="en-US" sz="2000" dirty="0" err="1" smtClean="0">
              <a:latin typeface="Times New Roman" pitchFamily="18" charset="0"/>
              <a:cs typeface="Times New Roman" pitchFamily="18" charset="0"/>
            </a:rPr>
            <a:t>Ordinating</a:t>
          </a:r>
          <a:endParaRPr lang="en-US" sz="2000" dirty="0">
            <a:solidFill>
              <a:srgbClr val="FF0000"/>
            </a:solidFill>
            <a:latin typeface="Times New Roman" pitchFamily="18" charset="0"/>
            <a:cs typeface="Times New Roman" pitchFamily="18" charset="0"/>
          </a:endParaRPr>
        </a:p>
      </dgm:t>
    </dgm:pt>
    <dgm:pt modelId="{FD3AF987-20A9-4AE5-9B3B-BC36FAE97141}" type="parTrans" cxnId="{D62260A8-5C80-4919-9D1E-E1230D511B4B}">
      <dgm:prSet/>
      <dgm:spPr/>
      <dgm:t>
        <a:bodyPr/>
        <a:lstStyle/>
        <a:p>
          <a:endParaRPr lang="en-US"/>
        </a:p>
      </dgm:t>
    </dgm:pt>
    <dgm:pt modelId="{70FAB752-D01E-4F65-BC0D-7AE8F5DDAAC4}" type="sibTrans" cxnId="{D62260A8-5C80-4919-9D1E-E1230D511B4B}">
      <dgm:prSet/>
      <dgm:spPr/>
      <dgm:t>
        <a:bodyPr/>
        <a:lstStyle/>
        <a:p>
          <a:endParaRPr lang="en-US"/>
        </a:p>
      </dgm:t>
    </dgm:pt>
    <dgm:pt modelId="{6F1C2550-480C-47EB-9C49-91979F683164}">
      <dgm:prSet custT="1"/>
      <dgm:spPr/>
      <dgm:t>
        <a:bodyPr/>
        <a:lstStyle/>
        <a:p>
          <a:r>
            <a:rPr lang="en-US" sz="2000" dirty="0" smtClean="0">
              <a:latin typeface="Times New Roman" pitchFamily="18" charset="0"/>
              <a:cs typeface="Times New Roman" pitchFamily="18" charset="0"/>
            </a:rPr>
            <a:t>Reporting</a:t>
          </a:r>
          <a:endParaRPr lang="en-US" sz="2000" dirty="0">
            <a:solidFill>
              <a:srgbClr val="FF0000"/>
            </a:solidFill>
            <a:latin typeface="Times New Roman" pitchFamily="18" charset="0"/>
            <a:cs typeface="Times New Roman" pitchFamily="18" charset="0"/>
          </a:endParaRPr>
        </a:p>
      </dgm:t>
    </dgm:pt>
    <dgm:pt modelId="{B486BBD5-021E-4652-90DF-78C32B1FD148}" type="parTrans" cxnId="{C44807C9-8F33-418C-9B0B-286C5E0D1273}">
      <dgm:prSet/>
      <dgm:spPr/>
      <dgm:t>
        <a:bodyPr/>
        <a:lstStyle/>
        <a:p>
          <a:endParaRPr lang="en-US"/>
        </a:p>
      </dgm:t>
    </dgm:pt>
    <dgm:pt modelId="{14CD8777-800A-4262-8C6F-CB419061066B}" type="sibTrans" cxnId="{C44807C9-8F33-418C-9B0B-286C5E0D1273}">
      <dgm:prSet/>
      <dgm:spPr/>
      <dgm:t>
        <a:bodyPr/>
        <a:lstStyle/>
        <a:p>
          <a:endParaRPr lang="en-US"/>
        </a:p>
      </dgm:t>
    </dgm:pt>
    <dgm:pt modelId="{FF3F68AA-2632-4367-AA34-62C94BEACFC3}">
      <dgm:prSet custT="1"/>
      <dgm:spPr/>
      <dgm:t>
        <a:bodyPr/>
        <a:lstStyle/>
        <a:p>
          <a:r>
            <a:rPr lang="en-US" sz="2000" dirty="0" smtClean="0">
              <a:latin typeface="Times New Roman" pitchFamily="18" charset="0"/>
              <a:cs typeface="Times New Roman" pitchFamily="18" charset="0"/>
            </a:rPr>
            <a:t>Budgeting</a:t>
          </a:r>
          <a:endParaRPr lang="en-US" sz="2000" dirty="0">
            <a:solidFill>
              <a:srgbClr val="FF0000"/>
            </a:solidFill>
            <a:latin typeface="Times New Roman" pitchFamily="18" charset="0"/>
            <a:cs typeface="Times New Roman" pitchFamily="18" charset="0"/>
          </a:endParaRPr>
        </a:p>
      </dgm:t>
    </dgm:pt>
    <dgm:pt modelId="{42072155-1735-427B-A45D-DF7C4DAC889E}" type="parTrans" cxnId="{6291B76B-309C-4D2E-B97C-E825B95FBCDD}">
      <dgm:prSet/>
      <dgm:spPr/>
      <dgm:t>
        <a:bodyPr/>
        <a:lstStyle/>
        <a:p>
          <a:endParaRPr lang="en-US"/>
        </a:p>
      </dgm:t>
    </dgm:pt>
    <dgm:pt modelId="{BE298077-5AD6-45ED-93D8-3461EA12C5C5}" type="sibTrans" cxnId="{6291B76B-309C-4D2E-B97C-E825B95FBCDD}">
      <dgm:prSet/>
      <dgm:spPr/>
      <dgm:t>
        <a:bodyPr/>
        <a:lstStyle/>
        <a:p>
          <a:endParaRPr lang="en-US"/>
        </a:p>
      </dgm:t>
    </dgm:pt>
    <dgm:pt modelId="{CD6475C2-F44A-4E04-BA38-78A1578D5CAE}">
      <dgm:prSet/>
      <dgm:spPr/>
      <dgm:t>
        <a:bodyPr/>
        <a:lstStyle/>
        <a:p>
          <a:r>
            <a:rPr lang="en-US" b="1" dirty="0" smtClean="0">
              <a:latin typeface="Times New Roman" pitchFamily="18" charset="0"/>
              <a:cs typeface="Times New Roman" pitchFamily="18" charset="0"/>
            </a:rPr>
            <a:t>Warren </a:t>
          </a:r>
          <a:r>
            <a:rPr lang="en-US" b="1" dirty="0" err="1" smtClean="0">
              <a:latin typeface="Times New Roman" pitchFamily="18" charset="0"/>
              <a:cs typeface="Times New Roman" pitchFamily="18" charset="0"/>
            </a:rPr>
            <a:t>Hayens</a:t>
          </a:r>
          <a:r>
            <a:rPr lang="en-US" b="1" dirty="0" smtClean="0">
              <a:latin typeface="Times New Roman" pitchFamily="18" charset="0"/>
              <a:cs typeface="Times New Roman" pitchFamily="18" charset="0"/>
            </a:rPr>
            <a:t> and Joseph </a:t>
          </a:r>
        </a:p>
        <a:p>
          <a:r>
            <a:rPr lang="en-US" b="1" dirty="0" smtClean="0">
              <a:solidFill>
                <a:srgbClr val="002060"/>
              </a:solidFill>
              <a:latin typeface="Times New Roman" pitchFamily="18" charset="0"/>
              <a:cs typeface="Times New Roman" pitchFamily="18" charset="0"/>
            </a:rPr>
            <a:t>7-functions  </a:t>
          </a:r>
          <a:r>
            <a:rPr lang="en-US" b="1" dirty="0" smtClean="0">
              <a:latin typeface="Times New Roman" pitchFamily="18" charset="0"/>
              <a:cs typeface="Times New Roman" pitchFamily="18" charset="0"/>
            </a:rPr>
            <a:t> </a:t>
          </a:r>
          <a:endParaRPr lang="en-US" dirty="0"/>
        </a:p>
      </dgm:t>
    </dgm:pt>
    <dgm:pt modelId="{EE9C481B-D573-472D-8822-48C4B211A926}" type="parTrans" cxnId="{C109084A-2794-4248-845D-8837671FFE5F}">
      <dgm:prSet/>
      <dgm:spPr/>
      <dgm:t>
        <a:bodyPr/>
        <a:lstStyle/>
        <a:p>
          <a:endParaRPr lang="en-US"/>
        </a:p>
      </dgm:t>
    </dgm:pt>
    <dgm:pt modelId="{3D3E4371-6D28-4D29-88E5-EEA88572D438}" type="sibTrans" cxnId="{C109084A-2794-4248-845D-8837671FFE5F}">
      <dgm:prSet/>
      <dgm:spPr/>
      <dgm:t>
        <a:bodyPr/>
        <a:lstStyle/>
        <a:p>
          <a:endParaRPr lang="en-US"/>
        </a:p>
      </dgm:t>
    </dgm:pt>
    <dgm:pt modelId="{A3D47C75-E12A-466B-9598-89273F217182}">
      <dgm:prSet custT="1"/>
      <dgm:spPr/>
      <dgm:t>
        <a:bodyPr/>
        <a:lstStyle/>
        <a:p>
          <a:r>
            <a:rPr lang="en-US" sz="1800" dirty="0" smtClean="0">
              <a:latin typeface="Times New Roman" pitchFamily="18" charset="0"/>
              <a:cs typeface="Times New Roman" pitchFamily="18" charset="0"/>
            </a:rPr>
            <a:t>Decision making,</a:t>
          </a:r>
          <a:endParaRPr lang="en-US" sz="1800" dirty="0"/>
        </a:p>
      </dgm:t>
    </dgm:pt>
    <dgm:pt modelId="{798BF61B-162E-4CC3-BA9E-68E7A59A2FC3}" type="parTrans" cxnId="{615377AB-5D38-497E-86D2-A23B21A9FAD6}">
      <dgm:prSet/>
      <dgm:spPr/>
      <dgm:t>
        <a:bodyPr/>
        <a:lstStyle/>
        <a:p>
          <a:endParaRPr lang="en-US"/>
        </a:p>
      </dgm:t>
    </dgm:pt>
    <dgm:pt modelId="{0DBA1565-A6B3-4848-B71F-0B02104B6C00}" type="sibTrans" cxnId="{615377AB-5D38-497E-86D2-A23B21A9FAD6}">
      <dgm:prSet/>
      <dgm:spPr/>
      <dgm:t>
        <a:bodyPr/>
        <a:lstStyle/>
        <a:p>
          <a:endParaRPr lang="en-US"/>
        </a:p>
      </dgm:t>
    </dgm:pt>
    <dgm:pt modelId="{FEFB8E01-A9A3-4E40-B1A9-8F2390434C1B}">
      <dgm:prSet custT="1"/>
      <dgm:spPr/>
      <dgm:t>
        <a:bodyPr/>
        <a:lstStyle/>
        <a:p>
          <a:r>
            <a:rPr lang="en-US" sz="1800" dirty="0" smtClean="0">
              <a:latin typeface="Times New Roman" pitchFamily="18" charset="0"/>
              <a:cs typeface="Times New Roman" pitchFamily="18" charset="0"/>
            </a:rPr>
            <a:t>Staffing</a:t>
          </a:r>
        </a:p>
      </dgm:t>
    </dgm:pt>
    <dgm:pt modelId="{37C5D05C-764A-4B4D-A991-44D737652C67}" type="parTrans" cxnId="{E75156E3-FEE5-4F5E-BAED-3D7177B332C7}">
      <dgm:prSet/>
      <dgm:spPr/>
      <dgm:t>
        <a:bodyPr/>
        <a:lstStyle/>
        <a:p>
          <a:endParaRPr lang="en-US"/>
        </a:p>
      </dgm:t>
    </dgm:pt>
    <dgm:pt modelId="{934B01A6-690B-466B-A0CB-8AED5C86CA5B}" type="sibTrans" cxnId="{E75156E3-FEE5-4F5E-BAED-3D7177B332C7}">
      <dgm:prSet/>
      <dgm:spPr/>
      <dgm:t>
        <a:bodyPr/>
        <a:lstStyle/>
        <a:p>
          <a:endParaRPr lang="en-US"/>
        </a:p>
      </dgm:t>
    </dgm:pt>
    <dgm:pt modelId="{E9ED48BB-246F-422B-A048-0C1A09019AE9}">
      <dgm:prSet custT="1"/>
      <dgm:spPr/>
      <dgm:t>
        <a:bodyPr/>
        <a:lstStyle/>
        <a:p>
          <a:r>
            <a:rPr lang="en-US" sz="1800" dirty="0" smtClean="0">
              <a:latin typeface="Times New Roman" pitchFamily="18" charset="0"/>
              <a:cs typeface="Times New Roman" pitchFamily="18" charset="0"/>
            </a:rPr>
            <a:t>Organizing</a:t>
          </a:r>
          <a:endParaRPr lang="en-US" sz="1800" dirty="0"/>
        </a:p>
      </dgm:t>
    </dgm:pt>
    <dgm:pt modelId="{B06D42CF-3652-4070-9623-CCC1A8E729BC}" type="parTrans" cxnId="{0ABFB151-A8A1-4F4A-9CD1-A540497EEC2B}">
      <dgm:prSet/>
      <dgm:spPr/>
      <dgm:t>
        <a:bodyPr/>
        <a:lstStyle/>
        <a:p>
          <a:endParaRPr lang="en-US"/>
        </a:p>
      </dgm:t>
    </dgm:pt>
    <dgm:pt modelId="{8FE21F1F-385A-4EE1-B404-9BCCAB5A91DD}" type="sibTrans" cxnId="{0ABFB151-A8A1-4F4A-9CD1-A540497EEC2B}">
      <dgm:prSet/>
      <dgm:spPr/>
      <dgm:t>
        <a:bodyPr/>
        <a:lstStyle/>
        <a:p>
          <a:endParaRPr lang="en-US"/>
        </a:p>
      </dgm:t>
    </dgm:pt>
    <dgm:pt modelId="{2B602696-6A54-439D-9314-5A325D8B5039}">
      <dgm:prSet custT="1"/>
      <dgm:spPr/>
      <dgm:t>
        <a:bodyPr/>
        <a:lstStyle/>
        <a:p>
          <a:r>
            <a:rPr lang="en-US" sz="1800" dirty="0" smtClean="0">
              <a:latin typeface="Times New Roman" pitchFamily="18" charset="0"/>
              <a:cs typeface="Times New Roman" pitchFamily="18" charset="0"/>
            </a:rPr>
            <a:t>Planning</a:t>
          </a:r>
        </a:p>
      </dgm:t>
    </dgm:pt>
    <dgm:pt modelId="{FB477827-6854-4E32-B8E4-A6C025CAC26E}" type="parTrans" cxnId="{C0E85E6B-E508-4749-9D34-BD7DC729368C}">
      <dgm:prSet/>
      <dgm:spPr/>
      <dgm:t>
        <a:bodyPr/>
        <a:lstStyle/>
        <a:p>
          <a:endParaRPr lang="en-US"/>
        </a:p>
      </dgm:t>
    </dgm:pt>
    <dgm:pt modelId="{A36486BF-731A-4702-A745-745F3CFF057A}" type="sibTrans" cxnId="{C0E85E6B-E508-4749-9D34-BD7DC729368C}">
      <dgm:prSet/>
      <dgm:spPr/>
      <dgm:t>
        <a:bodyPr/>
        <a:lstStyle/>
        <a:p>
          <a:endParaRPr lang="en-US"/>
        </a:p>
      </dgm:t>
    </dgm:pt>
    <dgm:pt modelId="{F84074DE-565A-4212-BDCF-7E4725525D86}">
      <dgm:prSet custT="1"/>
      <dgm:spPr/>
      <dgm:t>
        <a:bodyPr/>
        <a:lstStyle/>
        <a:p>
          <a:r>
            <a:rPr lang="en-US" sz="1800" dirty="0" smtClean="0">
              <a:latin typeface="Times New Roman" pitchFamily="18" charset="0"/>
              <a:cs typeface="Times New Roman" pitchFamily="18" charset="0"/>
            </a:rPr>
            <a:t>Controlling</a:t>
          </a:r>
        </a:p>
      </dgm:t>
    </dgm:pt>
    <dgm:pt modelId="{7352CF0F-C686-4819-A806-19135DDD5B52}" type="parTrans" cxnId="{BF1C048B-EDFD-4059-82AC-870073CA200D}">
      <dgm:prSet/>
      <dgm:spPr/>
      <dgm:t>
        <a:bodyPr/>
        <a:lstStyle/>
        <a:p>
          <a:endParaRPr lang="en-US"/>
        </a:p>
      </dgm:t>
    </dgm:pt>
    <dgm:pt modelId="{37CEDAEF-3164-4A4E-9F57-990D2F5FA3A6}" type="sibTrans" cxnId="{BF1C048B-EDFD-4059-82AC-870073CA200D}">
      <dgm:prSet/>
      <dgm:spPr/>
      <dgm:t>
        <a:bodyPr/>
        <a:lstStyle/>
        <a:p>
          <a:endParaRPr lang="en-US"/>
        </a:p>
      </dgm:t>
    </dgm:pt>
    <dgm:pt modelId="{87EFA0F2-E8A9-41A0-8894-1392A6D87EE4}">
      <dgm:prSet custT="1"/>
      <dgm:spPr/>
      <dgm:t>
        <a:bodyPr/>
        <a:lstStyle/>
        <a:p>
          <a:r>
            <a:rPr lang="en-US" sz="1800" dirty="0" smtClean="0">
              <a:latin typeface="Times New Roman" pitchFamily="18" charset="0"/>
              <a:cs typeface="Times New Roman" pitchFamily="18" charset="0"/>
            </a:rPr>
            <a:t>Communicating</a:t>
          </a:r>
        </a:p>
      </dgm:t>
    </dgm:pt>
    <dgm:pt modelId="{361CA594-E979-4A4B-A595-F5CDB18FD6FA}" type="parTrans" cxnId="{6133F4D0-8EF7-4C56-B673-11984239AE09}">
      <dgm:prSet/>
      <dgm:spPr/>
      <dgm:t>
        <a:bodyPr/>
        <a:lstStyle/>
        <a:p>
          <a:endParaRPr lang="en-US"/>
        </a:p>
      </dgm:t>
    </dgm:pt>
    <dgm:pt modelId="{22E9E936-0B42-4021-98FB-78D08ECC25ED}" type="sibTrans" cxnId="{6133F4D0-8EF7-4C56-B673-11984239AE09}">
      <dgm:prSet/>
      <dgm:spPr/>
      <dgm:t>
        <a:bodyPr/>
        <a:lstStyle/>
        <a:p>
          <a:endParaRPr lang="en-US"/>
        </a:p>
      </dgm:t>
    </dgm:pt>
    <dgm:pt modelId="{DDE9CA95-3B0E-4923-B7DC-EDDF7B0DB669}">
      <dgm:prSet custT="1"/>
      <dgm:spPr/>
      <dgm:t>
        <a:bodyPr/>
        <a:lstStyle/>
        <a:p>
          <a:r>
            <a:rPr lang="en-US" sz="1800" dirty="0" smtClean="0">
              <a:latin typeface="Times New Roman" pitchFamily="18" charset="0"/>
              <a:cs typeface="Times New Roman" pitchFamily="18" charset="0"/>
            </a:rPr>
            <a:t>Directing</a:t>
          </a:r>
          <a:r>
            <a:rPr lang="en-US" sz="1700" dirty="0" smtClean="0">
              <a:latin typeface="Times New Roman" pitchFamily="18" charset="0"/>
              <a:cs typeface="Times New Roman" pitchFamily="18" charset="0"/>
            </a:rPr>
            <a:t>.</a:t>
          </a:r>
        </a:p>
      </dgm:t>
    </dgm:pt>
    <dgm:pt modelId="{6656CA46-A576-49D8-B89E-3695A657AB5A}" type="parTrans" cxnId="{4812CD1A-8ABD-4720-85F5-DCCC11B305FE}">
      <dgm:prSet/>
      <dgm:spPr/>
      <dgm:t>
        <a:bodyPr/>
        <a:lstStyle/>
        <a:p>
          <a:endParaRPr lang="en-US"/>
        </a:p>
      </dgm:t>
    </dgm:pt>
    <dgm:pt modelId="{E831DE17-E67B-40B7-AF85-F909523CE30A}" type="sibTrans" cxnId="{4812CD1A-8ABD-4720-85F5-DCCC11B305FE}">
      <dgm:prSet/>
      <dgm:spPr/>
      <dgm:t>
        <a:bodyPr/>
        <a:lstStyle/>
        <a:p>
          <a:endParaRPr lang="en-US"/>
        </a:p>
      </dgm:t>
    </dgm:pt>
    <dgm:pt modelId="{D980833A-4A52-4653-A6F7-67B76695A83C}" type="pres">
      <dgm:prSet presAssocID="{073D5EF7-7EBA-4E23-B0E1-D09204E93235}" presName="Name0" presStyleCnt="0">
        <dgm:presLayoutVars>
          <dgm:dir/>
          <dgm:animLvl val="lvl"/>
          <dgm:resizeHandles val="exact"/>
        </dgm:presLayoutVars>
      </dgm:prSet>
      <dgm:spPr/>
      <dgm:t>
        <a:bodyPr/>
        <a:lstStyle/>
        <a:p>
          <a:endParaRPr lang="en-US"/>
        </a:p>
      </dgm:t>
    </dgm:pt>
    <dgm:pt modelId="{620DD842-9672-4936-A001-6676646936CA}" type="pres">
      <dgm:prSet presAssocID="{C1D74D28-4F8C-4AFB-856F-F203D258B12F}" presName="composite" presStyleCnt="0"/>
      <dgm:spPr/>
    </dgm:pt>
    <dgm:pt modelId="{A620761C-C8FA-4DBE-BD89-3DF061C385F0}" type="pres">
      <dgm:prSet presAssocID="{C1D74D28-4F8C-4AFB-856F-F203D258B12F}" presName="parTx" presStyleLbl="alignNode1" presStyleIdx="0" presStyleCnt="4" custLinFactNeighborX="403" custLinFactNeighborY="-64345">
        <dgm:presLayoutVars>
          <dgm:chMax val="0"/>
          <dgm:chPref val="0"/>
          <dgm:bulletEnabled val="1"/>
        </dgm:presLayoutVars>
      </dgm:prSet>
      <dgm:spPr/>
      <dgm:t>
        <a:bodyPr/>
        <a:lstStyle/>
        <a:p>
          <a:endParaRPr lang="en-US"/>
        </a:p>
      </dgm:t>
    </dgm:pt>
    <dgm:pt modelId="{7DB602B7-EB97-48B6-A9B8-C0CB044DBC31}" type="pres">
      <dgm:prSet presAssocID="{C1D74D28-4F8C-4AFB-856F-F203D258B12F}" presName="desTx" presStyleLbl="alignAccFollowNode1" presStyleIdx="0" presStyleCnt="4" custLinFactNeighborX="-103" custLinFactNeighborY="-27630">
        <dgm:presLayoutVars>
          <dgm:bulletEnabled val="1"/>
        </dgm:presLayoutVars>
      </dgm:prSet>
      <dgm:spPr/>
      <dgm:t>
        <a:bodyPr/>
        <a:lstStyle/>
        <a:p>
          <a:endParaRPr lang="en-US"/>
        </a:p>
      </dgm:t>
    </dgm:pt>
    <dgm:pt modelId="{7FCD5852-60BF-4255-A440-54D4642CF1A0}" type="pres">
      <dgm:prSet presAssocID="{4C205E66-D925-4970-B76E-66D069F21FAF}" presName="space" presStyleCnt="0"/>
      <dgm:spPr/>
    </dgm:pt>
    <dgm:pt modelId="{5B7961E7-6CF6-4AE9-8866-8D1B2FAF344B}" type="pres">
      <dgm:prSet presAssocID="{3BBA7D4D-49C4-40B5-AF1D-FC29A53C3F38}" presName="composite" presStyleCnt="0"/>
      <dgm:spPr/>
    </dgm:pt>
    <dgm:pt modelId="{5F34C471-8DE6-494B-A4C6-A85FF27C241C}" type="pres">
      <dgm:prSet presAssocID="{3BBA7D4D-49C4-40B5-AF1D-FC29A53C3F38}" presName="parTx" presStyleLbl="alignNode1" presStyleIdx="1" presStyleCnt="4" custLinFactNeighborX="-11633" custLinFactNeighborY="-62651">
        <dgm:presLayoutVars>
          <dgm:chMax val="0"/>
          <dgm:chPref val="0"/>
          <dgm:bulletEnabled val="1"/>
        </dgm:presLayoutVars>
      </dgm:prSet>
      <dgm:spPr/>
      <dgm:t>
        <a:bodyPr/>
        <a:lstStyle/>
        <a:p>
          <a:endParaRPr lang="en-US"/>
        </a:p>
      </dgm:t>
    </dgm:pt>
    <dgm:pt modelId="{88623743-382E-41FA-A460-C668ADB5728C}" type="pres">
      <dgm:prSet presAssocID="{3BBA7D4D-49C4-40B5-AF1D-FC29A53C3F38}" presName="desTx" presStyleLbl="alignAccFollowNode1" presStyleIdx="1" presStyleCnt="4" custLinFactNeighborX="-12139" custLinFactNeighborY="-27758">
        <dgm:presLayoutVars>
          <dgm:bulletEnabled val="1"/>
        </dgm:presLayoutVars>
      </dgm:prSet>
      <dgm:spPr/>
      <dgm:t>
        <a:bodyPr/>
        <a:lstStyle/>
        <a:p>
          <a:endParaRPr lang="en-US"/>
        </a:p>
      </dgm:t>
    </dgm:pt>
    <dgm:pt modelId="{11BF73A9-7BF2-4535-8146-FB03BC4DF857}" type="pres">
      <dgm:prSet presAssocID="{E9BE0A3B-ED1D-4909-8E95-D5875AC19DD9}" presName="space" presStyleCnt="0"/>
      <dgm:spPr/>
    </dgm:pt>
    <dgm:pt modelId="{072D9617-3F4B-4736-8561-FC994E4F464E}" type="pres">
      <dgm:prSet presAssocID="{53268272-AD14-4F9B-8DDC-AA03B569C39C}" presName="composite" presStyleCnt="0"/>
      <dgm:spPr/>
    </dgm:pt>
    <dgm:pt modelId="{DA6F3086-81B4-46A7-A831-2652A2F54F42}" type="pres">
      <dgm:prSet presAssocID="{53268272-AD14-4F9B-8DDC-AA03B569C39C}" presName="parTx" presStyleLbl="alignNode1" presStyleIdx="2" presStyleCnt="4" custLinFactNeighborX="-22804" custLinFactNeighborY="-65870">
        <dgm:presLayoutVars>
          <dgm:chMax val="0"/>
          <dgm:chPref val="0"/>
          <dgm:bulletEnabled val="1"/>
        </dgm:presLayoutVars>
      </dgm:prSet>
      <dgm:spPr/>
      <dgm:t>
        <a:bodyPr/>
        <a:lstStyle/>
        <a:p>
          <a:endParaRPr lang="en-US"/>
        </a:p>
      </dgm:t>
    </dgm:pt>
    <dgm:pt modelId="{F8E87F42-E347-4415-B767-EE977CD22FE6}" type="pres">
      <dgm:prSet presAssocID="{53268272-AD14-4F9B-8DDC-AA03B569C39C}" presName="desTx" presStyleLbl="alignAccFollowNode1" presStyleIdx="2" presStyleCnt="4" custLinFactNeighborX="-22050" custLinFactNeighborY="-28377">
        <dgm:presLayoutVars>
          <dgm:bulletEnabled val="1"/>
        </dgm:presLayoutVars>
      </dgm:prSet>
      <dgm:spPr/>
      <dgm:t>
        <a:bodyPr/>
        <a:lstStyle/>
        <a:p>
          <a:endParaRPr lang="en-US"/>
        </a:p>
      </dgm:t>
    </dgm:pt>
    <dgm:pt modelId="{1EA1C81D-45B7-43B6-8F41-C7A85F8CE9E4}" type="pres">
      <dgm:prSet presAssocID="{71360081-9479-410A-B794-8E0B14BB7E83}" presName="space" presStyleCnt="0"/>
      <dgm:spPr/>
    </dgm:pt>
    <dgm:pt modelId="{726F9130-7485-4C70-82D6-D5009C47DFF2}" type="pres">
      <dgm:prSet presAssocID="{CD6475C2-F44A-4E04-BA38-78A1578D5CAE}" presName="composite" presStyleCnt="0"/>
      <dgm:spPr/>
    </dgm:pt>
    <dgm:pt modelId="{C08B3630-86A7-4CA9-929B-3B4CA741DD96}" type="pres">
      <dgm:prSet presAssocID="{CD6475C2-F44A-4E04-BA38-78A1578D5CAE}" presName="parTx" presStyleLbl="alignNode1" presStyleIdx="3" presStyleCnt="4" custLinFactNeighborX="-32308" custLinFactNeighborY="-62668">
        <dgm:presLayoutVars>
          <dgm:chMax val="0"/>
          <dgm:chPref val="0"/>
          <dgm:bulletEnabled val="1"/>
        </dgm:presLayoutVars>
      </dgm:prSet>
      <dgm:spPr/>
      <dgm:t>
        <a:bodyPr/>
        <a:lstStyle/>
        <a:p>
          <a:endParaRPr lang="en-US"/>
        </a:p>
      </dgm:t>
    </dgm:pt>
    <dgm:pt modelId="{C6EB7A5B-8BEF-4EDD-97F4-47034E8D37F3}" type="pres">
      <dgm:prSet presAssocID="{CD6475C2-F44A-4E04-BA38-78A1578D5CAE}" presName="desTx" presStyleLbl="alignAccFollowNode1" presStyleIdx="3" presStyleCnt="4" custLinFactNeighborX="-31358" custLinFactNeighborY="-24917">
        <dgm:presLayoutVars>
          <dgm:bulletEnabled val="1"/>
        </dgm:presLayoutVars>
      </dgm:prSet>
      <dgm:spPr/>
      <dgm:t>
        <a:bodyPr/>
        <a:lstStyle/>
        <a:p>
          <a:endParaRPr lang="en-US"/>
        </a:p>
      </dgm:t>
    </dgm:pt>
  </dgm:ptLst>
  <dgm:cxnLst>
    <dgm:cxn modelId="{4F64510D-FD4E-46BD-8FEA-FA9DB3618E4F}" type="presOf" srcId="{53268272-AD14-4F9B-8DDC-AA03B569C39C}" destId="{DA6F3086-81B4-46A7-A831-2652A2F54F42}" srcOrd="0" destOrd="0" presId="urn:microsoft.com/office/officeart/2005/8/layout/hList1"/>
    <dgm:cxn modelId="{EA329A03-49D6-48B3-9249-E4C992D8D42D}" type="presOf" srcId="{3DE8699C-312C-4CC7-8822-7AE885B64B5B}" destId="{7DB602B7-EB97-48B6-A9B8-C0CB044DBC31}" srcOrd="0" destOrd="2" presId="urn:microsoft.com/office/officeart/2005/8/layout/hList1"/>
    <dgm:cxn modelId="{C30D05A4-1767-462E-8E56-AA598ADCFC0D}" srcId="{073D5EF7-7EBA-4E23-B0E1-D09204E93235}" destId="{53268272-AD14-4F9B-8DDC-AA03B569C39C}" srcOrd="2" destOrd="0" parTransId="{170A070E-3AD7-414A-AE5F-293563673A99}" sibTransId="{71360081-9479-410A-B794-8E0B14BB7E83}"/>
    <dgm:cxn modelId="{BF1C048B-EDFD-4059-82AC-870073CA200D}" srcId="{CD6475C2-F44A-4E04-BA38-78A1578D5CAE}" destId="{F84074DE-565A-4212-BDCF-7E4725525D86}" srcOrd="4" destOrd="0" parTransId="{7352CF0F-C686-4819-A806-19135DDD5B52}" sibTransId="{37CEDAEF-3164-4A4E-9F57-990D2F5FA3A6}"/>
    <dgm:cxn modelId="{BC2A5063-FC5B-4863-8735-6A94E20AA559}" srcId="{C1D74D28-4F8C-4AFB-856F-F203D258B12F}" destId="{3DE8699C-312C-4CC7-8822-7AE885B64B5B}" srcOrd="2" destOrd="0" parTransId="{2F745DCA-9F4E-412F-A7D7-4906A19712CD}" sibTransId="{04884C88-B48D-4325-ACE1-35B9A6E61799}"/>
    <dgm:cxn modelId="{FC059DFE-C09B-4B35-AC15-A5269FECF989}" type="presOf" srcId="{6F1C2550-480C-47EB-9C49-91979F683164}" destId="{F8E87F42-E347-4415-B767-EE977CD22FE6}" srcOrd="0" destOrd="5" presId="urn:microsoft.com/office/officeart/2005/8/layout/hList1"/>
    <dgm:cxn modelId="{4812CD1A-8ABD-4720-85F5-DCCC11B305FE}" srcId="{CD6475C2-F44A-4E04-BA38-78A1578D5CAE}" destId="{DDE9CA95-3B0E-4923-B7DC-EDDF7B0DB669}" srcOrd="6" destOrd="0" parTransId="{6656CA46-A576-49D8-B89E-3695A657AB5A}" sibTransId="{E831DE17-E67B-40B7-AF85-F909523CE30A}"/>
    <dgm:cxn modelId="{C902E5A6-BACB-43B7-8585-54CF15FD2847}" type="presOf" srcId="{87EFA0F2-E8A9-41A0-8894-1392A6D87EE4}" destId="{C6EB7A5B-8BEF-4EDD-97F4-47034E8D37F3}" srcOrd="0" destOrd="5" presId="urn:microsoft.com/office/officeart/2005/8/layout/hList1"/>
    <dgm:cxn modelId="{21F9D3B4-9B0B-4958-9F4F-B1DF2E433BD8}" srcId="{53268272-AD14-4F9B-8DDC-AA03B569C39C}" destId="{BE9EE411-3BEE-4E58-89E9-0048432B3D65}" srcOrd="3" destOrd="0" parTransId="{C33999E4-8D48-49D4-B998-6EE8B4A74DDE}" sibTransId="{9D7D5801-5177-41C6-B78D-FA46685944D5}"/>
    <dgm:cxn modelId="{BB06E23E-2FD0-4D5B-A1B0-C244BFAC570B}" srcId="{073D5EF7-7EBA-4E23-B0E1-D09204E93235}" destId="{3BBA7D4D-49C4-40B5-AF1D-FC29A53C3F38}" srcOrd="1" destOrd="0" parTransId="{D7EB03DE-74C5-441A-88D0-8E923F62111F}" sibTransId="{E9BE0A3B-ED1D-4909-8E95-D5875AC19DD9}"/>
    <dgm:cxn modelId="{9865C5F0-1D48-4AFC-988C-8592E2E8F86B}" srcId="{53268272-AD14-4F9B-8DDC-AA03B569C39C}" destId="{C3FFD4AD-72E4-4B28-8397-878D7657934E}" srcOrd="2" destOrd="0" parTransId="{3CED415B-E9A3-4FCE-B23A-69DD9533EB26}" sibTransId="{12387ABA-3D7D-44AA-A88F-A79121678822}"/>
    <dgm:cxn modelId="{B9FE6FDF-6A52-4C7E-927E-6C3BB250CE42}" type="presOf" srcId="{F84074DE-565A-4212-BDCF-7E4725525D86}" destId="{C6EB7A5B-8BEF-4EDD-97F4-47034E8D37F3}" srcOrd="0" destOrd="4" presId="urn:microsoft.com/office/officeart/2005/8/layout/hList1"/>
    <dgm:cxn modelId="{0ABFB151-A8A1-4F4A-9CD1-A540497EEC2B}" srcId="{CD6475C2-F44A-4E04-BA38-78A1578D5CAE}" destId="{E9ED48BB-246F-422B-A048-0C1A09019AE9}" srcOrd="1" destOrd="0" parTransId="{B06D42CF-3652-4070-9623-CCC1A8E729BC}" sibTransId="{8FE21F1F-385A-4EE1-B404-9BCCAB5A91DD}"/>
    <dgm:cxn modelId="{06B6ADFD-3634-4C60-A317-586A030574F0}" type="presOf" srcId="{C1D74D28-4F8C-4AFB-856F-F203D258B12F}" destId="{A620761C-C8FA-4DBE-BD89-3DF061C385F0}" srcOrd="0" destOrd="0" presId="urn:microsoft.com/office/officeart/2005/8/layout/hList1"/>
    <dgm:cxn modelId="{944A5F0A-4D5D-4003-9D66-BE13BA6ADFA8}" type="presOf" srcId="{CD6475C2-F44A-4E04-BA38-78A1578D5CAE}" destId="{C08B3630-86A7-4CA9-929B-3B4CA741DD96}" srcOrd="0" destOrd="0" presId="urn:microsoft.com/office/officeart/2005/8/layout/hList1"/>
    <dgm:cxn modelId="{FCE847D2-D6A0-4063-8085-5A33783A677A}" type="presOf" srcId="{C3FFD4AD-72E4-4B28-8397-878D7657934E}" destId="{F8E87F42-E347-4415-B767-EE977CD22FE6}" srcOrd="0" destOrd="2" presId="urn:microsoft.com/office/officeart/2005/8/layout/hList1"/>
    <dgm:cxn modelId="{C44807C9-8F33-418C-9B0B-286C5E0D1273}" srcId="{53268272-AD14-4F9B-8DDC-AA03B569C39C}" destId="{6F1C2550-480C-47EB-9C49-91979F683164}" srcOrd="5" destOrd="0" parTransId="{B486BBD5-021E-4652-90DF-78C32B1FD148}" sibTransId="{14CD8777-800A-4262-8C6F-CB419061066B}"/>
    <dgm:cxn modelId="{E75156E3-FEE5-4F5E-BAED-3D7177B332C7}" srcId="{CD6475C2-F44A-4E04-BA38-78A1578D5CAE}" destId="{FEFB8E01-A9A3-4E40-B1A9-8F2390434C1B}" srcOrd="2" destOrd="0" parTransId="{37C5D05C-764A-4B4D-A991-44D737652C67}" sibTransId="{934B01A6-690B-466B-A0CB-8AED5C86CA5B}"/>
    <dgm:cxn modelId="{DD4F9FAB-00D4-4148-83A4-721BD0295774}" type="presOf" srcId="{3BBA7D4D-49C4-40B5-AF1D-FC29A53C3F38}" destId="{5F34C471-8DE6-494B-A4C6-A85FF27C241C}" srcOrd="0" destOrd="0" presId="urn:microsoft.com/office/officeart/2005/8/layout/hList1"/>
    <dgm:cxn modelId="{13520E0E-50B0-4D51-ABE6-1DD7EA407E19}" srcId="{3BBA7D4D-49C4-40B5-AF1D-FC29A53C3F38}" destId="{B39CA6AC-2C1D-48A6-9071-2191C9898D4A}" srcOrd="3" destOrd="0" parTransId="{240EA6EC-B0FB-4E34-AFA1-88A141C1F96B}" sibTransId="{22A3AD05-EE37-401F-B4ED-4331C32849D5}"/>
    <dgm:cxn modelId="{C471980E-9D28-4DAF-B1DB-A27ECB2058C2}" type="presOf" srcId="{A3D47C75-E12A-466B-9598-89273F217182}" destId="{C6EB7A5B-8BEF-4EDD-97F4-47034E8D37F3}" srcOrd="0" destOrd="0" presId="urn:microsoft.com/office/officeart/2005/8/layout/hList1"/>
    <dgm:cxn modelId="{C9D32BEF-E7DE-4C86-8CDA-3C7C734F52FA}" type="presOf" srcId="{267535C2-698C-41DB-9479-AE280F6B8E3C}" destId="{F8E87F42-E347-4415-B767-EE977CD22FE6}" srcOrd="0" destOrd="4" presId="urn:microsoft.com/office/officeart/2005/8/layout/hList1"/>
    <dgm:cxn modelId="{FC641F68-B7A0-4FB1-ADC3-652DF7F3FC23}" type="presOf" srcId="{46A59B71-DC88-46CD-BA8C-A6C30D4BAF27}" destId="{7DB602B7-EB97-48B6-A9B8-C0CB044DBC31}" srcOrd="0" destOrd="1" presId="urn:microsoft.com/office/officeart/2005/8/layout/hList1"/>
    <dgm:cxn modelId="{9C3ECE19-1D79-4963-99AB-84AD4FBF9B3A}" type="presOf" srcId="{6CD1B279-9D31-4F63-9EA1-2F410AF4ACA1}" destId="{88623743-382E-41FA-A460-C668ADB5728C}" srcOrd="0" destOrd="2" presId="urn:microsoft.com/office/officeart/2005/8/layout/hList1"/>
    <dgm:cxn modelId="{6133F4D0-8EF7-4C56-B673-11984239AE09}" srcId="{CD6475C2-F44A-4E04-BA38-78A1578D5CAE}" destId="{87EFA0F2-E8A9-41A0-8894-1392A6D87EE4}" srcOrd="5" destOrd="0" parTransId="{361CA594-E979-4A4B-A595-F5CDB18FD6FA}" sibTransId="{22E9E936-0B42-4021-98FB-78D08ECC25ED}"/>
    <dgm:cxn modelId="{B28B08A3-09F2-41D9-AAFC-A8E2227BF892}" type="presOf" srcId="{FF3F68AA-2632-4367-AA34-62C94BEACFC3}" destId="{F8E87F42-E347-4415-B767-EE977CD22FE6}" srcOrd="0" destOrd="6" presId="urn:microsoft.com/office/officeart/2005/8/layout/hList1"/>
    <dgm:cxn modelId="{864D4704-CEE9-4EBA-97A5-695110F404DB}" type="presOf" srcId="{C164A35E-A2D6-4D70-862F-D5B80B6A996C}" destId="{7DB602B7-EB97-48B6-A9B8-C0CB044DBC31}" srcOrd="0" destOrd="0" presId="urn:microsoft.com/office/officeart/2005/8/layout/hList1"/>
    <dgm:cxn modelId="{F3CB447D-CD3F-4556-98FA-471E44CA1295}" srcId="{C1D74D28-4F8C-4AFB-856F-F203D258B12F}" destId="{C164A35E-A2D6-4D70-862F-D5B80B6A996C}" srcOrd="0" destOrd="0" parTransId="{BEA0A769-C8CC-44C6-8F45-8A845CEB7A5E}" sibTransId="{7D6FDBE3-94E1-462A-A032-CB853BFD02DC}"/>
    <dgm:cxn modelId="{DCF1F61F-3711-4EF1-AEEB-3C856CFDB860}" type="presOf" srcId="{BE9EE411-3BEE-4E58-89E9-0048432B3D65}" destId="{F8E87F42-E347-4415-B767-EE977CD22FE6}" srcOrd="0" destOrd="3" presId="urn:microsoft.com/office/officeart/2005/8/layout/hList1"/>
    <dgm:cxn modelId="{EC87ABB5-2858-47D0-8C96-B83907A69EC5}" type="presOf" srcId="{B03BFE14-CF94-4679-9F75-29A7353EFDD7}" destId="{7DB602B7-EB97-48B6-A9B8-C0CB044DBC31}" srcOrd="0" destOrd="3" presId="urn:microsoft.com/office/officeart/2005/8/layout/hList1"/>
    <dgm:cxn modelId="{E009A86F-3005-44B6-81B0-F05ABDC92E83}" type="presOf" srcId="{B39CA6AC-2C1D-48A6-9071-2191C9898D4A}" destId="{88623743-382E-41FA-A460-C668ADB5728C}" srcOrd="0" destOrd="3" presId="urn:microsoft.com/office/officeart/2005/8/layout/hList1"/>
    <dgm:cxn modelId="{6E90646C-F922-4DE2-B80E-DAEF7764774E}" srcId="{3BBA7D4D-49C4-40B5-AF1D-FC29A53C3F38}" destId="{2B6C4951-46AB-49C7-A6DB-10CEB712E10E}" srcOrd="1" destOrd="0" parTransId="{E23736CA-6ED0-483A-A3CD-45BD2E6B9913}" sibTransId="{645FCF6C-8C35-45ED-869A-03CD2191C995}"/>
    <dgm:cxn modelId="{674FE202-30EE-4084-B379-11481756BEEC}" type="presOf" srcId="{8F01727F-B1CB-456D-911E-677755C6F352}" destId="{88623743-382E-41FA-A460-C668ADB5728C}" srcOrd="0" destOrd="0" presId="urn:microsoft.com/office/officeart/2005/8/layout/hList1"/>
    <dgm:cxn modelId="{81013655-A125-497D-A018-375D3EF61F96}" type="presOf" srcId="{073D5EF7-7EBA-4E23-B0E1-D09204E93235}" destId="{D980833A-4A52-4653-A6F7-67B76695A83C}" srcOrd="0" destOrd="0" presId="urn:microsoft.com/office/officeart/2005/8/layout/hList1"/>
    <dgm:cxn modelId="{A4F9CB2B-503A-484E-9C7C-57651469142B}" type="presOf" srcId="{72CF47DE-CCB3-42D9-8AC5-EA5F69D31545}" destId="{F8E87F42-E347-4415-B767-EE977CD22FE6}" srcOrd="0" destOrd="1" presId="urn:microsoft.com/office/officeart/2005/8/layout/hList1"/>
    <dgm:cxn modelId="{45CFF66B-E6DF-4401-A500-A942238AE916}" type="presOf" srcId="{DDE9CA95-3B0E-4923-B7DC-EDDF7B0DB669}" destId="{C6EB7A5B-8BEF-4EDD-97F4-47034E8D37F3}" srcOrd="0" destOrd="6" presId="urn:microsoft.com/office/officeart/2005/8/layout/hList1"/>
    <dgm:cxn modelId="{615377AB-5D38-497E-86D2-A23B21A9FAD6}" srcId="{CD6475C2-F44A-4E04-BA38-78A1578D5CAE}" destId="{A3D47C75-E12A-466B-9598-89273F217182}" srcOrd="0" destOrd="0" parTransId="{798BF61B-162E-4CC3-BA9E-68E7A59A2FC3}" sibTransId="{0DBA1565-A6B3-4848-B71F-0B02104B6C00}"/>
    <dgm:cxn modelId="{C109084A-2794-4248-845D-8837671FFE5F}" srcId="{073D5EF7-7EBA-4E23-B0E1-D09204E93235}" destId="{CD6475C2-F44A-4E04-BA38-78A1578D5CAE}" srcOrd="3" destOrd="0" parTransId="{EE9C481B-D573-472D-8822-48C4B211A926}" sibTransId="{3D3E4371-6D28-4D29-88E5-EEA88572D438}"/>
    <dgm:cxn modelId="{C0E85E6B-E508-4749-9D34-BD7DC729368C}" srcId="{CD6475C2-F44A-4E04-BA38-78A1578D5CAE}" destId="{2B602696-6A54-439D-9314-5A325D8B5039}" srcOrd="3" destOrd="0" parTransId="{FB477827-6854-4E32-B8E4-A6C025CAC26E}" sibTransId="{A36486BF-731A-4702-A745-745F3CFF057A}"/>
    <dgm:cxn modelId="{6291B76B-309C-4D2E-B97C-E825B95FBCDD}" srcId="{53268272-AD14-4F9B-8DDC-AA03B569C39C}" destId="{FF3F68AA-2632-4367-AA34-62C94BEACFC3}" srcOrd="6" destOrd="0" parTransId="{42072155-1735-427B-A45D-DF7C4DAC889E}" sibTransId="{BE298077-5AD6-45ED-93D8-3461EA12C5C5}"/>
    <dgm:cxn modelId="{E866B180-A106-4346-817C-A81525090D81}" srcId="{53268272-AD14-4F9B-8DDC-AA03B569C39C}" destId="{D0A51621-43CE-4C33-B7C0-C0BF065AB0E2}" srcOrd="0" destOrd="0" parTransId="{81A3E2CC-407F-4D88-BC19-7C3847EE017F}" sibTransId="{284AEA21-E709-4337-AEF2-308415E1C0AA}"/>
    <dgm:cxn modelId="{BED7B998-00A1-488C-B984-71DDA652C54B}" srcId="{C1D74D28-4F8C-4AFB-856F-F203D258B12F}" destId="{B03BFE14-CF94-4679-9F75-29A7353EFDD7}" srcOrd="3" destOrd="0" parTransId="{29064B77-C676-4170-969D-9D5F58504697}" sibTransId="{7D006B97-A213-4E28-A306-36907107453C}"/>
    <dgm:cxn modelId="{2D56A1EC-F803-4AA3-9380-1E80675C5D9F}" srcId="{3BBA7D4D-49C4-40B5-AF1D-FC29A53C3F38}" destId="{8DA748FF-D335-4698-8D3C-88FA2C876BB7}" srcOrd="4" destOrd="0" parTransId="{AD49AA8A-BA09-4AA5-8AE2-467EF35AB7CB}" sibTransId="{7D40956C-6ED7-41D5-895E-B56861CEDC38}"/>
    <dgm:cxn modelId="{A53B84FD-6162-416E-8438-CA87950BAEDB}" type="presOf" srcId="{8DA748FF-D335-4698-8D3C-88FA2C876BB7}" destId="{88623743-382E-41FA-A460-C668ADB5728C}" srcOrd="0" destOrd="4" presId="urn:microsoft.com/office/officeart/2005/8/layout/hList1"/>
    <dgm:cxn modelId="{9A8B6016-FCE6-4B8B-971D-30576F1D448B}" srcId="{C1D74D28-4F8C-4AFB-856F-F203D258B12F}" destId="{46A59B71-DC88-46CD-BA8C-A6C30D4BAF27}" srcOrd="1" destOrd="0" parTransId="{90CB950D-2642-4628-A945-AA289E6DEDC1}" sibTransId="{2D77D92D-A8B8-4D11-BCA3-283B392BC076}"/>
    <dgm:cxn modelId="{D62260A8-5C80-4919-9D1E-E1230D511B4B}" srcId="{53268272-AD14-4F9B-8DDC-AA03B569C39C}" destId="{267535C2-698C-41DB-9479-AE280F6B8E3C}" srcOrd="4" destOrd="0" parTransId="{FD3AF987-20A9-4AE5-9B3B-BC36FAE97141}" sibTransId="{70FAB752-D01E-4F65-BC0D-7AE8F5DDAAC4}"/>
    <dgm:cxn modelId="{CF3DD8EE-70B8-44A2-A5D4-4FD207E1E67E}" type="presOf" srcId="{2B602696-6A54-439D-9314-5A325D8B5039}" destId="{C6EB7A5B-8BEF-4EDD-97F4-47034E8D37F3}" srcOrd="0" destOrd="3" presId="urn:microsoft.com/office/officeart/2005/8/layout/hList1"/>
    <dgm:cxn modelId="{6AF59909-D949-4534-A23C-004B6F69461C}" type="presOf" srcId="{2B6C4951-46AB-49C7-A6DB-10CEB712E10E}" destId="{88623743-382E-41FA-A460-C668ADB5728C}" srcOrd="0" destOrd="1" presId="urn:microsoft.com/office/officeart/2005/8/layout/hList1"/>
    <dgm:cxn modelId="{8084DDF5-4295-4546-A8DE-EBD0E2E8A65C}" type="presOf" srcId="{E9ED48BB-246F-422B-A048-0C1A09019AE9}" destId="{C6EB7A5B-8BEF-4EDD-97F4-47034E8D37F3}" srcOrd="0" destOrd="1" presId="urn:microsoft.com/office/officeart/2005/8/layout/hList1"/>
    <dgm:cxn modelId="{3C843B5A-558D-4C43-828A-DDB7AF95CD14}" srcId="{073D5EF7-7EBA-4E23-B0E1-D09204E93235}" destId="{C1D74D28-4F8C-4AFB-856F-F203D258B12F}" srcOrd="0" destOrd="0" parTransId="{CE473A1D-DB59-43E5-9098-10842171479B}" sibTransId="{4C205E66-D925-4970-B76E-66D069F21FAF}"/>
    <dgm:cxn modelId="{BE4625E7-D712-4026-A763-893147EA86EE}" type="presOf" srcId="{FEFB8E01-A9A3-4E40-B1A9-8F2390434C1B}" destId="{C6EB7A5B-8BEF-4EDD-97F4-47034E8D37F3}" srcOrd="0" destOrd="2" presId="urn:microsoft.com/office/officeart/2005/8/layout/hList1"/>
    <dgm:cxn modelId="{27D03BAC-3B99-4DDA-959F-9EDA60BEB168}" srcId="{53268272-AD14-4F9B-8DDC-AA03B569C39C}" destId="{72CF47DE-CCB3-42D9-8AC5-EA5F69D31545}" srcOrd="1" destOrd="0" parTransId="{599B51BD-E486-468F-AEEF-0AC4A6BD4EAF}" sibTransId="{B3394391-7ED4-423C-A6FD-EA43C0817A7C}"/>
    <dgm:cxn modelId="{7D97A23B-26B6-433A-A0A5-7D2FD21F1631}" srcId="{3BBA7D4D-49C4-40B5-AF1D-FC29A53C3F38}" destId="{8F01727F-B1CB-456D-911E-677755C6F352}" srcOrd="0" destOrd="0" parTransId="{98F9A224-D2F6-43E4-83C9-C763328C1CF1}" sibTransId="{F899ECB1-D3C0-470B-AB7D-050EF62C3B47}"/>
    <dgm:cxn modelId="{200AADD9-2C5F-4651-B21A-16D2B0CFE1B9}" srcId="{3BBA7D4D-49C4-40B5-AF1D-FC29A53C3F38}" destId="{6CD1B279-9D31-4F63-9EA1-2F410AF4ACA1}" srcOrd="2" destOrd="0" parTransId="{AF19124F-5281-4717-AFB3-FCEB9ABF18A2}" sibTransId="{454706A3-8C73-4636-A5F3-06B874B73C5F}"/>
    <dgm:cxn modelId="{4D7FD713-EDD4-4084-B01C-D89426C47223}" type="presOf" srcId="{D0A51621-43CE-4C33-B7C0-C0BF065AB0E2}" destId="{F8E87F42-E347-4415-B767-EE977CD22FE6}" srcOrd="0" destOrd="0" presId="urn:microsoft.com/office/officeart/2005/8/layout/hList1"/>
    <dgm:cxn modelId="{26EAFFCD-239B-4393-B7A8-679F6685B8B6}" type="presParOf" srcId="{D980833A-4A52-4653-A6F7-67B76695A83C}" destId="{620DD842-9672-4936-A001-6676646936CA}" srcOrd="0" destOrd="0" presId="urn:microsoft.com/office/officeart/2005/8/layout/hList1"/>
    <dgm:cxn modelId="{F509F628-3B95-4CB6-A9D2-A99D646521A3}" type="presParOf" srcId="{620DD842-9672-4936-A001-6676646936CA}" destId="{A620761C-C8FA-4DBE-BD89-3DF061C385F0}" srcOrd="0" destOrd="0" presId="urn:microsoft.com/office/officeart/2005/8/layout/hList1"/>
    <dgm:cxn modelId="{FBF09CCF-AB6F-42D6-BCB3-7219DE4F32EC}" type="presParOf" srcId="{620DD842-9672-4936-A001-6676646936CA}" destId="{7DB602B7-EB97-48B6-A9B8-C0CB044DBC31}" srcOrd="1" destOrd="0" presId="urn:microsoft.com/office/officeart/2005/8/layout/hList1"/>
    <dgm:cxn modelId="{810CB80B-08BA-441F-852C-0849EAC6B8BF}" type="presParOf" srcId="{D980833A-4A52-4653-A6F7-67B76695A83C}" destId="{7FCD5852-60BF-4255-A440-54D4642CF1A0}" srcOrd="1" destOrd="0" presId="urn:microsoft.com/office/officeart/2005/8/layout/hList1"/>
    <dgm:cxn modelId="{DD66729D-F3F6-4938-B449-3959D8975A37}" type="presParOf" srcId="{D980833A-4A52-4653-A6F7-67B76695A83C}" destId="{5B7961E7-6CF6-4AE9-8866-8D1B2FAF344B}" srcOrd="2" destOrd="0" presId="urn:microsoft.com/office/officeart/2005/8/layout/hList1"/>
    <dgm:cxn modelId="{2E075821-5473-4C0B-B2A9-1E8958578F2C}" type="presParOf" srcId="{5B7961E7-6CF6-4AE9-8866-8D1B2FAF344B}" destId="{5F34C471-8DE6-494B-A4C6-A85FF27C241C}" srcOrd="0" destOrd="0" presId="urn:microsoft.com/office/officeart/2005/8/layout/hList1"/>
    <dgm:cxn modelId="{591DE812-4ADC-490A-92C0-199E09BFF51B}" type="presParOf" srcId="{5B7961E7-6CF6-4AE9-8866-8D1B2FAF344B}" destId="{88623743-382E-41FA-A460-C668ADB5728C}" srcOrd="1" destOrd="0" presId="urn:microsoft.com/office/officeart/2005/8/layout/hList1"/>
    <dgm:cxn modelId="{B55D267E-4E6C-4F43-9A47-1850C4C5BB31}" type="presParOf" srcId="{D980833A-4A52-4653-A6F7-67B76695A83C}" destId="{11BF73A9-7BF2-4535-8146-FB03BC4DF857}" srcOrd="3" destOrd="0" presId="urn:microsoft.com/office/officeart/2005/8/layout/hList1"/>
    <dgm:cxn modelId="{1DB1B04D-C96F-4D44-832A-A69BC5C988C0}" type="presParOf" srcId="{D980833A-4A52-4653-A6F7-67B76695A83C}" destId="{072D9617-3F4B-4736-8561-FC994E4F464E}" srcOrd="4" destOrd="0" presId="urn:microsoft.com/office/officeart/2005/8/layout/hList1"/>
    <dgm:cxn modelId="{AAE3A47B-2A49-4231-BBDD-0D0F4BCE84E7}" type="presParOf" srcId="{072D9617-3F4B-4736-8561-FC994E4F464E}" destId="{DA6F3086-81B4-46A7-A831-2652A2F54F42}" srcOrd="0" destOrd="0" presId="urn:microsoft.com/office/officeart/2005/8/layout/hList1"/>
    <dgm:cxn modelId="{C4D1AAB8-F4E6-4D1E-AC56-52D468D2A7E7}" type="presParOf" srcId="{072D9617-3F4B-4736-8561-FC994E4F464E}" destId="{F8E87F42-E347-4415-B767-EE977CD22FE6}" srcOrd="1" destOrd="0" presId="urn:microsoft.com/office/officeart/2005/8/layout/hList1"/>
    <dgm:cxn modelId="{F3CCDC31-964A-4C48-876F-741A651B1952}" type="presParOf" srcId="{D980833A-4A52-4653-A6F7-67B76695A83C}" destId="{1EA1C81D-45B7-43B6-8F41-C7A85F8CE9E4}" srcOrd="5" destOrd="0" presId="urn:microsoft.com/office/officeart/2005/8/layout/hList1"/>
    <dgm:cxn modelId="{DA9A1599-5F5C-4585-914B-FB105A94D34D}" type="presParOf" srcId="{D980833A-4A52-4653-A6F7-67B76695A83C}" destId="{726F9130-7485-4C70-82D6-D5009C47DFF2}" srcOrd="6" destOrd="0" presId="urn:microsoft.com/office/officeart/2005/8/layout/hList1"/>
    <dgm:cxn modelId="{028CCC9B-F2A9-48C1-99AB-172E4C682EA5}" type="presParOf" srcId="{726F9130-7485-4C70-82D6-D5009C47DFF2}" destId="{C08B3630-86A7-4CA9-929B-3B4CA741DD96}" srcOrd="0" destOrd="0" presId="urn:microsoft.com/office/officeart/2005/8/layout/hList1"/>
    <dgm:cxn modelId="{3CDF8148-5F1B-4B5C-9BED-C99C9E0B123F}" type="presParOf" srcId="{726F9130-7485-4C70-82D6-D5009C47DFF2}" destId="{C6EB7A5B-8BEF-4EDD-97F4-47034E8D37F3}"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73D5EF7-7EBA-4E23-B0E1-D09204E93235}" type="doc">
      <dgm:prSet loTypeId="urn:microsoft.com/office/officeart/2005/8/layout/hList1" loCatId="list" qsTypeId="urn:microsoft.com/office/officeart/2005/8/quickstyle/simple1" qsCatId="simple" csTypeId="urn:microsoft.com/office/officeart/2005/8/colors/colorful1" csCatId="colorful" phldr="1"/>
      <dgm:spPr/>
      <dgm:t>
        <a:bodyPr/>
        <a:lstStyle/>
        <a:p>
          <a:endParaRPr lang="en-US"/>
        </a:p>
      </dgm:t>
    </dgm:pt>
    <dgm:pt modelId="{C1D74D28-4F8C-4AFB-856F-F203D258B12F}">
      <dgm:prSet phldrT="[Text]" custT="1"/>
      <dgm:spPr/>
      <dgm:t>
        <a:bodyPr/>
        <a:lstStyle/>
        <a:p>
          <a:r>
            <a:rPr lang="en-US" sz="2800" b="1" dirty="0" smtClean="0">
              <a:latin typeface="Times New Roman" pitchFamily="18" charset="0"/>
              <a:cs typeface="Times New Roman" pitchFamily="18" charset="0"/>
            </a:rPr>
            <a:t>Koontz and O’Donnell </a:t>
          </a:r>
        </a:p>
        <a:p>
          <a:r>
            <a:rPr lang="en-US" sz="2400" b="1" dirty="0" smtClean="0">
              <a:solidFill>
                <a:srgbClr val="002060"/>
              </a:solidFill>
              <a:latin typeface="Times New Roman" pitchFamily="18" charset="0"/>
              <a:cs typeface="Times New Roman" pitchFamily="18" charset="0"/>
            </a:rPr>
            <a:t>5 functions </a:t>
          </a:r>
          <a:endParaRPr lang="en-US" sz="2400" dirty="0">
            <a:solidFill>
              <a:srgbClr val="002060"/>
            </a:solidFill>
          </a:endParaRPr>
        </a:p>
      </dgm:t>
    </dgm:pt>
    <dgm:pt modelId="{CE473A1D-DB59-43E5-9098-10842171479B}" type="parTrans" cxnId="{3C843B5A-558D-4C43-828A-DDB7AF95CD14}">
      <dgm:prSet/>
      <dgm:spPr/>
      <dgm:t>
        <a:bodyPr/>
        <a:lstStyle/>
        <a:p>
          <a:endParaRPr lang="en-US"/>
        </a:p>
      </dgm:t>
    </dgm:pt>
    <dgm:pt modelId="{4C205E66-D925-4970-B76E-66D069F21FAF}" type="sibTrans" cxnId="{3C843B5A-558D-4C43-828A-DDB7AF95CD14}">
      <dgm:prSet/>
      <dgm:spPr/>
      <dgm:t>
        <a:bodyPr/>
        <a:lstStyle/>
        <a:p>
          <a:endParaRPr lang="en-US"/>
        </a:p>
      </dgm:t>
    </dgm:pt>
    <dgm:pt modelId="{C164A35E-A2D6-4D70-862F-D5B80B6A996C}">
      <dgm:prSet phldrT="[Text]" custT="1"/>
      <dgm:spPr/>
      <dgm:t>
        <a:bodyPr/>
        <a:lstStyle/>
        <a:p>
          <a:r>
            <a:rPr lang="en-US" sz="2400" dirty="0" smtClean="0">
              <a:latin typeface="Times New Roman" pitchFamily="18" charset="0"/>
              <a:cs typeface="Times New Roman" pitchFamily="18" charset="0"/>
            </a:rPr>
            <a:t>Planning, </a:t>
          </a:r>
          <a:endParaRPr lang="en-US" sz="2800" dirty="0"/>
        </a:p>
      </dgm:t>
    </dgm:pt>
    <dgm:pt modelId="{BEA0A769-C8CC-44C6-8F45-8A845CEB7A5E}" type="parTrans" cxnId="{F3CB447D-CD3F-4556-98FA-471E44CA1295}">
      <dgm:prSet/>
      <dgm:spPr/>
      <dgm:t>
        <a:bodyPr/>
        <a:lstStyle/>
        <a:p>
          <a:endParaRPr lang="en-US"/>
        </a:p>
      </dgm:t>
    </dgm:pt>
    <dgm:pt modelId="{7D6FDBE3-94E1-462A-A032-CB853BFD02DC}" type="sibTrans" cxnId="{F3CB447D-CD3F-4556-98FA-471E44CA1295}">
      <dgm:prSet/>
      <dgm:spPr/>
      <dgm:t>
        <a:bodyPr/>
        <a:lstStyle/>
        <a:p>
          <a:endParaRPr lang="en-US"/>
        </a:p>
      </dgm:t>
    </dgm:pt>
    <dgm:pt modelId="{3BBA7D4D-49C4-40B5-AF1D-FC29A53C3F38}">
      <dgm:prSet phldrT="[Text]" custT="1">
        <dgm:style>
          <a:lnRef idx="1">
            <a:schemeClr val="accent6"/>
          </a:lnRef>
          <a:fillRef idx="3">
            <a:schemeClr val="accent6"/>
          </a:fillRef>
          <a:effectRef idx="2">
            <a:schemeClr val="accent6"/>
          </a:effectRef>
          <a:fontRef idx="minor">
            <a:schemeClr val="lt1"/>
          </a:fontRef>
        </dgm:style>
      </dgm:prSet>
      <dgm:spPr/>
      <dgm:t>
        <a:bodyPr/>
        <a:lstStyle/>
        <a:p>
          <a:r>
            <a:rPr lang="en-US" sz="2800" b="1" dirty="0" smtClean="0">
              <a:latin typeface="Times New Roman" pitchFamily="18" charset="0"/>
              <a:cs typeface="Times New Roman" pitchFamily="18" charset="0"/>
            </a:rPr>
            <a:t>Ernest Dale</a:t>
          </a:r>
          <a:endParaRPr lang="en-US" sz="2400" b="1" dirty="0">
            <a:solidFill>
              <a:srgbClr val="002060"/>
            </a:solidFill>
            <a:latin typeface="Times New Roman" pitchFamily="18" charset="0"/>
            <a:cs typeface="Times New Roman" pitchFamily="18" charset="0"/>
          </a:endParaRPr>
        </a:p>
      </dgm:t>
    </dgm:pt>
    <dgm:pt modelId="{D7EB03DE-74C5-441A-88D0-8E923F62111F}" type="parTrans" cxnId="{BB06E23E-2FD0-4D5B-A1B0-C244BFAC570B}">
      <dgm:prSet/>
      <dgm:spPr/>
      <dgm:t>
        <a:bodyPr/>
        <a:lstStyle/>
        <a:p>
          <a:endParaRPr lang="en-US"/>
        </a:p>
      </dgm:t>
    </dgm:pt>
    <dgm:pt modelId="{E9BE0A3B-ED1D-4909-8E95-D5875AC19DD9}" type="sibTrans" cxnId="{BB06E23E-2FD0-4D5B-A1B0-C244BFAC570B}">
      <dgm:prSet/>
      <dgm:spPr/>
      <dgm:t>
        <a:bodyPr/>
        <a:lstStyle/>
        <a:p>
          <a:endParaRPr lang="en-US"/>
        </a:p>
      </dgm:t>
    </dgm:pt>
    <dgm:pt modelId="{8F01727F-B1CB-456D-911E-677755C6F352}">
      <dgm:prSet phldrT="[Text]" custT="1"/>
      <dgm:spPr/>
      <dgm:t>
        <a:bodyPr/>
        <a:lstStyle/>
        <a:p>
          <a:r>
            <a:rPr lang="en-US" sz="2800" dirty="0" smtClean="0">
              <a:latin typeface="Times New Roman" pitchFamily="18" charset="0"/>
              <a:cs typeface="Times New Roman" pitchFamily="18" charset="0"/>
            </a:rPr>
            <a:t>Innovation</a:t>
          </a:r>
          <a:endParaRPr lang="en-US" sz="2800" dirty="0"/>
        </a:p>
      </dgm:t>
    </dgm:pt>
    <dgm:pt modelId="{98F9A224-D2F6-43E4-83C9-C763328C1CF1}" type="parTrans" cxnId="{7D97A23B-26B6-433A-A0A5-7D2FD21F1631}">
      <dgm:prSet/>
      <dgm:spPr/>
      <dgm:t>
        <a:bodyPr/>
        <a:lstStyle/>
        <a:p>
          <a:endParaRPr lang="en-US"/>
        </a:p>
      </dgm:t>
    </dgm:pt>
    <dgm:pt modelId="{F899ECB1-D3C0-470B-AB7D-050EF62C3B47}" type="sibTrans" cxnId="{7D97A23B-26B6-433A-A0A5-7D2FD21F1631}">
      <dgm:prSet/>
      <dgm:spPr/>
      <dgm:t>
        <a:bodyPr/>
        <a:lstStyle/>
        <a:p>
          <a:endParaRPr lang="en-US"/>
        </a:p>
      </dgm:t>
    </dgm:pt>
    <dgm:pt modelId="{CC9F3E71-E7EF-49CD-B9EC-86536976342D}">
      <dgm:prSet phldrT="[Text]" custT="1"/>
      <dgm:spPr/>
      <dgm:t>
        <a:bodyPr/>
        <a:lstStyle/>
        <a:p>
          <a:r>
            <a:rPr lang="en-US" sz="2400" dirty="0" smtClean="0">
              <a:latin typeface="Times New Roman" pitchFamily="18" charset="0"/>
              <a:cs typeface="Times New Roman" pitchFamily="18" charset="0"/>
            </a:rPr>
            <a:t>Organizing</a:t>
          </a:r>
          <a:endParaRPr lang="en-US" sz="2800" dirty="0"/>
        </a:p>
      </dgm:t>
    </dgm:pt>
    <dgm:pt modelId="{90622D9F-383D-43E3-B5C1-7F5A36363BBE}" type="parTrans" cxnId="{0EED9237-6D71-4CC1-B324-3C57B4DBBB82}">
      <dgm:prSet/>
      <dgm:spPr/>
      <dgm:t>
        <a:bodyPr/>
        <a:lstStyle/>
        <a:p>
          <a:endParaRPr lang="en-US"/>
        </a:p>
      </dgm:t>
    </dgm:pt>
    <dgm:pt modelId="{D3CCEB3A-3E21-4992-92A6-9DB74EC0DAE7}" type="sibTrans" cxnId="{0EED9237-6D71-4CC1-B324-3C57B4DBBB82}">
      <dgm:prSet/>
      <dgm:spPr/>
      <dgm:t>
        <a:bodyPr/>
        <a:lstStyle/>
        <a:p>
          <a:endParaRPr lang="en-US"/>
        </a:p>
      </dgm:t>
    </dgm:pt>
    <dgm:pt modelId="{CDEA6E88-DE54-4B13-848D-EA5A22BE81C9}">
      <dgm:prSet phldrT="[Text]" custT="1"/>
      <dgm:spPr/>
      <dgm:t>
        <a:bodyPr/>
        <a:lstStyle/>
        <a:p>
          <a:r>
            <a:rPr lang="en-US" sz="2400" dirty="0" smtClean="0">
              <a:latin typeface="Times New Roman" pitchFamily="18" charset="0"/>
              <a:cs typeface="Times New Roman" pitchFamily="18" charset="0"/>
            </a:rPr>
            <a:t>Staffing</a:t>
          </a:r>
          <a:endParaRPr lang="en-US" sz="2800" dirty="0"/>
        </a:p>
      </dgm:t>
    </dgm:pt>
    <dgm:pt modelId="{C9E00D49-6707-49A6-BB6B-BD47F0FFBCBC}" type="parTrans" cxnId="{8A6DC599-5165-4451-A9E8-195B7719821F}">
      <dgm:prSet/>
      <dgm:spPr/>
      <dgm:t>
        <a:bodyPr/>
        <a:lstStyle/>
        <a:p>
          <a:endParaRPr lang="en-US"/>
        </a:p>
      </dgm:t>
    </dgm:pt>
    <dgm:pt modelId="{E9FCCBFE-E469-467B-AFE2-615064BECB3E}" type="sibTrans" cxnId="{8A6DC599-5165-4451-A9E8-195B7719821F}">
      <dgm:prSet/>
      <dgm:spPr/>
      <dgm:t>
        <a:bodyPr/>
        <a:lstStyle/>
        <a:p>
          <a:endParaRPr lang="en-US"/>
        </a:p>
      </dgm:t>
    </dgm:pt>
    <dgm:pt modelId="{CF8A3141-6CE6-4BF4-94A2-25997ECA2BE4}">
      <dgm:prSet phldrT="[Text]" custT="1"/>
      <dgm:spPr/>
      <dgm:t>
        <a:bodyPr/>
        <a:lstStyle/>
        <a:p>
          <a:r>
            <a:rPr lang="en-US" sz="2400" dirty="0" smtClean="0">
              <a:latin typeface="Times New Roman" pitchFamily="18" charset="0"/>
              <a:cs typeface="Times New Roman" pitchFamily="18" charset="0"/>
            </a:rPr>
            <a:t>Directing</a:t>
          </a:r>
          <a:endParaRPr lang="en-US" sz="2400" dirty="0">
            <a:latin typeface="Times New Roman" pitchFamily="18" charset="0"/>
            <a:cs typeface="Times New Roman" pitchFamily="18" charset="0"/>
          </a:endParaRPr>
        </a:p>
      </dgm:t>
    </dgm:pt>
    <dgm:pt modelId="{D4486DC3-F9C3-4686-B610-647082E99BBB}" type="parTrans" cxnId="{EB2AEE9F-7FCC-4756-BBEB-D7B8C4D75E32}">
      <dgm:prSet/>
      <dgm:spPr/>
      <dgm:t>
        <a:bodyPr/>
        <a:lstStyle/>
        <a:p>
          <a:endParaRPr lang="en-US"/>
        </a:p>
      </dgm:t>
    </dgm:pt>
    <dgm:pt modelId="{1A5A08F1-CAFC-4DFF-ACC2-6A6CC751FE4F}" type="sibTrans" cxnId="{EB2AEE9F-7FCC-4756-BBEB-D7B8C4D75E32}">
      <dgm:prSet/>
      <dgm:spPr/>
      <dgm:t>
        <a:bodyPr/>
        <a:lstStyle/>
        <a:p>
          <a:endParaRPr lang="en-US"/>
        </a:p>
      </dgm:t>
    </dgm:pt>
    <dgm:pt modelId="{6978F8DB-AD01-4FBB-BA50-3236F93948FC}">
      <dgm:prSet phldrT="[Text]" custT="1"/>
      <dgm:spPr/>
      <dgm:t>
        <a:bodyPr/>
        <a:lstStyle/>
        <a:p>
          <a:r>
            <a:rPr lang="en-US" sz="2400" dirty="0" smtClean="0">
              <a:latin typeface="Times New Roman" pitchFamily="18" charset="0"/>
              <a:cs typeface="Times New Roman" pitchFamily="18" charset="0"/>
            </a:rPr>
            <a:t>Controlling</a:t>
          </a:r>
          <a:endParaRPr lang="en-US" sz="2400" dirty="0">
            <a:latin typeface="Times New Roman" pitchFamily="18" charset="0"/>
            <a:cs typeface="Times New Roman" pitchFamily="18" charset="0"/>
          </a:endParaRPr>
        </a:p>
      </dgm:t>
    </dgm:pt>
    <dgm:pt modelId="{27B2BD25-B839-4A66-9E01-FA4650B5495B}" type="parTrans" cxnId="{47E0C71A-CDB8-4687-8351-3EDA5B5FEA62}">
      <dgm:prSet/>
      <dgm:spPr/>
      <dgm:t>
        <a:bodyPr/>
        <a:lstStyle/>
        <a:p>
          <a:endParaRPr lang="en-US"/>
        </a:p>
      </dgm:t>
    </dgm:pt>
    <dgm:pt modelId="{07529B3B-5036-469B-863C-16A64109F0AF}" type="sibTrans" cxnId="{47E0C71A-CDB8-4687-8351-3EDA5B5FEA62}">
      <dgm:prSet/>
      <dgm:spPr/>
      <dgm:t>
        <a:bodyPr/>
        <a:lstStyle/>
        <a:p>
          <a:endParaRPr lang="en-US"/>
        </a:p>
      </dgm:t>
    </dgm:pt>
    <dgm:pt modelId="{17BF9797-F39E-496F-8798-B90908526421}">
      <dgm:prSet phldrT="[Text]" custT="1"/>
      <dgm:spPr/>
      <dgm:t>
        <a:bodyPr/>
        <a:lstStyle/>
        <a:p>
          <a:r>
            <a:rPr lang="en-US" sz="2800" dirty="0" smtClean="0">
              <a:latin typeface="Times New Roman" pitchFamily="18" charset="0"/>
              <a:cs typeface="Times New Roman" pitchFamily="18" charset="0"/>
            </a:rPr>
            <a:t>Representation </a:t>
          </a:r>
          <a:endParaRPr lang="en-US" sz="2800" dirty="0"/>
        </a:p>
      </dgm:t>
    </dgm:pt>
    <dgm:pt modelId="{F98EBE48-F4E9-4DA7-BC98-79A78CD5EC18}" type="parTrans" cxnId="{BCCA8F03-B164-45BE-96DE-04C59A8BB1D1}">
      <dgm:prSet/>
      <dgm:spPr/>
      <dgm:t>
        <a:bodyPr/>
        <a:lstStyle/>
        <a:p>
          <a:endParaRPr lang="en-US"/>
        </a:p>
      </dgm:t>
    </dgm:pt>
    <dgm:pt modelId="{129C0749-6A4C-4413-9081-39E41BC34245}" type="sibTrans" cxnId="{BCCA8F03-B164-45BE-96DE-04C59A8BB1D1}">
      <dgm:prSet/>
      <dgm:spPr/>
      <dgm:t>
        <a:bodyPr/>
        <a:lstStyle/>
        <a:p>
          <a:endParaRPr lang="en-US"/>
        </a:p>
      </dgm:t>
    </dgm:pt>
    <dgm:pt modelId="{D980833A-4A52-4653-A6F7-67B76695A83C}" type="pres">
      <dgm:prSet presAssocID="{073D5EF7-7EBA-4E23-B0E1-D09204E93235}" presName="Name0" presStyleCnt="0">
        <dgm:presLayoutVars>
          <dgm:dir/>
          <dgm:animLvl val="lvl"/>
          <dgm:resizeHandles val="exact"/>
        </dgm:presLayoutVars>
      </dgm:prSet>
      <dgm:spPr/>
      <dgm:t>
        <a:bodyPr/>
        <a:lstStyle/>
        <a:p>
          <a:endParaRPr lang="en-US"/>
        </a:p>
      </dgm:t>
    </dgm:pt>
    <dgm:pt modelId="{620DD842-9672-4936-A001-6676646936CA}" type="pres">
      <dgm:prSet presAssocID="{C1D74D28-4F8C-4AFB-856F-F203D258B12F}" presName="composite" presStyleCnt="0"/>
      <dgm:spPr/>
    </dgm:pt>
    <dgm:pt modelId="{A620761C-C8FA-4DBE-BD89-3DF061C385F0}" type="pres">
      <dgm:prSet presAssocID="{C1D74D28-4F8C-4AFB-856F-F203D258B12F}" presName="parTx" presStyleLbl="alignNode1" presStyleIdx="0" presStyleCnt="2" custScaleY="83968" custLinFactNeighborX="-5918" custLinFactNeighborY="-14467">
        <dgm:presLayoutVars>
          <dgm:chMax val="0"/>
          <dgm:chPref val="0"/>
          <dgm:bulletEnabled val="1"/>
        </dgm:presLayoutVars>
      </dgm:prSet>
      <dgm:spPr/>
      <dgm:t>
        <a:bodyPr/>
        <a:lstStyle/>
        <a:p>
          <a:endParaRPr lang="en-US"/>
        </a:p>
      </dgm:t>
    </dgm:pt>
    <dgm:pt modelId="{7DB602B7-EB97-48B6-A9B8-C0CB044DBC31}" type="pres">
      <dgm:prSet presAssocID="{C1D74D28-4F8C-4AFB-856F-F203D258B12F}" presName="desTx" presStyleLbl="alignAccFollowNode1" presStyleIdx="0" presStyleCnt="2" custLinFactNeighborX="-853" custLinFactNeighborY="-2591">
        <dgm:presLayoutVars>
          <dgm:bulletEnabled val="1"/>
        </dgm:presLayoutVars>
      </dgm:prSet>
      <dgm:spPr/>
      <dgm:t>
        <a:bodyPr/>
        <a:lstStyle/>
        <a:p>
          <a:endParaRPr lang="en-US"/>
        </a:p>
      </dgm:t>
    </dgm:pt>
    <dgm:pt modelId="{7FCD5852-60BF-4255-A440-54D4642CF1A0}" type="pres">
      <dgm:prSet presAssocID="{4C205E66-D925-4970-B76E-66D069F21FAF}" presName="space" presStyleCnt="0"/>
      <dgm:spPr/>
    </dgm:pt>
    <dgm:pt modelId="{5B7961E7-6CF6-4AE9-8866-8D1B2FAF344B}" type="pres">
      <dgm:prSet presAssocID="{3BBA7D4D-49C4-40B5-AF1D-FC29A53C3F38}" presName="composite" presStyleCnt="0"/>
      <dgm:spPr/>
    </dgm:pt>
    <dgm:pt modelId="{5F34C471-8DE6-494B-A4C6-A85FF27C241C}" type="pres">
      <dgm:prSet presAssocID="{3BBA7D4D-49C4-40B5-AF1D-FC29A53C3F38}" presName="parTx" presStyleLbl="alignNode1" presStyleIdx="1" presStyleCnt="2" custScaleX="89736" custScaleY="46042" custLinFactNeighborX="-10448" custLinFactNeighborY="23542">
        <dgm:presLayoutVars>
          <dgm:chMax val="0"/>
          <dgm:chPref val="0"/>
          <dgm:bulletEnabled val="1"/>
        </dgm:presLayoutVars>
      </dgm:prSet>
      <dgm:spPr/>
      <dgm:t>
        <a:bodyPr/>
        <a:lstStyle/>
        <a:p>
          <a:endParaRPr lang="en-US"/>
        </a:p>
      </dgm:t>
    </dgm:pt>
    <dgm:pt modelId="{88623743-382E-41FA-A460-C668ADB5728C}" type="pres">
      <dgm:prSet presAssocID="{3BBA7D4D-49C4-40B5-AF1D-FC29A53C3F38}" presName="desTx" presStyleLbl="alignAccFollowNode1" presStyleIdx="1" presStyleCnt="2" custScaleX="88899" custLinFactNeighborX="-9779" custLinFactNeighborY="19401">
        <dgm:presLayoutVars>
          <dgm:bulletEnabled val="1"/>
        </dgm:presLayoutVars>
      </dgm:prSet>
      <dgm:spPr/>
      <dgm:t>
        <a:bodyPr/>
        <a:lstStyle/>
        <a:p>
          <a:endParaRPr lang="en-US"/>
        </a:p>
      </dgm:t>
    </dgm:pt>
  </dgm:ptLst>
  <dgm:cxnLst>
    <dgm:cxn modelId="{6118AD9A-B413-41DD-ADAC-31CA0901A95F}" type="presOf" srcId="{CDEA6E88-DE54-4B13-848D-EA5A22BE81C9}" destId="{7DB602B7-EB97-48B6-A9B8-C0CB044DBC31}" srcOrd="0" destOrd="2" presId="urn:microsoft.com/office/officeart/2005/8/layout/hList1"/>
    <dgm:cxn modelId="{7D97A23B-26B6-433A-A0A5-7D2FD21F1631}" srcId="{3BBA7D4D-49C4-40B5-AF1D-FC29A53C3F38}" destId="{8F01727F-B1CB-456D-911E-677755C6F352}" srcOrd="0" destOrd="0" parTransId="{98F9A224-D2F6-43E4-83C9-C763328C1CF1}" sibTransId="{F899ECB1-D3C0-470B-AB7D-050EF62C3B47}"/>
    <dgm:cxn modelId="{3C843B5A-558D-4C43-828A-DDB7AF95CD14}" srcId="{073D5EF7-7EBA-4E23-B0E1-D09204E93235}" destId="{C1D74D28-4F8C-4AFB-856F-F203D258B12F}" srcOrd="0" destOrd="0" parTransId="{CE473A1D-DB59-43E5-9098-10842171479B}" sibTransId="{4C205E66-D925-4970-B76E-66D069F21FAF}"/>
    <dgm:cxn modelId="{B89DDD8A-95A9-4CAE-AAA9-6956E491C909}" type="presOf" srcId="{CF8A3141-6CE6-4BF4-94A2-25997ECA2BE4}" destId="{7DB602B7-EB97-48B6-A9B8-C0CB044DBC31}" srcOrd="0" destOrd="3" presId="urn:microsoft.com/office/officeart/2005/8/layout/hList1"/>
    <dgm:cxn modelId="{FF9494BD-9443-4149-8D63-7A79029E3FD6}" type="presOf" srcId="{C1D74D28-4F8C-4AFB-856F-F203D258B12F}" destId="{A620761C-C8FA-4DBE-BD89-3DF061C385F0}" srcOrd="0" destOrd="0" presId="urn:microsoft.com/office/officeart/2005/8/layout/hList1"/>
    <dgm:cxn modelId="{715FCFB8-93A0-4A0E-93F2-DB9944A2A728}" type="presOf" srcId="{17BF9797-F39E-496F-8798-B90908526421}" destId="{88623743-382E-41FA-A460-C668ADB5728C}" srcOrd="0" destOrd="1" presId="urn:microsoft.com/office/officeart/2005/8/layout/hList1"/>
    <dgm:cxn modelId="{04F97346-7130-4AF6-B799-AF721F6A926D}" type="presOf" srcId="{8F01727F-B1CB-456D-911E-677755C6F352}" destId="{88623743-382E-41FA-A460-C668ADB5728C}" srcOrd="0" destOrd="0" presId="urn:microsoft.com/office/officeart/2005/8/layout/hList1"/>
    <dgm:cxn modelId="{638FBB0D-C77D-4207-BB4E-47C68E27B282}" type="presOf" srcId="{6978F8DB-AD01-4FBB-BA50-3236F93948FC}" destId="{7DB602B7-EB97-48B6-A9B8-C0CB044DBC31}" srcOrd="0" destOrd="4" presId="urn:microsoft.com/office/officeart/2005/8/layout/hList1"/>
    <dgm:cxn modelId="{557362B7-D2D5-4B5B-8C70-9CED2F56CB42}" type="presOf" srcId="{C164A35E-A2D6-4D70-862F-D5B80B6A996C}" destId="{7DB602B7-EB97-48B6-A9B8-C0CB044DBC31}" srcOrd="0" destOrd="0" presId="urn:microsoft.com/office/officeart/2005/8/layout/hList1"/>
    <dgm:cxn modelId="{EB2AEE9F-7FCC-4756-BBEB-D7B8C4D75E32}" srcId="{C1D74D28-4F8C-4AFB-856F-F203D258B12F}" destId="{CF8A3141-6CE6-4BF4-94A2-25997ECA2BE4}" srcOrd="3" destOrd="0" parTransId="{D4486DC3-F9C3-4686-B610-647082E99BBB}" sibTransId="{1A5A08F1-CAFC-4DFF-ACC2-6A6CC751FE4F}"/>
    <dgm:cxn modelId="{B0623B51-394D-44D3-8D4C-47F199C53190}" type="presOf" srcId="{3BBA7D4D-49C4-40B5-AF1D-FC29A53C3F38}" destId="{5F34C471-8DE6-494B-A4C6-A85FF27C241C}" srcOrd="0" destOrd="0" presId="urn:microsoft.com/office/officeart/2005/8/layout/hList1"/>
    <dgm:cxn modelId="{47E0C71A-CDB8-4687-8351-3EDA5B5FEA62}" srcId="{C1D74D28-4F8C-4AFB-856F-F203D258B12F}" destId="{6978F8DB-AD01-4FBB-BA50-3236F93948FC}" srcOrd="4" destOrd="0" parTransId="{27B2BD25-B839-4A66-9E01-FA4650B5495B}" sibTransId="{07529B3B-5036-469B-863C-16A64109F0AF}"/>
    <dgm:cxn modelId="{474701C5-B6CE-4ADC-9909-073930EE17A5}" type="presOf" srcId="{CC9F3E71-E7EF-49CD-B9EC-86536976342D}" destId="{7DB602B7-EB97-48B6-A9B8-C0CB044DBC31}" srcOrd="0" destOrd="1" presId="urn:microsoft.com/office/officeart/2005/8/layout/hList1"/>
    <dgm:cxn modelId="{BCCA8F03-B164-45BE-96DE-04C59A8BB1D1}" srcId="{3BBA7D4D-49C4-40B5-AF1D-FC29A53C3F38}" destId="{17BF9797-F39E-496F-8798-B90908526421}" srcOrd="1" destOrd="0" parTransId="{F98EBE48-F4E9-4DA7-BC98-79A78CD5EC18}" sibTransId="{129C0749-6A4C-4413-9081-39E41BC34245}"/>
    <dgm:cxn modelId="{F3CB447D-CD3F-4556-98FA-471E44CA1295}" srcId="{C1D74D28-4F8C-4AFB-856F-F203D258B12F}" destId="{C164A35E-A2D6-4D70-862F-D5B80B6A996C}" srcOrd="0" destOrd="0" parTransId="{BEA0A769-C8CC-44C6-8F45-8A845CEB7A5E}" sibTransId="{7D6FDBE3-94E1-462A-A032-CB853BFD02DC}"/>
    <dgm:cxn modelId="{BB06E23E-2FD0-4D5B-A1B0-C244BFAC570B}" srcId="{073D5EF7-7EBA-4E23-B0E1-D09204E93235}" destId="{3BBA7D4D-49C4-40B5-AF1D-FC29A53C3F38}" srcOrd="1" destOrd="0" parTransId="{D7EB03DE-74C5-441A-88D0-8E923F62111F}" sibTransId="{E9BE0A3B-ED1D-4909-8E95-D5875AC19DD9}"/>
    <dgm:cxn modelId="{8A6DC599-5165-4451-A9E8-195B7719821F}" srcId="{C1D74D28-4F8C-4AFB-856F-F203D258B12F}" destId="{CDEA6E88-DE54-4B13-848D-EA5A22BE81C9}" srcOrd="2" destOrd="0" parTransId="{C9E00D49-6707-49A6-BB6B-BD47F0FFBCBC}" sibTransId="{E9FCCBFE-E469-467B-AFE2-615064BECB3E}"/>
    <dgm:cxn modelId="{0EED9237-6D71-4CC1-B324-3C57B4DBBB82}" srcId="{C1D74D28-4F8C-4AFB-856F-F203D258B12F}" destId="{CC9F3E71-E7EF-49CD-B9EC-86536976342D}" srcOrd="1" destOrd="0" parTransId="{90622D9F-383D-43E3-B5C1-7F5A36363BBE}" sibTransId="{D3CCEB3A-3E21-4992-92A6-9DB74EC0DAE7}"/>
    <dgm:cxn modelId="{FE0EB005-666A-4429-81CA-33B16306D96A}" type="presOf" srcId="{073D5EF7-7EBA-4E23-B0E1-D09204E93235}" destId="{D980833A-4A52-4653-A6F7-67B76695A83C}" srcOrd="0" destOrd="0" presId="urn:microsoft.com/office/officeart/2005/8/layout/hList1"/>
    <dgm:cxn modelId="{E5282E42-5963-44C4-B856-A9FA521D8465}" type="presParOf" srcId="{D980833A-4A52-4653-A6F7-67B76695A83C}" destId="{620DD842-9672-4936-A001-6676646936CA}" srcOrd="0" destOrd="0" presId="urn:microsoft.com/office/officeart/2005/8/layout/hList1"/>
    <dgm:cxn modelId="{0508CE5F-B174-4A29-A803-34543A4B9266}" type="presParOf" srcId="{620DD842-9672-4936-A001-6676646936CA}" destId="{A620761C-C8FA-4DBE-BD89-3DF061C385F0}" srcOrd="0" destOrd="0" presId="urn:microsoft.com/office/officeart/2005/8/layout/hList1"/>
    <dgm:cxn modelId="{C2704B35-681F-446A-9D1C-BFBA0C6DD118}" type="presParOf" srcId="{620DD842-9672-4936-A001-6676646936CA}" destId="{7DB602B7-EB97-48B6-A9B8-C0CB044DBC31}" srcOrd="1" destOrd="0" presId="urn:microsoft.com/office/officeart/2005/8/layout/hList1"/>
    <dgm:cxn modelId="{705F61F4-950F-4949-84CB-D81756EF16DE}" type="presParOf" srcId="{D980833A-4A52-4653-A6F7-67B76695A83C}" destId="{7FCD5852-60BF-4255-A440-54D4642CF1A0}" srcOrd="1" destOrd="0" presId="urn:microsoft.com/office/officeart/2005/8/layout/hList1"/>
    <dgm:cxn modelId="{0E8FA933-5CCA-4B5C-9351-FAFA3745B8F1}" type="presParOf" srcId="{D980833A-4A52-4653-A6F7-67B76695A83C}" destId="{5B7961E7-6CF6-4AE9-8866-8D1B2FAF344B}" srcOrd="2" destOrd="0" presId="urn:microsoft.com/office/officeart/2005/8/layout/hList1"/>
    <dgm:cxn modelId="{2175238B-1A49-4027-8D15-24A6A3DAA188}" type="presParOf" srcId="{5B7961E7-6CF6-4AE9-8866-8D1B2FAF344B}" destId="{5F34C471-8DE6-494B-A4C6-A85FF27C241C}" srcOrd="0" destOrd="0" presId="urn:microsoft.com/office/officeart/2005/8/layout/hList1"/>
    <dgm:cxn modelId="{28487E14-47AE-439D-9EFB-89F73263BDDC}" type="presParOf" srcId="{5B7961E7-6CF6-4AE9-8866-8D1B2FAF344B}" destId="{88623743-382E-41FA-A460-C668ADB5728C}"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50ED566-8D39-4033-8882-C5950EEAE7CD}" type="doc">
      <dgm:prSet loTypeId="urn:microsoft.com/office/officeart/2005/8/layout/radial6" loCatId="cycle" qsTypeId="urn:microsoft.com/office/officeart/2005/8/quickstyle/simple1" qsCatId="simple" csTypeId="urn:microsoft.com/office/officeart/2005/8/colors/colorful1" csCatId="colorful" phldr="1"/>
      <dgm:spPr/>
      <dgm:t>
        <a:bodyPr/>
        <a:lstStyle/>
        <a:p>
          <a:endParaRPr lang="en-US"/>
        </a:p>
      </dgm:t>
    </dgm:pt>
    <dgm:pt modelId="{F20A3DDE-1F2B-46AF-96B6-1B61628DBF03}">
      <dgm:prSet custT="1"/>
      <dgm:spPr>
        <a:solidFill>
          <a:schemeClr val="bg2"/>
        </a:solidFill>
      </dgm:spPr>
      <dgm:t>
        <a:bodyPr/>
        <a:lstStyle/>
        <a:p>
          <a:r>
            <a:rPr lang="en-US" sz="1600" b="1" dirty="0" smtClean="0">
              <a:solidFill>
                <a:srgbClr val="002060"/>
              </a:solidFill>
            </a:rPr>
            <a:t>Management Process </a:t>
          </a:r>
          <a:endParaRPr lang="en-US" sz="1600" b="1" dirty="0">
            <a:solidFill>
              <a:srgbClr val="002060"/>
            </a:solidFill>
          </a:endParaRPr>
        </a:p>
      </dgm:t>
    </dgm:pt>
    <dgm:pt modelId="{B9D3170A-5547-4BE4-B7C7-8D3A461D47FB}" type="parTrans" cxnId="{A5AD3EED-2E42-46B2-BB28-34FA2FD4224E}">
      <dgm:prSet/>
      <dgm:spPr/>
      <dgm:t>
        <a:bodyPr/>
        <a:lstStyle/>
        <a:p>
          <a:endParaRPr lang="en-US"/>
        </a:p>
      </dgm:t>
    </dgm:pt>
    <dgm:pt modelId="{213B75DB-F444-4DA4-B9ED-DDA63443DF20}" type="sibTrans" cxnId="{A5AD3EED-2E42-46B2-BB28-34FA2FD4224E}">
      <dgm:prSet/>
      <dgm:spPr/>
      <dgm:t>
        <a:bodyPr/>
        <a:lstStyle/>
        <a:p>
          <a:endParaRPr lang="en-US"/>
        </a:p>
      </dgm:t>
    </dgm:pt>
    <dgm:pt modelId="{3984A505-2922-40F6-A511-24A39838AE0B}">
      <dgm:prSet phldrT="[Text]" phldr="1"/>
      <dgm:spPr/>
      <dgm:t>
        <a:bodyPr/>
        <a:lstStyle/>
        <a:p>
          <a:endParaRPr lang="en-US" dirty="0"/>
        </a:p>
      </dgm:t>
    </dgm:pt>
    <dgm:pt modelId="{33937482-6DF0-4A63-83AE-3C9436D994BE}" type="parTrans" cxnId="{FB761B1E-1A70-4DA0-982D-6B65E4D72456}">
      <dgm:prSet/>
      <dgm:spPr/>
      <dgm:t>
        <a:bodyPr/>
        <a:lstStyle/>
        <a:p>
          <a:endParaRPr lang="en-US"/>
        </a:p>
      </dgm:t>
    </dgm:pt>
    <dgm:pt modelId="{937AC66D-2D1C-4000-942E-2A939A7B6E48}" type="sibTrans" cxnId="{FB761B1E-1A70-4DA0-982D-6B65E4D72456}">
      <dgm:prSet/>
      <dgm:spPr/>
      <dgm:t>
        <a:bodyPr/>
        <a:lstStyle/>
        <a:p>
          <a:endParaRPr lang="en-US"/>
        </a:p>
      </dgm:t>
    </dgm:pt>
    <dgm:pt modelId="{C15EE891-3B80-4BF8-BC7F-E749B3EFD28E}">
      <dgm:prSet phldrT="[Text]" phldr="1"/>
      <dgm:spPr/>
      <dgm:t>
        <a:bodyPr/>
        <a:lstStyle/>
        <a:p>
          <a:endParaRPr lang="en-US" dirty="0"/>
        </a:p>
      </dgm:t>
    </dgm:pt>
    <dgm:pt modelId="{9FEFD7E3-3C55-4E38-A840-D4F58B35A602}" type="parTrans" cxnId="{5672A23A-0AE5-4A74-90EF-2D84B92928A7}">
      <dgm:prSet/>
      <dgm:spPr/>
      <dgm:t>
        <a:bodyPr/>
        <a:lstStyle/>
        <a:p>
          <a:endParaRPr lang="en-US"/>
        </a:p>
      </dgm:t>
    </dgm:pt>
    <dgm:pt modelId="{7F95E54F-10C8-47E3-8CA0-E2E078C09A70}" type="sibTrans" cxnId="{5672A23A-0AE5-4A74-90EF-2D84B92928A7}">
      <dgm:prSet/>
      <dgm:spPr/>
      <dgm:t>
        <a:bodyPr/>
        <a:lstStyle/>
        <a:p>
          <a:endParaRPr lang="en-US"/>
        </a:p>
      </dgm:t>
    </dgm:pt>
    <dgm:pt modelId="{48AC2830-C1F7-417F-8B8B-73F9147DD895}">
      <dgm:prSet phldrT="[Text]" phldr="1"/>
      <dgm:spPr/>
      <dgm:t>
        <a:bodyPr/>
        <a:lstStyle/>
        <a:p>
          <a:endParaRPr lang="en-US" dirty="0"/>
        </a:p>
      </dgm:t>
    </dgm:pt>
    <dgm:pt modelId="{60C013BA-80BB-40FF-8386-3C170DF60750}" type="parTrans" cxnId="{BF1CCCCC-3A3C-484D-9AFD-CB023023334B}">
      <dgm:prSet/>
      <dgm:spPr/>
      <dgm:t>
        <a:bodyPr/>
        <a:lstStyle/>
        <a:p>
          <a:endParaRPr lang="en-US"/>
        </a:p>
      </dgm:t>
    </dgm:pt>
    <dgm:pt modelId="{D8AF7DCA-2AFF-428D-A6C1-3C417EDD6C29}" type="sibTrans" cxnId="{BF1CCCCC-3A3C-484D-9AFD-CB023023334B}">
      <dgm:prSet/>
      <dgm:spPr/>
      <dgm:t>
        <a:bodyPr/>
        <a:lstStyle/>
        <a:p>
          <a:endParaRPr lang="en-US"/>
        </a:p>
      </dgm:t>
    </dgm:pt>
    <dgm:pt modelId="{671AF826-EB1F-432B-B226-D04FB7E2223A}">
      <dgm:prSet custT="1"/>
      <dgm:spPr>
        <a:solidFill>
          <a:srgbClr val="B25BC3"/>
        </a:solidFill>
      </dgm:spPr>
      <dgm:t>
        <a:bodyPr/>
        <a:lstStyle/>
        <a:p>
          <a:r>
            <a:rPr lang="en-US" sz="1800" b="1" dirty="0" smtClean="0">
              <a:solidFill>
                <a:schemeClr val="tx1"/>
              </a:solidFill>
              <a:latin typeface="Times New Roman" pitchFamily="18" charset="0"/>
              <a:cs typeface="Times New Roman" pitchFamily="18" charset="0"/>
            </a:rPr>
            <a:t>Planning</a:t>
          </a:r>
          <a:endParaRPr lang="en-US" sz="1800" b="1" dirty="0">
            <a:solidFill>
              <a:schemeClr val="tx1"/>
            </a:solidFill>
            <a:latin typeface="Times New Roman" pitchFamily="18" charset="0"/>
            <a:cs typeface="Times New Roman" pitchFamily="18" charset="0"/>
          </a:endParaRPr>
        </a:p>
      </dgm:t>
    </dgm:pt>
    <dgm:pt modelId="{2E11C4CA-713A-47A0-91FE-D11112EF1B04}" type="parTrans" cxnId="{1FA5C594-B824-47CA-8782-DFCDFD91A265}">
      <dgm:prSet/>
      <dgm:spPr/>
      <dgm:t>
        <a:bodyPr/>
        <a:lstStyle/>
        <a:p>
          <a:endParaRPr lang="en-US"/>
        </a:p>
      </dgm:t>
    </dgm:pt>
    <dgm:pt modelId="{2D25F3DC-CE2B-46EA-BC4E-E60678D0F3C6}" type="sibTrans" cxnId="{1FA5C594-B824-47CA-8782-DFCDFD91A265}">
      <dgm:prSet/>
      <dgm:spPr/>
      <dgm:t>
        <a:bodyPr/>
        <a:lstStyle/>
        <a:p>
          <a:endParaRPr lang="en-US"/>
        </a:p>
      </dgm:t>
    </dgm:pt>
    <dgm:pt modelId="{A6537E94-F1FB-49B7-810E-E00A8D3F9035}">
      <dgm:prSet custT="1"/>
      <dgm:spPr/>
      <dgm:t>
        <a:bodyPr/>
        <a:lstStyle/>
        <a:p>
          <a:r>
            <a:rPr lang="en-US" sz="1800" b="1" dirty="0" smtClean="0">
              <a:solidFill>
                <a:schemeClr val="tx1"/>
              </a:solidFill>
              <a:latin typeface="Times New Roman" pitchFamily="18" charset="0"/>
              <a:cs typeface="Times New Roman" pitchFamily="18" charset="0"/>
            </a:rPr>
            <a:t>Organizing</a:t>
          </a:r>
          <a:endParaRPr lang="en-US" sz="1800" b="1" dirty="0">
            <a:solidFill>
              <a:schemeClr val="tx1"/>
            </a:solidFill>
            <a:latin typeface="Times New Roman" pitchFamily="18" charset="0"/>
            <a:cs typeface="Times New Roman" pitchFamily="18" charset="0"/>
          </a:endParaRPr>
        </a:p>
      </dgm:t>
    </dgm:pt>
    <dgm:pt modelId="{80C83553-EAA8-47C6-8C1F-1E5E6BD953C3}" type="parTrans" cxnId="{EA0FA07B-88A1-4A7D-969A-9F1DD95DC01B}">
      <dgm:prSet/>
      <dgm:spPr/>
      <dgm:t>
        <a:bodyPr/>
        <a:lstStyle/>
        <a:p>
          <a:endParaRPr lang="en-US"/>
        </a:p>
      </dgm:t>
    </dgm:pt>
    <dgm:pt modelId="{40EFF790-D9C7-43B0-B26E-8F04D5CDA9D6}" type="sibTrans" cxnId="{EA0FA07B-88A1-4A7D-969A-9F1DD95DC01B}">
      <dgm:prSet/>
      <dgm:spPr/>
      <dgm:t>
        <a:bodyPr/>
        <a:lstStyle/>
        <a:p>
          <a:endParaRPr lang="en-US"/>
        </a:p>
      </dgm:t>
    </dgm:pt>
    <dgm:pt modelId="{17DB0445-50CD-4495-BD40-8808226621C2}">
      <dgm:prSet custT="1"/>
      <dgm:spPr/>
      <dgm:t>
        <a:bodyPr/>
        <a:lstStyle/>
        <a:p>
          <a:r>
            <a:rPr lang="en-US" sz="1800" b="1" dirty="0" smtClean="0">
              <a:solidFill>
                <a:schemeClr val="tx1"/>
              </a:solidFill>
              <a:latin typeface="Times New Roman" pitchFamily="18" charset="0"/>
              <a:cs typeface="Times New Roman" pitchFamily="18" charset="0"/>
            </a:rPr>
            <a:t>Directing</a:t>
          </a:r>
          <a:endParaRPr lang="en-US" sz="1800" b="1" dirty="0">
            <a:solidFill>
              <a:schemeClr val="tx1"/>
            </a:solidFill>
            <a:latin typeface="Times New Roman" pitchFamily="18" charset="0"/>
            <a:cs typeface="Times New Roman" pitchFamily="18" charset="0"/>
          </a:endParaRPr>
        </a:p>
      </dgm:t>
    </dgm:pt>
    <dgm:pt modelId="{B804545B-8FE5-4B5E-912B-4BECA71478BD}" type="parTrans" cxnId="{CB3DB5C1-AB46-4E97-B7F5-F3A91F660912}">
      <dgm:prSet/>
      <dgm:spPr/>
      <dgm:t>
        <a:bodyPr/>
        <a:lstStyle/>
        <a:p>
          <a:endParaRPr lang="en-US"/>
        </a:p>
      </dgm:t>
    </dgm:pt>
    <dgm:pt modelId="{36C81CD7-CD08-4CA7-AD22-292E515D5B9B}" type="sibTrans" cxnId="{CB3DB5C1-AB46-4E97-B7F5-F3A91F660912}">
      <dgm:prSet/>
      <dgm:spPr/>
      <dgm:t>
        <a:bodyPr/>
        <a:lstStyle/>
        <a:p>
          <a:endParaRPr lang="en-US"/>
        </a:p>
      </dgm:t>
    </dgm:pt>
    <dgm:pt modelId="{AB8CF56F-9AC8-46C3-B4A1-671782E50F74}">
      <dgm:prSet custT="1"/>
      <dgm:spPr/>
      <dgm:t>
        <a:bodyPr/>
        <a:lstStyle/>
        <a:p>
          <a:r>
            <a:rPr lang="en-US" sz="1800" b="1" dirty="0" smtClean="0">
              <a:solidFill>
                <a:schemeClr val="tx1"/>
              </a:solidFill>
              <a:latin typeface="Times New Roman" pitchFamily="18" charset="0"/>
              <a:cs typeface="Times New Roman" pitchFamily="18" charset="0"/>
            </a:rPr>
            <a:t>Controlling</a:t>
          </a:r>
          <a:endParaRPr lang="en-US" sz="1800" b="1" dirty="0">
            <a:solidFill>
              <a:schemeClr val="tx1"/>
            </a:solidFill>
            <a:latin typeface="Times New Roman" pitchFamily="18" charset="0"/>
            <a:cs typeface="Times New Roman" pitchFamily="18" charset="0"/>
          </a:endParaRPr>
        </a:p>
      </dgm:t>
    </dgm:pt>
    <dgm:pt modelId="{33E5206D-0FEC-4EF1-B58E-ECA38A4EB1EB}" type="parTrans" cxnId="{B5176064-EE28-4D2D-A82C-CC81966CAFA8}">
      <dgm:prSet/>
      <dgm:spPr/>
      <dgm:t>
        <a:bodyPr/>
        <a:lstStyle/>
        <a:p>
          <a:endParaRPr lang="en-US"/>
        </a:p>
      </dgm:t>
    </dgm:pt>
    <dgm:pt modelId="{68812359-03E8-4253-A3F8-06579E7200F5}" type="sibTrans" cxnId="{B5176064-EE28-4D2D-A82C-CC81966CAFA8}">
      <dgm:prSet/>
      <dgm:spPr/>
      <dgm:t>
        <a:bodyPr/>
        <a:lstStyle/>
        <a:p>
          <a:endParaRPr lang="en-US"/>
        </a:p>
      </dgm:t>
    </dgm:pt>
    <dgm:pt modelId="{0FB1DFA0-2EFD-4E85-B308-9F88F8C27FD5}">
      <dgm:prSet custT="1"/>
      <dgm:spPr/>
      <dgm:t>
        <a:bodyPr/>
        <a:lstStyle/>
        <a:p>
          <a:r>
            <a:rPr lang="en-US" sz="1800" b="1" dirty="0" smtClean="0">
              <a:solidFill>
                <a:schemeClr val="tx1"/>
              </a:solidFill>
              <a:latin typeface="Times New Roman" pitchFamily="18" charset="0"/>
              <a:cs typeface="Times New Roman" pitchFamily="18" charset="0"/>
            </a:rPr>
            <a:t>Innovating</a:t>
          </a:r>
          <a:endParaRPr lang="en-US" sz="1800" b="1" dirty="0">
            <a:solidFill>
              <a:schemeClr val="tx1"/>
            </a:solidFill>
            <a:latin typeface="Times New Roman" pitchFamily="18" charset="0"/>
            <a:cs typeface="Times New Roman" pitchFamily="18" charset="0"/>
          </a:endParaRPr>
        </a:p>
      </dgm:t>
    </dgm:pt>
    <dgm:pt modelId="{8C02D553-64B1-4F2A-9C59-CF5A09021505}" type="parTrans" cxnId="{BFE6BBFE-E686-44ED-BDE5-3C6D79584465}">
      <dgm:prSet/>
      <dgm:spPr/>
      <dgm:t>
        <a:bodyPr/>
        <a:lstStyle/>
        <a:p>
          <a:endParaRPr lang="en-US"/>
        </a:p>
      </dgm:t>
    </dgm:pt>
    <dgm:pt modelId="{CBC77B09-3A64-47C7-8DED-D1C00C86969A}" type="sibTrans" cxnId="{BFE6BBFE-E686-44ED-BDE5-3C6D79584465}">
      <dgm:prSet/>
      <dgm:spPr/>
      <dgm:t>
        <a:bodyPr/>
        <a:lstStyle/>
        <a:p>
          <a:endParaRPr lang="en-US"/>
        </a:p>
      </dgm:t>
    </dgm:pt>
    <dgm:pt modelId="{9E175364-5018-4B89-BB1C-DA3B3C4A406E}">
      <dgm:prSet custT="1"/>
      <dgm:spPr/>
      <dgm:t>
        <a:bodyPr/>
        <a:lstStyle/>
        <a:p>
          <a:r>
            <a:rPr lang="en-US" sz="1700" b="1" dirty="0" smtClean="0">
              <a:solidFill>
                <a:schemeClr val="tx1"/>
              </a:solidFill>
              <a:latin typeface="Times New Roman" pitchFamily="18" charset="0"/>
              <a:cs typeface="Times New Roman" pitchFamily="18" charset="0"/>
            </a:rPr>
            <a:t>Representing</a:t>
          </a:r>
          <a:endParaRPr lang="en-US" sz="1700" b="1" dirty="0">
            <a:solidFill>
              <a:schemeClr val="tx1"/>
            </a:solidFill>
            <a:latin typeface="Times New Roman" pitchFamily="18" charset="0"/>
            <a:cs typeface="Times New Roman" pitchFamily="18" charset="0"/>
          </a:endParaRPr>
        </a:p>
      </dgm:t>
    </dgm:pt>
    <dgm:pt modelId="{196FA3B5-CB6B-493C-BDCB-4E0BA6DBDA49}" type="parTrans" cxnId="{F15B6BAD-F2DE-4D07-B2E2-3F45AAA33C45}">
      <dgm:prSet/>
      <dgm:spPr/>
      <dgm:t>
        <a:bodyPr/>
        <a:lstStyle/>
        <a:p>
          <a:endParaRPr lang="en-US"/>
        </a:p>
      </dgm:t>
    </dgm:pt>
    <dgm:pt modelId="{D1111D66-5976-4BFD-9C29-7B7CAC7DC5B6}" type="sibTrans" cxnId="{F15B6BAD-F2DE-4D07-B2E2-3F45AAA33C45}">
      <dgm:prSet/>
      <dgm:spPr/>
      <dgm:t>
        <a:bodyPr/>
        <a:lstStyle/>
        <a:p>
          <a:endParaRPr lang="en-US"/>
        </a:p>
      </dgm:t>
    </dgm:pt>
    <dgm:pt modelId="{1860CD56-B048-4FEB-812A-8AE269FD22B8}" type="pres">
      <dgm:prSet presAssocID="{250ED566-8D39-4033-8882-C5950EEAE7CD}" presName="Name0" presStyleCnt="0">
        <dgm:presLayoutVars>
          <dgm:chMax val="1"/>
          <dgm:dir/>
          <dgm:animLvl val="ctr"/>
          <dgm:resizeHandles val="exact"/>
        </dgm:presLayoutVars>
      </dgm:prSet>
      <dgm:spPr/>
      <dgm:t>
        <a:bodyPr/>
        <a:lstStyle/>
        <a:p>
          <a:endParaRPr lang="en-US"/>
        </a:p>
      </dgm:t>
    </dgm:pt>
    <dgm:pt modelId="{560CC93B-89B4-448F-90E1-D58492E87A35}" type="pres">
      <dgm:prSet presAssocID="{F20A3DDE-1F2B-46AF-96B6-1B61628DBF03}" presName="centerShape" presStyleLbl="node0" presStyleIdx="0" presStyleCnt="1"/>
      <dgm:spPr/>
      <dgm:t>
        <a:bodyPr/>
        <a:lstStyle/>
        <a:p>
          <a:endParaRPr lang="en-US"/>
        </a:p>
      </dgm:t>
    </dgm:pt>
    <dgm:pt modelId="{FF156C7C-F24B-4D28-8519-8747ABC7054A}" type="pres">
      <dgm:prSet presAssocID="{671AF826-EB1F-432B-B226-D04FB7E2223A}" presName="node" presStyleLbl="node1" presStyleIdx="0" presStyleCnt="6" custScaleX="154030">
        <dgm:presLayoutVars>
          <dgm:bulletEnabled val="1"/>
        </dgm:presLayoutVars>
      </dgm:prSet>
      <dgm:spPr/>
      <dgm:t>
        <a:bodyPr/>
        <a:lstStyle/>
        <a:p>
          <a:endParaRPr lang="en-US"/>
        </a:p>
      </dgm:t>
    </dgm:pt>
    <dgm:pt modelId="{722AA440-FE2A-4242-A9F0-40AFF6759982}" type="pres">
      <dgm:prSet presAssocID="{671AF826-EB1F-432B-B226-D04FB7E2223A}" presName="dummy" presStyleCnt="0"/>
      <dgm:spPr/>
    </dgm:pt>
    <dgm:pt modelId="{95373910-F8F8-4D5A-93DE-84BA7CAD2CE8}" type="pres">
      <dgm:prSet presAssocID="{2D25F3DC-CE2B-46EA-BC4E-E60678D0F3C6}" presName="sibTrans" presStyleLbl="sibTrans2D1" presStyleIdx="0" presStyleCnt="6"/>
      <dgm:spPr/>
      <dgm:t>
        <a:bodyPr/>
        <a:lstStyle/>
        <a:p>
          <a:endParaRPr lang="en-US"/>
        </a:p>
      </dgm:t>
    </dgm:pt>
    <dgm:pt modelId="{2BEF1E48-3AFF-4DEE-86B1-FC3EEEDECB66}" type="pres">
      <dgm:prSet presAssocID="{A6537E94-F1FB-49B7-810E-E00A8D3F9035}" presName="node" presStyleLbl="node1" presStyleIdx="1" presStyleCnt="6" custScaleX="154030">
        <dgm:presLayoutVars>
          <dgm:bulletEnabled val="1"/>
        </dgm:presLayoutVars>
      </dgm:prSet>
      <dgm:spPr/>
      <dgm:t>
        <a:bodyPr/>
        <a:lstStyle/>
        <a:p>
          <a:endParaRPr lang="en-US"/>
        </a:p>
      </dgm:t>
    </dgm:pt>
    <dgm:pt modelId="{2E7ED404-2F3A-4558-8AAC-273A834383F2}" type="pres">
      <dgm:prSet presAssocID="{A6537E94-F1FB-49B7-810E-E00A8D3F9035}" presName="dummy" presStyleCnt="0"/>
      <dgm:spPr/>
    </dgm:pt>
    <dgm:pt modelId="{30EC6DE9-40A1-450E-82F6-956B3FB69DDB}" type="pres">
      <dgm:prSet presAssocID="{40EFF790-D9C7-43B0-B26E-8F04D5CDA9D6}" presName="sibTrans" presStyleLbl="sibTrans2D1" presStyleIdx="1" presStyleCnt="6"/>
      <dgm:spPr/>
      <dgm:t>
        <a:bodyPr/>
        <a:lstStyle/>
        <a:p>
          <a:endParaRPr lang="en-US"/>
        </a:p>
      </dgm:t>
    </dgm:pt>
    <dgm:pt modelId="{B5D6ABD0-4C31-4B6F-AD28-5A877DBD02AD}" type="pres">
      <dgm:prSet presAssocID="{17DB0445-50CD-4495-BD40-8808226621C2}" presName="node" presStyleLbl="node1" presStyleIdx="2" presStyleCnt="6" custScaleX="154030">
        <dgm:presLayoutVars>
          <dgm:bulletEnabled val="1"/>
        </dgm:presLayoutVars>
      </dgm:prSet>
      <dgm:spPr/>
      <dgm:t>
        <a:bodyPr/>
        <a:lstStyle/>
        <a:p>
          <a:endParaRPr lang="en-US"/>
        </a:p>
      </dgm:t>
    </dgm:pt>
    <dgm:pt modelId="{63755366-6AA2-4C93-9122-06B10CAEEE8B}" type="pres">
      <dgm:prSet presAssocID="{17DB0445-50CD-4495-BD40-8808226621C2}" presName="dummy" presStyleCnt="0"/>
      <dgm:spPr/>
    </dgm:pt>
    <dgm:pt modelId="{ABA8B0F8-49BA-4702-86E1-4A7D369D8A68}" type="pres">
      <dgm:prSet presAssocID="{36C81CD7-CD08-4CA7-AD22-292E515D5B9B}" presName="sibTrans" presStyleLbl="sibTrans2D1" presStyleIdx="2" presStyleCnt="6"/>
      <dgm:spPr/>
      <dgm:t>
        <a:bodyPr/>
        <a:lstStyle/>
        <a:p>
          <a:endParaRPr lang="en-US"/>
        </a:p>
      </dgm:t>
    </dgm:pt>
    <dgm:pt modelId="{77C53DBB-67A5-4229-8C1E-0D02E60D30B9}" type="pres">
      <dgm:prSet presAssocID="{AB8CF56F-9AC8-46C3-B4A1-671782E50F74}" presName="node" presStyleLbl="node1" presStyleIdx="3" presStyleCnt="6" custScaleX="154030">
        <dgm:presLayoutVars>
          <dgm:bulletEnabled val="1"/>
        </dgm:presLayoutVars>
      </dgm:prSet>
      <dgm:spPr/>
      <dgm:t>
        <a:bodyPr/>
        <a:lstStyle/>
        <a:p>
          <a:endParaRPr lang="en-US"/>
        </a:p>
      </dgm:t>
    </dgm:pt>
    <dgm:pt modelId="{BCBF326D-90E4-449C-A42F-6C970F2191ED}" type="pres">
      <dgm:prSet presAssocID="{AB8CF56F-9AC8-46C3-B4A1-671782E50F74}" presName="dummy" presStyleCnt="0"/>
      <dgm:spPr/>
    </dgm:pt>
    <dgm:pt modelId="{C34E3DEE-997A-4620-9F1F-78DEEE3D389E}" type="pres">
      <dgm:prSet presAssocID="{68812359-03E8-4253-A3F8-06579E7200F5}" presName="sibTrans" presStyleLbl="sibTrans2D1" presStyleIdx="3" presStyleCnt="6"/>
      <dgm:spPr/>
      <dgm:t>
        <a:bodyPr/>
        <a:lstStyle/>
        <a:p>
          <a:endParaRPr lang="en-US"/>
        </a:p>
      </dgm:t>
    </dgm:pt>
    <dgm:pt modelId="{102FE3BE-8719-49D6-A20C-A0EC619CAD99}" type="pres">
      <dgm:prSet presAssocID="{0FB1DFA0-2EFD-4E85-B308-9F88F8C27FD5}" presName="node" presStyleLbl="node1" presStyleIdx="4" presStyleCnt="6" custScaleX="154030">
        <dgm:presLayoutVars>
          <dgm:bulletEnabled val="1"/>
        </dgm:presLayoutVars>
      </dgm:prSet>
      <dgm:spPr/>
      <dgm:t>
        <a:bodyPr/>
        <a:lstStyle/>
        <a:p>
          <a:endParaRPr lang="en-US"/>
        </a:p>
      </dgm:t>
    </dgm:pt>
    <dgm:pt modelId="{EF429925-027F-484A-AD02-2AFF4EF7CD61}" type="pres">
      <dgm:prSet presAssocID="{0FB1DFA0-2EFD-4E85-B308-9F88F8C27FD5}" presName="dummy" presStyleCnt="0"/>
      <dgm:spPr/>
    </dgm:pt>
    <dgm:pt modelId="{89DE5F34-8534-47D9-8306-1B52283AB40A}" type="pres">
      <dgm:prSet presAssocID="{CBC77B09-3A64-47C7-8DED-D1C00C86969A}" presName="sibTrans" presStyleLbl="sibTrans2D1" presStyleIdx="4" presStyleCnt="6"/>
      <dgm:spPr/>
      <dgm:t>
        <a:bodyPr/>
        <a:lstStyle/>
        <a:p>
          <a:endParaRPr lang="en-US"/>
        </a:p>
      </dgm:t>
    </dgm:pt>
    <dgm:pt modelId="{CBD591AA-2611-4239-B9B2-7ECEC916786C}" type="pres">
      <dgm:prSet presAssocID="{9E175364-5018-4B89-BB1C-DA3B3C4A406E}" presName="node" presStyleLbl="node1" presStyleIdx="5" presStyleCnt="6" custScaleX="154030">
        <dgm:presLayoutVars>
          <dgm:bulletEnabled val="1"/>
        </dgm:presLayoutVars>
      </dgm:prSet>
      <dgm:spPr/>
      <dgm:t>
        <a:bodyPr/>
        <a:lstStyle/>
        <a:p>
          <a:endParaRPr lang="en-US"/>
        </a:p>
      </dgm:t>
    </dgm:pt>
    <dgm:pt modelId="{FEF7F6CA-059D-4D13-AB6B-F16973A7657D}" type="pres">
      <dgm:prSet presAssocID="{9E175364-5018-4B89-BB1C-DA3B3C4A406E}" presName="dummy" presStyleCnt="0"/>
      <dgm:spPr/>
    </dgm:pt>
    <dgm:pt modelId="{1FDAB3ED-1CD2-4476-8AF0-F960EF8A6D41}" type="pres">
      <dgm:prSet presAssocID="{D1111D66-5976-4BFD-9C29-7B7CAC7DC5B6}" presName="sibTrans" presStyleLbl="sibTrans2D1" presStyleIdx="5" presStyleCnt="6"/>
      <dgm:spPr/>
      <dgm:t>
        <a:bodyPr/>
        <a:lstStyle/>
        <a:p>
          <a:endParaRPr lang="en-US"/>
        </a:p>
      </dgm:t>
    </dgm:pt>
  </dgm:ptLst>
  <dgm:cxnLst>
    <dgm:cxn modelId="{734E48C1-7E76-4B90-8010-AC0FB225C020}" type="presOf" srcId="{F20A3DDE-1F2B-46AF-96B6-1B61628DBF03}" destId="{560CC93B-89B4-448F-90E1-D58492E87A35}" srcOrd="0" destOrd="0" presId="urn:microsoft.com/office/officeart/2005/8/layout/radial6"/>
    <dgm:cxn modelId="{A5AD3EED-2E42-46B2-BB28-34FA2FD4224E}" srcId="{250ED566-8D39-4033-8882-C5950EEAE7CD}" destId="{F20A3DDE-1F2B-46AF-96B6-1B61628DBF03}" srcOrd="0" destOrd="0" parTransId="{B9D3170A-5547-4BE4-B7C7-8D3A461D47FB}" sibTransId="{213B75DB-F444-4DA4-B9ED-DDA63443DF20}"/>
    <dgm:cxn modelId="{B9750BAF-432D-46FD-B726-03A50DDDF18A}" type="presOf" srcId="{2D25F3DC-CE2B-46EA-BC4E-E60678D0F3C6}" destId="{95373910-F8F8-4D5A-93DE-84BA7CAD2CE8}" srcOrd="0" destOrd="0" presId="urn:microsoft.com/office/officeart/2005/8/layout/radial6"/>
    <dgm:cxn modelId="{D2CB8E50-3246-45FD-833C-DB4AFD71F41E}" type="presOf" srcId="{9E175364-5018-4B89-BB1C-DA3B3C4A406E}" destId="{CBD591AA-2611-4239-B9B2-7ECEC916786C}" srcOrd="0" destOrd="0" presId="urn:microsoft.com/office/officeart/2005/8/layout/radial6"/>
    <dgm:cxn modelId="{BFE6BBFE-E686-44ED-BDE5-3C6D79584465}" srcId="{F20A3DDE-1F2B-46AF-96B6-1B61628DBF03}" destId="{0FB1DFA0-2EFD-4E85-B308-9F88F8C27FD5}" srcOrd="4" destOrd="0" parTransId="{8C02D553-64B1-4F2A-9C59-CF5A09021505}" sibTransId="{CBC77B09-3A64-47C7-8DED-D1C00C86969A}"/>
    <dgm:cxn modelId="{98DD0100-2BD8-4C2B-A94B-38A843D9AB66}" type="presOf" srcId="{AB8CF56F-9AC8-46C3-B4A1-671782E50F74}" destId="{77C53DBB-67A5-4229-8C1E-0D02E60D30B9}" srcOrd="0" destOrd="0" presId="urn:microsoft.com/office/officeart/2005/8/layout/radial6"/>
    <dgm:cxn modelId="{EA0FA07B-88A1-4A7D-969A-9F1DD95DC01B}" srcId="{F20A3DDE-1F2B-46AF-96B6-1B61628DBF03}" destId="{A6537E94-F1FB-49B7-810E-E00A8D3F9035}" srcOrd="1" destOrd="0" parTransId="{80C83553-EAA8-47C6-8C1F-1E5E6BD953C3}" sibTransId="{40EFF790-D9C7-43B0-B26E-8F04D5CDA9D6}"/>
    <dgm:cxn modelId="{B5176064-EE28-4D2D-A82C-CC81966CAFA8}" srcId="{F20A3DDE-1F2B-46AF-96B6-1B61628DBF03}" destId="{AB8CF56F-9AC8-46C3-B4A1-671782E50F74}" srcOrd="3" destOrd="0" parTransId="{33E5206D-0FEC-4EF1-B58E-ECA38A4EB1EB}" sibTransId="{68812359-03E8-4253-A3F8-06579E7200F5}"/>
    <dgm:cxn modelId="{BF1CCCCC-3A3C-484D-9AFD-CB023023334B}" srcId="{3984A505-2922-40F6-A511-24A39838AE0B}" destId="{48AC2830-C1F7-417F-8B8B-73F9147DD895}" srcOrd="1" destOrd="0" parTransId="{60C013BA-80BB-40FF-8386-3C170DF60750}" sibTransId="{D8AF7DCA-2AFF-428D-A6C1-3C417EDD6C29}"/>
    <dgm:cxn modelId="{324804B2-AEE5-4433-8CF6-DB5ADBF8975F}" type="presOf" srcId="{671AF826-EB1F-432B-B226-D04FB7E2223A}" destId="{FF156C7C-F24B-4D28-8519-8747ABC7054A}" srcOrd="0" destOrd="0" presId="urn:microsoft.com/office/officeart/2005/8/layout/radial6"/>
    <dgm:cxn modelId="{F1708C8F-C9F4-4678-9F08-219B876DC04A}" type="presOf" srcId="{250ED566-8D39-4033-8882-C5950EEAE7CD}" destId="{1860CD56-B048-4FEB-812A-8AE269FD22B8}" srcOrd="0" destOrd="0" presId="urn:microsoft.com/office/officeart/2005/8/layout/radial6"/>
    <dgm:cxn modelId="{5672A23A-0AE5-4A74-90EF-2D84B92928A7}" srcId="{3984A505-2922-40F6-A511-24A39838AE0B}" destId="{C15EE891-3B80-4BF8-BC7F-E749B3EFD28E}" srcOrd="0" destOrd="0" parTransId="{9FEFD7E3-3C55-4E38-A840-D4F58B35A602}" sibTransId="{7F95E54F-10C8-47E3-8CA0-E2E078C09A70}"/>
    <dgm:cxn modelId="{033FEF0B-3B9B-4698-A009-421994AD2F01}" type="presOf" srcId="{0FB1DFA0-2EFD-4E85-B308-9F88F8C27FD5}" destId="{102FE3BE-8719-49D6-A20C-A0EC619CAD99}" srcOrd="0" destOrd="0" presId="urn:microsoft.com/office/officeart/2005/8/layout/radial6"/>
    <dgm:cxn modelId="{1D14BE4F-762E-4870-BF83-0A9FA7A93BCD}" type="presOf" srcId="{D1111D66-5976-4BFD-9C29-7B7CAC7DC5B6}" destId="{1FDAB3ED-1CD2-4476-8AF0-F960EF8A6D41}" srcOrd="0" destOrd="0" presId="urn:microsoft.com/office/officeart/2005/8/layout/radial6"/>
    <dgm:cxn modelId="{C1B7AF43-B976-49ED-9BBD-AFAA5CB3D5E1}" type="presOf" srcId="{CBC77B09-3A64-47C7-8DED-D1C00C86969A}" destId="{89DE5F34-8534-47D9-8306-1B52283AB40A}" srcOrd="0" destOrd="0" presId="urn:microsoft.com/office/officeart/2005/8/layout/radial6"/>
    <dgm:cxn modelId="{F91DF71D-6605-4278-BF0F-18B0FE805241}" type="presOf" srcId="{A6537E94-F1FB-49B7-810E-E00A8D3F9035}" destId="{2BEF1E48-3AFF-4DEE-86B1-FC3EEEDECB66}" srcOrd="0" destOrd="0" presId="urn:microsoft.com/office/officeart/2005/8/layout/radial6"/>
    <dgm:cxn modelId="{F15B6BAD-F2DE-4D07-B2E2-3F45AAA33C45}" srcId="{F20A3DDE-1F2B-46AF-96B6-1B61628DBF03}" destId="{9E175364-5018-4B89-BB1C-DA3B3C4A406E}" srcOrd="5" destOrd="0" parTransId="{196FA3B5-CB6B-493C-BDCB-4E0BA6DBDA49}" sibTransId="{D1111D66-5976-4BFD-9C29-7B7CAC7DC5B6}"/>
    <dgm:cxn modelId="{00A01420-C6D5-418E-80E3-76F89DDE1860}" type="presOf" srcId="{68812359-03E8-4253-A3F8-06579E7200F5}" destId="{C34E3DEE-997A-4620-9F1F-78DEEE3D389E}" srcOrd="0" destOrd="0" presId="urn:microsoft.com/office/officeart/2005/8/layout/radial6"/>
    <dgm:cxn modelId="{FB761B1E-1A70-4DA0-982D-6B65E4D72456}" srcId="{250ED566-8D39-4033-8882-C5950EEAE7CD}" destId="{3984A505-2922-40F6-A511-24A39838AE0B}" srcOrd="1" destOrd="0" parTransId="{33937482-6DF0-4A63-83AE-3C9436D994BE}" sibTransId="{937AC66D-2D1C-4000-942E-2A939A7B6E48}"/>
    <dgm:cxn modelId="{33DB0789-9017-44EA-991D-48605C59AA90}" type="presOf" srcId="{36C81CD7-CD08-4CA7-AD22-292E515D5B9B}" destId="{ABA8B0F8-49BA-4702-86E1-4A7D369D8A68}" srcOrd="0" destOrd="0" presId="urn:microsoft.com/office/officeart/2005/8/layout/radial6"/>
    <dgm:cxn modelId="{05F52776-0BDB-467D-B069-81344D9064DB}" type="presOf" srcId="{40EFF790-D9C7-43B0-B26E-8F04D5CDA9D6}" destId="{30EC6DE9-40A1-450E-82F6-956B3FB69DDB}" srcOrd="0" destOrd="0" presId="urn:microsoft.com/office/officeart/2005/8/layout/radial6"/>
    <dgm:cxn modelId="{1FA5C594-B824-47CA-8782-DFCDFD91A265}" srcId="{F20A3DDE-1F2B-46AF-96B6-1B61628DBF03}" destId="{671AF826-EB1F-432B-B226-D04FB7E2223A}" srcOrd="0" destOrd="0" parTransId="{2E11C4CA-713A-47A0-91FE-D11112EF1B04}" sibTransId="{2D25F3DC-CE2B-46EA-BC4E-E60678D0F3C6}"/>
    <dgm:cxn modelId="{A4856E5F-2B35-4DB7-8AAF-ED38E78C9373}" type="presOf" srcId="{17DB0445-50CD-4495-BD40-8808226621C2}" destId="{B5D6ABD0-4C31-4B6F-AD28-5A877DBD02AD}" srcOrd="0" destOrd="0" presId="urn:microsoft.com/office/officeart/2005/8/layout/radial6"/>
    <dgm:cxn modelId="{CB3DB5C1-AB46-4E97-B7F5-F3A91F660912}" srcId="{F20A3DDE-1F2B-46AF-96B6-1B61628DBF03}" destId="{17DB0445-50CD-4495-BD40-8808226621C2}" srcOrd="2" destOrd="0" parTransId="{B804545B-8FE5-4B5E-912B-4BECA71478BD}" sibTransId="{36C81CD7-CD08-4CA7-AD22-292E515D5B9B}"/>
    <dgm:cxn modelId="{23496671-A887-41D4-A9C9-CBF70580AAC5}" type="presParOf" srcId="{1860CD56-B048-4FEB-812A-8AE269FD22B8}" destId="{560CC93B-89B4-448F-90E1-D58492E87A35}" srcOrd="0" destOrd="0" presId="urn:microsoft.com/office/officeart/2005/8/layout/radial6"/>
    <dgm:cxn modelId="{A55C0646-EFEB-4A98-B9DC-0684BFCEAF22}" type="presParOf" srcId="{1860CD56-B048-4FEB-812A-8AE269FD22B8}" destId="{FF156C7C-F24B-4D28-8519-8747ABC7054A}" srcOrd="1" destOrd="0" presId="urn:microsoft.com/office/officeart/2005/8/layout/radial6"/>
    <dgm:cxn modelId="{06671164-A9BD-492A-883A-9DDBC66BE294}" type="presParOf" srcId="{1860CD56-B048-4FEB-812A-8AE269FD22B8}" destId="{722AA440-FE2A-4242-A9F0-40AFF6759982}" srcOrd="2" destOrd="0" presId="urn:microsoft.com/office/officeart/2005/8/layout/radial6"/>
    <dgm:cxn modelId="{A7616A6E-33BE-4A30-A838-8CB0940EDCE1}" type="presParOf" srcId="{1860CD56-B048-4FEB-812A-8AE269FD22B8}" destId="{95373910-F8F8-4D5A-93DE-84BA7CAD2CE8}" srcOrd="3" destOrd="0" presId="urn:microsoft.com/office/officeart/2005/8/layout/radial6"/>
    <dgm:cxn modelId="{3A9E95F4-D755-4222-8823-FCA1374F080B}" type="presParOf" srcId="{1860CD56-B048-4FEB-812A-8AE269FD22B8}" destId="{2BEF1E48-3AFF-4DEE-86B1-FC3EEEDECB66}" srcOrd="4" destOrd="0" presId="urn:microsoft.com/office/officeart/2005/8/layout/radial6"/>
    <dgm:cxn modelId="{FB1C29BD-A446-435D-952C-52DA1CECE07C}" type="presParOf" srcId="{1860CD56-B048-4FEB-812A-8AE269FD22B8}" destId="{2E7ED404-2F3A-4558-8AAC-273A834383F2}" srcOrd="5" destOrd="0" presId="urn:microsoft.com/office/officeart/2005/8/layout/radial6"/>
    <dgm:cxn modelId="{214C88AB-268C-4880-9567-96B9766DFB70}" type="presParOf" srcId="{1860CD56-B048-4FEB-812A-8AE269FD22B8}" destId="{30EC6DE9-40A1-450E-82F6-956B3FB69DDB}" srcOrd="6" destOrd="0" presId="urn:microsoft.com/office/officeart/2005/8/layout/radial6"/>
    <dgm:cxn modelId="{810DA8CF-655C-4FA2-ADAA-530D6B1F75F2}" type="presParOf" srcId="{1860CD56-B048-4FEB-812A-8AE269FD22B8}" destId="{B5D6ABD0-4C31-4B6F-AD28-5A877DBD02AD}" srcOrd="7" destOrd="0" presId="urn:microsoft.com/office/officeart/2005/8/layout/radial6"/>
    <dgm:cxn modelId="{0852E643-8761-4B2F-B2D5-A1B6907E9059}" type="presParOf" srcId="{1860CD56-B048-4FEB-812A-8AE269FD22B8}" destId="{63755366-6AA2-4C93-9122-06B10CAEEE8B}" srcOrd="8" destOrd="0" presId="urn:microsoft.com/office/officeart/2005/8/layout/radial6"/>
    <dgm:cxn modelId="{8F7C2988-49FC-41C3-97FF-9079474F85AD}" type="presParOf" srcId="{1860CD56-B048-4FEB-812A-8AE269FD22B8}" destId="{ABA8B0F8-49BA-4702-86E1-4A7D369D8A68}" srcOrd="9" destOrd="0" presId="urn:microsoft.com/office/officeart/2005/8/layout/radial6"/>
    <dgm:cxn modelId="{AC90137B-ECD7-4B42-B74D-E833721C3CF2}" type="presParOf" srcId="{1860CD56-B048-4FEB-812A-8AE269FD22B8}" destId="{77C53DBB-67A5-4229-8C1E-0D02E60D30B9}" srcOrd="10" destOrd="0" presId="urn:microsoft.com/office/officeart/2005/8/layout/radial6"/>
    <dgm:cxn modelId="{EF8F63E2-508D-4797-AEF2-8CEA1DD61F3C}" type="presParOf" srcId="{1860CD56-B048-4FEB-812A-8AE269FD22B8}" destId="{BCBF326D-90E4-449C-A42F-6C970F2191ED}" srcOrd="11" destOrd="0" presId="urn:microsoft.com/office/officeart/2005/8/layout/radial6"/>
    <dgm:cxn modelId="{9A367722-7E70-4928-BA4C-254F5C105435}" type="presParOf" srcId="{1860CD56-B048-4FEB-812A-8AE269FD22B8}" destId="{C34E3DEE-997A-4620-9F1F-78DEEE3D389E}" srcOrd="12" destOrd="0" presId="urn:microsoft.com/office/officeart/2005/8/layout/radial6"/>
    <dgm:cxn modelId="{AA7C1B86-20F5-4A94-A3BC-A797D7BC4259}" type="presParOf" srcId="{1860CD56-B048-4FEB-812A-8AE269FD22B8}" destId="{102FE3BE-8719-49D6-A20C-A0EC619CAD99}" srcOrd="13" destOrd="0" presId="urn:microsoft.com/office/officeart/2005/8/layout/radial6"/>
    <dgm:cxn modelId="{CA373C94-E844-4AAC-9D4C-51835349C404}" type="presParOf" srcId="{1860CD56-B048-4FEB-812A-8AE269FD22B8}" destId="{EF429925-027F-484A-AD02-2AFF4EF7CD61}" srcOrd="14" destOrd="0" presId="urn:microsoft.com/office/officeart/2005/8/layout/radial6"/>
    <dgm:cxn modelId="{BF245FEE-8DA8-4C48-A465-4E17F0AA6E9A}" type="presParOf" srcId="{1860CD56-B048-4FEB-812A-8AE269FD22B8}" destId="{89DE5F34-8534-47D9-8306-1B52283AB40A}" srcOrd="15" destOrd="0" presId="urn:microsoft.com/office/officeart/2005/8/layout/radial6"/>
    <dgm:cxn modelId="{BE895355-1986-4036-B400-669240A55842}" type="presParOf" srcId="{1860CD56-B048-4FEB-812A-8AE269FD22B8}" destId="{CBD591AA-2611-4239-B9B2-7ECEC916786C}" srcOrd="16" destOrd="0" presId="urn:microsoft.com/office/officeart/2005/8/layout/radial6"/>
    <dgm:cxn modelId="{C9FF483C-4A97-4C68-B003-D5241BADBE7B}" type="presParOf" srcId="{1860CD56-B048-4FEB-812A-8AE269FD22B8}" destId="{FEF7F6CA-059D-4D13-AB6B-F16973A7657D}" srcOrd="17" destOrd="0" presId="urn:microsoft.com/office/officeart/2005/8/layout/radial6"/>
    <dgm:cxn modelId="{04B7AF71-CF61-49BF-B6F4-C286EDB89D24}" type="presParOf" srcId="{1860CD56-B048-4FEB-812A-8AE269FD22B8}" destId="{1FDAB3ED-1CD2-4476-8AF0-F960EF8A6D41}" srcOrd="18"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20761C-C8FA-4DBE-BD89-3DF061C385F0}">
      <dsp:nvSpPr>
        <dsp:cNvPr id="0" name=""/>
        <dsp:cNvSpPr/>
      </dsp:nvSpPr>
      <dsp:spPr>
        <a:xfrm>
          <a:off x="15009" y="334921"/>
          <a:ext cx="2636416" cy="999394"/>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1700" b="1" kern="1200" dirty="0" smtClean="0">
              <a:latin typeface="Times New Roman" pitchFamily="18" charset="0"/>
              <a:cs typeface="Times New Roman" pitchFamily="18" charset="0"/>
            </a:rPr>
            <a:t>Newman and Summer  </a:t>
          </a:r>
        </a:p>
        <a:p>
          <a:pPr lvl="0" algn="ctr" defTabSz="755650">
            <a:lnSpc>
              <a:spcPct val="90000"/>
            </a:lnSpc>
            <a:spcBef>
              <a:spcPct val="0"/>
            </a:spcBef>
            <a:spcAft>
              <a:spcPct val="35000"/>
            </a:spcAft>
          </a:pPr>
          <a:r>
            <a:rPr lang="en-US" sz="1700" b="1" kern="1200" dirty="0" smtClean="0">
              <a:solidFill>
                <a:srgbClr val="002060"/>
              </a:solidFill>
              <a:latin typeface="Times New Roman" pitchFamily="18" charset="0"/>
              <a:cs typeface="Times New Roman" pitchFamily="18" charset="0"/>
            </a:rPr>
            <a:t>4 functions </a:t>
          </a:r>
          <a:endParaRPr lang="en-US" sz="1700" kern="1200" dirty="0">
            <a:solidFill>
              <a:srgbClr val="002060"/>
            </a:solidFill>
          </a:endParaRPr>
        </a:p>
      </dsp:txBody>
      <dsp:txXfrm>
        <a:off x="15009" y="334921"/>
        <a:ext cx="2636416" cy="999394"/>
      </dsp:txXfrm>
    </dsp:sp>
    <dsp:sp modelId="{7DB602B7-EB97-48B6-A9B8-C0CB044DBC31}">
      <dsp:nvSpPr>
        <dsp:cNvPr id="0" name=""/>
        <dsp:cNvSpPr/>
      </dsp:nvSpPr>
      <dsp:spPr>
        <a:xfrm>
          <a:off x="1669" y="1296762"/>
          <a:ext cx="2636416" cy="2463310"/>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latin typeface="Times New Roman" pitchFamily="18" charset="0"/>
              <a:cs typeface="Times New Roman" pitchFamily="18" charset="0"/>
            </a:rPr>
            <a:t>Organizing</a:t>
          </a:r>
          <a:endParaRPr lang="en-US" sz="2000" kern="1200" dirty="0"/>
        </a:p>
        <a:p>
          <a:pPr marL="228600" lvl="1" indent="-228600" algn="l" defTabSz="889000">
            <a:lnSpc>
              <a:spcPct val="90000"/>
            </a:lnSpc>
            <a:spcBef>
              <a:spcPct val="0"/>
            </a:spcBef>
            <a:spcAft>
              <a:spcPct val="15000"/>
            </a:spcAft>
            <a:buChar char="••"/>
          </a:pPr>
          <a:r>
            <a:rPr lang="en-US" sz="2000" kern="1200" smtClean="0">
              <a:latin typeface="Times New Roman" pitchFamily="18" charset="0"/>
              <a:cs typeface="Times New Roman" pitchFamily="18" charset="0"/>
            </a:rPr>
            <a:t>Planning</a:t>
          </a:r>
          <a:endParaRPr lang="en-US" sz="2000" kern="1200" dirty="0"/>
        </a:p>
        <a:p>
          <a:pPr marL="228600" lvl="1" indent="-228600" algn="l" defTabSz="889000">
            <a:lnSpc>
              <a:spcPct val="90000"/>
            </a:lnSpc>
            <a:spcBef>
              <a:spcPct val="0"/>
            </a:spcBef>
            <a:spcAft>
              <a:spcPct val="15000"/>
            </a:spcAft>
            <a:buChar char="••"/>
          </a:pPr>
          <a:r>
            <a:rPr lang="en-US" sz="2000" kern="1200" dirty="0" smtClean="0">
              <a:latin typeface="Times New Roman" pitchFamily="18" charset="0"/>
              <a:cs typeface="Times New Roman" pitchFamily="18" charset="0"/>
            </a:rPr>
            <a:t>Leading</a:t>
          </a:r>
          <a:endParaRPr lang="en-US" sz="2000" kern="1200" dirty="0"/>
        </a:p>
        <a:p>
          <a:pPr marL="228600" lvl="1" indent="-228600" algn="l" defTabSz="889000">
            <a:lnSpc>
              <a:spcPct val="90000"/>
            </a:lnSpc>
            <a:spcBef>
              <a:spcPct val="0"/>
            </a:spcBef>
            <a:spcAft>
              <a:spcPct val="15000"/>
            </a:spcAft>
            <a:buChar char="••"/>
          </a:pPr>
          <a:r>
            <a:rPr lang="en-US" sz="2000" kern="1200" dirty="0" smtClean="0">
              <a:latin typeface="Times New Roman" pitchFamily="18" charset="0"/>
              <a:cs typeface="Times New Roman" pitchFamily="18" charset="0"/>
            </a:rPr>
            <a:t>Controlling</a:t>
          </a:r>
          <a:endParaRPr lang="en-US" sz="2000" kern="1200" dirty="0"/>
        </a:p>
      </dsp:txBody>
      <dsp:txXfrm>
        <a:off x="1669" y="1296762"/>
        <a:ext cx="2636416" cy="2463310"/>
      </dsp:txXfrm>
    </dsp:sp>
    <dsp:sp modelId="{5F34C471-8DE6-494B-A4C6-A85FF27C241C}">
      <dsp:nvSpPr>
        <dsp:cNvPr id="0" name=""/>
        <dsp:cNvSpPr/>
      </dsp:nvSpPr>
      <dsp:spPr>
        <a:xfrm>
          <a:off x="2703205" y="351850"/>
          <a:ext cx="2636416" cy="999394"/>
        </a:xfrm>
        <a:prstGeom prst="rect">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1700" b="1" kern="1200" dirty="0" smtClean="0">
              <a:solidFill>
                <a:schemeClr val="bg1"/>
              </a:solidFill>
              <a:latin typeface="Times New Roman" pitchFamily="18" charset="0"/>
              <a:cs typeface="Times New Roman" pitchFamily="18" charset="0"/>
            </a:rPr>
            <a:t>Henri </a:t>
          </a:r>
          <a:r>
            <a:rPr lang="en-US" sz="1700" b="1" kern="1200" dirty="0" err="1" smtClean="0">
              <a:solidFill>
                <a:schemeClr val="bg1"/>
              </a:solidFill>
              <a:latin typeface="Times New Roman" pitchFamily="18" charset="0"/>
              <a:cs typeface="Times New Roman" pitchFamily="18" charset="0"/>
            </a:rPr>
            <a:t>Fayol</a:t>
          </a:r>
          <a:endParaRPr lang="en-US" sz="1700" b="1" kern="1200" dirty="0" smtClean="0">
            <a:solidFill>
              <a:schemeClr val="bg1"/>
            </a:solidFill>
            <a:latin typeface="Times New Roman" pitchFamily="18" charset="0"/>
            <a:cs typeface="Times New Roman" pitchFamily="18" charset="0"/>
          </a:endParaRPr>
        </a:p>
        <a:p>
          <a:pPr lvl="0" algn="ctr" defTabSz="755650">
            <a:lnSpc>
              <a:spcPct val="90000"/>
            </a:lnSpc>
            <a:spcBef>
              <a:spcPct val="0"/>
            </a:spcBef>
            <a:spcAft>
              <a:spcPct val="35000"/>
            </a:spcAft>
          </a:pPr>
          <a:r>
            <a:rPr lang="en-US" sz="1700" b="1" kern="1200" dirty="0" smtClean="0">
              <a:solidFill>
                <a:srgbClr val="002060"/>
              </a:solidFill>
              <a:latin typeface="Times New Roman" pitchFamily="18" charset="0"/>
              <a:cs typeface="Times New Roman" pitchFamily="18" charset="0"/>
            </a:rPr>
            <a:t>5 functions  </a:t>
          </a:r>
          <a:endParaRPr lang="en-US" sz="1700" kern="1200" dirty="0"/>
        </a:p>
      </dsp:txBody>
      <dsp:txXfrm>
        <a:off x="2703205" y="351850"/>
        <a:ext cx="2636416" cy="999394"/>
      </dsp:txXfrm>
    </dsp:sp>
    <dsp:sp modelId="{88623743-382E-41FA-A460-C668ADB5728C}">
      <dsp:nvSpPr>
        <dsp:cNvPr id="0" name=""/>
        <dsp:cNvSpPr/>
      </dsp:nvSpPr>
      <dsp:spPr>
        <a:xfrm>
          <a:off x="2689864" y="1293609"/>
          <a:ext cx="2636416" cy="2463310"/>
        </a:xfrm>
        <a:prstGeom prst="rect">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solidFill>
                <a:srgbClr val="FF0000"/>
              </a:solidFill>
              <a:latin typeface="Times New Roman" pitchFamily="18" charset="0"/>
              <a:cs typeface="Times New Roman" pitchFamily="18" charset="0"/>
            </a:rPr>
            <a:t>Planning</a:t>
          </a:r>
          <a:endParaRPr lang="en-US" sz="2000" kern="1200" dirty="0"/>
        </a:p>
        <a:p>
          <a:pPr marL="228600" lvl="1" indent="-228600" algn="l" defTabSz="889000">
            <a:lnSpc>
              <a:spcPct val="90000"/>
            </a:lnSpc>
            <a:spcBef>
              <a:spcPct val="0"/>
            </a:spcBef>
            <a:spcAft>
              <a:spcPct val="15000"/>
            </a:spcAft>
            <a:buChar char="••"/>
          </a:pPr>
          <a:r>
            <a:rPr lang="en-US" sz="2000" kern="1200" dirty="0" smtClean="0">
              <a:solidFill>
                <a:srgbClr val="002060"/>
              </a:solidFill>
              <a:latin typeface="Times New Roman" pitchFamily="18" charset="0"/>
              <a:cs typeface="Times New Roman" pitchFamily="18" charset="0"/>
            </a:rPr>
            <a:t>Organizing</a:t>
          </a:r>
          <a:endParaRPr lang="en-US" sz="2000" kern="1200" dirty="0"/>
        </a:p>
        <a:p>
          <a:pPr marL="228600" lvl="1" indent="-228600" algn="l" defTabSz="889000">
            <a:lnSpc>
              <a:spcPct val="90000"/>
            </a:lnSpc>
            <a:spcBef>
              <a:spcPct val="0"/>
            </a:spcBef>
            <a:spcAft>
              <a:spcPct val="15000"/>
            </a:spcAft>
            <a:buChar char="••"/>
          </a:pPr>
          <a:r>
            <a:rPr lang="en-US" sz="2000" kern="1200" dirty="0" smtClean="0">
              <a:solidFill>
                <a:srgbClr val="FF0000"/>
              </a:solidFill>
              <a:latin typeface="Times New Roman" pitchFamily="18" charset="0"/>
              <a:cs typeface="Times New Roman" pitchFamily="18" charset="0"/>
            </a:rPr>
            <a:t>Commanding</a:t>
          </a:r>
          <a:endParaRPr lang="en-US" sz="2000" kern="1200" dirty="0"/>
        </a:p>
        <a:p>
          <a:pPr marL="228600" lvl="1" indent="-228600" algn="l" defTabSz="889000">
            <a:lnSpc>
              <a:spcPct val="90000"/>
            </a:lnSpc>
            <a:spcBef>
              <a:spcPct val="0"/>
            </a:spcBef>
            <a:spcAft>
              <a:spcPct val="15000"/>
            </a:spcAft>
            <a:buChar char="••"/>
          </a:pPr>
          <a:r>
            <a:rPr lang="en-US" sz="2000" kern="1200" dirty="0" smtClean="0">
              <a:solidFill>
                <a:srgbClr val="002060"/>
              </a:solidFill>
              <a:latin typeface="Times New Roman" pitchFamily="18" charset="0"/>
              <a:cs typeface="Times New Roman" pitchFamily="18" charset="0"/>
            </a:rPr>
            <a:t>Coordinating</a:t>
          </a:r>
          <a:endParaRPr lang="en-US" sz="2000" kern="1200" dirty="0"/>
        </a:p>
        <a:p>
          <a:pPr marL="228600" lvl="1" indent="-228600" algn="l" defTabSz="889000">
            <a:lnSpc>
              <a:spcPct val="90000"/>
            </a:lnSpc>
            <a:spcBef>
              <a:spcPct val="0"/>
            </a:spcBef>
            <a:spcAft>
              <a:spcPct val="15000"/>
            </a:spcAft>
            <a:buChar char="••"/>
          </a:pPr>
          <a:r>
            <a:rPr lang="en-US" sz="2000" kern="1200" dirty="0" smtClean="0">
              <a:solidFill>
                <a:srgbClr val="FF0000"/>
              </a:solidFill>
              <a:latin typeface="Times New Roman" pitchFamily="18" charset="0"/>
              <a:cs typeface="Times New Roman" pitchFamily="18" charset="0"/>
            </a:rPr>
            <a:t>Controlling</a:t>
          </a:r>
          <a:endParaRPr lang="en-US" sz="2000" kern="1200" dirty="0"/>
        </a:p>
      </dsp:txBody>
      <dsp:txXfrm>
        <a:off x="2689864" y="1293609"/>
        <a:ext cx="2636416" cy="2463310"/>
      </dsp:txXfrm>
    </dsp:sp>
    <dsp:sp modelId="{DA6F3086-81B4-46A7-A831-2652A2F54F42}">
      <dsp:nvSpPr>
        <dsp:cNvPr id="0" name=""/>
        <dsp:cNvSpPr/>
      </dsp:nvSpPr>
      <dsp:spPr>
        <a:xfrm>
          <a:off x="5414206" y="319680"/>
          <a:ext cx="2636416" cy="999394"/>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1700" b="1" kern="1200" dirty="0" smtClean="0">
              <a:latin typeface="Times New Roman" pitchFamily="18" charset="0"/>
              <a:cs typeface="Times New Roman" pitchFamily="18" charset="0"/>
            </a:rPr>
            <a:t>Luther </a:t>
          </a:r>
          <a:r>
            <a:rPr lang="en-US" sz="1700" b="1" kern="1200" dirty="0" err="1" smtClean="0">
              <a:latin typeface="Times New Roman" pitchFamily="18" charset="0"/>
              <a:cs typeface="Times New Roman" pitchFamily="18" charset="0"/>
            </a:rPr>
            <a:t>Gulick</a:t>
          </a:r>
          <a:endParaRPr lang="en-US" sz="1700" b="1" kern="1200" dirty="0" smtClean="0">
            <a:latin typeface="Times New Roman" pitchFamily="18" charset="0"/>
            <a:cs typeface="Times New Roman" pitchFamily="18" charset="0"/>
          </a:endParaRPr>
        </a:p>
        <a:p>
          <a:pPr lvl="0" algn="ctr" defTabSz="755650">
            <a:lnSpc>
              <a:spcPct val="90000"/>
            </a:lnSpc>
            <a:spcBef>
              <a:spcPct val="0"/>
            </a:spcBef>
            <a:spcAft>
              <a:spcPct val="35000"/>
            </a:spcAft>
          </a:pPr>
          <a:r>
            <a:rPr lang="en-US" sz="1700" b="1" kern="1200" dirty="0" smtClean="0">
              <a:solidFill>
                <a:srgbClr val="002060"/>
              </a:solidFill>
              <a:latin typeface="Times New Roman" pitchFamily="18" charset="0"/>
              <a:cs typeface="Times New Roman" pitchFamily="18" charset="0"/>
            </a:rPr>
            <a:t>7 functions  </a:t>
          </a:r>
          <a:r>
            <a:rPr lang="en-US" sz="1700" b="1" kern="1200" dirty="0" smtClean="0">
              <a:latin typeface="Times New Roman" pitchFamily="18" charset="0"/>
              <a:cs typeface="Times New Roman" pitchFamily="18" charset="0"/>
            </a:rPr>
            <a:t> </a:t>
          </a:r>
        </a:p>
        <a:p>
          <a:pPr lvl="0" algn="ctr" defTabSz="755650">
            <a:lnSpc>
              <a:spcPct val="90000"/>
            </a:lnSpc>
            <a:spcBef>
              <a:spcPct val="0"/>
            </a:spcBef>
            <a:spcAft>
              <a:spcPct val="35000"/>
            </a:spcAft>
          </a:pPr>
          <a:r>
            <a:rPr lang="en-US" sz="1700" kern="1200" dirty="0" smtClean="0">
              <a:solidFill>
                <a:srgbClr val="FF0000"/>
              </a:solidFill>
              <a:latin typeface="Times New Roman" pitchFamily="18" charset="0"/>
              <a:cs typeface="Times New Roman" pitchFamily="18" charset="0"/>
            </a:rPr>
            <a:t>POSDCORB</a:t>
          </a:r>
          <a:endParaRPr lang="en-US" sz="1700" kern="1200" dirty="0">
            <a:solidFill>
              <a:srgbClr val="FF0000"/>
            </a:solidFill>
          </a:endParaRPr>
        </a:p>
      </dsp:txBody>
      <dsp:txXfrm>
        <a:off x="5414206" y="319680"/>
        <a:ext cx="2636416" cy="999394"/>
      </dsp:txXfrm>
    </dsp:sp>
    <dsp:sp modelId="{F8E87F42-E347-4415-B767-EE977CD22FE6}">
      <dsp:nvSpPr>
        <dsp:cNvPr id="0" name=""/>
        <dsp:cNvSpPr/>
      </dsp:nvSpPr>
      <dsp:spPr>
        <a:xfrm>
          <a:off x="5434084" y="1278361"/>
          <a:ext cx="2636416" cy="2463310"/>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smtClean="0">
              <a:latin typeface="Times New Roman" pitchFamily="18" charset="0"/>
              <a:cs typeface="Times New Roman" pitchFamily="18" charset="0"/>
            </a:rPr>
            <a:t>Planning</a:t>
          </a:r>
          <a:endParaRPr lang="en-US" sz="2000" kern="1200" dirty="0"/>
        </a:p>
        <a:p>
          <a:pPr marL="228600" lvl="1" indent="-228600" algn="l" defTabSz="889000">
            <a:lnSpc>
              <a:spcPct val="90000"/>
            </a:lnSpc>
            <a:spcBef>
              <a:spcPct val="0"/>
            </a:spcBef>
            <a:spcAft>
              <a:spcPct val="15000"/>
            </a:spcAft>
            <a:buChar char="••"/>
          </a:pPr>
          <a:r>
            <a:rPr lang="en-US" sz="2000" kern="1200" dirty="0" smtClean="0">
              <a:latin typeface="Times New Roman" pitchFamily="18" charset="0"/>
              <a:cs typeface="Times New Roman" pitchFamily="18" charset="0"/>
            </a:rPr>
            <a:t>Organizing</a:t>
          </a:r>
          <a:endParaRPr lang="en-US" sz="2000" kern="1200" dirty="0"/>
        </a:p>
        <a:p>
          <a:pPr marL="228600" lvl="1" indent="-228600" algn="l" defTabSz="889000">
            <a:lnSpc>
              <a:spcPct val="90000"/>
            </a:lnSpc>
            <a:spcBef>
              <a:spcPct val="0"/>
            </a:spcBef>
            <a:spcAft>
              <a:spcPct val="15000"/>
            </a:spcAft>
            <a:buChar char="••"/>
          </a:pPr>
          <a:r>
            <a:rPr lang="en-US" sz="2000" kern="1200" dirty="0" smtClean="0">
              <a:latin typeface="Times New Roman" pitchFamily="18" charset="0"/>
              <a:cs typeface="Times New Roman" pitchFamily="18" charset="0"/>
            </a:rPr>
            <a:t>Staffing,  </a:t>
          </a:r>
          <a:endParaRPr lang="en-US" sz="2000" kern="1200" dirty="0"/>
        </a:p>
        <a:p>
          <a:pPr marL="228600" lvl="1" indent="-228600" algn="l" defTabSz="889000">
            <a:lnSpc>
              <a:spcPct val="90000"/>
            </a:lnSpc>
            <a:spcBef>
              <a:spcPct val="0"/>
            </a:spcBef>
            <a:spcAft>
              <a:spcPct val="15000"/>
            </a:spcAft>
            <a:buChar char="••"/>
          </a:pPr>
          <a:r>
            <a:rPr lang="en-US" sz="2000" kern="1200" dirty="0" smtClean="0">
              <a:latin typeface="Times New Roman" pitchFamily="18" charset="0"/>
              <a:cs typeface="Times New Roman" pitchFamily="18" charset="0"/>
            </a:rPr>
            <a:t>Directing</a:t>
          </a:r>
          <a:endParaRPr lang="en-US" sz="2000" kern="1200" dirty="0">
            <a:solidFill>
              <a:srgbClr val="FF0000"/>
            </a:solidFill>
            <a:latin typeface="Times New Roman" pitchFamily="18" charset="0"/>
            <a:cs typeface="Times New Roman" pitchFamily="18" charset="0"/>
          </a:endParaRPr>
        </a:p>
        <a:p>
          <a:pPr marL="228600" lvl="1" indent="-228600" algn="l" defTabSz="889000">
            <a:lnSpc>
              <a:spcPct val="90000"/>
            </a:lnSpc>
            <a:spcBef>
              <a:spcPct val="0"/>
            </a:spcBef>
            <a:spcAft>
              <a:spcPct val="15000"/>
            </a:spcAft>
            <a:buChar char="••"/>
          </a:pPr>
          <a:r>
            <a:rPr lang="en-US" sz="2000" kern="1200" dirty="0" smtClean="0">
              <a:latin typeface="Times New Roman" pitchFamily="18" charset="0"/>
              <a:cs typeface="Times New Roman" pitchFamily="18" charset="0"/>
            </a:rPr>
            <a:t>Co-</a:t>
          </a:r>
          <a:r>
            <a:rPr lang="en-US" sz="2000" kern="1200" dirty="0" err="1" smtClean="0">
              <a:latin typeface="Times New Roman" pitchFamily="18" charset="0"/>
              <a:cs typeface="Times New Roman" pitchFamily="18" charset="0"/>
            </a:rPr>
            <a:t>Ordinating</a:t>
          </a:r>
          <a:endParaRPr lang="en-US" sz="2000" kern="1200" dirty="0">
            <a:solidFill>
              <a:srgbClr val="FF0000"/>
            </a:solidFill>
            <a:latin typeface="Times New Roman" pitchFamily="18" charset="0"/>
            <a:cs typeface="Times New Roman" pitchFamily="18" charset="0"/>
          </a:endParaRPr>
        </a:p>
        <a:p>
          <a:pPr marL="228600" lvl="1" indent="-228600" algn="l" defTabSz="889000">
            <a:lnSpc>
              <a:spcPct val="90000"/>
            </a:lnSpc>
            <a:spcBef>
              <a:spcPct val="0"/>
            </a:spcBef>
            <a:spcAft>
              <a:spcPct val="15000"/>
            </a:spcAft>
            <a:buChar char="••"/>
          </a:pPr>
          <a:r>
            <a:rPr lang="en-US" sz="2000" kern="1200" dirty="0" smtClean="0">
              <a:latin typeface="Times New Roman" pitchFamily="18" charset="0"/>
              <a:cs typeface="Times New Roman" pitchFamily="18" charset="0"/>
            </a:rPr>
            <a:t>Reporting</a:t>
          </a:r>
          <a:endParaRPr lang="en-US" sz="2000" kern="1200" dirty="0">
            <a:solidFill>
              <a:srgbClr val="FF0000"/>
            </a:solidFill>
            <a:latin typeface="Times New Roman" pitchFamily="18" charset="0"/>
            <a:cs typeface="Times New Roman" pitchFamily="18" charset="0"/>
          </a:endParaRPr>
        </a:p>
        <a:p>
          <a:pPr marL="228600" lvl="1" indent="-228600" algn="l" defTabSz="889000">
            <a:lnSpc>
              <a:spcPct val="90000"/>
            </a:lnSpc>
            <a:spcBef>
              <a:spcPct val="0"/>
            </a:spcBef>
            <a:spcAft>
              <a:spcPct val="15000"/>
            </a:spcAft>
            <a:buChar char="••"/>
          </a:pPr>
          <a:r>
            <a:rPr lang="en-US" sz="2000" kern="1200" dirty="0" smtClean="0">
              <a:latin typeface="Times New Roman" pitchFamily="18" charset="0"/>
              <a:cs typeface="Times New Roman" pitchFamily="18" charset="0"/>
            </a:rPr>
            <a:t>Budgeting</a:t>
          </a:r>
          <a:endParaRPr lang="en-US" sz="2000" kern="1200" dirty="0">
            <a:solidFill>
              <a:srgbClr val="FF0000"/>
            </a:solidFill>
            <a:latin typeface="Times New Roman" pitchFamily="18" charset="0"/>
            <a:cs typeface="Times New Roman" pitchFamily="18" charset="0"/>
          </a:endParaRPr>
        </a:p>
      </dsp:txBody>
      <dsp:txXfrm>
        <a:off x="5434084" y="1278361"/>
        <a:ext cx="2636416" cy="2463310"/>
      </dsp:txXfrm>
    </dsp:sp>
    <dsp:sp modelId="{C08B3630-86A7-4CA9-929B-3B4CA741DD96}">
      <dsp:nvSpPr>
        <dsp:cNvPr id="0" name=""/>
        <dsp:cNvSpPr/>
      </dsp:nvSpPr>
      <dsp:spPr>
        <a:xfrm>
          <a:off x="8169156" y="351680"/>
          <a:ext cx="2636416" cy="999394"/>
        </a:xfrm>
        <a:prstGeom prst="rect">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1700" b="1" kern="1200" dirty="0" smtClean="0">
              <a:latin typeface="Times New Roman" pitchFamily="18" charset="0"/>
              <a:cs typeface="Times New Roman" pitchFamily="18" charset="0"/>
            </a:rPr>
            <a:t>Warren </a:t>
          </a:r>
          <a:r>
            <a:rPr lang="en-US" sz="1700" b="1" kern="1200" dirty="0" err="1" smtClean="0">
              <a:latin typeface="Times New Roman" pitchFamily="18" charset="0"/>
              <a:cs typeface="Times New Roman" pitchFamily="18" charset="0"/>
            </a:rPr>
            <a:t>Hayens</a:t>
          </a:r>
          <a:r>
            <a:rPr lang="en-US" sz="1700" b="1" kern="1200" dirty="0" smtClean="0">
              <a:latin typeface="Times New Roman" pitchFamily="18" charset="0"/>
              <a:cs typeface="Times New Roman" pitchFamily="18" charset="0"/>
            </a:rPr>
            <a:t> and Joseph </a:t>
          </a:r>
        </a:p>
        <a:p>
          <a:pPr lvl="0" algn="ctr" defTabSz="755650">
            <a:lnSpc>
              <a:spcPct val="90000"/>
            </a:lnSpc>
            <a:spcBef>
              <a:spcPct val="0"/>
            </a:spcBef>
            <a:spcAft>
              <a:spcPct val="35000"/>
            </a:spcAft>
          </a:pPr>
          <a:r>
            <a:rPr lang="en-US" sz="1700" b="1" kern="1200" dirty="0" smtClean="0">
              <a:solidFill>
                <a:srgbClr val="002060"/>
              </a:solidFill>
              <a:latin typeface="Times New Roman" pitchFamily="18" charset="0"/>
              <a:cs typeface="Times New Roman" pitchFamily="18" charset="0"/>
            </a:rPr>
            <a:t>7-functions  </a:t>
          </a:r>
          <a:r>
            <a:rPr lang="en-US" sz="1700" b="1" kern="1200" dirty="0" smtClean="0">
              <a:latin typeface="Times New Roman" pitchFamily="18" charset="0"/>
              <a:cs typeface="Times New Roman" pitchFamily="18" charset="0"/>
            </a:rPr>
            <a:t> </a:t>
          </a:r>
          <a:endParaRPr lang="en-US" sz="1700" kern="1200" dirty="0"/>
        </a:p>
      </dsp:txBody>
      <dsp:txXfrm>
        <a:off x="8169156" y="351680"/>
        <a:ext cx="2636416" cy="999394"/>
      </dsp:txXfrm>
    </dsp:sp>
    <dsp:sp modelId="{C6EB7A5B-8BEF-4EDD-97F4-47034E8D37F3}">
      <dsp:nvSpPr>
        <dsp:cNvPr id="0" name=""/>
        <dsp:cNvSpPr/>
      </dsp:nvSpPr>
      <dsp:spPr>
        <a:xfrm>
          <a:off x="8194202" y="1363592"/>
          <a:ext cx="2636416" cy="2463310"/>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latin typeface="Times New Roman" pitchFamily="18" charset="0"/>
              <a:cs typeface="Times New Roman" pitchFamily="18" charset="0"/>
            </a:rPr>
            <a:t>Decision making,</a:t>
          </a:r>
          <a:endParaRPr lang="en-US" sz="1800" kern="1200" dirty="0"/>
        </a:p>
        <a:p>
          <a:pPr marL="171450" lvl="1" indent="-171450" algn="l" defTabSz="800100">
            <a:lnSpc>
              <a:spcPct val="90000"/>
            </a:lnSpc>
            <a:spcBef>
              <a:spcPct val="0"/>
            </a:spcBef>
            <a:spcAft>
              <a:spcPct val="15000"/>
            </a:spcAft>
            <a:buChar char="••"/>
          </a:pPr>
          <a:r>
            <a:rPr lang="en-US" sz="1800" kern="1200" dirty="0" smtClean="0">
              <a:latin typeface="Times New Roman" pitchFamily="18" charset="0"/>
              <a:cs typeface="Times New Roman" pitchFamily="18" charset="0"/>
            </a:rPr>
            <a:t>Organizing</a:t>
          </a:r>
          <a:endParaRPr lang="en-US" sz="1800" kern="1200" dirty="0"/>
        </a:p>
        <a:p>
          <a:pPr marL="171450" lvl="1" indent="-171450" algn="l" defTabSz="800100">
            <a:lnSpc>
              <a:spcPct val="90000"/>
            </a:lnSpc>
            <a:spcBef>
              <a:spcPct val="0"/>
            </a:spcBef>
            <a:spcAft>
              <a:spcPct val="15000"/>
            </a:spcAft>
            <a:buChar char="••"/>
          </a:pPr>
          <a:r>
            <a:rPr lang="en-US" sz="1800" kern="1200" dirty="0" smtClean="0">
              <a:latin typeface="Times New Roman" pitchFamily="18" charset="0"/>
              <a:cs typeface="Times New Roman" pitchFamily="18" charset="0"/>
            </a:rPr>
            <a:t>Staffing</a:t>
          </a:r>
        </a:p>
        <a:p>
          <a:pPr marL="171450" lvl="1" indent="-171450" algn="l" defTabSz="800100">
            <a:lnSpc>
              <a:spcPct val="90000"/>
            </a:lnSpc>
            <a:spcBef>
              <a:spcPct val="0"/>
            </a:spcBef>
            <a:spcAft>
              <a:spcPct val="15000"/>
            </a:spcAft>
            <a:buChar char="••"/>
          </a:pPr>
          <a:r>
            <a:rPr lang="en-US" sz="1800" kern="1200" dirty="0" smtClean="0">
              <a:latin typeface="Times New Roman" pitchFamily="18" charset="0"/>
              <a:cs typeface="Times New Roman" pitchFamily="18" charset="0"/>
            </a:rPr>
            <a:t>Planning</a:t>
          </a:r>
        </a:p>
        <a:p>
          <a:pPr marL="171450" lvl="1" indent="-171450" algn="l" defTabSz="800100">
            <a:lnSpc>
              <a:spcPct val="90000"/>
            </a:lnSpc>
            <a:spcBef>
              <a:spcPct val="0"/>
            </a:spcBef>
            <a:spcAft>
              <a:spcPct val="15000"/>
            </a:spcAft>
            <a:buChar char="••"/>
          </a:pPr>
          <a:r>
            <a:rPr lang="en-US" sz="1800" kern="1200" dirty="0" smtClean="0">
              <a:latin typeface="Times New Roman" pitchFamily="18" charset="0"/>
              <a:cs typeface="Times New Roman" pitchFamily="18" charset="0"/>
            </a:rPr>
            <a:t>Controlling</a:t>
          </a:r>
        </a:p>
        <a:p>
          <a:pPr marL="171450" lvl="1" indent="-171450" algn="l" defTabSz="800100">
            <a:lnSpc>
              <a:spcPct val="90000"/>
            </a:lnSpc>
            <a:spcBef>
              <a:spcPct val="0"/>
            </a:spcBef>
            <a:spcAft>
              <a:spcPct val="15000"/>
            </a:spcAft>
            <a:buChar char="••"/>
          </a:pPr>
          <a:r>
            <a:rPr lang="en-US" sz="1800" kern="1200" dirty="0" smtClean="0">
              <a:latin typeface="Times New Roman" pitchFamily="18" charset="0"/>
              <a:cs typeface="Times New Roman" pitchFamily="18" charset="0"/>
            </a:rPr>
            <a:t>Communicating</a:t>
          </a:r>
        </a:p>
        <a:p>
          <a:pPr marL="171450" lvl="1" indent="-171450" algn="l" defTabSz="800100">
            <a:lnSpc>
              <a:spcPct val="90000"/>
            </a:lnSpc>
            <a:spcBef>
              <a:spcPct val="0"/>
            </a:spcBef>
            <a:spcAft>
              <a:spcPct val="15000"/>
            </a:spcAft>
            <a:buChar char="••"/>
          </a:pPr>
          <a:r>
            <a:rPr lang="en-US" sz="1800" kern="1200" dirty="0" smtClean="0">
              <a:latin typeface="Times New Roman" pitchFamily="18" charset="0"/>
              <a:cs typeface="Times New Roman" pitchFamily="18" charset="0"/>
            </a:rPr>
            <a:t>Directing</a:t>
          </a:r>
          <a:r>
            <a:rPr lang="en-US" sz="1700" kern="1200" dirty="0" smtClean="0">
              <a:latin typeface="Times New Roman" pitchFamily="18" charset="0"/>
              <a:cs typeface="Times New Roman" pitchFamily="18" charset="0"/>
            </a:rPr>
            <a:t>.</a:t>
          </a:r>
        </a:p>
      </dsp:txBody>
      <dsp:txXfrm>
        <a:off x="8194202" y="1363592"/>
        <a:ext cx="2636416" cy="246331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20761C-C8FA-4DBE-BD89-3DF061C385F0}">
      <dsp:nvSpPr>
        <dsp:cNvPr id="0" name=""/>
        <dsp:cNvSpPr/>
      </dsp:nvSpPr>
      <dsp:spPr>
        <a:xfrm>
          <a:off x="0" y="183368"/>
          <a:ext cx="5593592" cy="1091223"/>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en-US" sz="2800" b="1" kern="1200" dirty="0" smtClean="0">
              <a:latin typeface="Times New Roman" pitchFamily="18" charset="0"/>
              <a:cs typeface="Times New Roman" pitchFamily="18" charset="0"/>
            </a:rPr>
            <a:t>Koontz and O’Donnell </a:t>
          </a:r>
        </a:p>
        <a:p>
          <a:pPr lvl="0" algn="ctr" defTabSz="1244600">
            <a:lnSpc>
              <a:spcPct val="90000"/>
            </a:lnSpc>
            <a:spcBef>
              <a:spcPct val="0"/>
            </a:spcBef>
            <a:spcAft>
              <a:spcPct val="35000"/>
            </a:spcAft>
          </a:pPr>
          <a:r>
            <a:rPr lang="en-US" sz="2400" b="1" kern="1200" dirty="0" smtClean="0">
              <a:solidFill>
                <a:srgbClr val="002060"/>
              </a:solidFill>
              <a:latin typeface="Times New Roman" pitchFamily="18" charset="0"/>
              <a:cs typeface="Times New Roman" pitchFamily="18" charset="0"/>
            </a:rPr>
            <a:t>5 functions </a:t>
          </a:r>
          <a:endParaRPr lang="en-US" sz="2400" kern="1200" dirty="0">
            <a:solidFill>
              <a:srgbClr val="002060"/>
            </a:solidFill>
          </a:endParaRPr>
        </a:p>
      </dsp:txBody>
      <dsp:txXfrm>
        <a:off x="0" y="183368"/>
        <a:ext cx="5593592" cy="1091223"/>
      </dsp:txXfrm>
    </dsp:sp>
    <dsp:sp modelId="{7DB602B7-EB97-48B6-A9B8-C0CB044DBC31}">
      <dsp:nvSpPr>
        <dsp:cNvPr id="0" name=""/>
        <dsp:cNvSpPr/>
      </dsp:nvSpPr>
      <dsp:spPr>
        <a:xfrm>
          <a:off x="0" y="1285597"/>
          <a:ext cx="5593592" cy="2810880"/>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smtClean="0">
              <a:latin typeface="Times New Roman" pitchFamily="18" charset="0"/>
              <a:cs typeface="Times New Roman" pitchFamily="18" charset="0"/>
            </a:rPr>
            <a:t>Planning, </a:t>
          </a:r>
          <a:endParaRPr lang="en-US" sz="2800" kern="1200" dirty="0"/>
        </a:p>
        <a:p>
          <a:pPr marL="228600" lvl="1" indent="-228600" algn="l" defTabSz="1066800">
            <a:lnSpc>
              <a:spcPct val="90000"/>
            </a:lnSpc>
            <a:spcBef>
              <a:spcPct val="0"/>
            </a:spcBef>
            <a:spcAft>
              <a:spcPct val="15000"/>
            </a:spcAft>
            <a:buChar char="••"/>
          </a:pPr>
          <a:r>
            <a:rPr lang="en-US" sz="2400" kern="1200" dirty="0" smtClean="0">
              <a:latin typeface="Times New Roman" pitchFamily="18" charset="0"/>
              <a:cs typeface="Times New Roman" pitchFamily="18" charset="0"/>
            </a:rPr>
            <a:t>Organizing</a:t>
          </a:r>
          <a:endParaRPr lang="en-US" sz="2800" kern="1200" dirty="0"/>
        </a:p>
        <a:p>
          <a:pPr marL="228600" lvl="1" indent="-228600" algn="l" defTabSz="1066800">
            <a:lnSpc>
              <a:spcPct val="90000"/>
            </a:lnSpc>
            <a:spcBef>
              <a:spcPct val="0"/>
            </a:spcBef>
            <a:spcAft>
              <a:spcPct val="15000"/>
            </a:spcAft>
            <a:buChar char="••"/>
          </a:pPr>
          <a:r>
            <a:rPr lang="en-US" sz="2400" kern="1200" dirty="0" smtClean="0">
              <a:latin typeface="Times New Roman" pitchFamily="18" charset="0"/>
              <a:cs typeface="Times New Roman" pitchFamily="18" charset="0"/>
            </a:rPr>
            <a:t>Staffing</a:t>
          </a:r>
          <a:endParaRPr lang="en-US" sz="2800" kern="1200" dirty="0"/>
        </a:p>
        <a:p>
          <a:pPr marL="228600" lvl="1" indent="-228600" algn="l" defTabSz="1066800">
            <a:lnSpc>
              <a:spcPct val="90000"/>
            </a:lnSpc>
            <a:spcBef>
              <a:spcPct val="0"/>
            </a:spcBef>
            <a:spcAft>
              <a:spcPct val="15000"/>
            </a:spcAft>
            <a:buChar char="••"/>
          </a:pPr>
          <a:r>
            <a:rPr lang="en-US" sz="2400" kern="1200" dirty="0" smtClean="0">
              <a:latin typeface="Times New Roman" pitchFamily="18" charset="0"/>
              <a:cs typeface="Times New Roman" pitchFamily="18" charset="0"/>
            </a:rPr>
            <a:t>Directing</a:t>
          </a:r>
          <a:endParaRPr lang="en-US" sz="2400" kern="1200" dirty="0">
            <a:latin typeface="Times New Roman" pitchFamily="18" charset="0"/>
            <a:cs typeface="Times New Roman" pitchFamily="18" charset="0"/>
          </a:endParaRPr>
        </a:p>
        <a:p>
          <a:pPr marL="228600" lvl="1" indent="-228600" algn="l" defTabSz="1066800">
            <a:lnSpc>
              <a:spcPct val="90000"/>
            </a:lnSpc>
            <a:spcBef>
              <a:spcPct val="0"/>
            </a:spcBef>
            <a:spcAft>
              <a:spcPct val="15000"/>
            </a:spcAft>
            <a:buChar char="••"/>
          </a:pPr>
          <a:r>
            <a:rPr lang="en-US" sz="2400" kern="1200" dirty="0" smtClean="0">
              <a:latin typeface="Times New Roman" pitchFamily="18" charset="0"/>
              <a:cs typeface="Times New Roman" pitchFamily="18" charset="0"/>
            </a:rPr>
            <a:t>Controlling</a:t>
          </a:r>
          <a:endParaRPr lang="en-US" sz="2400" kern="1200" dirty="0">
            <a:latin typeface="Times New Roman" pitchFamily="18" charset="0"/>
            <a:cs typeface="Times New Roman" pitchFamily="18" charset="0"/>
          </a:endParaRPr>
        </a:p>
      </dsp:txBody>
      <dsp:txXfrm>
        <a:off x="0" y="1285597"/>
        <a:ext cx="5593592" cy="2810880"/>
      </dsp:txXfrm>
    </dsp:sp>
    <dsp:sp modelId="{5F34C471-8DE6-494B-A4C6-A85FF27C241C}">
      <dsp:nvSpPr>
        <dsp:cNvPr id="0" name=""/>
        <dsp:cNvSpPr/>
      </dsp:nvSpPr>
      <dsp:spPr>
        <a:xfrm>
          <a:off x="5793538" y="1036790"/>
          <a:ext cx="5019466" cy="564865"/>
        </a:xfrm>
        <a:prstGeom prst="rect">
          <a:avLst/>
        </a:prstGeom>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w="6350" cap="flat" cmpd="sng" algn="ctr">
          <a:solidFill>
            <a:schemeClr val="accent6"/>
          </a:solidFill>
          <a:prstDash val="solid"/>
          <a:miter lim="800000"/>
        </a:ln>
        <a:effectLst/>
      </dsp:spPr>
      <dsp:style>
        <a:lnRef idx="1">
          <a:schemeClr val="accent6"/>
        </a:lnRef>
        <a:fillRef idx="3">
          <a:schemeClr val="accent6"/>
        </a:fillRef>
        <a:effectRef idx="2">
          <a:schemeClr val="accent6"/>
        </a:effectRef>
        <a:fontRef idx="minor">
          <a:schemeClr val="lt1"/>
        </a:fontRef>
      </dsp:style>
      <dsp:txBody>
        <a:bodyPr spcFirstLastPara="0" vert="horz" wrap="square" lIns="199136" tIns="113792" rIns="199136" bIns="113792" numCol="1" spcCol="1270" anchor="ctr" anchorCtr="0">
          <a:noAutofit/>
        </a:bodyPr>
        <a:lstStyle/>
        <a:p>
          <a:pPr lvl="0" algn="ctr" defTabSz="1244600">
            <a:lnSpc>
              <a:spcPct val="90000"/>
            </a:lnSpc>
            <a:spcBef>
              <a:spcPct val="0"/>
            </a:spcBef>
            <a:spcAft>
              <a:spcPct val="35000"/>
            </a:spcAft>
          </a:pPr>
          <a:r>
            <a:rPr lang="en-US" sz="2800" b="1" kern="1200" dirty="0" smtClean="0">
              <a:latin typeface="Times New Roman" pitchFamily="18" charset="0"/>
              <a:cs typeface="Times New Roman" pitchFamily="18" charset="0"/>
            </a:rPr>
            <a:t>Ernest Dale</a:t>
          </a:r>
          <a:endParaRPr lang="en-US" sz="2400" b="1" kern="1200" dirty="0">
            <a:solidFill>
              <a:srgbClr val="002060"/>
            </a:solidFill>
            <a:latin typeface="Times New Roman" pitchFamily="18" charset="0"/>
            <a:cs typeface="Times New Roman" pitchFamily="18" charset="0"/>
          </a:endParaRPr>
        </a:p>
      </dsp:txBody>
      <dsp:txXfrm>
        <a:off x="5793538" y="1036790"/>
        <a:ext cx="5019466" cy="564865"/>
      </dsp:txXfrm>
    </dsp:sp>
    <dsp:sp modelId="{88623743-382E-41FA-A460-C668ADB5728C}">
      <dsp:nvSpPr>
        <dsp:cNvPr id="0" name=""/>
        <dsp:cNvSpPr/>
      </dsp:nvSpPr>
      <dsp:spPr>
        <a:xfrm>
          <a:off x="5854368" y="1527178"/>
          <a:ext cx="4972648" cy="2810880"/>
        </a:xfrm>
        <a:prstGeom prst="rect">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9352" tIns="149352" rIns="199136" bIns="224028" numCol="1" spcCol="1270" anchor="t" anchorCtr="0">
          <a:noAutofit/>
        </a:bodyPr>
        <a:lstStyle/>
        <a:p>
          <a:pPr marL="285750" lvl="1" indent="-285750" algn="l" defTabSz="1244600">
            <a:lnSpc>
              <a:spcPct val="90000"/>
            </a:lnSpc>
            <a:spcBef>
              <a:spcPct val="0"/>
            </a:spcBef>
            <a:spcAft>
              <a:spcPct val="15000"/>
            </a:spcAft>
            <a:buChar char="••"/>
          </a:pPr>
          <a:r>
            <a:rPr lang="en-US" sz="2800" kern="1200" dirty="0" smtClean="0">
              <a:latin typeface="Times New Roman" pitchFamily="18" charset="0"/>
              <a:cs typeface="Times New Roman" pitchFamily="18" charset="0"/>
            </a:rPr>
            <a:t>Innovation</a:t>
          </a:r>
          <a:endParaRPr lang="en-US" sz="2800" kern="1200" dirty="0"/>
        </a:p>
        <a:p>
          <a:pPr marL="285750" lvl="1" indent="-285750" algn="l" defTabSz="1244600">
            <a:lnSpc>
              <a:spcPct val="90000"/>
            </a:lnSpc>
            <a:spcBef>
              <a:spcPct val="0"/>
            </a:spcBef>
            <a:spcAft>
              <a:spcPct val="15000"/>
            </a:spcAft>
            <a:buChar char="••"/>
          </a:pPr>
          <a:r>
            <a:rPr lang="en-US" sz="2800" kern="1200" dirty="0" smtClean="0">
              <a:latin typeface="Times New Roman" pitchFamily="18" charset="0"/>
              <a:cs typeface="Times New Roman" pitchFamily="18" charset="0"/>
            </a:rPr>
            <a:t>Representation </a:t>
          </a:r>
          <a:endParaRPr lang="en-US" sz="2800" kern="1200" dirty="0"/>
        </a:p>
      </dsp:txBody>
      <dsp:txXfrm>
        <a:off x="5854368" y="1527178"/>
        <a:ext cx="4972648" cy="28108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DAB3ED-1CD2-4476-8AF0-F960EF8A6D41}">
      <dsp:nvSpPr>
        <dsp:cNvPr id="0" name=""/>
        <dsp:cNvSpPr/>
      </dsp:nvSpPr>
      <dsp:spPr>
        <a:xfrm>
          <a:off x="1938878" y="556724"/>
          <a:ext cx="3810439" cy="3810439"/>
        </a:xfrm>
        <a:prstGeom prst="blockArc">
          <a:avLst>
            <a:gd name="adj1" fmla="val 12600000"/>
            <a:gd name="adj2" fmla="val 16200000"/>
            <a:gd name="adj3" fmla="val 4518"/>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9DE5F34-8534-47D9-8306-1B52283AB40A}">
      <dsp:nvSpPr>
        <dsp:cNvPr id="0" name=""/>
        <dsp:cNvSpPr/>
      </dsp:nvSpPr>
      <dsp:spPr>
        <a:xfrm>
          <a:off x="1938878" y="556724"/>
          <a:ext cx="3810439" cy="3810439"/>
        </a:xfrm>
        <a:prstGeom prst="blockArc">
          <a:avLst>
            <a:gd name="adj1" fmla="val 9000000"/>
            <a:gd name="adj2" fmla="val 12600000"/>
            <a:gd name="adj3" fmla="val 4518"/>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34E3DEE-997A-4620-9F1F-78DEEE3D389E}">
      <dsp:nvSpPr>
        <dsp:cNvPr id="0" name=""/>
        <dsp:cNvSpPr/>
      </dsp:nvSpPr>
      <dsp:spPr>
        <a:xfrm>
          <a:off x="1938878" y="556724"/>
          <a:ext cx="3810439" cy="3810439"/>
        </a:xfrm>
        <a:prstGeom prst="blockArc">
          <a:avLst>
            <a:gd name="adj1" fmla="val 5400000"/>
            <a:gd name="adj2" fmla="val 9000000"/>
            <a:gd name="adj3" fmla="val 4518"/>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BA8B0F8-49BA-4702-86E1-4A7D369D8A68}">
      <dsp:nvSpPr>
        <dsp:cNvPr id="0" name=""/>
        <dsp:cNvSpPr/>
      </dsp:nvSpPr>
      <dsp:spPr>
        <a:xfrm>
          <a:off x="1938878" y="556724"/>
          <a:ext cx="3810439" cy="3810439"/>
        </a:xfrm>
        <a:prstGeom prst="blockArc">
          <a:avLst>
            <a:gd name="adj1" fmla="val 1800000"/>
            <a:gd name="adj2" fmla="val 5400000"/>
            <a:gd name="adj3" fmla="val 4518"/>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0EC6DE9-40A1-450E-82F6-956B3FB69DDB}">
      <dsp:nvSpPr>
        <dsp:cNvPr id="0" name=""/>
        <dsp:cNvSpPr/>
      </dsp:nvSpPr>
      <dsp:spPr>
        <a:xfrm>
          <a:off x="1938878" y="556724"/>
          <a:ext cx="3810439" cy="3810439"/>
        </a:xfrm>
        <a:prstGeom prst="blockArc">
          <a:avLst>
            <a:gd name="adj1" fmla="val 19800000"/>
            <a:gd name="adj2" fmla="val 1800000"/>
            <a:gd name="adj3" fmla="val 4518"/>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5373910-F8F8-4D5A-93DE-84BA7CAD2CE8}">
      <dsp:nvSpPr>
        <dsp:cNvPr id="0" name=""/>
        <dsp:cNvSpPr/>
      </dsp:nvSpPr>
      <dsp:spPr>
        <a:xfrm>
          <a:off x="1938878" y="556724"/>
          <a:ext cx="3810439" cy="3810439"/>
        </a:xfrm>
        <a:prstGeom prst="blockArc">
          <a:avLst>
            <a:gd name="adj1" fmla="val 16200000"/>
            <a:gd name="adj2" fmla="val 19800000"/>
            <a:gd name="adj3" fmla="val 4518"/>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60CC93B-89B4-448F-90E1-D58492E87A35}">
      <dsp:nvSpPr>
        <dsp:cNvPr id="0" name=""/>
        <dsp:cNvSpPr/>
      </dsp:nvSpPr>
      <dsp:spPr>
        <a:xfrm>
          <a:off x="2990062" y="1607909"/>
          <a:ext cx="1708070" cy="1708070"/>
        </a:xfrm>
        <a:prstGeom prst="ellipse">
          <a:avLst/>
        </a:prstGeom>
        <a:solidFill>
          <a:schemeClr val="bg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smtClean="0">
              <a:solidFill>
                <a:srgbClr val="002060"/>
              </a:solidFill>
            </a:rPr>
            <a:t>Management Process </a:t>
          </a:r>
          <a:endParaRPr lang="en-US" sz="1600" b="1" kern="1200" dirty="0">
            <a:solidFill>
              <a:srgbClr val="002060"/>
            </a:solidFill>
          </a:endParaRPr>
        </a:p>
      </dsp:txBody>
      <dsp:txXfrm>
        <a:off x="3240203" y="1858050"/>
        <a:ext cx="1207788" cy="1207788"/>
      </dsp:txXfrm>
    </dsp:sp>
    <dsp:sp modelId="{FF156C7C-F24B-4D28-8519-8747ABC7054A}">
      <dsp:nvSpPr>
        <dsp:cNvPr id="0" name=""/>
        <dsp:cNvSpPr/>
      </dsp:nvSpPr>
      <dsp:spPr>
        <a:xfrm>
          <a:off x="2923268" y="1943"/>
          <a:ext cx="1841659" cy="1195649"/>
        </a:xfrm>
        <a:prstGeom prst="ellipse">
          <a:avLst/>
        </a:prstGeom>
        <a:solidFill>
          <a:srgbClr val="B25BC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smtClean="0">
              <a:solidFill>
                <a:schemeClr val="tx1"/>
              </a:solidFill>
              <a:latin typeface="Times New Roman" pitchFamily="18" charset="0"/>
              <a:cs typeface="Times New Roman" pitchFamily="18" charset="0"/>
            </a:rPr>
            <a:t>Planning</a:t>
          </a:r>
          <a:endParaRPr lang="en-US" sz="1800" b="1" kern="1200" dirty="0">
            <a:solidFill>
              <a:schemeClr val="tx1"/>
            </a:solidFill>
            <a:latin typeface="Times New Roman" pitchFamily="18" charset="0"/>
            <a:cs typeface="Times New Roman" pitchFamily="18" charset="0"/>
          </a:endParaRPr>
        </a:p>
      </dsp:txBody>
      <dsp:txXfrm>
        <a:off x="3192973" y="177042"/>
        <a:ext cx="1302249" cy="845451"/>
      </dsp:txXfrm>
    </dsp:sp>
    <dsp:sp modelId="{2BEF1E48-3AFF-4DEE-86B1-FC3EEEDECB66}">
      <dsp:nvSpPr>
        <dsp:cNvPr id="0" name=""/>
        <dsp:cNvSpPr/>
      </dsp:nvSpPr>
      <dsp:spPr>
        <a:xfrm>
          <a:off x="4535960" y="933031"/>
          <a:ext cx="1841659" cy="1195649"/>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smtClean="0">
              <a:solidFill>
                <a:schemeClr val="tx1"/>
              </a:solidFill>
              <a:latin typeface="Times New Roman" pitchFamily="18" charset="0"/>
              <a:cs typeface="Times New Roman" pitchFamily="18" charset="0"/>
            </a:rPr>
            <a:t>Organizing</a:t>
          </a:r>
          <a:endParaRPr lang="en-US" sz="1800" b="1" kern="1200" dirty="0">
            <a:solidFill>
              <a:schemeClr val="tx1"/>
            </a:solidFill>
            <a:latin typeface="Times New Roman" pitchFamily="18" charset="0"/>
            <a:cs typeface="Times New Roman" pitchFamily="18" charset="0"/>
          </a:endParaRPr>
        </a:p>
      </dsp:txBody>
      <dsp:txXfrm>
        <a:off x="4805665" y="1108130"/>
        <a:ext cx="1302249" cy="845451"/>
      </dsp:txXfrm>
    </dsp:sp>
    <dsp:sp modelId="{B5D6ABD0-4C31-4B6F-AD28-5A877DBD02AD}">
      <dsp:nvSpPr>
        <dsp:cNvPr id="0" name=""/>
        <dsp:cNvSpPr/>
      </dsp:nvSpPr>
      <dsp:spPr>
        <a:xfrm>
          <a:off x="4535960" y="2795207"/>
          <a:ext cx="1841659" cy="1195649"/>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smtClean="0">
              <a:solidFill>
                <a:schemeClr val="tx1"/>
              </a:solidFill>
              <a:latin typeface="Times New Roman" pitchFamily="18" charset="0"/>
              <a:cs typeface="Times New Roman" pitchFamily="18" charset="0"/>
            </a:rPr>
            <a:t>Directing</a:t>
          </a:r>
          <a:endParaRPr lang="en-US" sz="1800" b="1" kern="1200" dirty="0">
            <a:solidFill>
              <a:schemeClr val="tx1"/>
            </a:solidFill>
            <a:latin typeface="Times New Roman" pitchFamily="18" charset="0"/>
            <a:cs typeface="Times New Roman" pitchFamily="18" charset="0"/>
          </a:endParaRPr>
        </a:p>
      </dsp:txBody>
      <dsp:txXfrm>
        <a:off x="4805665" y="2970306"/>
        <a:ext cx="1302249" cy="845451"/>
      </dsp:txXfrm>
    </dsp:sp>
    <dsp:sp modelId="{77C53DBB-67A5-4229-8C1E-0D02E60D30B9}">
      <dsp:nvSpPr>
        <dsp:cNvPr id="0" name=""/>
        <dsp:cNvSpPr/>
      </dsp:nvSpPr>
      <dsp:spPr>
        <a:xfrm>
          <a:off x="2923268" y="3726296"/>
          <a:ext cx="1841659" cy="1195649"/>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smtClean="0">
              <a:solidFill>
                <a:schemeClr val="tx1"/>
              </a:solidFill>
              <a:latin typeface="Times New Roman" pitchFamily="18" charset="0"/>
              <a:cs typeface="Times New Roman" pitchFamily="18" charset="0"/>
            </a:rPr>
            <a:t>Controlling</a:t>
          </a:r>
          <a:endParaRPr lang="en-US" sz="1800" b="1" kern="1200" dirty="0">
            <a:solidFill>
              <a:schemeClr val="tx1"/>
            </a:solidFill>
            <a:latin typeface="Times New Roman" pitchFamily="18" charset="0"/>
            <a:cs typeface="Times New Roman" pitchFamily="18" charset="0"/>
          </a:endParaRPr>
        </a:p>
      </dsp:txBody>
      <dsp:txXfrm>
        <a:off x="3192973" y="3901395"/>
        <a:ext cx="1302249" cy="845451"/>
      </dsp:txXfrm>
    </dsp:sp>
    <dsp:sp modelId="{102FE3BE-8719-49D6-A20C-A0EC619CAD99}">
      <dsp:nvSpPr>
        <dsp:cNvPr id="0" name=""/>
        <dsp:cNvSpPr/>
      </dsp:nvSpPr>
      <dsp:spPr>
        <a:xfrm>
          <a:off x="1310576" y="2795207"/>
          <a:ext cx="1841659" cy="1195649"/>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smtClean="0">
              <a:solidFill>
                <a:schemeClr val="tx1"/>
              </a:solidFill>
              <a:latin typeface="Times New Roman" pitchFamily="18" charset="0"/>
              <a:cs typeface="Times New Roman" pitchFamily="18" charset="0"/>
            </a:rPr>
            <a:t>Innovating</a:t>
          </a:r>
          <a:endParaRPr lang="en-US" sz="1800" b="1" kern="1200" dirty="0">
            <a:solidFill>
              <a:schemeClr val="tx1"/>
            </a:solidFill>
            <a:latin typeface="Times New Roman" pitchFamily="18" charset="0"/>
            <a:cs typeface="Times New Roman" pitchFamily="18" charset="0"/>
          </a:endParaRPr>
        </a:p>
      </dsp:txBody>
      <dsp:txXfrm>
        <a:off x="1580281" y="2970306"/>
        <a:ext cx="1302249" cy="845451"/>
      </dsp:txXfrm>
    </dsp:sp>
    <dsp:sp modelId="{CBD591AA-2611-4239-B9B2-7ECEC916786C}">
      <dsp:nvSpPr>
        <dsp:cNvPr id="0" name=""/>
        <dsp:cNvSpPr/>
      </dsp:nvSpPr>
      <dsp:spPr>
        <a:xfrm>
          <a:off x="1310576" y="933031"/>
          <a:ext cx="1841659" cy="1195649"/>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b="1" kern="1200" dirty="0" smtClean="0">
              <a:solidFill>
                <a:schemeClr val="tx1"/>
              </a:solidFill>
              <a:latin typeface="Times New Roman" pitchFamily="18" charset="0"/>
              <a:cs typeface="Times New Roman" pitchFamily="18" charset="0"/>
            </a:rPr>
            <a:t>Representing</a:t>
          </a:r>
          <a:endParaRPr lang="en-US" sz="1700" b="1" kern="1200" dirty="0">
            <a:solidFill>
              <a:schemeClr val="tx1"/>
            </a:solidFill>
            <a:latin typeface="Times New Roman" pitchFamily="18" charset="0"/>
            <a:cs typeface="Times New Roman" pitchFamily="18" charset="0"/>
          </a:endParaRPr>
        </a:p>
      </dsp:txBody>
      <dsp:txXfrm>
        <a:off x="1580281" y="1108130"/>
        <a:ext cx="1302249" cy="845451"/>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C921CB-A38F-4D8D-BF21-1C65C4EC7881}" type="datetimeFigureOut">
              <a:rPr lang="en-IN" smtClean="0"/>
              <a:pPr/>
              <a:t>01-10-2024</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857AD9-D66B-4747-A57D-58F32279D88C}" type="slidenum">
              <a:rPr lang="en-IN" smtClean="0"/>
              <a:pPr/>
              <a:t>‹#›</a:t>
            </a:fld>
            <a:endParaRPr lang="en-IN"/>
          </a:p>
        </p:txBody>
      </p:sp>
    </p:spTree>
    <p:extLst>
      <p:ext uri="{BB962C8B-B14F-4D97-AF65-F5344CB8AC3E}">
        <p14:creationId xmlns:p14="http://schemas.microsoft.com/office/powerpoint/2010/main" val="3217407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3</a:t>
            </a:fld>
            <a:endParaRPr lang="en-IN"/>
          </a:p>
        </p:txBody>
      </p:sp>
    </p:spTree>
    <p:extLst>
      <p:ext uri="{BB962C8B-B14F-4D97-AF65-F5344CB8AC3E}">
        <p14:creationId xmlns:p14="http://schemas.microsoft.com/office/powerpoint/2010/main" val="34718429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19</a:t>
            </a:fld>
            <a:endParaRPr lang="en-IN"/>
          </a:p>
        </p:txBody>
      </p:sp>
    </p:spTree>
    <p:extLst>
      <p:ext uri="{BB962C8B-B14F-4D97-AF65-F5344CB8AC3E}">
        <p14:creationId xmlns:p14="http://schemas.microsoft.com/office/powerpoint/2010/main" val="3932258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21</a:t>
            </a:fld>
            <a:endParaRPr lang="en-IN"/>
          </a:p>
        </p:txBody>
      </p:sp>
    </p:spTree>
    <p:extLst>
      <p:ext uri="{BB962C8B-B14F-4D97-AF65-F5344CB8AC3E}">
        <p14:creationId xmlns:p14="http://schemas.microsoft.com/office/powerpoint/2010/main" val="3579612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22</a:t>
            </a:fld>
            <a:endParaRPr lang="en-IN"/>
          </a:p>
        </p:txBody>
      </p:sp>
    </p:spTree>
    <p:extLst>
      <p:ext uri="{BB962C8B-B14F-4D97-AF65-F5344CB8AC3E}">
        <p14:creationId xmlns:p14="http://schemas.microsoft.com/office/powerpoint/2010/main" val="3579612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56</a:t>
            </a:fld>
            <a:endParaRPr lang="en-IN"/>
          </a:p>
        </p:txBody>
      </p:sp>
    </p:spTree>
    <p:extLst>
      <p:ext uri="{BB962C8B-B14F-4D97-AF65-F5344CB8AC3E}">
        <p14:creationId xmlns:p14="http://schemas.microsoft.com/office/powerpoint/2010/main" val="22353009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857AD9-D66B-4747-A57D-58F32279D88C}" type="slidenum">
              <a:rPr lang="en-IN" smtClean="0"/>
              <a:pPr/>
              <a:t>57</a:t>
            </a:fld>
            <a:endParaRPr lang="en-IN"/>
          </a:p>
        </p:txBody>
      </p:sp>
    </p:spTree>
    <p:extLst>
      <p:ext uri="{BB962C8B-B14F-4D97-AF65-F5344CB8AC3E}">
        <p14:creationId xmlns:p14="http://schemas.microsoft.com/office/powerpoint/2010/main" val="223530093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F35D7B2-B28B-4DF9-9CF6-87936248E847}"/>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endParaRPr lang="en-IN" dirty="0"/>
          </a:p>
        </p:txBody>
      </p:sp>
      <p:sp>
        <p:nvSpPr>
          <p:cNvPr id="3" name="Subtitle 2">
            <a:extLst>
              <a:ext uri="{FF2B5EF4-FFF2-40B4-BE49-F238E27FC236}">
                <a16:creationId xmlns:a16="http://schemas.microsoft.com/office/drawing/2014/main" xmlns="" id="{67AD8585-0C68-4E04-A49A-E24F1C6D139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IN" dirty="0"/>
          </a:p>
        </p:txBody>
      </p:sp>
      <p:sp>
        <p:nvSpPr>
          <p:cNvPr id="4" name="Date Placeholder 3">
            <a:extLst>
              <a:ext uri="{FF2B5EF4-FFF2-40B4-BE49-F238E27FC236}">
                <a16:creationId xmlns:a16="http://schemas.microsoft.com/office/drawing/2014/main" xmlns="" id="{2F69470C-A4A8-47DE-88ED-EC01250F03AE}"/>
              </a:ext>
            </a:extLst>
          </p:cNvPr>
          <p:cNvSpPr>
            <a:spLocks noGrp="1"/>
          </p:cNvSpPr>
          <p:nvPr>
            <p:ph type="dt" sz="half" idx="10"/>
          </p:nvPr>
        </p:nvSpPr>
        <p:spPr/>
        <p:txBody>
          <a:bodyPr/>
          <a:lstStyle/>
          <a:p>
            <a:fld id="{94B97F05-DFB2-407F-88B1-D5F2ADFB1852}" type="datetime1">
              <a:rPr lang="en-IN" smtClean="0"/>
              <a:t>01-10-2024</a:t>
            </a:fld>
            <a:endParaRPr lang="en-IN"/>
          </a:p>
        </p:txBody>
      </p:sp>
      <p:sp>
        <p:nvSpPr>
          <p:cNvPr id="5" name="Footer Placeholder 4">
            <a:extLst>
              <a:ext uri="{FF2B5EF4-FFF2-40B4-BE49-F238E27FC236}">
                <a16:creationId xmlns:a16="http://schemas.microsoft.com/office/drawing/2014/main" xmlns="" id="{25D7E305-96D0-4B8C-8A2D-4F5EDACEC4EB}"/>
              </a:ext>
            </a:extLst>
          </p:cNvPr>
          <p:cNvSpPr>
            <a:spLocks noGrp="1"/>
          </p:cNvSpPr>
          <p:nvPr>
            <p:ph type="ftr" sz="quarter" idx="11"/>
          </p:nvPr>
        </p:nvSpPr>
        <p:spPr/>
        <p:txBody>
          <a:bodyPr/>
          <a:lstStyle/>
          <a:p>
            <a:r>
              <a:rPr lang="en-IN"/>
              <a:t>Department of ECE</a:t>
            </a:r>
          </a:p>
        </p:txBody>
      </p:sp>
      <p:sp>
        <p:nvSpPr>
          <p:cNvPr id="6" name="Slide Number Placeholder 5">
            <a:extLst>
              <a:ext uri="{FF2B5EF4-FFF2-40B4-BE49-F238E27FC236}">
                <a16:creationId xmlns:a16="http://schemas.microsoft.com/office/drawing/2014/main" xmlns="" id="{83575870-7D1A-451F-A3F3-6C90E62C538A}"/>
              </a:ext>
            </a:extLst>
          </p:cNvPr>
          <p:cNvSpPr>
            <a:spLocks noGrp="1"/>
          </p:cNvSpPr>
          <p:nvPr>
            <p:ph type="sldNum" sz="quarter" idx="12"/>
          </p:nvPr>
        </p:nvSpPr>
        <p:spPr/>
        <p:txBody>
          <a:bodyPr/>
          <a:lstStyle/>
          <a:p>
            <a:fld id="{D0437036-596D-4E08-B26D-B8A0A9E8EA4F}" type="slidenum">
              <a:rPr lang="en-IN" smtClean="0"/>
              <a:pPr/>
              <a:t>‹#›</a:t>
            </a:fld>
            <a:endParaRPr lang="en-IN"/>
          </a:p>
        </p:txBody>
      </p:sp>
      <p:pic>
        <p:nvPicPr>
          <p:cNvPr id="7" name="Picture 6" descr="BANNER7672-ATME Logo Banner 1600 x 380.jpg">
            <a:extLst>
              <a:ext uri="{FF2B5EF4-FFF2-40B4-BE49-F238E27FC236}">
                <a16:creationId xmlns:a16="http://schemas.microsoft.com/office/drawing/2014/main" xmlns="" id="{B901C07F-5D97-4029-8B13-DA8BB4232AF5}"/>
              </a:ext>
            </a:extLst>
          </p:cNvPr>
          <p:cNvPicPr>
            <a:picLocks noChangeAspect="1"/>
          </p:cNvPicPr>
          <p:nvPr userDrawn="1"/>
        </p:nvPicPr>
        <p:blipFill>
          <a:blip r:embed="rId2" cstate="print"/>
          <a:stretch>
            <a:fillRect/>
          </a:stretch>
        </p:blipFill>
        <p:spPr>
          <a:xfrm>
            <a:off x="343144" y="160338"/>
            <a:ext cx="2778128" cy="865962"/>
          </a:xfrm>
          <a:prstGeom prst="rect">
            <a:avLst/>
          </a:prstGeom>
        </p:spPr>
      </p:pic>
      <p:pic>
        <p:nvPicPr>
          <p:cNvPr id="10" name="Picture 9">
            <a:extLst>
              <a:ext uri="{FF2B5EF4-FFF2-40B4-BE49-F238E27FC236}">
                <a16:creationId xmlns:a16="http://schemas.microsoft.com/office/drawing/2014/main" xmlns="" id="{5A2AAC01-5691-43EE-8244-93880DAF4EF8}"/>
              </a:ext>
            </a:extLst>
          </p:cNvPr>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316127" y="243410"/>
            <a:ext cx="1227931" cy="782890"/>
          </a:xfrm>
          <a:prstGeom prst="rect">
            <a:avLst/>
          </a:prstGeom>
          <a:noFill/>
        </p:spPr>
      </p:pic>
      <p:pic>
        <p:nvPicPr>
          <p:cNvPr id="11" name="Picture 3"/>
          <p:cNvPicPr>
            <a:picLocks noChangeAspect="1" noChangeArrowheads="1"/>
          </p:cNvPicPr>
          <p:nvPr userDrawn="1"/>
        </p:nvPicPr>
        <p:blipFill>
          <a:blip r:embed="rId4">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8246089" y="152400"/>
            <a:ext cx="3581400" cy="956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57988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C95A72D-A4AC-4E44-AC22-87CE25BD16BC}"/>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xmlns="" id="{52C98494-D3B0-457A-AA2E-A028F7A851A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xmlns="" id="{0CBA8645-D43A-443A-AAEA-B6E7C68426C3}"/>
              </a:ext>
            </a:extLst>
          </p:cNvPr>
          <p:cNvSpPr>
            <a:spLocks noGrp="1"/>
          </p:cNvSpPr>
          <p:nvPr>
            <p:ph type="dt" sz="half" idx="10"/>
          </p:nvPr>
        </p:nvSpPr>
        <p:spPr/>
        <p:txBody>
          <a:bodyPr/>
          <a:lstStyle/>
          <a:p>
            <a:fld id="{0E2B756A-4B77-4642-8D51-72BE37713215}" type="datetime1">
              <a:rPr lang="en-IN" smtClean="0"/>
              <a:t>01-10-2024</a:t>
            </a:fld>
            <a:endParaRPr lang="en-IN"/>
          </a:p>
        </p:txBody>
      </p:sp>
      <p:sp>
        <p:nvSpPr>
          <p:cNvPr id="5" name="Footer Placeholder 4">
            <a:extLst>
              <a:ext uri="{FF2B5EF4-FFF2-40B4-BE49-F238E27FC236}">
                <a16:creationId xmlns:a16="http://schemas.microsoft.com/office/drawing/2014/main" xmlns="" id="{62C72F4C-273D-4AF9-87B7-926211393229}"/>
              </a:ext>
            </a:extLst>
          </p:cNvPr>
          <p:cNvSpPr>
            <a:spLocks noGrp="1"/>
          </p:cNvSpPr>
          <p:nvPr>
            <p:ph type="ftr" sz="quarter" idx="11"/>
          </p:nvPr>
        </p:nvSpPr>
        <p:spPr/>
        <p:txBody>
          <a:bodyPr/>
          <a:lstStyle/>
          <a:p>
            <a:r>
              <a:rPr lang="en-IN"/>
              <a:t>Department of ECE</a:t>
            </a:r>
          </a:p>
        </p:txBody>
      </p:sp>
      <p:sp>
        <p:nvSpPr>
          <p:cNvPr id="6" name="Slide Number Placeholder 5">
            <a:extLst>
              <a:ext uri="{FF2B5EF4-FFF2-40B4-BE49-F238E27FC236}">
                <a16:creationId xmlns:a16="http://schemas.microsoft.com/office/drawing/2014/main" xmlns="" id="{BA0157CA-1FAC-4BEC-B223-3518AF85B72E}"/>
              </a:ext>
            </a:extLst>
          </p:cNvPr>
          <p:cNvSpPr>
            <a:spLocks noGrp="1"/>
          </p:cNvSpPr>
          <p:nvPr>
            <p:ph type="sldNum" sz="quarter" idx="12"/>
          </p:nvPr>
        </p:nvSpPr>
        <p:spPr/>
        <p:txBody>
          <a:bodyPr/>
          <a:lstStyle/>
          <a:p>
            <a:fld id="{D0437036-596D-4E08-B26D-B8A0A9E8EA4F}" type="slidenum">
              <a:rPr lang="en-IN" smtClean="0"/>
              <a:pPr/>
              <a:t>‹#›</a:t>
            </a:fld>
            <a:endParaRPr lang="en-IN"/>
          </a:p>
        </p:txBody>
      </p:sp>
      <p:pic>
        <p:nvPicPr>
          <p:cNvPr id="7" name="Picture 3"/>
          <p:cNvPicPr>
            <a:picLocks noChangeAspect="1" noChangeArrowheads="1"/>
          </p:cNvPicPr>
          <p:nvPr userDrawn="1"/>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8246089" y="152400"/>
            <a:ext cx="3581400" cy="956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53002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CD36907B-239A-4455-955D-E6181278BF1A}"/>
              </a:ext>
            </a:extLst>
          </p:cNvPr>
          <p:cNvSpPr>
            <a:spLocks noGrp="1"/>
          </p:cNvSpPr>
          <p:nvPr>
            <p:ph type="title" orient="vert"/>
          </p:nvPr>
        </p:nvSpPr>
        <p:spPr>
          <a:xfrm>
            <a:off x="8724899"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xmlns="" id="{E07D44DA-6DF0-494F-85D1-CA2F4314A201}"/>
              </a:ext>
            </a:extLst>
          </p:cNvPr>
          <p:cNvSpPr>
            <a:spLocks noGrp="1"/>
          </p:cNvSpPr>
          <p:nvPr>
            <p:ph type="body" orient="vert" idx="1"/>
          </p:nvPr>
        </p:nvSpPr>
        <p:spPr>
          <a:xfrm>
            <a:off x="838199"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xmlns="" id="{930B7C79-7EBA-4845-8C75-72B558E1B931}"/>
              </a:ext>
            </a:extLst>
          </p:cNvPr>
          <p:cNvSpPr>
            <a:spLocks noGrp="1"/>
          </p:cNvSpPr>
          <p:nvPr>
            <p:ph type="dt" sz="half" idx="10"/>
          </p:nvPr>
        </p:nvSpPr>
        <p:spPr/>
        <p:txBody>
          <a:bodyPr/>
          <a:lstStyle/>
          <a:p>
            <a:fld id="{3BA1421D-26FD-4257-940C-5F9D9CBCA180}" type="datetime1">
              <a:rPr lang="en-IN" smtClean="0"/>
              <a:t>01-10-2024</a:t>
            </a:fld>
            <a:endParaRPr lang="en-IN"/>
          </a:p>
        </p:txBody>
      </p:sp>
      <p:sp>
        <p:nvSpPr>
          <p:cNvPr id="5" name="Footer Placeholder 4">
            <a:extLst>
              <a:ext uri="{FF2B5EF4-FFF2-40B4-BE49-F238E27FC236}">
                <a16:creationId xmlns:a16="http://schemas.microsoft.com/office/drawing/2014/main" xmlns="" id="{09BDEE16-0601-4F6E-A426-C6E0C8A7A286}"/>
              </a:ext>
            </a:extLst>
          </p:cNvPr>
          <p:cNvSpPr>
            <a:spLocks noGrp="1"/>
          </p:cNvSpPr>
          <p:nvPr>
            <p:ph type="ftr" sz="quarter" idx="11"/>
          </p:nvPr>
        </p:nvSpPr>
        <p:spPr/>
        <p:txBody>
          <a:bodyPr/>
          <a:lstStyle/>
          <a:p>
            <a:r>
              <a:rPr lang="en-IN"/>
              <a:t>Department of ECE</a:t>
            </a:r>
          </a:p>
        </p:txBody>
      </p:sp>
      <p:sp>
        <p:nvSpPr>
          <p:cNvPr id="6" name="Slide Number Placeholder 5">
            <a:extLst>
              <a:ext uri="{FF2B5EF4-FFF2-40B4-BE49-F238E27FC236}">
                <a16:creationId xmlns:a16="http://schemas.microsoft.com/office/drawing/2014/main" xmlns="" id="{582E8ED0-FCE3-40CD-BEBF-F00BCFDF3E0B}"/>
              </a:ext>
            </a:extLst>
          </p:cNvPr>
          <p:cNvSpPr>
            <a:spLocks noGrp="1"/>
          </p:cNvSpPr>
          <p:nvPr>
            <p:ph type="sldNum" sz="quarter" idx="12"/>
          </p:nvPr>
        </p:nvSpPr>
        <p:spPr/>
        <p:txBody>
          <a:bodyPr/>
          <a:lstStyle/>
          <a:p>
            <a:fld id="{D0437036-596D-4E08-B26D-B8A0A9E8EA4F}" type="slidenum">
              <a:rPr lang="en-IN" smtClean="0"/>
              <a:pPr/>
              <a:t>‹#›</a:t>
            </a:fld>
            <a:endParaRPr lang="en-IN"/>
          </a:p>
        </p:txBody>
      </p:sp>
      <p:pic>
        <p:nvPicPr>
          <p:cNvPr id="7" name="Picture 3"/>
          <p:cNvPicPr>
            <a:picLocks noChangeAspect="1" noChangeArrowheads="1"/>
          </p:cNvPicPr>
          <p:nvPr userDrawn="1"/>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8246089" y="152400"/>
            <a:ext cx="3581400" cy="956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8493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75B23C2-907F-4919-B31D-72A15520FE3D}"/>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xmlns="" id="{0F4FC0CD-5A2C-4F78-A638-4C04AB1335C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xmlns="" id="{82368138-896A-41DF-8D0D-63BA00F3DCF7}"/>
              </a:ext>
            </a:extLst>
          </p:cNvPr>
          <p:cNvSpPr>
            <a:spLocks noGrp="1"/>
          </p:cNvSpPr>
          <p:nvPr>
            <p:ph type="dt" sz="half" idx="10"/>
          </p:nvPr>
        </p:nvSpPr>
        <p:spPr/>
        <p:txBody>
          <a:bodyPr/>
          <a:lstStyle/>
          <a:p>
            <a:fld id="{39F03A19-8A1D-4D5C-9798-144A42BDB5CC}" type="datetime1">
              <a:rPr lang="en-IN" smtClean="0"/>
              <a:t>01-10-2024</a:t>
            </a:fld>
            <a:endParaRPr lang="en-IN"/>
          </a:p>
        </p:txBody>
      </p:sp>
      <p:sp>
        <p:nvSpPr>
          <p:cNvPr id="5" name="Footer Placeholder 4">
            <a:extLst>
              <a:ext uri="{FF2B5EF4-FFF2-40B4-BE49-F238E27FC236}">
                <a16:creationId xmlns:a16="http://schemas.microsoft.com/office/drawing/2014/main" xmlns="" id="{071E7DFA-E07C-40D8-828E-27462960278D}"/>
              </a:ext>
            </a:extLst>
          </p:cNvPr>
          <p:cNvSpPr>
            <a:spLocks noGrp="1"/>
          </p:cNvSpPr>
          <p:nvPr>
            <p:ph type="ftr" sz="quarter" idx="11"/>
          </p:nvPr>
        </p:nvSpPr>
        <p:spPr/>
        <p:txBody>
          <a:bodyPr/>
          <a:lstStyle/>
          <a:p>
            <a:r>
              <a:rPr lang="en-IN"/>
              <a:t>Department of ECE</a:t>
            </a:r>
          </a:p>
        </p:txBody>
      </p:sp>
      <p:sp>
        <p:nvSpPr>
          <p:cNvPr id="6" name="Slide Number Placeholder 5">
            <a:extLst>
              <a:ext uri="{FF2B5EF4-FFF2-40B4-BE49-F238E27FC236}">
                <a16:creationId xmlns:a16="http://schemas.microsoft.com/office/drawing/2014/main" xmlns="" id="{BEBE079D-D282-4F09-A57A-6D24B16BFE95}"/>
              </a:ext>
            </a:extLst>
          </p:cNvPr>
          <p:cNvSpPr>
            <a:spLocks noGrp="1"/>
          </p:cNvSpPr>
          <p:nvPr>
            <p:ph type="sldNum" sz="quarter" idx="12"/>
          </p:nvPr>
        </p:nvSpPr>
        <p:spPr/>
        <p:txBody>
          <a:bodyPr/>
          <a:lstStyle/>
          <a:p>
            <a:fld id="{D0437036-596D-4E08-B26D-B8A0A9E8EA4F}" type="slidenum">
              <a:rPr lang="en-IN" smtClean="0"/>
              <a:pPr/>
              <a:t>‹#›</a:t>
            </a:fld>
            <a:endParaRPr lang="en-IN"/>
          </a:p>
        </p:txBody>
      </p:sp>
      <p:pic>
        <p:nvPicPr>
          <p:cNvPr id="7" name="Picture 3"/>
          <p:cNvPicPr>
            <a:picLocks noChangeAspect="1" noChangeArrowheads="1"/>
          </p:cNvPicPr>
          <p:nvPr userDrawn="1"/>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8246089" y="152400"/>
            <a:ext cx="3581400" cy="956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07541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3A95D31-4EB7-477E-9F3C-DB645BC539CE}"/>
              </a:ext>
            </a:extLst>
          </p:cNvPr>
          <p:cNvSpPr>
            <a:spLocks noGrp="1"/>
          </p:cNvSpPr>
          <p:nvPr>
            <p:ph type="title"/>
          </p:nvPr>
        </p:nvSpPr>
        <p:spPr>
          <a:xfrm>
            <a:off x="831852"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xmlns="" id="{79295F7A-996D-4504-BF3B-428BEDED042D}"/>
              </a:ext>
            </a:extLst>
          </p:cNvPr>
          <p:cNvSpPr>
            <a:spLocks noGrp="1"/>
          </p:cNvSpPr>
          <p:nvPr>
            <p:ph type="body" idx="1"/>
          </p:nvPr>
        </p:nvSpPr>
        <p:spPr>
          <a:xfrm>
            <a:off x="831852"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E49C41AB-303F-4A8D-98FE-629B102DF153}"/>
              </a:ext>
            </a:extLst>
          </p:cNvPr>
          <p:cNvSpPr>
            <a:spLocks noGrp="1"/>
          </p:cNvSpPr>
          <p:nvPr>
            <p:ph type="dt" sz="half" idx="10"/>
          </p:nvPr>
        </p:nvSpPr>
        <p:spPr/>
        <p:txBody>
          <a:bodyPr/>
          <a:lstStyle/>
          <a:p>
            <a:fld id="{F16FC842-82EB-4CEA-8F1F-5C7C514D6794}" type="datetime1">
              <a:rPr lang="en-IN" smtClean="0"/>
              <a:t>01-10-2024</a:t>
            </a:fld>
            <a:endParaRPr lang="en-IN"/>
          </a:p>
        </p:txBody>
      </p:sp>
      <p:sp>
        <p:nvSpPr>
          <p:cNvPr id="5" name="Footer Placeholder 4">
            <a:extLst>
              <a:ext uri="{FF2B5EF4-FFF2-40B4-BE49-F238E27FC236}">
                <a16:creationId xmlns:a16="http://schemas.microsoft.com/office/drawing/2014/main" xmlns="" id="{AB73FE23-B346-46DE-BC25-BC8452CBB0B1}"/>
              </a:ext>
            </a:extLst>
          </p:cNvPr>
          <p:cNvSpPr>
            <a:spLocks noGrp="1"/>
          </p:cNvSpPr>
          <p:nvPr>
            <p:ph type="ftr" sz="quarter" idx="11"/>
          </p:nvPr>
        </p:nvSpPr>
        <p:spPr/>
        <p:txBody>
          <a:bodyPr/>
          <a:lstStyle/>
          <a:p>
            <a:r>
              <a:rPr lang="en-IN"/>
              <a:t>Department of ECE</a:t>
            </a:r>
          </a:p>
        </p:txBody>
      </p:sp>
      <p:sp>
        <p:nvSpPr>
          <p:cNvPr id="6" name="Slide Number Placeholder 5">
            <a:extLst>
              <a:ext uri="{FF2B5EF4-FFF2-40B4-BE49-F238E27FC236}">
                <a16:creationId xmlns:a16="http://schemas.microsoft.com/office/drawing/2014/main" xmlns="" id="{C9D39B8C-17BA-4A2D-9C29-E48DC3FA418A}"/>
              </a:ext>
            </a:extLst>
          </p:cNvPr>
          <p:cNvSpPr>
            <a:spLocks noGrp="1"/>
          </p:cNvSpPr>
          <p:nvPr>
            <p:ph type="sldNum" sz="quarter" idx="12"/>
          </p:nvPr>
        </p:nvSpPr>
        <p:spPr/>
        <p:txBody>
          <a:bodyPr/>
          <a:lstStyle/>
          <a:p>
            <a:fld id="{D0437036-596D-4E08-B26D-B8A0A9E8EA4F}" type="slidenum">
              <a:rPr lang="en-IN" smtClean="0"/>
              <a:pPr/>
              <a:t>‹#›</a:t>
            </a:fld>
            <a:endParaRPr lang="en-IN"/>
          </a:p>
        </p:txBody>
      </p:sp>
      <p:pic>
        <p:nvPicPr>
          <p:cNvPr id="7" name="Picture 3"/>
          <p:cNvPicPr>
            <a:picLocks noChangeAspect="1" noChangeArrowheads="1"/>
          </p:cNvPicPr>
          <p:nvPr userDrawn="1"/>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8246089" y="152400"/>
            <a:ext cx="3581400" cy="956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46616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01B370C-348F-4657-B7DD-C146E73B0859}"/>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xmlns="" id="{A8FD0C38-F6C6-4D70-A4E7-545C54D3ED90}"/>
              </a:ext>
            </a:extLst>
          </p:cNvPr>
          <p:cNvSpPr>
            <a:spLocks noGrp="1"/>
          </p:cNvSpPr>
          <p:nvPr>
            <p:ph sz="half" idx="1"/>
          </p:nvPr>
        </p:nvSpPr>
        <p:spPr>
          <a:xfrm>
            <a:off x="838201"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xmlns="" id="{91C0195A-8021-4D22-B9B5-D92D70409436}"/>
              </a:ext>
            </a:extLst>
          </p:cNvPr>
          <p:cNvSpPr>
            <a:spLocks noGrp="1"/>
          </p:cNvSpPr>
          <p:nvPr>
            <p:ph sz="half" idx="2"/>
          </p:nvPr>
        </p:nvSpPr>
        <p:spPr>
          <a:xfrm>
            <a:off x="6172201"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xmlns="" id="{1254BCA9-8B74-4811-9040-98564D49757F}"/>
              </a:ext>
            </a:extLst>
          </p:cNvPr>
          <p:cNvSpPr>
            <a:spLocks noGrp="1"/>
          </p:cNvSpPr>
          <p:nvPr>
            <p:ph type="dt" sz="half" idx="10"/>
          </p:nvPr>
        </p:nvSpPr>
        <p:spPr/>
        <p:txBody>
          <a:bodyPr/>
          <a:lstStyle/>
          <a:p>
            <a:fld id="{3E404A14-67A0-4D41-A9A2-431CFEF2713C}" type="datetime1">
              <a:rPr lang="en-IN" smtClean="0"/>
              <a:t>01-10-2024</a:t>
            </a:fld>
            <a:endParaRPr lang="en-IN"/>
          </a:p>
        </p:txBody>
      </p:sp>
      <p:sp>
        <p:nvSpPr>
          <p:cNvPr id="6" name="Footer Placeholder 5">
            <a:extLst>
              <a:ext uri="{FF2B5EF4-FFF2-40B4-BE49-F238E27FC236}">
                <a16:creationId xmlns:a16="http://schemas.microsoft.com/office/drawing/2014/main" xmlns="" id="{7A0E8BB2-79A8-4D25-8F80-A6374F44AFAA}"/>
              </a:ext>
            </a:extLst>
          </p:cNvPr>
          <p:cNvSpPr>
            <a:spLocks noGrp="1"/>
          </p:cNvSpPr>
          <p:nvPr>
            <p:ph type="ftr" sz="quarter" idx="11"/>
          </p:nvPr>
        </p:nvSpPr>
        <p:spPr/>
        <p:txBody>
          <a:bodyPr/>
          <a:lstStyle/>
          <a:p>
            <a:r>
              <a:rPr lang="en-IN"/>
              <a:t>Department of ECE</a:t>
            </a:r>
          </a:p>
        </p:txBody>
      </p:sp>
      <p:sp>
        <p:nvSpPr>
          <p:cNvPr id="7" name="Slide Number Placeholder 6">
            <a:extLst>
              <a:ext uri="{FF2B5EF4-FFF2-40B4-BE49-F238E27FC236}">
                <a16:creationId xmlns:a16="http://schemas.microsoft.com/office/drawing/2014/main" xmlns="" id="{73276455-7F7D-4C13-A9A6-D3BD540FAF54}"/>
              </a:ext>
            </a:extLst>
          </p:cNvPr>
          <p:cNvSpPr>
            <a:spLocks noGrp="1"/>
          </p:cNvSpPr>
          <p:nvPr>
            <p:ph type="sldNum" sz="quarter" idx="12"/>
          </p:nvPr>
        </p:nvSpPr>
        <p:spPr/>
        <p:txBody>
          <a:bodyPr/>
          <a:lstStyle/>
          <a:p>
            <a:fld id="{D0437036-596D-4E08-B26D-B8A0A9E8EA4F}" type="slidenum">
              <a:rPr lang="en-IN" smtClean="0"/>
              <a:pPr/>
              <a:t>‹#›</a:t>
            </a:fld>
            <a:endParaRPr lang="en-IN"/>
          </a:p>
        </p:txBody>
      </p:sp>
      <p:pic>
        <p:nvPicPr>
          <p:cNvPr id="8" name="Picture 3"/>
          <p:cNvPicPr>
            <a:picLocks noChangeAspect="1" noChangeArrowheads="1"/>
          </p:cNvPicPr>
          <p:nvPr userDrawn="1"/>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8246089" y="152400"/>
            <a:ext cx="3581400" cy="956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13798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2290DE3-B4F6-453B-821F-1C6A863B90E5}"/>
              </a:ext>
            </a:extLst>
          </p:cNvPr>
          <p:cNvSpPr>
            <a:spLocks noGrp="1"/>
          </p:cNvSpPr>
          <p:nvPr>
            <p:ph type="title"/>
          </p:nvPr>
        </p:nvSpPr>
        <p:spPr>
          <a:xfrm>
            <a:off x="839789"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xmlns="" id="{876D9F8B-664E-4C6D-B332-E6723B623FC5}"/>
              </a:ext>
            </a:extLst>
          </p:cNvPr>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22600079-2BCC-432C-B48F-5B2B3D46D89F}"/>
              </a:ext>
            </a:extLst>
          </p:cNvPr>
          <p:cNvSpPr>
            <a:spLocks noGrp="1"/>
          </p:cNvSpPr>
          <p:nvPr>
            <p:ph sz="half" idx="2"/>
          </p:nvPr>
        </p:nvSpPr>
        <p:spPr>
          <a:xfrm>
            <a:off x="839789" y="2505076"/>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xmlns="" id="{6487EE36-F35E-4D33-8D14-F6B6A1734B34}"/>
              </a:ext>
            </a:extLst>
          </p:cNvPr>
          <p:cNvSpPr>
            <a:spLocks noGrp="1"/>
          </p:cNvSpPr>
          <p:nvPr>
            <p:ph type="body" sz="quarter" idx="3"/>
          </p:nvPr>
        </p:nvSpPr>
        <p:spPr>
          <a:xfrm>
            <a:off x="6172202"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EEA772E8-2FFE-4BC4-9AD4-2FCB7E81BCD0}"/>
              </a:ext>
            </a:extLst>
          </p:cNvPr>
          <p:cNvSpPr>
            <a:spLocks noGrp="1"/>
          </p:cNvSpPr>
          <p:nvPr>
            <p:ph sz="quarter" idx="4"/>
          </p:nvPr>
        </p:nvSpPr>
        <p:spPr>
          <a:xfrm>
            <a:off x="6172202" y="2505076"/>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xmlns="" id="{54087CB1-C474-41B8-A6D9-BE80045A09F6}"/>
              </a:ext>
            </a:extLst>
          </p:cNvPr>
          <p:cNvSpPr>
            <a:spLocks noGrp="1"/>
          </p:cNvSpPr>
          <p:nvPr>
            <p:ph type="dt" sz="half" idx="10"/>
          </p:nvPr>
        </p:nvSpPr>
        <p:spPr/>
        <p:txBody>
          <a:bodyPr/>
          <a:lstStyle/>
          <a:p>
            <a:fld id="{837C5AE2-0D0D-470B-889B-388F918CBF41}" type="datetime1">
              <a:rPr lang="en-IN" smtClean="0"/>
              <a:t>01-10-2024</a:t>
            </a:fld>
            <a:endParaRPr lang="en-IN"/>
          </a:p>
        </p:txBody>
      </p:sp>
      <p:sp>
        <p:nvSpPr>
          <p:cNvPr id="8" name="Footer Placeholder 7">
            <a:extLst>
              <a:ext uri="{FF2B5EF4-FFF2-40B4-BE49-F238E27FC236}">
                <a16:creationId xmlns:a16="http://schemas.microsoft.com/office/drawing/2014/main" xmlns="" id="{88DA6418-E4BC-4DFF-9134-D98236CBD2CD}"/>
              </a:ext>
            </a:extLst>
          </p:cNvPr>
          <p:cNvSpPr>
            <a:spLocks noGrp="1"/>
          </p:cNvSpPr>
          <p:nvPr>
            <p:ph type="ftr" sz="quarter" idx="11"/>
          </p:nvPr>
        </p:nvSpPr>
        <p:spPr/>
        <p:txBody>
          <a:bodyPr/>
          <a:lstStyle/>
          <a:p>
            <a:r>
              <a:rPr lang="en-IN"/>
              <a:t>Department of ECE</a:t>
            </a:r>
          </a:p>
        </p:txBody>
      </p:sp>
      <p:sp>
        <p:nvSpPr>
          <p:cNvPr id="9" name="Slide Number Placeholder 8">
            <a:extLst>
              <a:ext uri="{FF2B5EF4-FFF2-40B4-BE49-F238E27FC236}">
                <a16:creationId xmlns:a16="http://schemas.microsoft.com/office/drawing/2014/main" xmlns="" id="{B8F1A9BD-6593-471E-A9E0-99159D229BC7}"/>
              </a:ext>
            </a:extLst>
          </p:cNvPr>
          <p:cNvSpPr>
            <a:spLocks noGrp="1"/>
          </p:cNvSpPr>
          <p:nvPr>
            <p:ph type="sldNum" sz="quarter" idx="12"/>
          </p:nvPr>
        </p:nvSpPr>
        <p:spPr/>
        <p:txBody>
          <a:bodyPr/>
          <a:lstStyle/>
          <a:p>
            <a:fld id="{D0437036-596D-4E08-B26D-B8A0A9E8EA4F}" type="slidenum">
              <a:rPr lang="en-IN" smtClean="0"/>
              <a:pPr/>
              <a:t>‹#›</a:t>
            </a:fld>
            <a:endParaRPr lang="en-IN"/>
          </a:p>
        </p:txBody>
      </p:sp>
      <p:pic>
        <p:nvPicPr>
          <p:cNvPr id="10" name="Picture 3"/>
          <p:cNvPicPr>
            <a:picLocks noChangeAspect="1" noChangeArrowheads="1"/>
          </p:cNvPicPr>
          <p:nvPr userDrawn="1"/>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8246089" y="152400"/>
            <a:ext cx="3581400" cy="956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94412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3A95C9B-322B-4812-957A-9B7BCE42F1DA}"/>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xmlns="" id="{4461ADBC-3E73-43C7-8577-512C3BC55AD0}"/>
              </a:ext>
            </a:extLst>
          </p:cNvPr>
          <p:cNvSpPr>
            <a:spLocks noGrp="1"/>
          </p:cNvSpPr>
          <p:nvPr>
            <p:ph type="dt" sz="half" idx="10"/>
          </p:nvPr>
        </p:nvSpPr>
        <p:spPr/>
        <p:txBody>
          <a:bodyPr/>
          <a:lstStyle/>
          <a:p>
            <a:fld id="{514F69CC-0E4D-4101-A9A6-16B547275C8E}" type="datetime1">
              <a:rPr lang="en-IN" smtClean="0"/>
              <a:t>01-10-2024</a:t>
            </a:fld>
            <a:endParaRPr lang="en-IN"/>
          </a:p>
        </p:txBody>
      </p:sp>
      <p:sp>
        <p:nvSpPr>
          <p:cNvPr id="4" name="Footer Placeholder 3">
            <a:extLst>
              <a:ext uri="{FF2B5EF4-FFF2-40B4-BE49-F238E27FC236}">
                <a16:creationId xmlns:a16="http://schemas.microsoft.com/office/drawing/2014/main" xmlns="" id="{4F1723EA-F5F7-4774-BFB3-F6B72DC7AD18}"/>
              </a:ext>
            </a:extLst>
          </p:cNvPr>
          <p:cNvSpPr>
            <a:spLocks noGrp="1"/>
          </p:cNvSpPr>
          <p:nvPr>
            <p:ph type="ftr" sz="quarter" idx="11"/>
          </p:nvPr>
        </p:nvSpPr>
        <p:spPr/>
        <p:txBody>
          <a:bodyPr/>
          <a:lstStyle/>
          <a:p>
            <a:r>
              <a:rPr lang="en-IN"/>
              <a:t>Department of ECE</a:t>
            </a:r>
          </a:p>
        </p:txBody>
      </p:sp>
      <p:sp>
        <p:nvSpPr>
          <p:cNvPr id="5" name="Slide Number Placeholder 4">
            <a:extLst>
              <a:ext uri="{FF2B5EF4-FFF2-40B4-BE49-F238E27FC236}">
                <a16:creationId xmlns:a16="http://schemas.microsoft.com/office/drawing/2014/main" xmlns="" id="{C626812A-4C02-47CE-B9BF-84E6468E45D7}"/>
              </a:ext>
            </a:extLst>
          </p:cNvPr>
          <p:cNvSpPr>
            <a:spLocks noGrp="1"/>
          </p:cNvSpPr>
          <p:nvPr>
            <p:ph type="sldNum" sz="quarter" idx="12"/>
          </p:nvPr>
        </p:nvSpPr>
        <p:spPr/>
        <p:txBody>
          <a:bodyPr/>
          <a:lstStyle/>
          <a:p>
            <a:fld id="{D0437036-596D-4E08-B26D-B8A0A9E8EA4F}" type="slidenum">
              <a:rPr lang="en-IN" smtClean="0"/>
              <a:pPr/>
              <a:t>‹#›</a:t>
            </a:fld>
            <a:endParaRPr lang="en-IN"/>
          </a:p>
        </p:txBody>
      </p:sp>
      <p:pic>
        <p:nvPicPr>
          <p:cNvPr id="6" name="Picture 3"/>
          <p:cNvPicPr>
            <a:picLocks noChangeAspect="1" noChangeArrowheads="1"/>
          </p:cNvPicPr>
          <p:nvPr userDrawn="1"/>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8246089" y="152400"/>
            <a:ext cx="3581400" cy="956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7761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2C7A4099-3AB9-4E0A-86FF-4BE779A3A52F}"/>
              </a:ext>
            </a:extLst>
          </p:cNvPr>
          <p:cNvSpPr>
            <a:spLocks noGrp="1"/>
          </p:cNvSpPr>
          <p:nvPr>
            <p:ph type="dt" sz="half" idx="10"/>
          </p:nvPr>
        </p:nvSpPr>
        <p:spPr/>
        <p:txBody>
          <a:bodyPr/>
          <a:lstStyle/>
          <a:p>
            <a:fld id="{1EFF87F5-8070-4446-BD04-DC90FE762891}" type="datetime1">
              <a:rPr lang="en-IN" smtClean="0"/>
              <a:t>01-10-2024</a:t>
            </a:fld>
            <a:endParaRPr lang="en-IN"/>
          </a:p>
        </p:txBody>
      </p:sp>
      <p:sp>
        <p:nvSpPr>
          <p:cNvPr id="3" name="Footer Placeholder 2">
            <a:extLst>
              <a:ext uri="{FF2B5EF4-FFF2-40B4-BE49-F238E27FC236}">
                <a16:creationId xmlns:a16="http://schemas.microsoft.com/office/drawing/2014/main" xmlns="" id="{85AF0638-9636-4074-8887-4BE506D82755}"/>
              </a:ext>
            </a:extLst>
          </p:cNvPr>
          <p:cNvSpPr>
            <a:spLocks noGrp="1"/>
          </p:cNvSpPr>
          <p:nvPr>
            <p:ph type="ftr" sz="quarter" idx="11"/>
          </p:nvPr>
        </p:nvSpPr>
        <p:spPr/>
        <p:txBody>
          <a:bodyPr/>
          <a:lstStyle/>
          <a:p>
            <a:r>
              <a:rPr lang="en-IN"/>
              <a:t>Department of ECE</a:t>
            </a:r>
          </a:p>
        </p:txBody>
      </p:sp>
      <p:sp>
        <p:nvSpPr>
          <p:cNvPr id="4" name="Slide Number Placeholder 3">
            <a:extLst>
              <a:ext uri="{FF2B5EF4-FFF2-40B4-BE49-F238E27FC236}">
                <a16:creationId xmlns:a16="http://schemas.microsoft.com/office/drawing/2014/main" xmlns="" id="{B4899634-598E-495A-BD3D-E8A228382FAA}"/>
              </a:ext>
            </a:extLst>
          </p:cNvPr>
          <p:cNvSpPr>
            <a:spLocks noGrp="1"/>
          </p:cNvSpPr>
          <p:nvPr>
            <p:ph type="sldNum" sz="quarter" idx="12"/>
          </p:nvPr>
        </p:nvSpPr>
        <p:spPr/>
        <p:txBody>
          <a:bodyPr/>
          <a:lstStyle/>
          <a:p>
            <a:fld id="{D0437036-596D-4E08-B26D-B8A0A9E8EA4F}" type="slidenum">
              <a:rPr lang="en-IN" smtClean="0"/>
              <a:pPr/>
              <a:t>‹#›</a:t>
            </a:fld>
            <a:endParaRPr lang="en-IN"/>
          </a:p>
        </p:txBody>
      </p:sp>
      <p:pic>
        <p:nvPicPr>
          <p:cNvPr id="5" name="Picture 3"/>
          <p:cNvPicPr>
            <a:picLocks noChangeAspect="1" noChangeArrowheads="1"/>
          </p:cNvPicPr>
          <p:nvPr userDrawn="1"/>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8246089" y="152400"/>
            <a:ext cx="3581400" cy="956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03131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2CF55D5-80A2-4F29-B299-2ECB170F7D19}"/>
              </a:ext>
            </a:extLst>
          </p:cNvPr>
          <p:cNvSpPr>
            <a:spLocks noGrp="1"/>
          </p:cNvSpPr>
          <p:nvPr>
            <p:ph type="title"/>
          </p:nvPr>
        </p:nvSpPr>
        <p:spPr>
          <a:xfrm>
            <a:off x="839790" y="457200"/>
            <a:ext cx="3932236"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xmlns="" id="{FE645533-0C7E-4916-B97D-E1F4C3A1A80C}"/>
              </a:ext>
            </a:extLst>
          </p:cNvPr>
          <p:cNvSpPr>
            <a:spLocks noGrp="1"/>
          </p:cNvSpPr>
          <p:nvPr>
            <p:ph idx="1"/>
          </p:nvPr>
        </p:nvSpPr>
        <p:spPr>
          <a:xfrm>
            <a:off x="5183188" y="987425"/>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xmlns="" id="{45F4E747-CE71-49D7-8AFA-15512266C737}"/>
              </a:ext>
            </a:extLst>
          </p:cNvPr>
          <p:cNvSpPr>
            <a:spLocks noGrp="1"/>
          </p:cNvSpPr>
          <p:nvPr>
            <p:ph type="body" sz="half" idx="2"/>
          </p:nvPr>
        </p:nvSpPr>
        <p:spPr>
          <a:xfrm>
            <a:off x="839790" y="2057400"/>
            <a:ext cx="3932236"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63A160B4-CFF6-4C57-81D9-611E71CAF9BC}"/>
              </a:ext>
            </a:extLst>
          </p:cNvPr>
          <p:cNvSpPr>
            <a:spLocks noGrp="1"/>
          </p:cNvSpPr>
          <p:nvPr>
            <p:ph type="dt" sz="half" idx="10"/>
          </p:nvPr>
        </p:nvSpPr>
        <p:spPr/>
        <p:txBody>
          <a:bodyPr/>
          <a:lstStyle/>
          <a:p>
            <a:fld id="{20CA40D6-202F-4887-9EBD-58C030798785}" type="datetime1">
              <a:rPr lang="en-IN" smtClean="0"/>
              <a:t>01-10-2024</a:t>
            </a:fld>
            <a:endParaRPr lang="en-IN"/>
          </a:p>
        </p:txBody>
      </p:sp>
      <p:sp>
        <p:nvSpPr>
          <p:cNvPr id="6" name="Footer Placeholder 5">
            <a:extLst>
              <a:ext uri="{FF2B5EF4-FFF2-40B4-BE49-F238E27FC236}">
                <a16:creationId xmlns:a16="http://schemas.microsoft.com/office/drawing/2014/main" xmlns="" id="{B47CDD2A-CF6A-4C7D-A3FC-758F42568DD2}"/>
              </a:ext>
            </a:extLst>
          </p:cNvPr>
          <p:cNvSpPr>
            <a:spLocks noGrp="1"/>
          </p:cNvSpPr>
          <p:nvPr>
            <p:ph type="ftr" sz="quarter" idx="11"/>
          </p:nvPr>
        </p:nvSpPr>
        <p:spPr/>
        <p:txBody>
          <a:bodyPr/>
          <a:lstStyle/>
          <a:p>
            <a:r>
              <a:rPr lang="en-IN"/>
              <a:t>Department of ECE</a:t>
            </a:r>
          </a:p>
        </p:txBody>
      </p:sp>
      <p:sp>
        <p:nvSpPr>
          <p:cNvPr id="7" name="Slide Number Placeholder 6">
            <a:extLst>
              <a:ext uri="{FF2B5EF4-FFF2-40B4-BE49-F238E27FC236}">
                <a16:creationId xmlns:a16="http://schemas.microsoft.com/office/drawing/2014/main" xmlns="" id="{591E7B8F-E053-4A40-B24B-BFBBF08AF446}"/>
              </a:ext>
            </a:extLst>
          </p:cNvPr>
          <p:cNvSpPr>
            <a:spLocks noGrp="1"/>
          </p:cNvSpPr>
          <p:nvPr>
            <p:ph type="sldNum" sz="quarter" idx="12"/>
          </p:nvPr>
        </p:nvSpPr>
        <p:spPr/>
        <p:txBody>
          <a:bodyPr/>
          <a:lstStyle/>
          <a:p>
            <a:fld id="{D0437036-596D-4E08-B26D-B8A0A9E8EA4F}" type="slidenum">
              <a:rPr lang="en-IN" smtClean="0"/>
              <a:pPr/>
              <a:t>‹#›</a:t>
            </a:fld>
            <a:endParaRPr lang="en-IN"/>
          </a:p>
        </p:txBody>
      </p:sp>
      <p:pic>
        <p:nvPicPr>
          <p:cNvPr id="8" name="Picture 3"/>
          <p:cNvPicPr>
            <a:picLocks noChangeAspect="1" noChangeArrowheads="1"/>
          </p:cNvPicPr>
          <p:nvPr userDrawn="1"/>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8246089" y="152400"/>
            <a:ext cx="3581400" cy="956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473103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368324B-96E2-4983-A69A-7B5A9D4C888B}"/>
              </a:ext>
            </a:extLst>
          </p:cNvPr>
          <p:cNvSpPr>
            <a:spLocks noGrp="1"/>
          </p:cNvSpPr>
          <p:nvPr>
            <p:ph type="title"/>
          </p:nvPr>
        </p:nvSpPr>
        <p:spPr>
          <a:xfrm>
            <a:off x="839790" y="457200"/>
            <a:ext cx="3932236"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xmlns="" id="{1C9C0B07-42D5-461B-ABF3-7EE6E0DF2BE0}"/>
              </a:ext>
            </a:extLst>
          </p:cNvPr>
          <p:cNvSpPr>
            <a:spLocks noGrp="1"/>
          </p:cNvSpPr>
          <p:nvPr>
            <p:ph type="pic" idx="1"/>
          </p:nvPr>
        </p:nvSpPr>
        <p:spPr>
          <a:xfrm>
            <a:off x="5183188" y="987425"/>
            <a:ext cx="6172201"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xmlns="" id="{EB128B54-0322-44C7-8BE1-DADC14C117DC}"/>
              </a:ext>
            </a:extLst>
          </p:cNvPr>
          <p:cNvSpPr>
            <a:spLocks noGrp="1"/>
          </p:cNvSpPr>
          <p:nvPr>
            <p:ph type="body" sz="half" idx="2"/>
          </p:nvPr>
        </p:nvSpPr>
        <p:spPr>
          <a:xfrm>
            <a:off x="839790" y="2057400"/>
            <a:ext cx="3932236"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79E657A8-BAE9-484A-A8FA-4E784A9D7638}"/>
              </a:ext>
            </a:extLst>
          </p:cNvPr>
          <p:cNvSpPr>
            <a:spLocks noGrp="1"/>
          </p:cNvSpPr>
          <p:nvPr>
            <p:ph type="dt" sz="half" idx="10"/>
          </p:nvPr>
        </p:nvSpPr>
        <p:spPr/>
        <p:txBody>
          <a:bodyPr/>
          <a:lstStyle/>
          <a:p>
            <a:fld id="{36286730-F17D-4D18-81DB-E917D7C57CC1}" type="datetime1">
              <a:rPr lang="en-IN" smtClean="0"/>
              <a:t>01-10-2024</a:t>
            </a:fld>
            <a:endParaRPr lang="en-IN"/>
          </a:p>
        </p:txBody>
      </p:sp>
      <p:sp>
        <p:nvSpPr>
          <p:cNvPr id="6" name="Footer Placeholder 5">
            <a:extLst>
              <a:ext uri="{FF2B5EF4-FFF2-40B4-BE49-F238E27FC236}">
                <a16:creationId xmlns:a16="http://schemas.microsoft.com/office/drawing/2014/main" xmlns="" id="{2070796C-654A-4855-BECB-F96EDA4F24C2}"/>
              </a:ext>
            </a:extLst>
          </p:cNvPr>
          <p:cNvSpPr>
            <a:spLocks noGrp="1"/>
          </p:cNvSpPr>
          <p:nvPr>
            <p:ph type="ftr" sz="quarter" idx="11"/>
          </p:nvPr>
        </p:nvSpPr>
        <p:spPr/>
        <p:txBody>
          <a:bodyPr/>
          <a:lstStyle/>
          <a:p>
            <a:r>
              <a:rPr lang="en-IN"/>
              <a:t>Department of ECE</a:t>
            </a:r>
          </a:p>
        </p:txBody>
      </p:sp>
      <p:sp>
        <p:nvSpPr>
          <p:cNvPr id="7" name="Slide Number Placeholder 6">
            <a:extLst>
              <a:ext uri="{FF2B5EF4-FFF2-40B4-BE49-F238E27FC236}">
                <a16:creationId xmlns:a16="http://schemas.microsoft.com/office/drawing/2014/main" xmlns="" id="{9B209C97-D8CB-4D5C-B239-24056269C138}"/>
              </a:ext>
            </a:extLst>
          </p:cNvPr>
          <p:cNvSpPr>
            <a:spLocks noGrp="1"/>
          </p:cNvSpPr>
          <p:nvPr>
            <p:ph type="sldNum" sz="quarter" idx="12"/>
          </p:nvPr>
        </p:nvSpPr>
        <p:spPr/>
        <p:txBody>
          <a:bodyPr/>
          <a:lstStyle/>
          <a:p>
            <a:fld id="{D0437036-596D-4E08-B26D-B8A0A9E8EA4F}" type="slidenum">
              <a:rPr lang="en-IN" smtClean="0"/>
              <a:pPr/>
              <a:t>‹#›</a:t>
            </a:fld>
            <a:endParaRPr lang="en-IN"/>
          </a:p>
        </p:txBody>
      </p:sp>
      <p:pic>
        <p:nvPicPr>
          <p:cNvPr id="8" name="Picture 3"/>
          <p:cNvPicPr>
            <a:picLocks noChangeAspect="1" noChangeArrowheads="1"/>
          </p:cNvPicPr>
          <p:nvPr userDrawn="1"/>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8246089" y="152400"/>
            <a:ext cx="3581400" cy="956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097957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
            <a:lum/>
          </a:blip>
          <a:srcRect/>
          <a:stretch>
            <a:fillRect l="20000" t="35000" r="20000" b="30000"/>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209BB0FD-8551-4B93-983B-5EE54FD4081C}"/>
              </a:ext>
            </a:extLst>
          </p:cNvPr>
          <p:cNvSpPr>
            <a:spLocks noGrp="1"/>
          </p:cNvSpPr>
          <p:nvPr>
            <p:ph type="title"/>
          </p:nvPr>
        </p:nvSpPr>
        <p:spPr>
          <a:xfrm>
            <a:off x="838202"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IN" dirty="0"/>
          </a:p>
        </p:txBody>
      </p:sp>
      <p:sp>
        <p:nvSpPr>
          <p:cNvPr id="3" name="Text Placeholder 2">
            <a:extLst>
              <a:ext uri="{FF2B5EF4-FFF2-40B4-BE49-F238E27FC236}">
                <a16:creationId xmlns:a16="http://schemas.microsoft.com/office/drawing/2014/main" xmlns="" id="{F09BD197-525D-4BD2-B2FD-846876636F66}"/>
              </a:ext>
            </a:extLst>
          </p:cNvPr>
          <p:cNvSpPr>
            <a:spLocks noGrp="1"/>
          </p:cNvSpPr>
          <p:nvPr>
            <p:ph type="body" idx="1"/>
          </p:nvPr>
        </p:nvSpPr>
        <p:spPr>
          <a:xfrm>
            <a:off x="838202"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xmlns="" id="{7ACE9FB2-1911-4E08-855F-D9BC1AE7075E}"/>
              </a:ext>
            </a:extLst>
          </p:cNvPr>
          <p:cNvSpPr>
            <a:spLocks noGrp="1"/>
          </p:cNvSpPr>
          <p:nvPr>
            <p:ph type="dt" sz="half" idx="2"/>
          </p:nvPr>
        </p:nvSpPr>
        <p:spPr>
          <a:xfrm>
            <a:off x="838201"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ED8AE3-0328-4DCF-881F-04725082448F}" type="datetime1">
              <a:rPr lang="en-IN" smtClean="0"/>
              <a:t>01-10-2024</a:t>
            </a:fld>
            <a:endParaRPr lang="en-IN"/>
          </a:p>
        </p:txBody>
      </p:sp>
      <p:sp>
        <p:nvSpPr>
          <p:cNvPr id="5" name="Footer Placeholder 4">
            <a:extLst>
              <a:ext uri="{FF2B5EF4-FFF2-40B4-BE49-F238E27FC236}">
                <a16:creationId xmlns:a16="http://schemas.microsoft.com/office/drawing/2014/main" xmlns="" id="{109D6352-2E97-44EC-A991-510B44D80ABE}"/>
              </a:ext>
            </a:extLst>
          </p:cNvPr>
          <p:cNvSpPr>
            <a:spLocks noGrp="1"/>
          </p:cNvSpPr>
          <p:nvPr>
            <p:ph type="ftr" sz="quarter" idx="3"/>
          </p:nvPr>
        </p:nvSpPr>
        <p:spPr>
          <a:xfrm>
            <a:off x="4038602"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IN"/>
              <a:t>Department of ECE</a:t>
            </a:r>
          </a:p>
        </p:txBody>
      </p:sp>
      <p:sp>
        <p:nvSpPr>
          <p:cNvPr id="6" name="Slide Number Placeholder 5">
            <a:extLst>
              <a:ext uri="{FF2B5EF4-FFF2-40B4-BE49-F238E27FC236}">
                <a16:creationId xmlns:a16="http://schemas.microsoft.com/office/drawing/2014/main" xmlns="" id="{0F55D9D1-17F0-4483-8FF5-4EF59365FDD3}"/>
              </a:ext>
            </a:extLst>
          </p:cNvPr>
          <p:cNvSpPr>
            <a:spLocks noGrp="1"/>
          </p:cNvSpPr>
          <p:nvPr>
            <p:ph type="sldNum" sz="quarter" idx="4"/>
          </p:nvPr>
        </p:nvSpPr>
        <p:spPr>
          <a:xfrm>
            <a:off x="8610601"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437036-596D-4E08-B26D-B8A0A9E8EA4F}" type="slidenum">
              <a:rPr lang="en-IN" smtClean="0"/>
              <a:pPr/>
              <a:t>‹#›</a:t>
            </a:fld>
            <a:endParaRPr lang="en-IN"/>
          </a:p>
        </p:txBody>
      </p:sp>
      <p:pic>
        <p:nvPicPr>
          <p:cNvPr id="7" name="Picture 6" descr="BANNER7672-ATME Logo Banner 1600 x 380.jpg">
            <a:extLst>
              <a:ext uri="{FF2B5EF4-FFF2-40B4-BE49-F238E27FC236}">
                <a16:creationId xmlns:a16="http://schemas.microsoft.com/office/drawing/2014/main" xmlns="" id="{8778A840-F0BE-4612-BD8B-33C7EB02DEF5}"/>
              </a:ext>
            </a:extLst>
          </p:cNvPr>
          <p:cNvPicPr>
            <a:picLocks noChangeAspect="1"/>
          </p:cNvPicPr>
          <p:nvPr/>
        </p:nvPicPr>
        <p:blipFill>
          <a:blip r:embed="rId14" cstate="print"/>
          <a:stretch>
            <a:fillRect/>
          </a:stretch>
        </p:blipFill>
        <p:spPr>
          <a:xfrm>
            <a:off x="343144" y="160338"/>
            <a:ext cx="2778128" cy="865962"/>
          </a:xfrm>
          <a:prstGeom prst="rect">
            <a:avLst/>
          </a:prstGeom>
        </p:spPr>
      </p:pic>
      <p:pic>
        <p:nvPicPr>
          <p:cNvPr id="8" name="Picture 7">
            <a:extLst>
              <a:ext uri="{FF2B5EF4-FFF2-40B4-BE49-F238E27FC236}">
                <a16:creationId xmlns:a16="http://schemas.microsoft.com/office/drawing/2014/main" xmlns="" id="{6ED24D42-2066-4550-BEB5-7E8B08841BBC}"/>
              </a:ext>
            </a:extLst>
          </p:cNvPr>
          <p:cNvPicPr/>
          <p:nvPr/>
        </p:nvPicPr>
        <p:blipFill>
          <a:blip r:embed="rId15">
            <a:extLst>
              <a:ext uri="{28A0092B-C50C-407E-A947-70E740481C1C}">
                <a14:useLocalDpi xmlns:a14="http://schemas.microsoft.com/office/drawing/2010/main" val="0"/>
              </a:ext>
            </a:extLst>
          </a:blip>
          <a:srcRect/>
          <a:stretch>
            <a:fillRect/>
          </a:stretch>
        </p:blipFill>
        <p:spPr bwMode="auto">
          <a:xfrm>
            <a:off x="8381148" y="240750"/>
            <a:ext cx="891166" cy="892800"/>
          </a:xfrm>
          <a:prstGeom prst="rect">
            <a:avLst/>
          </a:prstGeom>
          <a:noFill/>
          <a:ln>
            <a:noFill/>
          </a:ln>
        </p:spPr>
      </p:pic>
      <p:pic>
        <p:nvPicPr>
          <p:cNvPr id="9" name="Google Shape;55;p13">
            <a:extLst>
              <a:ext uri="{FF2B5EF4-FFF2-40B4-BE49-F238E27FC236}">
                <a16:creationId xmlns:a16="http://schemas.microsoft.com/office/drawing/2014/main" xmlns="" id="{2E269352-740F-43FD-A4DF-C4253321E4FA}"/>
              </a:ext>
            </a:extLst>
          </p:cNvPr>
          <p:cNvPicPr/>
          <p:nvPr/>
        </p:nvPicPr>
        <p:blipFill>
          <a:blip r:embed="rId16">
            <a:alphaModFix/>
          </a:blip>
          <a:stretch>
            <a:fillRect/>
          </a:stretch>
        </p:blipFill>
        <p:spPr>
          <a:xfrm>
            <a:off x="9372602" y="262664"/>
            <a:ext cx="742949" cy="782891"/>
          </a:xfrm>
          <a:prstGeom prst="rect">
            <a:avLst/>
          </a:prstGeom>
          <a:noFill/>
          <a:ln>
            <a:noFill/>
          </a:ln>
        </p:spPr>
      </p:pic>
      <p:pic>
        <p:nvPicPr>
          <p:cNvPr id="10" name="Picture 9">
            <a:extLst>
              <a:ext uri="{FF2B5EF4-FFF2-40B4-BE49-F238E27FC236}">
                <a16:creationId xmlns:a16="http://schemas.microsoft.com/office/drawing/2014/main" xmlns="" id="{BBF9716D-CE03-444A-B49E-07A2CA4F8A85}"/>
              </a:ext>
            </a:extLst>
          </p:cNvPr>
          <p:cNvPicPr/>
          <p:nvPr/>
        </p:nvPicPr>
        <p:blipFill>
          <a:blip r:embed="rId17">
            <a:extLst>
              <a:ext uri="{28A0092B-C50C-407E-A947-70E740481C1C}">
                <a14:useLocalDpi xmlns:a14="http://schemas.microsoft.com/office/drawing/2010/main" val="0"/>
              </a:ext>
            </a:extLst>
          </a:blip>
          <a:srcRect/>
          <a:stretch>
            <a:fillRect/>
          </a:stretch>
        </p:blipFill>
        <p:spPr bwMode="auto">
          <a:xfrm>
            <a:off x="10316127" y="243410"/>
            <a:ext cx="1227931" cy="782890"/>
          </a:xfrm>
          <a:prstGeom prst="rect">
            <a:avLst/>
          </a:prstGeom>
          <a:noFill/>
        </p:spPr>
      </p:pic>
    </p:spTree>
    <p:extLst>
      <p:ext uri="{BB962C8B-B14F-4D97-AF65-F5344CB8AC3E}">
        <p14:creationId xmlns:p14="http://schemas.microsoft.com/office/powerpoint/2010/main" val="2203417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879419F-062E-467E-823C-BB5520B12355}"/>
              </a:ext>
            </a:extLst>
          </p:cNvPr>
          <p:cNvSpPr>
            <a:spLocks noGrp="1"/>
          </p:cNvSpPr>
          <p:nvPr>
            <p:ph type="ctrTitle"/>
          </p:nvPr>
        </p:nvSpPr>
        <p:spPr>
          <a:xfrm>
            <a:off x="1106826" y="1891430"/>
            <a:ext cx="10089932" cy="2326386"/>
          </a:xfrm>
          <a:effectLst>
            <a:softEdge rad="635000"/>
          </a:effectLst>
        </p:spPr>
        <p:txBody>
          <a:bodyPr>
            <a:normAutofit fontScale="90000"/>
          </a:bodyPr>
          <a:lstStyle/>
          <a:p>
            <a:pPr>
              <a:lnSpc>
                <a:spcPct val="100000"/>
              </a:lnSpc>
            </a:pP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b="1" dirty="0" smtClean="0">
                <a:solidFill>
                  <a:srgbClr val="FF0000"/>
                </a:solidFill>
                <a:latin typeface="Algerian" pitchFamily="82" charset="0"/>
              </a:rPr>
              <a:t/>
            </a:r>
            <a:br>
              <a:rPr lang="en-IN" b="1" dirty="0" smtClean="0">
                <a:solidFill>
                  <a:srgbClr val="FF0000"/>
                </a:solidFill>
                <a:latin typeface="Algerian" pitchFamily="82" charset="0"/>
              </a:rPr>
            </a:br>
            <a:r>
              <a:rPr lang="en-IN" sz="4400" b="1" dirty="0" smtClean="0">
                <a:solidFill>
                  <a:srgbClr val="002060"/>
                </a:solidFill>
                <a:latin typeface="Bookman Old Style" pitchFamily="18" charset="0"/>
              </a:rPr>
              <a:t>T</a:t>
            </a:r>
            <a:r>
              <a:rPr lang="en-IN" sz="4400" dirty="0" smtClean="0">
                <a:solidFill>
                  <a:srgbClr val="002060"/>
                </a:solidFill>
                <a:latin typeface="Bookman Old Style" pitchFamily="18" charset="0"/>
              </a:rPr>
              <a:t>echnological </a:t>
            </a:r>
            <a:r>
              <a:rPr lang="en-IN" sz="4400" b="1" dirty="0" smtClean="0">
                <a:solidFill>
                  <a:srgbClr val="002060"/>
                </a:solidFill>
                <a:latin typeface="Bookman Old Style" pitchFamily="18" charset="0"/>
              </a:rPr>
              <a:t>I</a:t>
            </a:r>
            <a:r>
              <a:rPr lang="en-IN" sz="4400" dirty="0" smtClean="0">
                <a:solidFill>
                  <a:srgbClr val="002060"/>
                </a:solidFill>
                <a:latin typeface="Bookman Old Style" pitchFamily="18" charset="0"/>
              </a:rPr>
              <a:t>nnovation and </a:t>
            </a:r>
            <a:r>
              <a:rPr lang="en-IN" sz="4400" b="1" dirty="0" smtClean="0">
                <a:solidFill>
                  <a:srgbClr val="002060"/>
                </a:solidFill>
                <a:latin typeface="Bookman Old Style" pitchFamily="18" charset="0"/>
              </a:rPr>
              <a:t>M</a:t>
            </a:r>
            <a:r>
              <a:rPr lang="en-IN" sz="4400" dirty="0" smtClean="0">
                <a:solidFill>
                  <a:srgbClr val="002060"/>
                </a:solidFill>
                <a:latin typeface="Bookman Old Style" pitchFamily="18" charset="0"/>
              </a:rPr>
              <a:t>anagement </a:t>
            </a:r>
            <a:r>
              <a:rPr lang="en-IN" sz="4400" b="1" dirty="0" smtClean="0">
                <a:solidFill>
                  <a:srgbClr val="002060"/>
                </a:solidFill>
                <a:latin typeface="Bookman Old Style" pitchFamily="18" charset="0"/>
              </a:rPr>
              <a:t>E</a:t>
            </a:r>
            <a:r>
              <a:rPr lang="en-IN" sz="4400" dirty="0" smtClean="0">
                <a:solidFill>
                  <a:srgbClr val="002060"/>
                </a:solidFill>
                <a:latin typeface="Bookman Old Style" pitchFamily="18" charset="0"/>
              </a:rPr>
              <a:t>ntrepreneurship </a:t>
            </a:r>
            <a:br>
              <a:rPr lang="en-IN" sz="4400" dirty="0" smtClean="0">
                <a:solidFill>
                  <a:srgbClr val="002060"/>
                </a:solidFill>
                <a:latin typeface="Bookman Old Style" pitchFamily="18" charset="0"/>
              </a:rPr>
            </a:br>
            <a:r>
              <a:rPr lang="en-IN" sz="3600" b="1" dirty="0" smtClean="0">
                <a:solidFill>
                  <a:srgbClr val="FF0000"/>
                </a:solidFill>
                <a:latin typeface="Bookman Old Style" pitchFamily="18" charset="0"/>
              </a:rPr>
              <a:t>BEC501</a:t>
            </a:r>
            <a:r>
              <a:rPr lang="en-IN" sz="5300" dirty="0" smtClean="0">
                <a:solidFill>
                  <a:srgbClr val="00B0F0"/>
                </a:solidFill>
              </a:rPr>
              <a:t>	</a:t>
            </a:r>
            <a:endParaRPr lang="en-IN" sz="2700" b="1" dirty="0"/>
          </a:p>
        </p:txBody>
      </p:sp>
      <p:sp>
        <p:nvSpPr>
          <p:cNvPr id="5" name="Footer Placeholder 4">
            <a:extLst>
              <a:ext uri="{FF2B5EF4-FFF2-40B4-BE49-F238E27FC236}">
                <a16:creationId xmlns:a16="http://schemas.microsoft.com/office/drawing/2014/main" xmlns="" id="{43273924-F9BC-426C-B843-DD38BCB6E16B}"/>
              </a:ext>
            </a:extLst>
          </p:cNvPr>
          <p:cNvSpPr>
            <a:spLocks noGrp="1"/>
          </p:cNvSpPr>
          <p:nvPr>
            <p:ph type="ftr" sz="quarter" idx="11"/>
          </p:nvPr>
        </p:nvSpPr>
        <p:spPr/>
        <p:txBody>
          <a:bodyPr/>
          <a:lstStyle/>
          <a:p>
            <a:r>
              <a:rPr lang="en-IN"/>
              <a:t>Department of ECE</a:t>
            </a:r>
          </a:p>
        </p:txBody>
      </p:sp>
      <p:sp>
        <p:nvSpPr>
          <p:cNvPr id="6" name="Slide Number Placeholder 5">
            <a:extLst>
              <a:ext uri="{FF2B5EF4-FFF2-40B4-BE49-F238E27FC236}">
                <a16:creationId xmlns:a16="http://schemas.microsoft.com/office/drawing/2014/main" xmlns="" id="{774E644C-BD7D-4225-BCAD-4F309745DC5A}"/>
              </a:ext>
            </a:extLst>
          </p:cNvPr>
          <p:cNvSpPr>
            <a:spLocks noGrp="1"/>
          </p:cNvSpPr>
          <p:nvPr>
            <p:ph type="sldNum" sz="quarter" idx="12"/>
          </p:nvPr>
        </p:nvSpPr>
        <p:spPr/>
        <p:txBody>
          <a:bodyPr/>
          <a:lstStyle/>
          <a:p>
            <a:fld id="{D0437036-596D-4E08-B26D-B8A0A9E8EA4F}" type="slidenum">
              <a:rPr lang="en-IN" smtClean="0"/>
              <a:pPr/>
              <a:t>1</a:t>
            </a:fld>
            <a:endParaRPr lang="en-IN" dirty="0"/>
          </a:p>
        </p:txBody>
      </p:sp>
    </p:spTree>
    <p:extLst>
      <p:ext uri="{BB962C8B-B14F-4D97-AF65-F5344CB8AC3E}">
        <p14:creationId xmlns:p14="http://schemas.microsoft.com/office/powerpoint/2010/main" val="2427744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5349" y="1916484"/>
            <a:ext cx="5762092" cy="1569660"/>
          </a:xfrm>
          <a:prstGeom prst="rect">
            <a:avLst/>
          </a:prstGeom>
        </p:spPr>
        <p:txBody>
          <a:bodyPr wrap="square">
            <a:spAutoFit/>
          </a:bodyPr>
          <a:lstStyle/>
          <a:p>
            <a:pPr algn="just"/>
            <a:r>
              <a:rPr lang="en-US" dirty="0" smtClean="0"/>
              <a:t> </a:t>
            </a:r>
            <a:r>
              <a:rPr lang="en-US" sz="2400" b="1" dirty="0" smtClean="0">
                <a:solidFill>
                  <a:srgbClr val="002060"/>
                </a:solidFill>
              </a:rPr>
              <a:t>1</a:t>
            </a:r>
            <a:r>
              <a:rPr lang="en-US" sz="2000" b="1" dirty="0" smtClean="0">
                <a:solidFill>
                  <a:srgbClr val="002060"/>
                </a:solidFill>
              </a:rPr>
              <a:t>. </a:t>
            </a:r>
            <a:r>
              <a:rPr lang="en-US" sz="2400" b="1" dirty="0" smtClean="0">
                <a:solidFill>
                  <a:srgbClr val="002060"/>
                </a:solidFill>
              </a:rPr>
              <a:t>Principles of Management </a:t>
            </a:r>
            <a:endParaRPr lang="en-US" sz="2400" b="1" dirty="0">
              <a:solidFill>
                <a:srgbClr val="002060"/>
              </a:solidFill>
            </a:endParaRPr>
          </a:p>
          <a:p>
            <a:pPr algn="just"/>
            <a:r>
              <a:rPr lang="en-US" sz="2400" b="1" dirty="0" smtClean="0">
                <a:solidFill>
                  <a:srgbClr val="FF0000"/>
                </a:solidFill>
              </a:rPr>
              <a:t>P.C </a:t>
            </a:r>
            <a:r>
              <a:rPr lang="en-US" sz="2400" b="1" dirty="0" err="1" smtClean="0">
                <a:solidFill>
                  <a:srgbClr val="FF0000"/>
                </a:solidFill>
              </a:rPr>
              <a:t>Tripathi</a:t>
            </a:r>
            <a:r>
              <a:rPr lang="en-US" sz="2400" b="1" dirty="0" smtClean="0">
                <a:solidFill>
                  <a:srgbClr val="FF0000"/>
                </a:solidFill>
              </a:rPr>
              <a:t>, </a:t>
            </a:r>
            <a:r>
              <a:rPr lang="en-US" sz="2400" b="1" dirty="0" smtClean="0">
                <a:solidFill>
                  <a:srgbClr val="00B050"/>
                </a:solidFill>
              </a:rPr>
              <a:t>P.N Reddy</a:t>
            </a:r>
          </a:p>
          <a:p>
            <a:pPr algn="just"/>
            <a:r>
              <a:rPr lang="en-US" sz="2400" b="1" dirty="0" smtClean="0">
                <a:solidFill>
                  <a:srgbClr val="0070C0"/>
                </a:solidFill>
              </a:rPr>
              <a:t>McGraw Hill Education</a:t>
            </a:r>
            <a:r>
              <a:rPr lang="en-US" sz="2400" b="1" dirty="0" smtClean="0"/>
              <a:t>, </a:t>
            </a:r>
            <a:r>
              <a:rPr lang="en-US" sz="2400" b="1" dirty="0" smtClean="0">
                <a:solidFill>
                  <a:srgbClr val="00B050"/>
                </a:solidFill>
              </a:rPr>
              <a:t>6</a:t>
            </a:r>
            <a:r>
              <a:rPr lang="en-US" sz="2400" b="1" baseline="30000" dirty="0" smtClean="0">
                <a:solidFill>
                  <a:srgbClr val="00B050"/>
                </a:solidFill>
              </a:rPr>
              <a:t>th</a:t>
            </a:r>
            <a:r>
              <a:rPr lang="en-US" sz="2400" b="1" dirty="0" smtClean="0">
                <a:solidFill>
                  <a:srgbClr val="00B050"/>
                </a:solidFill>
              </a:rPr>
              <a:t> Edition</a:t>
            </a:r>
            <a:r>
              <a:rPr lang="en-US" sz="2400" b="1" dirty="0" smtClean="0"/>
              <a:t>, </a:t>
            </a:r>
            <a:r>
              <a:rPr lang="en-US" sz="2400" b="1" dirty="0" smtClean="0">
                <a:solidFill>
                  <a:schemeClr val="accent5">
                    <a:lumMod val="50000"/>
                  </a:schemeClr>
                </a:solidFill>
              </a:rPr>
              <a:t>2017</a:t>
            </a:r>
            <a:r>
              <a:rPr lang="en-US" sz="2400" b="1" dirty="0" smtClean="0"/>
              <a:t>. </a:t>
            </a:r>
          </a:p>
          <a:p>
            <a:pPr algn="just"/>
            <a:r>
              <a:rPr lang="en-US" sz="2400" b="1" dirty="0" smtClean="0"/>
              <a:t>ISBN-13:978-93-5260-535-4. </a:t>
            </a:r>
          </a:p>
        </p:txBody>
      </p:sp>
      <p:sp>
        <p:nvSpPr>
          <p:cNvPr id="3" name="Rectangle 2"/>
          <p:cNvSpPr/>
          <p:nvPr/>
        </p:nvSpPr>
        <p:spPr>
          <a:xfrm>
            <a:off x="248780" y="1252696"/>
            <a:ext cx="6001708" cy="535531"/>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p>
            <a:pPr>
              <a:lnSpc>
                <a:spcPct val="90000"/>
              </a:lnSpc>
              <a:spcBef>
                <a:spcPct val="0"/>
              </a:spcBef>
            </a:pPr>
            <a:r>
              <a:rPr lang="en-US" sz="3200" b="1" dirty="0">
                <a:solidFill>
                  <a:srgbClr val="002060"/>
                </a:solidFill>
                <a:latin typeface="Times New Roman"/>
                <a:ea typeface="+mj-ea"/>
                <a:cs typeface="Times New Roman"/>
              </a:rPr>
              <a:t>Text Books</a:t>
            </a:r>
          </a:p>
        </p:txBody>
      </p:sp>
      <p:pic>
        <p:nvPicPr>
          <p:cNvPr id="2050" name="Picture 2" descr="C:\Users\pky\Downloads\WhatsApp Image 2024-05-02 at 12.27.35 PM (1).jpe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6200000">
            <a:off x="6572218" y="2031625"/>
            <a:ext cx="5430034" cy="3872176"/>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r>
              <a:rPr lang="en-IN" smtClean="0"/>
              <a:t>Department of ECE</a:t>
            </a:r>
            <a:endParaRPr lang="en-IN"/>
          </a:p>
        </p:txBody>
      </p:sp>
      <p:sp>
        <p:nvSpPr>
          <p:cNvPr id="5" name="Slide Number Placeholder 4"/>
          <p:cNvSpPr>
            <a:spLocks noGrp="1"/>
          </p:cNvSpPr>
          <p:nvPr>
            <p:ph type="sldNum" sz="quarter" idx="12"/>
          </p:nvPr>
        </p:nvSpPr>
        <p:spPr/>
        <p:txBody>
          <a:bodyPr/>
          <a:lstStyle/>
          <a:p>
            <a:fld id="{D0437036-596D-4E08-B26D-B8A0A9E8EA4F}" type="slidenum">
              <a:rPr lang="en-IN" smtClean="0"/>
              <a:pPr/>
              <a:t>10</a:t>
            </a:fld>
            <a:endParaRPr lang="en-IN"/>
          </a:p>
        </p:txBody>
      </p:sp>
    </p:spTree>
    <p:extLst>
      <p:ext uri="{BB962C8B-B14F-4D97-AF65-F5344CB8AC3E}">
        <p14:creationId xmlns:p14="http://schemas.microsoft.com/office/powerpoint/2010/main" val="25422507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5349" y="1910220"/>
            <a:ext cx="6250608" cy="1938992"/>
          </a:xfrm>
          <a:prstGeom prst="rect">
            <a:avLst/>
          </a:prstGeom>
        </p:spPr>
        <p:txBody>
          <a:bodyPr wrap="square">
            <a:spAutoFit/>
          </a:bodyPr>
          <a:lstStyle/>
          <a:p>
            <a:pPr algn="just"/>
            <a:r>
              <a:rPr lang="en-US" sz="2400" b="1" dirty="0">
                <a:solidFill>
                  <a:srgbClr val="002060"/>
                </a:solidFill>
              </a:rPr>
              <a:t>2. Entrepreneurship Development </a:t>
            </a:r>
            <a:r>
              <a:rPr lang="en-US" sz="2400" b="1" dirty="0" smtClean="0">
                <a:solidFill>
                  <a:srgbClr val="002060"/>
                </a:solidFill>
              </a:rPr>
              <a:t>and Small </a:t>
            </a:r>
            <a:r>
              <a:rPr lang="en-US" sz="2400" b="1" dirty="0">
                <a:solidFill>
                  <a:srgbClr val="002060"/>
                </a:solidFill>
              </a:rPr>
              <a:t>Business </a:t>
            </a:r>
            <a:r>
              <a:rPr lang="en-US" sz="2400" b="1" dirty="0" smtClean="0">
                <a:solidFill>
                  <a:srgbClr val="002060"/>
                </a:solidFill>
              </a:rPr>
              <a:t>Enterprises</a:t>
            </a:r>
            <a:r>
              <a:rPr lang="en-US" dirty="0" smtClean="0"/>
              <a:t> </a:t>
            </a:r>
          </a:p>
          <a:p>
            <a:pPr algn="just"/>
            <a:r>
              <a:rPr lang="en-US" sz="2400" b="1" dirty="0" err="1">
                <a:solidFill>
                  <a:srgbClr val="FF0000"/>
                </a:solidFill>
              </a:rPr>
              <a:t>Poornima</a:t>
            </a:r>
            <a:r>
              <a:rPr lang="en-US" sz="2400" b="1" dirty="0">
                <a:solidFill>
                  <a:srgbClr val="FF0000"/>
                </a:solidFill>
              </a:rPr>
              <a:t> M </a:t>
            </a:r>
            <a:r>
              <a:rPr lang="en-US" sz="2400" b="1" dirty="0" err="1">
                <a:solidFill>
                  <a:srgbClr val="FF0000"/>
                </a:solidFill>
              </a:rPr>
              <a:t>Charantimath</a:t>
            </a:r>
            <a:endParaRPr lang="en-US" sz="2400" b="1" dirty="0">
              <a:solidFill>
                <a:srgbClr val="FF0000"/>
              </a:solidFill>
            </a:endParaRPr>
          </a:p>
          <a:p>
            <a:pPr algn="just"/>
            <a:r>
              <a:rPr lang="en-US" sz="2400" b="1" dirty="0">
                <a:solidFill>
                  <a:srgbClr val="0070C0"/>
                </a:solidFill>
              </a:rPr>
              <a:t>Pearson Education </a:t>
            </a:r>
            <a:r>
              <a:rPr lang="en-US" sz="2400" b="1" dirty="0">
                <a:solidFill>
                  <a:srgbClr val="002060"/>
                </a:solidFill>
              </a:rPr>
              <a:t>2008</a:t>
            </a:r>
          </a:p>
          <a:p>
            <a:pPr algn="just"/>
            <a:r>
              <a:rPr lang="en-US" sz="2400" b="1" dirty="0"/>
              <a:t>ISBN 978-81-7758-260-4</a:t>
            </a:r>
            <a:r>
              <a:rPr lang="en-US" dirty="0" smtClean="0"/>
              <a:t>.</a:t>
            </a:r>
          </a:p>
        </p:txBody>
      </p:sp>
      <p:sp>
        <p:nvSpPr>
          <p:cNvPr id="3" name="Rectangle 2"/>
          <p:cNvSpPr/>
          <p:nvPr/>
        </p:nvSpPr>
        <p:spPr>
          <a:xfrm>
            <a:off x="248780" y="1252696"/>
            <a:ext cx="7780404" cy="535531"/>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p>
            <a:pPr>
              <a:lnSpc>
                <a:spcPct val="90000"/>
              </a:lnSpc>
              <a:spcBef>
                <a:spcPct val="0"/>
              </a:spcBef>
            </a:pPr>
            <a:r>
              <a:rPr lang="en-US" sz="3200" b="1" dirty="0">
                <a:solidFill>
                  <a:srgbClr val="002060"/>
                </a:solidFill>
                <a:latin typeface="Times New Roman"/>
                <a:ea typeface="+mj-ea"/>
                <a:cs typeface="Times New Roman"/>
              </a:rPr>
              <a:t>Text Books</a:t>
            </a:r>
          </a:p>
        </p:txBody>
      </p:sp>
      <p:pic>
        <p:nvPicPr>
          <p:cNvPr id="1026" name="Picture 2" descr="C:\Users\pky\Downloads\WhatsApp Image 2024-05-02 at 12.27.36 PM.jpe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41918" y="1252696"/>
            <a:ext cx="3895594" cy="5498795"/>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r>
              <a:rPr lang="en-IN" smtClean="0"/>
              <a:t>Department of ECE</a:t>
            </a:r>
            <a:endParaRPr lang="en-IN"/>
          </a:p>
        </p:txBody>
      </p:sp>
      <p:sp>
        <p:nvSpPr>
          <p:cNvPr id="5" name="Slide Number Placeholder 4"/>
          <p:cNvSpPr>
            <a:spLocks noGrp="1"/>
          </p:cNvSpPr>
          <p:nvPr>
            <p:ph type="sldNum" sz="quarter" idx="12"/>
          </p:nvPr>
        </p:nvSpPr>
        <p:spPr/>
        <p:txBody>
          <a:bodyPr/>
          <a:lstStyle/>
          <a:p>
            <a:fld id="{D0437036-596D-4E08-B26D-B8A0A9E8EA4F}" type="slidenum">
              <a:rPr lang="en-IN" smtClean="0"/>
              <a:pPr/>
              <a:t>11</a:t>
            </a:fld>
            <a:endParaRPr lang="en-IN"/>
          </a:p>
        </p:txBody>
      </p:sp>
    </p:spTree>
    <p:extLst>
      <p:ext uri="{BB962C8B-B14F-4D97-AF65-F5344CB8AC3E}">
        <p14:creationId xmlns:p14="http://schemas.microsoft.com/office/powerpoint/2010/main" val="39076098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48780" y="1252696"/>
            <a:ext cx="7780404" cy="535531"/>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p>
            <a:pPr>
              <a:lnSpc>
                <a:spcPct val="90000"/>
              </a:lnSpc>
              <a:spcBef>
                <a:spcPct val="0"/>
              </a:spcBef>
            </a:pPr>
            <a:r>
              <a:rPr lang="en-US" sz="3200" b="1" dirty="0">
                <a:solidFill>
                  <a:srgbClr val="002060"/>
                </a:solidFill>
                <a:latin typeface="Times New Roman"/>
                <a:ea typeface="+mj-ea"/>
                <a:cs typeface="Times New Roman"/>
              </a:rPr>
              <a:t>Text Books</a:t>
            </a:r>
          </a:p>
        </p:txBody>
      </p:sp>
      <p:sp>
        <p:nvSpPr>
          <p:cNvPr id="4" name="Footer Placeholder 3"/>
          <p:cNvSpPr>
            <a:spLocks noGrp="1"/>
          </p:cNvSpPr>
          <p:nvPr>
            <p:ph type="ftr" sz="quarter" idx="11"/>
          </p:nvPr>
        </p:nvSpPr>
        <p:spPr/>
        <p:txBody>
          <a:bodyPr/>
          <a:lstStyle/>
          <a:p>
            <a:r>
              <a:rPr lang="en-IN" smtClean="0"/>
              <a:t>Department of ECE</a:t>
            </a:r>
            <a:endParaRPr lang="en-IN"/>
          </a:p>
        </p:txBody>
      </p:sp>
      <p:sp>
        <p:nvSpPr>
          <p:cNvPr id="5" name="Slide Number Placeholder 4"/>
          <p:cNvSpPr>
            <a:spLocks noGrp="1"/>
          </p:cNvSpPr>
          <p:nvPr>
            <p:ph type="sldNum" sz="quarter" idx="12"/>
          </p:nvPr>
        </p:nvSpPr>
        <p:spPr/>
        <p:txBody>
          <a:bodyPr/>
          <a:lstStyle/>
          <a:p>
            <a:fld id="{D0437036-596D-4E08-B26D-B8A0A9E8EA4F}" type="slidenum">
              <a:rPr lang="en-IN" smtClean="0"/>
              <a:pPr/>
              <a:t>12</a:t>
            </a:fld>
            <a:endParaRPr lang="en-IN"/>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780" y="2243773"/>
            <a:ext cx="11394580" cy="3023548"/>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61369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5348" y="1910220"/>
            <a:ext cx="11661852" cy="1846659"/>
          </a:xfrm>
          <a:prstGeom prst="rect">
            <a:avLst/>
          </a:prstGeom>
        </p:spPr>
        <p:txBody>
          <a:bodyPr wrap="square">
            <a:spAutoFit/>
          </a:bodyPr>
          <a:lstStyle/>
          <a:p>
            <a:pPr algn="just"/>
            <a:r>
              <a:rPr lang="en-US" sz="2400" b="1" dirty="0" smtClean="0">
                <a:solidFill>
                  <a:srgbClr val="002060"/>
                </a:solidFill>
              </a:rPr>
              <a:t>Essentials </a:t>
            </a:r>
            <a:r>
              <a:rPr lang="en-US" sz="2400" b="1" dirty="0">
                <a:solidFill>
                  <a:srgbClr val="002060"/>
                </a:solidFill>
              </a:rPr>
              <a:t>of Management: An International, Innovation and Leadership perspective </a:t>
            </a:r>
            <a:endParaRPr lang="en-US" sz="2400" b="1" dirty="0" smtClean="0">
              <a:solidFill>
                <a:srgbClr val="002060"/>
              </a:solidFill>
            </a:endParaRPr>
          </a:p>
          <a:p>
            <a:pPr algn="just"/>
            <a:r>
              <a:rPr lang="en-US" sz="2400" b="1" dirty="0" smtClean="0">
                <a:solidFill>
                  <a:srgbClr val="FF0000"/>
                </a:solidFill>
              </a:rPr>
              <a:t>Harold </a:t>
            </a:r>
            <a:r>
              <a:rPr lang="en-US" sz="2400" b="1" dirty="0">
                <a:solidFill>
                  <a:srgbClr val="FF0000"/>
                </a:solidFill>
              </a:rPr>
              <a:t>Koontz</a:t>
            </a:r>
            <a:r>
              <a:rPr lang="en-US" dirty="0"/>
              <a:t>, </a:t>
            </a:r>
            <a:r>
              <a:rPr lang="en-US" sz="2400" b="1" dirty="0">
                <a:solidFill>
                  <a:srgbClr val="00B050"/>
                </a:solidFill>
              </a:rPr>
              <a:t>Heinz </a:t>
            </a:r>
            <a:r>
              <a:rPr lang="en-US" sz="2400" b="1" dirty="0" err="1">
                <a:solidFill>
                  <a:srgbClr val="00B050"/>
                </a:solidFill>
              </a:rPr>
              <a:t>Weihrich</a:t>
            </a:r>
            <a:r>
              <a:rPr lang="en-US" sz="2400" b="1" dirty="0">
                <a:solidFill>
                  <a:srgbClr val="00B050"/>
                </a:solidFill>
              </a:rPr>
              <a:t> </a:t>
            </a:r>
            <a:endParaRPr lang="en-US" sz="2400" b="1" dirty="0" smtClean="0">
              <a:solidFill>
                <a:srgbClr val="00B050"/>
              </a:solidFill>
            </a:endParaRPr>
          </a:p>
          <a:p>
            <a:pPr algn="just"/>
            <a:r>
              <a:rPr lang="en-US" sz="2400" b="1" dirty="0">
                <a:solidFill>
                  <a:srgbClr val="0070C0"/>
                </a:solidFill>
              </a:rPr>
              <a:t>McGraw Hill Education</a:t>
            </a:r>
            <a:r>
              <a:rPr lang="en-US" dirty="0"/>
              <a:t>, </a:t>
            </a:r>
            <a:r>
              <a:rPr lang="en-US" sz="2400" b="1" dirty="0">
                <a:solidFill>
                  <a:srgbClr val="00B050"/>
                </a:solidFill>
              </a:rPr>
              <a:t>10th Edition </a:t>
            </a:r>
            <a:r>
              <a:rPr lang="en-US" sz="2400" b="1" dirty="0" smtClean="0">
                <a:solidFill>
                  <a:srgbClr val="002060"/>
                </a:solidFill>
              </a:rPr>
              <a:t>2016</a:t>
            </a:r>
          </a:p>
          <a:p>
            <a:pPr algn="just"/>
            <a:r>
              <a:rPr lang="en-US" sz="2400" b="1" dirty="0"/>
              <a:t>ISBN- 978-93-392-2286-4</a:t>
            </a:r>
          </a:p>
          <a:p>
            <a:pPr algn="just"/>
            <a:endParaRPr lang="en-US" dirty="0" smtClean="0"/>
          </a:p>
        </p:txBody>
      </p:sp>
      <p:sp>
        <p:nvSpPr>
          <p:cNvPr id="3" name="Rectangle 2"/>
          <p:cNvSpPr/>
          <p:nvPr/>
        </p:nvSpPr>
        <p:spPr>
          <a:xfrm>
            <a:off x="248780" y="1252696"/>
            <a:ext cx="11550738" cy="535531"/>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p>
            <a:pPr>
              <a:lnSpc>
                <a:spcPct val="90000"/>
              </a:lnSpc>
              <a:spcBef>
                <a:spcPct val="0"/>
              </a:spcBef>
            </a:pPr>
            <a:r>
              <a:rPr lang="en-US" sz="3200" b="1" dirty="0" smtClean="0">
                <a:solidFill>
                  <a:srgbClr val="002060"/>
                </a:solidFill>
                <a:latin typeface="Times New Roman"/>
                <a:ea typeface="+mj-ea"/>
                <a:cs typeface="Times New Roman"/>
              </a:rPr>
              <a:t>Reference Book</a:t>
            </a:r>
            <a:endParaRPr lang="en-US" sz="3200" b="1" dirty="0">
              <a:solidFill>
                <a:srgbClr val="002060"/>
              </a:solidFill>
              <a:latin typeface="Times New Roman"/>
              <a:ea typeface="+mj-ea"/>
              <a:cs typeface="Times New Roman"/>
            </a:endParaRPr>
          </a:p>
        </p:txBody>
      </p:sp>
      <p:sp>
        <p:nvSpPr>
          <p:cNvPr id="4" name="Footer Placeholder 3"/>
          <p:cNvSpPr>
            <a:spLocks noGrp="1"/>
          </p:cNvSpPr>
          <p:nvPr>
            <p:ph type="ftr" sz="quarter" idx="11"/>
          </p:nvPr>
        </p:nvSpPr>
        <p:spPr/>
        <p:txBody>
          <a:bodyPr/>
          <a:lstStyle/>
          <a:p>
            <a:r>
              <a:rPr lang="en-IN" smtClean="0"/>
              <a:t>Department of ECE</a:t>
            </a:r>
            <a:endParaRPr lang="en-IN"/>
          </a:p>
        </p:txBody>
      </p:sp>
      <p:sp>
        <p:nvSpPr>
          <p:cNvPr id="5" name="Slide Number Placeholder 4"/>
          <p:cNvSpPr>
            <a:spLocks noGrp="1"/>
          </p:cNvSpPr>
          <p:nvPr>
            <p:ph type="sldNum" sz="quarter" idx="12"/>
          </p:nvPr>
        </p:nvSpPr>
        <p:spPr/>
        <p:txBody>
          <a:bodyPr/>
          <a:lstStyle/>
          <a:p>
            <a:fld id="{D0437036-596D-4E08-B26D-B8A0A9E8EA4F}" type="slidenum">
              <a:rPr lang="en-IN" smtClean="0"/>
              <a:pPr/>
              <a:t>13</a:t>
            </a:fld>
            <a:endParaRPr lang="en-IN"/>
          </a:p>
        </p:txBody>
      </p:sp>
    </p:spTree>
    <p:extLst>
      <p:ext uri="{BB962C8B-B14F-4D97-AF65-F5344CB8AC3E}">
        <p14:creationId xmlns:p14="http://schemas.microsoft.com/office/powerpoint/2010/main" val="32359958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01041" y="1077238"/>
            <a:ext cx="11235847" cy="488515"/>
          </a:xfrm>
        </p:spPr>
        <p:style>
          <a:lnRef idx="0">
            <a:schemeClr val="accent4"/>
          </a:lnRef>
          <a:fillRef idx="3">
            <a:schemeClr val="accent4"/>
          </a:fillRef>
          <a:effectRef idx="3">
            <a:schemeClr val="accent4"/>
          </a:effectRef>
          <a:fontRef idx="minor">
            <a:schemeClr val="lt1"/>
          </a:fontRef>
        </p:style>
        <p:txBody>
          <a:bodyPr>
            <a:noAutofit/>
          </a:bodyPr>
          <a:lstStyle/>
          <a:p>
            <a:pPr algn="ctr"/>
            <a:r>
              <a:rPr lang="en-US" sz="3200" b="1" dirty="0">
                <a:solidFill>
                  <a:srgbClr val="FF0000"/>
                </a:solidFill>
                <a:latin typeface="Bookman Old Style" pitchFamily="18" charset="0"/>
              </a:rPr>
              <a:t>Module-1</a:t>
            </a:r>
          </a:p>
        </p:txBody>
      </p:sp>
      <p:sp>
        <p:nvSpPr>
          <p:cNvPr id="7" name="Content Placeholder 6"/>
          <p:cNvSpPr>
            <a:spLocks noGrp="1"/>
          </p:cNvSpPr>
          <p:nvPr>
            <p:ph sz="half" idx="2"/>
          </p:nvPr>
        </p:nvSpPr>
        <p:spPr>
          <a:xfrm>
            <a:off x="451484" y="1640780"/>
            <a:ext cx="5723848" cy="4810126"/>
          </a:xfrm>
        </p:spPr>
        <p:style>
          <a:lnRef idx="2">
            <a:schemeClr val="accent1"/>
          </a:lnRef>
          <a:fillRef idx="1">
            <a:schemeClr val="lt1"/>
          </a:fillRef>
          <a:effectRef idx="0">
            <a:schemeClr val="accent1"/>
          </a:effectRef>
          <a:fontRef idx="minor">
            <a:schemeClr val="dk1"/>
          </a:fontRef>
        </p:style>
        <p:txBody>
          <a:bodyPr>
            <a:noAutofit/>
          </a:bodyPr>
          <a:lstStyle/>
          <a:p>
            <a:pPr marL="0" indent="0" algn="ctr">
              <a:buNone/>
            </a:pPr>
            <a:r>
              <a:rPr lang="en-US" b="1" dirty="0" smtClean="0">
                <a:solidFill>
                  <a:srgbClr val="C00000"/>
                </a:solidFill>
                <a:latin typeface="Times New Roman" pitchFamily="18" charset="0"/>
                <a:cs typeface="Times New Roman" pitchFamily="18" charset="0"/>
              </a:rPr>
              <a:t>Management</a:t>
            </a:r>
            <a:endParaRPr lang="en-US" b="1" dirty="0" smtClean="0">
              <a:solidFill>
                <a:srgbClr val="002060"/>
              </a:solidFill>
              <a:latin typeface="Times New Roman" pitchFamily="18" charset="0"/>
              <a:cs typeface="Times New Roman" pitchFamily="18" charset="0"/>
            </a:endParaRPr>
          </a:p>
          <a:p>
            <a:pPr>
              <a:buFont typeface="Wingdings" pitchFamily="2" charset="2"/>
              <a:buChar char="q"/>
            </a:pPr>
            <a:r>
              <a:rPr lang="en-US" sz="2200" b="1" dirty="0" smtClean="0">
                <a:solidFill>
                  <a:srgbClr val="002060"/>
                </a:solidFill>
                <a:latin typeface="Times New Roman" pitchFamily="18" charset="0"/>
                <a:cs typeface="Times New Roman" pitchFamily="18" charset="0"/>
              </a:rPr>
              <a:t>Nature </a:t>
            </a:r>
            <a:r>
              <a:rPr lang="en-US" sz="2200" b="1" dirty="0">
                <a:solidFill>
                  <a:srgbClr val="002060"/>
                </a:solidFill>
                <a:latin typeface="Times New Roman" pitchFamily="18" charset="0"/>
                <a:cs typeface="Times New Roman" pitchFamily="18" charset="0"/>
              </a:rPr>
              <a:t>and Functions of Management – Importance </a:t>
            </a:r>
            <a:endParaRPr lang="en-US" sz="2200" b="1" dirty="0" smtClean="0">
              <a:solidFill>
                <a:srgbClr val="002060"/>
              </a:solidFill>
              <a:latin typeface="Times New Roman" pitchFamily="18" charset="0"/>
              <a:cs typeface="Times New Roman" pitchFamily="18" charset="0"/>
            </a:endParaRPr>
          </a:p>
          <a:p>
            <a:pPr>
              <a:buFont typeface="Wingdings" pitchFamily="2" charset="2"/>
              <a:buChar char="q"/>
            </a:pPr>
            <a:r>
              <a:rPr lang="en-US" sz="2200" b="1" dirty="0" smtClean="0">
                <a:solidFill>
                  <a:srgbClr val="002060"/>
                </a:solidFill>
                <a:latin typeface="Times New Roman" pitchFamily="18" charset="0"/>
                <a:cs typeface="Times New Roman" pitchFamily="18" charset="0"/>
              </a:rPr>
              <a:t>Definition</a:t>
            </a:r>
            <a:endParaRPr lang="en-US" sz="2200" b="1" dirty="0">
              <a:solidFill>
                <a:srgbClr val="002060"/>
              </a:solidFill>
              <a:latin typeface="Times New Roman" pitchFamily="18" charset="0"/>
              <a:cs typeface="Times New Roman" pitchFamily="18" charset="0"/>
            </a:endParaRPr>
          </a:p>
          <a:p>
            <a:pPr>
              <a:buFont typeface="Wingdings" pitchFamily="2" charset="2"/>
              <a:buChar char="q"/>
            </a:pPr>
            <a:r>
              <a:rPr lang="en-US" sz="2200" b="1" dirty="0">
                <a:solidFill>
                  <a:srgbClr val="002060"/>
                </a:solidFill>
                <a:latin typeface="Times New Roman" pitchFamily="18" charset="0"/>
                <a:cs typeface="Times New Roman" pitchFamily="18" charset="0"/>
              </a:rPr>
              <a:t>Management Functions</a:t>
            </a:r>
          </a:p>
          <a:p>
            <a:pPr>
              <a:buFont typeface="Wingdings" pitchFamily="2" charset="2"/>
              <a:buChar char="q"/>
            </a:pPr>
            <a:r>
              <a:rPr lang="en-US" sz="2200" b="1" dirty="0">
                <a:solidFill>
                  <a:srgbClr val="002060"/>
                </a:solidFill>
                <a:latin typeface="Times New Roman" pitchFamily="18" charset="0"/>
                <a:cs typeface="Times New Roman" pitchFamily="18" charset="0"/>
              </a:rPr>
              <a:t>Levels of Management</a:t>
            </a:r>
          </a:p>
          <a:p>
            <a:pPr>
              <a:buFont typeface="Wingdings" pitchFamily="2" charset="2"/>
              <a:buChar char="q"/>
            </a:pPr>
            <a:r>
              <a:rPr lang="en-US" sz="2200" b="1" dirty="0">
                <a:solidFill>
                  <a:srgbClr val="002060"/>
                </a:solidFill>
                <a:latin typeface="Times New Roman" pitchFamily="18" charset="0"/>
                <a:cs typeface="Times New Roman" pitchFamily="18" charset="0"/>
              </a:rPr>
              <a:t>Roles of Manager</a:t>
            </a:r>
          </a:p>
          <a:p>
            <a:pPr>
              <a:buFont typeface="Wingdings" pitchFamily="2" charset="2"/>
              <a:buChar char="q"/>
            </a:pPr>
            <a:r>
              <a:rPr lang="en-US" sz="2200" b="1" dirty="0">
                <a:solidFill>
                  <a:srgbClr val="002060"/>
                </a:solidFill>
                <a:latin typeface="Times New Roman" pitchFamily="18" charset="0"/>
                <a:cs typeface="Times New Roman" pitchFamily="18" charset="0"/>
              </a:rPr>
              <a:t>Managerial Skills</a:t>
            </a:r>
          </a:p>
          <a:p>
            <a:pPr>
              <a:buFont typeface="Wingdings" pitchFamily="2" charset="2"/>
              <a:buChar char="q"/>
            </a:pPr>
            <a:r>
              <a:rPr lang="en-US" sz="2200" b="1" dirty="0">
                <a:solidFill>
                  <a:srgbClr val="002060"/>
                </a:solidFill>
                <a:latin typeface="Times New Roman" pitchFamily="18" charset="0"/>
                <a:cs typeface="Times New Roman" pitchFamily="18" charset="0"/>
              </a:rPr>
              <a:t>Management &amp; </a:t>
            </a:r>
            <a:r>
              <a:rPr lang="en-US" sz="2200" b="1" dirty="0" smtClean="0">
                <a:solidFill>
                  <a:srgbClr val="002060"/>
                </a:solidFill>
                <a:latin typeface="Times New Roman" pitchFamily="18" charset="0"/>
                <a:cs typeface="Times New Roman" pitchFamily="18" charset="0"/>
              </a:rPr>
              <a:t>Administration</a:t>
            </a:r>
          </a:p>
          <a:p>
            <a:pPr>
              <a:buFont typeface="Wingdings" pitchFamily="2" charset="2"/>
              <a:buChar char="q"/>
            </a:pPr>
            <a:r>
              <a:rPr lang="en-US" sz="2200" b="1" dirty="0" smtClean="0">
                <a:solidFill>
                  <a:srgbClr val="002060"/>
                </a:solidFill>
                <a:latin typeface="Times New Roman" pitchFamily="18" charset="0"/>
                <a:cs typeface="Times New Roman" pitchFamily="18" charset="0"/>
              </a:rPr>
              <a:t>Management </a:t>
            </a:r>
            <a:r>
              <a:rPr lang="en-US" sz="2200" b="1" dirty="0">
                <a:solidFill>
                  <a:srgbClr val="002060"/>
                </a:solidFill>
                <a:latin typeface="Times New Roman" pitchFamily="18" charset="0"/>
                <a:cs typeface="Times New Roman" pitchFamily="18" charset="0"/>
              </a:rPr>
              <a:t>as a Science, Art &amp; Profession</a:t>
            </a:r>
          </a:p>
        </p:txBody>
      </p:sp>
      <p:sp>
        <p:nvSpPr>
          <p:cNvPr id="9" name="Content Placeholder 8"/>
          <p:cNvSpPr>
            <a:spLocks noGrp="1"/>
          </p:cNvSpPr>
          <p:nvPr>
            <p:ph sz="quarter" idx="4"/>
          </p:nvPr>
        </p:nvSpPr>
        <p:spPr>
          <a:xfrm>
            <a:off x="6309988" y="1653305"/>
            <a:ext cx="5339218" cy="4747496"/>
          </a:xfrm>
        </p:spPr>
        <p:style>
          <a:lnRef idx="2">
            <a:schemeClr val="accent1"/>
          </a:lnRef>
          <a:fillRef idx="1">
            <a:schemeClr val="lt1"/>
          </a:fillRef>
          <a:effectRef idx="0">
            <a:schemeClr val="accent1"/>
          </a:effectRef>
          <a:fontRef idx="minor">
            <a:schemeClr val="dk1"/>
          </a:fontRef>
        </p:style>
        <p:txBody>
          <a:bodyPr>
            <a:normAutofit/>
          </a:bodyPr>
          <a:lstStyle/>
          <a:p>
            <a:pPr marL="0" indent="0" algn="ctr">
              <a:buNone/>
            </a:pPr>
            <a:r>
              <a:rPr lang="en-US" b="1" dirty="0" smtClean="0">
                <a:solidFill>
                  <a:srgbClr val="C00000"/>
                </a:solidFill>
                <a:latin typeface="Times New Roman" pitchFamily="18" charset="0"/>
                <a:cs typeface="Times New Roman" pitchFamily="18" charset="0"/>
              </a:rPr>
              <a:t>Planning</a:t>
            </a:r>
            <a:endParaRPr lang="en-US" sz="2400" b="1" dirty="0" smtClean="0">
              <a:solidFill>
                <a:srgbClr val="002060"/>
              </a:solidFill>
            </a:endParaRPr>
          </a:p>
          <a:p>
            <a:pPr>
              <a:buFont typeface="Wingdings" pitchFamily="2" charset="2"/>
              <a:buChar char="q"/>
            </a:pPr>
            <a:r>
              <a:rPr lang="en-US" sz="2200" b="1" dirty="0">
                <a:solidFill>
                  <a:srgbClr val="002060"/>
                </a:solidFill>
                <a:latin typeface="Times New Roman" pitchFamily="18" charset="0"/>
                <a:cs typeface="Times New Roman" pitchFamily="18" charset="0"/>
              </a:rPr>
              <a:t>Planning-Nature</a:t>
            </a:r>
          </a:p>
          <a:p>
            <a:pPr>
              <a:buFont typeface="Wingdings" pitchFamily="2" charset="2"/>
              <a:buChar char="q"/>
            </a:pPr>
            <a:r>
              <a:rPr lang="en-US" sz="2200" b="1" dirty="0">
                <a:solidFill>
                  <a:srgbClr val="002060"/>
                </a:solidFill>
                <a:latin typeface="Times New Roman" pitchFamily="18" charset="0"/>
                <a:cs typeface="Times New Roman" pitchFamily="18" charset="0"/>
              </a:rPr>
              <a:t>Importance</a:t>
            </a:r>
          </a:p>
          <a:p>
            <a:pPr>
              <a:buFont typeface="Wingdings" pitchFamily="2" charset="2"/>
              <a:buChar char="q"/>
            </a:pPr>
            <a:r>
              <a:rPr lang="en-US" sz="2200" b="1" dirty="0">
                <a:solidFill>
                  <a:srgbClr val="002060"/>
                </a:solidFill>
                <a:latin typeface="Times New Roman" pitchFamily="18" charset="0"/>
                <a:cs typeface="Times New Roman" pitchFamily="18" charset="0"/>
              </a:rPr>
              <a:t>Types, Steps and Limitations of Planning</a:t>
            </a:r>
          </a:p>
          <a:p>
            <a:pPr>
              <a:buFont typeface="Wingdings" pitchFamily="2" charset="2"/>
              <a:buChar char="q"/>
            </a:pPr>
            <a:r>
              <a:rPr lang="en-US" sz="2200" b="1" dirty="0">
                <a:solidFill>
                  <a:srgbClr val="002060"/>
                </a:solidFill>
                <a:latin typeface="Times New Roman" pitchFamily="18" charset="0"/>
                <a:cs typeface="Times New Roman" pitchFamily="18" charset="0"/>
              </a:rPr>
              <a:t>Decision Making – Meaning</a:t>
            </a:r>
          </a:p>
          <a:p>
            <a:pPr>
              <a:buFont typeface="Wingdings" pitchFamily="2" charset="2"/>
              <a:buChar char="q"/>
            </a:pPr>
            <a:r>
              <a:rPr lang="en-US" sz="2200" b="1" dirty="0">
                <a:solidFill>
                  <a:srgbClr val="002060"/>
                </a:solidFill>
                <a:latin typeface="Times New Roman" pitchFamily="18" charset="0"/>
                <a:cs typeface="Times New Roman" pitchFamily="18" charset="0"/>
              </a:rPr>
              <a:t>Types and Steps in Decision Making</a:t>
            </a:r>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14</a:t>
            </a:fld>
            <a:endParaRPr lang="en-IN"/>
          </a:p>
        </p:txBody>
      </p:sp>
    </p:spTree>
    <p:extLst>
      <p:ext uri="{BB962C8B-B14F-4D97-AF65-F5344CB8AC3E}">
        <p14:creationId xmlns:p14="http://schemas.microsoft.com/office/powerpoint/2010/main" val="351515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 calcmode="lin" valueType="num">
                                      <p:cBhvr additive="base">
                                        <p:cTn id="1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anim calcmode="lin" valueType="num">
                                      <p:cBhvr additive="base">
                                        <p:cTn id="23"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anim calcmode="lin" valueType="num">
                                      <p:cBhvr additive="base">
                                        <p:cTn id="2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anim calcmode="lin" valueType="num">
                                      <p:cBhvr additive="base">
                                        <p:cTn id="31"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7">
                                            <p:txEl>
                                              <p:pRg st="7" end="7"/>
                                            </p:txEl>
                                          </p:spTgt>
                                        </p:tgtEl>
                                        <p:attrNameLst>
                                          <p:attrName>style.visibility</p:attrName>
                                        </p:attrNameLst>
                                      </p:cBhvr>
                                      <p:to>
                                        <p:strVal val="visible"/>
                                      </p:to>
                                    </p:set>
                                    <p:anim calcmode="lin" valueType="num">
                                      <p:cBhvr additive="base">
                                        <p:cTn id="35"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7">
                                            <p:txEl>
                                              <p:pRg st="8" end="8"/>
                                            </p:txEl>
                                          </p:spTgt>
                                        </p:tgtEl>
                                        <p:attrNameLst>
                                          <p:attrName>style.visibility</p:attrName>
                                        </p:attrNameLst>
                                      </p:cBhvr>
                                      <p:to>
                                        <p:strVal val="visible"/>
                                      </p:to>
                                    </p:set>
                                    <p:anim calcmode="lin" valueType="num">
                                      <p:cBhvr additive="base">
                                        <p:cTn id="39"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 calcmode="lin" valueType="num">
                                      <p:cBhvr additive="base">
                                        <p:cTn id="4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9">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9">
                                            <p:txEl>
                                              <p:pRg st="1" end="1"/>
                                            </p:txEl>
                                          </p:spTgt>
                                        </p:tgtEl>
                                        <p:attrNameLst>
                                          <p:attrName>style.visibility</p:attrName>
                                        </p:attrNameLst>
                                      </p:cBhvr>
                                      <p:to>
                                        <p:strVal val="visible"/>
                                      </p:to>
                                    </p:set>
                                    <p:anim calcmode="lin" valueType="num">
                                      <p:cBhvr additive="base">
                                        <p:cTn id="49"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
                                            <p:txEl>
                                              <p:pRg st="1" end="1"/>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9">
                                            <p:txEl>
                                              <p:pRg st="2" end="2"/>
                                            </p:txEl>
                                          </p:spTgt>
                                        </p:tgtEl>
                                        <p:attrNameLst>
                                          <p:attrName>style.visibility</p:attrName>
                                        </p:attrNameLst>
                                      </p:cBhvr>
                                      <p:to>
                                        <p:strVal val="visible"/>
                                      </p:to>
                                    </p:set>
                                    <p:anim calcmode="lin" valueType="num">
                                      <p:cBhvr additive="base">
                                        <p:cTn id="53"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9">
                                            <p:txEl>
                                              <p:pRg st="2" end="2"/>
                                            </p:txEl>
                                          </p:spTgt>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9">
                                            <p:txEl>
                                              <p:pRg st="3" end="3"/>
                                            </p:txEl>
                                          </p:spTgt>
                                        </p:tgtEl>
                                        <p:attrNameLst>
                                          <p:attrName>style.visibility</p:attrName>
                                        </p:attrNameLst>
                                      </p:cBhvr>
                                      <p:to>
                                        <p:strVal val="visible"/>
                                      </p:to>
                                    </p:set>
                                    <p:anim calcmode="lin" valueType="num">
                                      <p:cBhvr additive="base">
                                        <p:cTn id="57"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9">
                                            <p:txEl>
                                              <p:pRg st="3" end="3"/>
                                            </p:txEl>
                                          </p:spTgt>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9">
                                            <p:txEl>
                                              <p:pRg st="4" end="4"/>
                                            </p:txEl>
                                          </p:spTgt>
                                        </p:tgtEl>
                                        <p:attrNameLst>
                                          <p:attrName>style.visibility</p:attrName>
                                        </p:attrNameLst>
                                      </p:cBhvr>
                                      <p:to>
                                        <p:strVal val="visible"/>
                                      </p:to>
                                    </p:set>
                                    <p:anim calcmode="lin" valueType="num">
                                      <p:cBhvr additive="base">
                                        <p:cTn id="61"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
                                            <p:txEl>
                                              <p:pRg st="4" end="4"/>
                                            </p:txEl>
                                          </p:spTgt>
                                        </p:tgtEl>
                                        <p:attrNameLst>
                                          <p:attrName>ppt_y</p:attrName>
                                        </p:attrNameLst>
                                      </p:cBhvr>
                                      <p:tavLst>
                                        <p:tav tm="0">
                                          <p:val>
                                            <p:strVal val="1+#ppt_h/2"/>
                                          </p:val>
                                        </p:tav>
                                        <p:tav tm="100000">
                                          <p:val>
                                            <p:strVal val="#ppt_y"/>
                                          </p:val>
                                        </p:tav>
                                      </p:tavLst>
                                    </p:anim>
                                  </p:childTnLst>
                                </p:cTn>
                              </p:par>
                              <p:par>
                                <p:cTn id="63" presetID="2" presetClass="entr" presetSubtype="4" fill="hold" nodeType="withEffect">
                                  <p:stCondLst>
                                    <p:cond delay="0"/>
                                  </p:stCondLst>
                                  <p:childTnLst>
                                    <p:set>
                                      <p:cBhvr>
                                        <p:cTn id="64" dur="1" fill="hold">
                                          <p:stCondLst>
                                            <p:cond delay="0"/>
                                          </p:stCondLst>
                                        </p:cTn>
                                        <p:tgtEl>
                                          <p:spTgt spid="9">
                                            <p:txEl>
                                              <p:pRg st="5" end="5"/>
                                            </p:txEl>
                                          </p:spTgt>
                                        </p:tgtEl>
                                        <p:attrNameLst>
                                          <p:attrName>style.visibility</p:attrName>
                                        </p:attrNameLst>
                                      </p:cBhvr>
                                      <p:to>
                                        <p:strVal val="visible"/>
                                      </p:to>
                                    </p:set>
                                    <p:anim calcmode="lin" valueType="num">
                                      <p:cBhvr additive="base">
                                        <p:cTn id="65"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9">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271" y="1142900"/>
            <a:ext cx="10515600" cy="602867"/>
          </a:xfrm>
        </p:spPr>
        <p:style>
          <a:lnRef idx="0">
            <a:schemeClr val="accent4"/>
          </a:lnRef>
          <a:fillRef idx="3">
            <a:schemeClr val="accent4"/>
          </a:fillRef>
          <a:effectRef idx="3">
            <a:schemeClr val="accent4"/>
          </a:effectRef>
          <a:fontRef idx="minor">
            <a:schemeClr val="lt1"/>
          </a:fontRef>
        </p:style>
        <p:txBody>
          <a:bodyPr>
            <a:noAutofit/>
          </a:bodyPr>
          <a:lstStyle/>
          <a:p>
            <a:r>
              <a:rPr lang="en-US" sz="2800" b="1" dirty="0" smtClean="0">
                <a:solidFill>
                  <a:srgbClr val="FF0000"/>
                </a:solidFill>
                <a:latin typeface="Times New Roman" pitchFamily="18" charset="0"/>
                <a:cs typeface="Times New Roman" pitchFamily="18" charset="0"/>
              </a:rPr>
              <a:t> Importance of Management</a:t>
            </a:r>
            <a:endParaRPr lang="en-US" sz="2800" b="1"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a:xfrm>
            <a:off x="199374" y="1944202"/>
            <a:ext cx="11863190" cy="4544279"/>
          </a:xfrm>
        </p:spPr>
        <p:txBody>
          <a:bodyPr>
            <a:normAutofit fontScale="92500" lnSpcReduction="20000"/>
          </a:bodyPr>
          <a:lstStyle/>
          <a:p>
            <a:pPr algn="just">
              <a:buFont typeface="Wingdings" pitchFamily="2" charset="2"/>
              <a:buChar char="q"/>
            </a:pPr>
            <a:r>
              <a:rPr lang="en-US" dirty="0" smtClean="0">
                <a:latin typeface="Times New Roman" pitchFamily="18" charset="0"/>
                <a:cs typeface="Times New Roman" pitchFamily="18" charset="0"/>
              </a:rPr>
              <a:t>Management is a critical element in the economic growth of a country.</a:t>
            </a:r>
            <a:endParaRPr lang="en-US" sz="2600" dirty="0" smtClean="0">
              <a:solidFill>
                <a:srgbClr val="FF0000"/>
              </a:solidFill>
              <a:latin typeface="Andalus" pitchFamily="18" charset="-78"/>
              <a:cs typeface="Andalus" pitchFamily="18" charset="-78"/>
            </a:endParaRPr>
          </a:p>
          <a:p>
            <a:pPr marL="0" indent="0" algn="ctr">
              <a:lnSpc>
                <a:spcPct val="120000"/>
              </a:lnSpc>
              <a:buNone/>
            </a:pPr>
            <a:r>
              <a:rPr lang="en-US" sz="2600" dirty="0" smtClean="0">
                <a:solidFill>
                  <a:srgbClr val="FF0000"/>
                </a:solidFill>
                <a:latin typeface="Andalus" pitchFamily="18" charset="-78"/>
                <a:cs typeface="Andalus" pitchFamily="18" charset="-78"/>
              </a:rPr>
              <a:t>Peter </a:t>
            </a:r>
            <a:r>
              <a:rPr lang="en-US" sz="2600" dirty="0" err="1">
                <a:solidFill>
                  <a:srgbClr val="FF0000"/>
                </a:solidFill>
                <a:latin typeface="Andalus" pitchFamily="18" charset="-78"/>
                <a:cs typeface="Andalus" pitchFamily="18" charset="-78"/>
              </a:rPr>
              <a:t>Drucker</a:t>
            </a:r>
            <a:r>
              <a:rPr lang="en-US" sz="2600" dirty="0">
                <a:solidFill>
                  <a:srgbClr val="FF0000"/>
                </a:solidFill>
                <a:latin typeface="Andalus" pitchFamily="18" charset="-78"/>
                <a:cs typeface="Andalus" pitchFamily="18" charset="-78"/>
              </a:rPr>
              <a:t> – </a:t>
            </a:r>
            <a:r>
              <a:rPr lang="en-US" sz="2600" dirty="0">
                <a:solidFill>
                  <a:srgbClr val="002060"/>
                </a:solidFill>
                <a:latin typeface="Andalus" pitchFamily="18" charset="-78"/>
                <a:cs typeface="Andalus" pitchFamily="18" charset="-78"/>
              </a:rPr>
              <a:t>“Without management a country’s resources of production </a:t>
            </a:r>
            <a:r>
              <a:rPr lang="en-US" sz="2600" dirty="0" smtClean="0">
                <a:solidFill>
                  <a:srgbClr val="002060"/>
                </a:solidFill>
                <a:latin typeface="Andalus" pitchFamily="18" charset="-78"/>
                <a:cs typeface="Andalus" pitchFamily="18" charset="-78"/>
              </a:rPr>
              <a:t>remain </a:t>
            </a:r>
            <a:r>
              <a:rPr lang="en-US" sz="2600" dirty="0">
                <a:solidFill>
                  <a:srgbClr val="002060"/>
                </a:solidFill>
                <a:latin typeface="Andalus" pitchFamily="18" charset="-78"/>
                <a:cs typeface="Andalus" pitchFamily="18" charset="-78"/>
              </a:rPr>
              <a:t>resources and never become production</a:t>
            </a:r>
            <a:r>
              <a:rPr lang="en-US" sz="2600" dirty="0" smtClean="0">
                <a:solidFill>
                  <a:srgbClr val="002060"/>
                </a:solidFill>
                <a:latin typeface="Andalus" pitchFamily="18" charset="-78"/>
                <a:cs typeface="Andalus" pitchFamily="18" charset="-78"/>
              </a:rPr>
              <a:t>”</a:t>
            </a:r>
          </a:p>
          <a:p>
            <a:pPr algn="just">
              <a:buFont typeface="Wingdings" pitchFamily="2" charset="2"/>
              <a:buChar char="q"/>
            </a:pPr>
            <a:endParaRPr lang="en-US" sz="1800" dirty="0" smtClean="0">
              <a:latin typeface="Times New Roman" pitchFamily="18" charset="0"/>
              <a:cs typeface="Times New Roman" pitchFamily="18" charset="0"/>
            </a:endParaRPr>
          </a:p>
          <a:p>
            <a:pPr algn="just">
              <a:spcBef>
                <a:spcPts val="0"/>
              </a:spcBef>
              <a:spcAft>
                <a:spcPts val="600"/>
              </a:spcAft>
              <a:buFont typeface="Wingdings" pitchFamily="2" charset="2"/>
              <a:buChar char="q"/>
            </a:pPr>
            <a:r>
              <a:rPr lang="en-US" dirty="0" smtClean="0">
                <a:latin typeface="Times New Roman" pitchFamily="18" charset="0"/>
                <a:cs typeface="Times New Roman" pitchFamily="18" charset="0"/>
              </a:rPr>
              <a:t>Management is essential in all organized efforts, be it a business  activity or any other activity.</a:t>
            </a:r>
          </a:p>
          <a:p>
            <a:pPr marL="0" indent="0" algn="just">
              <a:buNone/>
            </a:pPr>
            <a:endParaRPr lang="en-US" sz="1600" dirty="0" smtClean="0">
              <a:latin typeface="Times New Roman" pitchFamily="18" charset="0"/>
              <a:cs typeface="Times New Roman" pitchFamily="18" charset="0"/>
            </a:endParaRPr>
          </a:p>
          <a:p>
            <a:pPr algn="just">
              <a:buFont typeface="Wingdings" pitchFamily="2" charset="2"/>
              <a:buChar char="q"/>
            </a:pPr>
            <a:r>
              <a:rPr lang="en-US" dirty="0" smtClean="0">
                <a:latin typeface="Times New Roman" pitchFamily="18" charset="0"/>
                <a:cs typeface="Times New Roman" pitchFamily="18" charset="0"/>
              </a:rPr>
              <a:t>Management is the dynamic, life-giving element in every organization.</a:t>
            </a:r>
          </a:p>
          <a:p>
            <a:pPr marL="0" indent="0" algn="just">
              <a:lnSpc>
                <a:spcPct val="120000"/>
              </a:lnSpc>
              <a:buNone/>
            </a:pPr>
            <a:endParaRPr lang="en-US" sz="1300" dirty="0" smtClean="0">
              <a:latin typeface="Times New Roman" pitchFamily="18" charset="0"/>
              <a:cs typeface="Times New Roman" pitchFamily="18" charset="0"/>
            </a:endParaRPr>
          </a:p>
          <a:p>
            <a:pPr marL="0" indent="0" algn="ctr">
              <a:lnSpc>
                <a:spcPct val="120000"/>
              </a:lnSpc>
              <a:buNone/>
            </a:pPr>
            <a:r>
              <a:rPr lang="en-US" sz="2600" dirty="0">
                <a:solidFill>
                  <a:srgbClr val="FF0000"/>
                </a:solidFill>
                <a:latin typeface="Andalus" pitchFamily="18" charset="-78"/>
                <a:cs typeface="Andalus" pitchFamily="18" charset="-78"/>
              </a:rPr>
              <a:t>Claude S. George – </a:t>
            </a:r>
            <a:r>
              <a:rPr lang="en-US" sz="2600" dirty="0" smtClean="0">
                <a:solidFill>
                  <a:srgbClr val="002060"/>
                </a:solidFill>
                <a:latin typeface="Andalus" pitchFamily="18" charset="-78"/>
                <a:cs typeface="Andalus" pitchFamily="18" charset="-78"/>
              </a:rPr>
              <a:t>“</a:t>
            </a:r>
            <a:r>
              <a:rPr lang="en-US" sz="2600" dirty="0">
                <a:solidFill>
                  <a:srgbClr val="002060"/>
                </a:solidFill>
                <a:latin typeface="Andalus" pitchFamily="18" charset="-78"/>
                <a:cs typeface="Andalus" pitchFamily="18" charset="-78"/>
              </a:rPr>
              <a:t>The central core of  our national as well as personal activities and the way we manage ourselves  and our institutions reflects with alarming clarity what we and our society will </a:t>
            </a:r>
            <a:r>
              <a:rPr lang="en-US" sz="2600" dirty="0" smtClean="0">
                <a:solidFill>
                  <a:srgbClr val="002060"/>
                </a:solidFill>
                <a:latin typeface="Andalus" pitchFamily="18" charset="-78"/>
                <a:cs typeface="Andalus" pitchFamily="18" charset="-78"/>
              </a:rPr>
              <a:t>become”</a:t>
            </a:r>
          </a:p>
          <a:p>
            <a:pPr marL="0" indent="0" algn="just">
              <a:buNone/>
            </a:pPr>
            <a:endParaRPr lang="en-US" dirty="0">
              <a:latin typeface="Times New Roman" pitchFamily="18" charset="0"/>
              <a:cs typeface="Times New Roman" pitchFamily="18" charset="0"/>
            </a:endParaRPr>
          </a:p>
        </p:txBody>
      </p:sp>
      <p:sp>
        <p:nvSpPr>
          <p:cNvPr id="5" name="Footer Placeholder 4"/>
          <p:cNvSpPr>
            <a:spLocks noGrp="1"/>
          </p:cNvSpPr>
          <p:nvPr>
            <p:ph type="ftr" sz="quarter" idx="11"/>
          </p:nvPr>
        </p:nvSpPr>
        <p:spPr/>
        <p:txBody>
          <a:bodyPr/>
          <a:lstStyle/>
          <a:p>
            <a:r>
              <a:rPr lang="en-IN" dirty="0" smtClean="0"/>
              <a:t>Department of ECE</a:t>
            </a:r>
            <a:endParaRPr lang="en-IN" dirty="0"/>
          </a:p>
        </p:txBody>
      </p:sp>
      <p:sp>
        <p:nvSpPr>
          <p:cNvPr id="6" name="Slide Number Placeholder 5"/>
          <p:cNvSpPr>
            <a:spLocks noGrp="1"/>
          </p:cNvSpPr>
          <p:nvPr>
            <p:ph type="sldNum" sz="quarter" idx="12"/>
          </p:nvPr>
        </p:nvSpPr>
        <p:spPr/>
        <p:txBody>
          <a:bodyPr/>
          <a:lstStyle/>
          <a:p>
            <a:fld id="{D0437036-596D-4E08-B26D-B8A0A9E8EA4F}" type="slidenum">
              <a:rPr lang="en-IN" smtClean="0"/>
              <a:pPr/>
              <a:t>15</a:t>
            </a:fld>
            <a:endParaRPr lang="en-IN"/>
          </a:p>
        </p:txBody>
      </p:sp>
    </p:spTree>
    <p:extLst>
      <p:ext uri="{BB962C8B-B14F-4D97-AF65-F5344CB8AC3E}">
        <p14:creationId xmlns:p14="http://schemas.microsoft.com/office/powerpoint/2010/main" val="1728505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IN" smtClean="0"/>
              <a:t>Department of ECE</a:t>
            </a:r>
            <a:endParaRPr lang="en-IN"/>
          </a:p>
        </p:txBody>
      </p:sp>
      <p:sp>
        <p:nvSpPr>
          <p:cNvPr id="5" name="Slide Number Placeholder 4"/>
          <p:cNvSpPr>
            <a:spLocks noGrp="1"/>
          </p:cNvSpPr>
          <p:nvPr>
            <p:ph type="sldNum" sz="quarter" idx="12"/>
          </p:nvPr>
        </p:nvSpPr>
        <p:spPr/>
        <p:txBody>
          <a:bodyPr/>
          <a:lstStyle/>
          <a:p>
            <a:fld id="{D0437036-596D-4E08-B26D-B8A0A9E8EA4F}" type="slidenum">
              <a:rPr lang="en-IN" smtClean="0"/>
              <a:pPr/>
              <a:t>16</a:t>
            </a:fld>
            <a:endParaRPr lang="en-IN"/>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1643" y="1180148"/>
            <a:ext cx="8677275" cy="5229225"/>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25069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IN" smtClean="0"/>
              <a:t>Department of ECE</a:t>
            </a:r>
            <a:endParaRPr lang="en-IN"/>
          </a:p>
        </p:txBody>
      </p:sp>
      <p:sp>
        <p:nvSpPr>
          <p:cNvPr id="5" name="Slide Number Placeholder 4"/>
          <p:cNvSpPr>
            <a:spLocks noGrp="1"/>
          </p:cNvSpPr>
          <p:nvPr>
            <p:ph type="sldNum" sz="quarter" idx="12"/>
          </p:nvPr>
        </p:nvSpPr>
        <p:spPr/>
        <p:txBody>
          <a:bodyPr/>
          <a:lstStyle/>
          <a:p>
            <a:fld id="{D0437036-596D-4E08-B26D-B8A0A9E8EA4F}" type="slidenum">
              <a:rPr lang="en-IN" smtClean="0"/>
              <a:pPr/>
              <a:t>17</a:t>
            </a:fld>
            <a:endParaRPr lang="en-IN"/>
          </a:p>
        </p:txBody>
      </p:sp>
      <p:sp>
        <p:nvSpPr>
          <p:cNvPr id="6" name="AutoShape 2" descr="Peter Drucker biography, quotes and books - Toolshero"/>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N"/>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375" y="1501140"/>
            <a:ext cx="4396740" cy="43967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5227320" y="1509236"/>
            <a:ext cx="6827520" cy="3539430"/>
          </a:xfrm>
          <a:prstGeom prst="rect">
            <a:avLst/>
          </a:prstGeom>
        </p:spPr>
        <p:txBody>
          <a:bodyPr wrap="square">
            <a:spAutoFit/>
          </a:bodyPr>
          <a:lstStyle/>
          <a:p>
            <a:pPr algn="just"/>
            <a:r>
              <a:rPr lang="en-IN" sz="2800" dirty="0">
                <a:solidFill>
                  <a:srgbClr val="FF0000"/>
                </a:solidFill>
              </a:rPr>
              <a:t>Peter Ferdinand </a:t>
            </a:r>
            <a:r>
              <a:rPr lang="en-IN" sz="2800" dirty="0" err="1">
                <a:solidFill>
                  <a:srgbClr val="FF0000"/>
                </a:solidFill>
              </a:rPr>
              <a:t>Drucker</a:t>
            </a:r>
            <a:r>
              <a:rPr lang="en-IN" sz="2800" dirty="0">
                <a:solidFill>
                  <a:srgbClr val="FF0000"/>
                </a:solidFill>
              </a:rPr>
              <a:t> </a:t>
            </a:r>
            <a:endParaRPr lang="en-IN" sz="2800" dirty="0" smtClean="0">
              <a:solidFill>
                <a:srgbClr val="FF0000"/>
              </a:solidFill>
            </a:endParaRPr>
          </a:p>
          <a:p>
            <a:pPr algn="just"/>
            <a:r>
              <a:rPr lang="en-IN" sz="2800" dirty="0" smtClean="0">
                <a:solidFill>
                  <a:srgbClr val="FF0000"/>
                </a:solidFill>
              </a:rPr>
              <a:t>(November </a:t>
            </a:r>
            <a:r>
              <a:rPr lang="en-IN" sz="2800" dirty="0">
                <a:solidFill>
                  <a:srgbClr val="FF0000"/>
                </a:solidFill>
              </a:rPr>
              <a:t>19, 1909 – November 11, 2005) </a:t>
            </a:r>
            <a:endParaRPr lang="en-IN" sz="2800" dirty="0" smtClean="0">
              <a:solidFill>
                <a:srgbClr val="FF0000"/>
              </a:solidFill>
            </a:endParaRPr>
          </a:p>
          <a:p>
            <a:pPr algn="just"/>
            <a:endParaRPr lang="en-IN" sz="2800" dirty="0"/>
          </a:p>
          <a:p>
            <a:pPr algn="just"/>
            <a:r>
              <a:rPr lang="en-IN" sz="2800" dirty="0" smtClean="0"/>
              <a:t>He was </a:t>
            </a:r>
            <a:r>
              <a:rPr lang="en-IN" sz="2800" dirty="0"/>
              <a:t>an Austrian American management consultant, educator, and author, whose writings contributed to the philosophical and practical foundations of modern management </a:t>
            </a:r>
            <a:r>
              <a:rPr lang="en-IN" sz="2800" dirty="0" smtClean="0"/>
              <a:t>theory.</a:t>
            </a:r>
            <a:endParaRPr lang="en-IN" sz="2800" dirty="0"/>
          </a:p>
        </p:txBody>
      </p:sp>
    </p:spTree>
    <p:extLst>
      <p:ext uri="{BB962C8B-B14F-4D97-AF65-F5344CB8AC3E}">
        <p14:creationId xmlns:p14="http://schemas.microsoft.com/office/powerpoint/2010/main" val="18289806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p:nvPr/>
        </p:nvSpPr>
        <p:spPr>
          <a:xfrm>
            <a:off x="304799" y="1669845"/>
            <a:ext cx="11530965" cy="407163"/>
          </a:xfrm>
          <a:prstGeom prst="rect">
            <a:avLst/>
          </a:prstGeom>
        </p:spPr>
        <p:style>
          <a:lnRef idx="2">
            <a:schemeClr val="accent1"/>
          </a:lnRef>
          <a:fillRef idx="1">
            <a:schemeClr val="lt1"/>
          </a:fillRef>
          <a:effectRef idx="0">
            <a:schemeClr val="accent1"/>
          </a:effectRef>
          <a:fontRef idx="minor">
            <a:schemeClr val="dk1"/>
          </a:fontRef>
        </p:style>
        <p:txBody>
          <a:bodyPr vert="horz" wrap="square" lIns="0" tIns="37465" rIns="0" bIns="0" rtlCol="0">
            <a:spAutoFit/>
          </a:bodyPr>
          <a:lstStyle/>
          <a:p>
            <a:pPr marL="90805">
              <a:lnSpc>
                <a:spcPct val="100000"/>
              </a:lnSpc>
              <a:spcBef>
                <a:spcPts val="295"/>
              </a:spcBef>
            </a:pPr>
            <a:r>
              <a:rPr sz="2400" b="1" spc="-5" dirty="0">
                <a:solidFill>
                  <a:srgbClr val="002060"/>
                </a:solidFill>
                <a:latin typeface="Times New Roman"/>
                <a:cs typeface="Times New Roman"/>
              </a:rPr>
              <a:t>Mary</a:t>
            </a:r>
            <a:r>
              <a:rPr sz="2400" b="1" spc="20" dirty="0">
                <a:solidFill>
                  <a:srgbClr val="002060"/>
                </a:solidFill>
                <a:latin typeface="Times New Roman"/>
                <a:cs typeface="Times New Roman"/>
              </a:rPr>
              <a:t> </a:t>
            </a:r>
            <a:r>
              <a:rPr sz="2400" b="1" spc="-5" dirty="0">
                <a:solidFill>
                  <a:srgbClr val="002060"/>
                </a:solidFill>
                <a:latin typeface="Times New Roman"/>
                <a:cs typeface="Times New Roman"/>
              </a:rPr>
              <a:t>parker</a:t>
            </a:r>
            <a:r>
              <a:rPr sz="2400" b="1" spc="-50" dirty="0">
                <a:solidFill>
                  <a:srgbClr val="002060"/>
                </a:solidFill>
                <a:latin typeface="Times New Roman"/>
                <a:cs typeface="Times New Roman"/>
              </a:rPr>
              <a:t> </a:t>
            </a:r>
            <a:r>
              <a:rPr sz="2400" b="1" dirty="0">
                <a:solidFill>
                  <a:srgbClr val="002060"/>
                </a:solidFill>
                <a:latin typeface="Times New Roman"/>
                <a:cs typeface="Times New Roman"/>
              </a:rPr>
              <a:t>follett</a:t>
            </a:r>
            <a:r>
              <a:rPr sz="2400" b="1" spc="-30" dirty="0">
                <a:solidFill>
                  <a:srgbClr val="002060"/>
                </a:solidFill>
                <a:latin typeface="Times New Roman"/>
                <a:cs typeface="Times New Roman"/>
              </a:rPr>
              <a:t> </a:t>
            </a:r>
            <a:r>
              <a:rPr sz="2400" dirty="0">
                <a:solidFill>
                  <a:srgbClr val="002060"/>
                </a:solidFill>
                <a:latin typeface="Times New Roman"/>
                <a:cs typeface="Times New Roman"/>
              </a:rPr>
              <a:t>:</a:t>
            </a:r>
            <a:r>
              <a:rPr sz="2400" spc="5" dirty="0">
                <a:solidFill>
                  <a:srgbClr val="002060"/>
                </a:solidFill>
                <a:latin typeface="Times New Roman"/>
                <a:cs typeface="Times New Roman"/>
              </a:rPr>
              <a:t> </a:t>
            </a:r>
            <a:r>
              <a:rPr lang="en-US" sz="2400" spc="5" dirty="0" smtClean="0">
                <a:solidFill>
                  <a:srgbClr val="002060"/>
                </a:solidFill>
                <a:latin typeface="Times New Roman"/>
                <a:cs typeface="Times New Roman"/>
              </a:rPr>
              <a:t>"</a:t>
            </a:r>
            <a:r>
              <a:rPr sz="2400" spc="-10" dirty="0" smtClean="0">
                <a:solidFill>
                  <a:srgbClr val="002060"/>
                </a:solidFill>
                <a:latin typeface="Times New Roman"/>
                <a:cs typeface="Times New Roman"/>
              </a:rPr>
              <a:t>Management</a:t>
            </a:r>
            <a:r>
              <a:rPr sz="2400" spc="25" dirty="0" smtClean="0">
                <a:solidFill>
                  <a:srgbClr val="002060"/>
                </a:solidFill>
                <a:latin typeface="Times New Roman"/>
                <a:cs typeface="Times New Roman"/>
              </a:rPr>
              <a:t> </a:t>
            </a:r>
            <a:r>
              <a:rPr sz="2400" dirty="0">
                <a:solidFill>
                  <a:srgbClr val="002060"/>
                </a:solidFill>
                <a:latin typeface="Times New Roman"/>
                <a:cs typeface="Times New Roman"/>
              </a:rPr>
              <a:t>is</a:t>
            </a:r>
            <a:r>
              <a:rPr sz="2400" spc="5" dirty="0">
                <a:solidFill>
                  <a:srgbClr val="002060"/>
                </a:solidFill>
                <a:latin typeface="Times New Roman"/>
                <a:cs typeface="Times New Roman"/>
              </a:rPr>
              <a:t> </a:t>
            </a:r>
            <a:r>
              <a:rPr sz="2400" b="1" i="1" dirty="0">
                <a:solidFill>
                  <a:srgbClr val="002060"/>
                </a:solidFill>
                <a:latin typeface="Times New Roman"/>
                <a:cs typeface="Times New Roman"/>
              </a:rPr>
              <a:t>the</a:t>
            </a:r>
            <a:r>
              <a:rPr sz="2400" b="1" i="1" spc="-5" dirty="0">
                <a:solidFill>
                  <a:srgbClr val="002060"/>
                </a:solidFill>
                <a:latin typeface="Times New Roman"/>
                <a:cs typeface="Times New Roman"/>
              </a:rPr>
              <a:t> art</a:t>
            </a:r>
            <a:r>
              <a:rPr sz="2400" b="1" i="1" dirty="0">
                <a:solidFill>
                  <a:srgbClr val="002060"/>
                </a:solidFill>
                <a:latin typeface="Times New Roman"/>
                <a:cs typeface="Times New Roman"/>
              </a:rPr>
              <a:t> </a:t>
            </a:r>
            <a:r>
              <a:rPr sz="2400" dirty="0">
                <a:solidFill>
                  <a:srgbClr val="002060"/>
                </a:solidFill>
                <a:latin typeface="Times New Roman"/>
                <a:cs typeface="Times New Roman"/>
              </a:rPr>
              <a:t>of</a:t>
            </a:r>
            <a:r>
              <a:rPr sz="2400" spc="15" dirty="0">
                <a:solidFill>
                  <a:srgbClr val="002060"/>
                </a:solidFill>
                <a:latin typeface="Times New Roman"/>
                <a:cs typeface="Times New Roman"/>
              </a:rPr>
              <a:t> </a:t>
            </a:r>
            <a:r>
              <a:rPr sz="2400" spc="-5" dirty="0">
                <a:solidFill>
                  <a:srgbClr val="002060"/>
                </a:solidFill>
                <a:latin typeface="Times New Roman"/>
                <a:cs typeface="Times New Roman"/>
              </a:rPr>
              <a:t>getting</a:t>
            </a:r>
            <a:r>
              <a:rPr sz="2400" spc="5" dirty="0">
                <a:solidFill>
                  <a:srgbClr val="002060"/>
                </a:solidFill>
                <a:latin typeface="Times New Roman"/>
                <a:cs typeface="Times New Roman"/>
              </a:rPr>
              <a:t> </a:t>
            </a:r>
            <a:r>
              <a:rPr sz="2400" spc="-5" dirty="0">
                <a:solidFill>
                  <a:srgbClr val="002060"/>
                </a:solidFill>
                <a:latin typeface="Times New Roman"/>
                <a:cs typeface="Times New Roman"/>
              </a:rPr>
              <a:t>things</a:t>
            </a:r>
            <a:r>
              <a:rPr sz="2400" spc="10" dirty="0">
                <a:solidFill>
                  <a:srgbClr val="002060"/>
                </a:solidFill>
                <a:latin typeface="Times New Roman"/>
                <a:cs typeface="Times New Roman"/>
              </a:rPr>
              <a:t> </a:t>
            </a:r>
            <a:r>
              <a:rPr sz="2400" dirty="0">
                <a:solidFill>
                  <a:srgbClr val="002060"/>
                </a:solidFill>
                <a:latin typeface="Times New Roman"/>
                <a:cs typeface="Times New Roman"/>
              </a:rPr>
              <a:t>done</a:t>
            </a:r>
            <a:r>
              <a:rPr sz="2400" spc="-10" dirty="0">
                <a:solidFill>
                  <a:srgbClr val="002060"/>
                </a:solidFill>
                <a:latin typeface="Times New Roman"/>
                <a:cs typeface="Times New Roman"/>
              </a:rPr>
              <a:t> </a:t>
            </a:r>
            <a:r>
              <a:rPr sz="2400" b="1" spc="-5" dirty="0">
                <a:solidFill>
                  <a:srgbClr val="002060"/>
                </a:solidFill>
                <a:latin typeface="Times New Roman"/>
                <a:cs typeface="Times New Roman"/>
              </a:rPr>
              <a:t>through</a:t>
            </a:r>
            <a:r>
              <a:rPr sz="2400" b="1" spc="30" dirty="0">
                <a:solidFill>
                  <a:srgbClr val="002060"/>
                </a:solidFill>
                <a:latin typeface="Times New Roman"/>
                <a:cs typeface="Times New Roman"/>
              </a:rPr>
              <a:t> </a:t>
            </a:r>
            <a:r>
              <a:rPr sz="2400" b="1" spc="-5" dirty="0" smtClean="0">
                <a:solidFill>
                  <a:srgbClr val="002060"/>
                </a:solidFill>
                <a:latin typeface="Times New Roman"/>
                <a:cs typeface="Times New Roman"/>
              </a:rPr>
              <a:t>peoples</a:t>
            </a:r>
            <a:r>
              <a:rPr lang="en-US" sz="2400" spc="-5" dirty="0" smtClean="0">
                <a:solidFill>
                  <a:srgbClr val="6F2F9F"/>
                </a:solidFill>
                <a:latin typeface="Times New Roman"/>
                <a:cs typeface="Times New Roman"/>
              </a:rPr>
              <a:t>"</a:t>
            </a:r>
            <a:endParaRPr sz="2400" dirty="0">
              <a:latin typeface="Times New Roman"/>
              <a:cs typeface="Times New Roman"/>
            </a:endParaRPr>
          </a:p>
        </p:txBody>
      </p:sp>
      <p:sp>
        <p:nvSpPr>
          <p:cNvPr id="8" name="Title 1"/>
          <p:cNvSpPr>
            <a:spLocks noGrp="1"/>
          </p:cNvSpPr>
          <p:nvPr>
            <p:ph type="title"/>
          </p:nvPr>
        </p:nvSpPr>
        <p:spPr>
          <a:xfrm>
            <a:off x="301752" y="1102290"/>
            <a:ext cx="11468290" cy="392955"/>
          </a:xfrm>
        </p:spPr>
        <p:style>
          <a:lnRef idx="0">
            <a:schemeClr val="accent4"/>
          </a:lnRef>
          <a:fillRef idx="3">
            <a:schemeClr val="accent4"/>
          </a:fillRef>
          <a:effectRef idx="3">
            <a:schemeClr val="accent4"/>
          </a:effectRef>
          <a:fontRef idx="minor">
            <a:schemeClr val="lt1"/>
          </a:fontRef>
        </p:style>
        <p:txBody>
          <a:bodyPr>
            <a:noAutofit/>
          </a:bodyPr>
          <a:lstStyle/>
          <a:p>
            <a:r>
              <a:rPr lang="en-US" sz="2800" b="1" dirty="0" smtClean="0">
                <a:solidFill>
                  <a:srgbClr val="FF0000"/>
                </a:solidFill>
                <a:latin typeface="Times New Roman" pitchFamily="18" charset="0"/>
                <a:cs typeface="Times New Roman" pitchFamily="18" charset="0"/>
              </a:rPr>
              <a:t>Definition of Management</a:t>
            </a:r>
            <a:endParaRPr lang="en-US" sz="2800" b="1" dirty="0">
              <a:solidFill>
                <a:srgbClr val="FF0000"/>
              </a:solidFill>
              <a:latin typeface="Times New Roman" pitchFamily="18" charset="0"/>
              <a:cs typeface="Times New Roman" pitchFamily="18" charset="0"/>
            </a:endParaRPr>
          </a:p>
        </p:txBody>
      </p:sp>
      <p:sp>
        <p:nvSpPr>
          <p:cNvPr id="9" name="TextBox 8"/>
          <p:cNvSpPr txBox="1"/>
          <p:nvPr/>
        </p:nvSpPr>
        <p:spPr>
          <a:xfrm>
            <a:off x="304799" y="2597640"/>
            <a:ext cx="11193518" cy="2585323"/>
          </a:xfrm>
          <a:prstGeom prst="rect">
            <a:avLst/>
          </a:prstGeom>
          <a:noFill/>
        </p:spPr>
        <p:txBody>
          <a:bodyPr wrap="square" rtlCol="0">
            <a:spAutoFit/>
          </a:bodyPr>
          <a:lstStyle/>
          <a:p>
            <a:r>
              <a:rPr lang="en-IN" sz="2400" dirty="0" smtClean="0">
                <a:latin typeface="Times New Roman" pitchFamily="18" charset="0"/>
                <a:cs typeface="Times New Roman" pitchFamily="18" charset="0"/>
              </a:rPr>
              <a:t>Two weaknesses of Mary Parker Follett’s definition are:</a:t>
            </a:r>
          </a:p>
          <a:p>
            <a:endParaRPr lang="en-IN" sz="800" dirty="0" smtClean="0"/>
          </a:p>
          <a:p>
            <a:pPr marL="342900" indent="-342900" algn="just">
              <a:spcAft>
                <a:spcPts val="1200"/>
              </a:spcAft>
              <a:buFont typeface="+mj-lt"/>
              <a:buAutoNum type="arabicPeriod"/>
            </a:pPr>
            <a:r>
              <a:rPr lang="en-IN" sz="2400" dirty="0" smtClean="0">
                <a:latin typeface="Times New Roman" pitchFamily="18" charset="0"/>
                <a:cs typeface="Times New Roman" pitchFamily="18" charset="0"/>
              </a:rPr>
              <a:t>It uses the word “art” in defining management. To say that management is merely an art is to state a half-truth. Art deals with the application of knowledge. Management is not merely application of knowledge. It also involves acquisition of knowledge i.e., science. Management based on rules of thumb or intuition is not correct management. </a:t>
            </a:r>
          </a:p>
          <a:p>
            <a:pPr marL="342900" indent="-342900" algn="just">
              <a:spcAft>
                <a:spcPts val="1200"/>
              </a:spcAft>
              <a:buFont typeface="+mj-lt"/>
              <a:buAutoNum type="arabicPeriod"/>
            </a:pPr>
            <a:r>
              <a:rPr lang="en-IN" sz="2400" dirty="0" smtClean="0">
                <a:latin typeface="Times New Roman" pitchFamily="18" charset="0"/>
                <a:cs typeface="Times New Roman" pitchFamily="18" charset="0"/>
              </a:rPr>
              <a:t>This definition does not throw light on the various functions of a manager.</a:t>
            </a:r>
            <a:endParaRPr lang="en-IN" sz="2400" dirty="0">
              <a:latin typeface="Times New Roman" pitchFamily="18" charset="0"/>
              <a:cs typeface="Times New Roman" pitchFamily="18" charset="0"/>
            </a:endParaRPr>
          </a:p>
        </p:txBody>
      </p:sp>
      <p:sp>
        <p:nvSpPr>
          <p:cNvPr id="2" name="Footer Placeholder 1"/>
          <p:cNvSpPr>
            <a:spLocks noGrp="1"/>
          </p:cNvSpPr>
          <p:nvPr>
            <p:ph type="ftr" sz="quarter" idx="11"/>
          </p:nvPr>
        </p:nvSpPr>
        <p:spPr/>
        <p:txBody>
          <a:bodyPr/>
          <a:lstStyle/>
          <a:p>
            <a:r>
              <a:rPr lang="en-IN" smtClean="0"/>
              <a:t>Department of ECE</a:t>
            </a:r>
            <a:endParaRPr lang="en-IN"/>
          </a:p>
        </p:txBody>
      </p:sp>
      <p:sp>
        <p:nvSpPr>
          <p:cNvPr id="3" name="Slide Number Placeholder 2"/>
          <p:cNvSpPr>
            <a:spLocks noGrp="1"/>
          </p:cNvSpPr>
          <p:nvPr>
            <p:ph type="sldNum" sz="quarter" idx="12"/>
          </p:nvPr>
        </p:nvSpPr>
        <p:spPr/>
        <p:txBody>
          <a:bodyPr/>
          <a:lstStyle/>
          <a:p>
            <a:fld id="{D0437036-596D-4E08-B26D-B8A0A9E8EA4F}" type="slidenum">
              <a:rPr lang="en-IN" smtClean="0"/>
              <a:pPr/>
              <a:t>18</a:t>
            </a:fld>
            <a:endParaRPr lang="en-IN"/>
          </a:p>
        </p:txBody>
      </p:sp>
    </p:spTree>
    <p:extLst>
      <p:ext uri="{BB962C8B-B14F-4D97-AF65-F5344CB8AC3E}">
        <p14:creationId xmlns:p14="http://schemas.microsoft.com/office/powerpoint/2010/main" val="1469762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p:nvPr/>
        </p:nvSpPr>
        <p:spPr>
          <a:xfrm>
            <a:off x="304798" y="1627212"/>
            <a:ext cx="11478895" cy="1146468"/>
          </a:xfrm>
          <a:prstGeom prst="rect">
            <a:avLst/>
          </a:prstGeom>
        </p:spPr>
        <p:style>
          <a:lnRef idx="2">
            <a:schemeClr val="accent1"/>
          </a:lnRef>
          <a:fillRef idx="1">
            <a:schemeClr val="lt1"/>
          </a:fillRef>
          <a:effectRef idx="0">
            <a:schemeClr val="accent1"/>
          </a:effectRef>
          <a:fontRef idx="minor">
            <a:schemeClr val="dk1"/>
          </a:fontRef>
        </p:style>
        <p:txBody>
          <a:bodyPr vert="horz" wrap="square" lIns="0" tIns="38100" rIns="0" bIns="0" rtlCol="0">
            <a:spAutoFit/>
          </a:bodyPr>
          <a:lstStyle/>
          <a:p>
            <a:pPr marL="90805" marR="80645" algn="just">
              <a:lnSpc>
                <a:spcPct val="100000"/>
              </a:lnSpc>
              <a:spcBef>
                <a:spcPts val="300"/>
              </a:spcBef>
            </a:pPr>
            <a:r>
              <a:rPr sz="2400" b="1" spc="-15" dirty="0">
                <a:solidFill>
                  <a:srgbClr val="002060"/>
                </a:solidFill>
                <a:latin typeface="Times New Roman"/>
                <a:cs typeface="Times New Roman"/>
              </a:rPr>
              <a:t>George </a:t>
            </a:r>
            <a:r>
              <a:rPr sz="2400" b="1" dirty="0">
                <a:solidFill>
                  <a:srgbClr val="002060"/>
                </a:solidFill>
                <a:latin typeface="Times New Roman"/>
                <a:cs typeface="Times New Roman"/>
              </a:rPr>
              <a:t>R </a:t>
            </a:r>
            <a:r>
              <a:rPr sz="2400" b="1" spc="-35" dirty="0">
                <a:solidFill>
                  <a:srgbClr val="002060"/>
                </a:solidFill>
                <a:latin typeface="Times New Roman"/>
                <a:cs typeface="Times New Roman"/>
              </a:rPr>
              <a:t>Terry </a:t>
            </a:r>
            <a:r>
              <a:rPr sz="2400" spc="-5" dirty="0">
                <a:solidFill>
                  <a:srgbClr val="002060"/>
                </a:solidFill>
                <a:latin typeface="Times New Roman"/>
                <a:cs typeface="Times New Roman"/>
              </a:rPr>
              <a:t>:-Management </a:t>
            </a:r>
            <a:r>
              <a:rPr sz="2400" dirty="0">
                <a:solidFill>
                  <a:srgbClr val="002060"/>
                </a:solidFill>
                <a:latin typeface="Times New Roman"/>
                <a:cs typeface="Times New Roman"/>
              </a:rPr>
              <a:t>is the </a:t>
            </a:r>
            <a:r>
              <a:rPr sz="2400" b="1" spc="-5" dirty="0">
                <a:solidFill>
                  <a:srgbClr val="002060"/>
                </a:solidFill>
                <a:latin typeface="Times New Roman"/>
                <a:cs typeface="Times New Roman"/>
              </a:rPr>
              <a:t>process</a:t>
            </a:r>
            <a:r>
              <a:rPr sz="2400" spc="-5" dirty="0">
                <a:solidFill>
                  <a:srgbClr val="002060"/>
                </a:solidFill>
                <a:latin typeface="Times New Roman"/>
                <a:cs typeface="Times New Roman"/>
              </a:rPr>
              <a:t> </a:t>
            </a:r>
            <a:r>
              <a:rPr sz="2400" dirty="0">
                <a:solidFill>
                  <a:srgbClr val="002060"/>
                </a:solidFill>
                <a:latin typeface="Times New Roman"/>
                <a:cs typeface="Times New Roman"/>
              </a:rPr>
              <a:t>consisting </a:t>
            </a:r>
            <a:r>
              <a:rPr sz="2400" spc="-5" dirty="0">
                <a:solidFill>
                  <a:srgbClr val="002060"/>
                </a:solidFill>
                <a:latin typeface="Times New Roman"/>
                <a:cs typeface="Times New Roman"/>
              </a:rPr>
              <a:t>of </a:t>
            </a:r>
            <a:r>
              <a:rPr sz="2400" b="1" spc="-5" dirty="0">
                <a:solidFill>
                  <a:srgbClr val="FF0000"/>
                </a:solidFill>
                <a:latin typeface="Times New Roman"/>
                <a:cs typeface="Times New Roman"/>
              </a:rPr>
              <a:t>planning, </a:t>
            </a:r>
            <a:r>
              <a:rPr sz="2400" b="1" spc="-5" dirty="0">
                <a:solidFill>
                  <a:srgbClr val="002060"/>
                </a:solidFill>
                <a:latin typeface="Times New Roman"/>
                <a:cs typeface="Times New Roman"/>
              </a:rPr>
              <a:t>organizing</a:t>
            </a:r>
            <a:r>
              <a:rPr sz="2400" spc="-10" dirty="0">
                <a:solidFill>
                  <a:srgbClr val="FF0000"/>
                </a:solidFill>
                <a:latin typeface="Times New Roman"/>
                <a:cs typeface="Times New Roman"/>
              </a:rPr>
              <a:t>, </a:t>
            </a:r>
            <a:r>
              <a:rPr sz="2400" b="1" spc="-5" dirty="0">
                <a:solidFill>
                  <a:srgbClr val="FF0000"/>
                </a:solidFill>
                <a:latin typeface="Times New Roman"/>
                <a:cs typeface="Times New Roman"/>
              </a:rPr>
              <a:t>actuating</a:t>
            </a:r>
            <a:r>
              <a:rPr sz="2400" spc="-5" dirty="0">
                <a:solidFill>
                  <a:srgbClr val="FF0000"/>
                </a:solidFill>
                <a:latin typeface="Times New Roman"/>
                <a:cs typeface="Times New Roman"/>
              </a:rPr>
              <a:t> </a:t>
            </a:r>
            <a:r>
              <a:rPr sz="2400" dirty="0">
                <a:solidFill>
                  <a:srgbClr val="FF0000"/>
                </a:solidFill>
                <a:latin typeface="Times New Roman"/>
                <a:cs typeface="Times New Roman"/>
              </a:rPr>
              <a:t> </a:t>
            </a:r>
            <a:r>
              <a:rPr sz="2400" spc="-5" dirty="0">
                <a:solidFill>
                  <a:srgbClr val="002060"/>
                </a:solidFill>
                <a:latin typeface="Times New Roman"/>
                <a:cs typeface="Times New Roman"/>
              </a:rPr>
              <a:t>and </a:t>
            </a:r>
            <a:r>
              <a:rPr sz="2400" b="1" spc="-5" dirty="0">
                <a:solidFill>
                  <a:srgbClr val="FF0000"/>
                </a:solidFill>
                <a:latin typeface="Times New Roman"/>
                <a:cs typeface="Times New Roman"/>
              </a:rPr>
              <a:t>controlling</a:t>
            </a:r>
            <a:r>
              <a:rPr sz="2400" spc="-5" dirty="0">
                <a:solidFill>
                  <a:srgbClr val="002060"/>
                </a:solidFill>
                <a:latin typeface="Times New Roman"/>
                <a:cs typeface="Times New Roman"/>
              </a:rPr>
              <a:t>, </a:t>
            </a:r>
            <a:r>
              <a:rPr sz="2400" dirty="0">
                <a:solidFill>
                  <a:srgbClr val="002060"/>
                </a:solidFill>
                <a:latin typeface="Times New Roman"/>
                <a:cs typeface="Times New Roman"/>
              </a:rPr>
              <a:t>performed to </a:t>
            </a:r>
            <a:r>
              <a:rPr sz="2400" spc="-5" dirty="0">
                <a:solidFill>
                  <a:srgbClr val="002060"/>
                </a:solidFill>
                <a:latin typeface="Times New Roman"/>
                <a:cs typeface="Times New Roman"/>
              </a:rPr>
              <a:t>determine and </a:t>
            </a:r>
            <a:r>
              <a:rPr sz="2400" b="1" dirty="0">
                <a:solidFill>
                  <a:srgbClr val="002060"/>
                </a:solidFill>
                <a:latin typeface="Times New Roman"/>
                <a:cs typeface="Times New Roman"/>
              </a:rPr>
              <a:t>accomplish the </a:t>
            </a:r>
            <a:r>
              <a:rPr sz="2400" b="1" spc="-5" dirty="0">
                <a:solidFill>
                  <a:srgbClr val="002060"/>
                </a:solidFill>
                <a:latin typeface="Times New Roman"/>
                <a:cs typeface="Times New Roman"/>
              </a:rPr>
              <a:t>objectives </a:t>
            </a:r>
            <a:r>
              <a:rPr sz="2400" dirty="0">
                <a:solidFill>
                  <a:srgbClr val="002060"/>
                </a:solidFill>
                <a:latin typeface="Times New Roman"/>
                <a:cs typeface="Times New Roman"/>
              </a:rPr>
              <a:t>by using of people </a:t>
            </a:r>
            <a:r>
              <a:rPr sz="2400" spc="5" dirty="0">
                <a:solidFill>
                  <a:srgbClr val="002060"/>
                </a:solidFill>
                <a:latin typeface="Times New Roman"/>
                <a:cs typeface="Times New Roman"/>
              </a:rPr>
              <a:t> </a:t>
            </a:r>
            <a:r>
              <a:rPr sz="2400" spc="-5" dirty="0">
                <a:solidFill>
                  <a:srgbClr val="002060"/>
                </a:solidFill>
                <a:latin typeface="Times New Roman"/>
                <a:cs typeface="Times New Roman"/>
              </a:rPr>
              <a:t>and resources.</a:t>
            </a:r>
            <a:endParaRPr sz="2400" dirty="0">
              <a:solidFill>
                <a:srgbClr val="002060"/>
              </a:solidFill>
              <a:latin typeface="Times New Roman"/>
              <a:cs typeface="Times New Roman"/>
            </a:endParaRPr>
          </a:p>
        </p:txBody>
      </p:sp>
      <p:sp>
        <p:nvSpPr>
          <p:cNvPr id="8" name="Title 1"/>
          <p:cNvSpPr>
            <a:spLocks noGrp="1"/>
          </p:cNvSpPr>
          <p:nvPr>
            <p:ph type="title"/>
          </p:nvPr>
        </p:nvSpPr>
        <p:spPr>
          <a:xfrm>
            <a:off x="301752" y="1102290"/>
            <a:ext cx="11468290" cy="392955"/>
          </a:xfrm>
        </p:spPr>
        <p:style>
          <a:lnRef idx="0">
            <a:schemeClr val="accent4"/>
          </a:lnRef>
          <a:fillRef idx="3">
            <a:schemeClr val="accent4"/>
          </a:fillRef>
          <a:effectRef idx="3">
            <a:schemeClr val="accent4"/>
          </a:effectRef>
          <a:fontRef idx="minor">
            <a:schemeClr val="lt1"/>
          </a:fontRef>
        </p:style>
        <p:txBody>
          <a:bodyPr>
            <a:noAutofit/>
          </a:bodyPr>
          <a:lstStyle/>
          <a:p>
            <a:r>
              <a:rPr lang="en-US" sz="2800" b="1" dirty="0" smtClean="0">
                <a:solidFill>
                  <a:srgbClr val="FF0000"/>
                </a:solidFill>
                <a:latin typeface="Times New Roman" pitchFamily="18" charset="0"/>
                <a:cs typeface="Times New Roman" pitchFamily="18" charset="0"/>
              </a:rPr>
              <a:t>Definition of Management</a:t>
            </a:r>
            <a:endParaRPr lang="en-US" sz="2800" b="1" dirty="0">
              <a:solidFill>
                <a:srgbClr val="FF0000"/>
              </a:solidFill>
              <a:latin typeface="Times New Roman" pitchFamily="18" charset="0"/>
              <a:cs typeface="Times New Roman" pitchFamily="18" charset="0"/>
            </a:endParaRPr>
          </a:p>
        </p:txBody>
      </p:sp>
      <p:sp>
        <p:nvSpPr>
          <p:cNvPr id="7" name="TextBox 6"/>
          <p:cNvSpPr txBox="1"/>
          <p:nvPr/>
        </p:nvSpPr>
        <p:spPr>
          <a:xfrm>
            <a:off x="304798" y="3161310"/>
            <a:ext cx="11193518" cy="1569660"/>
          </a:xfrm>
          <a:prstGeom prst="rect">
            <a:avLst/>
          </a:prstGeom>
          <a:noFill/>
        </p:spPr>
        <p:txBody>
          <a:bodyPr wrap="square" rtlCol="0">
            <a:spAutoFit/>
          </a:bodyPr>
          <a:lstStyle/>
          <a:p>
            <a:r>
              <a:rPr lang="en-US" sz="2400" b="1" spc="-5" dirty="0" smtClean="0">
                <a:solidFill>
                  <a:srgbClr val="FF0000"/>
                </a:solidFill>
                <a:latin typeface="Times New Roman"/>
                <a:cs typeface="Times New Roman"/>
              </a:rPr>
              <a:t>Planning- </a:t>
            </a:r>
            <a:r>
              <a:rPr lang="en-US" sz="2400" spc="-5" dirty="0" smtClean="0">
                <a:latin typeface="Times New Roman"/>
                <a:cs typeface="Times New Roman"/>
              </a:rPr>
              <a:t>Think of action in advance</a:t>
            </a:r>
          </a:p>
          <a:p>
            <a:r>
              <a:rPr lang="en-US" sz="2400" b="1" spc="-5" dirty="0" smtClean="0">
                <a:solidFill>
                  <a:srgbClr val="002060"/>
                </a:solidFill>
                <a:latin typeface="Times New Roman"/>
                <a:cs typeface="Times New Roman"/>
              </a:rPr>
              <a:t>Organizing- </a:t>
            </a:r>
            <a:r>
              <a:rPr lang="en-US" sz="2400" spc="-5" dirty="0">
                <a:latin typeface="Times New Roman"/>
                <a:cs typeface="Times New Roman"/>
              </a:rPr>
              <a:t>Coordination of human and  material resource </a:t>
            </a:r>
          </a:p>
          <a:p>
            <a:r>
              <a:rPr lang="en-US" sz="2400" b="1" spc="-5" dirty="0" smtClean="0">
                <a:solidFill>
                  <a:srgbClr val="FF0000"/>
                </a:solidFill>
                <a:latin typeface="Times New Roman"/>
                <a:cs typeface="Times New Roman"/>
              </a:rPr>
              <a:t>Actuating</a:t>
            </a:r>
            <a:r>
              <a:rPr lang="en-US" sz="2400" b="1" spc="-5" dirty="0" smtClean="0">
                <a:solidFill>
                  <a:srgbClr val="002060"/>
                </a:solidFill>
                <a:latin typeface="Times New Roman"/>
                <a:cs typeface="Times New Roman"/>
              </a:rPr>
              <a:t>- </a:t>
            </a:r>
            <a:r>
              <a:rPr lang="en-US" sz="2400" spc="-5" dirty="0">
                <a:latin typeface="Times New Roman"/>
                <a:cs typeface="Times New Roman"/>
              </a:rPr>
              <a:t>Motivation and Direction to subordinates</a:t>
            </a:r>
          </a:p>
          <a:p>
            <a:r>
              <a:rPr lang="en-US" sz="2400" b="1" spc="-5" dirty="0" smtClean="0">
                <a:solidFill>
                  <a:srgbClr val="002060"/>
                </a:solidFill>
                <a:latin typeface="Times New Roman"/>
                <a:cs typeface="Times New Roman"/>
              </a:rPr>
              <a:t>Controlling- </a:t>
            </a:r>
            <a:r>
              <a:rPr lang="en-US" sz="2400" spc="-5" dirty="0">
                <a:latin typeface="Times New Roman"/>
                <a:cs typeface="Times New Roman"/>
              </a:rPr>
              <a:t>Ensuring no deviation from normal </a:t>
            </a:r>
            <a:r>
              <a:rPr lang="en-US" sz="2400" spc="-5" dirty="0" smtClean="0">
                <a:latin typeface="Times New Roman"/>
                <a:cs typeface="Times New Roman"/>
              </a:rPr>
              <a:t>plan</a:t>
            </a:r>
            <a:endParaRPr lang="en-IN" sz="2400" spc="-5" dirty="0">
              <a:latin typeface="Times New Roman"/>
              <a:cs typeface="Times New Roman"/>
            </a:endParaRPr>
          </a:p>
        </p:txBody>
      </p:sp>
      <p:sp>
        <p:nvSpPr>
          <p:cNvPr id="9" name="TextBox 8"/>
          <p:cNvSpPr txBox="1"/>
          <p:nvPr/>
        </p:nvSpPr>
        <p:spPr>
          <a:xfrm>
            <a:off x="304798" y="5049141"/>
            <a:ext cx="11193518" cy="830997"/>
          </a:xfrm>
          <a:prstGeom prst="rect">
            <a:avLst/>
          </a:prstGeom>
          <a:noFill/>
        </p:spPr>
        <p:txBody>
          <a:bodyPr wrap="square" rtlCol="0">
            <a:spAutoFit/>
          </a:bodyPr>
          <a:lstStyle/>
          <a:p>
            <a:r>
              <a:rPr lang="en-US" sz="2400" b="1" spc="-5" dirty="0" smtClean="0">
                <a:latin typeface="Times New Roman"/>
                <a:cs typeface="Times New Roman"/>
              </a:rPr>
              <a:t>Management involves the act of achieving the organization objectives</a:t>
            </a:r>
          </a:p>
          <a:p>
            <a:r>
              <a:rPr lang="en-IN" sz="2400" spc="-5" dirty="0" smtClean="0">
                <a:latin typeface="Times New Roman"/>
                <a:cs typeface="Times New Roman"/>
              </a:rPr>
              <a:t>The objective vary with each organization.</a:t>
            </a:r>
            <a:endParaRPr lang="en-US" sz="2400" b="1" spc="-5" dirty="0">
              <a:latin typeface="Times New Roman"/>
              <a:cs typeface="Times New Roman"/>
            </a:endParaRPr>
          </a:p>
        </p:txBody>
      </p:sp>
      <p:sp>
        <p:nvSpPr>
          <p:cNvPr id="2" name="Footer Placeholder 1"/>
          <p:cNvSpPr>
            <a:spLocks noGrp="1"/>
          </p:cNvSpPr>
          <p:nvPr>
            <p:ph type="ftr" sz="quarter" idx="11"/>
          </p:nvPr>
        </p:nvSpPr>
        <p:spPr/>
        <p:txBody>
          <a:bodyPr/>
          <a:lstStyle/>
          <a:p>
            <a:r>
              <a:rPr lang="en-IN" smtClean="0"/>
              <a:t>Department of ECE</a:t>
            </a:r>
            <a:endParaRPr lang="en-IN"/>
          </a:p>
        </p:txBody>
      </p:sp>
      <p:sp>
        <p:nvSpPr>
          <p:cNvPr id="3" name="Slide Number Placeholder 2"/>
          <p:cNvSpPr>
            <a:spLocks noGrp="1"/>
          </p:cNvSpPr>
          <p:nvPr>
            <p:ph type="sldNum" sz="quarter" idx="12"/>
          </p:nvPr>
        </p:nvSpPr>
        <p:spPr/>
        <p:txBody>
          <a:bodyPr/>
          <a:lstStyle/>
          <a:p>
            <a:fld id="{D0437036-596D-4E08-B26D-B8A0A9E8EA4F}" type="slidenum">
              <a:rPr lang="en-IN" smtClean="0"/>
              <a:pPr/>
              <a:t>19</a:t>
            </a:fld>
            <a:endParaRPr lang="en-IN"/>
          </a:p>
        </p:txBody>
      </p:sp>
    </p:spTree>
    <p:extLst>
      <p:ext uri="{BB962C8B-B14F-4D97-AF65-F5344CB8AC3E}">
        <p14:creationId xmlns:p14="http://schemas.microsoft.com/office/powerpoint/2010/main" val="8813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xmlns="" id="{43273924-F9BC-426C-B843-DD38BCB6E16B}"/>
              </a:ext>
            </a:extLst>
          </p:cNvPr>
          <p:cNvSpPr>
            <a:spLocks noGrp="1"/>
          </p:cNvSpPr>
          <p:nvPr>
            <p:ph type="ftr" sz="quarter" idx="11"/>
          </p:nvPr>
        </p:nvSpPr>
        <p:spPr/>
        <p:txBody>
          <a:bodyPr/>
          <a:lstStyle/>
          <a:p>
            <a:r>
              <a:rPr lang="en-IN"/>
              <a:t>Department of ECE</a:t>
            </a:r>
          </a:p>
        </p:txBody>
      </p:sp>
      <p:sp>
        <p:nvSpPr>
          <p:cNvPr id="6" name="Slide Number Placeholder 5">
            <a:extLst>
              <a:ext uri="{FF2B5EF4-FFF2-40B4-BE49-F238E27FC236}">
                <a16:creationId xmlns:a16="http://schemas.microsoft.com/office/drawing/2014/main" xmlns="" id="{774E644C-BD7D-4225-BCAD-4F309745DC5A}"/>
              </a:ext>
            </a:extLst>
          </p:cNvPr>
          <p:cNvSpPr>
            <a:spLocks noGrp="1"/>
          </p:cNvSpPr>
          <p:nvPr>
            <p:ph type="sldNum" sz="quarter" idx="12"/>
          </p:nvPr>
        </p:nvSpPr>
        <p:spPr/>
        <p:txBody>
          <a:bodyPr/>
          <a:lstStyle/>
          <a:p>
            <a:fld id="{D0437036-596D-4E08-B26D-B8A0A9E8EA4F}" type="slidenum">
              <a:rPr lang="en-IN" smtClean="0"/>
              <a:pPr/>
              <a:t>2</a:t>
            </a:fld>
            <a:endParaRPr lang="en-IN"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4639" y="1938338"/>
            <a:ext cx="11802235" cy="3167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16397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318451" y="1839615"/>
            <a:ext cx="11658479" cy="730328"/>
          </a:xfrm>
          <a:prstGeom prst="rect">
            <a:avLst/>
          </a:prstGeom>
        </p:spPr>
        <p:style>
          <a:lnRef idx="2">
            <a:schemeClr val="accent1"/>
          </a:lnRef>
          <a:fillRef idx="1">
            <a:schemeClr val="lt1"/>
          </a:fillRef>
          <a:effectRef idx="0">
            <a:schemeClr val="accent1"/>
          </a:effectRef>
          <a:fontRef idx="minor">
            <a:schemeClr val="dk1"/>
          </a:fontRef>
        </p:style>
        <p:txBody>
          <a:bodyPr vert="horz" wrap="square" lIns="0" tIns="37465" rIns="0" bIns="0" rtlCol="0">
            <a:spAutoFit/>
          </a:bodyPr>
          <a:lstStyle/>
          <a:p>
            <a:pPr marL="90805" marR="80645">
              <a:lnSpc>
                <a:spcPct val="100000"/>
              </a:lnSpc>
              <a:spcBef>
                <a:spcPts val="295"/>
              </a:spcBef>
              <a:tabLst>
                <a:tab pos="1795145" algn="l"/>
                <a:tab pos="3383279" algn="l"/>
                <a:tab pos="3718560" algn="l"/>
                <a:tab pos="4813300" algn="l"/>
                <a:tab pos="5248910" algn="l"/>
                <a:tab pos="6151880" algn="l"/>
                <a:tab pos="6536055" algn="l"/>
                <a:tab pos="7776845" algn="l"/>
                <a:tab pos="8837295" algn="l"/>
                <a:tab pos="9935210" algn="l"/>
                <a:tab pos="10355580" algn="l"/>
              </a:tabLst>
            </a:pPr>
            <a:r>
              <a:rPr sz="2400" b="1" dirty="0">
                <a:solidFill>
                  <a:srgbClr val="001F5F"/>
                </a:solidFill>
                <a:latin typeface="Times New Roman"/>
                <a:cs typeface="Times New Roman"/>
              </a:rPr>
              <a:t>Henri-</a:t>
            </a:r>
            <a:r>
              <a:rPr sz="2400" b="1" dirty="0" err="1">
                <a:solidFill>
                  <a:srgbClr val="001F5F"/>
                </a:solidFill>
                <a:latin typeface="Times New Roman"/>
                <a:cs typeface="Times New Roman"/>
              </a:rPr>
              <a:t>Fayol</a:t>
            </a:r>
            <a:r>
              <a:rPr lang="en-US" sz="2400" b="1" dirty="0">
                <a:solidFill>
                  <a:srgbClr val="001F5F"/>
                </a:solidFill>
                <a:latin typeface="Times New Roman"/>
                <a:cs typeface="Times New Roman"/>
              </a:rPr>
              <a:t>- </a:t>
            </a:r>
            <a:r>
              <a:rPr lang="en-US" sz="2100" dirty="0">
                <a:solidFill>
                  <a:srgbClr val="001F5F"/>
                </a:solidFill>
                <a:latin typeface="Times New Roman"/>
                <a:cs typeface="Times New Roman"/>
              </a:rPr>
              <a:t>“</a:t>
            </a:r>
            <a:r>
              <a:rPr sz="2100" dirty="0">
                <a:solidFill>
                  <a:srgbClr val="001F5F"/>
                </a:solidFill>
                <a:latin typeface="Times New Roman"/>
                <a:cs typeface="Times New Roman"/>
              </a:rPr>
              <a:t>Management	is	conduct	on	affairs	of	business,	moving	towards	its	objective  through a continuous process of improvement and optimization of resources</a:t>
            </a:r>
            <a:r>
              <a:rPr lang="en-US" sz="2100" spc="-5" dirty="0" smtClean="0">
                <a:latin typeface="Times New Roman"/>
                <a:cs typeface="Times New Roman"/>
              </a:rPr>
              <a:t>"</a:t>
            </a:r>
            <a:endParaRPr sz="2100" dirty="0">
              <a:latin typeface="Times New Roman"/>
              <a:cs typeface="Times New Roman"/>
            </a:endParaRPr>
          </a:p>
        </p:txBody>
      </p:sp>
      <p:sp>
        <p:nvSpPr>
          <p:cNvPr id="4" name="object 4"/>
          <p:cNvSpPr txBox="1"/>
          <p:nvPr/>
        </p:nvSpPr>
        <p:spPr>
          <a:xfrm>
            <a:off x="265111" y="2886600"/>
            <a:ext cx="11558270" cy="777136"/>
          </a:xfrm>
          <a:prstGeom prst="rect">
            <a:avLst/>
          </a:prstGeom>
        </p:spPr>
        <p:style>
          <a:lnRef idx="2">
            <a:schemeClr val="accent2"/>
          </a:lnRef>
          <a:fillRef idx="1">
            <a:schemeClr val="lt1"/>
          </a:fillRef>
          <a:effectRef idx="0">
            <a:schemeClr val="accent2"/>
          </a:effectRef>
          <a:fontRef idx="minor">
            <a:schemeClr val="dk1"/>
          </a:fontRef>
        </p:style>
        <p:txBody>
          <a:bodyPr vert="horz" wrap="square" lIns="0" tIns="38100" rIns="0" bIns="0" rtlCol="0">
            <a:spAutoFit/>
          </a:bodyPr>
          <a:lstStyle/>
          <a:p>
            <a:pPr marL="90170">
              <a:lnSpc>
                <a:spcPct val="100000"/>
              </a:lnSpc>
              <a:spcBef>
                <a:spcPts val="300"/>
              </a:spcBef>
              <a:tabLst>
                <a:tab pos="7263765" algn="l"/>
              </a:tabLst>
            </a:pPr>
            <a:r>
              <a:rPr sz="2400" b="1" spc="-5" dirty="0" smtClean="0">
                <a:solidFill>
                  <a:srgbClr val="001F5F"/>
                </a:solidFill>
                <a:latin typeface="Times New Roman"/>
                <a:cs typeface="Times New Roman"/>
              </a:rPr>
              <a:t>Koontz</a:t>
            </a:r>
            <a:r>
              <a:rPr lang="en-US" sz="2400" b="1" spc="-5" dirty="0" smtClean="0">
                <a:solidFill>
                  <a:srgbClr val="001F5F"/>
                </a:solidFill>
                <a:latin typeface="Times New Roman"/>
                <a:cs typeface="Times New Roman"/>
              </a:rPr>
              <a:t>- </a:t>
            </a:r>
            <a:r>
              <a:rPr lang="en-US" sz="2400" spc="-5" dirty="0" smtClean="0">
                <a:solidFill>
                  <a:srgbClr val="001F5F"/>
                </a:solidFill>
                <a:latin typeface="Times New Roman"/>
                <a:cs typeface="Times New Roman"/>
              </a:rPr>
              <a:t>“</a:t>
            </a:r>
            <a:r>
              <a:rPr sz="2400" dirty="0" smtClean="0">
                <a:solidFill>
                  <a:srgbClr val="001F5F"/>
                </a:solidFill>
                <a:latin typeface="Times New Roman"/>
                <a:cs typeface="Times New Roman"/>
              </a:rPr>
              <a:t>Management</a:t>
            </a:r>
            <a:r>
              <a:rPr sz="2400" spc="390" dirty="0" smtClean="0">
                <a:solidFill>
                  <a:srgbClr val="001F5F"/>
                </a:solidFill>
                <a:latin typeface="Times New Roman"/>
                <a:cs typeface="Times New Roman"/>
              </a:rPr>
              <a:t> </a:t>
            </a:r>
            <a:r>
              <a:rPr sz="2400" dirty="0">
                <a:solidFill>
                  <a:srgbClr val="001F5F"/>
                </a:solidFill>
                <a:latin typeface="Times New Roman"/>
                <a:cs typeface="Times New Roman"/>
              </a:rPr>
              <a:t>is</a:t>
            </a:r>
            <a:r>
              <a:rPr sz="2400" spc="390" dirty="0">
                <a:solidFill>
                  <a:srgbClr val="001F5F"/>
                </a:solidFill>
                <a:latin typeface="Times New Roman"/>
                <a:cs typeface="Times New Roman"/>
              </a:rPr>
              <a:t> </a:t>
            </a:r>
            <a:r>
              <a:rPr sz="2400" spc="-5" dirty="0">
                <a:solidFill>
                  <a:srgbClr val="001F5F"/>
                </a:solidFill>
                <a:latin typeface="Times New Roman"/>
                <a:cs typeface="Times New Roman"/>
              </a:rPr>
              <a:t>the</a:t>
            </a:r>
            <a:r>
              <a:rPr sz="2400" spc="385" dirty="0">
                <a:solidFill>
                  <a:srgbClr val="001F5F"/>
                </a:solidFill>
                <a:latin typeface="Times New Roman"/>
                <a:cs typeface="Times New Roman"/>
              </a:rPr>
              <a:t> </a:t>
            </a:r>
            <a:r>
              <a:rPr sz="2400" spc="-15" dirty="0">
                <a:solidFill>
                  <a:srgbClr val="001F5F"/>
                </a:solidFill>
                <a:latin typeface="Times New Roman"/>
                <a:cs typeface="Times New Roman"/>
              </a:rPr>
              <a:t>process</a:t>
            </a:r>
            <a:r>
              <a:rPr sz="2400" spc="395" dirty="0">
                <a:solidFill>
                  <a:srgbClr val="001F5F"/>
                </a:solidFill>
                <a:latin typeface="Times New Roman"/>
                <a:cs typeface="Times New Roman"/>
              </a:rPr>
              <a:t> </a:t>
            </a:r>
            <a:r>
              <a:rPr sz="2400" spc="-5" dirty="0">
                <a:solidFill>
                  <a:srgbClr val="001F5F"/>
                </a:solidFill>
                <a:latin typeface="Times New Roman"/>
                <a:cs typeface="Times New Roman"/>
              </a:rPr>
              <a:t>of</a:t>
            </a:r>
            <a:r>
              <a:rPr sz="2400" spc="409" dirty="0">
                <a:solidFill>
                  <a:srgbClr val="001F5F"/>
                </a:solidFill>
                <a:latin typeface="Times New Roman"/>
                <a:cs typeface="Times New Roman"/>
              </a:rPr>
              <a:t> </a:t>
            </a:r>
            <a:r>
              <a:rPr sz="2400" spc="-5" dirty="0">
                <a:solidFill>
                  <a:srgbClr val="001F5F"/>
                </a:solidFill>
                <a:latin typeface="Times New Roman"/>
                <a:cs typeface="Times New Roman"/>
              </a:rPr>
              <a:t>designing</a:t>
            </a:r>
            <a:r>
              <a:rPr sz="2400" spc="400" dirty="0">
                <a:solidFill>
                  <a:srgbClr val="001F5F"/>
                </a:solidFill>
                <a:latin typeface="Times New Roman"/>
                <a:cs typeface="Times New Roman"/>
              </a:rPr>
              <a:t> </a:t>
            </a:r>
            <a:r>
              <a:rPr sz="2400" dirty="0">
                <a:solidFill>
                  <a:srgbClr val="001F5F"/>
                </a:solidFill>
                <a:latin typeface="Times New Roman"/>
                <a:cs typeface="Times New Roman"/>
              </a:rPr>
              <a:t>and	</a:t>
            </a:r>
            <a:r>
              <a:rPr sz="2400" spc="-5" dirty="0">
                <a:solidFill>
                  <a:srgbClr val="001F5F"/>
                </a:solidFill>
                <a:latin typeface="Times New Roman"/>
                <a:cs typeface="Times New Roman"/>
              </a:rPr>
              <a:t>Maintaining</a:t>
            </a:r>
            <a:r>
              <a:rPr sz="2400" spc="365" dirty="0">
                <a:solidFill>
                  <a:srgbClr val="001F5F"/>
                </a:solidFill>
                <a:latin typeface="Times New Roman"/>
                <a:cs typeface="Times New Roman"/>
              </a:rPr>
              <a:t> </a:t>
            </a:r>
            <a:r>
              <a:rPr sz="2400" spc="-5" dirty="0">
                <a:solidFill>
                  <a:srgbClr val="001F5F"/>
                </a:solidFill>
                <a:latin typeface="Times New Roman"/>
                <a:cs typeface="Times New Roman"/>
              </a:rPr>
              <a:t>an</a:t>
            </a:r>
            <a:r>
              <a:rPr sz="2400" spc="355" dirty="0">
                <a:solidFill>
                  <a:srgbClr val="001F5F"/>
                </a:solidFill>
                <a:latin typeface="Times New Roman"/>
                <a:cs typeface="Times New Roman"/>
              </a:rPr>
              <a:t> </a:t>
            </a:r>
            <a:r>
              <a:rPr sz="2400" spc="-10" dirty="0">
                <a:solidFill>
                  <a:srgbClr val="001F5F"/>
                </a:solidFill>
                <a:latin typeface="Times New Roman"/>
                <a:cs typeface="Times New Roman"/>
              </a:rPr>
              <a:t>environment</a:t>
            </a:r>
            <a:r>
              <a:rPr sz="2400" spc="360" dirty="0">
                <a:solidFill>
                  <a:srgbClr val="001F5F"/>
                </a:solidFill>
                <a:latin typeface="Times New Roman"/>
                <a:cs typeface="Times New Roman"/>
              </a:rPr>
              <a:t> </a:t>
            </a:r>
            <a:r>
              <a:rPr sz="2400" dirty="0">
                <a:solidFill>
                  <a:srgbClr val="001F5F"/>
                </a:solidFill>
                <a:latin typeface="Times New Roman"/>
                <a:cs typeface="Times New Roman"/>
              </a:rPr>
              <a:t>in</a:t>
            </a:r>
            <a:endParaRPr sz="2400" dirty="0">
              <a:latin typeface="Times New Roman"/>
              <a:cs typeface="Times New Roman"/>
            </a:endParaRPr>
          </a:p>
          <a:p>
            <a:pPr marL="90170">
              <a:lnSpc>
                <a:spcPct val="100000"/>
              </a:lnSpc>
            </a:pPr>
            <a:r>
              <a:rPr sz="2400" dirty="0">
                <a:solidFill>
                  <a:srgbClr val="001F5F"/>
                </a:solidFill>
                <a:latin typeface="Times New Roman"/>
                <a:cs typeface="Times New Roman"/>
              </a:rPr>
              <a:t>which</a:t>
            </a:r>
            <a:r>
              <a:rPr sz="2400" spc="-10" dirty="0">
                <a:solidFill>
                  <a:srgbClr val="001F5F"/>
                </a:solidFill>
                <a:latin typeface="Times New Roman"/>
                <a:cs typeface="Times New Roman"/>
              </a:rPr>
              <a:t> </a:t>
            </a:r>
            <a:r>
              <a:rPr sz="2400" dirty="0">
                <a:solidFill>
                  <a:srgbClr val="001F5F"/>
                </a:solidFill>
                <a:latin typeface="Times New Roman"/>
                <a:cs typeface="Times New Roman"/>
              </a:rPr>
              <a:t>individuals,</a:t>
            </a:r>
            <a:r>
              <a:rPr sz="2400" spc="-45" dirty="0">
                <a:solidFill>
                  <a:srgbClr val="001F5F"/>
                </a:solidFill>
                <a:latin typeface="Times New Roman"/>
                <a:cs typeface="Times New Roman"/>
              </a:rPr>
              <a:t> </a:t>
            </a:r>
            <a:r>
              <a:rPr sz="2400" dirty="0">
                <a:solidFill>
                  <a:srgbClr val="001F5F"/>
                </a:solidFill>
                <a:latin typeface="Times New Roman"/>
                <a:cs typeface="Times New Roman"/>
              </a:rPr>
              <a:t>working</a:t>
            </a:r>
            <a:r>
              <a:rPr sz="2400" spc="-10" dirty="0">
                <a:solidFill>
                  <a:srgbClr val="001F5F"/>
                </a:solidFill>
                <a:latin typeface="Times New Roman"/>
                <a:cs typeface="Times New Roman"/>
              </a:rPr>
              <a:t> </a:t>
            </a:r>
            <a:r>
              <a:rPr sz="2400" spc="-5" dirty="0">
                <a:solidFill>
                  <a:srgbClr val="001F5F"/>
                </a:solidFill>
                <a:latin typeface="Times New Roman"/>
                <a:cs typeface="Times New Roman"/>
              </a:rPr>
              <a:t>together</a:t>
            </a:r>
            <a:r>
              <a:rPr sz="2400" spc="-30" dirty="0">
                <a:solidFill>
                  <a:srgbClr val="001F5F"/>
                </a:solidFill>
                <a:latin typeface="Times New Roman"/>
                <a:cs typeface="Times New Roman"/>
              </a:rPr>
              <a:t> </a:t>
            </a:r>
            <a:r>
              <a:rPr sz="2400" dirty="0">
                <a:solidFill>
                  <a:srgbClr val="001F5F"/>
                </a:solidFill>
                <a:latin typeface="Times New Roman"/>
                <a:cs typeface="Times New Roman"/>
              </a:rPr>
              <a:t>in</a:t>
            </a:r>
            <a:r>
              <a:rPr sz="2400" spc="10" dirty="0">
                <a:solidFill>
                  <a:srgbClr val="001F5F"/>
                </a:solidFill>
                <a:latin typeface="Times New Roman"/>
                <a:cs typeface="Times New Roman"/>
              </a:rPr>
              <a:t> </a:t>
            </a:r>
            <a:r>
              <a:rPr sz="2400" spc="-10" dirty="0">
                <a:solidFill>
                  <a:srgbClr val="001F5F"/>
                </a:solidFill>
                <a:latin typeface="Times New Roman"/>
                <a:cs typeface="Times New Roman"/>
              </a:rPr>
              <a:t>groups,</a:t>
            </a:r>
            <a:r>
              <a:rPr sz="2400" spc="15" dirty="0">
                <a:solidFill>
                  <a:srgbClr val="001F5F"/>
                </a:solidFill>
                <a:latin typeface="Times New Roman"/>
                <a:cs typeface="Times New Roman"/>
              </a:rPr>
              <a:t> </a:t>
            </a:r>
            <a:r>
              <a:rPr sz="2400" spc="-5" dirty="0">
                <a:solidFill>
                  <a:srgbClr val="001F5F"/>
                </a:solidFill>
                <a:latin typeface="Times New Roman"/>
                <a:cs typeface="Times New Roman"/>
              </a:rPr>
              <a:t>effectively accomplish</a:t>
            </a:r>
            <a:r>
              <a:rPr sz="2400" spc="20" dirty="0">
                <a:solidFill>
                  <a:srgbClr val="001F5F"/>
                </a:solidFill>
                <a:latin typeface="Times New Roman"/>
                <a:cs typeface="Times New Roman"/>
              </a:rPr>
              <a:t> </a:t>
            </a:r>
            <a:r>
              <a:rPr sz="2400" spc="-5" dirty="0">
                <a:solidFill>
                  <a:srgbClr val="001F5F"/>
                </a:solidFill>
                <a:latin typeface="Times New Roman"/>
                <a:cs typeface="Times New Roman"/>
              </a:rPr>
              <a:t>selected</a:t>
            </a:r>
            <a:r>
              <a:rPr sz="2400" spc="30" dirty="0">
                <a:solidFill>
                  <a:srgbClr val="001F5F"/>
                </a:solidFill>
                <a:latin typeface="Times New Roman"/>
                <a:cs typeface="Times New Roman"/>
              </a:rPr>
              <a:t> </a:t>
            </a:r>
            <a:r>
              <a:rPr sz="2400" spc="-10" dirty="0" smtClean="0">
                <a:solidFill>
                  <a:srgbClr val="001F5F"/>
                </a:solidFill>
                <a:latin typeface="Times New Roman"/>
                <a:cs typeface="Times New Roman"/>
              </a:rPr>
              <a:t>aims</a:t>
            </a:r>
            <a:r>
              <a:rPr lang="en-US" sz="2400" spc="-10" dirty="0" smtClean="0">
                <a:solidFill>
                  <a:srgbClr val="001F5F"/>
                </a:solidFill>
                <a:latin typeface="Times New Roman"/>
                <a:cs typeface="Times New Roman"/>
              </a:rPr>
              <a:t>"</a:t>
            </a:r>
            <a:r>
              <a:rPr sz="2400" spc="-10" dirty="0" smtClean="0">
                <a:solidFill>
                  <a:srgbClr val="001F5F"/>
                </a:solidFill>
                <a:latin typeface="Times New Roman"/>
                <a:cs typeface="Times New Roman"/>
              </a:rPr>
              <a:t>.</a:t>
            </a:r>
            <a:endParaRPr sz="2400" dirty="0">
              <a:latin typeface="Times New Roman"/>
              <a:cs typeface="Times New Roman"/>
            </a:endParaRPr>
          </a:p>
        </p:txBody>
      </p:sp>
      <p:sp>
        <p:nvSpPr>
          <p:cNvPr id="7" name="object 7"/>
          <p:cNvSpPr txBox="1"/>
          <p:nvPr/>
        </p:nvSpPr>
        <p:spPr>
          <a:xfrm>
            <a:off x="318451" y="3934143"/>
            <a:ext cx="11451590" cy="779059"/>
          </a:xfrm>
          <a:prstGeom prst="rect">
            <a:avLst/>
          </a:prstGeom>
        </p:spPr>
        <p:style>
          <a:lnRef idx="2">
            <a:schemeClr val="accent1"/>
          </a:lnRef>
          <a:fillRef idx="1">
            <a:schemeClr val="lt1"/>
          </a:fillRef>
          <a:effectRef idx="0">
            <a:schemeClr val="accent1"/>
          </a:effectRef>
          <a:fontRef idx="minor">
            <a:schemeClr val="dk1"/>
          </a:fontRef>
        </p:style>
        <p:txBody>
          <a:bodyPr vert="horz" wrap="square" lIns="0" tIns="40005" rIns="0" bIns="0" rtlCol="0">
            <a:spAutoFit/>
          </a:bodyPr>
          <a:lstStyle/>
          <a:p>
            <a:pPr marL="90170">
              <a:spcBef>
                <a:spcPts val="315"/>
              </a:spcBef>
            </a:pPr>
            <a:r>
              <a:rPr lang="en-US" sz="2400" b="1" dirty="0">
                <a:solidFill>
                  <a:srgbClr val="001F5F"/>
                </a:solidFill>
                <a:latin typeface="Times New Roman"/>
                <a:cs typeface="Times New Roman"/>
              </a:rPr>
              <a:t>F.W Taylor- </a:t>
            </a:r>
            <a:r>
              <a:rPr lang="en-US" sz="2400" dirty="0">
                <a:solidFill>
                  <a:srgbClr val="001F5F"/>
                </a:solidFill>
                <a:latin typeface="Times New Roman"/>
                <a:cs typeface="Times New Roman"/>
              </a:rPr>
              <a:t>“Management is knowing exactly what you want men to do and then seeing that they do it in the best and cheapest ways”</a:t>
            </a:r>
            <a:endParaRPr sz="2400" dirty="0">
              <a:solidFill>
                <a:srgbClr val="001F5F"/>
              </a:solidFill>
              <a:latin typeface="Times New Roman"/>
              <a:cs typeface="Times New Roman"/>
            </a:endParaRPr>
          </a:p>
        </p:txBody>
      </p:sp>
      <p:sp>
        <p:nvSpPr>
          <p:cNvPr id="8" name="Title 1"/>
          <p:cNvSpPr>
            <a:spLocks noGrp="1"/>
          </p:cNvSpPr>
          <p:nvPr>
            <p:ph type="title"/>
          </p:nvPr>
        </p:nvSpPr>
        <p:spPr>
          <a:xfrm>
            <a:off x="301752" y="1102290"/>
            <a:ext cx="11468290" cy="392955"/>
          </a:xfrm>
        </p:spPr>
        <p:style>
          <a:lnRef idx="0">
            <a:schemeClr val="accent4"/>
          </a:lnRef>
          <a:fillRef idx="3">
            <a:schemeClr val="accent4"/>
          </a:fillRef>
          <a:effectRef idx="3">
            <a:schemeClr val="accent4"/>
          </a:effectRef>
          <a:fontRef idx="minor">
            <a:schemeClr val="lt1"/>
          </a:fontRef>
        </p:style>
        <p:txBody>
          <a:bodyPr>
            <a:noAutofit/>
          </a:bodyPr>
          <a:lstStyle/>
          <a:p>
            <a:r>
              <a:rPr lang="en-US" sz="2800" b="1" dirty="0" smtClean="0">
                <a:solidFill>
                  <a:srgbClr val="FF0000"/>
                </a:solidFill>
                <a:latin typeface="Times New Roman" pitchFamily="18" charset="0"/>
                <a:cs typeface="Times New Roman" pitchFamily="18" charset="0"/>
              </a:rPr>
              <a:t>Definition of Management</a:t>
            </a:r>
            <a:endParaRPr lang="en-US" sz="2800" b="1" dirty="0">
              <a:solidFill>
                <a:srgbClr val="FF0000"/>
              </a:solidFill>
              <a:latin typeface="Times New Roman" pitchFamily="18" charset="0"/>
              <a:cs typeface="Times New Roman" pitchFamily="18" charset="0"/>
            </a:endParaRPr>
          </a:p>
        </p:txBody>
      </p:sp>
      <p:sp>
        <p:nvSpPr>
          <p:cNvPr id="2" name="Rectangle 1"/>
          <p:cNvSpPr/>
          <p:nvPr/>
        </p:nvSpPr>
        <p:spPr>
          <a:xfrm>
            <a:off x="318451" y="4995839"/>
            <a:ext cx="11451590" cy="120032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sz="2400" b="1" dirty="0">
                <a:solidFill>
                  <a:srgbClr val="001F5F"/>
                </a:solidFill>
                <a:latin typeface="Times New Roman"/>
                <a:cs typeface="Times New Roman"/>
              </a:rPr>
              <a:t>John </a:t>
            </a:r>
            <a:r>
              <a:rPr lang="en-US" sz="2400" b="1" dirty="0" err="1">
                <a:solidFill>
                  <a:srgbClr val="001F5F"/>
                </a:solidFill>
                <a:latin typeface="Times New Roman"/>
                <a:cs typeface="Times New Roman"/>
              </a:rPr>
              <a:t>F.Mee</a:t>
            </a:r>
            <a:r>
              <a:rPr lang="en-US" sz="2400" b="1" dirty="0">
                <a:solidFill>
                  <a:srgbClr val="001F5F"/>
                </a:solidFill>
                <a:latin typeface="Times New Roman"/>
                <a:cs typeface="Times New Roman"/>
              </a:rPr>
              <a:t>- </a:t>
            </a:r>
            <a:r>
              <a:rPr lang="en-US" sz="2400" dirty="0">
                <a:solidFill>
                  <a:srgbClr val="001F5F"/>
                </a:solidFill>
                <a:latin typeface="Times New Roman"/>
                <a:cs typeface="Times New Roman"/>
              </a:rPr>
              <a:t>“Management may be defined as the art of securing maximum effort ,so as to secure maximum prosperity, peace and happiness for both employer and employee and give the public the best possible service”</a:t>
            </a:r>
          </a:p>
        </p:txBody>
      </p:sp>
      <p:sp>
        <p:nvSpPr>
          <p:cNvPr id="5" name="Footer Placeholder 4"/>
          <p:cNvSpPr>
            <a:spLocks noGrp="1"/>
          </p:cNvSpPr>
          <p:nvPr>
            <p:ph type="ftr" sz="quarter" idx="11"/>
          </p:nvPr>
        </p:nvSpPr>
        <p:spPr/>
        <p:txBody>
          <a:bodyPr/>
          <a:lstStyle/>
          <a:p>
            <a:r>
              <a:rPr lang="en-IN" smtClean="0"/>
              <a:t>Department of ECE</a:t>
            </a:r>
            <a:endParaRPr lang="en-IN"/>
          </a:p>
        </p:txBody>
      </p:sp>
      <p:sp>
        <p:nvSpPr>
          <p:cNvPr id="6" name="Slide Number Placeholder 5"/>
          <p:cNvSpPr>
            <a:spLocks noGrp="1"/>
          </p:cNvSpPr>
          <p:nvPr>
            <p:ph type="sldNum" sz="quarter" idx="12"/>
          </p:nvPr>
        </p:nvSpPr>
        <p:spPr/>
        <p:txBody>
          <a:bodyPr/>
          <a:lstStyle/>
          <a:p>
            <a:fld id="{D0437036-596D-4E08-B26D-B8A0A9E8EA4F}" type="slidenum">
              <a:rPr lang="en-IN" smtClean="0"/>
              <a:pPr/>
              <a:t>20</a:t>
            </a:fld>
            <a:endParaRPr lang="en-IN"/>
          </a:p>
        </p:txBody>
      </p:sp>
    </p:spTree>
    <p:extLst>
      <p:ext uri="{BB962C8B-B14F-4D97-AF65-F5344CB8AC3E}">
        <p14:creationId xmlns:p14="http://schemas.microsoft.com/office/powerpoint/2010/main" val="13943570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830" y="1123239"/>
            <a:ext cx="11144907" cy="530197"/>
          </a:xfrm>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p>
            <a:r>
              <a:rPr lang="en-IN" sz="3200" b="1" dirty="0" smtClean="0">
                <a:solidFill>
                  <a:srgbClr val="FF0000"/>
                </a:solidFill>
                <a:latin typeface="Times New Roman" pitchFamily="18" charset="0"/>
                <a:cs typeface="Times New Roman" pitchFamily="18" charset="0"/>
              </a:rPr>
              <a:t>Management Functions  or  The Process of Management</a:t>
            </a:r>
            <a:endParaRPr lang="en-US" sz="3200" b="1" dirty="0">
              <a:solidFill>
                <a:srgbClr val="FF0000"/>
              </a:solidFill>
              <a:latin typeface="Times New Roman" pitchFamily="18" charset="0"/>
              <a:cs typeface="Times New Roman" pitchFamily="18" charset="0"/>
            </a:endParaRPr>
          </a:p>
        </p:txBody>
      </p:sp>
      <p:sp>
        <p:nvSpPr>
          <p:cNvPr id="5" name="Footer Placeholder 4"/>
          <p:cNvSpPr>
            <a:spLocks noGrp="1"/>
          </p:cNvSpPr>
          <p:nvPr>
            <p:ph type="ftr" sz="quarter" idx="11"/>
          </p:nvPr>
        </p:nvSpPr>
        <p:spPr/>
        <p:txBody>
          <a:bodyPr/>
          <a:lstStyle/>
          <a:p>
            <a:r>
              <a:rPr lang="en-IN" smtClean="0"/>
              <a:t>Department of ECE</a:t>
            </a:r>
            <a:endParaRPr lang="en-IN"/>
          </a:p>
        </p:txBody>
      </p:sp>
      <p:sp>
        <p:nvSpPr>
          <p:cNvPr id="6" name="Slide Number Placeholder 5"/>
          <p:cNvSpPr>
            <a:spLocks noGrp="1"/>
          </p:cNvSpPr>
          <p:nvPr>
            <p:ph type="sldNum" sz="quarter" idx="12"/>
          </p:nvPr>
        </p:nvSpPr>
        <p:spPr/>
        <p:txBody>
          <a:bodyPr/>
          <a:lstStyle/>
          <a:p>
            <a:fld id="{D0437036-596D-4E08-B26D-B8A0A9E8EA4F}" type="slidenum">
              <a:rPr lang="en-IN" smtClean="0"/>
              <a:pPr/>
              <a:t>21</a:t>
            </a:fld>
            <a:endParaRPr lang="en-IN"/>
          </a:p>
        </p:txBody>
      </p:sp>
      <p:graphicFrame>
        <p:nvGraphicFramePr>
          <p:cNvPr id="9" name="Diagram 8"/>
          <p:cNvGraphicFramePr/>
          <p:nvPr>
            <p:extLst>
              <p:ext uri="{D42A27DB-BD31-4B8C-83A1-F6EECF244321}">
                <p14:modId xmlns:p14="http://schemas.microsoft.com/office/powerpoint/2010/main" val="2881774438"/>
              </p:ext>
            </p:extLst>
          </p:nvPr>
        </p:nvGraphicFramePr>
        <p:xfrm>
          <a:off x="275572" y="1439333"/>
          <a:ext cx="11661731"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133767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830" y="1123239"/>
            <a:ext cx="11144907" cy="530197"/>
          </a:xfrm>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p>
            <a:r>
              <a:rPr lang="en-IN" sz="3200" b="1" dirty="0" smtClean="0">
                <a:solidFill>
                  <a:srgbClr val="FF0000"/>
                </a:solidFill>
                <a:latin typeface="Times New Roman" pitchFamily="18" charset="0"/>
                <a:cs typeface="Times New Roman" pitchFamily="18" charset="0"/>
              </a:rPr>
              <a:t>Management Functions  or  The Process of Management</a:t>
            </a:r>
            <a:endParaRPr lang="en-US" sz="3200" b="1" dirty="0">
              <a:solidFill>
                <a:srgbClr val="FF0000"/>
              </a:solidFill>
              <a:latin typeface="Times New Roman" pitchFamily="18" charset="0"/>
              <a:cs typeface="Times New Roman" pitchFamily="18" charset="0"/>
            </a:endParaRPr>
          </a:p>
        </p:txBody>
      </p:sp>
      <p:sp>
        <p:nvSpPr>
          <p:cNvPr id="5" name="Footer Placeholder 4"/>
          <p:cNvSpPr>
            <a:spLocks noGrp="1"/>
          </p:cNvSpPr>
          <p:nvPr>
            <p:ph type="ftr" sz="quarter" idx="11"/>
          </p:nvPr>
        </p:nvSpPr>
        <p:spPr/>
        <p:txBody>
          <a:bodyPr/>
          <a:lstStyle/>
          <a:p>
            <a:r>
              <a:rPr lang="en-IN" smtClean="0"/>
              <a:t>Department of ECE</a:t>
            </a:r>
            <a:endParaRPr lang="en-IN"/>
          </a:p>
        </p:txBody>
      </p:sp>
      <p:sp>
        <p:nvSpPr>
          <p:cNvPr id="6" name="Slide Number Placeholder 5"/>
          <p:cNvSpPr>
            <a:spLocks noGrp="1"/>
          </p:cNvSpPr>
          <p:nvPr>
            <p:ph type="sldNum" sz="quarter" idx="12"/>
          </p:nvPr>
        </p:nvSpPr>
        <p:spPr/>
        <p:txBody>
          <a:bodyPr/>
          <a:lstStyle/>
          <a:p>
            <a:fld id="{D0437036-596D-4E08-B26D-B8A0A9E8EA4F}" type="slidenum">
              <a:rPr lang="en-IN" smtClean="0"/>
              <a:pPr/>
              <a:t>22</a:t>
            </a:fld>
            <a:endParaRPr lang="en-IN"/>
          </a:p>
        </p:txBody>
      </p:sp>
      <p:graphicFrame>
        <p:nvGraphicFramePr>
          <p:cNvPr id="9" name="Diagram 8"/>
          <p:cNvGraphicFramePr/>
          <p:nvPr>
            <p:extLst>
              <p:ext uri="{D42A27DB-BD31-4B8C-83A1-F6EECF244321}">
                <p14:modId xmlns:p14="http://schemas.microsoft.com/office/powerpoint/2010/main" val="2393301318"/>
              </p:ext>
            </p:extLst>
          </p:nvPr>
        </p:nvGraphicFramePr>
        <p:xfrm>
          <a:off x="300624" y="1891430"/>
          <a:ext cx="11398685" cy="45406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628236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IN" smtClean="0"/>
              <a:t>Department of ECE</a:t>
            </a:r>
            <a:endParaRPr lang="en-IN"/>
          </a:p>
        </p:txBody>
      </p:sp>
      <p:sp>
        <p:nvSpPr>
          <p:cNvPr id="6" name="Slide Number Placeholder 5"/>
          <p:cNvSpPr>
            <a:spLocks noGrp="1"/>
          </p:cNvSpPr>
          <p:nvPr>
            <p:ph type="sldNum" sz="quarter" idx="12"/>
          </p:nvPr>
        </p:nvSpPr>
        <p:spPr/>
        <p:txBody>
          <a:bodyPr/>
          <a:lstStyle/>
          <a:p>
            <a:fld id="{D0437036-596D-4E08-B26D-B8A0A9E8EA4F}" type="slidenum">
              <a:rPr lang="en-IN" smtClean="0"/>
              <a:pPr/>
              <a:t>23</a:t>
            </a:fld>
            <a:endParaRPr lang="en-IN"/>
          </a:p>
        </p:txBody>
      </p:sp>
      <p:sp>
        <p:nvSpPr>
          <p:cNvPr id="7" name="Title 1"/>
          <p:cNvSpPr>
            <a:spLocks noGrp="1"/>
          </p:cNvSpPr>
          <p:nvPr>
            <p:ph type="title"/>
          </p:nvPr>
        </p:nvSpPr>
        <p:spPr>
          <a:xfrm>
            <a:off x="303883" y="972927"/>
            <a:ext cx="11144907" cy="530197"/>
          </a:xfrm>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p>
            <a:r>
              <a:rPr lang="en-IN" sz="3200" b="1" dirty="0" smtClean="0">
                <a:solidFill>
                  <a:srgbClr val="FF0000"/>
                </a:solidFill>
                <a:latin typeface="Times New Roman" pitchFamily="18" charset="0"/>
                <a:cs typeface="Times New Roman" pitchFamily="18" charset="0"/>
              </a:rPr>
              <a:t>Management Functions  or  The Process of Management</a:t>
            </a:r>
            <a:endParaRPr lang="en-US" sz="3200" b="1" dirty="0">
              <a:solidFill>
                <a:srgbClr val="FF0000"/>
              </a:solidFill>
              <a:latin typeface="Times New Roman" pitchFamily="18" charset="0"/>
              <a:cs typeface="Times New Roman" pitchFamily="18" charset="0"/>
            </a:endParaRPr>
          </a:p>
        </p:txBody>
      </p:sp>
      <p:graphicFrame>
        <p:nvGraphicFramePr>
          <p:cNvPr id="2" name="Diagram 1"/>
          <p:cNvGraphicFramePr/>
          <p:nvPr>
            <p:extLst>
              <p:ext uri="{D42A27DB-BD31-4B8C-83A1-F6EECF244321}">
                <p14:modId xmlns:p14="http://schemas.microsoft.com/office/powerpoint/2010/main" val="4250916954"/>
              </p:ext>
            </p:extLst>
          </p:nvPr>
        </p:nvGraphicFramePr>
        <p:xfrm>
          <a:off x="1593590" y="1639749"/>
          <a:ext cx="7688196" cy="49238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021332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IN" smtClean="0"/>
              <a:t>Department of ECE</a:t>
            </a:r>
            <a:endParaRPr lang="en-IN"/>
          </a:p>
        </p:txBody>
      </p:sp>
      <p:sp>
        <p:nvSpPr>
          <p:cNvPr id="6" name="Slide Number Placeholder 5"/>
          <p:cNvSpPr>
            <a:spLocks noGrp="1"/>
          </p:cNvSpPr>
          <p:nvPr>
            <p:ph type="sldNum" sz="quarter" idx="12"/>
          </p:nvPr>
        </p:nvSpPr>
        <p:spPr/>
        <p:txBody>
          <a:bodyPr/>
          <a:lstStyle/>
          <a:p>
            <a:fld id="{D0437036-596D-4E08-B26D-B8A0A9E8EA4F}" type="slidenum">
              <a:rPr lang="en-IN" smtClean="0"/>
              <a:pPr/>
              <a:t>24</a:t>
            </a:fld>
            <a:endParaRPr lang="en-IN"/>
          </a:p>
        </p:txBody>
      </p:sp>
      <p:sp>
        <p:nvSpPr>
          <p:cNvPr id="7" name="Title 1"/>
          <p:cNvSpPr>
            <a:spLocks noGrp="1"/>
          </p:cNvSpPr>
          <p:nvPr>
            <p:ph type="title"/>
          </p:nvPr>
        </p:nvSpPr>
        <p:spPr>
          <a:xfrm>
            <a:off x="303883" y="972927"/>
            <a:ext cx="11144907" cy="530197"/>
          </a:xfrm>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p>
            <a:r>
              <a:rPr lang="en-IN" sz="3200" b="1" dirty="0" smtClean="0">
                <a:solidFill>
                  <a:srgbClr val="FF0000"/>
                </a:solidFill>
                <a:latin typeface="Times New Roman" pitchFamily="18" charset="0"/>
                <a:cs typeface="Times New Roman" pitchFamily="18" charset="0"/>
              </a:rPr>
              <a:t>Management Functions  or  The Process of Management</a:t>
            </a:r>
            <a:endParaRPr lang="en-US" sz="3200" b="1" dirty="0">
              <a:solidFill>
                <a:srgbClr val="FF0000"/>
              </a:solidFill>
              <a:latin typeface="Times New Roman" pitchFamily="18" charset="0"/>
              <a:cs typeface="Times New Roman" pitchFamily="18" charset="0"/>
            </a:endParaRPr>
          </a:p>
        </p:txBody>
      </p:sp>
      <p:sp>
        <p:nvSpPr>
          <p:cNvPr id="8" name="Content Placeholder 2"/>
          <p:cNvSpPr>
            <a:spLocks noGrp="1"/>
          </p:cNvSpPr>
          <p:nvPr>
            <p:ph idx="1"/>
          </p:nvPr>
        </p:nvSpPr>
        <p:spPr>
          <a:xfrm>
            <a:off x="274529" y="1583514"/>
            <a:ext cx="11587619" cy="4894073"/>
          </a:xfrm>
        </p:spPr>
        <p:txBody>
          <a:bodyPr>
            <a:normAutofit/>
          </a:bodyPr>
          <a:lstStyle/>
          <a:p>
            <a:pPr marL="514350" indent="-514350" algn="just">
              <a:lnSpc>
                <a:spcPct val="150000"/>
              </a:lnSpc>
              <a:buAutoNum type="arabicPeriod"/>
            </a:pPr>
            <a:r>
              <a:rPr lang="en-US" b="1" dirty="0" smtClean="0">
                <a:solidFill>
                  <a:srgbClr val="002060"/>
                </a:solidFill>
                <a:latin typeface="Times New Roman" pitchFamily="18" charset="0"/>
                <a:cs typeface="Times New Roman" pitchFamily="18" charset="0"/>
              </a:rPr>
              <a:t>PLANNING</a:t>
            </a:r>
            <a:endParaRPr lang="en-US" sz="1600" b="1" dirty="0">
              <a:solidFill>
                <a:srgbClr val="002060"/>
              </a:solidFill>
              <a:latin typeface="Times New Roman" pitchFamily="18" charset="0"/>
              <a:cs typeface="Times New Roman" pitchFamily="18" charset="0"/>
            </a:endParaRPr>
          </a:p>
          <a:p>
            <a:pPr marL="514350" indent="-514350" algn="just">
              <a:lnSpc>
                <a:spcPct val="100000"/>
              </a:lnSpc>
              <a:spcBef>
                <a:spcPts val="0"/>
              </a:spcBef>
              <a:spcAft>
                <a:spcPts val="1200"/>
              </a:spcAft>
              <a:buFont typeface="Wingdings" pitchFamily="2" charset="2"/>
              <a:buChar char="Ø"/>
            </a:pPr>
            <a:r>
              <a:rPr lang="en-US" sz="2400" dirty="0">
                <a:latin typeface="Times New Roman" pitchFamily="18" charset="0"/>
                <a:cs typeface="Times New Roman" pitchFamily="18" charset="0"/>
              </a:rPr>
              <a:t>It is the function that determines in advance what should be done.</a:t>
            </a:r>
          </a:p>
          <a:p>
            <a:pPr marL="514350" indent="-514350" algn="just">
              <a:lnSpc>
                <a:spcPct val="100000"/>
              </a:lnSpc>
              <a:spcBef>
                <a:spcPts val="0"/>
              </a:spcBef>
              <a:spcAft>
                <a:spcPts val="1200"/>
              </a:spcAft>
              <a:buFont typeface="Wingdings" pitchFamily="2" charset="2"/>
              <a:buChar char="Ø"/>
            </a:pPr>
            <a:r>
              <a:rPr lang="en-US" sz="2400" dirty="0">
                <a:latin typeface="Times New Roman" pitchFamily="18" charset="0"/>
                <a:cs typeface="Times New Roman" pitchFamily="18" charset="0"/>
              </a:rPr>
              <a:t>It is the process of deciding the business objectives.</a:t>
            </a:r>
          </a:p>
          <a:p>
            <a:pPr marL="514350" indent="-514350" algn="just">
              <a:lnSpc>
                <a:spcPct val="100000"/>
              </a:lnSpc>
              <a:spcBef>
                <a:spcPts val="0"/>
              </a:spcBef>
              <a:spcAft>
                <a:spcPts val="1200"/>
              </a:spcAft>
              <a:buFont typeface="Wingdings" pitchFamily="2" charset="2"/>
              <a:buChar char="Ø"/>
            </a:pPr>
            <a:r>
              <a:rPr lang="en-US" sz="2400" dirty="0">
                <a:latin typeface="Times New Roman" pitchFamily="18" charset="0"/>
                <a:cs typeface="Times New Roman" pitchFamily="18" charset="0"/>
              </a:rPr>
              <a:t>Planning is done in every division, Department and sub-unit of the </a:t>
            </a:r>
            <a:r>
              <a:rPr lang="en-US" sz="2400" dirty="0" smtClean="0">
                <a:latin typeface="Times New Roman" pitchFamily="18" charset="0"/>
                <a:cs typeface="Times New Roman" pitchFamily="18" charset="0"/>
              </a:rPr>
              <a:t>organization.</a:t>
            </a:r>
          </a:p>
          <a:p>
            <a:pPr marL="514350" indent="-514350" algn="just">
              <a:lnSpc>
                <a:spcPct val="100000"/>
              </a:lnSpc>
              <a:spcBef>
                <a:spcPts val="0"/>
              </a:spcBef>
              <a:spcAft>
                <a:spcPts val="1200"/>
              </a:spcAft>
              <a:buFont typeface="Wingdings" pitchFamily="2" charset="2"/>
              <a:buChar char="Ø"/>
            </a:pPr>
            <a:r>
              <a:rPr lang="en-US" sz="2400" dirty="0" smtClean="0">
                <a:latin typeface="Times New Roman" pitchFamily="18" charset="0"/>
                <a:cs typeface="Times New Roman" pitchFamily="18" charset="0"/>
              </a:rPr>
              <a:t>It </a:t>
            </a:r>
            <a:r>
              <a:rPr lang="en-US" sz="2400" dirty="0">
                <a:latin typeface="Times New Roman" pitchFamily="18" charset="0"/>
                <a:cs typeface="Times New Roman" pitchFamily="18" charset="0"/>
              </a:rPr>
              <a:t>is performed by managers at all </a:t>
            </a:r>
            <a:r>
              <a:rPr lang="en-US" sz="2400" dirty="0" smtClean="0">
                <a:latin typeface="Times New Roman" pitchFamily="18" charset="0"/>
                <a:cs typeface="Times New Roman" pitchFamily="18" charset="0"/>
              </a:rPr>
              <a:t>levels - top, middle and supervisory. </a:t>
            </a:r>
            <a:endParaRPr lang="en-US" sz="2400" dirty="0"/>
          </a:p>
        </p:txBody>
      </p:sp>
      <p:pic>
        <p:nvPicPr>
          <p:cNvPr id="3074" name="Picture 2" descr="Poor Planning &amp; The Expected Result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54236" y="4204936"/>
            <a:ext cx="3834594" cy="25164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462311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anim calcmode="lin" valueType="num">
                                      <p:cBhvr additive="base">
                                        <p:cTn id="13"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anim calcmode="lin" valueType="num">
                                      <p:cBhvr additive="base">
                                        <p:cTn id="19"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xEl>
                                              <p:pRg st="3" end="3"/>
                                            </p:txEl>
                                          </p:spTgt>
                                        </p:tgtEl>
                                        <p:attrNameLst>
                                          <p:attrName>style.visibility</p:attrName>
                                        </p:attrNameLst>
                                      </p:cBhvr>
                                      <p:to>
                                        <p:strVal val="visible"/>
                                      </p:to>
                                    </p:set>
                                    <p:anim calcmode="lin" valueType="num">
                                      <p:cBhvr additive="base">
                                        <p:cTn id="25"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xEl>
                                              <p:pRg st="4" end="4"/>
                                            </p:txEl>
                                          </p:spTgt>
                                        </p:tgtEl>
                                        <p:attrNameLst>
                                          <p:attrName>style.visibility</p:attrName>
                                        </p:attrNameLst>
                                      </p:cBhvr>
                                      <p:to>
                                        <p:strVal val="visible"/>
                                      </p:to>
                                    </p:set>
                                    <p:anim calcmode="lin" valueType="num">
                                      <p:cBhvr additive="base">
                                        <p:cTn id="31"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IN" smtClean="0"/>
              <a:t>Department of ECE</a:t>
            </a:r>
            <a:endParaRPr lang="en-IN"/>
          </a:p>
        </p:txBody>
      </p:sp>
      <p:sp>
        <p:nvSpPr>
          <p:cNvPr id="6" name="Slide Number Placeholder 5"/>
          <p:cNvSpPr>
            <a:spLocks noGrp="1"/>
          </p:cNvSpPr>
          <p:nvPr>
            <p:ph type="sldNum" sz="quarter" idx="12"/>
          </p:nvPr>
        </p:nvSpPr>
        <p:spPr/>
        <p:txBody>
          <a:bodyPr/>
          <a:lstStyle/>
          <a:p>
            <a:fld id="{D0437036-596D-4E08-B26D-B8A0A9E8EA4F}" type="slidenum">
              <a:rPr lang="en-IN" smtClean="0"/>
              <a:pPr/>
              <a:t>25</a:t>
            </a:fld>
            <a:endParaRPr lang="en-IN"/>
          </a:p>
        </p:txBody>
      </p:sp>
      <p:sp>
        <p:nvSpPr>
          <p:cNvPr id="7" name="Title 1"/>
          <p:cNvSpPr>
            <a:spLocks noGrp="1"/>
          </p:cNvSpPr>
          <p:nvPr>
            <p:ph type="title"/>
          </p:nvPr>
        </p:nvSpPr>
        <p:spPr>
          <a:xfrm>
            <a:off x="303883" y="972927"/>
            <a:ext cx="11144907" cy="530197"/>
          </a:xfrm>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p>
            <a:r>
              <a:rPr lang="en-IN" sz="3200" b="1" dirty="0" smtClean="0">
                <a:solidFill>
                  <a:srgbClr val="FF0000"/>
                </a:solidFill>
                <a:latin typeface="Times New Roman" pitchFamily="18" charset="0"/>
                <a:cs typeface="Times New Roman" pitchFamily="18" charset="0"/>
              </a:rPr>
              <a:t>Management Functions  or  The Process of Management</a:t>
            </a:r>
            <a:endParaRPr lang="en-US" sz="3200" b="1" dirty="0">
              <a:solidFill>
                <a:srgbClr val="FF0000"/>
              </a:solidFill>
              <a:latin typeface="Times New Roman" pitchFamily="18" charset="0"/>
              <a:cs typeface="Times New Roman" pitchFamily="18" charset="0"/>
            </a:endParaRPr>
          </a:p>
        </p:txBody>
      </p:sp>
      <p:pic>
        <p:nvPicPr>
          <p:cNvPr id="4098" name="Picture 2" descr="Organising - Vskills Blo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42125" y="3861213"/>
            <a:ext cx="3432131" cy="2528249"/>
          </a:xfrm>
          <a:prstGeom prst="rect">
            <a:avLst/>
          </a:prstGeom>
          <a:noFill/>
          <a:extLst>
            <a:ext uri="{909E8E84-426E-40DD-AFC4-6F175D3DCCD1}">
              <a14:hiddenFill xmlns:a14="http://schemas.microsoft.com/office/drawing/2010/main">
                <a:solidFill>
                  <a:srgbClr val="FFFFFF"/>
                </a:solidFill>
              </a14:hiddenFill>
            </a:ext>
          </a:extLst>
        </p:spPr>
      </p:pic>
      <p:sp>
        <p:nvSpPr>
          <p:cNvPr id="12" name="Content Placeholder 2"/>
          <p:cNvSpPr txBox="1">
            <a:spLocks/>
          </p:cNvSpPr>
          <p:nvPr/>
        </p:nvSpPr>
        <p:spPr>
          <a:xfrm>
            <a:off x="411195" y="1651439"/>
            <a:ext cx="11551162" cy="435133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smtClean="0">
                <a:solidFill>
                  <a:srgbClr val="002060"/>
                </a:solidFill>
                <a:latin typeface="Times New Roman" pitchFamily="18" charset="0"/>
                <a:cs typeface="Times New Roman" pitchFamily="18" charset="0"/>
              </a:rPr>
              <a:t>2. ORGANISING</a:t>
            </a:r>
          </a:p>
          <a:p>
            <a:pPr marL="514350" indent="-514350" algn="just">
              <a:lnSpc>
                <a:spcPct val="100000"/>
              </a:lnSpc>
              <a:buFont typeface="Wingdings" pitchFamily="2" charset="2"/>
              <a:buChar char="Ø"/>
            </a:pPr>
            <a:r>
              <a:rPr lang="en-US" sz="2400" dirty="0" smtClean="0">
                <a:latin typeface="Times New Roman" pitchFamily="18" charset="0"/>
                <a:cs typeface="Times New Roman" pitchFamily="18" charset="0"/>
              </a:rPr>
              <a:t>To organize a business is to provide them personnel, raw materials, tools, capital etc.</a:t>
            </a:r>
          </a:p>
          <a:p>
            <a:pPr marL="514350" indent="-514350" algn="just">
              <a:lnSpc>
                <a:spcPct val="100000"/>
              </a:lnSpc>
              <a:buFont typeface="Wingdings" pitchFamily="2" charset="2"/>
              <a:buChar char="Ø"/>
            </a:pPr>
            <a:r>
              <a:rPr lang="en-US" sz="2400" dirty="0" smtClean="0">
                <a:latin typeface="Times New Roman" pitchFamily="18" charset="0"/>
                <a:cs typeface="Times New Roman" pitchFamily="18" charset="0"/>
              </a:rPr>
              <a:t>This is divided into human organization and material organization.</a:t>
            </a:r>
          </a:p>
          <a:p>
            <a:pPr marL="514350" indent="-514350" algn="just">
              <a:lnSpc>
                <a:spcPct val="100000"/>
              </a:lnSpc>
              <a:buFont typeface="Wingdings" pitchFamily="2" charset="2"/>
              <a:buChar char="Ø"/>
            </a:pPr>
            <a:r>
              <a:rPr lang="en-US" sz="2400" dirty="0" smtClean="0">
                <a:latin typeface="Times New Roman" pitchFamily="18" charset="0"/>
                <a:cs typeface="Times New Roman" pitchFamily="18" charset="0"/>
              </a:rPr>
              <a:t>Once managers have established objectives, they must design and develop human organization that is required to carry out the plans successfully</a:t>
            </a:r>
            <a:r>
              <a:rPr lang="en-US" dirty="0" smtClean="0">
                <a:latin typeface="Times New Roman" pitchFamily="18" charset="0"/>
                <a:cs typeface="Times New Roman" pitchFamily="18" charset="0"/>
              </a:rPr>
              <a:t>.</a:t>
            </a:r>
          </a:p>
          <a:p>
            <a:pPr>
              <a:buFont typeface="Wingdings" pitchFamily="2" charset="2"/>
              <a:buChar char="Ø"/>
            </a:pPr>
            <a:endParaRPr lang="en-US" dirty="0"/>
          </a:p>
        </p:txBody>
      </p:sp>
      <p:sp>
        <p:nvSpPr>
          <p:cNvPr id="10" name="Rectangle 9"/>
          <p:cNvSpPr/>
          <p:nvPr/>
        </p:nvSpPr>
        <p:spPr>
          <a:xfrm>
            <a:off x="730685" y="4390373"/>
            <a:ext cx="7148186" cy="1323439"/>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sz="2000" b="1" dirty="0">
                <a:solidFill>
                  <a:srgbClr val="FF0000"/>
                </a:solidFill>
                <a:latin typeface="Times New Roman" pitchFamily="18" charset="0"/>
                <a:cs typeface="Times New Roman" pitchFamily="18" charset="0"/>
              </a:rPr>
              <a:t>According to ALLEN, </a:t>
            </a:r>
            <a:endParaRPr lang="en-US" sz="2000" b="1" dirty="0"/>
          </a:p>
          <a:p>
            <a:pPr algn="just"/>
            <a:r>
              <a:rPr lang="en-US" sz="2000" dirty="0">
                <a:solidFill>
                  <a:srgbClr val="002060"/>
                </a:solidFill>
                <a:latin typeface="Times New Roman" pitchFamily="18" charset="0"/>
                <a:cs typeface="Times New Roman" pitchFamily="18" charset="0"/>
              </a:rPr>
              <a:t>Organization refers to the </a:t>
            </a:r>
            <a:r>
              <a:rPr lang="en-US" sz="2000" b="1" dirty="0">
                <a:solidFill>
                  <a:srgbClr val="002060"/>
                </a:solidFill>
                <a:latin typeface="Times New Roman" pitchFamily="18" charset="0"/>
                <a:cs typeface="Times New Roman" pitchFamily="18" charset="0"/>
              </a:rPr>
              <a:t>“the structure which results from identifying and grouping work, defining, and delegating responsibility and authority and establishing relationships.”</a:t>
            </a:r>
          </a:p>
        </p:txBody>
      </p:sp>
    </p:spTree>
    <p:extLst>
      <p:ext uri="{BB962C8B-B14F-4D97-AF65-F5344CB8AC3E}">
        <p14:creationId xmlns:p14="http://schemas.microsoft.com/office/powerpoint/2010/main" val="4231061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xEl>
                                              <p:pRg st="1" end="1"/>
                                            </p:txEl>
                                          </p:spTgt>
                                        </p:tgtEl>
                                        <p:attrNameLst>
                                          <p:attrName>style.visibility</p:attrName>
                                        </p:attrNameLst>
                                      </p:cBhvr>
                                      <p:to>
                                        <p:strVal val="visible"/>
                                      </p:to>
                                    </p:set>
                                    <p:anim calcmode="lin" valueType="num">
                                      <p:cBhvr additive="base">
                                        <p:cTn id="13"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
                                            <p:txEl>
                                              <p:pRg st="2" end="2"/>
                                            </p:txEl>
                                          </p:spTgt>
                                        </p:tgtEl>
                                        <p:attrNameLst>
                                          <p:attrName>style.visibility</p:attrName>
                                        </p:attrNameLst>
                                      </p:cBhvr>
                                      <p:to>
                                        <p:strVal val="visible"/>
                                      </p:to>
                                    </p:set>
                                    <p:anim calcmode="lin" valueType="num">
                                      <p:cBhvr additive="base">
                                        <p:cTn id="19" dur="5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
                                            <p:txEl>
                                              <p:pRg st="3" end="3"/>
                                            </p:txEl>
                                          </p:spTgt>
                                        </p:tgtEl>
                                        <p:attrNameLst>
                                          <p:attrName>style.visibility</p:attrName>
                                        </p:attrNameLst>
                                      </p:cBhvr>
                                      <p:to>
                                        <p:strVal val="visible"/>
                                      </p:to>
                                    </p:set>
                                    <p:anim calcmode="lin" valueType="num">
                                      <p:cBhvr additive="base">
                                        <p:cTn id="25" dur="500" fill="hold"/>
                                        <p:tgtEl>
                                          <p:spTgt spid="1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P spid="1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IN" smtClean="0"/>
              <a:t>Department of ECE</a:t>
            </a:r>
            <a:endParaRPr lang="en-IN"/>
          </a:p>
        </p:txBody>
      </p:sp>
      <p:sp>
        <p:nvSpPr>
          <p:cNvPr id="6" name="Slide Number Placeholder 5"/>
          <p:cNvSpPr>
            <a:spLocks noGrp="1"/>
          </p:cNvSpPr>
          <p:nvPr>
            <p:ph type="sldNum" sz="quarter" idx="12"/>
          </p:nvPr>
        </p:nvSpPr>
        <p:spPr/>
        <p:txBody>
          <a:bodyPr/>
          <a:lstStyle/>
          <a:p>
            <a:fld id="{D0437036-596D-4E08-B26D-B8A0A9E8EA4F}" type="slidenum">
              <a:rPr lang="en-IN" smtClean="0"/>
              <a:pPr/>
              <a:t>26</a:t>
            </a:fld>
            <a:endParaRPr lang="en-IN"/>
          </a:p>
        </p:txBody>
      </p:sp>
      <p:sp>
        <p:nvSpPr>
          <p:cNvPr id="7" name="Title 1"/>
          <p:cNvSpPr>
            <a:spLocks noGrp="1"/>
          </p:cNvSpPr>
          <p:nvPr>
            <p:ph type="title"/>
          </p:nvPr>
        </p:nvSpPr>
        <p:spPr>
          <a:xfrm>
            <a:off x="303883" y="1102290"/>
            <a:ext cx="11144907" cy="400834"/>
          </a:xfrm>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p>
            <a:r>
              <a:rPr lang="en-IN" sz="3200" b="1" dirty="0" smtClean="0">
                <a:solidFill>
                  <a:srgbClr val="FF0000"/>
                </a:solidFill>
                <a:latin typeface="Times New Roman" pitchFamily="18" charset="0"/>
                <a:cs typeface="Times New Roman" pitchFamily="18" charset="0"/>
              </a:rPr>
              <a:t>Management Functions  or  The Process of Management</a:t>
            </a:r>
            <a:endParaRPr lang="en-US" sz="3200" b="1" dirty="0">
              <a:solidFill>
                <a:srgbClr val="FF0000"/>
              </a:solidFill>
              <a:latin typeface="Times New Roman" pitchFamily="18" charset="0"/>
              <a:cs typeface="Times New Roman" pitchFamily="18" charset="0"/>
            </a:endParaRPr>
          </a:p>
        </p:txBody>
      </p:sp>
      <p:sp>
        <p:nvSpPr>
          <p:cNvPr id="9" name="Content Placeholder 2"/>
          <p:cNvSpPr>
            <a:spLocks noGrp="1"/>
          </p:cNvSpPr>
          <p:nvPr>
            <p:ph idx="1"/>
          </p:nvPr>
        </p:nvSpPr>
        <p:spPr>
          <a:xfrm>
            <a:off x="360232" y="1567087"/>
            <a:ext cx="11335406" cy="5090496"/>
          </a:xfrm>
        </p:spPr>
        <p:txBody>
          <a:bodyPr>
            <a:normAutofit/>
          </a:bodyPr>
          <a:lstStyle/>
          <a:p>
            <a:pPr marL="0" indent="0">
              <a:buNone/>
            </a:pPr>
            <a:r>
              <a:rPr lang="en-US" b="1" dirty="0">
                <a:solidFill>
                  <a:srgbClr val="002060"/>
                </a:solidFill>
                <a:latin typeface="Times New Roman" pitchFamily="18" charset="0"/>
                <a:cs typeface="Times New Roman" pitchFamily="18" charset="0"/>
              </a:rPr>
              <a:t>2. ORGANISING</a:t>
            </a:r>
          </a:p>
          <a:p>
            <a:pPr marL="0" indent="0" algn="just">
              <a:buNone/>
            </a:pPr>
            <a:endParaRPr lang="en-US" sz="600" b="1" dirty="0" smtClean="0">
              <a:latin typeface="Times New Roman" pitchFamily="18" charset="0"/>
              <a:cs typeface="Times New Roman" pitchFamily="18" charset="0"/>
            </a:endParaRPr>
          </a:p>
          <a:p>
            <a:pPr algn="just">
              <a:buFont typeface="Wingdings" pitchFamily="2" charset="2"/>
              <a:buChar char="q"/>
            </a:pPr>
            <a:r>
              <a:rPr lang="en-US" sz="3200" b="1" dirty="0" smtClean="0">
                <a:solidFill>
                  <a:srgbClr val="FF0000"/>
                </a:solidFill>
                <a:latin typeface="Times New Roman" pitchFamily="18" charset="0"/>
                <a:cs typeface="Times New Roman" pitchFamily="18" charset="0"/>
              </a:rPr>
              <a:t>STAFFING</a:t>
            </a:r>
            <a:endParaRPr lang="en-US" sz="3200" b="1" dirty="0">
              <a:solidFill>
                <a:srgbClr val="FF0000"/>
              </a:solidFill>
              <a:latin typeface="Times New Roman" pitchFamily="18" charset="0"/>
              <a:cs typeface="Times New Roman" pitchFamily="18" charset="0"/>
            </a:endParaRPr>
          </a:p>
          <a:p>
            <a:pPr marL="514350" indent="-514350" algn="just">
              <a:lnSpc>
                <a:spcPct val="100000"/>
              </a:lnSpc>
              <a:buFont typeface="Wingdings" pitchFamily="2" charset="2"/>
              <a:buChar char="Ø"/>
            </a:pPr>
            <a:r>
              <a:rPr lang="en-US" sz="2600" dirty="0">
                <a:latin typeface="Times New Roman" pitchFamily="18" charset="0"/>
                <a:cs typeface="Times New Roman" pitchFamily="18" charset="0"/>
              </a:rPr>
              <a:t>Here manager attempts to find the right person for each job.</a:t>
            </a:r>
          </a:p>
          <a:p>
            <a:pPr marL="514350" indent="-514350" algn="just">
              <a:lnSpc>
                <a:spcPct val="100000"/>
              </a:lnSpc>
              <a:buFont typeface="Wingdings" pitchFamily="2" charset="2"/>
              <a:buChar char="Ø"/>
            </a:pPr>
            <a:r>
              <a:rPr lang="en-US" sz="2600" dirty="0">
                <a:latin typeface="Times New Roman" pitchFamily="18" charset="0"/>
                <a:cs typeface="Times New Roman" pitchFamily="18" charset="0"/>
              </a:rPr>
              <a:t>Manager recruits enough man power to fill the various positions needed in the organization,</a:t>
            </a:r>
          </a:p>
          <a:p>
            <a:pPr marL="514350" indent="-514350" algn="just">
              <a:lnSpc>
                <a:spcPct val="100000"/>
              </a:lnSpc>
              <a:buFont typeface="Wingdings" pitchFamily="2" charset="2"/>
              <a:buChar char="Ø"/>
            </a:pPr>
            <a:r>
              <a:rPr lang="en-US" sz="2600" dirty="0">
                <a:latin typeface="Times New Roman" pitchFamily="18" charset="0"/>
                <a:cs typeface="Times New Roman" pitchFamily="18" charset="0"/>
              </a:rPr>
              <a:t>It involves training of future mangers and sustainable system of </a:t>
            </a:r>
            <a:r>
              <a:rPr lang="en-US" sz="2600" dirty="0" smtClean="0">
                <a:latin typeface="Times New Roman" pitchFamily="18" charset="0"/>
                <a:cs typeface="Times New Roman" pitchFamily="18" charset="0"/>
              </a:rPr>
              <a:t>compensation.</a:t>
            </a:r>
          </a:p>
          <a:p>
            <a:pPr marL="514350" indent="-514350" algn="just">
              <a:lnSpc>
                <a:spcPct val="100000"/>
              </a:lnSpc>
              <a:buFont typeface="Wingdings" pitchFamily="2" charset="2"/>
              <a:buChar char="Ø"/>
            </a:pPr>
            <a:r>
              <a:rPr lang="en-US" sz="2600" dirty="0" smtClean="0">
                <a:latin typeface="Times New Roman" pitchFamily="18" charset="0"/>
                <a:cs typeface="Times New Roman" pitchFamily="18" charset="0"/>
              </a:rPr>
              <a:t>Different objectives require different kinds of organization to achieve them</a:t>
            </a:r>
            <a:endParaRPr lang="en-US" sz="2600" dirty="0">
              <a:latin typeface="Times New Roman" pitchFamily="18" charset="0"/>
              <a:cs typeface="Times New Roman" pitchFamily="18" charset="0"/>
            </a:endParaRPr>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18532" y="1567302"/>
            <a:ext cx="2755726" cy="168099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46817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anim calcmode="lin" valueType="num">
                                      <p:cBhvr additive="base">
                                        <p:cTn id="13"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anim calcmode="lin" valueType="num">
                                      <p:cBhvr additive="base">
                                        <p:cTn id="19"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xEl>
                                              <p:pRg st="4" end="4"/>
                                            </p:txEl>
                                          </p:spTgt>
                                        </p:tgtEl>
                                        <p:attrNameLst>
                                          <p:attrName>style.visibility</p:attrName>
                                        </p:attrNameLst>
                                      </p:cBhvr>
                                      <p:to>
                                        <p:strVal val="visible"/>
                                      </p:to>
                                    </p:set>
                                    <p:anim calcmode="lin" valueType="num">
                                      <p:cBhvr additive="base">
                                        <p:cTn id="25"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
                                            <p:txEl>
                                              <p:pRg st="5" end="5"/>
                                            </p:txEl>
                                          </p:spTgt>
                                        </p:tgtEl>
                                        <p:attrNameLst>
                                          <p:attrName>style.visibility</p:attrName>
                                        </p:attrNameLst>
                                      </p:cBhvr>
                                      <p:to>
                                        <p:strVal val="visible"/>
                                      </p:to>
                                    </p:set>
                                    <p:anim calcmode="lin" valueType="num">
                                      <p:cBhvr additive="base">
                                        <p:cTn id="31"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xEl>
                                              <p:pRg st="6" end="6"/>
                                            </p:txEl>
                                          </p:spTgt>
                                        </p:tgtEl>
                                        <p:attrNameLst>
                                          <p:attrName>style.visibility</p:attrName>
                                        </p:attrNameLst>
                                      </p:cBhvr>
                                      <p:to>
                                        <p:strVal val="visible"/>
                                      </p:to>
                                    </p:set>
                                    <p:anim calcmode="lin" valueType="num">
                                      <p:cBhvr additive="base">
                                        <p:cTn id="37" dur="500" fill="hold"/>
                                        <p:tgtEl>
                                          <p:spTgt spid="9">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IN" smtClean="0"/>
              <a:t>Department of ECE</a:t>
            </a:r>
            <a:endParaRPr lang="en-IN"/>
          </a:p>
        </p:txBody>
      </p:sp>
      <p:sp>
        <p:nvSpPr>
          <p:cNvPr id="6" name="Slide Number Placeholder 5"/>
          <p:cNvSpPr>
            <a:spLocks noGrp="1"/>
          </p:cNvSpPr>
          <p:nvPr>
            <p:ph type="sldNum" sz="quarter" idx="12"/>
          </p:nvPr>
        </p:nvSpPr>
        <p:spPr/>
        <p:txBody>
          <a:bodyPr/>
          <a:lstStyle/>
          <a:p>
            <a:fld id="{D0437036-596D-4E08-B26D-B8A0A9E8EA4F}" type="slidenum">
              <a:rPr lang="en-IN" smtClean="0"/>
              <a:pPr/>
              <a:t>27</a:t>
            </a:fld>
            <a:endParaRPr lang="en-IN"/>
          </a:p>
        </p:txBody>
      </p:sp>
      <p:sp>
        <p:nvSpPr>
          <p:cNvPr id="7" name="Title 1"/>
          <p:cNvSpPr>
            <a:spLocks noGrp="1"/>
          </p:cNvSpPr>
          <p:nvPr>
            <p:ph type="title"/>
          </p:nvPr>
        </p:nvSpPr>
        <p:spPr>
          <a:xfrm>
            <a:off x="303883" y="1102290"/>
            <a:ext cx="11144907" cy="400834"/>
          </a:xfrm>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p>
            <a:r>
              <a:rPr lang="en-IN" sz="3200" b="1" dirty="0" smtClean="0">
                <a:solidFill>
                  <a:srgbClr val="FF0000"/>
                </a:solidFill>
                <a:latin typeface="Times New Roman" pitchFamily="18" charset="0"/>
                <a:cs typeface="Times New Roman" pitchFamily="18" charset="0"/>
              </a:rPr>
              <a:t>Management Functions  or  The Process of Management</a:t>
            </a:r>
            <a:endParaRPr lang="en-US" sz="3200" b="1" dirty="0">
              <a:solidFill>
                <a:srgbClr val="FF0000"/>
              </a:solidFill>
              <a:latin typeface="Times New Roman" pitchFamily="18" charset="0"/>
              <a:cs typeface="Times New Roman" pitchFamily="18" charset="0"/>
            </a:endParaRPr>
          </a:p>
        </p:txBody>
      </p:sp>
      <p:sp>
        <p:nvSpPr>
          <p:cNvPr id="8" name="Content Placeholder 2"/>
          <p:cNvSpPr txBox="1">
            <a:spLocks/>
          </p:cNvSpPr>
          <p:nvPr/>
        </p:nvSpPr>
        <p:spPr>
          <a:xfrm>
            <a:off x="338204" y="1534196"/>
            <a:ext cx="7753610" cy="486660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b="1" dirty="0">
                <a:solidFill>
                  <a:srgbClr val="002060"/>
                </a:solidFill>
                <a:latin typeface="Times New Roman" pitchFamily="18" charset="0"/>
                <a:cs typeface="Times New Roman" pitchFamily="18" charset="0"/>
              </a:rPr>
              <a:t>3. </a:t>
            </a:r>
            <a:r>
              <a:rPr lang="en-US" b="1" dirty="0" smtClean="0">
                <a:solidFill>
                  <a:srgbClr val="002060"/>
                </a:solidFill>
                <a:latin typeface="Times New Roman" pitchFamily="18" charset="0"/>
                <a:cs typeface="Times New Roman" pitchFamily="18" charset="0"/>
              </a:rPr>
              <a:t>DIRECTING</a:t>
            </a:r>
            <a:endParaRPr lang="en-US" b="1" dirty="0">
              <a:solidFill>
                <a:srgbClr val="002060"/>
              </a:solidFill>
              <a:latin typeface="Times New Roman" pitchFamily="18" charset="0"/>
              <a:cs typeface="Times New Roman" pitchFamily="18" charset="0"/>
            </a:endParaRPr>
          </a:p>
          <a:p>
            <a:pPr marL="514350" indent="-514350" algn="just">
              <a:lnSpc>
                <a:spcPct val="110000"/>
              </a:lnSpc>
              <a:spcBef>
                <a:spcPts val="0"/>
              </a:spcBef>
              <a:spcAft>
                <a:spcPts val="1200"/>
              </a:spcAft>
              <a:buFont typeface="Wingdings" pitchFamily="2" charset="2"/>
              <a:buChar char="Ø"/>
            </a:pPr>
            <a:r>
              <a:rPr lang="en-US" sz="2400" dirty="0" smtClean="0">
                <a:latin typeface="Times New Roman" pitchFamily="18" charset="0"/>
                <a:cs typeface="Times New Roman" pitchFamily="18" charset="0"/>
              </a:rPr>
              <a:t>It refers to leading people towards the defined objectives.</a:t>
            </a:r>
          </a:p>
          <a:p>
            <a:pPr marL="0" indent="0" algn="just">
              <a:lnSpc>
                <a:spcPct val="110000"/>
              </a:lnSpc>
              <a:spcBef>
                <a:spcPts val="0"/>
              </a:spcBef>
              <a:spcAft>
                <a:spcPts val="1200"/>
              </a:spcAft>
              <a:buNone/>
            </a:pPr>
            <a:r>
              <a:rPr lang="en-US" sz="2400" dirty="0" smtClean="0">
                <a:latin typeface="Times New Roman" pitchFamily="18" charset="0"/>
                <a:cs typeface="Times New Roman" pitchFamily="18" charset="0"/>
              </a:rPr>
              <a:t>It involves 3-sub functions</a:t>
            </a:r>
          </a:p>
          <a:p>
            <a:pPr marL="514350" indent="-514350" algn="just">
              <a:lnSpc>
                <a:spcPct val="110000"/>
              </a:lnSpc>
              <a:spcBef>
                <a:spcPts val="0"/>
              </a:spcBef>
              <a:spcAft>
                <a:spcPts val="1200"/>
              </a:spcAft>
              <a:buFont typeface="+mj-lt"/>
              <a:buAutoNum type="arabicPeriod"/>
            </a:pPr>
            <a:r>
              <a:rPr lang="en-US" sz="2400" b="1" dirty="0" smtClean="0">
                <a:latin typeface="Times New Roman" pitchFamily="18" charset="0"/>
                <a:cs typeface="Times New Roman" pitchFamily="18" charset="0"/>
              </a:rPr>
              <a:t>Communication</a:t>
            </a:r>
            <a:r>
              <a:rPr lang="en-US" sz="2400" dirty="0" smtClean="0">
                <a:latin typeface="Times New Roman" pitchFamily="18" charset="0"/>
                <a:cs typeface="Times New Roman" pitchFamily="18" charset="0"/>
              </a:rPr>
              <a:t> is the process of passing information and understanding from one person to another.</a:t>
            </a:r>
          </a:p>
          <a:p>
            <a:pPr marL="514350" indent="-514350" algn="just">
              <a:lnSpc>
                <a:spcPct val="110000"/>
              </a:lnSpc>
              <a:spcBef>
                <a:spcPts val="0"/>
              </a:spcBef>
              <a:spcAft>
                <a:spcPts val="1200"/>
              </a:spcAft>
              <a:buFont typeface="+mj-lt"/>
              <a:buAutoNum type="arabicPeriod"/>
            </a:pPr>
            <a:r>
              <a:rPr lang="en-US" sz="2400" b="1" dirty="0" smtClean="0">
                <a:latin typeface="Times New Roman" pitchFamily="18" charset="0"/>
                <a:cs typeface="Times New Roman" pitchFamily="18" charset="0"/>
              </a:rPr>
              <a:t>Leadership</a:t>
            </a:r>
            <a:r>
              <a:rPr lang="en-US" sz="2400" dirty="0" smtClean="0">
                <a:latin typeface="Times New Roman" pitchFamily="18" charset="0"/>
                <a:cs typeface="Times New Roman" pitchFamily="18" charset="0"/>
              </a:rPr>
              <a:t> is the process in which a manager guides and influence the work of his subordinator.</a:t>
            </a:r>
          </a:p>
          <a:p>
            <a:pPr marL="514350" indent="-514350" algn="just">
              <a:lnSpc>
                <a:spcPct val="110000"/>
              </a:lnSpc>
              <a:spcBef>
                <a:spcPts val="0"/>
              </a:spcBef>
              <a:spcAft>
                <a:spcPts val="1200"/>
              </a:spcAft>
              <a:buFont typeface="+mj-lt"/>
              <a:buAutoNum type="arabicPeriod"/>
            </a:pPr>
            <a:r>
              <a:rPr lang="en-US" sz="2400" b="1" dirty="0" smtClean="0">
                <a:latin typeface="Times New Roman" pitchFamily="18" charset="0"/>
                <a:cs typeface="Times New Roman" pitchFamily="18" charset="0"/>
              </a:rPr>
              <a:t>Motivation </a:t>
            </a:r>
            <a:r>
              <a:rPr lang="en-US" sz="2400" dirty="0" smtClean="0">
                <a:latin typeface="Times New Roman" pitchFamily="18" charset="0"/>
                <a:cs typeface="Times New Roman" pitchFamily="18" charset="0"/>
              </a:rPr>
              <a:t>means arousing desire in the minds of employees of the organization</a:t>
            </a:r>
            <a:r>
              <a:rPr lang="en-US" sz="3200" dirty="0" smtClean="0">
                <a:latin typeface="Times New Roman" pitchFamily="18" charset="0"/>
                <a:cs typeface="Times New Roman" pitchFamily="18" charset="0"/>
              </a:rPr>
              <a:t>.</a:t>
            </a:r>
          </a:p>
          <a:p>
            <a:pPr marL="514350" indent="-514350">
              <a:buFont typeface="+mj-lt"/>
              <a:buAutoNum type="arabicPeriod"/>
            </a:pPr>
            <a:endParaRPr lang="en-US" dirty="0"/>
          </a:p>
        </p:txBody>
      </p:sp>
      <p:sp>
        <p:nvSpPr>
          <p:cNvPr id="2" name="AutoShape 2" descr="Directing | PP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43" name="Picture 3"/>
          <p:cNvPicPr>
            <a:picLocks noChangeAspect="1" noChangeArrowheads="1"/>
          </p:cNvPicPr>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l="8258" t="19778" r="15705" b="26502"/>
          <a:stretch/>
        </p:blipFill>
        <p:spPr bwMode="auto">
          <a:xfrm>
            <a:off x="8322430" y="1888177"/>
            <a:ext cx="3869570" cy="2079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1348824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IN" smtClean="0"/>
              <a:t>Department of ECE</a:t>
            </a:r>
            <a:endParaRPr lang="en-IN"/>
          </a:p>
        </p:txBody>
      </p:sp>
      <p:sp>
        <p:nvSpPr>
          <p:cNvPr id="6" name="Slide Number Placeholder 5"/>
          <p:cNvSpPr>
            <a:spLocks noGrp="1"/>
          </p:cNvSpPr>
          <p:nvPr>
            <p:ph type="sldNum" sz="quarter" idx="12"/>
          </p:nvPr>
        </p:nvSpPr>
        <p:spPr/>
        <p:txBody>
          <a:bodyPr/>
          <a:lstStyle/>
          <a:p>
            <a:fld id="{D0437036-596D-4E08-B26D-B8A0A9E8EA4F}" type="slidenum">
              <a:rPr lang="en-IN" smtClean="0"/>
              <a:pPr/>
              <a:t>28</a:t>
            </a:fld>
            <a:endParaRPr lang="en-IN"/>
          </a:p>
        </p:txBody>
      </p:sp>
      <p:sp>
        <p:nvSpPr>
          <p:cNvPr id="7" name="Title 1"/>
          <p:cNvSpPr>
            <a:spLocks noGrp="1"/>
          </p:cNvSpPr>
          <p:nvPr>
            <p:ph type="title"/>
          </p:nvPr>
        </p:nvSpPr>
        <p:spPr>
          <a:xfrm>
            <a:off x="303883" y="1102290"/>
            <a:ext cx="11144907" cy="400834"/>
          </a:xfrm>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p>
            <a:r>
              <a:rPr lang="en-IN" sz="3200" b="1" dirty="0" smtClean="0">
                <a:solidFill>
                  <a:srgbClr val="FF0000"/>
                </a:solidFill>
                <a:latin typeface="Times New Roman" pitchFamily="18" charset="0"/>
                <a:cs typeface="Times New Roman" pitchFamily="18" charset="0"/>
              </a:rPr>
              <a:t>Management Functions  or  The Process of Management</a:t>
            </a:r>
            <a:endParaRPr lang="en-US" sz="3200" b="1" dirty="0">
              <a:solidFill>
                <a:srgbClr val="FF0000"/>
              </a:solidFill>
              <a:latin typeface="Times New Roman" pitchFamily="18" charset="0"/>
              <a:cs typeface="Times New Roman" pitchFamily="18" charset="0"/>
            </a:endParaRPr>
          </a:p>
        </p:txBody>
      </p:sp>
      <p:sp>
        <p:nvSpPr>
          <p:cNvPr id="8" name="Content Placeholder 2"/>
          <p:cNvSpPr txBox="1">
            <a:spLocks/>
          </p:cNvSpPr>
          <p:nvPr/>
        </p:nvSpPr>
        <p:spPr>
          <a:xfrm>
            <a:off x="340839" y="1602080"/>
            <a:ext cx="11133002"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3000" b="1" dirty="0">
                <a:solidFill>
                  <a:srgbClr val="002060"/>
                </a:solidFill>
                <a:latin typeface="Times New Roman" pitchFamily="18" charset="0"/>
                <a:cs typeface="Times New Roman" pitchFamily="18" charset="0"/>
              </a:rPr>
              <a:t>4. </a:t>
            </a:r>
            <a:r>
              <a:rPr lang="en-US" sz="3000" b="1" dirty="0" smtClean="0">
                <a:solidFill>
                  <a:srgbClr val="002060"/>
                </a:solidFill>
                <a:latin typeface="Times New Roman" pitchFamily="18" charset="0"/>
                <a:cs typeface="Times New Roman" pitchFamily="18" charset="0"/>
              </a:rPr>
              <a:t>CONTROLLING</a:t>
            </a:r>
          </a:p>
          <a:p>
            <a:pPr marL="0" indent="0" algn="just">
              <a:buFont typeface="Arial" panose="020B0604020202020204" pitchFamily="34" charset="0"/>
              <a:buNone/>
            </a:pPr>
            <a:endParaRPr lang="en-US" sz="1200" b="1" dirty="0">
              <a:solidFill>
                <a:srgbClr val="002060"/>
              </a:solidFill>
              <a:latin typeface="Times New Roman" pitchFamily="18" charset="0"/>
              <a:cs typeface="Times New Roman" pitchFamily="18" charset="0"/>
            </a:endParaRPr>
          </a:p>
          <a:p>
            <a:pPr marL="0" indent="0" algn="just">
              <a:lnSpc>
                <a:spcPct val="130000"/>
              </a:lnSpc>
              <a:spcBef>
                <a:spcPts val="0"/>
              </a:spcBef>
              <a:spcAft>
                <a:spcPts val="600"/>
              </a:spcAft>
              <a:buNone/>
            </a:pPr>
            <a:r>
              <a:rPr lang="en-US" sz="2600" dirty="0">
                <a:latin typeface="Times New Roman" pitchFamily="18" charset="0"/>
                <a:cs typeface="Times New Roman" pitchFamily="18" charset="0"/>
              </a:rPr>
              <a:t>It involves three elements</a:t>
            </a:r>
            <a:r>
              <a:rPr lang="en-US" sz="2600" dirty="0" smtClean="0">
                <a:latin typeface="Times New Roman" pitchFamily="18" charset="0"/>
                <a:cs typeface="Times New Roman" pitchFamily="18" charset="0"/>
              </a:rPr>
              <a:t>:</a:t>
            </a:r>
          </a:p>
          <a:p>
            <a:pPr algn="just">
              <a:lnSpc>
                <a:spcPct val="100000"/>
              </a:lnSpc>
              <a:spcBef>
                <a:spcPts val="0"/>
              </a:spcBef>
              <a:spcAft>
                <a:spcPts val="600"/>
              </a:spcAft>
              <a:buFont typeface="Wingdings" pitchFamily="2" charset="2"/>
              <a:buChar char="Ø"/>
            </a:pPr>
            <a:r>
              <a:rPr lang="en-US" sz="2600" dirty="0" smtClean="0">
                <a:latin typeface="Times New Roman" pitchFamily="18" charset="0"/>
                <a:cs typeface="Times New Roman" pitchFamily="18" charset="0"/>
              </a:rPr>
              <a:t>Establishing </a:t>
            </a:r>
            <a:r>
              <a:rPr lang="en-US" sz="2600" dirty="0">
                <a:latin typeface="Times New Roman" pitchFamily="18" charset="0"/>
                <a:cs typeface="Times New Roman" pitchFamily="18" charset="0"/>
              </a:rPr>
              <a:t>standards of performance</a:t>
            </a:r>
            <a:r>
              <a:rPr lang="en-US" sz="2600" dirty="0" smtClean="0">
                <a:latin typeface="Times New Roman" pitchFamily="18" charset="0"/>
                <a:cs typeface="Times New Roman" pitchFamily="18" charset="0"/>
              </a:rPr>
              <a:t>.</a:t>
            </a:r>
            <a:endParaRPr lang="en-US" sz="2600" dirty="0">
              <a:latin typeface="Times New Roman" pitchFamily="18" charset="0"/>
              <a:cs typeface="Times New Roman" pitchFamily="18" charset="0"/>
            </a:endParaRPr>
          </a:p>
          <a:p>
            <a:pPr algn="just">
              <a:lnSpc>
                <a:spcPct val="100000"/>
              </a:lnSpc>
              <a:spcBef>
                <a:spcPts val="0"/>
              </a:spcBef>
              <a:spcAft>
                <a:spcPts val="600"/>
              </a:spcAft>
              <a:buFont typeface="Wingdings" pitchFamily="2" charset="2"/>
              <a:buChar char="Ø"/>
            </a:pPr>
            <a:r>
              <a:rPr lang="en-US" sz="2600" dirty="0">
                <a:latin typeface="Times New Roman" pitchFamily="18" charset="0"/>
                <a:cs typeface="Times New Roman" pitchFamily="18" charset="0"/>
              </a:rPr>
              <a:t>Measuring current performance and comparing it against the established standards.</a:t>
            </a:r>
          </a:p>
          <a:p>
            <a:pPr algn="just">
              <a:lnSpc>
                <a:spcPct val="100000"/>
              </a:lnSpc>
              <a:spcBef>
                <a:spcPts val="0"/>
              </a:spcBef>
              <a:spcAft>
                <a:spcPts val="600"/>
              </a:spcAft>
              <a:buFont typeface="Wingdings" pitchFamily="2" charset="2"/>
              <a:buChar char="Ø"/>
            </a:pPr>
            <a:r>
              <a:rPr lang="en-US" sz="2600" dirty="0" smtClean="0">
                <a:latin typeface="Times New Roman" pitchFamily="18" charset="0"/>
                <a:cs typeface="Times New Roman" pitchFamily="18" charset="0"/>
              </a:rPr>
              <a:t>Taking </a:t>
            </a:r>
            <a:r>
              <a:rPr lang="en-US" sz="2600" dirty="0">
                <a:latin typeface="Times New Roman" pitchFamily="18" charset="0"/>
                <a:cs typeface="Times New Roman" pitchFamily="18" charset="0"/>
              </a:rPr>
              <a:t>action to correct any performance that does not meet those standards</a:t>
            </a:r>
          </a:p>
          <a:p>
            <a:endParaRPr lang="en-US" dirty="0"/>
          </a:p>
        </p:txBody>
      </p:sp>
    </p:spTree>
    <p:extLst>
      <p:ext uri="{BB962C8B-B14F-4D97-AF65-F5344CB8AC3E}">
        <p14:creationId xmlns:p14="http://schemas.microsoft.com/office/powerpoint/2010/main" val="73722845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IN" smtClean="0"/>
              <a:t>Department of ECE</a:t>
            </a:r>
            <a:endParaRPr lang="en-IN"/>
          </a:p>
        </p:txBody>
      </p:sp>
      <p:sp>
        <p:nvSpPr>
          <p:cNvPr id="6" name="Slide Number Placeholder 5"/>
          <p:cNvSpPr>
            <a:spLocks noGrp="1"/>
          </p:cNvSpPr>
          <p:nvPr>
            <p:ph type="sldNum" sz="quarter" idx="12"/>
          </p:nvPr>
        </p:nvSpPr>
        <p:spPr/>
        <p:txBody>
          <a:bodyPr/>
          <a:lstStyle/>
          <a:p>
            <a:fld id="{D0437036-596D-4E08-B26D-B8A0A9E8EA4F}" type="slidenum">
              <a:rPr lang="en-IN" smtClean="0"/>
              <a:pPr/>
              <a:t>29</a:t>
            </a:fld>
            <a:endParaRPr lang="en-IN"/>
          </a:p>
        </p:txBody>
      </p:sp>
      <p:sp>
        <p:nvSpPr>
          <p:cNvPr id="7" name="Title 1"/>
          <p:cNvSpPr>
            <a:spLocks noGrp="1"/>
          </p:cNvSpPr>
          <p:nvPr>
            <p:ph type="title"/>
          </p:nvPr>
        </p:nvSpPr>
        <p:spPr>
          <a:xfrm>
            <a:off x="303883" y="1102290"/>
            <a:ext cx="11144907" cy="400834"/>
          </a:xfrm>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p>
            <a:r>
              <a:rPr lang="en-IN" sz="3200" b="1" dirty="0" smtClean="0">
                <a:solidFill>
                  <a:srgbClr val="FF0000"/>
                </a:solidFill>
                <a:latin typeface="Times New Roman" pitchFamily="18" charset="0"/>
                <a:cs typeface="Times New Roman" pitchFamily="18" charset="0"/>
              </a:rPr>
              <a:t>Management Functions  or  The Process of Management</a:t>
            </a:r>
            <a:endParaRPr lang="en-US" sz="3200" b="1" dirty="0">
              <a:solidFill>
                <a:srgbClr val="FF0000"/>
              </a:solidFill>
              <a:latin typeface="Times New Roman" pitchFamily="18" charset="0"/>
              <a:cs typeface="Times New Roman" pitchFamily="18" charset="0"/>
            </a:endParaRPr>
          </a:p>
        </p:txBody>
      </p:sp>
      <p:sp>
        <p:nvSpPr>
          <p:cNvPr id="8" name="Content Placeholder 2"/>
          <p:cNvSpPr txBox="1">
            <a:spLocks/>
          </p:cNvSpPr>
          <p:nvPr/>
        </p:nvSpPr>
        <p:spPr>
          <a:xfrm>
            <a:off x="315786" y="1639659"/>
            <a:ext cx="1103279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b="1" dirty="0">
                <a:solidFill>
                  <a:srgbClr val="002060"/>
                </a:solidFill>
                <a:latin typeface="Times New Roman" pitchFamily="18" charset="0"/>
                <a:cs typeface="Times New Roman" pitchFamily="18" charset="0"/>
              </a:rPr>
              <a:t>5. INNOVATING</a:t>
            </a:r>
          </a:p>
          <a:p>
            <a:pPr marL="514350" indent="-514350" algn="just">
              <a:lnSpc>
                <a:spcPct val="100000"/>
              </a:lnSpc>
              <a:buFont typeface="Wingdings" pitchFamily="2" charset="2"/>
              <a:buChar char="Ø"/>
            </a:pPr>
            <a:r>
              <a:rPr lang="en-US" sz="2600" dirty="0">
                <a:latin typeface="Times New Roman" pitchFamily="18" charset="0"/>
                <a:cs typeface="Times New Roman" pitchFamily="18" charset="0"/>
              </a:rPr>
              <a:t>These days, it is not necessary for an organization to grow bigger. But it is necessary that it constantly grows better</a:t>
            </a:r>
            <a:r>
              <a:rPr lang="en-US" sz="2600" dirty="0" smtClean="0">
                <a:latin typeface="Times New Roman" pitchFamily="18" charset="0"/>
                <a:cs typeface="Times New Roman" pitchFamily="18" charset="0"/>
              </a:rPr>
              <a:t>.</a:t>
            </a:r>
            <a:endParaRPr lang="en-US" sz="2600" dirty="0">
              <a:latin typeface="Times New Roman" pitchFamily="18" charset="0"/>
              <a:cs typeface="Times New Roman" pitchFamily="18" charset="0"/>
            </a:endParaRPr>
          </a:p>
          <a:p>
            <a:pPr marL="514350" indent="-514350" algn="just">
              <a:lnSpc>
                <a:spcPct val="100000"/>
              </a:lnSpc>
              <a:buFont typeface="Wingdings" pitchFamily="2" charset="2"/>
              <a:buChar char="Ø"/>
            </a:pPr>
            <a:r>
              <a:rPr lang="en-US" sz="2600" dirty="0">
                <a:latin typeface="Times New Roman" pitchFamily="18" charset="0"/>
                <a:cs typeface="Times New Roman" pitchFamily="18" charset="0"/>
              </a:rPr>
              <a:t>It means creating new ideas which may improve a product, process or practice.</a:t>
            </a:r>
          </a:p>
          <a:p>
            <a:endParaRPr lang="en-US" dirty="0"/>
          </a:p>
        </p:txBody>
      </p:sp>
      <p:pic>
        <p:nvPicPr>
          <p:cNvPr id="8194" name="Picture 2" descr="Innovating in India: Bringing Indian R&amp;D back into focus | Min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13326" y="3676118"/>
            <a:ext cx="4835048" cy="27156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16059472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IN" smtClean="0"/>
              <a:t>Department of ECE</a:t>
            </a:r>
            <a:endParaRPr lang="en-IN"/>
          </a:p>
        </p:txBody>
      </p:sp>
      <p:sp>
        <p:nvSpPr>
          <p:cNvPr id="6" name="Slide Number Placeholder 5"/>
          <p:cNvSpPr>
            <a:spLocks noGrp="1"/>
          </p:cNvSpPr>
          <p:nvPr>
            <p:ph type="sldNum" sz="quarter" idx="12"/>
          </p:nvPr>
        </p:nvSpPr>
        <p:spPr/>
        <p:txBody>
          <a:bodyPr/>
          <a:lstStyle/>
          <a:p>
            <a:fld id="{D0437036-596D-4E08-B26D-B8A0A9E8EA4F}" type="slidenum">
              <a:rPr lang="en-IN" smtClean="0"/>
              <a:pPr/>
              <a:t>3</a:t>
            </a:fld>
            <a:endParaRPr lang="en-IN" dirty="0"/>
          </a:p>
        </p:txBody>
      </p:sp>
      <p:sp>
        <p:nvSpPr>
          <p:cNvPr id="8" name="Title 3"/>
          <p:cNvSpPr txBox="1">
            <a:spLocks/>
          </p:cNvSpPr>
          <p:nvPr/>
        </p:nvSpPr>
        <p:spPr>
          <a:xfrm>
            <a:off x="175222" y="1471694"/>
            <a:ext cx="8066762" cy="492442"/>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solidFill>
                  <a:srgbClr val="002060"/>
                </a:solidFill>
                <a:latin typeface="Times New Roman"/>
                <a:cs typeface="Times New Roman"/>
              </a:rPr>
              <a:t>Course Objectives</a:t>
            </a:r>
          </a:p>
        </p:txBody>
      </p:sp>
      <p:sp>
        <p:nvSpPr>
          <p:cNvPr id="2" name="Rectangle 1"/>
          <p:cNvSpPr/>
          <p:nvPr/>
        </p:nvSpPr>
        <p:spPr>
          <a:xfrm>
            <a:off x="175222" y="2177502"/>
            <a:ext cx="11787134" cy="2923877"/>
          </a:xfrm>
          <a:prstGeom prst="rect">
            <a:avLst/>
          </a:prstGeom>
        </p:spPr>
        <p:txBody>
          <a:bodyPr wrap="square">
            <a:spAutoFit/>
          </a:bodyPr>
          <a:lstStyle/>
          <a:p>
            <a:pPr marL="1030288">
              <a:spcBef>
                <a:spcPts val="1195"/>
              </a:spcBef>
            </a:pPr>
            <a:r>
              <a:rPr lang="en-US" sz="2400" b="1" dirty="0">
                <a:latin typeface="Times New Roman" pitchFamily="18" charset="0"/>
                <a:cs typeface="Times New Roman" pitchFamily="18" charset="0"/>
              </a:rPr>
              <a:t>This course will enable students to: </a:t>
            </a:r>
          </a:p>
          <a:p>
            <a:pPr marL="1487488" indent="-457200" algn="just">
              <a:spcBef>
                <a:spcPts val="1195"/>
              </a:spcBef>
              <a:buFont typeface="Wingdings" panose="05000000000000000000" pitchFamily="2" charset="2"/>
              <a:buChar char="Ø"/>
            </a:pPr>
            <a:r>
              <a:rPr lang="en-US" sz="2400" b="1" dirty="0">
                <a:solidFill>
                  <a:srgbClr val="002060"/>
                </a:solidFill>
                <a:latin typeface="Times New Roman" pitchFamily="18" charset="0"/>
                <a:cs typeface="Times New Roman" pitchFamily="18" charset="0"/>
              </a:rPr>
              <a:t>Understand basic skills of Management  </a:t>
            </a:r>
          </a:p>
          <a:p>
            <a:pPr marL="1373188" indent="-342900" algn="just">
              <a:spcBef>
                <a:spcPts val="1195"/>
              </a:spcBef>
              <a:buFont typeface="Wingdings" panose="05000000000000000000" pitchFamily="2" charset="2"/>
              <a:buChar char="Ø"/>
            </a:pPr>
            <a:r>
              <a:rPr lang="en-US" sz="2400" dirty="0">
                <a:latin typeface="Times New Roman" pitchFamily="18" charset="0"/>
                <a:cs typeface="Times New Roman" pitchFamily="18" charset="0"/>
              </a:rPr>
              <a:t> </a:t>
            </a:r>
            <a:r>
              <a:rPr lang="en-US" sz="2400" b="1" dirty="0">
                <a:solidFill>
                  <a:srgbClr val="FF0000"/>
                </a:solidFill>
                <a:latin typeface="Times New Roman" pitchFamily="18" charset="0"/>
                <a:cs typeface="Times New Roman" pitchFamily="18" charset="0"/>
              </a:rPr>
              <a:t>Understand the need for Entrepreneurs and their skills </a:t>
            </a:r>
          </a:p>
          <a:p>
            <a:pPr marL="1373188" indent="-342900" algn="just">
              <a:spcBef>
                <a:spcPts val="1195"/>
              </a:spcBef>
              <a:buFont typeface="Wingdings" panose="05000000000000000000" pitchFamily="2" charset="2"/>
              <a:buChar char="Ø"/>
            </a:pPr>
            <a:r>
              <a:rPr lang="en-US" sz="2400" dirty="0">
                <a:latin typeface="Times New Roman" pitchFamily="18" charset="0"/>
                <a:cs typeface="Times New Roman" pitchFamily="18" charset="0"/>
              </a:rPr>
              <a:t> </a:t>
            </a:r>
            <a:r>
              <a:rPr lang="en-US" sz="2400" b="1" dirty="0">
                <a:solidFill>
                  <a:srgbClr val="002060"/>
                </a:solidFill>
                <a:latin typeface="Times New Roman" pitchFamily="18" charset="0"/>
                <a:cs typeface="Times New Roman" pitchFamily="18" charset="0"/>
              </a:rPr>
              <a:t>Identify the Management functions and social responsibilities</a:t>
            </a:r>
          </a:p>
          <a:p>
            <a:pPr marL="1373188" indent="-342900" algn="just">
              <a:spcBef>
                <a:spcPts val="1195"/>
              </a:spcBef>
              <a:buFont typeface="Wingdings" panose="05000000000000000000" pitchFamily="2" charset="2"/>
              <a:buChar char="Ø"/>
            </a:pPr>
            <a:r>
              <a:rPr lang="en-US" sz="2400" dirty="0">
                <a:latin typeface="Times New Roman" pitchFamily="18" charset="0"/>
                <a:cs typeface="Times New Roman" pitchFamily="18" charset="0"/>
              </a:rPr>
              <a:t> </a:t>
            </a:r>
            <a:r>
              <a:rPr lang="en-US" sz="2400" b="1" dirty="0">
                <a:solidFill>
                  <a:srgbClr val="FF0000"/>
                </a:solidFill>
                <a:latin typeface="Times New Roman" pitchFamily="18" charset="0"/>
                <a:cs typeface="Times New Roman" pitchFamily="18" charset="0"/>
              </a:rPr>
              <a:t>Understand the ideation process, creation of business model, feasibility study and sources of funding</a:t>
            </a:r>
          </a:p>
        </p:txBody>
      </p:sp>
    </p:spTree>
    <p:extLst>
      <p:ext uri="{BB962C8B-B14F-4D97-AF65-F5344CB8AC3E}">
        <p14:creationId xmlns:p14="http://schemas.microsoft.com/office/powerpoint/2010/main" val="35897043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IN" smtClean="0"/>
              <a:t>Department of ECE</a:t>
            </a:r>
            <a:endParaRPr lang="en-IN"/>
          </a:p>
        </p:txBody>
      </p:sp>
      <p:sp>
        <p:nvSpPr>
          <p:cNvPr id="6" name="Slide Number Placeholder 5"/>
          <p:cNvSpPr>
            <a:spLocks noGrp="1"/>
          </p:cNvSpPr>
          <p:nvPr>
            <p:ph type="sldNum" sz="quarter" idx="12"/>
          </p:nvPr>
        </p:nvSpPr>
        <p:spPr/>
        <p:txBody>
          <a:bodyPr/>
          <a:lstStyle/>
          <a:p>
            <a:fld id="{D0437036-596D-4E08-B26D-B8A0A9E8EA4F}" type="slidenum">
              <a:rPr lang="en-IN" smtClean="0"/>
              <a:pPr/>
              <a:t>30</a:t>
            </a:fld>
            <a:endParaRPr lang="en-IN"/>
          </a:p>
        </p:txBody>
      </p:sp>
      <p:sp>
        <p:nvSpPr>
          <p:cNvPr id="7" name="Title 1"/>
          <p:cNvSpPr>
            <a:spLocks noGrp="1"/>
          </p:cNvSpPr>
          <p:nvPr>
            <p:ph type="title"/>
          </p:nvPr>
        </p:nvSpPr>
        <p:spPr>
          <a:xfrm>
            <a:off x="303883" y="1102290"/>
            <a:ext cx="11144907" cy="400834"/>
          </a:xfrm>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p>
            <a:r>
              <a:rPr lang="en-IN" sz="3200" b="1" dirty="0" smtClean="0">
                <a:solidFill>
                  <a:srgbClr val="FF0000"/>
                </a:solidFill>
                <a:latin typeface="Times New Roman" pitchFamily="18" charset="0"/>
                <a:cs typeface="Times New Roman" pitchFamily="18" charset="0"/>
              </a:rPr>
              <a:t>Management Functions  or  The Process of Management</a:t>
            </a:r>
            <a:endParaRPr lang="en-US" sz="3200" b="1" dirty="0">
              <a:solidFill>
                <a:srgbClr val="FF0000"/>
              </a:solidFill>
              <a:latin typeface="Times New Roman" pitchFamily="18" charset="0"/>
              <a:cs typeface="Times New Roman" pitchFamily="18" charset="0"/>
            </a:endParaRPr>
          </a:p>
        </p:txBody>
      </p:sp>
      <p:sp>
        <p:nvSpPr>
          <p:cNvPr id="8" name="Content Placeholder 2"/>
          <p:cNvSpPr txBox="1">
            <a:spLocks/>
          </p:cNvSpPr>
          <p:nvPr/>
        </p:nvSpPr>
        <p:spPr>
          <a:xfrm>
            <a:off x="328313" y="1664711"/>
            <a:ext cx="11133002" cy="4351338"/>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b="1" dirty="0">
                <a:solidFill>
                  <a:srgbClr val="002060"/>
                </a:solidFill>
                <a:latin typeface="Times New Roman" pitchFamily="18" charset="0"/>
                <a:cs typeface="Times New Roman" pitchFamily="18" charset="0"/>
              </a:rPr>
              <a:t>6. REPRESENTING</a:t>
            </a:r>
          </a:p>
          <a:p>
            <a:pPr marL="514350" indent="-514350" algn="just">
              <a:lnSpc>
                <a:spcPct val="120000"/>
              </a:lnSpc>
              <a:buFont typeface="Wingdings" pitchFamily="2" charset="2"/>
              <a:buChar char="Ø"/>
            </a:pPr>
            <a:r>
              <a:rPr lang="en-US" dirty="0" smtClean="0">
                <a:latin typeface="Times New Roman" pitchFamily="18" charset="0"/>
                <a:cs typeface="Times New Roman" pitchFamily="18" charset="0"/>
              </a:rPr>
              <a:t>A manager is also required nowadays to spend a part of his time in representing his organization before various outside groups which have some stake in the organization.</a:t>
            </a:r>
          </a:p>
          <a:p>
            <a:pPr marL="0" indent="0">
              <a:buNone/>
            </a:pPr>
            <a:endParaRPr lang="en-US" dirty="0">
              <a:latin typeface="Times New Roman" pitchFamily="18" charset="0"/>
              <a:cs typeface="Times New Roman" pitchFamily="18" charset="0"/>
            </a:endParaRPr>
          </a:p>
          <a:p>
            <a:pPr marL="0" indent="0">
              <a:buNone/>
            </a:pPr>
            <a:r>
              <a:rPr lang="en-US" dirty="0" smtClean="0">
                <a:latin typeface="Times New Roman" pitchFamily="18" charset="0"/>
                <a:cs typeface="Times New Roman" pitchFamily="18" charset="0"/>
              </a:rPr>
              <a:t>	The </a:t>
            </a:r>
            <a:r>
              <a:rPr lang="en-US" dirty="0">
                <a:latin typeface="Times New Roman" pitchFamily="18" charset="0"/>
                <a:cs typeface="Times New Roman" pitchFamily="18" charset="0"/>
              </a:rPr>
              <a:t>Stake holders can be </a:t>
            </a:r>
            <a:r>
              <a:rPr lang="en-US" dirty="0" smtClean="0">
                <a:latin typeface="Times New Roman" pitchFamily="18" charset="0"/>
                <a:cs typeface="Times New Roman" pitchFamily="18" charset="0"/>
              </a:rPr>
              <a:t>:</a:t>
            </a:r>
          </a:p>
          <a:p>
            <a:pPr marL="0" indent="0">
              <a:buNone/>
            </a:pPr>
            <a:r>
              <a:rPr lang="en-US" dirty="0" smtClean="0">
                <a:latin typeface="Times New Roman" pitchFamily="18" charset="0"/>
                <a:cs typeface="Times New Roman" pitchFamily="18" charset="0"/>
              </a:rPr>
              <a:t>				  Government </a:t>
            </a:r>
            <a:r>
              <a:rPr lang="en-US" dirty="0">
                <a:latin typeface="Times New Roman" pitchFamily="18" charset="0"/>
                <a:cs typeface="Times New Roman" pitchFamily="18" charset="0"/>
              </a:rPr>
              <a:t>Officials</a:t>
            </a:r>
          </a:p>
          <a:p>
            <a:pPr marL="0" indent="0">
              <a:buNone/>
            </a:pP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Labour</a:t>
            </a:r>
            <a:r>
              <a:rPr lang="en-US" dirty="0">
                <a:latin typeface="Times New Roman" pitchFamily="18" charset="0"/>
                <a:cs typeface="Times New Roman" pitchFamily="18" charset="0"/>
              </a:rPr>
              <a:t> union</a:t>
            </a:r>
          </a:p>
          <a:p>
            <a:pPr marL="0" indent="0">
              <a:buNone/>
            </a:pPr>
            <a:r>
              <a:rPr lang="en-US" dirty="0">
                <a:latin typeface="Times New Roman" pitchFamily="18" charset="0"/>
                <a:cs typeface="Times New Roman" pitchFamily="18" charset="0"/>
              </a:rPr>
              <a:t>				  Financial Institution</a:t>
            </a:r>
          </a:p>
          <a:p>
            <a:pPr marL="0" indent="0">
              <a:buNone/>
            </a:pPr>
            <a:r>
              <a:rPr lang="en-US" dirty="0">
                <a:latin typeface="Times New Roman" pitchFamily="18" charset="0"/>
                <a:cs typeface="Times New Roman" pitchFamily="18" charset="0"/>
              </a:rPr>
              <a:t>				  Suppliers</a:t>
            </a:r>
          </a:p>
          <a:p>
            <a:pPr marL="0" indent="0">
              <a:buNone/>
            </a:pPr>
            <a:r>
              <a:rPr lang="en-US" dirty="0">
                <a:latin typeface="Times New Roman" pitchFamily="18" charset="0"/>
                <a:cs typeface="Times New Roman" pitchFamily="18" charset="0"/>
              </a:rPr>
              <a:t>				  Customers</a:t>
            </a:r>
          </a:p>
          <a:p>
            <a:pPr>
              <a:buFont typeface="Wingdings" pitchFamily="2" charset="2"/>
              <a:buChar char="Ø"/>
            </a:pPr>
            <a:endParaRPr lang="en-US" dirty="0" smtClean="0"/>
          </a:p>
        </p:txBody>
      </p:sp>
    </p:spTree>
    <p:extLst>
      <p:ext uri="{BB962C8B-B14F-4D97-AF65-F5344CB8AC3E}">
        <p14:creationId xmlns:p14="http://schemas.microsoft.com/office/powerpoint/2010/main" val="191181435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31</a:t>
            </a:fld>
            <a:endParaRPr lang="en-IN"/>
          </a:p>
        </p:txBody>
      </p:sp>
      <p:sp>
        <p:nvSpPr>
          <p:cNvPr id="6" name="TextBox 5"/>
          <p:cNvSpPr txBox="1"/>
          <p:nvPr/>
        </p:nvSpPr>
        <p:spPr>
          <a:xfrm>
            <a:off x="44928" y="1103578"/>
            <a:ext cx="12147072"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lvl1pPr>
              <a:lnSpc>
                <a:spcPct val="90000"/>
              </a:lnSpc>
              <a:spcBef>
                <a:spcPct val="0"/>
              </a:spcBef>
              <a:buNone/>
              <a:defRPr sz="3200" b="1">
                <a:solidFill>
                  <a:srgbClr val="FF0000"/>
                </a:solidFill>
                <a:latin typeface="Times New Roman" pitchFamily="18" charset="0"/>
                <a:cs typeface="Times New Roman" pitchFamily="18"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IN" dirty="0" smtClean="0"/>
              <a:t>Levels of Management</a:t>
            </a:r>
            <a:endParaRPr lang="en-IN" dirty="0"/>
          </a:p>
        </p:txBody>
      </p:sp>
      <p:sp>
        <p:nvSpPr>
          <p:cNvPr id="24579" name="AutoShape 3" descr="Different Levels of Management | Business Managemen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IN"/>
          </a:p>
        </p:txBody>
      </p:sp>
      <p:sp>
        <p:nvSpPr>
          <p:cNvPr id="24581" name="AutoShape 5" descr="Different Levels of Management | Business Managemen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IN"/>
          </a:p>
        </p:txBody>
      </p:sp>
      <p:sp>
        <p:nvSpPr>
          <p:cNvPr id="24583" name="AutoShape 7" descr="Different Levels of Management | Business Managemen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IN"/>
          </a:p>
        </p:txBody>
      </p:sp>
      <p:sp>
        <p:nvSpPr>
          <p:cNvPr id="24585" name="AutoShape 9" descr="Level Of Managemen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IN"/>
          </a:p>
        </p:txBody>
      </p:sp>
      <p:pic>
        <p:nvPicPr>
          <p:cNvPr id="11" name="Picture 2" descr="Levels of Management - Study Page"/>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rcRect/>
          <a:stretch>
            <a:fillRect/>
          </a:stretch>
        </p:blipFill>
        <p:spPr bwMode="auto">
          <a:xfrm>
            <a:off x="2292260" y="1674449"/>
            <a:ext cx="7830103" cy="4934380"/>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32</a:t>
            </a:fld>
            <a:endParaRPr lang="en-IN"/>
          </a:p>
        </p:txBody>
      </p:sp>
      <p:sp>
        <p:nvSpPr>
          <p:cNvPr id="6" name="TextBox 5"/>
          <p:cNvSpPr txBox="1"/>
          <p:nvPr/>
        </p:nvSpPr>
        <p:spPr>
          <a:xfrm>
            <a:off x="44928" y="1103578"/>
            <a:ext cx="12147072"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lvl1pPr>
              <a:lnSpc>
                <a:spcPct val="90000"/>
              </a:lnSpc>
              <a:spcBef>
                <a:spcPct val="0"/>
              </a:spcBef>
              <a:buNone/>
              <a:defRPr sz="3200" b="1">
                <a:solidFill>
                  <a:srgbClr val="FF0000"/>
                </a:solidFill>
                <a:latin typeface="Times New Roman" pitchFamily="18" charset="0"/>
                <a:cs typeface="Times New Roman" pitchFamily="18"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IN" dirty="0" smtClean="0"/>
              <a:t>Organisational or Business Functions</a:t>
            </a:r>
            <a:endParaRPr lang="en-IN" dirty="0"/>
          </a:p>
        </p:txBody>
      </p:sp>
      <p:sp>
        <p:nvSpPr>
          <p:cNvPr id="24579" name="AutoShape 3" descr="Different Levels of Management | Business Managemen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IN"/>
          </a:p>
        </p:txBody>
      </p:sp>
      <p:sp>
        <p:nvSpPr>
          <p:cNvPr id="24581" name="AutoShape 5" descr="Different Levels of Management | Business Managemen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IN"/>
          </a:p>
        </p:txBody>
      </p:sp>
      <p:sp>
        <p:nvSpPr>
          <p:cNvPr id="24583" name="AutoShape 7" descr="Different Levels of Management | Business Managemen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IN"/>
          </a:p>
        </p:txBody>
      </p:sp>
      <p:sp>
        <p:nvSpPr>
          <p:cNvPr id="24585" name="AutoShape 9" descr="Level Of Managemen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IN"/>
          </a:p>
        </p:txBody>
      </p:sp>
      <p:sp>
        <p:nvSpPr>
          <p:cNvPr id="5" name="AutoShape 2" descr="Line and Staff Relationship"/>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7" name="Picture 3"/>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784188" y="1835342"/>
            <a:ext cx="10668552" cy="403936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968660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33</a:t>
            </a:fld>
            <a:endParaRPr lang="en-IN"/>
          </a:p>
        </p:txBody>
      </p:sp>
      <p:sp>
        <p:nvSpPr>
          <p:cNvPr id="5" name="TextBox 4"/>
          <p:cNvSpPr txBox="1"/>
          <p:nvPr/>
        </p:nvSpPr>
        <p:spPr>
          <a:xfrm>
            <a:off x="90912" y="1204215"/>
            <a:ext cx="12101087"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defPPr>
              <a:defRPr lang="en-US"/>
            </a:defPPr>
            <a:lvl1pPr>
              <a:lnSpc>
                <a:spcPct val="90000"/>
              </a:lnSpc>
              <a:spcBef>
                <a:spcPct val="0"/>
              </a:spcBef>
              <a:buNone/>
              <a:defRPr sz="3200" b="1">
                <a:solidFill>
                  <a:srgbClr val="FF0000"/>
                </a:solidFill>
                <a:latin typeface="Times New Roman" pitchFamily="18" charset="0"/>
                <a:cs typeface="Times New Roman" pitchFamily="18"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IN" dirty="0" smtClean="0"/>
              <a:t>ROLES OF A MANAGER</a:t>
            </a:r>
            <a:endParaRPr lang="en-IN" dirty="0"/>
          </a:p>
        </p:txBody>
      </p:sp>
      <p:pic>
        <p:nvPicPr>
          <p:cNvPr id="7" name="Picture 2" descr="Managerial Roles in Principles of Management Tutorial 19 October 2021 -  Learn Managerial Roles in Principles of Management Tutorial (9220) | Wisdom  Jobs India"/>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40000"/>
                    </a14:imgEffect>
                  </a14:imgLayer>
                </a14:imgProps>
              </a:ext>
            </a:extLst>
          </a:blip>
          <a:srcRect/>
          <a:stretch>
            <a:fillRect/>
          </a:stretch>
        </p:blipFill>
        <p:spPr bwMode="auto">
          <a:xfrm>
            <a:off x="5336354" y="1204215"/>
            <a:ext cx="6855646" cy="572546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34</a:t>
            </a:fld>
            <a:endParaRPr lang="en-IN"/>
          </a:p>
        </p:txBody>
      </p:sp>
      <p:sp>
        <p:nvSpPr>
          <p:cNvPr id="5" name="TextBox 4"/>
          <p:cNvSpPr txBox="1"/>
          <p:nvPr/>
        </p:nvSpPr>
        <p:spPr>
          <a:xfrm>
            <a:off x="332376" y="1130365"/>
            <a:ext cx="11303876" cy="5170646"/>
          </a:xfrm>
          <a:prstGeom prst="rect">
            <a:avLst/>
          </a:prstGeom>
          <a:noFill/>
        </p:spPr>
        <p:txBody>
          <a:bodyPr wrap="square" rtlCol="0">
            <a:spAutoFit/>
          </a:bodyPr>
          <a:lstStyle/>
          <a:p>
            <a:pPr algn="just"/>
            <a:r>
              <a:rPr lang="en-IN" sz="2800" b="1" dirty="0" smtClean="0">
                <a:solidFill>
                  <a:srgbClr val="FF0000"/>
                </a:solidFill>
                <a:latin typeface="Times New Roman" pitchFamily="18" charset="0"/>
                <a:cs typeface="Times New Roman" pitchFamily="18" charset="0"/>
              </a:rPr>
              <a:t>Interpersonal Roles </a:t>
            </a:r>
          </a:p>
          <a:p>
            <a:pPr algn="just">
              <a:lnSpc>
                <a:spcPct val="150000"/>
              </a:lnSpc>
            </a:pPr>
            <a:r>
              <a:rPr lang="en-IN" sz="2800" dirty="0" smtClean="0">
                <a:solidFill>
                  <a:srgbClr val="FF0000"/>
                </a:solidFill>
                <a:latin typeface="Times New Roman" pitchFamily="18" charset="0"/>
                <a:cs typeface="Times New Roman" pitchFamily="18" charset="0"/>
              </a:rPr>
              <a:t>Figurehead</a:t>
            </a:r>
          </a:p>
          <a:p>
            <a:pPr algn="just"/>
            <a:r>
              <a:rPr lang="en-IN" sz="2400" dirty="0" smtClean="0">
                <a:latin typeface="Times New Roman" pitchFamily="18" charset="0"/>
                <a:cs typeface="Times New Roman" pitchFamily="18" charset="0"/>
              </a:rPr>
              <a:t>In this role, every manager has to perform some duties of a </a:t>
            </a:r>
            <a:r>
              <a:rPr lang="en-IN" sz="2400" b="1" dirty="0" smtClean="0">
                <a:solidFill>
                  <a:srgbClr val="002060"/>
                </a:solidFill>
                <a:latin typeface="Times New Roman" pitchFamily="18" charset="0"/>
                <a:cs typeface="Times New Roman" pitchFamily="18" charset="0"/>
              </a:rPr>
              <a:t>ceremonial nature</a:t>
            </a:r>
            <a:r>
              <a:rPr lang="en-IN" sz="2400" dirty="0" smtClean="0">
                <a:latin typeface="Times New Roman" pitchFamily="18" charset="0"/>
                <a:cs typeface="Times New Roman" pitchFamily="18" charset="0"/>
              </a:rPr>
              <a:t>, such as greeting the touring dignitaries, attending the wedding of an employee, taking an important customer to lunch, and so on</a:t>
            </a:r>
            <a:r>
              <a:rPr lang="en-IN" sz="2800" dirty="0" smtClean="0">
                <a:latin typeface="Times New Roman" pitchFamily="18" charset="0"/>
                <a:cs typeface="Times New Roman" pitchFamily="18" charset="0"/>
              </a:rPr>
              <a:t>.</a:t>
            </a:r>
          </a:p>
          <a:p>
            <a:pPr algn="just"/>
            <a:endParaRPr lang="en-IN" sz="1400" dirty="0" smtClean="0">
              <a:latin typeface="Times New Roman" pitchFamily="18" charset="0"/>
              <a:cs typeface="Times New Roman" pitchFamily="18" charset="0"/>
            </a:endParaRPr>
          </a:p>
          <a:p>
            <a:pPr algn="just"/>
            <a:r>
              <a:rPr lang="en-IN" sz="2800" dirty="0" smtClean="0">
                <a:solidFill>
                  <a:srgbClr val="FF0000"/>
                </a:solidFill>
                <a:latin typeface="Times New Roman" pitchFamily="18" charset="0"/>
                <a:cs typeface="Times New Roman" pitchFamily="18" charset="0"/>
              </a:rPr>
              <a:t>Leader</a:t>
            </a:r>
          </a:p>
          <a:p>
            <a:pPr algn="just">
              <a:lnSpc>
                <a:spcPct val="150000"/>
              </a:lnSpc>
            </a:pPr>
            <a:r>
              <a:rPr lang="en-IN" sz="2400" dirty="0">
                <a:latin typeface="Times New Roman" pitchFamily="18" charset="0"/>
                <a:cs typeface="Times New Roman" pitchFamily="18" charset="0"/>
              </a:rPr>
              <a:t>Every</a:t>
            </a:r>
            <a:r>
              <a:rPr lang="en-IN" sz="2800" dirty="0" smtClean="0">
                <a:latin typeface="Times New Roman" pitchFamily="18" charset="0"/>
                <a:cs typeface="Times New Roman" pitchFamily="18" charset="0"/>
              </a:rPr>
              <a:t> </a:t>
            </a:r>
            <a:r>
              <a:rPr lang="en-IN" sz="2400" dirty="0">
                <a:latin typeface="Times New Roman" pitchFamily="18" charset="0"/>
                <a:cs typeface="Times New Roman" pitchFamily="18" charset="0"/>
              </a:rPr>
              <a:t>manager must motivate and encourage his employees</a:t>
            </a:r>
            <a:r>
              <a:rPr lang="en-IN" sz="2400" dirty="0" smtClean="0">
                <a:latin typeface="Times New Roman" pitchFamily="18" charset="0"/>
                <a:cs typeface="Times New Roman" pitchFamily="18" charset="0"/>
              </a:rPr>
              <a:t>.</a:t>
            </a:r>
          </a:p>
          <a:p>
            <a:pPr algn="just"/>
            <a:endParaRPr lang="en-IN" sz="2400" dirty="0" smtClean="0">
              <a:solidFill>
                <a:srgbClr val="FF0000"/>
              </a:solidFill>
              <a:latin typeface="Times New Roman" pitchFamily="18" charset="0"/>
              <a:cs typeface="Times New Roman" pitchFamily="18" charset="0"/>
            </a:endParaRPr>
          </a:p>
          <a:p>
            <a:pPr algn="just"/>
            <a:r>
              <a:rPr lang="en-IN" sz="2800" dirty="0">
                <a:solidFill>
                  <a:srgbClr val="FF0000"/>
                </a:solidFill>
                <a:latin typeface="Times New Roman" pitchFamily="18" charset="0"/>
                <a:cs typeface="Times New Roman" pitchFamily="18" charset="0"/>
              </a:rPr>
              <a:t>Liaison</a:t>
            </a:r>
          </a:p>
          <a:p>
            <a:pPr algn="just"/>
            <a:r>
              <a:rPr lang="en-IN" sz="2400" dirty="0">
                <a:latin typeface="Times New Roman" pitchFamily="18" charset="0"/>
                <a:cs typeface="Times New Roman" pitchFamily="18" charset="0"/>
              </a:rPr>
              <a:t>Every manager must cultivate contacts outside his vertical chain of command to collect information useful for his organisation.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35</a:t>
            </a:fld>
            <a:endParaRPr lang="en-IN"/>
          </a:p>
        </p:txBody>
      </p:sp>
      <p:sp>
        <p:nvSpPr>
          <p:cNvPr id="5" name="TextBox 4"/>
          <p:cNvSpPr txBox="1"/>
          <p:nvPr/>
        </p:nvSpPr>
        <p:spPr>
          <a:xfrm>
            <a:off x="237995" y="1135110"/>
            <a:ext cx="11586147" cy="6078587"/>
          </a:xfrm>
          <a:prstGeom prst="rect">
            <a:avLst/>
          </a:prstGeom>
          <a:noFill/>
        </p:spPr>
        <p:txBody>
          <a:bodyPr wrap="square" rtlCol="0">
            <a:spAutoFit/>
          </a:bodyPr>
          <a:lstStyle/>
          <a:p>
            <a:pPr algn="just"/>
            <a:r>
              <a:rPr lang="en-IN" sz="2800" b="1" dirty="0" smtClean="0">
                <a:solidFill>
                  <a:srgbClr val="FF0000"/>
                </a:solidFill>
                <a:latin typeface="Times New Roman" pitchFamily="18" charset="0"/>
                <a:cs typeface="Times New Roman" pitchFamily="18" charset="0"/>
              </a:rPr>
              <a:t>Informational Roles </a:t>
            </a:r>
          </a:p>
          <a:p>
            <a:pPr algn="just">
              <a:lnSpc>
                <a:spcPct val="150000"/>
              </a:lnSpc>
            </a:pPr>
            <a:r>
              <a:rPr lang="en-IN" sz="2800" dirty="0" smtClean="0">
                <a:solidFill>
                  <a:srgbClr val="FF0000"/>
                </a:solidFill>
                <a:latin typeface="Times New Roman" pitchFamily="18" charset="0"/>
                <a:cs typeface="Times New Roman" pitchFamily="18" charset="0"/>
              </a:rPr>
              <a:t>Monitor</a:t>
            </a:r>
          </a:p>
          <a:p>
            <a:pPr algn="just"/>
            <a:r>
              <a:rPr lang="en-IN" sz="2400" dirty="0" smtClean="0">
                <a:latin typeface="Times New Roman" pitchFamily="18" charset="0"/>
                <a:cs typeface="Times New Roman" pitchFamily="18" charset="0"/>
              </a:rPr>
              <a:t>The manager has to perpetually scan his environment for information, interrogate his liaison contacts and his subordinates, and receive unsolicited information, much of it as a result of the network of personal contacts he has developed.</a:t>
            </a:r>
          </a:p>
          <a:p>
            <a:pPr algn="just"/>
            <a:endParaRPr lang="en-IN" sz="500" dirty="0" smtClean="0">
              <a:latin typeface="Times New Roman" pitchFamily="18" charset="0"/>
              <a:cs typeface="Times New Roman" pitchFamily="18" charset="0"/>
            </a:endParaRPr>
          </a:p>
          <a:p>
            <a:pPr algn="just">
              <a:lnSpc>
                <a:spcPct val="150000"/>
              </a:lnSpc>
            </a:pPr>
            <a:r>
              <a:rPr lang="en-IN" sz="2800" dirty="0">
                <a:solidFill>
                  <a:srgbClr val="FF0000"/>
                </a:solidFill>
                <a:latin typeface="Times New Roman" pitchFamily="18" charset="0"/>
                <a:cs typeface="Times New Roman" pitchFamily="18" charset="0"/>
              </a:rPr>
              <a:t>Disseminator</a:t>
            </a:r>
          </a:p>
          <a:p>
            <a:pPr algn="just"/>
            <a:r>
              <a:rPr lang="en-IN" sz="2400" dirty="0">
                <a:latin typeface="Times New Roman" pitchFamily="18" charset="0"/>
                <a:cs typeface="Times New Roman" pitchFamily="18" charset="0"/>
              </a:rPr>
              <a:t>The manager passes some of his privileged information directly to his key subordinates who would otherwise have no access to </a:t>
            </a:r>
            <a:r>
              <a:rPr lang="en-IN" sz="2400" dirty="0" smtClean="0">
                <a:latin typeface="Times New Roman" pitchFamily="18" charset="0"/>
                <a:cs typeface="Times New Roman" pitchFamily="18" charset="0"/>
              </a:rPr>
              <a:t>it.</a:t>
            </a:r>
          </a:p>
          <a:p>
            <a:pPr algn="just"/>
            <a:endParaRPr lang="en-IN" sz="2000" dirty="0" smtClean="0">
              <a:latin typeface="Times New Roman" pitchFamily="18" charset="0"/>
              <a:cs typeface="Times New Roman" pitchFamily="18" charset="0"/>
            </a:endParaRPr>
          </a:p>
          <a:p>
            <a:pPr algn="just"/>
            <a:r>
              <a:rPr lang="en-IN" sz="2800" dirty="0" smtClean="0">
                <a:solidFill>
                  <a:srgbClr val="FF0000"/>
                </a:solidFill>
                <a:latin typeface="Times New Roman" pitchFamily="18" charset="0"/>
                <a:cs typeface="Times New Roman" pitchFamily="18" charset="0"/>
              </a:rPr>
              <a:t>Spokesman</a:t>
            </a:r>
            <a:endParaRPr lang="en-IN" sz="2400" dirty="0" smtClean="0">
              <a:solidFill>
                <a:srgbClr val="FF0000"/>
              </a:solidFill>
              <a:latin typeface="Times New Roman" pitchFamily="18" charset="0"/>
              <a:cs typeface="Times New Roman" pitchFamily="18" charset="0"/>
            </a:endParaRPr>
          </a:p>
          <a:p>
            <a:pPr algn="just"/>
            <a:r>
              <a:rPr lang="en-IN" sz="2400" dirty="0">
                <a:latin typeface="Times New Roman" pitchFamily="18" charset="0"/>
                <a:cs typeface="Times New Roman" pitchFamily="18" charset="0"/>
              </a:rPr>
              <a:t>Representing his organisation before various outside group, which have some stake in the organisations</a:t>
            </a:r>
          </a:p>
          <a:p>
            <a:pPr algn="just"/>
            <a:endParaRPr lang="en-IN" sz="2800" dirty="0" smtClean="0">
              <a:latin typeface="Times New Roman" pitchFamily="18" charset="0"/>
              <a:cs typeface="Times New Roman" pitchFamily="18" charset="0"/>
            </a:endParaRPr>
          </a:p>
          <a:p>
            <a:pPr algn="just"/>
            <a:endParaRPr lang="en-IN" sz="2800" dirty="0" smtClean="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36</a:t>
            </a:fld>
            <a:endParaRPr lang="en-IN" dirty="0"/>
          </a:p>
        </p:txBody>
      </p:sp>
      <p:sp>
        <p:nvSpPr>
          <p:cNvPr id="5" name="TextBox 4"/>
          <p:cNvSpPr txBox="1"/>
          <p:nvPr/>
        </p:nvSpPr>
        <p:spPr>
          <a:xfrm>
            <a:off x="112734" y="587407"/>
            <a:ext cx="11799518" cy="6109365"/>
          </a:xfrm>
          <a:prstGeom prst="rect">
            <a:avLst/>
          </a:prstGeom>
          <a:noFill/>
        </p:spPr>
        <p:txBody>
          <a:bodyPr wrap="square" rtlCol="0">
            <a:spAutoFit/>
          </a:bodyPr>
          <a:lstStyle/>
          <a:p>
            <a:pPr algn="just"/>
            <a:endParaRPr lang="en-IN" sz="2800" b="1" dirty="0" smtClean="0">
              <a:solidFill>
                <a:srgbClr val="FF0000"/>
              </a:solidFill>
              <a:latin typeface="Times New Roman" pitchFamily="18" charset="0"/>
              <a:cs typeface="Times New Roman" pitchFamily="18" charset="0"/>
            </a:endParaRPr>
          </a:p>
          <a:p>
            <a:pPr algn="just"/>
            <a:r>
              <a:rPr lang="en-IN" sz="2800" b="1" dirty="0" smtClean="0">
                <a:solidFill>
                  <a:srgbClr val="FF0000"/>
                </a:solidFill>
                <a:latin typeface="Times New Roman" pitchFamily="18" charset="0"/>
                <a:cs typeface="Times New Roman" pitchFamily="18" charset="0"/>
              </a:rPr>
              <a:t>Decisional Roles </a:t>
            </a:r>
            <a:endParaRPr lang="en-IN" sz="2800" dirty="0" smtClean="0">
              <a:latin typeface="Times New Roman" pitchFamily="18" charset="0"/>
              <a:cs typeface="Times New Roman" pitchFamily="18" charset="0"/>
            </a:endParaRPr>
          </a:p>
          <a:p>
            <a:pPr algn="just">
              <a:spcAft>
                <a:spcPts val="600"/>
              </a:spcAft>
            </a:pPr>
            <a:r>
              <a:rPr lang="en-IN" sz="2800" dirty="0" smtClean="0">
                <a:solidFill>
                  <a:srgbClr val="FF0000"/>
                </a:solidFill>
                <a:latin typeface="Times New Roman" pitchFamily="18" charset="0"/>
                <a:cs typeface="Times New Roman" pitchFamily="18" charset="0"/>
              </a:rPr>
              <a:t>Entrepreneur</a:t>
            </a:r>
          </a:p>
          <a:p>
            <a:pPr algn="just">
              <a:spcAft>
                <a:spcPts val="600"/>
              </a:spcAft>
            </a:pPr>
            <a:r>
              <a:rPr lang="en-IN" sz="2500" dirty="0" smtClean="0">
                <a:latin typeface="Times New Roman" pitchFamily="18" charset="0"/>
                <a:cs typeface="Times New Roman" pitchFamily="18" charset="0"/>
              </a:rPr>
              <a:t>Manager does not merely adapt to his surrounding situation but proactively looks out for innovation to make thins happen. </a:t>
            </a:r>
            <a:endParaRPr lang="en-IN" sz="2500" dirty="0" smtClean="0">
              <a:solidFill>
                <a:srgbClr val="FF0000"/>
              </a:solidFill>
              <a:latin typeface="Times New Roman" pitchFamily="18" charset="0"/>
              <a:cs typeface="Times New Roman" pitchFamily="18" charset="0"/>
            </a:endParaRPr>
          </a:p>
          <a:p>
            <a:pPr algn="just">
              <a:spcAft>
                <a:spcPts val="600"/>
              </a:spcAft>
            </a:pPr>
            <a:r>
              <a:rPr lang="en-IN" sz="2800" dirty="0" smtClean="0">
                <a:solidFill>
                  <a:srgbClr val="FF0000"/>
                </a:solidFill>
                <a:latin typeface="Times New Roman" pitchFamily="18" charset="0"/>
                <a:cs typeface="Times New Roman" pitchFamily="18" charset="0"/>
              </a:rPr>
              <a:t>Disturbance Handler</a:t>
            </a:r>
          </a:p>
          <a:p>
            <a:pPr algn="just">
              <a:spcAft>
                <a:spcPts val="600"/>
              </a:spcAft>
            </a:pPr>
            <a:r>
              <a:rPr lang="en-IN" sz="2500" dirty="0">
                <a:latin typeface="Times New Roman" pitchFamily="18" charset="0"/>
                <a:cs typeface="Times New Roman" pitchFamily="18" charset="0"/>
              </a:rPr>
              <a:t>The manager has to work reactively like a fire fighter. He must seek solutions of various unanticipated problems – a supplier may renege on his contact</a:t>
            </a:r>
            <a:r>
              <a:rPr lang="en-IN" sz="2500" dirty="0" smtClean="0">
                <a:latin typeface="Times New Roman" pitchFamily="18" charset="0"/>
                <a:cs typeface="Times New Roman" pitchFamily="18" charset="0"/>
              </a:rPr>
              <a:t>.</a:t>
            </a:r>
          </a:p>
          <a:p>
            <a:pPr algn="just">
              <a:spcAft>
                <a:spcPts val="600"/>
              </a:spcAft>
            </a:pPr>
            <a:r>
              <a:rPr lang="en-IN" sz="2400" dirty="0">
                <a:solidFill>
                  <a:srgbClr val="FF0000"/>
                </a:solidFill>
                <a:latin typeface="Times New Roman" pitchFamily="18" charset="0"/>
                <a:cs typeface="Times New Roman" pitchFamily="18" charset="0"/>
              </a:rPr>
              <a:t>Resource Allocator</a:t>
            </a:r>
          </a:p>
          <a:p>
            <a:pPr algn="just">
              <a:spcAft>
                <a:spcPts val="600"/>
              </a:spcAft>
            </a:pPr>
            <a:r>
              <a:rPr lang="en-IN" sz="2400" dirty="0">
                <a:latin typeface="Times New Roman" pitchFamily="18" charset="0"/>
                <a:cs typeface="Times New Roman" pitchFamily="18" charset="0"/>
              </a:rPr>
              <a:t>The manager must divide work and delegate authority among his subordinates.</a:t>
            </a:r>
            <a:endParaRPr lang="en-IN" sz="2400" dirty="0">
              <a:solidFill>
                <a:srgbClr val="FF0000"/>
              </a:solidFill>
              <a:latin typeface="Times New Roman" pitchFamily="18" charset="0"/>
              <a:cs typeface="Times New Roman" pitchFamily="18" charset="0"/>
            </a:endParaRPr>
          </a:p>
          <a:p>
            <a:pPr algn="just">
              <a:spcAft>
                <a:spcPts val="600"/>
              </a:spcAft>
            </a:pPr>
            <a:r>
              <a:rPr lang="en-IN" sz="2400" dirty="0">
                <a:solidFill>
                  <a:srgbClr val="FF0000"/>
                </a:solidFill>
                <a:latin typeface="Times New Roman" pitchFamily="18" charset="0"/>
                <a:cs typeface="Times New Roman" pitchFamily="18" charset="0"/>
              </a:rPr>
              <a:t>Negotiator</a:t>
            </a:r>
          </a:p>
          <a:p>
            <a:pPr algn="just">
              <a:spcAft>
                <a:spcPts val="600"/>
              </a:spcAft>
            </a:pPr>
            <a:r>
              <a:rPr lang="en-IN" sz="2400" dirty="0">
                <a:latin typeface="Times New Roman" pitchFamily="18" charset="0"/>
                <a:cs typeface="Times New Roman" pitchFamily="18" charset="0"/>
              </a:rPr>
              <a:t>The manager at all levels has to spend considerable time in negotiations. Thus, the president of a company may negotiate with the union leaders a new strike issue, the foremen may negotiate with the workers a grievance problem, and so on</a:t>
            </a:r>
            <a:endParaRPr lang="en-IN" sz="25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37</a:t>
            </a:fld>
            <a:endParaRPr lang="en-IN"/>
          </a:p>
        </p:txBody>
      </p:sp>
      <p:sp>
        <p:nvSpPr>
          <p:cNvPr id="5" name="Rectangle 4"/>
          <p:cNvSpPr/>
          <p:nvPr/>
        </p:nvSpPr>
        <p:spPr>
          <a:xfrm>
            <a:off x="129147" y="1891150"/>
            <a:ext cx="11945943" cy="3000821"/>
          </a:xfrm>
          <a:prstGeom prst="rect">
            <a:avLst/>
          </a:prstGeom>
        </p:spPr>
        <p:txBody>
          <a:bodyPr wrap="square">
            <a:spAutoFit/>
          </a:bodyPr>
          <a:lstStyle/>
          <a:p>
            <a:pPr>
              <a:lnSpc>
                <a:spcPct val="150000"/>
              </a:lnSpc>
            </a:pPr>
            <a:r>
              <a:rPr lang="en-IN" sz="2400" dirty="0" smtClean="0">
                <a:latin typeface="Times New Roman" pitchFamily="18" charset="0"/>
                <a:cs typeface="Times New Roman" pitchFamily="18" charset="0"/>
              </a:rPr>
              <a:t>A skill is an individual’s ability to perform physical or mental tasks with a specified outcome. </a:t>
            </a:r>
          </a:p>
          <a:p>
            <a:pPr>
              <a:lnSpc>
                <a:spcPct val="150000"/>
              </a:lnSpc>
              <a:buFont typeface="Wingdings" pitchFamily="2" charset="2"/>
              <a:buChar char="Ø"/>
            </a:pPr>
            <a:r>
              <a:rPr lang="en-IN" sz="2800" dirty="0" smtClean="0">
                <a:latin typeface="Times New Roman" pitchFamily="18" charset="0"/>
                <a:cs typeface="Times New Roman" pitchFamily="18" charset="0"/>
              </a:rPr>
              <a:t>  Conceptual skills </a:t>
            </a:r>
          </a:p>
          <a:p>
            <a:pPr>
              <a:lnSpc>
                <a:spcPct val="150000"/>
              </a:lnSpc>
              <a:buFont typeface="Wingdings" pitchFamily="2" charset="2"/>
              <a:buChar char="Ø"/>
            </a:pPr>
            <a:r>
              <a:rPr lang="en-IN" sz="2800" dirty="0" smtClean="0">
                <a:latin typeface="Times New Roman" pitchFamily="18" charset="0"/>
                <a:cs typeface="Times New Roman" pitchFamily="18" charset="0"/>
              </a:rPr>
              <a:t>  Technical skills </a:t>
            </a:r>
          </a:p>
          <a:p>
            <a:pPr>
              <a:lnSpc>
                <a:spcPct val="150000"/>
              </a:lnSpc>
              <a:buFont typeface="Wingdings" pitchFamily="2" charset="2"/>
              <a:buChar char="Ø"/>
            </a:pPr>
            <a:r>
              <a:rPr lang="en-IN" sz="2800" dirty="0" smtClean="0">
                <a:latin typeface="Times New Roman" pitchFamily="18" charset="0"/>
                <a:cs typeface="Times New Roman" pitchFamily="18" charset="0"/>
              </a:rPr>
              <a:t>  Human Relations </a:t>
            </a:r>
            <a:r>
              <a:rPr lang="en-IN" sz="2800" dirty="0">
                <a:latin typeface="Times New Roman" pitchFamily="18" charset="0"/>
                <a:cs typeface="Times New Roman" pitchFamily="18" charset="0"/>
              </a:rPr>
              <a:t>skills </a:t>
            </a:r>
          </a:p>
          <a:p>
            <a:pPr>
              <a:lnSpc>
                <a:spcPct val="150000"/>
              </a:lnSpc>
            </a:pPr>
            <a:endParaRPr lang="en-IN" dirty="0" smtClean="0"/>
          </a:p>
        </p:txBody>
      </p:sp>
      <p:sp>
        <p:nvSpPr>
          <p:cNvPr id="6" name="Rectangle 5"/>
          <p:cNvSpPr/>
          <p:nvPr/>
        </p:nvSpPr>
        <p:spPr>
          <a:xfrm>
            <a:off x="0" y="1194822"/>
            <a:ext cx="12192000"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a:solidFill>
                  <a:srgbClr val="FF0000"/>
                </a:solidFill>
                <a:latin typeface="Times New Roman" pitchFamily="18" charset="0"/>
                <a:cs typeface="Times New Roman" pitchFamily="18" charset="0"/>
              </a:rPr>
              <a:t>Management Skills </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38</a:t>
            </a:fld>
            <a:endParaRPr lang="en-IN"/>
          </a:p>
        </p:txBody>
      </p:sp>
      <p:sp>
        <p:nvSpPr>
          <p:cNvPr id="5" name="TextBox 4"/>
          <p:cNvSpPr txBox="1"/>
          <p:nvPr/>
        </p:nvSpPr>
        <p:spPr>
          <a:xfrm>
            <a:off x="94381" y="1855612"/>
            <a:ext cx="11303876" cy="3339376"/>
          </a:xfrm>
          <a:prstGeom prst="rect">
            <a:avLst/>
          </a:prstGeom>
          <a:noFill/>
        </p:spPr>
        <p:txBody>
          <a:bodyPr wrap="square" rtlCol="0">
            <a:spAutoFit/>
          </a:bodyPr>
          <a:lstStyle/>
          <a:p>
            <a:pPr algn="just">
              <a:lnSpc>
                <a:spcPct val="150000"/>
              </a:lnSpc>
            </a:pPr>
            <a:r>
              <a:rPr lang="en-IN" sz="2800" b="1" dirty="0" smtClean="0">
                <a:solidFill>
                  <a:srgbClr val="FF0000"/>
                </a:solidFill>
                <a:latin typeface="Times New Roman" pitchFamily="18" charset="0"/>
                <a:cs typeface="Times New Roman" pitchFamily="18" charset="0"/>
              </a:rPr>
              <a:t>Conceptual Skill</a:t>
            </a:r>
          </a:p>
          <a:p>
            <a:pPr algn="just">
              <a:spcAft>
                <a:spcPts val="600"/>
              </a:spcAft>
            </a:pPr>
            <a:r>
              <a:rPr lang="en-IN" sz="2400" b="1" dirty="0" smtClean="0">
                <a:latin typeface="Times New Roman" pitchFamily="18" charset="0"/>
                <a:cs typeface="Times New Roman" pitchFamily="18" charset="0"/>
              </a:rPr>
              <a:t>The ability of a manager </a:t>
            </a:r>
          </a:p>
          <a:p>
            <a:pPr marL="342900" indent="-342900" algn="just">
              <a:spcAft>
                <a:spcPts val="600"/>
              </a:spcAft>
              <a:buFont typeface="Wingdings" pitchFamily="2" charset="2"/>
              <a:buChar char="ü"/>
            </a:pPr>
            <a:r>
              <a:rPr lang="en-IN" sz="2400" dirty="0" smtClean="0">
                <a:latin typeface="Times New Roman" pitchFamily="18" charset="0"/>
                <a:cs typeface="Times New Roman" pitchFamily="18" charset="0"/>
              </a:rPr>
              <a:t>to take a broad and farsighted view of the organisation and its future</a:t>
            </a:r>
          </a:p>
          <a:p>
            <a:pPr marL="342900" indent="-342900" algn="just">
              <a:spcAft>
                <a:spcPts val="600"/>
              </a:spcAft>
              <a:buFont typeface="Wingdings" pitchFamily="2" charset="2"/>
              <a:buChar char="ü"/>
            </a:pPr>
            <a:r>
              <a:rPr lang="en-IN" sz="2400" dirty="0" smtClean="0">
                <a:latin typeface="Times New Roman" pitchFamily="18" charset="0"/>
                <a:cs typeface="Times New Roman" pitchFamily="18" charset="0"/>
              </a:rPr>
              <a:t>to think in abstract</a:t>
            </a:r>
            <a:endParaRPr lang="en-IN" sz="2400" dirty="0">
              <a:latin typeface="Times New Roman" pitchFamily="18" charset="0"/>
              <a:cs typeface="Times New Roman" pitchFamily="18" charset="0"/>
            </a:endParaRPr>
          </a:p>
          <a:p>
            <a:pPr marL="342900" indent="-342900" algn="just">
              <a:spcAft>
                <a:spcPts val="600"/>
              </a:spcAft>
              <a:buFont typeface="Wingdings" pitchFamily="2" charset="2"/>
              <a:buChar char="ü"/>
            </a:pPr>
            <a:r>
              <a:rPr lang="en-IN" sz="2400" dirty="0" smtClean="0">
                <a:latin typeface="Times New Roman" pitchFamily="18" charset="0"/>
                <a:cs typeface="Times New Roman" pitchFamily="18" charset="0"/>
              </a:rPr>
              <a:t>to analyse the forces working in a situation</a:t>
            </a:r>
          </a:p>
          <a:p>
            <a:pPr marL="342900" indent="-342900" algn="just">
              <a:spcAft>
                <a:spcPts val="600"/>
              </a:spcAft>
              <a:buFont typeface="Wingdings" pitchFamily="2" charset="2"/>
              <a:buChar char="ü"/>
            </a:pPr>
            <a:r>
              <a:rPr lang="en-IN" sz="2400" dirty="0">
                <a:latin typeface="Times New Roman" pitchFamily="18" charset="0"/>
                <a:cs typeface="Times New Roman" pitchFamily="18" charset="0"/>
              </a:rPr>
              <a:t>to assess the environment and the changes taking place in </a:t>
            </a:r>
            <a:r>
              <a:rPr lang="en-IN" sz="2400" dirty="0" smtClean="0">
                <a:latin typeface="Times New Roman" pitchFamily="18" charset="0"/>
                <a:cs typeface="Times New Roman" pitchFamily="18" charset="0"/>
              </a:rPr>
              <a:t>it</a:t>
            </a:r>
          </a:p>
          <a:p>
            <a:pPr marL="342900" indent="-342900" algn="just">
              <a:spcAft>
                <a:spcPts val="600"/>
              </a:spcAft>
              <a:buFont typeface="Wingdings" pitchFamily="2" charset="2"/>
              <a:buChar char="ü"/>
            </a:pPr>
            <a:r>
              <a:rPr lang="en-IN" sz="2400" dirty="0" smtClean="0">
                <a:latin typeface="Times New Roman" pitchFamily="18" charset="0"/>
                <a:cs typeface="Times New Roman" pitchFamily="18" charset="0"/>
              </a:rPr>
              <a:t>his creative and innovative ability</a:t>
            </a:r>
            <a:endParaRPr lang="en-IN" sz="2800" dirty="0" smtClean="0">
              <a:solidFill>
                <a:srgbClr val="FF0000"/>
              </a:solidFill>
              <a:latin typeface="Times New Roman" pitchFamily="18" charset="0"/>
              <a:cs typeface="Times New Roman" pitchFamily="18" charset="0"/>
            </a:endParaRPr>
          </a:p>
        </p:txBody>
      </p:sp>
      <p:sp>
        <p:nvSpPr>
          <p:cNvPr id="6" name="Rectangle 5"/>
          <p:cNvSpPr/>
          <p:nvPr/>
        </p:nvSpPr>
        <p:spPr>
          <a:xfrm>
            <a:off x="94381" y="1194821"/>
            <a:ext cx="12192000"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a:solidFill>
                  <a:srgbClr val="FF0000"/>
                </a:solidFill>
                <a:latin typeface="Times New Roman" pitchFamily="18" charset="0"/>
                <a:cs typeface="Times New Roman" pitchFamily="18" charset="0"/>
              </a:rPr>
              <a:t>Management Skills </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39</a:t>
            </a:fld>
            <a:endParaRPr lang="en-IN"/>
          </a:p>
        </p:txBody>
      </p:sp>
      <p:sp>
        <p:nvSpPr>
          <p:cNvPr id="5" name="TextBox 4"/>
          <p:cNvSpPr txBox="1"/>
          <p:nvPr/>
        </p:nvSpPr>
        <p:spPr>
          <a:xfrm>
            <a:off x="269745" y="1839798"/>
            <a:ext cx="11303876" cy="4431983"/>
          </a:xfrm>
          <a:prstGeom prst="rect">
            <a:avLst/>
          </a:prstGeom>
          <a:noFill/>
        </p:spPr>
        <p:txBody>
          <a:bodyPr wrap="square" rtlCol="0">
            <a:spAutoFit/>
          </a:bodyPr>
          <a:lstStyle/>
          <a:p>
            <a:pPr algn="just">
              <a:lnSpc>
                <a:spcPct val="150000"/>
              </a:lnSpc>
            </a:pPr>
            <a:r>
              <a:rPr lang="en-IN" sz="2800" b="1" dirty="0" smtClean="0">
                <a:solidFill>
                  <a:srgbClr val="FF0000"/>
                </a:solidFill>
                <a:latin typeface="Times New Roman" pitchFamily="18" charset="0"/>
                <a:cs typeface="Times New Roman" pitchFamily="18" charset="0"/>
              </a:rPr>
              <a:t>Technical Skill</a:t>
            </a:r>
          </a:p>
          <a:p>
            <a:pPr marL="342900" indent="-342900" algn="just">
              <a:buFont typeface="Wingdings" pitchFamily="2" charset="2"/>
              <a:buChar char="ü"/>
            </a:pPr>
            <a:r>
              <a:rPr lang="en-IN" sz="2400" dirty="0" smtClean="0">
                <a:latin typeface="Times New Roman" pitchFamily="18" charset="0"/>
                <a:cs typeface="Times New Roman" pitchFamily="18" charset="0"/>
              </a:rPr>
              <a:t>It is the manager’s understanding of the nature of job that people under him have to perform. </a:t>
            </a:r>
          </a:p>
          <a:p>
            <a:pPr marL="342900" indent="-342900" algn="just">
              <a:buFont typeface="Wingdings" pitchFamily="2" charset="2"/>
              <a:buChar char="ü"/>
            </a:pPr>
            <a:endParaRPr lang="en-IN" sz="2400" dirty="0" smtClean="0">
              <a:latin typeface="Times New Roman" pitchFamily="18" charset="0"/>
              <a:cs typeface="Times New Roman" pitchFamily="18" charset="0"/>
            </a:endParaRPr>
          </a:p>
          <a:p>
            <a:pPr marL="342900" indent="-342900" algn="just">
              <a:buFont typeface="Wingdings" pitchFamily="2" charset="2"/>
              <a:buChar char="ü"/>
            </a:pPr>
            <a:r>
              <a:rPr lang="en-IN" sz="2400" dirty="0" smtClean="0">
                <a:latin typeface="Times New Roman" pitchFamily="18" charset="0"/>
                <a:cs typeface="Times New Roman" pitchFamily="18" charset="0"/>
              </a:rPr>
              <a:t>It refers to a person’s knowledge and proficiency in any type of process or technique.</a:t>
            </a:r>
          </a:p>
          <a:p>
            <a:pPr marL="342900" indent="-342900" algn="just">
              <a:buFont typeface="Wingdings" pitchFamily="2" charset="2"/>
              <a:buChar char="ü"/>
            </a:pPr>
            <a:endParaRPr lang="en-IN" sz="2400" dirty="0" smtClean="0">
              <a:latin typeface="Times New Roman" pitchFamily="18" charset="0"/>
              <a:cs typeface="Times New Roman" pitchFamily="18" charset="0"/>
            </a:endParaRPr>
          </a:p>
          <a:p>
            <a:pPr algn="just"/>
            <a:r>
              <a:rPr lang="en-IN" sz="2400" dirty="0" smtClean="0">
                <a:latin typeface="Times New Roman" pitchFamily="18" charset="0"/>
                <a:cs typeface="Times New Roman" pitchFamily="18" charset="0"/>
              </a:rPr>
              <a:t>Three things a manager must know about technical skills. </a:t>
            </a:r>
            <a:endParaRPr lang="en-IN" sz="2400" dirty="0">
              <a:latin typeface="Times New Roman" pitchFamily="18" charset="0"/>
              <a:cs typeface="Times New Roman" pitchFamily="18" charset="0"/>
            </a:endParaRPr>
          </a:p>
          <a:p>
            <a:pPr algn="just"/>
            <a:endParaRPr lang="en-IN" sz="2000" dirty="0" smtClean="0">
              <a:latin typeface="Times New Roman" pitchFamily="18" charset="0"/>
              <a:cs typeface="Times New Roman" pitchFamily="18" charset="0"/>
            </a:endParaRPr>
          </a:p>
          <a:p>
            <a:pPr marL="971550" lvl="1" indent="-514350" algn="just">
              <a:buAutoNum type="arabicPeriod"/>
            </a:pPr>
            <a:r>
              <a:rPr lang="en-IN" sz="2400" dirty="0" smtClean="0">
                <a:latin typeface="Times New Roman" pitchFamily="18" charset="0"/>
                <a:cs typeface="Times New Roman" pitchFamily="18" charset="0"/>
              </a:rPr>
              <a:t>Which skills should be employed in his particular enterprise?</a:t>
            </a:r>
          </a:p>
          <a:p>
            <a:pPr marL="971550" lvl="1" indent="-514350" algn="just">
              <a:buAutoNum type="arabicPeriod"/>
            </a:pPr>
            <a:r>
              <a:rPr lang="en-IN" sz="2400" dirty="0" smtClean="0">
                <a:latin typeface="Times New Roman" pitchFamily="18" charset="0"/>
                <a:cs typeface="Times New Roman" pitchFamily="18" charset="0"/>
              </a:rPr>
              <a:t>What is the role of each skill employed?</a:t>
            </a:r>
          </a:p>
          <a:p>
            <a:pPr marL="971550" lvl="1" indent="-514350" algn="just">
              <a:buAutoNum type="arabicPeriod"/>
            </a:pPr>
            <a:r>
              <a:rPr lang="en-IN" sz="2400" dirty="0" smtClean="0">
                <a:latin typeface="Times New Roman" pitchFamily="18" charset="0"/>
                <a:cs typeface="Times New Roman" pitchFamily="18" charset="0"/>
              </a:rPr>
              <a:t>How are different skills interrelated</a:t>
            </a:r>
            <a:r>
              <a:rPr lang="en-IN" sz="2800" dirty="0" smtClean="0">
                <a:latin typeface="Times New Roman" pitchFamily="18" charset="0"/>
                <a:cs typeface="Times New Roman" pitchFamily="18" charset="0"/>
              </a:rPr>
              <a:t>?</a:t>
            </a:r>
          </a:p>
        </p:txBody>
      </p:sp>
      <p:sp>
        <p:nvSpPr>
          <p:cNvPr id="6" name="Rectangle 5"/>
          <p:cNvSpPr/>
          <p:nvPr/>
        </p:nvSpPr>
        <p:spPr>
          <a:xfrm>
            <a:off x="269745" y="1187143"/>
            <a:ext cx="12192000"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a:solidFill>
                  <a:srgbClr val="FF0000"/>
                </a:solidFill>
                <a:latin typeface="Times New Roman" pitchFamily="18" charset="0"/>
                <a:cs typeface="Times New Roman" pitchFamily="18" charset="0"/>
              </a:rPr>
              <a:t>Management Skills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7641" y="1863491"/>
            <a:ext cx="11782190" cy="4678204"/>
          </a:xfrm>
          <a:prstGeom prst="rect">
            <a:avLst/>
          </a:prstGeom>
        </p:spPr>
        <p:txBody>
          <a:bodyPr wrap="square">
            <a:spAutoFit/>
          </a:bodyPr>
          <a:lstStyle/>
          <a:p>
            <a:pPr algn="just"/>
            <a:r>
              <a:rPr lang="en-US" sz="2800" dirty="0" smtClean="0"/>
              <a:t>After studying this course, students will be able to</a:t>
            </a:r>
            <a:r>
              <a:rPr lang="en-US" sz="2400" dirty="0" smtClean="0"/>
              <a:t>:</a:t>
            </a:r>
          </a:p>
          <a:p>
            <a:pPr algn="just"/>
            <a:endParaRPr lang="en-US" sz="1000" dirty="0"/>
          </a:p>
          <a:p>
            <a:pPr algn="just"/>
            <a:r>
              <a:rPr lang="en-US" sz="2400" b="1" dirty="0"/>
              <a:t>1. </a:t>
            </a:r>
            <a:r>
              <a:rPr lang="en-IN" sz="2400" b="1" dirty="0">
                <a:solidFill>
                  <a:srgbClr val="002060"/>
                </a:solidFill>
                <a:latin typeface="Times New Roman" pitchFamily="18" charset="0"/>
                <a:cs typeface="Times New Roman" pitchFamily="18" charset="0"/>
              </a:rPr>
              <a:t>Understand the fundamental concepts of Management and Entrepreneurship and </a:t>
            </a:r>
          </a:p>
          <a:p>
            <a:pPr algn="just"/>
            <a:r>
              <a:rPr lang="en-IN" sz="2400" b="1" dirty="0">
                <a:solidFill>
                  <a:srgbClr val="002060"/>
                </a:solidFill>
                <a:latin typeface="Times New Roman" pitchFamily="18" charset="0"/>
                <a:cs typeface="Times New Roman" pitchFamily="18" charset="0"/>
              </a:rPr>
              <a:t>opportunities in order to setup a </a:t>
            </a:r>
            <a:r>
              <a:rPr lang="en-IN" sz="2400" b="1" dirty="0" smtClean="0">
                <a:solidFill>
                  <a:srgbClr val="002060"/>
                </a:solidFill>
                <a:latin typeface="Times New Roman" pitchFamily="18" charset="0"/>
                <a:cs typeface="Times New Roman" pitchFamily="18" charset="0"/>
              </a:rPr>
              <a:t>business. </a:t>
            </a:r>
          </a:p>
          <a:p>
            <a:pPr algn="just"/>
            <a:endParaRPr lang="en-IN" sz="1000" b="1" dirty="0">
              <a:solidFill>
                <a:srgbClr val="002060"/>
              </a:solidFill>
              <a:latin typeface="Times New Roman" pitchFamily="18" charset="0"/>
              <a:cs typeface="Times New Roman" pitchFamily="18" charset="0"/>
            </a:endParaRPr>
          </a:p>
          <a:p>
            <a:pPr algn="just">
              <a:spcAft>
                <a:spcPts val="1200"/>
              </a:spcAft>
            </a:pPr>
            <a:r>
              <a:rPr lang="en-IN" sz="2400" b="1" dirty="0">
                <a:solidFill>
                  <a:srgbClr val="002060"/>
                </a:solidFill>
                <a:latin typeface="Times New Roman" pitchFamily="18" charset="0"/>
                <a:cs typeface="Times New Roman" pitchFamily="18" charset="0"/>
              </a:rPr>
              <a:t>2</a:t>
            </a:r>
            <a:r>
              <a:rPr lang="en-IN" sz="2400" b="1" dirty="0">
                <a:solidFill>
                  <a:srgbClr val="FF0000"/>
                </a:solidFill>
                <a:latin typeface="Times New Roman" pitchFamily="18" charset="0"/>
                <a:cs typeface="Times New Roman" pitchFamily="18" charset="0"/>
              </a:rPr>
              <a:t>. Describe the functions of Managers, Entrepreneurs and their social responsibilities </a:t>
            </a:r>
          </a:p>
          <a:p>
            <a:pPr algn="just">
              <a:spcAft>
                <a:spcPts val="1200"/>
              </a:spcAft>
            </a:pPr>
            <a:r>
              <a:rPr lang="en-IN" sz="2400" b="1" dirty="0">
                <a:solidFill>
                  <a:srgbClr val="002060"/>
                </a:solidFill>
                <a:latin typeface="Times New Roman" pitchFamily="18" charset="0"/>
                <a:cs typeface="Times New Roman" pitchFamily="18" charset="0"/>
              </a:rPr>
              <a:t>3. Understand the components in developing a business plan, along with the integration of </a:t>
            </a:r>
            <a:r>
              <a:rPr lang="en-IN" sz="2400" b="1" dirty="0" smtClean="0">
                <a:solidFill>
                  <a:srgbClr val="002060"/>
                </a:solidFill>
                <a:latin typeface="Times New Roman" pitchFamily="18" charset="0"/>
                <a:cs typeface="Times New Roman" pitchFamily="18" charset="0"/>
              </a:rPr>
              <a:t>CSR-Corporate </a:t>
            </a:r>
            <a:r>
              <a:rPr lang="en-IN" sz="2400" b="1" dirty="0">
                <a:solidFill>
                  <a:srgbClr val="002060"/>
                </a:solidFill>
                <a:latin typeface="Times New Roman" pitchFamily="18" charset="0"/>
                <a:cs typeface="Times New Roman" pitchFamily="18" charset="0"/>
              </a:rPr>
              <a:t>Social Responsibility. </a:t>
            </a:r>
          </a:p>
          <a:p>
            <a:pPr algn="just">
              <a:spcAft>
                <a:spcPts val="1200"/>
              </a:spcAft>
            </a:pPr>
            <a:r>
              <a:rPr lang="en-IN" sz="2400" b="1" dirty="0">
                <a:solidFill>
                  <a:srgbClr val="FF0000"/>
                </a:solidFill>
                <a:latin typeface="Times New Roman" pitchFamily="18" charset="0"/>
                <a:cs typeface="Times New Roman" pitchFamily="18" charset="0"/>
              </a:rPr>
              <a:t>4. Describe the importance of small scale industries in economic development </a:t>
            </a:r>
            <a:r>
              <a:rPr lang="en-IN" sz="2400" b="1" dirty="0" smtClean="0">
                <a:solidFill>
                  <a:srgbClr val="FF0000"/>
                </a:solidFill>
                <a:latin typeface="Times New Roman" pitchFamily="18" charset="0"/>
                <a:cs typeface="Times New Roman" pitchFamily="18" charset="0"/>
              </a:rPr>
              <a:t>and institutional support </a:t>
            </a:r>
            <a:r>
              <a:rPr lang="en-IN" sz="2400" b="1" dirty="0">
                <a:solidFill>
                  <a:srgbClr val="FF0000"/>
                </a:solidFill>
                <a:latin typeface="Times New Roman" pitchFamily="18" charset="0"/>
                <a:cs typeface="Times New Roman" pitchFamily="18" charset="0"/>
              </a:rPr>
              <a:t>to start a small scale industry and understand the concepts of Creativity and </a:t>
            </a:r>
            <a:r>
              <a:rPr lang="en-IN" sz="2400" b="1" dirty="0" smtClean="0">
                <a:solidFill>
                  <a:srgbClr val="FF0000"/>
                </a:solidFill>
                <a:latin typeface="Times New Roman" pitchFamily="18" charset="0"/>
                <a:cs typeface="Times New Roman" pitchFamily="18" charset="0"/>
              </a:rPr>
              <a:t>Innovation </a:t>
            </a:r>
            <a:r>
              <a:rPr lang="en-IN" sz="2400" b="1" dirty="0">
                <a:solidFill>
                  <a:srgbClr val="FF0000"/>
                </a:solidFill>
                <a:latin typeface="Times New Roman" pitchFamily="18" charset="0"/>
                <a:cs typeface="Times New Roman" pitchFamily="18" charset="0"/>
              </a:rPr>
              <a:t>and Identification of Business Opportunities. </a:t>
            </a:r>
          </a:p>
          <a:p>
            <a:pPr algn="just">
              <a:spcAft>
                <a:spcPts val="1200"/>
              </a:spcAft>
            </a:pPr>
            <a:r>
              <a:rPr lang="en-IN" sz="2400" b="1" dirty="0">
                <a:solidFill>
                  <a:srgbClr val="002060"/>
                </a:solidFill>
                <a:latin typeface="Times New Roman" pitchFamily="18" charset="0"/>
                <a:cs typeface="Times New Roman" pitchFamily="18" charset="0"/>
              </a:rPr>
              <a:t>5. Awareness about various sources of funding and institutions </a:t>
            </a:r>
            <a:r>
              <a:rPr lang="en-IN" sz="2400" b="1" dirty="0" smtClean="0">
                <a:solidFill>
                  <a:srgbClr val="002060"/>
                </a:solidFill>
                <a:latin typeface="Times New Roman" pitchFamily="18" charset="0"/>
                <a:cs typeface="Times New Roman" pitchFamily="18" charset="0"/>
              </a:rPr>
              <a:t>supporting entrepreneurs. </a:t>
            </a:r>
            <a:endParaRPr lang="en-US" sz="2400" b="1" dirty="0">
              <a:solidFill>
                <a:srgbClr val="002060"/>
              </a:solidFill>
              <a:latin typeface="Times New Roman" pitchFamily="18" charset="0"/>
              <a:cs typeface="Times New Roman" pitchFamily="18" charset="0"/>
            </a:endParaRPr>
          </a:p>
        </p:txBody>
      </p:sp>
      <p:sp>
        <p:nvSpPr>
          <p:cNvPr id="3" name="Rectangle 2"/>
          <p:cNvSpPr/>
          <p:nvPr/>
        </p:nvSpPr>
        <p:spPr>
          <a:xfrm>
            <a:off x="300623" y="1225736"/>
            <a:ext cx="8229601" cy="535531"/>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p>
            <a:pPr>
              <a:lnSpc>
                <a:spcPct val="90000"/>
              </a:lnSpc>
              <a:spcBef>
                <a:spcPct val="0"/>
              </a:spcBef>
            </a:pPr>
            <a:r>
              <a:rPr lang="en-US" sz="3200" b="1" dirty="0">
                <a:solidFill>
                  <a:srgbClr val="002060"/>
                </a:solidFill>
                <a:latin typeface="Times New Roman"/>
                <a:ea typeface="+mj-ea"/>
                <a:cs typeface="Times New Roman"/>
              </a:rPr>
              <a:t>Course Outcomes </a:t>
            </a:r>
          </a:p>
        </p:txBody>
      </p:sp>
      <p:sp>
        <p:nvSpPr>
          <p:cNvPr id="4" name="Footer Placeholder 3"/>
          <p:cNvSpPr>
            <a:spLocks noGrp="1"/>
          </p:cNvSpPr>
          <p:nvPr>
            <p:ph type="ftr" sz="quarter" idx="11"/>
          </p:nvPr>
        </p:nvSpPr>
        <p:spPr/>
        <p:txBody>
          <a:bodyPr/>
          <a:lstStyle/>
          <a:p>
            <a:r>
              <a:rPr lang="en-IN" smtClean="0"/>
              <a:t>Department of ECE</a:t>
            </a:r>
            <a:endParaRPr lang="en-IN"/>
          </a:p>
        </p:txBody>
      </p:sp>
      <p:sp>
        <p:nvSpPr>
          <p:cNvPr id="5" name="Slide Number Placeholder 4"/>
          <p:cNvSpPr>
            <a:spLocks noGrp="1"/>
          </p:cNvSpPr>
          <p:nvPr>
            <p:ph type="sldNum" sz="quarter" idx="12"/>
          </p:nvPr>
        </p:nvSpPr>
        <p:spPr/>
        <p:txBody>
          <a:bodyPr/>
          <a:lstStyle/>
          <a:p>
            <a:fld id="{D0437036-596D-4E08-B26D-B8A0A9E8EA4F}" type="slidenum">
              <a:rPr lang="en-IN" smtClean="0"/>
              <a:pPr/>
              <a:t>4</a:t>
            </a:fld>
            <a:endParaRPr lang="en-IN"/>
          </a:p>
        </p:txBody>
      </p:sp>
    </p:spTree>
    <p:extLst>
      <p:ext uri="{BB962C8B-B14F-4D97-AF65-F5344CB8AC3E}">
        <p14:creationId xmlns:p14="http://schemas.microsoft.com/office/powerpoint/2010/main" val="219879721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40</a:t>
            </a:fld>
            <a:endParaRPr lang="en-IN"/>
          </a:p>
        </p:txBody>
      </p:sp>
      <p:sp>
        <p:nvSpPr>
          <p:cNvPr id="5" name="TextBox 4"/>
          <p:cNvSpPr txBox="1"/>
          <p:nvPr/>
        </p:nvSpPr>
        <p:spPr>
          <a:xfrm>
            <a:off x="207116" y="1827271"/>
            <a:ext cx="11303876" cy="3293209"/>
          </a:xfrm>
          <a:prstGeom prst="rect">
            <a:avLst/>
          </a:prstGeom>
          <a:noFill/>
        </p:spPr>
        <p:txBody>
          <a:bodyPr wrap="square" rtlCol="0">
            <a:spAutoFit/>
          </a:bodyPr>
          <a:lstStyle/>
          <a:p>
            <a:pPr algn="just">
              <a:lnSpc>
                <a:spcPct val="150000"/>
              </a:lnSpc>
            </a:pPr>
            <a:r>
              <a:rPr lang="en-IN" sz="2800" b="1" dirty="0" smtClean="0">
                <a:solidFill>
                  <a:srgbClr val="FF0000"/>
                </a:solidFill>
                <a:latin typeface="Times New Roman" pitchFamily="18" charset="0"/>
                <a:cs typeface="Times New Roman" pitchFamily="18" charset="0"/>
              </a:rPr>
              <a:t>Human Relations Skill</a:t>
            </a:r>
          </a:p>
          <a:p>
            <a:pPr algn="just">
              <a:lnSpc>
                <a:spcPct val="150000"/>
              </a:lnSpc>
            </a:pPr>
            <a:r>
              <a:rPr lang="en-IN" sz="2400" dirty="0" smtClean="0">
                <a:latin typeface="Times New Roman" pitchFamily="18" charset="0"/>
                <a:cs typeface="Times New Roman" pitchFamily="18" charset="0"/>
              </a:rPr>
              <a:t>It is the ability to interact effectively with people at all levels.</a:t>
            </a:r>
          </a:p>
          <a:p>
            <a:pPr marL="514350" indent="-514350" algn="just">
              <a:spcAft>
                <a:spcPts val="600"/>
              </a:spcAft>
              <a:buAutoNum type="arabicPeriod"/>
            </a:pPr>
            <a:r>
              <a:rPr lang="en-IN" sz="2400" dirty="0" smtClean="0">
                <a:latin typeface="Times New Roman" pitchFamily="18" charset="0"/>
                <a:cs typeface="Times New Roman" pitchFamily="18" charset="0"/>
              </a:rPr>
              <a:t>To recognise the feelings and sentiments of others</a:t>
            </a:r>
          </a:p>
          <a:p>
            <a:pPr marL="514350" indent="-514350" algn="just">
              <a:spcAft>
                <a:spcPts val="600"/>
              </a:spcAft>
              <a:buAutoNum type="arabicPeriod"/>
            </a:pPr>
            <a:r>
              <a:rPr lang="en-IN" sz="2400" dirty="0" smtClean="0">
                <a:latin typeface="Times New Roman" pitchFamily="18" charset="0"/>
                <a:cs typeface="Times New Roman" pitchFamily="18" charset="0"/>
              </a:rPr>
              <a:t>To judge the possible reactions to, and outcomes of various courses of action he may undertake</a:t>
            </a:r>
          </a:p>
          <a:p>
            <a:pPr marL="514350" indent="-514350" algn="just">
              <a:spcAft>
                <a:spcPts val="600"/>
              </a:spcAft>
              <a:buAutoNum type="arabicPeriod"/>
            </a:pPr>
            <a:r>
              <a:rPr lang="en-IN" sz="2400" dirty="0" smtClean="0">
                <a:latin typeface="Times New Roman" pitchFamily="18" charset="0"/>
                <a:cs typeface="Times New Roman" pitchFamily="18" charset="0"/>
              </a:rPr>
              <a:t>To examine his own concepts and values which may enable him to develop more useful attitudes about himself.</a:t>
            </a:r>
          </a:p>
        </p:txBody>
      </p:sp>
      <p:sp>
        <p:nvSpPr>
          <p:cNvPr id="6" name="Rectangle 5"/>
          <p:cNvSpPr/>
          <p:nvPr/>
        </p:nvSpPr>
        <p:spPr>
          <a:xfrm>
            <a:off x="207116" y="1150865"/>
            <a:ext cx="11867974"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a:solidFill>
                  <a:srgbClr val="FF0000"/>
                </a:solidFill>
                <a:latin typeface="Times New Roman" pitchFamily="18" charset="0"/>
                <a:cs typeface="Times New Roman" pitchFamily="18" charset="0"/>
              </a:rPr>
              <a:t>Management Skills </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41</a:t>
            </a:fld>
            <a:endParaRPr lang="en-IN"/>
          </a:p>
        </p:txBody>
      </p:sp>
      <p:pic>
        <p:nvPicPr>
          <p:cNvPr id="1028" name="Picture 4" descr="Managerial skills according to Katz - ManagementMania.com"/>
          <p:cNvPicPr>
            <a:picLocks noChangeAspect="1" noChangeArrowheads="1"/>
          </p:cNvPicPr>
          <p:nvPr/>
        </p:nvPicPr>
        <p:blipFill rotWithShape="1">
          <a:blip r:embed="rId2">
            <a:extLst>
              <a:ext uri="{BEBA8EAE-BF5A-486C-A8C5-ECC9F3942E4B}">
                <a14:imgProps xmlns:a14="http://schemas.microsoft.com/office/drawing/2010/main">
                  <a14:imgLayer r:embed="rId3">
                    <a14:imgEffect>
                      <a14:sharpenSoften amount="25000"/>
                    </a14:imgEffect>
                  </a14:imgLayer>
                </a14:imgProps>
              </a:ext>
            </a:extLst>
          </a:blip>
          <a:srcRect l="4957" t="21181" r="3667" b="10896"/>
          <a:stretch/>
        </p:blipFill>
        <p:spPr bwMode="auto">
          <a:xfrm>
            <a:off x="1089764" y="1912564"/>
            <a:ext cx="9394522" cy="3509447"/>
          </a:xfrm>
          <a:prstGeom prst="rect">
            <a:avLst/>
          </a:prstGeom>
          <a:noFill/>
        </p:spPr>
      </p:pic>
      <p:sp>
        <p:nvSpPr>
          <p:cNvPr id="7" name="TextBox 6"/>
          <p:cNvSpPr txBox="1"/>
          <p:nvPr/>
        </p:nvSpPr>
        <p:spPr>
          <a:xfrm>
            <a:off x="2617074" y="5457830"/>
            <a:ext cx="7031421" cy="400110"/>
          </a:xfrm>
          <a:prstGeom prst="rect">
            <a:avLst/>
          </a:prstGeom>
          <a:noFill/>
        </p:spPr>
        <p:txBody>
          <a:bodyPr wrap="square" rtlCol="0">
            <a:spAutoFit/>
          </a:bodyPr>
          <a:lstStyle/>
          <a:p>
            <a:pPr algn="ctr"/>
            <a:r>
              <a:rPr lang="en-IN" sz="2000" b="1" dirty="0" smtClean="0">
                <a:latin typeface="Times New Roman" pitchFamily="18" charset="0"/>
                <a:cs typeface="Times New Roman" pitchFamily="18" charset="0"/>
              </a:rPr>
              <a:t>Fig: Skills-mix at different management levels</a:t>
            </a:r>
            <a:endParaRPr lang="en-IN" sz="2000" b="1" dirty="0">
              <a:latin typeface="Times New Roman" pitchFamily="18" charset="0"/>
              <a:cs typeface="Times New Roman" pitchFamily="18" charset="0"/>
            </a:endParaRPr>
          </a:p>
        </p:txBody>
      </p:sp>
      <p:sp>
        <p:nvSpPr>
          <p:cNvPr id="8" name="Rectangle 7"/>
          <p:cNvSpPr/>
          <p:nvPr/>
        </p:nvSpPr>
        <p:spPr>
          <a:xfrm>
            <a:off x="207116" y="1150865"/>
            <a:ext cx="11867974"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a:solidFill>
                  <a:srgbClr val="FF0000"/>
                </a:solidFill>
                <a:latin typeface="Times New Roman" pitchFamily="18" charset="0"/>
                <a:cs typeface="Times New Roman" pitchFamily="18" charset="0"/>
              </a:rPr>
              <a:t>Management Skills </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42</a:t>
            </a:fld>
            <a:endParaRPr lang="en-IN"/>
          </a:p>
        </p:txBody>
      </p:sp>
      <p:sp>
        <p:nvSpPr>
          <p:cNvPr id="6" name="Rectangle 5"/>
          <p:cNvSpPr/>
          <p:nvPr/>
        </p:nvSpPr>
        <p:spPr>
          <a:xfrm>
            <a:off x="232811" y="1194822"/>
            <a:ext cx="11416394"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a:solidFill>
                  <a:srgbClr val="FF0000"/>
                </a:solidFill>
                <a:latin typeface="Times New Roman" pitchFamily="18" charset="0"/>
                <a:cs typeface="Times New Roman" pitchFamily="18" charset="0"/>
              </a:rPr>
              <a:t>Management &amp; Administration </a:t>
            </a:r>
          </a:p>
        </p:txBody>
      </p:sp>
      <p:sp>
        <p:nvSpPr>
          <p:cNvPr id="7" name="TextBox 6"/>
          <p:cNvSpPr txBox="1"/>
          <p:nvPr/>
        </p:nvSpPr>
        <p:spPr>
          <a:xfrm>
            <a:off x="151391" y="1968313"/>
            <a:ext cx="11579233" cy="2092881"/>
          </a:xfrm>
          <a:prstGeom prst="rect">
            <a:avLst/>
          </a:prstGeom>
          <a:noFill/>
        </p:spPr>
        <p:txBody>
          <a:bodyPr wrap="square" rtlCol="0">
            <a:spAutoFit/>
          </a:bodyPr>
          <a:lstStyle/>
          <a:p>
            <a:pPr marL="361950" indent="-361950" algn="just">
              <a:buFont typeface="Wingdings" pitchFamily="2" charset="2"/>
              <a:buChar char="Ø"/>
            </a:pPr>
            <a:r>
              <a:rPr lang="en-IN" sz="2600" dirty="0" smtClean="0">
                <a:latin typeface="Times New Roman" pitchFamily="18" charset="0"/>
                <a:cs typeface="Times New Roman" pitchFamily="18" charset="0"/>
              </a:rPr>
              <a:t> Administration involves </a:t>
            </a:r>
            <a:r>
              <a:rPr lang="en-IN" sz="2600" b="1" dirty="0" smtClean="0">
                <a:latin typeface="Times New Roman" pitchFamily="18" charset="0"/>
                <a:cs typeface="Times New Roman" pitchFamily="18" charset="0"/>
              </a:rPr>
              <a:t>“thinking”. </a:t>
            </a:r>
            <a:r>
              <a:rPr lang="en-IN" sz="2600" dirty="0" smtClean="0">
                <a:latin typeface="Times New Roman" pitchFamily="18" charset="0"/>
                <a:cs typeface="Times New Roman" pitchFamily="18" charset="0"/>
              </a:rPr>
              <a:t>It is a top level function which centres around the determination  of plans, policies and objectives of a business enterprise. </a:t>
            </a:r>
          </a:p>
          <a:p>
            <a:pPr algn="just"/>
            <a:endParaRPr lang="en-IN" sz="2600" dirty="0" smtClean="0">
              <a:latin typeface="Times New Roman" pitchFamily="18" charset="0"/>
              <a:cs typeface="Times New Roman" pitchFamily="18" charset="0"/>
            </a:endParaRPr>
          </a:p>
          <a:p>
            <a:pPr marL="361950" indent="-361950" algn="just">
              <a:buFont typeface="Wingdings" pitchFamily="2" charset="2"/>
              <a:buChar char="Ø"/>
            </a:pPr>
            <a:r>
              <a:rPr lang="en-IN" sz="2600" dirty="0" smtClean="0">
                <a:latin typeface="Times New Roman" pitchFamily="18" charset="0"/>
                <a:cs typeface="Times New Roman" pitchFamily="18" charset="0"/>
              </a:rPr>
              <a:t>Management involves </a:t>
            </a:r>
            <a:r>
              <a:rPr lang="en-IN" sz="2600" b="1" dirty="0" smtClean="0">
                <a:latin typeface="Times New Roman" pitchFamily="18" charset="0"/>
                <a:cs typeface="Times New Roman" pitchFamily="18" charset="0"/>
              </a:rPr>
              <a:t>“doing”. </a:t>
            </a:r>
            <a:r>
              <a:rPr lang="en-IN" sz="2600" dirty="0" smtClean="0">
                <a:latin typeface="Times New Roman" pitchFamily="18" charset="0"/>
                <a:cs typeface="Times New Roman" pitchFamily="18" charset="0"/>
              </a:rPr>
              <a:t>It is a lower level function which is concerned with the execution and direction of policies and operations. </a:t>
            </a:r>
            <a:endParaRPr lang="en-IN" sz="2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43</a:t>
            </a:fld>
            <a:endParaRPr lang="en-IN"/>
          </a:p>
        </p:txBody>
      </p:sp>
      <p:sp>
        <p:nvSpPr>
          <p:cNvPr id="6" name="TextBox 5"/>
          <p:cNvSpPr txBox="1"/>
          <p:nvPr/>
        </p:nvSpPr>
        <p:spPr>
          <a:xfrm>
            <a:off x="1213944" y="5781481"/>
            <a:ext cx="8986345" cy="400110"/>
          </a:xfrm>
          <a:prstGeom prst="rect">
            <a:avLst/>
          </a:prstGeom>
          <a:noFill/>
        </p:spPr>
        <p:txBody>
          <a:bodyPr wrap="square" rtlCol="0">
            <a:spAutoFit/>
          </a:bodyPr>
          <a:lstStyle/>
          <a:p>
            <a:pPr algn="ctr"/>
            <a:r>
              <a:rPr lang="en-IN" sz="2000" b="1" dirty="0" smtClean="0">
                <a:latin typeface="Times New Roman" pitchFamily="18" charset="0"/>
                <a:cs typeface="Times New Roman" pitchFamily="18" charset="0"/>
              </a:rPr>
              <a:t>Fig: Time spent in administrative and managerial functions at different levels</a:t>
            </a:r>
            <a:endParaRPr lang="en-IN" sz="2000" b="1" dirty="0">
              <a:latin typeface="Times New Roman" pitchFamily="18" charset="0"/>
              <a:cs typeface="Times New Roman" pitchFamily="18" charset="0"/>
            </a:endParaRPr>
          </a:p>
        </p:txBody>
      </p:sp>
      <p:graphicFrame>
        <p:nvGraphicFramePr>
          <p:cNvPr id="8" name="Table 7"/>
          <p:cNvGraphicFramePr>
            <a:graphicFrameLocks noGrp="1"/>
          </p:cNvGraphicFramePr>
          <p:nvPr>
            <p:extLst>
              <p:ext uri="{D42A27DB-BD31-4B8C-83A1-F6EECF244321}">
                <p14:modId xmlns:p14="http://schemas.microsoft.com/office/powerpoint/2010/main" val="2006223751"/>
              </p:ext>
            </p:extLst>
          </p:nvPr>
        </p:nvGraphicFramePr>
        <p:xfrm>
          <a:off x="1726489" y="1973296"/>
          <a:ext cx="7457090" cy="3594535"/>
        </p:xfrm>
        <a:graphic>
          <a:graphicData uri="http://schemas.openxmlformats.org/drawingml/2006/table">
            <a:tbl>
              <a:tblPr firstRow="1" bandRow="1">
                <a:tableStyleId>{5940675A-B579-460E-94D1-54222C63F5DA}</a:tableStyleId>
              </a:tblPr>
              <a:tblGrid>
                <a:gridCol w="7457090">
                  <a:extLst>
                    <a:ext uri="{9D8B030D-6E8A-4147-A177-3AD203B41FA5}">
                      <a16:colId xmlns:a16="http://schemas.microsoft.com/office/drawing/2014/main" xmlns="" val="20000"/>
                    </a:ext>
                  </a:extLst>
                </a:gridCol>
              </a:tblGrid>
              <a:tr h="718907">
                <a:tc>
                  <a:txBody>
                    <a:bodyPr/>
                    <a:lstStyle/>
                    <a:p>
                      <a:endParaRPr lang="en-IN" dirty="0"/>
                    </a:p>
                  </a:txBody>
                  <a:tcPr/>
                </a:tc>
                <a:extLst>
                  <a:ext uri="{0D108BD9-81ED-4DB2-BD59-A6C34878D82A}">
                    <a16:rowId xmlns:a16="http://schemas.microsoft.com/office/drawing/2014/main" xmlns="" val="10000"/>
                  </a:ext>
                </a:extLst>
              </a:tr>
              <a:tr h="718907">
                <a:tc>
                  <a:txBody>
                    <a:bodyPr/>
                    <a:lstStyle/>
                    <a:p>
                      <a:endParaRPr lang="en-IN" dirty="0"/>
                    </a:p>
                  </a:txBody>
                  <a:tcPr/>
                </a:tc>
                <a:extLst>
                  <a:ext uri="{0D108BD9-81ED-4DB2-BD59-A6C34878D82A}">
                    <a16:rowId xmlns:a16="http://schemas.microsoft.com/office/drawing/2014/main" xmlns="" val="10001"/>
                  </a:ext>
                </a:extLst>
              </a:tr>
              <a:tr h="718907">
                <a:tc>
                  <a:txBody>
                    <a:bodyPr/>
                    <a:lstStyle/>
                    <a:p>
                      <a:endParaRPr lang="en-IN" dirty="0"/>
                    </a:p>
                  </a:txBody>
                  <a:tcPr/>
                </a:tc>
                <a:extLst>
                  <a:ext uri="{0D108BD9-81ED-4DB2-BD59-A6C34878D82A}">
                    <a16:rowId xmlns:a16="http://schemas.microsoft.com/office/drawing/2014/main" xmlns="" val="10002"/>
                  </a:ext>
                </a:extLst>
              </a:tr>
              <a:tr h="718907">
                <a:tc>
                  <a:txBody>
                    <a:bodyPr/>
                    <a:lstStyle/>
                    <a:p>
                      <a:endParaRPr lang="en-IN" dirty="0"/>
                    </a:p>
                  </a:txBody>
                  <a:tcPr/>
                </a:tc>
                <a:extLst>
                  <a:ext uri="{0D108BD9-81ED-4DB2-BD59-A6C34878D82A}">
                    <a16:rowId xmlns:a16="http://schemas.microsoft.com/office/drawing/2014/main" xmlns="" val="10003"/>
                  </a:ext>
                </a:extLst>
              </a:tr>
              <a:tr h="718907">
                <a:tc>
                  <a:txBody>
                    <a:bodyPr/>
                    <a:lstStyle/>
                    <a:p>
                      <a:endParaRPr lang="en-IN" dirty="0"/>
                    </a:p>
                  </a:txBody>
                  <a:tcPr/>
                </a:tc>
                <a:extLst>
                  <a:ext uri="{0D108BD9-81ED-4DB2-BD59-A6C34878D82A}">
                    <a16:rowId xmlns:a16="http://schemas.microsoft.com/office/drawing/2014/main" xmlns="" val="10004"/>
                  </a:ext>
                </a:extLst>
              </a:tr>
            </a:tbl>
          </a:graphicData>
        </a:graphic>
      </p:graphicFrame>
      <p:cxnSp>
        <p:nvCxnSpPr>
          <p:cNvPr id="10" name="Straight Connector 9"/>
          <p:cNvCxnSpPr/>
          <p:nvPr/>
        </p:nvCxnSpPr>
        <p:spPr>
          <a:xfrm flipH="1">
            <a:off x="2490788" y="1973296"/>
            <a:ext cx="5871230" cy="3537894"/>
          </a:xfrm>
          <a:prstGeom prst="line">
            <a:avLst/>
          </a:prstGeom>
        </p:spPr>
        <p:style>
          <a:lnRef idx="3">
            <a:schemeClr val="dk1"/>
          </a:lnRef>
          <a:fillRef idx="0">
            <a:schemeClr val="dk1"/>
          </a:fillRef>
          <a:effectRef idx="2">
            <a:schemeClr val="dk1"/>
          </a:effectRef>
          <a:fontRef idx="minor">
            <a:schemeClr val="tx1"/>
          </a:fontRef>
        </p:style>
      </p:cxnSp>
      <p:sp>
        <p:nvSpPr>
          <p:cNvPr id="11" name="TextBox 10"/>
          <p:cNvSpPr txBox="1"/>
          <p:nvPr/>
        </p:nvSpPr>
        <p:spPr>
          <a:xfrm rot="19642509">
            <a:off x="2380594" y="2790495"/>
            <a:ext cx="3184634" cy="523220"/>
          </a:xfrm>
          <a:prstGeom prst="rect">
            <a:avLst/>
          </a:prstGeom>
          <a:noFill/>
        </p:spPr>
        <p:txBody>
          <a:bodyPr wrap="square" rtlCol="0">
            <a:spAutoFit/>
          </a:bodyPr>
          <a:lstStyle/>
          <a:p>
            <a:pPr algn="ctr"/>
            <a:r>
              <a:rPr lang="en-IN" sz="2800" b="1" dirty="0" smtClean="0">
                <a:latin typeface="Times New Roman" pitchFamily="18" charset="0"/>
                <a:cs typeface="Times New Roman" pitchFamily="18" charset="0"/>
              </a:rPr>
              <a:t>Administration</a:t>
            </a:r>
            <a:endParaRPr lang="en-IN" sz="2800" b="1" dirty="0">
              <a:latin typeface="Times New Roman" pitchFamily="18" charset="0"/>
              <a:cs typeface="Times New Roman" pitchFamily="18" charset="0"/>
            </a:endParaRPr>
          </a:p>
        </p:txBody>
      </p:sp>
      <p:sp>
        <p:nvSpPr>
          <p:cNvPr id="12" name="TextBox 11"/>
          <p:cNvSpPr txBox="1"/>
          <p:nvPr/>
        </p:nvSpPr>
        <p:spPr>
          <a:xfrm rot="19171544">
            <a:off x="5138095" y="3964993"/>
            <a:ext cx="3184634" cy="523220"/>
          </a:xfrm>
          <a:prstGeom prst="rect">
            <a:avLst/>
          </a:prstGeom>
          <a:noFill/>
        </p:spPr>
        <p:txBody>
          <a:bodyPr wrap="square" rtlCol="0">
            <a:spAutoFit/>
          </a:bodyPr>
          <a:lstStyle/>
          <a:p>
            <a:pPr algn="ctr"/>
            <a:r>
              <a:rPr lang="en-IN" sz="2800" b="1" dirty="0" smtClean="0">
                <a:latin typeface="Times New Roman" pitchFamily="18" charset="0"/>
                <a:cs typeface="Times New Roman" pitchFamily="18" charset="0"/>
              </a:rPr>
              <a:t>Management</a:t>
            </a:r>
            <a:endParaRPr lang="en-IN" sz="2800" b="1" dirty="0">
              <a:latin typeface="Times New Roman" pitchFamily="18" charset="0"/>
              <a:cs typeface="Times New Roman" pitchFamily="18" charset="0"/>
            </a:endParaRPr>
          </a:p>
        </p:txBody>
      </p:sp>
      <p:sp>
        <p:nvSpPr>
          <p:cNvPr id="13" name="TextBox 12"/>
          <p:cNvSpPr txBox="1"/>
          <p:nvPr/>
        </p:nvSpPr>
        <p:spPr>
          <a:xfrm>
            <a:off x="9078561" y="5074716"/>
            <a:ext cx="2017986" cy="369332"/>
          </a:xfrm>
          <a:prstGeom prst="rect">
            <a:avLst/>
          </a:prstGeom>
          <a:noFill/>
        </p:spPr>
        <p:txBody>
          <a:bodyPr wrap="square" rtlCol="0">
            <a:spAutoFit/>
          </a:bodyPr>
          <a:lstStyle/>
          <a:p>
            <a:pPr algn="ctr"/>
            <a:r>
              <a:rPr lang="en-IN" b="1" dirty="0" smtClean="0">
                <a:latin typeface="Times New Roman" pitchFamily="18" charset="0"/>
                <a:cs typeface="Times New Roman" pitchFamily="18" charset="0"/>
              </a:rPr>
              <a:t>Foreman</a:t>
            </a:r>
            <a:endParaRPr lang="en-IN" b="1" dirty="0">
              <a:latin typeface="Times New Roman" pitchFamily="18" charset="0"/>
              <a:cs typeface="Times New Roman" pitchFamily="18" charset="0"/>
            </a:endParaRPr>
          </a:p>
        </p:txBody>
      </p:sp>
      <p:sp>
        <p:nvSpPr>
          <p:cNvPr id="14" name="TextBox 13"/>
          <p:cNvSpPr txBox="1"/>
          <p:nvPr/>
        </p:nvSpPr>
        <p:spPr>
          <a:xfrm>
            <a:off x="9191296" y="4383365"/>
            <a:ext cx="2017986" cy="369332"/>
          </a:xfrm>
          <a:prstGeom prst="rect">
            <a:avLst/>
          </a:prstGeom>
          <a:noFill/>
        </p:spPr>
        <p:txBody>
          <a:bodyPr wrap="square" rtlCol="0">
            <a:spAutoFit/>
          </a:bodyPr>
          <a:lstStyle/>
          <a:p>
            <a:pPr algn="ctr"/>
            <a:r>
              <a:rPr lang="en-IN" b="1" dirty="0" smtClean="0">
                <a:latin typeface="Times New Roman" pitchFamily="18" charset="0"/>
                <a:cs typeface="Times New Roman" pitchFamily="18" charset="0"/>
              </a:rPr>
              <a:t>Works Manager</a:t>
            </a:r>
            <a:endParaRPr lang="en-IN" b="1" dirty="0">
              <a:latin typeface="Times New Roman" pitchFamily="18" charset="0"/>
              <a:cs typeface="Times New Roman" pitchFamily="18" charset="0"/>
            </a:endParaRPr>
          </a:p>
        </p:txBody>
      </p:sp>
      <p:sp>
        <p:nvSpPr>
          <p:cNvPr id="15" name="TextBox 14"/>
          <p:cNvSpPr txBox="1"/>
          <p:nvPr/>
        </p:nvSpPr>
        <p:spPr>
          <a:xfrm>
            <a:off x="9191296" y="3557577"/>
            <a:ext cx="2017986" cy="369332"/>
          </a:xfrm>
          <a:prstGeom prst="rect">
            <a:avLst/>
          </a:prstGeom>
          <a:noFill/>
        </p:spPr>
        <p:txBody>
          <a:bodyPr wrap="square" rtlCol="0">
            <a:spAutoFit/>
          </a:bodyPr>
          <a:lstStyle/>
          <a:p>
            <a:pPr algn="ctr"/>
            <a:r>
              <a:rPr lang="en-IN" b="1" dirty="0" smtClean="0">
                <a:latin typeface="Times New Roman" pitchFamily="18" charset="0"/>
                <a:cs typeface="Times New Roman" pitchFamily="18" charset="0"/>
              </a:rPr>
              <a:t>General Manager</a:t>
            </a:r>
            <a:endParaRPr lang="en-IN" b="1" dirty="0">
              <a:latin typeface="Times New Roman" pitchFamily="18" charset="0"/>
              <a:cs typeface="Times New Roman" pitchFamily="18" charset="0"/>
            </a:endParaRPr>
          </a:p>
        </p:txBody>
      </p:sp>
      <p:sp>
        <p:nvSpPr>
          <p:cNvPr id="16" name="TextBox 15"/>
          <p:cNvSpPr txBox="1"/>
          <p:nvPr/>
        </p:nvSpPr>
        <p:spPr>
          <a:xfrm>
            <a:off x="8928519" y="2867439"/>
            <a:ext cx="2017986" cy="369332"/>
          </a:xfrm>
          <a:prstGeom prst="rect">
            <a:avLst/>
          </a:prstGeom>
          <a:noFill/>
        </p:spPr>
        <p:txBody>
          <a:bodyPr wrap="square" rtlCol="0">
            <a:spAutoFit/>
          </a:bodyPr>
          <a:lstStyle/>
          <a:p>
            <a:pPr algn="ctr"/>
            <a:r>
              <a:rPr lang="en-IN" b="1" dirty="0" smtClean="0">
                <a:latin typeface="Times New Roman" pitchFamily="18" charset="0"/>
                <a:cs typeface="Times New Roman" pitchFamily="18" charset="0"/>
              </a:rPr>
              <a:t>President</a:t>
            </a:r>
            <a:endParaRPr lang="en-IN" b="1" dirty="0">
              <a:latin typeface="Times New Roman" pitchFamily="18" charset="0"/>
              <a:cs typeface="Times New Roman" pitchFamily="18" charset="0"/>
            </a:endParaRPr>
          </a:p>
        </p:txBody>
      </p:sp>
      <p:sp>
        <p:nvSpPr>
          <p:cNvPr id="17" name="TextBox 16"/>
          <p:cNvSpPr txBox="1"/>
          <p:nvPr/>
        </p:nvSpPr>
        <p:spPr>
          <a:xfrm>
            <a:off x="9280178" y="2227518"/>
            <a:ext cx="2017986" cy="369332"/>
          </a:xfrm>
          <a:prstGeom prst="rect">
            <a:avLst/>
          </a:prstGeom>
          <a:noFill/>
        </p:spPr>
        <p:txBody>
          <a:bodyPr wrap="square" rtlCol="0">
            <a:spAutoFit/>
          </a:bodyPr>
          <a:lstStyle/>
          <a:p>
            <a:pPr algn="ctr"/>
            <a:r>
              <a:rPr lang="en-IN" b="1" dirty="0" smtClean="0">
                <a:latin typeface="Times New Roman" pitchFamily="18" charset="0"/>
                <a:cs typeface="Times New Roman" pitchFamily="18" charset="0"/>
              </a:rPr>
              <a:t>Board of Directors</a:t>
            </a:r>
            <a:endParaRPr lang="en-IN" b="1" dirty="0">
              <a:latin typeface="Times New Roman" pitchFamily="18" charset="0"/>
              <a:cs typeface="Times New Roman" pitchFamily="18" charset="0"/>
            </a:endParaRPr>
          </a:p>
        </p:txBody>
      </p:sp>
      <p:sp>
        <p:nvSpPr>
          <p:cNvPr id="18" name="Rectangle 17"/>
          <p:cNvSpPr/>
          <p:nvPr/>
        </p:nvSpPr>
        <p:spPr>
          <a:xfrm>
            <a:off x="232811" y="1194822"/>
            <a:ext cx="11416394"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a:solidFill>
                  <a:srgbClr val="FF0000"/>
                </a:solidFill>
                <a:latin typeface="Times New Roman" pitchFamily="18" charset="0"/>
                <a:cs typeface="Times New Roman" pitchFamily="18" charset="0"/>
              </a:rPr>
              <a:t>Management &amp; Administration </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44</a:t>
            </a:fld>
            <a:endParaRPr lang="en-IN"/>
          </a:p>
        </p:txBody>
      </p:sp>
      <p:sp>
        <p:nvSpPr>
          <p:cNvPr id="7" name="TextBox 6"/>
          <p:cNvSpPr txBox="1"/>
          <p:nvPr/>
        </p:nvSpPr>
        <p:spPr>
          <a:xfrm>
            <a:off x="232811" y="1905905"/>
            <a:ext cx="11416394" cy="2985433"/>
          </a:xfrm>
          <a:prstGeom prst="rect">
            <a:avLst/>
          </a:prstGeom>
          <a:noFill/>
        </p:spPr>
        <p:txBody>
          <a:bodyPr wrap="square" rtlCol="0">
            <a:spAutoFit/>
          </a:bodyPr>
          <a:lstStyle/>
          <a:p>
            <a:pPr marL="361950" indent="-361950" algn="just">
              <a:buFont typeface="Wingdings" pitchFamily="2" charset="2"/>
              <a:buChar char="Ø"/>
            </a:pPr>
            <a:r>
              <a:rPr lang="en-IN" sz="2400" dirty="0" smtClean="0">
                <a:latin typeface="Times New Roman" pitchFamily="18" charset="0"/>
                <a:cs typeface="Times New Roman" pitchFamily="18" charset="0"/>
              </a:rPr>
              <a:t>The </a:t>
            </a:r>
            <a:r>
              <a:rPr lang="en-IN" sz="2400" dirty="0">
                <a:latin typeface="Times New Roman" pitchFamily="18" charset="0"/>
                <a:cs typeface="Times New Roman" pitchFamily="18" charset="0"/>
              </a:rPr>
              <a:t>second view </a:t>
            </a:r>
            <a:r>
              <a:rPr lang="en-IN" sz="2400" dirty="0" smtClean="0">
                <a:latin typeface="Times New Roman" pitchFamily="18" charset="0"/>
                <a:cs typeface="Times New Roman" pitchFamily="18" charset="0"/>
              </a:rPr>
              <a:t>According to E.F.L </a:t>
            </a:r>
            <a:r>
              <a:rPr lang="en-IN" sz="2400" dirty="0" err="1" smtClean="0">
                <a:latin typeface="Times New Roman" pitchFamily="18" charset="0"/>
                <a:cs typeface="Times New Roman" pitchFamily="18" charset="0"/>
              </a:rPr>
              <a:t>Brech</a:t>
            </a:r>
            <a:r>
              <a:rPr lang="en-IN" sz="2400" dirty="0" smtClean="0">
                <a:latin typeface="Times New Roman" pitchFamily="18" charset="0"/>
                <a:cs typeface="Times New Roman" pitchFamily="18" charset="0"/>
              </a:rPr>
              <a:t> and others:  </a:t>
            </a:r>
            <a:r>
              <a:rPr lang="en-IN" sz="2400" b="1" dirty="0" smtClean="0">
                <a:solidFill>
                  <a:srgbClr val="002060"/>
                </a:solidFill>
                <a:latin typeface="Times New Roman" pitchFamily="18" charset="0"/>
                <a:cs typeface="Times New Roman" pitchFamily="18" charset="0"/>
              </a:rPr>
              <a:t>management is a comprehensive generic term which includes administration</a:t>
            </a:r>
            <a:r>
              <a:rPr lang="en-IN" sz="2800" b="1" dirty="0" smtClean="0">
                <a:solidFill>
                  <a:srgbClr val="002060"/>
                </a:solidFill>
                <a:latin typeface="Times New Roman" pitchFamily="18" charset="0"/>
                <a:cs typeface="Times New Roman" pitchFamily="18" charset="0"/>
              </a:rPr>
              <a:t>.</a:t>
            </a:r>
          </a:p>
          <a:p>
            <a:pPr algn="just"/>
            <a:endParaRPr lang="en-IN" sz="2800" b="1" dirty="0" smtClean="0">
              <a:solidFill>
                <a:srgbClr val="002060"/>
              </a:solidFill>
              <a:latin typeface="Times New Roman" pitchFamily="18" charset="0"/>
              <a:cs typeface="Times New Roman" pitchFamily="18" charset="0"/>
            </a:endParaRPr>
          </a:p>
          <a:p>
            <a:pPr marL="361950" indent="-361950" algn="just">
              <a:lnSpc>
                <a:spcPct val="150000"/>
              </a:lnSpc>
              <a:buFont typeface="Wingdings" pitchFamily="2" charset="2"/>
              <a:buChar char="Ø"/>
            </a:pPr>
            <a:r>
              <a:rPr lang="en-IN" sz="2400" dirty="0">
                <a:latin typeface="Times New Roman" pitchFamily="18" charset="0"/>
                <a:cs typeface="Times New Roman" pitchFamily="18" charset="0"/>
              </a:rPr>
              <a:t>The functions of management can be divided into two categories: </a:t>
            </a:r>
          </a:p>
          <a:p>
            <a:pPr marL="514350" indent="-514350" algn="just">
              <a:lnSpc>
                <a:spcPct val="150000"/>
              </a:lnSpc>
              <a:buFont typeface="+mj-lt"/>
              <a:buAutoNum type="alphaLcParenR"/>
            </a:pPr>
            <a:r>
              <a:rPr lang="en-IN" sz="2400" dirty="0">
                <a:latin typeface="Times New Roman" pitchFamily="18" charset="0"/>
                <a:cs typeface="Times New Roman" pitchFamily="18" charset="0"/>
              </a:rPr>
              <a:t>Administrative management </a:t>
            </a:r>
            <a:r>
              <a:rPr lang="en-IN" sz="2400" dirty="0" smtClean="0">
                <a:latin typeface="Times New Roman" pitchFamily="18" charset="0"/>
                <a:cs typeface="Times New Roman" pitchFamily="18" charset="0"/>
              </a:rPr>
              <a:t>-</a:t>
            </a:r>
            <a:r>
              <a:rPr lang="en-IN" sz="2400" dirty="0">
                <a:latin typeface="Times New Roman" pitchFamily="18" charset="0"/>
                <a:cs typeface="Times New Roman" pitchFamily="18" charset="0"/>
              </a:rPr>
              <a:t> Upper level </a:t>
            </a:r>
          </a:p>
          <a:p>
            <a:pPr marL="514350" indent="-514350" algn="just">
              <a:lnSpc>
                <a:spcPct val="150000"/>
              </a:lnSpc>
              <a:buFont typeface="+mj-lt"/>
              <a:buAutoNum type="alphaLcParenR"/>
            </a:pPr>
            <a:r>
              <a:rPr lang="en-IN" sz="2400" dirty="0">
                <a:latin typeface="Times New Roman" pitchFamily="18" charset="0"/>
                <a:cs typeface="Times New Roman" pitchFamily="18" charset="0"/>
              </a:rPr>
              <a:t>Operative </a:t>
            </a:r>
            <a:r>
              <a:rPr lang="en-IN" sz="2400" dirty="0" smtClean="0">
                <a:latin typeface="Times New Roman" pitchFamily="18" charset="0"/>
                <a:cs typeface="Times New Roman" pitchFamily="18" charset="0"/>
              </a:rPr>
              <a:t>Management-</a:t>
            </a:r>
            <a:r>
              <a:rPr lang="en-IN" sz="2400" dirty="0">
                <a:latin typeface="Times New Roman" pitchFamily="18" charset="0"/>
                <a:cs typeface="Times New Roman" pitchFamily="18" charset="0"/>
              </a:rPr>
              <a:t> Lower level </a:t>
            </a:r>
          </a:p>
        </p:txBody>
      </p:sp>
      <p:sp>
        <p:nvSpPr>
          <p:cNvPr id="6" name="Rectangle 5"/>
          <p:cNvSpPr/>
          <p:nvPr/>
        </p:nvSpPr>
        <p:spPr>
          <a:xfrm>
            <a:off x="232811" y="1194822"/>
            <a:ext cx="11416394"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a:solidFill>
                  <a:srgbClr val="FF0000"/>
                </a:solidFill>
                <a:latin typeface="Times New Roman" pitchFamily="18" charset="0"/>
                <a:cs typeface="Times New Roman" pitchFamily="18" charset="0"/>
              </a:rPr>
              <a:t>Management &amp; Administration </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45</a:t>
            </a:fld>
            <a:endParaRPr lang="en-IN"/>
          </a:p>
        </p:txBody>
      </p:sp>
      <p:sp>
        <p:nvSpPr>
          <p:cNvPr id="7" name="TextBox 6"/>
          <p:cNvSpPr txBox="1"/>
          <p:nvPr/>
        </p:nvSpPr>
        <p:spPr>
          <a:xfrm>
            <a:off x="57446" y="1949744"/>
            <a:ext cx="11767123" cy="2339102"/>
          </a:xfrm>
          <a:prstGeom prst="rect">
            <a:avLst/>
          </a:prstGeom>
          <a:noFill/>
        </p:spPr>
        <p:txBody>
          <a:bodyPr wrap="square" rtlCol="0">
            <a:spAutoFit/>
          </a:bodyPr>
          <a:lstStyle/>
          <a:p>
            <a:pPr marL="361950" indent="-361950" algn="just">
              <a:spcAft>
                <a:spcPts val="1200"/>
              </a:spcAft>
              <a:buFont typeface="Wingdings" pitchFamily="2" charset="2"/>
              <a:buChar char="Ø"/>
            </a:pPr>
            <a:r>
              <a:rPr lang="en-IN" sz="2500" dirty="0" smtClean="0">
                <a:latin typeface="Times New Roman" pitchFamily="18" charset="0"/>
                <a:cs typeface="Times New Roman" pitchFamily="18" charset="0"/>
              </a:rPr>
              <a:t>According to another view expressed by </a:t>
            </a:r>
            <a:r>
              <a:rPr lang="en-IN" sz="2500" b="1" dirty="0" smtClean="0">
                <a:latin typeface="Times New Roman" pitchFamily="18" charset="0"/>
                <a:cs typeface="Times New Roman" pitchFamily="18" charset="0"/>
              </a:rPr>
              <a:t>Peter </a:t>
            </a:r>
            <a:r>
              <a:rPr lang="en-IN" sz="2500" b="1" dirty="0" err="1" smtClean="0">
                <a:latin typeface="Times New Roman" pitchFamily="18" charset="0"/>
                <a:cs typeface="Times New Roman" pitchFamily="18" charset="0"/>
              </a:rPr>
              <a:t>Drucker</a:t>
            </a:r>
            <a:r>
              <a:rPr lang="en-IN" sz="2500" dirty="0" smtClean="0">
                <a:latin typeface="Times New Roman" pitchFamily="18" charset="0"/>
                <a:cs typeface="Times New Roman" pitchFamily="18" charset="0"/>
              </a:rPr>
              <a:t>, the basic difference between management and administration lies in the use of these words in different fields. </a:t>
            </a:r>
          </a:p>
          <a:p>
            <a:pPr marL="361950" indent="-361950" algn="just">
              <a:spcAft>
                <a:spcPts val="1200"/>
              </a:spcAft>
              <a:buFont typeface="Wingdings" pitchFamily="2" charset="2"/>
              <a:buChar char="Ø"/>
            </a:pPr>
            <a:r>
              <a:rPr lang="en-IN" sz="2500" dirty="0" smtClean="0">
                <a:latin typeface="Times New Roman" pitchFamily="18" charset="0"/>
                <a:cs typeface="Times New Roman" pitchFamily="18" charset="0"/>
              </a:rPr>
              <a:t>The governance of non-business institutions (such as government, army, church, etc.) is generally called administration</a:t>
            </a:r>
          </a:p>
          <a:p>
            <a:pPr marL="361950" indent="-361950" algn="just">
              <a:spcAft>
                <a:spcPts val="1200"/>
              </a:spcAft>
              <a:buFont typeface="Wingdings" pitchFamily="2" charset="2"/>
              <a:buChar char="Ø"/>
            </a:pPr>
            <a:r>
              <a:rPr lang="en-IN" sz="2500" dirty="0" smtClean="0">
                <a:latin typeface="Times New Roman" pitchFamily="18" charset="0"/>
                <a:cs typeface="Times New Roman" pitchFamily="18" charset="0"/>
              </a:rPr>
              <a:t>The governance of business enterprises is called management</a:t>
            </a:r>
            <a:r>
              <a:rPr lang="en-IN" sz="2600" dirty="0" smtClean="0">
                <a:latin typeface="Times New Roman" pitchFamily="18" charset="0"/>
                <a:cs typeface="Times New Roman" pitchFamily="18" charset="0"/>
              </a:rPr>
              <a:t>.</a:t>
            </a:r>
          </a:p>
        </p:txBody>
      </p:sp>
      <p:sp>
        <p:nvSpPr>
          <p:cNvPr id="6" name="Rectangle 5"/>
          <p:cNvSpPr/>
          <p:nvPr/>
        </p:nvSpPr>
        <p:spPr>
          <a:xfrm>
            <a:off x="232811" y="1194822"/>
            <a:ext cx="11416394"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a:solidFill>
                  <a:srgbClr val="FF0000"/>
                </a:solidFill>
                <a:latin typeface="Times New Roman" pitchFamily="18" charset="0"/>
                <a:cs typeface="Times New Roman" pitchFamily="18" charset="0"/>
              </a:rPr>
              <a:t>Management &amp; Administration </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46</a:t>
            </a:fld>
            <a:endParaRPr lang="en-IN"/>
          </a:p>
        </p:txBody>
      </p:sp>
      <p:sp>
        <p:nvSpPr>
          <p:cNvPr id="6" name="Rectangle 5"/>
          <p:cNvSpPr/>
          <p:nvPr/>
        </p:nvSpPr>
        <p:spPr>
          <a:xfrm>
            <a:off x="100208" y="1224723"/>
            <a:ext cx="11812043"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a:solidFill>
                  <a:srgbClr val="FF0000"/>
                </a:solidFill>
                <a:latin typeface="Times New Roman" pitchFamily="18" charset="0"/>
                <a:cs typeface="Times New Roman" pitchFamily="18" charset="0"/>
              </a:rPr>
              <a:t>Management – A Science or An Art? </a:t>
            </a:r>
          </a:p>
        </p:txBody>
      </p:sp>
      <p:sp>
        <p:nvSpPr>
          <p:cNvPr id="7" name="TextBox 6"/>
          <p:cNvSpPr txBox="1"/>
          <p:nvPr/>
        </p:nvSpPr>
        <p:spPr>
          <a:xfrm>
            <a:off x="100206" y="1761980"/>
            <a:ext cx="11148165" cy="4062651"/>
          </a:xfrm>
          <a:prstGeom prst="rect">
            <a:avLst/>
          </a:prstGeom>
          <a:noFill/>
        </p:spPr>
        <p:txBody>
          <a:bodyPr wrap="square" rtlCol="0">
            <a:spAutoFit/>
          </a:bodyPr>
          <a:lstStyle/>
          <a:p>
            <a:pPr marL="361950" indent="-361950" algn="just">
              <a:lnSpc>
                <a:spcPct val="150000"/>
              </a:lnSpc>
            </a:pPr>
            <a:r>
              <a:rPr lang="en-IN" sz="3200" b="1" dirty="0" smtClean="0">
                <a:solidFill>
                  <a:srgbClr val="FF0000"/>
                </a:solidFill>
                <a:latin typeface="Times New Roman" pitchFamily="18" charset="0"/>
                <a:cs typeface="Times New Roman" pitchFamily="18" charset="0"/>
              </a:rPr>
              <a:t>Management as an Science</a:t>
            </a:r>
          </a:p>
          <a:p>
            <a:pPr algn="just">
              <a:lnSpc>
                <a:spcPct val="150000"/>
              </a:lnSpc>
            </a:pPr>
            <a:r>
              <a:rPr lang="en-IN" sz="2800" dirty="0" smtClean="0">
                <a:latin typeface="Times New Roman" pitchFamily="18" charset="0"/>
                <a:cs typeface="Times New Roman" pitchFamily="18" charset="0"/>
              </a:rPr>
              <a:t>We can call a discipline scientific if its</a:t>
            </a:r>
          </a:p>
          <a:p>
            <a:pPr marL="514350" indent="-514350" algn="just">
              <a:lnSpc>
                <a:spcPct val="150000"/>
              </a:lnSpc>
              <a:buFont typeface="+mj-lt"/>
              <a:buAutoNum type="arabicPeriod"/>
            </a:pPr>
            <a:r>
              <a:rPr lang="en-IN" sz="2800" dirty="0" smtClean="0">
                <a:latin typeface="Times New Roman" pitchFamily="18" charset="0"/>
                <a:cs typeface="Times New Roman" pitchFamily="18" charset="0"/>
              </a:rPr>
              <a:t>Methods of inquiry are systematic and empirical</a:t>
            </a:r>
          </a:p>
          <a:p>
            <a:pPr marL="514350" indent="-514350" algn="just">
              <a:lnSpc>
                <a:spcPct val="150000"/>
              </a:lnSpc>
              <a:buFont typeface="+mj-lt"/>
              <a:buAutoNum type="arabicPeriod"/>
            </a:pPr>
            <a:r>
              <a:rPr lang="en-IN" sz="2800" dirty="0" smtClean="0">
                <a:latin typeface="Times New Roman" pitchFamily="18" charset="0"/>
                <a:cs typeface="Times New Roman" pitchFamily="18" charset="0"/>
              </a:rPr>
              <a:t>Information can be ordered and analysed</a:t>
            </a:r>
          </a:p>
          <a:p>
            <a:pPr marL="514350" indent="-514350" algn="just">
              <a:lnSpc>
                <a:spcPct val="150000"/>
              </a:lnSpc>
              <a:buFont typeface="+mj-lt"/>
              <a:buAutoNum type="arabicPeriod"/>
            </a:pPr>
            <a:r>
              <a:rPr lang="en-IN" sz="2800" dirty="0" smtClean="0">
                <a:latin typeface="Times New Roman" pitchFamily="18" charset="0"/>
                <a:cs typeface="Times New Roman" pitchFamily="18" charset="0"/>
              </a:rPr>
              <a:t>Results are cumulative and communicable</a:t>
            </a:r>
          </a:p>
          <a:p>
            <a:pPr marL="514350" indent="-514350" algn="just">
              <a:lnSpc>
                <a:spcPct val="150000"/>
              </a:lnSpc>
            </a:pPr>
            <a:endParaRPr lang="en-IN"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47</a:t>
            </a:fld>
            <a:endParaRPr lang="en-IN"/>
          </a:p>
        </p:txBody>
      </p:sp>
      <p:sp>
        <p:nvSpPr>
          <p:cNvPr id="5" name="TextBox 4"/>
          <p:cNvSpPr txBox="1"/>
          <p:nvPr/>
        </p:nvSpPr>
        <p:spPr>
          <a:xfrm>
            <a:off x="133032" y="1873510"/>
            <a:ext cx="11553752" cy="3631763"/>
          </a:xfrm>
          <a:prstGeom prst="rect">
            <a:avLst/>
          </a:prstGeom>
          <a:noFill/>
        </p:spPr>
        <p:txBody>
          <a:bodyPr wrap="square" rtlCol="0">
            <a:spAutoFit/>
          </a:bodyPr>
          <a:lstStyle/>
          <a:p>
            <a:pPr marL="514350" indent="-514350" algn="just">
              <a:lnSpc>
                <a:spcPct val="150000"/>
              </a:lnSpc>
              <a:buAutoNum type="arabicPeriod"/>
            </a:pPr>
            <a:r>
              <a:rPr lang="en-IN" sz="2800" dirty="0" smtClean="0">
                <a:solidFill>
                  <a:srgbClr val="FF0000"/>
                </a:solidFill>
                <a:latin typeface="Times New Roman" pitchFamily="18" charset="0"/>
                <a:cs typeface="Times New Roman" pitchFamily="18" charset="0"/>
              </a:rPr>
              <a:t>Methods </a:t>
            </a:r>
            <a:r>
              <a:rPr lang="en-IN" sz="2800" dirty="0">
                <a:solidFill>
                  <a:srgbClr val="FF0000"/>
                </a:solidFill>
                <a:latin typeface="Times New Roman" pitchFamily="18" charset="0"/>
                <a:cs typeface="Times New Roman" pitchFamily="18" charset="0"/>
              </a:rPr>
              <a:t>of inquiry are systematic and </a:t>
            </a:r>
            <a:r>
              <a:rPr lang="en-IN" sz="2800" dirty="0" smtClean="0">
                <a:solidFill>
                  <a:srgbClr val="FF0000"/>
                </a:solidFill>
                <a:latin typeface="Times New Roman" pitchFamily="18" charset="0"/>
                <a:cs typeface="Times New Roman" pitchFamily="18" charset="0"/>
              </a:rPr>
              <a:t>empirical</a:t>
            </a:r>
          </a:p>
          <a:p>
            <a:pPr marL="441325" indent="-441325" algn="just">
              <a:spcAft>
                <a:spcPts val="1200"/>
              </a:spcAft>
              <a:buFont typeface="Wingdings" pitchFamily="2" charset="2"/>
              <a:buChar char="Ø"/>
            </a:pPr>
            <a:r>
              <a:rPr lang="en-IN" sz="2800" dirty="0" smtClean="0">
                <a:latin typeface="Times New Roman" pitchFamily="18" charset="0"/>
                <a:cs typeface="Times New Roman" pitchFamily="18" charset="0"/>
              </a:rPr>
              <a:t>Being systematic means being orderly and unbiased.</a:t>
            </a:r>
          </a:p>
          <a:p>
            <a:pPr marL="441325" indent="-441325" algn="just">
              <a:spcAft>
                <a:spcPts val="1200"/>
              </a:spcAft>
              <a:buFont typeface="Wingdings" pitchFamily="2" charset="2"/>
              <a:buChar char="Ø"/>
            </a:pPr>
            <a:r>
              <a:rPr lang="en-IN" sz="2800" dirty="0" smtClean="0">
                <a:latin typeface="Times New Roman" pitchFamily="18" charset="0"/>
                <a:cs typeface="Times New Roman" pitchFamily="18" charset="0"/>
              </a:rPr>
              <a:t>Further, the inquiry must be empirical and not merely speculation or a priori approach.</a:t>
            </a:r>
          </a:p>
          <a:p>
            <a:pPr marL="441325" indent="-441325" algn="just">
              <a:spcAft>
                <a:spcPts val="1200"/>
              </a:spcAft>
              <a:buFont typeface="Wingdings" pitchFamily="2" charset="2"/>
              <a:buChar char="Ø"/>
            </a:pPr>
            <a:r>
              <a:rPr lang="en-IN" sz="2800" dirty="0" smtClean="0">
                <a:latin typeface="Times New Roman" pitchFamily="18" charset="0"/>
                <a:cs typeface="Times New Roman" pitchFamily="18" charset="0"/>
              </a:rPr>
              <a:t>All scientific information collected first as raw data is finally ordered and analysed with the help of statistical tools. It thus becomes communicable and intelligible.</a:t>
            </a:r>
          </a:p>
        </p:txBody>
      </p:sp>
      <p:sp>
        <p:nvSpPr>
          <p:cNvPr id="6" name="Rectangle 5"/>
          <p:cNvSpPr/>
          <p:nvPr/>
        </p:nvSpPr>
        <p:spPr>
          <a:xfrm>
            <a:off x="380745" y="1131079"/>
            <a:ext cx="3714478" cy="579967"/>
          </a:xfrm>
          <a:prstGeom prst="rect">
            <a:avLst/>
          </a:prstGeom>
        </p:spPr>
        <p:txBody>
          <a:bodyPr wrap="none">
            <a:spAutoFit/>
          </a:bodyPr>
          <a:lstStyle/>
          <a:p>
            <a:pPr marL="361950" indent="-361950" algn="just">
              <a:lnSpc>
                <a:spcPct val="150000"/>
              </a:lnSpc>
            </a:pPr>
            <a:r>
              <a:rPr lang="en-IN" sz="2400" b="1" dirty="0">
                <a:solidFill>
                  <a:srgbClr val="002060"/>
                </a:solidFill>
                <a:latin typeface="Times New Roman" pitchFamily="18" charset="0"/>
                <a:cs typeface="Times New Roman" pitchFamily="18" charset="0"/>
              </a:rPr>
              <a:t>Management as an Science</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48</a:t>
            </a:fld>
            <a:endParaRPr lang="en-IN"/>
          </a:p>
        </p:txBody>
      </p:sp>
      <p:sp>
        <p:nvSpPr>
          <p:cNvPr id="5" name="TextBox 4"/>
          <p:cNvSpPr txBox="1"/>
          <p:nvPr/>
        </p:nvSpPr>
        <p:spPr>
          <a:xfrm>
            <a:off x="133032" y="1873510"/>
            <a:ext cx="11553752" cy="4108817"/>
          </a:xfrm>
          <a:prstGeom prst="rect">
            <a:avLst/>
          </a:prstGeom>
          <a:noFill/>
        </p:spPr>
        <p:txBody>
          <a:bodyPr wrap="square" rtlCol="0">
            <a:spAutoFit/>
          </a:bodyPr>
          <a:lstStyle/>
          <a:p>
            <a:pPr algn="just">
              <a:lnSpc>
                <a:spcPct val="150000"/>
              </a:lnSpc>
            </a:pPr>
            <a:r>
              <a:rPr lang="en-IN" sz="2800" dirty="0" smtClean="0">
                <a:solidFill>
                  <a:srgbClr val="FF0000"/>
                </a:solidFill>
                <a:latin typeface="Times New Roman" pitchFamily="18" charset="0"/>
                <a:cs typeface="Times New Roman" pitchFamily="18" charset="0"/>
              </a:rPr>
              <a:t>2. Information </a:t>
            </a:r>
            <a:r>
              <a:rPr lang="en-IN" sz="2800" dirty="0">
                <a:solidFill>
                  <a:srgbClr val="FF0000"/>
                </a:solidFill>
                <a:latin typeface="Times New Roman" pitchFamily="18" charset="0"/>
                <a:cs typeface="Times New Roman" pitchFamily="18" charset="0"/>
              </a:rPr>
              <a:t>can be ordered and </a:t>
            </a:r>
            <a:r>
              <a:rPr lang="en-IN" sz="2800" dirty="0" smtClean="0">
                <a:solidFill>
                  <a:srgbClr val="FF0000"/>
                </a:solidFill>
                <a:latin typeface="Times New Roman" pitchFamily="18" charset="0"/>
                <a:cs typeface="Times New Roman" pitchFamily="18" charset="0"/>
              </a:rPr>
              <a:t>analysed</a:t>
            </a:r>
          </a:p>
          <a:p>
            <a:pPr algn="just"/>
            <a:r>
              <a:rPr lang="en-IN" sz="2600" dirty="0">
                <a:latin typeface="Times New Roman" pitchFamily="18" charset="0"/>
                <a:cs typeface="Times New Roman" pitchFamily="18" charset="0"/>
              </a:rPr>
              <a:t>All scientific information collected first as raw data is finally ordered and analysed with the help of statistical tools. It thus becomes communicable and intelligible</a:t>
            </a:r>
            <a:r>
              <a:rPr lang="en-IN" sz="2600" dirty="0" smtClean="0">
                <a:latin typeface="Times New Roman" pitchFamily="18" charset="0"/>
                <a:cs typeface="Times New Roman" pitchFamily="18" charset="0"/>
              </a:rPr>
              <a:t>.</a:t>
            </a:r>
          </a:p>
          <a:p>
            <a:pPr algn="just"/>
            <a:endParaRPr lang="en-IN" sz="2600" dirty="0">
              <a:latin typeface="Times New Roman" pitchFamily="18" charset="0"/>
              <a:cs typeface="Times New Roman" pitchFamily="18" charset="0"/>
            </a:endParaRPr>
          </a:p>
          <a:p>
            <a:pPr algn="just">
              <a:lnSpc>
                <a:spcPct val="150000"/>
              </a:lnSpc>
            </a:pPr>
            <a:r>
              <a:rPr lang="en-IN" sz="2800" dirty="0">
                <a:solidFill>
                  <a:srgbClr val="FF0000"/>
                </a:solidFill>
                <a:latin typeface="Times New Roman" pitchFamily="18" charset="0"/>
                <a:cs typeface="Times New Roman" pitchFamily="18" charset="0"/>
              </a:rPr>
              <a:t>3. Results are cumulative and communicable</a:t>
            </a:r>
          </a:p>
          <a:p>
            <a:pPr algn="just">
              <a:spcAft>
                <a:spcPts val="600"/>
              </a:spcAft>
            </a:pPr>
            <a:r>
              <a:rPr lang="en-IN" sz="2600" dirty="0">
                <a:latin typeface="Times New Roman" pitchFamily="18" charset="0"/>
                <a:cs typeface="Times New Roman" pitchFamily="18" charset="0"/>
              </a:rPr>
              <a:t> Science is also cumulative in that what is discovered is added to that which has been found before .</a:t>
            </a:r>
          </a:p>
          <a:p>
            <a:pPr algn="just">
              <a:lnSpc>
                <a:spcPct val="150000"/>
              </a:lnSpc>
            </a:pPr>
            <a:endParaRPr lang="en-IN" sz="2800" dirty="0">
              <a:solidFill>
                <a:srgbClr val="FF0000"/>
              </a:solidFill>
              <a:latin typeface="Times New Roman" pitchFamily="18" charset="0"/>
              <a:cs typeface="Times New Roman" pitchFamily="18" charset="0"/>
            </a:endParaRPr>
          </a:p>
        </p:txBody>
      </p:sp>
      <p:sp>
        <p:nvSpPr>
          <p:cNvPr id="6" name="Rectangle 5"/>
          <p:cNvSpPr/>
          <p:nvPr/>
        </p:nvSpPr>
        <p:spPr>
          <a:xfrm>
            <a:off x="380745" y="1131079"/>
            <a:ext cx="3714478" cy="579967"/>
          </a:xfrm>
          <a:prstGeom prst="rect">
            <a:avLst/>
          </a:prstGeom>
        </p:spPr>
        <p:txBody>
          <a:bodyPr wrap="none">
            <a:spAutoFit/>
          </a:bodyPr>
          <a:lstStyle/>
          <a:p>
            <a:pPr marL="361950" indent="-361950" algn="just">
              <a:lnSpc>
                <a:spcPct val="150000"/>
              </a:lnSpc>
            </a:pPr>
            <a:r>
              <a:rPr lang="en-IN" sz="2400" b="1" dirty="0">
                <a:solidFill>
                  <a:srgbClr val="FF0000"/>
                </a:solidFill>
                <a:latin typeface="Times New Roman" pitchFamily="18" charset="0"/>
                <a:cs typeface="Times New Roman" pitchFamily="18" charset="0"/>
              </a:rPr>
              <a:t>Management as an Science</a:t>
            </a:r>
          </a:p>
        </p:txBody>
      </p:sp>
    </p:spTree>
    <p:extLst>
      <p:ext uri="{BB962C8B-B14F-4D97-AF65-F5344CB8AC3E}">
        <p14:creationId xmlns:p14="http://schemas.microsoft.com/office/powerpoint/2010/main" val="260872809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49</a:t>
            </a:fld>
            <a:endParaRPr lang="en-IN"/>
          </a:p>
        </p:txBody>
      </p:sp>
      <p:sp>
        <p:nvSpPr>
          <p:cNvPr id="5" name="TextBox 4"/>
          <p:cNvSpPr txBox="1"/>
          <p:nvPr/>
        </p:nvSpPr>
        <p:spPr>
          <a:xfrm>
            <a:off x="133032" y="1873510"/>
            <a:ext cx="11553752" cy="2800767"/>
          </a:xfrm>
          <a:prstGeom prst="rect">
            <a:avLst/>
          </a:prstGeom>
          <a:noFill/>
        </p:spPr>
        <p:txBody>
          <a:bodyPr wrap="square" rtlCol="0">
            <a:spAutoFit/>
          </a:bodyPr>
          <a:lstStyle/>
          <a:p>
            <a:pPr marL="441325" indent="-441325" algn="just">
              <a:spcAft>
                <a:spcPts val="600"/>
              </a:spcAft>
              <a:buFont typeface="Wingdings" pitchFamily="2" charset="2"/>
              <a:buChar char="Ø"/>
            </a:pPr>
            <a:r>
              <a:rPr lang="en-IN" sz="2600" dirty="0" smtClean="0">
                <a:latin typeface="Times New Roman" pitchFamily="18" charset="0"/>
                <a:cs typeface="Times New Roman" pitchFamily="18" charset="0"/>
              </a:rPr>
              <a:t>On </a:t>
            </a:r>
            <a:r>
              <a:rPr lang="en-IN" sz="2600" dirty="0">
                <a:latin typeface="Times New Roman" pitchFamily="18" charset="0"/>
                <a:cs typeface="Times New Roman" pitchFamily="18" charset="0"/>
              </a:rPr>
              <a:t>the basis of the above definition of science , we may presume that management is also a science.</a:t>
            </a:r>
          </a:p>
          <a:p>
            <a:pPr marL="441325" indent="-441325" algn="just">
              <a:spcAft>
                <a:spcPts val="600"/>
              </a:spcAft>
              <a:buFont typeface="Wingdings" pitchFamily="2" charset="2"/>
              <a:buChar char="Ø"/>
            </a:pPr>
            <a:r>
              <a:rPr lang="en-IN" sz="2600" dirty="0">
                <a:latin typeface="Times New Roman" pitchFamily="18" charset="0"/>
                <a:cs typeface="Times New Roman" pitchFamily="18" charset="0"/>
              </a:rPr>
              <a:t>But since the word “science” is used to denote two types of systematic </a:t>
            </a:r>
            <a:r>
              <a:rPr lang="en-IN" sz="2600" dirty="0" smtClean="0">
                <a:latin typeface="Times New Roman" pitchFamily="18" charset="0"/>
                <a:cs typeface="Times New Roman" pitchFamily="18" charset="0"/>
              </a:rPr>
              <a:t>knowledge</a:t>
            </a:r>
          </a:p>
          <a:p>
            <a:pPr marL="898525" lvl="1" indent="-441325" algn="just">
              <a:spcAft>
                <a:spcPts val="600"/>
              </a:spcAft>
              <a:buFont typeface="Wingdings" pitchFamily="2" charset="2"/>
              <a:buChar char="Ø"/>
            </a:pPr>
            <a:r>
              <a:rPr lang="en-IN" sz="2600" dirty="0" smtClean="0">
                <a:latin typeface="Times New Roman" pitchFamily="18" charset="0"/>
                <a:cs typeface="Times New Roman" pitchFamily="18" charset="0"/>
              </a:rPr>
              <a:t>Natural or exact knowledge</a:t>
            </a:r>
          </a:p>
          <a:p>
            <a:pPr marL="898525" lvl="1" indent="-441325" algn="just">
              <a:spcAft>
                <a:spcPts val="600"/>
              </a:spcAft>
              <a:buFont typeface="Wingdings" pitchFamily="2" charset="2"/>
              <a:buChar char="Ø"/>
            </a:pPr>
            <a:r>
              <a:rPr lang="en-IN" sz="2600" dirty="0" smtClean="0">
                <a:latin typeface="Times New Roman" pitchFamily="18" charset="0"/>
                <a:cs typeface="Times New Roman" pitchFamily="18" charset="0"/>
              </a:rPr>
              <a:t>Behavioural or inexact knowledge</a:t>
            </a:r>
            <a:endParaRPr lang="en-IN" sz="2600" dirty="0">
              <a:latin typeface="Times New Roman" pitchFamily="18" charset="0"/>
              <a:cs typeface="Times New Roman" pitchFamily="18" charset="0"/>
            </a:endParaRPr>
          </a:p>
          <a:p>
            <a:pPr marL="898525" lvl="1" indent="-441325" algn="just">
              <a:spcAft>
                <a:spcPts val="600"/>
              </a:spcAft>
              <a:buFont typeface="Wingdings" pitchFamily="2" charset="2"/>
              <a:buChar char="Ø"/>
            </a:pPr>
            <a:endParaRPr lang="en-IN" sz="2600" dirty="0" smtClean="0">
              <a:latin typeface="Times New Roman" pitchFamily="18" charset="0"/>
              <a:cs typeface="Times New Roman" pitchFamily="18" charset="0"/>
            </a:endParaRPr>
          </a:p>
        </p:txBody>
      </p:sp>
      <p:sp>
        <p:nvSpPr>
          <p:cNvPr id="6" name="Rectangle 5"/>
          <p:cNvSpPr/>
          <p:nvPr/>
        </p:nvSpPr>
        <p:spPr>
          <a:xfrm>
            <a:off x="380745" y="1131079"/>
            <a:ext cx="3714478" cy="579967"/>
          </a:xfrm>
          <a:prstGeom prst="rect">
            <a:avLst/>
          </a:prstGeom>
        </p:spPr>
        <p:txBody>
          <a:bodyPr wrap="none">
            <a:spAutoFit/>
          </a:bodyPr>
          <a:lstStyle/>
          <a:p>
            <a:pPr marL="361950" indent="-361950" algn="just">
              <a:lnSpc>
                <a:spcPct val="150000"/>
              </a:lnSpc>
            </a:pPr>
            <a:r>
              <a:rPr lang="en-IN" sz="2400" b="1" dirty="0">
                <a:solidFill>
                  <a:srgbClr val="002060"/>
                </a:solidFill>
                <a:latin typeface="Times New Roman" pitchFamily="18" charset="0"/>
                <a:cs typeface="Times New Roman" pitchFamily="18" charset="0"/>
              </a:rPr>
              <a:t>Management as an Science</a:t>
            </a:r>
          </a:p>
        </p:txBody>
      </p:sp>
    </p:spTree>
    <p:extLst>
      <p:ext uri="{BB962C8B-B14F-4D97-AF65-F5344CB8AC3E}">
        <p14:creationId xmlns:p14="http://schemas.microsoft.com/office/powerpoint/2010/main" val="30579843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01041" y="1077238"/>
            <a:ext cx="11235847" cy="488515"/>
          </a:xfrm>
        </p:spPr>
        <p:style>
          <a:lnRef idx="0">
            <a:schemeClr val="accent4"/>
          </a:lnRef>
          <a:fillRef idx="3">
            <a:schemeClr val="accent4"/>
          </a:fillRef>
          <a:effectRef idx="3">
            <a:schemeClr val="accent4"/>
          </a:effectRef>
          <a:fontRef idx="minor">
            <a:schemeClr val="lt1"/>
          </a:fontRef>
        </p:style>
        <p:txBody>
          <a:bodyPr>
            <a:noAutofit/>
          </a:bodyPr>
          <a:lstStyle/>
          <a:p>
            <a:pPr algn="ctr"/>
            <a:r>
              <a:rPr lang="en-US" sz="3200" b="1" dirty="0">
                <a:solidFill>
                  <a:srgbClr val="FF0000"/>
                </a:solidFill>
                <a:latin typeface="Bookman Old Style" pitchFamily="18" charset="0"/>
              </a:rPr>
              <a:t>Module-1</a:t>
            </a:r>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5</a:t>
            </a:fld>
            <a:endParaRPr lang="en-IN"/>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598" y="2460943"/>
            <a:ext cx="11679641" cy="2674937"/>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8079589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50</a:t>
            </a:fld>
            <a:endParaRPr lang="en-IN"/>
          </a:p>
        </p:txBody>
      </p:sp>
      <p:sp>
        <p:nvSpPr>
          <p:cNvPr id="7" name="TextBox 6"/>
          <p:cNvSpPr txBox="1"/>
          <p:nvPr/>
        </p:nvSpPr>
        <p:spPr>
          <a:xfrm>
            <a:off x="207325" y="1889022"/>
            <a:ext cx="11704925" cy="4739759"/>
          </a:xfrm>
          <a:prstGeom prst="rect">
            <a:avLst/>
          </a:prstGeom>
          <a:noFill/>
        </p:spPr>
        <p:txBody>
          <a:bodyPr wrap="square" rtlCol="0">
            <a:spAutoFit/>
          </a:bodyPr>
          <a:lstStyle/>
          <a:p>
            <a:pPr marL="361950" indent="-361950" algn="just">
              <a:lnSpc>
                <a:spcPct val="150000"/>
              </a:lnSpc>
            </a:pPr>
            <a:r>
              <a:rPr lang="en-IN" sz="3200" b="1" dirty="0" smtClean="0">
                <a:solidFill>
                  <a:srgbClr val="FF0000"/>
                </a:solidFill>
                <a:latin typeface="Times New Roman" pitchFamily="18" charset="0"/>
                <a:cs typeface="Times New Roman" pitchFamily="18" charset="0"/>
              </a:rPr>
              <a:t>Management as an Art</a:t>
            </a:r>
          </a:p>
          <a:p>
            <a:pPr marL="361950" indent="-361950" algn="just">
              <a:spcAft>
                <a:spcPts val="1200"/>
              </a:spcAft>
              <a:buFont typeface="Wingdings" pitchFamily="2" charset="2"/>
              <a:buChar char="Ø"/>
            </a:pPr>
            <a:r>
              <a:rPr lang="en-IN" sz="2400" dirty="0" smtClean="0">
                <a:latin typeface="Times New Roman" pitchFamily="18" charset="0"/>
                <a:cs typeface="Times New Roman" pitchFamily="18" charset="0"/>
              </a:rPr>
              <a:t>Whereas under “</a:t>
            </a:r>
            <a:r>
              <a:rPr lang="en-IN" sz="2400" b="1" dirty="0" smtClean="0">
                <a:solidFill>
                  <a:srgbClr val="002060"/>
                </a:solidFill>
                <a:latin typeface="Times New Roman" pitchFamily="18" charset="0"/>
                <a:cs typeface="Times New Roman" pitchFamily="18" charset="0"/>
              </a:rPr>
              <a:t>Science</a:t>
            </a:r>
            <a:r>
              <a:rPr lang="en-IN" sz="2400" dirty="0" smtClean="0">
                <a:latin typeface="Times New Roman" pitchFamily="18" charset="0"/>
                <a:cs typeface="Times New Roman" pitchFamily="18" charset="0"/>
              </a:rPr>
              <a:t>” one normally learns the “</a:t>
            </a:r>
            <a:r>
              <a:rPr lang="en-IN" sz="2400" b="1" dirty="0" smtClean="0">
                <a:solidFill>
                  <a:srgbClr val="002060"/>
                </a:solidFill>
                <a:latin typeface="Times New Roman" pitchFamily="18" charset="0"/>
                <a:cs typeface="Times New Roman" pitchFamily="18" charset="0"/>
              </a:rPr>
              <a:t>why</a:t>
            </a:r>
            <a:r>
              <a:rPr lang="en-IN" sz="2400" dirty="0" smtClean="0">
                <a:latin typeface="Times New Roman" pitchFamily="18" charset="0"/>
                <a:cs typeface="Times New Roman" pitchFamily="18" charset="0"/>
              </a:rPr>
              <a:t>” of a phenomenon, under “</a:t>
            </a:r>
            <a:r>
              <a:rPr lang="en-IN" sz="2400" b="1" dirty="0" smtClean="0">
                <a:solidFill>
                  <a:srgbClr val="FF0000"/>
                </a:solidFill>
                <a:latin typeface="Times New Roman" pitchFamily="18" charset="0"/>
                <a:cs typeface="Times New Roman" pitchFamily="18" charset="0"/>
              </a:rPr>
              <a:t>art</a:t>
            </a:r>
            <a:r>
              <a:rPr lang="en-IN" sz="2400" dirty="0" smtClean="0">
                <a:latin typeface="Times New Roman" pitchFamily="18" charset="0"/>
                <a:cs typeface="Times New Roman" pitchFamily="18" charset="0"/>
              </a:rPr>
              <a:t>” one learns the </a:t>
            </a:r>
            <a:r>
              <a:rPr lang="en-IN" sz="2400" b="1" dirty="0" smtClean="0">
                <a:solidFill>
                  <a:srgbClr val="FF0000"/>
                </a:solidFill>
                <a:latin typeface="Times New Roman" pitchFamily="18" charset="0"/>
                <a:cs typeface="Times New Roman" pitchFamily="18" charset="0"/>
              </a:rPr>
              <a:t>“how</a:t>
            </a:r>
            <a:r>
              <a:rPr lang="en-IN" sz="2400" dirty="0" smtClean="0">
                <a:latin typeface="Times New Roman" pitchFamily="18" charset="0"/>
                <a:cs typeface="Times New Roman" pitchFamily="18" charset="0"/>
              </a:rPr>
              <a:t>” of it.</a:t>
            </a:r>
          </a:p>
          <a:p>
            <a:pPr marL="361950" indent="-361950" algn="just">
              <a:spcAft>
                <a:spcPts val="1200"/>
              </a:spcAft>
              <a:buFont typeface="Wingdings" pitchFamily="2" charset="2"/>
              <a:buChar char="Ø"/>
            </a:pPr>
            <a:r>
              <a:rPr lang="en-IN" sz="2400" dirty="0" smtClean="0">
                <a:latin typeface="Times New Roman" pitchFamily="18" charset="0"/>
                <a:cs typeface="Times New Roman" pitchFamily="18" charset="0"/>
              </a:rPr>
              <a:t>Art is thus concerned with the understanding of how a particular work can be accomplished.</a:t>
            </a:r>
          </a:p>
          <a:p>
            <a:pPr marL="361950" indent="-361950" algn="just">
              <a:spcAft>
                <a:spcPts val="1200"/>
              </a:spcAft>
              <a:buFont typeface="Wingdings" pitchFamily="2" charset="2"/>
              <a:buChar char="Ø"/>
            </a:pPr>
            <a:r>
              <a:rPr lang="en-IN" sz="2400" dirty="0" smtClean="0">
                <a:latin typeface="Times New Roman" pitchFamily="18" charset="0"/>
                <a:cs typeface="Times New Roman" pitchFamily="18" charset="0"/>
              </a:rPr>
              <a:t>Management in this sense is more an art.</a:t>
            </a:r>
          </a:p>
          <a:p>
            <a:pPr marL="361950" indent="-361950" algn="just">
              <a:spcAft>
                <a:spcPts val="1200"/>
              </a:spcAft>
              <a:buFont typeface="Wingdings" pitchFamily="2" charset="2"/>
              <a:buChar char="Ø"/>
            </a:pPr>
            <a:r>
              <a:rPr lang="en-IN" sz="2400" dirty="0" smtClean="0">
                <a:latin typeface="Times New Roman" pitchFamily="18" charset="0"/>
                <a:cs typeface="Times New Roman" pitchFamily="18" charset="0"/>
              </a:rPr>
              <a:t>It is the art of getting things done through others in dynamic and mostly non-repetitive situations</a:t>
            </a:r>
            <a:r>
              <a:rPr lang="en-IN" sz="2800" dirty="0" smtClean="0">
                <a:latin typeface="Times New Roman" pitchFamily="18" charset="0"/>
                <a:cs typeface="Times New Roman" pitchFamily="18" charset="0"/>
              </a:rPr>
              <a:t>.</a:t>
            </a:r>
          </a:p>
          <a:p>
            <a:pPr marL="514350" indent="-514350" algn="just">
              <a:lnSpc>
                <a:spcPct val="150000"/>
              </a:lnSpc>
            </a:pPr>
            <a:endParaRPr lang="en-IN" sz="2800" dirty="0">
              <a:latin typeface="Times New Roman" pitchFamily="18" charset="0"/>
              <a:cs typeface="Times New Roman" pitchFamily="18" charset="0"/>
            </a:endParaRPr>
          </a:p>
        </p:txBody>
      </p:sp>
      <p:sp>
        <p:nvSpPr>
          <p:cNvPr id="6" name="Rectangle 5"/>
          <p:cNvSpPr/>
          <p:nvPr/>
        </p:nvSpPr>
        <p:spPr>
          <a:xfrm>
            <a:off x="100208" y="1224723"/>
            <a:ext cx="11812043"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a:solidFill>
                  <a:srgbClr val="FF0000"/>
                </a:solidFill>
                <a:latin typeface="Times New Roman" pitchFamily="18" charset="0"/>
                <a:cs typeface="Times New Roman" pitchFamily="18" charset="0"/>
              </a:rPr>
              <a:t>Management – A Science or An Art? </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51</a:t>
            </a:fld>
            <a:endParaRPr lang="en-IN"/>
          </a:p>
        </p:txBody>
      </p:sp>
      <p:sp>
        <p:nvSpPr>
          <p:cNvPr id="7" name="TextBox 6"/>
          <p:cNvSpPr txBox="1"/>
          <p:nvPr/>
        </p:nvSpPr>
        <p:spPr>
          <a:xfrm>
            <a:off x="175365" y="2214319"/>
            <a:ext cx="11706134" cy="3323987"/>
          </a:xfrm>
          <a:prstGeom prst="rect">
            <a:avLst/>
          </a:prstGeom>
          <a:noFill/>
        </p:spPr>
        <p:txBody>
          <a:bodyPr wrap="square" rtlCol="0">
            <a:spAutoFit/>
          </a:bodyPr>
          <a:lstStyle/>
          <a:p>
            <a:pPr marL="361950" indent="-361950" algn="just">
              <a:buFont typeface="Wingdings" pitchFamily="2" charset="2"/>
              <a:buChar char="Ø"/>
            </a:pPr>
            <a:r>
              <a:rPr lang="en-IN" sz="2800" dirty="0" smtClean="0">
                <a:latin typeface="Times New Roman" pitchFamily="18" charset="0"/>
                <a:cs typeface="Times New Roman" pitchFamily="18" charset="0"/>
              </a:rPr>
              <a:t>The resources of men, machine and money have to be coordinated against several constraints to achieve given objectives in the most efficient manner.</a:t>
            </a:r>
          </a:p>
          <a:p>
            <a:pPr algn="just"/>
            <a:endParaRPr lang="en-IN" sz="2800" dirty="0" smtClean="0">
              <a:latin typeface="Times New Roman" pitchFamily="18" charset="0"/>
              <a:cs typeface="Times New Roman" pitchFamily="18" charset="0"/>
            </a:endParaRPr>
          </a:p>
          <a:p>
            <a:pPr marL="361950" indent="-361950" algn="just">
              <a:buFont typeface="Wingdings" pitchFamily="2" charset="2"/>
              <a:buChar char="Ø"/>
            </a:pPr>
            <a:r>
              <a:rPr lang="en-IN" sz="2800" dirty="0" smtClean="0">
                <a:latin typeface="Times New Roman" pitchFamily="18" charset="0"/>
                <a:cs typeface="Times New Roman" pitchFamily="18" charset="0"/>
              </a:rPr>
              <a:t>The manager has to constantly analyse the existing situation, determine the objectives, seek alternatives, implement, coordinate, control and evaluate information and make decisions. </a:t>
            </a:r>
          </a:p>
          <a:p>
            <a:pPr marL="514350" indent="-514350" algn="just">
              <a:lnSpc>
                <a:spcPct val="150000"/>
              </a:lnSpc>
            </a:pPr>
            <a:endParaRPr lang="en-IN" sz="2800" dirty="0">
              <a:latin typeface="Times New Roman" pitchFamily="18" charset="0"/>
              <a:cs typeface="Times New Roman" pitchFamily="18" charset="0"/>
            </a:endParaRPr>
          </a:p>
        </p:txBody>
      </p:sp>
      <p:sp>
        <p:nvSpPr>
          <p:cNvPr id="5" name="Rectangle 4"/>
          <p:cNvSpPr/>
          <p:nvPr/>
        </p:nvSpPr>
        <p:spPr>
          <a:xfrm>
            <a:off x="175365" y="1290593"/>
            <a:ext cx="4185569"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a:solidFill>
                  <a:srgbClr val="FF0000"/>
                </a:solidFill>
                <a:latin typeface="Times New Roman" pitchFamily="18" charset="0"/>
                <a:cs typeface="Times New Roman" pitchFamily="18" charset="0"/>
              </a:rPr>
              <a:t>Management as an Art</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dirty="0" smtClean="0"/>
              <a:t>Department of ECE</a:t>
            </a:r>
            <a:endParaRPr lang="en-IN" dirty="0"/>
          </a:p>
        </p:txBody>
      </p:sp>
      <p:sp>
        <p:nvSpPr>
          <p:cNvPr id="4" name="Slide Number Placeholder 3"/>
          <p:cNvSpPr>
            <a:spLocks noGrp="1"/>
          </p:cNvSpPr>
          <p:nvPr>
            <p:ph type="sldNum" sz="quarter" idx="12"/>
          </p:nvPr>
        </p:nvSpPr>
        <p:spPr/>
        <p:txBody>
          <a:bodyPr/>
          <a:lstStyle/>
          <a:p>
            <a:fld id="{D0437036-596D-4E08-B26D-B8A0A9E8EA4F}" type="slidenum">
              <a:rPr lang="en-IN" smtClean="0"/>
              <a:pPr/>
              <a:t>52</a:t>
            </a:fld>
            <a:endParaRPr lang="en-IN"/>
          </a:p>
        </p:txBody>
      </p:sp>
      <p:sp>
        <p:nvSpPr>
          <p:cNvPr id="7" name="TextBox 6"/>
          <p:cNvSpPr txBox="1"/>
          <p:nvPr/>
        </p:nvSpPr>
        <p:spPr>
          <a:xfrm>
            <a:off x="351331" y="1872202"/>
            <a:ext cx="11736285" cy="4370427"/>
          </a:xfrm>
          <a:prstGeom prst="rect">
            <a:avLst/>
          </a:prstGeom>
          <a:noFill/>
        </p:spPr>
        <p:txBody>
          <a:bodyPr wrap="square" rtlCol="0">
            <a:spAutoFit/>
          </a:bodyPr>
          <a:lstStyle/>
          <a:p>
            <a:pPr algn="just">
              <a:lnSpc>
                <a:spcPct val="150000"/>
              </a:lnSpc>
            </a:pPr>
            <a:r>
              <a:rPr lang="en-IN" sz="2400" b="1" dirty="0" smtClean="0">
                <a:latin typeface="Times New Roman" pitchFamily="18" charset="0"/>
                <a:cs typeface="Times New Roman" pitchFamily="18" charset="0"/>
              </a:rPr>
              <a:t>Characteristics of a Profession</a:t>
            </a:r>
          </a:p>
          <a:p>
            <a:pPr marL="514350" indent="-514350" algn="just">
              <a:spcAft>
                <a:spcPts val="1800"/>
              </a:spcAft>
              <a:buFont typeface="+mj-lt"/>
              <a:buAutoNum type="arabicPeriod"/>
            </a:pPr>
            <a:r>
              <a:rPr lang="en-IN" sz="2600" dirty="0" smtClean="0">
                <a:latin typeface="Times New Roman" pitchFamily="18" charset="0"/>
                <a:cs typeface="Times New Roman" pitchFamily="18" charset="0"/>
              </a:rPr>
              <a:t>Existence of an organised and systematic knowledge</a:t>
            </a:r>
          </a:p>
          <a:p>
            <a:pPr marL="514350" indent="-514350" algn="just">
              <a:spcAft>
                <a:spcPts val="1800"/>
              </a:spcAft>
              <a:buFont typeface="+mj-lt"/>
              <a:buAutoNum type="arabicPeriod"/>
            </a:pPr>
            <a:r>
              <a:rPr lang="en-IN" sz="2600" dirty="0" smtClean="0">
                <a:latin typeface="Times New Roman" pitchFamily="18" charset="0"/>
                <a:cs typeface="Times New Roman" pitchFamily="18" charset="0"/>
              </a:rPr>
              <a:t>Formalised methods of acquiring training and experience</a:t>
            </a:r>
          </a:p>
          <a:p>
            <a:pPr marL="514350" indent="-514350" algn="just">
              <a:spcAft>
                <a:spcPts val="1800"/>
              </a:spcAft>
              <a:buFont typeface="+mj-lt"/>
              <a:buAutoNum type="arabicPeriod"/>
            </a:pPr>
            <a:r>
              <a:rPr lang="en-IN" sz="2600" dirty="0" smtClean="0">
                <a:latin typeface="Times New Roman" pitchFamily="18" charset="0"/>
                <a:cs typeface="Times New Roman" pitchFamily="18" charset="0"/>
              </a:rPr>
              <a:t>Existence of an association with professionalization as its goal</a:t>
            </a:r>
          </a:p>
          <a:p>
            <a:pPr marL="514350" indent="-514350" algn="just">
              <a:spcAft>
                <a:spcPts val="1800"/>
              </a:spcAft>
            </a:pPr>
            <a:r>
              <a:rPr lang="en-IN" sz="2600" dirty="0">
                <a:latin typeface="Times New Roman" pitchFamily="18" charset="0"/>
                <a:cs typeface="Times New Roman" pitchFamily="18" charset="0"/>
              </a:rPr>
              <a:t>4. </a:t>
            </a:r>
            <a:r>
              <a:rPr lang="en-IN" sz="2600" dirty="0" smtClean="0">
                <a:latin typeface="Times New Roman" pitchFamily="18" charset="0"/>
                <a:cs typeface="Times New Roman" pitchFamily="18" charset="0"/>
              </a:rPr>
              <a:t>	Existence </a:t>
            </a:r>
            <a:r>
              <a:rPr lang="en-IN" sz="2600" dirty="0">
                <a:latin typeface="Times New Roman" pitchFamily="18" charset="0"/>
                <a:cs typeface="Times New Roman" pitchFamily="18" charset="0"/>
              </a:rPr>
              <a:t>of an ethical code to regulate the behaviour of the members of the profession</a:t>
            </a:r>
          </a:p>
          <a:p>
            <a:pPr marL="514350" indent="-514350" algn="just">
              <a:spcAft>
                <a:spcPts val="1800"/>
              </a:spcAft>
            </a:pPr>
            <a:r>
              <a:rPr lang="en-IN" sz="2600" dirty="0">
                <a:latin typeface="Times New Roman" pitchFamily="18" charset="0"/>
                <a:cs typeface="Times New Roman" pitchFamily="18" charset="0"/>
              </a:rPr>
              <a:t>5. </a:t>
            </a:r>
            <a:r>
              <a:rPr lang="en-IN" sz="2600" dirty="0" smtClean="0">
                <a:latin typeface="Times New Roman" pitchFamily="18" charset="0"/>
                <a:cs typeface="Times New Roman" pitchFamily="18" charset="0"/>
              </a:rPr>
              <a:t>	Charging </a:t>
            </a:r>
            <a:r>
              <a:rPr lang="en-IN" sz="2600" dirty="0">
                <a:latin typeface="Times New Roman" pitchFamily="18" charset="0"/>
                <a:cs typeface="Times New Roman" pitchFamily="18" charset="0"/>
              </a:rPr>
              <a:t>of fees based on service, but with due regard for the priority of service over the desire for monetary reward  </a:t>
            </a:r>
          </a:p>
        </p:txBody>
      </p:sp>
      <p:sp>
        <p:nvSpPr>
          <p:cNvPr id="5" name="Rectangle 4"/>
          <p:cNvSpPr/>
          <p:nvPr/>
        </p:nvSpPr>
        <p:spPr>
          <a:xfrm>
            <a:off x="351331" y="1271129"/>
            <a:ext cx="5272790"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a:solidFill>
                  <a:srgbClr val="FF0000"/>
                </a:solidFill>
                <a:latin typeface="Times New Roman" pitchFamily="18" charset="0"/>
                <a:cs typeface="Times New Roman" pitchFamily="18" charset="0"/>
              </a:rPr>
              <a:t>Management – A Profession?</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dirty="0" smtClean="0"/>
              <a:t>Department of ECE</a:t>
            </a:r>
            <a:endParaRPr lang="en-IN" dirty="0"/>
          </a:p>
        </p:txBody>
      </p:sp>
      <p:sp>
        <p:nvSpPr>
          <p:cNvPr id="4" name="Slide Number Placeholder 3"/>
          <p:cNvSpPr>
            <a:spLocks noGrp="1"/>
          </p:cNvSpPr>
          <p:nvPr>
            <p:ph type="sldNum" sz="quarter" idx="12"/>
          </p:nvPr>
        </p:nvSpPr>
        <p:spPr/>
        <p:txBody>
          <a:bodyPr/>
          <a:lstStyle/>
          <a:p>
            <a:fld id="{D0437036-596D-4E08-B26D-B8A0A9E8EA4F}" type="slidenum">
              <a:rPr lang="en-IN" smtClean="0"/>
              <a:pPr/>
              <a:t>53</a:t>
            </a:fld>
            <a:endParaRPr lang="en-IN"/>
          </a:p>
        </p:txBody>
      </p:sp>
      <p:sp>
        <p:nvSpPr>
          <p:cNvPr id="8" name="Content Placeholder 6"/>
          <p:cNvSpPr txBox="1">
            <a:spLocks/>
          </p:cNvSpPr>
          <p:nvPr/>
        </p:nvSpPr>
        <p:spPr>
          <a:xfrm>
            <a:off x="451483" y="1377733"/>
            <a:ext cx="8116319" cy="4810126"/>
          </a:xfrm>
          <a:prstGeom prst="rect">
            <a:avLst/>
          </a:prstGeom>
        </p:spPr>
        <p:style>
          <a:lnRef idx="2">
            <a:schemeClr val="accent1"/>
          </a:lnRef>
          <a:fillRef idx="1">
            <a:schemeClr val="lt1"/>
          </a:fillRef>
          <a:effectRef idx="0">
            <a:schemeClr val="accent1"/>
          </a:effectRef>
          <a:fontRef idx="minor">
            <a:schemeClr val="dk1"/>
          </a:fontRef>
        </p:style>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lgn="ctr">
              <a:buFont typeface="Arial" panose="020B0604020202020204" pitchFamily="34" charset="0"/>
              <a:buNone/>
            </a:pPr>
            <a:r>
              <a:rPr lang="en-US" b="1" dirty="0" smtClean="0">
                <a:solidFill>
                  <a:srgbClr val="C00000"/>
                </a:solidFill>
                <a:latin typeface="Times New Roman" pitchFamily="18" charset="0"/>
                <a:cs typeface="Times New Roman" pitchFamily="18" charset="0"/>
              </a:rPr>
              <a:t>Management</a:t>
            </a:r>
            <a:endParaRPr lang="en-US" b="1" dirty="0" smtClean="0">
              <a:solidFill>
                <a:srgbClr val="002060"/>
              </a:solidFill>
              <a:latin typeface="Times New Roman" pitchFamily="18" charset="0"/>
              <a:cs typeface="Times New Roman" pitchFamily="18" charset="0"/>
            </a:endParaRPr>
          </a:p>
          <a:p>
            <a:pPr>
              <a:buFont typeface="Wingdings" pitchFamily="2" charset="2"/>
              <a:buChar char="q"/>
            </a:pPr>
            <a:r>
              <a:rPr lang="en-US" sz="2200" b="1" dirty="0" smtClean="0">
                <a:solidFill>
                  <a:srgbClr val="002060"/>
                </a:solidFill>
                <a:latin typeface="Times New Roman" pitchFamily="18" charset="0"/>
                <a:cs typeface="Times New Roman" pitchFamily="18" charset="0"/>
              </a:rPr>
              <a:t>Nature and Functions of Management – Importance </a:t>
            </a:r>
          </a:p>
          <a:p>
            <a:pPr>
              <a:buFont typeface="Wingdings" pitchFamily="2" charset="2"/>
              <a:buChar char="q"/>
            </a:pPr>
            <a:r>
              <a:rPr lang="en-US" sz="2200" b="1" dirty="0" smtClean="0">
                <a:solidFill>
                  <a:srgbClr val="002060"/>
                </a:solidFill>
                <a:latin typeface="Times New Roman" pitchFamily="18" charset="0"/>
                <a:cs typeface="Times New Roman" pitchFamily="18" charset="0"/>
              </a:rPr>
              <a:t>Definition</a:t>
            </a:r>
          </a:p>
          <a:p>
            <a:pPr>
              <a:buFont typeface="Wingdings" pitchFamily="2" charset="2"/>
              <a:buChar char="q"/>
            </a:pPr>
            <a:r>
              <a:rPr lang="en-US" sz="2200" b="1" dirty="0" smtClean="0">
                <a:solidFill>
                  <a:srgbClr val="002060"/>
                </a:solidFill>
                <a:latin typeface="Times New Roman" pitchFamily="18" charset="0"/>
                <a:cs typeface="Times New Roman" pitchFamily="18" charset="0"/>
              </a:rPr>
              <a:t>Management Functions</a:t>
            </a:r>
          </a:p>
          <a:p>
            <a:pPr>
              <a:buFont typeface="Wingdings" pitchFamily="2" charset="2"/>
              <a:buChar char="q"/>
            </a:pPr>
            <a:r>
              <a:rPr lang="en-US" sz="2200" b="1" dirty="0" smtClean="0">
                <a:solidFill>
                  <a:srgbClr val="002060"/>
                </a:solidFill>
                <a:latin typeface="Times New Roman" pitchFamily="18" charset="0"/>
                <a:cs typeface="Times New Roman" pitchFamily="18" charset="0"/>
              </a:rPr>
              <a:t>Levels of Management</a:t>
            </a:r>
          </a:p>
          <a:p>
            <a:pPr>
              <a:buFont typeface="Wingdings" pitchFamily="2" charset="2"/>
              <a:buChar char="q"/>
            </a:pPr>
            <a:r>
              <a:rPr lang="en-US" sz="2200" b="1" dirty="0" smtClean="0">
                <a:solidFill>
                  <a:srgbClr val="002060"/>
                </a:solidFill>
                <a:latin typeface="Times New Roman" pitchFamily="18" charset="0"/>
                <a:cs typeface="Times New Roman" pitchFamily="18" charset="0"/>
              </a:rPr>
              <a:t>Roles of Manager</a:t>
            </a:r>
          </a:p>
          <a:p>
            <a:pPr>
              <a:buFont typeface="Wingdings" pitchFamily="2" charset="2"/>
              <a:buChar char="q"/>
            </a:pPr>
            <a:r>
              <a:rPr lang="en-US" sz="2200" b="1" dirty="0" smtClean="0">
                <a:solidFill>
                  <a:srgbClr val="002060"/>
                </a:solidFill>
                <a:latin typeface="Times New Roman" pitchFamily="18" charset="0"/>
                <a:cs typeface="Times New Roman" pitchFamily="18" charset="0"/>
              </a:rPr>
              <a:t>Managerial Skills</a:t>
            </a:r>
          </a:p>
          <a:p>
            <a:pPr>
              <a:buFont typeface="Wingdings" pitchFamily="2" charset="2"/>
              <a:buChar char="q"/>
            </a:pPr>
            <a:r>
              <a:rPr lang="en-US" sz="2200" b="1" dirty="0" smtClean="0">
                <a:solidFill>
                  <a:srgbClr val="002060"/>
                </a:solidFill>
                <a:latin typeface="Times New Roman" pitchFamily="18" charset="0"/>
                <a:cs typeface="Times New Roman" pitchFamily="18" charset="0"/>
              </a:rPr>
              <a:t>Management &amp; Administration</a:t>
            </a:r>
          </a:p>
          <a:p>
            <a:pPr>
              <a:buFont typeface="Wingdings" pitchFamily="2" charset="2"/>
              <a:buChar char="q"/>
            </a:pPr>
            <a:r>
              <a:rPr lang="en-US" sz="2200" b="1" dirty="0" smtClean="0">
                <a:solidFill>
                  <a:srgbClr val="002060"/>
                </a:solidFill>
                <a:latin typeface="Times New Roman" pitchFamily="18" charset="0"/>
                <a:cs typeface="Times New Roman" pitchFamily="18" charset="0"/>
              </a:rPr>
              <a:t>Management as a Science, Art &amp; Profession</a:t>
            </a:r>
            <a:endParaRPr lang="en-US" sz="2200" b="1"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629785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anim calcmode="lin" valueType="num">
                                      <p:cBhvr additive="base">
                                        <p:cTn id="11"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anim calcmode="lin" valueType="num">
                                      <p:cBhvr additive="base">
                                        <p:cTn id="15"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anim calcmode="lin" valueType="num">
                                      <p:cBhvr additive="base">
                                        <p:cTn id="19"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anim calcmode="lin" valueType="num">
                                      <p:cBhvr additive="base">
                                        <p:cTn id="23"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8">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8">
                                            <p:txEl>
                                              <p:pRg st="5" end="5"/>
                                            </p:txEl>
                                          </p:spTgt>
                                        </p:tgtEl>
                                        <p:attrNameLst>
                                          <p:attrName>style.visibility</p:attrName>
                                        </p:attrNameLst>
                                      </p:cBhvr>
                                      <p:to>
                                        <p:strVal val="visible"/>
                                      </p:to>
                                    </p:set>
                                    <p:anim calcmode="lin" valueType="num">
                                      <p:cBhvr additive="base">
                                        <p:cTn id="27"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8">
                                            <p:txEl>
                                              <p:pRg st="5" end="5"/>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8">
                                            <p:txEl>
                                              <p:pRg st="6" end="6"/>
                                            </p:txEl>
                                          </p:spTgt>
                                        </p:tgtEl>
                                        <p:attrNameLst>
                                          <p:attrName>style.visibility</p:attrName>
                                        </p:attrNameLst>
                                      </p:cBhvr>
                                      <p:to>
                                        <p:strVal val="visible"/>
                                      </p:to>
                                    </p:set>
                                    <p:anim calcmode="lin" valueType="num">
                                      <p:cBhvr additive="base">
                                        <p:cTn id="31" dur="500" fill="hold"/>
                                        <p:tgtEl>
                                          <p:spTgt spid="8">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txEl>
                                              <p:pRg st="6" end="6"/>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8">
                                            <p:txEl>
                                              <p:pRg st="7" end="7"/>
                                            </p:txEl>
                                          </p:spTgt>
                                        </p:tgtEl>
                                        <p:attrNameLst>
                                          <p:attrName>style.visibility</p:attrName>
                                        </p:attrNameLst>
                                      </p:cBhvr>
                                      <p:to>
                                        <p:strVal val="visible"/>
                                      </p:to>
                                    </p:set>
                                    <p:anim calcmode="lin" valueType="num">
                                      <p:cBhvr additive="base">
                                        <p:cTn id="35" dur="500" fill="hold"/>
                                        <p:tgtEl>
                                          <p:spTgt spid="8">
                                            <p:txEl>
                                              <p:pRg st="7" end="7"/>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8">
                                            <p:txEl>
                                              <p:pRg st="7" end="7"/>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8">
                                            <p:txEl>
                                              <p:pRg st="8" end="8"/>
                                            </p:txEl>
                                          </p:spTgt>
                                        </p:tgtEl>
                                        <p:attrNameLst>
                                          <p:attrName>style.visibility</p:attrName>
                                        </p:attrNameLst>
                                      </p:cBhvr>
                                      <p:to>
                                        <p:strVal val="visible"/>
                                      </p:to>
                                    </p:set>
                                    <p:anim calcmode="lin" valueType="num">
                                      <p:cBhvr additive="base">
                                        <p:cTn id="39" dur="500" fill="hold"/>
                                        <p:tgtEl>
                                          <p:spTgt spid="8">
                                            <p:txEl>
                                              <p:pRg st="8" end="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8">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dirty="0" smtClean="0"/>
              <a:t>Department of ECE</a:t>
            </a:r>
            <a:endParaRPr lang="en-IN" dirty="0"/>
          </a:p>
        </p:txBody>
      </p:sp>
      <p:sp>
        <p:nvSpPr>
          <p:cNvPr id="4" name="Slide Number Placeholder 3"/>
          <p:cNvSpPr>
            <a:spLocks noGrp="1"/>
          </p:cNvSpPr>
          <p:nvPr>
            <p:ph type="sldNum" sz="quarter" idx="12"/>
          </p:nvPr>
        </p:nvSpPr>
        <p:spPr/>
        <p:txBody>
          <a:bodyPr/>
          <a:lstStyle/>
          <a:p>
            <a:fld id="{D0437036-596D-4E08-B26D-B8A0A9E8EA4F}" type="slidenum">
              <a:rPr lang="en-IN" smtClean="0"/>
              <a:pPr/>
              <a:t>54</a:t>
            </a:fld>
            <a:endParaRPr lang="en-IN"/>
          </a:p>
        </p:txBody>
      </p:sp>
      <p:sp>
        <p:nvSpPr>
          <p:cNvPr id="6" name="Content Placeholder 8"/>
          <p:cNvSpPr txBox="1">
            <a:spLocks/>
          </p:cNvSpPr>
          <p:nvPr/>
        </p:nvSpPr>
        <p:spPr>
          <a:xfrm>
            <a:off x="310021" y="1290050"/>
            <a:ext cx="5339218" cy="3670257"/>
          </a:xfrm>
          <a:prstGeom prst="rect">
            <a:avLst/>
          </a:prstGeom>
        </p:spPr>
        <p:style>
          <a:lnRef idx="1">
            <a:schemeClr val="accent4"/>
          </a:lnRef>
          <a:fillRef idx="2">
            <a:schemeClr val="accent4"/>
          </a:fillRef>
          <a:effectRef idx="1">
            <a:schemeClr val="accent4"/>
          </a:effectRef>
          <a:fontRef idx="minor">
            <a:schemeClr val="dk1"/>
          </a:fontRef>
        </p:style>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0" indent="0" algn="ctr">
              <a:buFont typeface="Arial" panose="020B0604020202020204" pitchFamily="34" charset="0"/>
              <a:buNone/>
            </a:pPr>
            <a:r>
              <a:rPr lang="en-US" b="1" dirty="0" smtClean="0">
                <a:solidFill>
                  <a:srgbClr val="C00000"/>
                </a:solidFill>
                <a:latin typeface="Times New Roman" pitchFamily="18" charset="0"/>
                <a:cs typeface="Times New Roman" pitchFamily="18" charset="0"/>
              </a:rPr>
              <a:t>Planning</a:t>
            </a:r>
            <a:endParaRPr lang="en-US" sz="2400" b="1" dirty="0" smtClean="0">
              <a:solidFill>
                <a:srgbClr val="002060"/>
              </a:solidFill>
            </a:endParaRPr>
          </a:p>
          <a:p>
            <a:pPr>
              <a:buFont typeface="Wingdings" pitchFamily="2" charset="2"/>
              <a:buChar char="q"/>
            </a:pPr>
            <a:r>
              <a:rPr lang="en-US" sz="2200" b="1" dirty="0" smtClean="0">
                <a:solidFill>
                  <a:srgbClr val="002060"/>
                </a:solidFill>
                <a:latin typeface="Times New Roman" pitchFamily="18" charset="0"/>
                <a:cs typeface="Times New Roman" pitchFamily="18" charset="0"/>
              </a:rPr>
              <a:t>Planning- Nature</a:t>
            </a:r>
          </a:p>
          <a:p>
            <a:pPr>
              <a:buFont typeface="Wingdings" pitchFamily="2" charset="2"/>
              <a:buChar char="q"/>
            </a:pPr>
            <a:r>
              <a:rPr lang="en-US" sz="2200" b="1" dirty="0" smtClean="0">
                <a:solidFill>
                  <a:srgbClr val="002060"/>
                </a:solidFill>
                <a:latin typeface="Times New Roman" pitchFamily="18" charset="0"/>
                <a:cs typeface="Times New Roman" pitchFamily="18" charset="0"/>
              </a:rPr>
              <a:t>Importance</a:t>
            </a:r>
          </a:p>
          <a:p>
            <a:pPr>
              <a:buFont typeface="Wingdings" pitchFamily="2" charset="2"/>
              <a:buChar char="q"/>
            </a:pPr>
            <a:r>
              <a:rPr lang="en-US" sz="2200" b="1" dirty="0" smtClean="0">
                <a:solidFill>
                  <a:srgbClr val="002060"/>
                </a:solidFill>
                <a:latin typeface="Times New Roman" pitchFamily="18" charset="0"/>
                <a:cs typeface="Times New Roman" pitchFamily="18" charset="0"/>
              </a:rPr>
              <a:t>Types, Steps and Limitations of Planning</a:t>
            </a:r>
          </a:p>
          <a:p>
            <a:pPr>
              <a:buFont typeface="Wingdings" pitchFamily="2" charset="2"/>
              <a:buChar char="q"/>
            </a:pPr>
            <a:r>
              <a:rPr lang="en-US" sz="2200" b="1" dirty="0" smtClean="0">
                <a:solidFill>
                  <a:srgbClr val="002060"/>
                </a:solidFill>
                <a:latin typeface="Times New Roman" pitchFamily="18" charset="0"/>
                <a:cs typeface="Times New Roman" pitchFamily="18" charset="0"/>
              </a:rPr>
              <a:t>Decision Making – Meaning</a:t>
            </a:r>
          </a:p>
          <a:p>
            <a:pPr>
              <a:buFont typeface="Wingdings" pitchFamily="2" charset="2"/>
              <a:buChar char="q"/>
            </a:pPr>
            <a:r>
              <a:rPr lang="en-US" sz="2200" b="1" dirty="0" smtClean="0">
                <a:solidFill>
                  <a:srgbClr val="002060"/>
                </a:solidFill>
                <a:latin typeface="Times New Roman" pitchFamily="18" charset="0"/>
                <a:cs typeface="Times New Roman" pitchFamily="18" charset="0"/>
              </a:rPr>
              <a:t>Types and Steps in Decision Making</a:t>
            </a:r>
            <a:endParaRPr lang="en-US" sz="2200" b="1"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2133666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 calcmode="lin" valueType="num">
                                      <p:cBhvr additive="base">
                                        <p:cTn id="2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 calcmode="lin" valueType="num">
                                      <p:cBhvr additive="base">
                                        <p:cTn id="2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dirty="0" smtClean="0"/>
              <a:t>Department of ECE</a:t>
            </a:r>
            <a:endParaRPr lang="en-IN" dirty="0"/>
          </a:p>
        </p:txBody>
      </p:sp>
      <p:sp>
        <p:nvSpPr>
          <p:cNvPr id="4" name="Slide Number Placeholder 3"/>
          <p:cNvSpPr>
            <a:spLocks noGrp="1"/>
          </p:cNvSpPr>
          <p:nvPr>
            <p:ph type="sldNum" sz="quarter" idx="12"/>
          </p:nvPr>
        </p:nvSpPr>
        <p:spPr/>
        <p:txBody>
          <a:bodyPr/>
          <a:lstStyle/>
          <a:p>
            <a:fld id="{D0437036-596D-4E08-B26D-B8A0A9E8EA4F}" type="slidenum">
              <a:rPr lang="en-IN" smtClean="0"/>
              <a:pPr/>
              <a:t>55</a:t>
            </a:fld>
            <a:endParaRPr lang="en-IN"/>
          </a:p>
        </p:txBody>
      </p:sp>
      <p:sp>
        <p:nvSpPr>
          <p:cNvPr id="6" name="Rectangle 5"/>
          <p:cNvSpPr/>
          <p:nvPr/>
        </p:nvSpPr>
        <p:spPr>
          <a:xfrm>
            <a:off x="0" y="1021396"/>
            <a:ext cx="12192000" cy="769441"/>
          </a:xfrm>
          <a:prstGeom prst="rect">
            <a:avLst/>
          </a:prstGeom>
        </p:spPr>
        <p:txBody>
          <a:bodyPr wrap="square">
            <a:spAutoFit/>
          </a:bodyPr>
          <a:lstStyle/>
          <a:p>
            <a:pPr algn="ctr"/>
            <a:r>
              <a:rPr lang="en-IN" sz="4400" b="1" u="sng" dirty="0" smtClean="0">
                <a:solidFill>
                  <a:srgbClr val="FF0000"/>
                </a:solidFill>
                <a:latin typeface="Times New Roman" pitchFamily="18" charset="0"/>
                <a:cs typeface="Times New Roman" pitchFamily="18" charset="0"/>
              </a:rPr>
              <a:t>Planning</a:t>
            </a:r>
          </a:p>
        </p:txBody>
      </p:sp>
      <p:sp>
        <p:nvSpPr>
          <p:cNvPr id="7" name="TextBox 6"/>
          <p:cNvSpPr txBox="1"/>
          <p:nvPr/>
        </p:nvSpPr>
        <p:spPr>
          <a:xfrm>
            <a:off x="583324" y="1039729"/>
            <a:ext cx="11177752" cy="4031873"/>
          </a:xfrm>
          <a:prstGeom prst="rect">
            <a:avLst/>
          </a:prstGeom>
          <a:noFill/>
        </p:spPr>
        <p:txBody>
          <a:bodyPr wrap="square" rtlCol="0">
            <a:spAutoFit/>
          </a:bodyPr>
          <a:lstStyle/>
          <a:p>
            <a:pPr algn="just"/>
            <a:endParaRPr lang="en-IN" sz="2800" b="1" dirty="0" smtClean="0">
              <a:solidFill>
                <a:srgbClr val="FF0000"/>
              </a:solidFill>
              <a:latin typeface="Times New Roman" pitchFamily="18" charset="0"/>
              <a:cs typeface="Times New Roman" pitchFamily="18" charset="0"/>
            </a:endParaRPr>
          </a:p>
          <a:p>
            <a:pPr algn="just"/>
            <a:r>
              <a:rPr lang="en-IN" sz="3200" b="1" dirty="0" smtClean="0">
                <a:solidFill>
                  <a:srgbClr val="FF0000"/>
                </a:solidFill>
                <a:latin typeface="Times New Roman" pitchFamily="18" charset="0"/>
                <a:cs typeface="Times New Roman" pitchFamily="18" charset="0"/>
              </a:rPr>
              <a:t>Definition:</a:t>
            </a:r>
          </a:p>
          <a:p>
            <a:pPr algn="just"/>
            <a:r>
              <a:rPr lang="en-IN" sz="2800" b="1" dirty="0" smtClean="0">
                <a:latin typeface="Times New Roman" pitchFamily="18" charset="0"/>
                <a:cs typeface="Times New Roman" pitchFamily="18" charset="0"/>
              </a:rPr>
              <a:t> A plan is a blueprint for action. It specifies </a:t>
            </a:r>
          </a:p>
          <a:p>
            <a:pPr marL="441325" indent="-441325" algn="just">
              <a:buFont typeface="Wingdings" pitchFamily="2" charset="2"/>
              <a:buChar char="Ø"/>
            </a:pPr>
            <a:r>
              <a:rPr lang="en-IN" sz="2800" dirty="0" smtClean="0">
                <a:latin typeface="Times New Roman" pitchFamily="18" charset="0"/>
                <a:cs typeface="Times New Roman" pitchFamily="18" charset="0"/>
              </a:rPr>
              <a:t> Resource allocations </a:t>
            </a:r>
          </a:p>
          <a:p>
            <a:pPr marL="441325" indent="-441325" algn="just">
              <a:buFont typeface="Wingdings" pitchFamily="2" charset="2"/>
              <a:buChar char="Ø"/>
            </a:pPr>
            <a:r>
              <a:rPr lang="en-IN" sz="2800" dirty="0" smtClean="0">
                <a:latin typeface="Times New Roman" pitchFamily="18" charset="0"/>
                <a:cs typeface="Times New Roman" pitchFamily="18" charset="0"/>
              </a:rPr>
              <a:t> Schedules </a:t>
            </a:r>
          </a:p>
          <a:p>
            <a:pPr marL="441325" indent="-441325" algn="just">
              <a:buFont typeface="Wingdings" pitchFamily="2" charset="2"/>
              <a:buChar char="Ø"/>
            </a:pPr>
            <a:r>
              <a:rPr lang="en-IN" sz="2800" dirty="0" smtClean="0">
                <a:latin typeface="Times New Roman" pitchFamily="18" charset="0"/>
                <a:cs typeface="Times New Roman" pitchFamily="18" charset="0"/>
              </a:rPr>
              <a:t> Actions necessary for attaining goals </a:t>
            </a:r>
          </a:p>
          <a:p>
            <a:pPr algn="just">
              <a:lnSpc>
                <a:spcPct val="150000"/>
              </a:lnSpc>
              <a:buFont typeface="Wingdings" pitchFamily="2" charset="2"/>
              <a:buChar char="Ø"/>
            </a:pPr>
            <a:endParaRPr lang="en-IN" sz="2800" dirty="0" smtClean="0">
              <a:latin typeface="Times New Roman" pitchFamily="18" charset="0"/>
              <a:cs typeface="Times New Roman" pitchFamily="18" charset="0"/>
            </a:endParaRPr>
          </a:p>
          <a:p>
            <a:pPr marL="514350" indent="-514350" algn="just">
              <a:lnSpc>
                <a:spcPct val="150000"/>
              </a:lnSpc>
            </a:pPr>
            <a:endParaRPr lang="en-IN" sz="2800" dirty="0">
              <a:latin typeface="Times New Roman" pitchFamily="18" charset="0"/>
              <a:cs typeface="Times New Roman" pitchFamily="18" charset="0"/>
            </a:endParaRPr>
          </a:p>
        </p:txBody>
      </p:sp>
      <p:sp>
        <p:nvSpPr>
          <p:cNvPr id="8" name="TextBox 7"/>
          <p:cNvSpPr txBox="1"/>
          <p:nvPr/>
        </p:nvSpPr>
        <p:spPr>
          <a:xfrm>
            <a:off x="304058" y="4064666"/>
            <a:ext cx="11670824" cy="2462213"/>
          </a:xfrm>
          <a:prstGeom prst="rect">
            <a:avLst/>
          </a:prstGeom>
          <a:noFill/>
        </p:spPr>
        <p:txBody>
          <a:bodyPr wrap="square" rtlCol="0">
            <a:spAutoFit/>
          </a:bodyPr>
          <a:lstStyle/>
          <a:p>
            <a:r>
              <a:rPr lang="en-IN" sz="2800" dirty="0">
                <a:solidFill>
                  <a:srgbClr val="0070C0"/>
                </a:solidFill>
                <a:latin typeface="Times New Roman" pitchFamily="18" charset="0"/>
                <a:cs typeface="Times New Roman" pitchFamily="18" charset="0"/>
              </a:rPr>
              <a:t>“Planning is deciding in advance what is to be done. It includes the selection of objectives, policies, procedures and </a:t>
            </a:r>
            <a:r>
              <a:rPr lang="en-IN" sz="2800" dirty="0" err="1">
                <a:solidFill>
                  <a:srgbClr val="0070C0"/>
                </a:solidFill>
                <a:latin typeface="Times New Roman" pitchFamily="18" charset="0"/>
                <a:cs typeface="Times New Roman" pitchFamily="18" charset="0"/>
              </a:rPr>
              <a:t>programes</a:t>
            </a:r>
            <a:r>
              <a:rPr lang="en-IN" sz="2800" dirty="0">
                <a:solidFill>
                  <a:srgbClr val="0070C0"/>
                </a:solidFill>
                <a:latin typeface="Times New Roman" pitchFamily="18" charset="0"/>
                <a:cs typeface="Times New Roman" pitchFamily="18" charset="0"/>
              </a:rPr>
              <a:t> from alternatives.” </a:t>
            </a:r>
            <a:r>
              <a:rPr lang="en-IN" sz="2800" dirty="0">
                <a:latin typeface="Times New Roman" pitchFamily="18" charset="0"/>
                <a:cs typeface="Times New Roman" pitchFamily="18" charset="0"/>
              </a:rPr>
              <a:t>-M. L. </a:t>
            </a:r>
            <a:r>
              <a:rPr lang="en-IN" sz="2800" dirty="0" smtClean="0">
                <a:latin typeface="Times New Roman" pitchFamily="18" charset="0"/>
                <a:cs typeface="Times New Roman" pitchFamily="18" charset="0"/>
              </a:rPr>
              <a:t>Harley</a:t>
            </a:r>
          </a:p>
          <a:p>
            <a:endParaRPr lang="en-US" sz="2800" dirty="0">
              <a:latin typeface="Times New Roman" pitchFamily="18" charset="0"/>
              <a:cs typeface="Times New Roman" pitchFamily="18" charset="0"/>
            </a:endParaRPr>
          </a:p>
          <a:p>
            <a:r>
              <a:rPr lang="en-IN" sz="2800" dirty="0">
                <a:latin typeface="Times New Roman" pitchFamily="18" charset="0"/>
                <a:cs typeface="Times New Roman" pitchFamily="18" charset="0"/>
              </a:rPr>
              <a:t>“</a:t>
            </a:r>
            <a:r>
              <a:rPr lang="en-IN" sz="2800" dirty="0">
                <a:solidFill>
                  <a:srgbClr val="C00000"/>
                </a:solidFill>
                <a:latin typeface="Times New Roman" pitchFamily="18" charset="0"/>
                <a:cs typeface="Times New Roman" pitchFamily="18" charset="0"/>
              </a:rPr>
              <a:t>Planning is decision making in anticipation</a:t>
            </a:r>
            <a:r>
              <a:rPr lang="en-IN" sz="2800" dirty="0">
                <a:latin typeface="Times New Roman" pitchFamily="18" charset="0"/>
                <a:cs typeface="Times New Roman" pitchFamily="18" charset="0"/>
              </a:rPr>
              <a:t>.” -R.L. </a:t>
            </a:r>
            <a:r>
              <a:rPr lang="en-IN" sz="2800" dirty="0" err="1">
                <a:latin typeface="Times New Roman" pitchFamily="18" charset="0"/>
                <a:cs typeface="Times New Roman" pitchFamily="18" charset="0"/>
              </a:rPr>
              <a:t>Ackoff</a:t>
            </a:r>
            <a:r>
              <a:rPr lang="en-IN" sz="2800" dirty="0">
                <a:latin typeface="Times New Roman" pitchFamily="18" charset="0"/>
                <a:cs typeface="Times New Roman" pitchFamily="18" charset="0"/>
              </a:rPr>
              <a:t>.</a:t>
            </a:r>
            <a:endParaRPr lang="en-US" sz="2800" dirty="0">
              <a:latin typeface="Times New Roman" pitchFamily="18" charset="0"/>
              <a:cs typeface="Times New Roman" pitchFamily="18" charset="0"/>
            </a:endParaRPr>
          </a:p>
          <a:p>
            <a:pPr algn="just">
              <a:lnSpc>
                <a:spcPct val="150000"/>
              </a:lnSpc>
            </a:pPr>
            <a:endParaRPr lang="en-US" sz="2800"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dirty="0" smtClean="0"/>
              <a:t>Department of ECE</a:t>
            </a:r>
            <a:endParaRPr lang="en-IN" dirty="0"/>
          </a:p>
        </p:txBody>
      </p:sp>
      <p:sp>
        <p:nvSpPr>
          <p:cNvPr id="4" name="Slide Number Placeholder 3"/>
          <p:cNvSpPr>
            <a:spLocks noGrp="1"/>
          </p:cNvSpPr>
          <p:nvPr>
            <p:ph type="sldNum" sz="quarter" idx="12"/>
          </p:nvPr>
        </p:nvSpPr>
        <p:spPr/>
        <p:txBody>
          <a:bodyPr/>
          <a:lstStyle/>
          <a:p>
            <a:fld id="{D0437036-596D-4E08-B26D-B8A0A9E8EA4F}" type="slidenum">
              <a:rPr lang="en-IN" smtClean="0"/>
              <a:pPr/>
              <a:t>56</a:t>
            </a:fld>
            <a:endParaRPr lang="en-IN"/>
          </a:p>
        </p:txBody>
      </p:sp>
      <p:sp>
        <p:nvSpPr>
          <p:cNvPr id="7" name="TextBox 6"/>
          <p:cNvSpPr txBox="1"/>
          <p:nvPr/>
        </p:nvSpPr>
        <p:spPr>
          <a:xfrm>
            <a:off x="351328" y="1538894"/>
            <a:ext cx="11736285" cy="5078313"/>
          </a:xfrm>
          <a:prstGeom prst="rect">
            <a:avLst/>
          </a:prstGeom>
          <a:noFill/>
        </p:spPr>
        <p:txBody>
          <a:bodyPr wrap="square" rtlCol="0">
            <a:spAutoFit/>
          </a:bodyPr>
          <a:lstStyle/>
          <a:p>
            <a:pPr marL="342900" indent="-342900" algn="just">
              <a:lnSpc>
                <a:spcPct val="150000"/>
              </a:lnSpc>
              <a:buFont typeface="Wingdings" pitchFamily="2" charset="2"/>
              <a:buChar char="q"/>
            </a:pPr>
            <a:r>
              <a:rPr lang="en-IN" sz="2400" dirty="0">
                <a:latin typeface="Times New Roman" pitchFamily="18" charset="0"/>
                <a:cs typeface="Times New Roman" pitchFamily="18" charset="0"/>
              </a:rPr>
              <a:t>Planning is the beginning of the process of management.</a:t>
            </a:r>
          </a:p>
          <a:p>
            <a:pPr marL="342900" indent="-342900" algn="just">
              <a:lnSpc>
                <a:spcPct val="150000"/>
              </a:lnSpc>
              <a:buFont typeface="Wingdings" pitchFamily="2" charset="2"/>
              <a:buChar char="q"/>
            </a:pPr>
            <a:r>
              <a:rPr lang="en-IN" sz="2400" dirty="0">
                <a:latin typeface="Times New Roman" pitchFamily="18" charset="0"/>
                <a:cs typeface="Times New Roman" pitchFamily="18" charset="0"/>
              </a:rPr>
              <a:t>Planning follows the systems approach	</a:t>
            </a:r>
          </a:p>
          <a:p>
            <a:pPr marL="1257300" lvl="2" indent="-342900" algn="just">
              <a:buFont typeface="Wingdings" pitchFamily="2" charset="2"/>
              <a:buChar char="q"/>
            </a:pPr>
            <a:r>
              <a:rPr lang="en-IN" sz="2400" dirty="0">
                <a:latin typeface="Times New Roman" pitchFamily="18" charset="0"/>
                <a:cs typeface="Times New Roman" pitchFamily="18" charset="0"/>
              </a:rPr>
              <a:t>Environmental sub-system</a:t>
            </a:r>
          </a:p>
          <a:p>
            <a:pPr marL="1257300" lvl="2" indent="-342900" algn="just">
              <a:buFont typeface="Wingdings" pitchFamily="2" charset="2"/>
              <a:buChar char="q"/>
            </a:pPr>
            <a:r>
              <a:rPr lang="en-IN" sz="2400" dirty="0">
                <a:latin typeface="Times New Roman" pitchFamily="18" charset="0"/>
                <a:cs typeface="Times New Roman" pitchFamily="18" charset="0"/>
              </a:rPr>
              <a:t>Competitive sub-system</a:t>
            </a:r>
          </a:p>
          <a:p>
            <a:pPr marL="1257300" lvl="2" indent="-342900" algn="just">
              <a:buFont typeface="Wingdings" pitchFamily="2" charset="2"/>
              <a:buChar char="q"/>
            </a:pPr>
            <a:r>
              <a:rPr lang="en-IN" sz="2400" dirty="0">
                <a:latin typeface="Times New Roman" pitchFamily="18" charset="0"/>
                <a:cs typeface="Times New Roman" pitchFamily="18" charset="0"/>
              </a:rPr>
              <a:t>Internal sub-system	</a:t>
            </a:r>
          </a:p>
          <a:p>
            <a:pPr marL="342900" lvl="2" indent="-342900" algn="just">
              <a:lnSpc>
                <a:spcPct val="150000"/>
              </a:lnSpc>
              <a:buFont typeface="Wingdings" pitchFamily="2" charset="2"/>
              <a:buChar char="q"/>
            </a:pPr>
            <a:r>
              <a:rPr lang="en-IN" sz="2400" dirty="0">
                <a:latin typeface="Times New Roman" pitchFamily="18" charset="0"/>
                <a:cs typeface="Times New Roman" pitchFamily="18" charset="0"/>
              </a:rPr>
              <a:t>Planning is an intellectual process</a:t>
            </a:r>
          </a:p>
          <a:p>
            <a:pPr marL="342900" lvl="2" indent="-342900" algn="just">
              <a:lnSpc>
                <a:spcPct val="150000"/>
              </a:lnSpc>
              <a:buFont typeface="Wingdings" pitchFamily="2" charset="2"/>
              <a:buChar char="q"/>
            </a:pPr>
            <a:r>
              <a:rPr lang="en-IN" sz="2400" dirty="0">
                <a:latin typeface="Times New Roman" pitchFamily="18" charset="0"/>
                <a:cs typeface="Times New Roman" pitchFamily="18" charset="0"/>
              </a:rPr>
              <a:t>Planning is decision </a:t>
            </a:r>
            <a:r>
              <a:rPr lang="en-IN" sz="2400" dirty="0" smtClean="0">
                <a:latin typeface="Times New Roman" pitchFamily="18" charset="0"/>
                <a:cs typeface="Times New Roman" pitchFamily="18" charset="0"/>
              </a:rPr>
              <a:t>making</a:t>
            </a:r>
          </a:p>
          <a:p>
            <a:pPr marL="342900" lvl="2" indent="-342900" algn="just">
              <a:lnSpc>
                <a:spcPct val="150000"/>
              </a:lnSpc>
              <a:buFont typeface="Wingdings" pitchFamily="2" charset="2"/>
              <a:buChar char="q"/>
            </a:pPr>
            <a:r>
              <a:rPr lang="en-IN" sz="2400" dirty="0">
                <a:latin typeface="Times New Roman" pitchFamily="18" charset="0"/>
                <a:cs typeface="Times New Roman" pitchFamily="18" charset="0"/>
              </a:rPr>
              <a:t>Planning is a continuous process</a:t>
            </a:r>
          </a:p>
          <a:p>
            <a:pPr marL="342900" lvl="2" indent="-342900" algn="just">
              <a:lnSpc>
                <a:spcPct val="150000"/>
              </a:lnSpc>
              <a:buFont typeface="Wingdings" pitchFamily="2" charset="2"/>
              <a:buChar char="q"/>
            </a:pPr>
            <a:r>
              <a:rPr lang="en-IN" sz="2400" dirty="0">
                <a:latin typeface="Times New Roman" pitchFamily="18" charset="0"/>
                <a:cs typeface="Times New Roman" pitchFamily="18" charset="0"/>
              </a:rPr>
              <a:t>Planning must be flexible</a:t>
            </a:r>
          </a:p>
          <a:p>
            <a:pPr marL="342900" lvl="2" indent="-342900" algn="just">
              <a:lnSpc>
                <a:spcPct val="150000"/>
              </a:lnSpc>
              <a:buFont typeface="Wingdings" pitchFamily="2" charset="2"/>
              <a:buChar char="q"/>
            </a:pPr>
            <a:r>
              <a:rPr lang="en-IN" sz="2400" dirty="0">
                <a:latin typeface="Times New Roman" pitchFamily="18" charset="0"/>
                <a:cs typeface="Times New Roman" pitchFamily="18" charset="0"/>
              </a:rPr>
              <a:t>Planning is all </a:t>
            </a:r>
            <a:r>
              <a:rPr lang="en-IN" sz="2400" dirty="0" smtClean="0">
                <a:latin typeface="Times New Roman" pitchFamily="18" charset="0"/>
                <a:cs typeface="Times New Roman" pitchFamily="18" charset="0"/>
              </a:rPr>
              <a:t>pervasive</a:t>
            </a:r>
            <a:endParaRPr lang="en-US" sz="2800" dirty="0"/>
          </a:p>
        </p:txBody>
      </p:sp>
      <p:sp>
        <p:nvSpPr>
          <p:cNvPr id="5" name="Rectangle 4"/>
          <p:cNvSpPr/>
          <p:nvPr/>
        </p:nvSpPr>
        <p:spPr>
          <a:xfrm>
            <a:off x="351329" y="1003363"/>
            <a:ext cx="5623584"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US" sz="3200" b="1" dirty="0">
                <a:solidFill>
                  <a:srgbClr val="FF0000"/>
                </a:solidFill>
                <a:latin typeface="Times New Roman" pitchFamily="18" charset="0"/>
                <a:cs typeface="Times New Roman" pitchFamily="18" charset="0"/>
              </a:rPr>
              <a:t>Nature </a:t>
            </a:r>
            <a:r>
              <a:rPr lang="en-IN" sz="3200" b="1" dirty="0" smtClean="0">
                <a:solidFill>
                  <a:srgbClr val="FF0000"/>
                </a:solidFill>
                <a:latin typeface="Times New Roman" pitchFamily="18" charset="0"/>
                <a:cs typeface="Times New Roman" pitchFamily="18" charset="0"/>
              </a:rPr>
              <a:t>of </a:t>
            </a:r>
            <a:r>
              <a:rPr lang="en-IN" sz="3200" b="1" dirty="0">
                <a:solidFill>
                  <a:srgbClr val="FF0000"/>
                </a:solidFill>
                <a:latin typeface="Times New Roman" pitchFamily="18" charset="0"/>
                <a:cs typeface="Times New Roman" pitchFamily="18" charset="0"/>
              </a:rPr>
              <a:t>Planning</a:t>
            </a:r>
          </a:p>
        </p:txBody>
      </p:sp>
      <p:sp>
        <p:nvSpPr>
          <p:cNvPr id="11" name="TextBox 10"/>
          <p:cNvSpPr txBox="1"/>
          <p:nvPr/>
        </p:nvSpPr>
        <p:spPr>
          <a:xfrm>
            <a:off x="6526058" y="2635441"/>
            <a:ext cx="5254371" cy="1631216"/>
          </a:xfrm>
          <a:prstGeom prst="rect">
            <a:avLst/>
          </a:prstGeom>
          <a:noFill/>
        </p:spPr>
        <p:txBody>
          <a:bodyPr wrap="square" rtlCol="0">
            <a:spAutoFit/>
          </a:bodyPr>
          <a:lstStyle/>
          <a:p>
            <a:r>
              <a:rPr lang="en-US" sz="2800" b="1" dirty="0">
                <a:latin typeface="Times New Roman" pitchFamily="18" charset="0"/>
                <a:cs typeface="Times New Roman" pitchFamily="18" charset="0"/>
              </a:rPr>
              <a:t>Various levels of planning</a:t>
            </a:r>
          </a:p>
          <a:p>
            <a:pPr marL="342900" indent="-342900">
              <a:buFont typeface="Arial" pitchFamily="34" charset="0"/>
              <a:buChar char="•"/>
            </a:pPr>
            <a:r>
              <a:rPr lang="en-US" sz="2400" dirty="0">
                <a:latin typeface="Times New Roman" pitchFamily="18" charset="0"/>
                <a:cs typeface="Times New Roman" pitchFamily="18" charset="0"/>
              </a:rPr>
              <a:t>Strategic Planning</a:t>
            </a:r>
          </a:p>
          <a:p>
            <a:pPr marL="342900" indent="-342900">
              <a:buFont typeface="Arial" pitchFamily="34" charset="0"/>
              <a:buChar char="•"/>
            </a:pPr>
            <a:r>
              <a:rPr lang="en-US" sz="2400" dirty="0">
                <a:latin typeface="Times New Roman" pitchFamily="18" charset="0"/>
                <a:cs typeface="Times New Roman" pitchFamily="18" charset="0"/>
              </a:rPr>
              <a:t>Tactical Planning</a:t>
            </a:r>
          </a:p>
          <a:p>
            <a:pPr marL="342900" indent="-342900">
              <a:buFont typeface="Arial" pitchFamily="34" charset="0"/>
              <a:buChar char="•"/>
            </a:pPr>
            <a:r>
              <a:rPr lang="en-US" sz="2400" dirty="0">
                <a:latin typeface="Times New Roman" pitchFamily="18" charset="0"/>
                <a:cs typeface="Times New Roman" pitchFamily="18" charset="0"/>
              </a:rPr>
              <a:t>Contingency Planning</a:t>
            </a:r>
          </a:p>
        </p:txBody>
      </p:sp>
    </p:spTree>
    <p:extLst>
      <p:ext uri="{BB962C8B-B14F-4D97-AF65-F5344CB8AC3E}">
        <p14:creationId xmlns:p14="http://schemas.microsoft.com/office/powerpoint/2010/main" val="3361789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 calcmode="lin" valueType="num">
                                      <p:cBhvr additive="base">
                                        <p:cTn id="1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anim calcmode="lin" valueType="num">
                                      <p:cBhvr additive="base">
                                        <p:cTn id="2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anim calcmode="lin" valueType="num">
                                      <p:cBhvr additive="base">
                                        <p:cTn id="2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
                                            <p:txEl>
                                              <p:pRg st="5" end="5"/>
                                            </p:txEl>
                                          </p:spTgt>
                                        </p:tgtEl>
                                        <p:attrNameLst>
                                          <p:attrName>style.visibility</p:attrName>
                                        </p:attrNameLst>
                                      </p:cBhvr>
                                      <p:to>
                                        <p:strVal val="visible"/>
                                      </p:to>
                                    </p:set>
                                    <p:anim calcmode="lin" valueType="num">
                                      <p:cBhvr additive="base">
                                        <p:cTn id="31"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7">
                                            <p:txEl>
                                              <p:pRg st="6" end="6"/>
                                            </p:txEl>
                                          </p:spTgt>
                                        </p:tgtEl>
                                        <p:attrNameLst>
                                          <p:attrName>style.visibility</p:attrName>
                                        </p:attrNameLst>
                                      </p:cBhvr>
                                      <p:to>
                                        <p:strVal val="visible"/>
                                      </p:to>
                                    </p:set>
                                    <p:anim calcmode="lin" valueType="num">
                                      <p:cBhvr additive="base">
                                        <p:cTn id="37"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7">
                                            <p:txEl>
                                              <p:pRg st="7" end="7"/>
                                            </p:txEl>
                                          </p:spTgt>
                                        </p:tgtEl>
                                        <p:attrNameLst>
                                          <p:attrName>style.visibility</p:attrName>
                                        </p:attrNameLst>
                                      </p:cBhvr>
                                      <p:to>
                                        <p:strVal val="visible"/>
                                      </p:to>
                                    </p:set>
                                    <p:anim calcmode="lin" valueType="num">
                                      <p:cBhvr additive="base">
                                        <p:cTn id="43"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7">
                                            <p:txEl>
                                              <p:pRg st="8" end="8"/>
                                            </p:txEl>
                                          </p:spTgt>
                                        </p:tgtEl>
                                        <p:attrNameLst>
                                          <p:attrName>style.visibility</p:attrName>
                                        </p:attrNameLst>
                                      </p:cBhvr>
                                      <p:to>
                                        <p:strVal val="visible"/>
                                      </p:to>
                                    </p:set>
                                    <p:anim calcmode="lin" valueType="num">
                                      <p:cBhvr additive="base">
                                        <p:cTn id="49"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7">
                                            <p:txEl>
                                              <p:pRg st="9" end="9"/>
                                            </p:txEl>
                                          </p:spTgt>
                                        </p:tgtEl>
                                        <p:attrNameLst>
                                          <p:attrName>style.visibility</p:attrName>
                                        </p:attrNameLst>
                                      </p:cBhvr>
                                      <p:to>
                                        <p:strVal val="visible"/>
                                      </p:to>
                                    </p:set>
                                    <p:anim calcmode="lin" valueType="num">
                                      <p:cBhvr additive="base">
                                        <p:cTn id="55" dur="500" fill="hold"/>
                                        <p:tgtEl>
                                          <p:spTgt spid="7">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7">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dirty="0" smtClean="0"/>
              <a:t>Department of ECE</a:t>
            </a:r>
            <a:endParaRPr lang="en-IN" dirty="0"/>
          </a:p>
        </p:txBody>
      </p:sp>
      <p:sp>
        <p:nvSpPr>
          <p:cNvPr id="4" name="Slide Number Placeholder 3"/>
          <p:cNvSpPr>
            <a:spLocks noGrp="1"/>
          </p:cNvSpPr>
          <p:nvPr>
            <p:ph type="sldNum" sz="quarter" idx="12"/>
          </p:nvPr>
        </p:nvSpPr>
        <p:spPr/>
        <p:txBody>
          <a:bodyPr/>
          <a:lstStyle/>
          <a:p>
            <a:fld id="{D0437036-596D-4E08-B26D-B8A0A9E8EA4F}" type="slidenum">
              <a:rPr lang="en-IN" smtClean="0"/>
              <a:pPr/>
              <a:t>57</a:t>
            </a:fld>
            <a:endParaRPr lang="en-IN"/>
          </a:p>
        </p:txBody>
      </p:sp>
      <p:sp>
        <p:nvSpPr>
          <p:cNvPr id="7" name="TextBox 6"/>
          <p:cNvSpPr txBox="1"/>
          <p:nvPr/>
        </p:nvSpPr>
        <p:spPr>
          <a:xfrm>
            <a:off x="351325" y="1649820"/>
            <a:ext cx="11736285" cy="3323987"/>
          </a:xfrm>
          <a:prstGeom prst="rect">
            <a:avLst/>
          </a:prstGeom>
          <a:noFill/>
        </p:spPr>
        <p:txBody>
          <a:bodyPr wrap="square" rtlCol="0">
            <a:spAutoFit/>
          </a:bodyPr>
          <a:lstStyle/>
          <a:p>
            <a:pPr marL="514350" indent="-514350" algn="just">
              <a:lnSpc>
                <a:spcPct val="150000"/>
              </a:lnSpc>
              <a:buAutoNum type="arabicParenR"/>
            </a:pPr>
            <a:r>
              <a:rPr lang="en-US" sz="2800" dirty="0">
                <a:latin typeface="Times New Roman" pitchFamily="18" charset="0"/>
                <a:cs typeface="Times New Roman" pitchFamily="18" charset="0"/>
              </a:rPr>
              <a:t>Minimizes risk of uncertainty. </a:t>
            </a:r>
          </a:p>
          <a:p>
            <a:pPr marL="514350" indent="-514350" algn="just">
              <a:lnSpc>
                <a:spcPct val="150000"/>
              </a:lnSpc>
              <a:buAutoNum type="arabicParenR"/>
            </a:pPr>
            <a:r>
              <a:rPr lang="en-US" sz="2800" dirty="0">
                <a:latin typeface="Times New Roman" pitchFamily="18" charset="0"/>
                <a:cs typeface="Times New Roman" pitchFamily="18" charset="0"/>
              </a:rPr>
              <a:t>Leads to success. </a:t>
            </a:r>
          </a:p>
          <a:p>
            <a:pPr marL="514350" indent="-514350" algn="just">
              <a:lnSpc>
                <a:spcPct val="150000"/>
              </a:lnSpc>
              <a:buAutoNum type="arabicParenR"/>
            </a:pPr>
            <a:r>
              <a:rPr lang="en-US" sz="2800" dirty="0">
                <a:latin typeface="Times New Roman" pitchFamily="18" charset="0"/>
                <a:cs typeface="Times New Roman" pitchFamily="18" charset="0"/>
              </a:rPr>
              <a:t>Focuses attention on the organization‘s goals. </a:t>
            </a:r>
          </a:p>
          <a:p>
            <a:pPr marL="514350" indent="-514350" algn="just">
              <a:lnSpc>
                <a:spcPct val="150000"/>
              </a:lnSpc>
              <a:buAutoNum type="arabicParenR"/>
            </a:pPr>
            <a:r>
              <a:rPr lang="en-US" sz="2800" dirty="0">
                <a:latin typeface="Times New Roman" pitchFamily="18" charset="0"/>
                <a:cs typeface="Times New Roman" pitchFamily="18" charset="0"/>
              </a:rPr>
              <a:t>Facilitates control and trains executives</a:t>
            </a:r>
            <a:r>
              <a:rPr lang="en-US" sz="2800" dirty="0" smtClean="0"/>
              <a:t>.</a:t>
            </a:r>
          </a:p>
          <a:p>
            <a:pPr marL="514350" indent="-514350" algn="just">
              <a:lnSpc>
                <a:spcPct val="150000"/>
              </a:lnSpc>
              <a:buAutoNum type="arabicParenR"/>
            </a:pPr>
            <a:r>
              <a:rPr lang="en-US" sz="2800" dirty="0">
                <a:latin typeface="Times New Roman" pitchFamily="18" charset="0"/>
                <a:cs typeface="Times New Roman" pitchFamily="18" charset="0"/>
              </a:rPr>
              <a:t>Planning trains executives</a:t>
            </a:r>
          </a:p>
        </p:txBody>
      </p:sp>
      <p:sp>
        <p:nvSpPr>
          <p:cNvPr id="5" name="Rectangle 4"/>
          <p:cNvSpPr/>
          <p:nvPr/>
        </p:nvSpPr>
        <p:spPr>
          <a:xfrm>
            <a:off x="351329" y="1103571"/>
            <a:ext cx="11260298"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US" sz="3200" b="1" dirty="0" smtClean="0">
                <a:solidFill>
                  <a:srgbClr val="FF0000"/>
                </a:solidFill>
                <a:latin typeface="Times New Roman" pitchFamily="18" charset="0"/>
                <a:cs typeface="Times New Roman" pitchFamily="18" charset="0"/>
              </a:rPr>
              <a:t>Importance and Purpose of Planning Process</a:t>
            </a:r>
            <a:endParaRPr lang="en-IN" sz="3200" b="1" dirty="0">
              <a:solidFill>
                <a:srgbClr val="FF0000"/>
              </a:solidFill>
              <a:latin typeface="Times New Roman" pitchFamily="18" charset="0"/>
              <a:cs typeface="Times New Roman" pitchFamily="18" charset="0"/>
            </a:endParaRPr>
          </a:p>
        </p:txBody>
      </p:sp>
      <p:sp>
        <p:nvSpPr>
          <p:cNvPr id="8" name="TextBox 7"/>
          <p:cNvSpPr txBox="1"/>
          <p:nvPr/>
        </p:nvSpPr>
        <p:spPr>
          <a:xfrm>
            <a:off x="6219467" y="4132719"/>
            <a:ext cx="6596438" cy="2677656"/>
          </a:xfrm>
          <a:prstGeom prst="rect">
            <a:avLst/>
          </a:prstGeom>
          <a:noFill/>
        </p:spPr>
        <p:txBody>
          <a:bodyPr wrap="square" rtlCol="0">
            <a:spAutoFit/>
          </a:bodyPr>
          <a:lstStyle/>
          <a:p>
            <a:pPr marL="514350" indent="-514350" algn="just">
              <a:lnSpc>
                <a:spcPct val="150000"/>
              </a:lnSpc>
              <a:buFont typeface="+mj-lt"/>
              <a:buAutoNum type="arabicParenR" startAt="6"/>
            </a:pPr>
            <a:r>
              <a:rPr lang="en-US" sz="2800" dirty="0" smtClean="0">
                <a:latin typeface="Times New Roman" pitchFamily="18" charset="0"/>
                <a:cs typeface="Times New Roman" pitchFamily="18" charset="0"/>
              </a:rPr>
              <a:t>Ensures co-ordination</a:t>
            </a:r>
          </a:p>
          <a:p>
            <a:pPr marL="514350" indent="-514350" algn="just">
              <a:lnSpc>
                <a:spcPct val="150000"/>
              </a:lnSpc>
              <a:buAutoNum type="arabicParenR" startAt="6"/>
            </a:pPr>
            <a:r>
              <a:rPr lang="en-US" sz="2800" dirty="0" smtClean="0">
                <a:latin typeface="Times New Roman" pitchFamily="18" charset="0"/>
                <a:cs typeface="Times New Roman" pitchFamily="18" charset="0"/>
              </a:rPr>
              <a:t>Encourages innovation and creativity</a:t>
            </a:r>
          </a:p>
          <a:p>
            <a:pPr marL="514350" indent="-514350" algn="just">
              <a:lnSpc>
                <a:spcPct val="150000"/>
              </a:lnSpc>
              <a:buAutoNum type="arabicParenR" startAt="6"/>
            </a:pPr>
            <a:r>
              <a:rPr lang="en-US" sz="2800" dirty="0" smtClean="0">
                <a:latin typeface="Times New Roman" pitchFamily="18" charset="0"/>
                <a:cs typeface="Times New Roman" pitchFamily="18" charset="0"/>
              </a:rPr>
              <a:t>Helps in decision making</a:t>
            </a:r>
          </a:p>
          <a:p>
            <a:pPr marL="514350" indent="-514350" algn="just">
              <a:lnSpc>
                <a:spcPct val="150000"/>
              </a:lnSpc>
              <a:buAutoNum type="arabicParenR" startAt="6"/>
            </a:pPr>
            <a:r>
              <a:rPr lang="en-US" sz="2800" dirty="0" smtClean="0">
                <a:latin typeface="Times New Roman" pitchFamily="18" charset="0"/>
                <a:cs typeface="Times New Roman" pitchFamily="18" charset="0"/>
              </a:rPr>
              <a:t>Improves morale (team spirit)  </a:t>
            </a:r>
            <a:endParaRPr lang="en-US" sz="2800" dirty="0">
              <a:latin typeface="Times New Roman" pitchFamily="18" charset="0"/>
              <a:cs typeface="Times New Roman" pitchFamily="18" charset="0"/>
            </a:endParaRPr>
          </a:p>
        </p:txBody>
      </p:sp>
    </p:spTree>
    <p:extLst>
      <p:ext uri="{BB962C8B-B14F-4D97-AF65-F5344CB8AC3E}">
        <p14:creationId xmlns:p14="http://schemas.microsoft.com/office/powerpoint/2010/main" val="3749107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 calcmode="lin" valueType="num">
                                      <p:cBhvr additive="base">
                                        <p:cTn id="3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txEl>
                                              <p:pRg st="0" end="0"/>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8">
                                            <p:txEl>
                                              <p:pRg st="1" end="1"/>
                                            </p:txEl>
                                          </p:spTgt>
                                        </p:tgtEl>
                                        <p:attrNameLst>
                                          <p:attrName>style.visibility</p:attrName>
                                        </p:attrNameLst>
                                      </p:cBhvr>
                                      <p:to>
                                        <p:strVal val="visible"/>
                                      </p:to>
                                    </p:set>
                                    <p:anim calcmode="lin" valueType="num">
                                      <p:cBhvr additive="base">
                                        <p:cTn id="41"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8">
                                            <p:txEl>
                                              <p:pRg st="1" end="1"/>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8">
                                            <p:txEl>
                                              <p:pRg st="2" end="2"/>
                                            </p:txEl>
                                          </p:spTgt>
                                        </p:tgtEl>
                                        <p:attrNameLst>
                                          <p:attrName>style.visibility</p:attrName>
                                        </p:attrNameLst>
                                      </p:cBhvr>
                                      <p:to>
                                        <p:strVal val="visible"/>
                                      </p:to>
                                    </p:set>
                                    <p:anim calcmode="lin" valueType="num">
                                      <p:cBhvr additive="base">
                                        <p:cTn id="45"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8">
                                            <p:txEl>
                                              <p:pRg st="2" end="2"/>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8">
                                            <p:txEl>
                                              <p:pRg st="3" end="3"/>
                                            </p:txEl>
                                          </p:spTgt>
                                        </p:tgtEl>
                                        <p:attrNameLst>
                                          <p:attrName>style.visibility</p:attrName>
                                        </p:attrNameLst>
                                      </p:cBhvr>
                                      <p:to>
                                        <p:strVal val="visible"/>
                                      </p:to>
                                    </p:set>
                                    <p:anim calcmode="lin" valueType="num">
                                      <p:cBhvr additive="base">
                                        <p:cTn id="49"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58</a:t>
            </a:fld>
            <a:endParaRPr lang="en-IN"/>
          </a:p>
        </p:txBody>
      </p:sp>
      <p:sp>
        <p:nvSpPr>
          <p:cNvPr id="5" name="Rectangle 4"/>
          <p:cNvSpPr/>
          <p:nvPr/>
        </p:nvSpPr>
        <p:spPr>
          <a:xfrm>
            <a:off x="1455532" y="2566418"/>
            <a:ext cx="9824164" cy="646331"/>
          </a:xfrm>
          <a:prstGeom prst="rect">
            <a:avLst/>
          </a:prstGeom>
        </p:spPr>
        <p:txBody>
          <a:bodyPr wrap="none">
            <a:spAutoFit/>
          </a:bodyPr>
          <a:lstStyle/>
          <a:p>
            <a:r>
              <a:rPr lang="en-IN" sz="3600" b="1" dirty="0" smtClean="0">
                <a:solidFill>
                  <a:srgbClr val="FF0000"/>
                </a:solidFill>
                <a:latin typeface="Times New Roman" pitchFamily="18" charset="0"/>
                <a:cs typeface="Times New Roman" pitchFamily="18" charset="0"/>
              </a:rPr>
              <a:t>HIERARCHY OF ORGANIZATIONAL PLANS</a:t>
            </a:r>
            <a:endParaRPr lang="en-IN" sz="3600" b="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59</a:t>
            </a:fld>
            <a:endParaRPr lang="en-IN"/>
          </a:p>
        </p:txBody>
      </p:sp>
      <p:sp>
        <p:nvSpPr>
          <p:cNvPr id="5" name="Rectangle 4"/>
          <p:cNvSpPr/>
          <p:nvPr/>
        </p:nvSpPr>
        <p:spPr>
          <a:xfrm>
            <a:off x="3815255" y="236462"/>
            <a:ext cx="3831022" cy="57223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IN"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6" name="TextBox 5"/>
          <p:cNvSpPr txBox="1"/>
          <p:nvPr/>
        </p:nvSpPr>
        <p:spPr>
          <a:xfrm>
            <a:off x="4367048" y="236471"/>
            <a:ext cx="2758966" cy="584775"/>
          </a:xfrm>
          <a:prstGeom prst="rect">
            <a:avLst/>
          </a:prstGeom>
          <a:noFill/>
        </p:spPr>
        <p:txBody>
          <a:bodyPr wrap="square" rtlCol="0">
            <a:spAutoFit/>
          </a:bodyPr>
          <a:lstStyle/>
          <a:p>
            <a:pPr algn="ctr"/>
            <a:r>
              <a:rPr lang="en-IN" sz="3200" b="1" dirty="0" smtClean="0">
                <a:latin typeface="Times New Roman" pitchFamily="18" charset="0"/>
                <a:cs typeface="Times New Roman" pitchFamily="18" charset="0"/>
              </a:rPr>
              <a:t>Vision</a:t>
            </a:r>
            <a:endParaRPr lang="en-IN" sz="3200" b="1" dirty="0">
              <a:latin typeface="Times New Roman" pitchFamily="18" charset="0"/>
              <a:cs typeface="Times New Roman" pitchFamily="18" charset="0"/>
            </a:endParaRPr>
          </a:p>
        </p:txBody>
      </p:sp>
      <p:sp>
        <p:nvSpPr>
          <p:cNvPr id="7" name="Rectangle 6"/>
          <p:cNvSpPr/>
          <p:nvPr/>
        </p:nvSpPr>
        <p:spPr>
          <a:xfrm>
            <a:off x="3809995" y="1066800"/>
            <a:ext cx="3831022" cy="57223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IN"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8" name="TextBox 7"/>
          <p:cNvSpPr txBox="1"/>
          <p:nvPr/>
        </p:nvSpPr>
        <p:spPr>
          <a:xfrm>
            <a:off x="4361788" y="1066809"/>
            <a:ext cx="2758966" cy="584775"/>
          </a:xfrm>
          <a:prstGeom prst="rect">
            <a:avLst/>
          </a:prstGeom>
          <a:noFill/>
        </p:spPr>
        <p:txBody>
          <a:bodyPr wrap="square" rtlCol="0">
            <a:spAutoFit/>
          </a:bodyPr>
          <a:lstStyle/>
          <a:p>
            <a:pPr algn="ctr"/>
            <a:r>
              <a:rPr lang="en-IN" sz="3200" b="1" dirty="0" smtClean="0">
                <a:latin typeface="Times New Roman" pitchFamily="18" charset="0"/>
                <a:cs typeface="Times New Roman" pitchFamily="18" charset="0"/>
              </a:rPr>
              <a:t>Mission</a:t>
            </a:r>
            <a:endParaRPr lang="en-IN" sz="3200" b="1" dirty="0">
              <a:latin typeface="Times New Roman" pitchFamily="18" charset="0"/>
              <a:cs typeface="Times New Roman" pitchFamily="18" charset="0"/>
            </a:endParaRPr>
          </a:p>
        </p:txBody>
      </p:sp>
      <p:sp>
        <p:nvSpPr>
          <p:cNvPr id="9" name="Rectangle 8"/>
          <p:cNvSpPr/>
          <p:nvPr/>
        </p:nvSpPr>
        <p:spPr>
          <a:xfrm>
            <a:off x="3836268" y="1928646"/>
            <a:ext cx="3831022" cy="57223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IN"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0" name="TextBox 9"/>
          <p:cNvSpPr txBox="1"/>
          <p:nvPr/>
        </p:nvSpPr>
        <p:spPr>
          <a:xfrm>
            <a:off x="4388061" y="1928655"/>
            <a:ext cx="2758966" cy="584775"/>
          </a:xfrm>
          <a:prstGeom prst="rect">
            <a:avLst/>
          </a:prstGeom>
          <a:noFill/>
        </p:spPr>
        <p:txBody>
          <a:bodyPr wrap="square" rtlCol="0">
            <a:spAutoFit/>
          </a:bodyPr>
          <a:lstStyle/>
          <a:p>
            <a:pPr algn="ctr"/>
            <a:r>
              <a:rPr lang="en-IN" sz="3200" b="1" dirty="0" smtClean="0">
                <a:latin typeface="Times New Roman" pitchFamily="18" charset="0"/>
                <a:cs typeface="Times New Roman" pitchFamily="18" charset="0"/>
              </a:rPr>
              <a:t>Objectives</a:t>
            </a:r>
            <a:endParaRPr lang="en-IN" sz="3200" b="1" dirty="0">
              <a:latin typeface="Times New Roman" pitchFamily="18" charset="0"/>
              <a:cs typeface="Times New Roman" pitchFamily="18" charset="0"/>
            </a:endParaRPr>
          </a:p>
        </p:txBody>
      </p:sp>
      <p:sp>
        <p:nvSpPr>
          <p:cNvPr id="11" name="Rectangle 10"/>
          <p:cNvSpPr/>
          <p:nvPr/>
        </p:nvSpPr>
        <p:spPr>
          <a:xfrm>
            <a:off x="3804744" y="2732690"/>
            <a:ext cx="3831022" cy="57223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IN"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2" name="TextBox 11"/>
          <p:cNvSpPr txBox="1"/>
          <p:nvPr/>
        </p:nvSpPr>
        <p:spPr>
          <a:xfrm>
            <a:off x="4356537" y="2732699"/>
            <a:ext cx="2758966" cy="584775"/>
          </a:xfrm>
          <a:prstGeom prst="rect">
            <a:avLst/>
          </a:prstGeom>
          <a:noFill/>
        </p:spPr>
        <p:txBody>
          <a:bodyPr wrap="square" rtlCol="0">
            <a:spAutoFit/>
          </a:bodyPr>
          <a:lstStyle/>
          <a:p>
            <a:pPr algn="ctr"/>
            <a:r>
              <a:rPr lang="en-IN" sz="3200" b="1" dirty="0" smtClean="0">
                <a:latin typeface="Times New Roman" pitchFamily="18" charset="0"/>
                <a:cs typeface="Times New Roman" pitchFamily="18" charset="0"/>
              </a:rPr>
              <a:t>Strategies</a:t>
            </a:r>
            <a:endParaRPr lang="en-IN" sz="3200" b="1" dirty="0">
              <a:latin typeface="Times New Roman" pitchFamily="18" charset="0"/>
              <a:cs typeface="Times New Roman" pitchFamily="18" charset="0"/>
            </a:endParaRPr>
          </a:p>
        </p:txBody>
      </p:sp>
      <p:sp>
        <p:nvSpPr>
          <p:cNvPr id="13" name="Rectangle 12"/>
          <p:cNvSpPr/>
          <p:nvPr/>
        </p:nvSpPr>
        <p:spPr>
          <a:xfrm>
            <a:off x="3804741" y="3725923"/>
            <a:ext cx="3831022" cy="57223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IN"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4" name="TextBox 13"/>
          <p:cNvSpPr txBox="1"/>
          <p:nvPr/>
        </p:nvSpPr>
        <p:spPr>
          <a:xfrm>
            <a:off x="3767959" y="3710166"/>
            <a:ext cx="3894081" cy="584775"/>
          </a:xfrm>
          <a:prstGeom prst="rect">
            <a:avLst/>
          </a:prstGeom>
          <a:noFill/>
        </p:spPr>
        <p:txBody>
          <a:bodyPr wrap="square" rtlCol="0">
            <a:spAutoFit/>
          </a:bodyPr>
          <a:lstStyle/>
          <a:p>
            <a:pPr algn="ctr"/>
            <a:r>
              <a:rPr lang="en-IN" sz="3200" b="1" dirty="0" smtClean="0">
                <a:latin typeface="Times New Roman" pitchFamily="18" charset="0"/>
                <a:cs typeface="Times New Roman" pitchFamily="18" charset="0"/>
              </a:rPr>
              <a:t>Operational Plans</a:t>
            </a:r>
            <a:endParaRPr lang="en-IN" sz="3200" b="1" dirty="0">
              <a:latin typeface="Times New Roman" pitchFamily="18" charset="0"/>
              <a:cs typeface="Times New Roman" pitchFamily="18" charset="0"/>
            </a:endParaRPr>
          </a:p>
        </p:txBody>
      </p:sp>
      <p:sp>
        <p:nvSpPr>
          <p:cNvPr id="15" name="Rectangle 14"/>
          <p:cNvSpPr/>
          <p:nvPr/>
        </p:nvSpPr>
        <p:spPr>
          <a:xfrm>
            <a:off x="0" y="5491667"/>
            <a:ext cx="3831022" cy="57223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IN"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6" name="TextBox 15"/>
          <p:cNvSpPr txBox="1"/>
          <p:nvPr/>
        </p:nvSpPr>
        <p:spPr>
          <a:xfrm>
            <a:off x="0" y="5491676"/>
            <a:ext cx="3862552" cy="584775"/>
          </a:xfrm>
          <a:prstGeom prst="rect">
            <a:avLst/>
          </a:prstGeom>
          <a:noFill/>
        </p:spPr>
        <p:txBody>
          <a:bodyPr wrap="square" rtlCol="0">
            <a:spAutoFit/>
          </a:bodyPr>
          <a:lstStyle/>
          <a:p>
            <a:pPr algn="ctr"/>
            <a:r>
              <a:rPr lang="en-IN" sz="3200" b="1" dirty="0" smtClean="0">
                <a:latin typeface="Times New Roman" pitchFamily="18" charset="0"/>
                <a:cs typeface="Times New Roman" pitchFamily="18" charset="0"/>
              </a:rPr>
              <a:t>Standing plans</a:t>
            </a:r>
            <a:endParaRPr lang="en-IN" sz="3200" b="1" dirty="0">
              <a:latin typeface="Times New Roman" pitchFamily="18" charset="0"/>
              <a:cs typeface="Times New Roman" pitchFamily="18" charset="0"/>
            </a:endParaRPr>
          </a:p>
        </p:txBody>
      </p:sp>
      <p:sp>
        <p:nvSpPr>
          <p:cNvPr id="17" name="Rectangle 16"/>
          <p:cNvSpPr/>
          <p:nvPr/>
        </p:nvSpPr>
        <p:spPr>
          <a:xfrm>
            <a:off x="3962396" y="5507432"/>
            <a:ext cx="3831022" cy="57223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IN"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8" name="TextBox 17"/>
          <p:cNvSpPr txBox="1"/>
          <p:nvPr/>
        </p:nvSpPr>
        <p:spPr>
          <a:xfrm>
            <a:off x="3957145" y="5507441"/>
            <a:ext cx="3846786" cy="584775"/>
          </a:xfrm>
          <a:prstGeom prst="rect">
            <a:avLst/>
          </a:prstGeom>
          <a:noFill/>
        </p:spPr>
        <p:txBody>
          <a:bodyPr wrap="square" rtlCol="0">
            <a:spAutoFit/>
          </a:bodyPr>
          <a:lstStyle/>
          <a:p>
            <a:pPr algn="ctr"/>
            <a:r>
              <a:rPr lang="en-IN" sz="3200" b="1" dirty="0" smtClean="0">
                <a:latin typeface="Times New Roman" pitchFamily="18" charset="0"/>
                <a:cs typeface="Times New Roman" pitchFamily="18" charset="0"/>
              </a:rPr>
              <a:t>Single-use plans</a:t>
            </a:r>
            <a:endParaRPr lang="en-IN" sz="3200" b="1" dirty="0">
              <a:latin typeface="Times New Roman" pitchFamily="18" charset="0"/>
              <a:cs typeface="Times New Roman" pitchFamily="18" charset="0"/>
            </a:endParaRPr>
          </a:p>
        </p:txBody>
      </p:sp>
      <p:sp>
        <p:nvSpPr>
          <p:cNvPr id="19" name="Rectangle 18"/>
          <p:cNvSpPr/>
          <p:nvPr/>
        </p:nvSpPr>
        <p:spPr>
          <a:xfrm>
            <a:off x="8061431" y="5507432"/>
            <a:ext cx="3831022" cy="57223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IN"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20" name="TextBox 19"/>
          <p:cNvSpPr txBox="1"/>
          <p:nvPr/>
        </p:nvSpPr>
        <p:spPr>
          <a:xfrm>
            <a:off x="8613224" y="5507441"/>
            <a:ext cx="2758966" cy="584775"/>
          </a:xfrm>
          <a:prstGeom prst="rect">
            <a:avLst/>
          </a:prstGeom>
          <a:noFill/>
        </p:spPr>
        <p:txBody>
          <a:bodyPr wrap="square" rtlCol="0">
            <a:spAutoFit/>
          </a:bodyPr>
          <a:lstStyle/>
          <a:p>
            <a:pPr algn="ctr"/>
            <a:r>
              <a:rPr lang="en-IN" sz="3200" b="1" dirty="0" smtClean="0">
                <a:latin typeface="Times New Roman" pitchFamily="18" charset="0"/>
                <a:cs typeface="Times New Roman" pitchFamily="18" charset="0"/>
              </a:rPr>
              <a:t>Business-plan</a:t>
            </a:r>
            <a:endParaRPr lang="en-IN" sz="3200" b="1" dirty="0">
              <a:latin typeface="Times New Roman" pitchFamily="18" charset="0"/>
              <a:cs typeface="Times New Roman" pitchFamily="18" charset="0"/>
            </a:endParaRPr>
          </a:p>
        </p:txBody>
      </p:sp>
      <p:sp>
        <p:nvSpPr>
          <p:cNvPr id="21" name="Down Arrow 20"/>
          <p:cNvSpPr/>
          <p:nvPr/>
        </p:nvSpPr>
        <p:spPr>
          <a:xfrm>
            <a:off x="5580997" y="740979"/>
            <a:ext cx="315316" cy="346842"/>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IN"/>
          </a:p>
        </p:txBody>
      </p:sp>
      <p:sp>
        <p:nvSpPr>
          <p:cNvPr id="22" name="Down Arrow 21"/>
          <p:cNvSpPr/>
          <p:nvPr/>
        </p:nvSpPr>
        <p:spPr>
          <a:xfrm>
            <a:off x="5612525" y="1560786"/>
            <a:ext cx="278526" cy="373139"/>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IN"/>
          </a:p>
        </p:txBody>
      </p:sp>
      <p:sp>
        <p:nvSpPr>
          <p:cNvPr id="23" name="Down Arrow 22"/>
          <p:cNvSpPr/>
          <p:nvPr/>
        </p:nvSpPr>
        <p:spPr>
          <a:xfrm>
            <a:off x="5607275" y="2485694"/>
            <a:ext cx="304793" cy="336333"/>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IN"/>
          </a:p>
        </p:txBody>
      </p:sp>
      <p:sp>
        <p:nvSpPr>
          <p:cNvPr id="24" name="Down Arrow 23"/>
          <p:cNvSpPr/>
          <p:nvPr/>
        </p:nvSpPr>
        <p:spPr>
          <a:xfrm>
            <a:off x="5575745" y="3305503"/>
            <a:ext cx="320558" cy="462456"/>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IN"/>
          </a:p>
        </p:txBody>
      </p:sp>
      <p:cxnSp>
        <p:nvCxnSpPr>
          <p:cNvPr id="35" name="Straight Arrow Connector 34"/>
          <p:cNvCxnSpPr/>
          <p:nvPr/>
        </p:nvCxnSpPr>
        <p:spPr>
          <a:xfrm rot="16200000" flipH="1">
            <a:off x="1254666" y="4751998"/>
            <a:ext cx="1487230" cy="23653"/>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41" name="Straight Arrow Connector 40"/>
          <p:cNvCxnSpPr/>
          <p:nvPr/>
        </p:nvCxnSpPr>
        <p:spPr>
          <a:xfrm rot="16200000" flipH="1">
            <a:off x="9271433" y="4728351"/>
            <a:ext cx="1592335" cy="18395"/>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42" name="Down Arrow 41"/>
          <p:cNvSpPr/>
          <p:nvPr/>
        </p:nvSpPr>
        <p:spPr>
          <a:xfrm>
            <a:off x="5554725" y="4325007"/>
            <a:ext cx="320558" cy="462456"/>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IN"/>
          </a:p>
        </p:txBody>
      </p:sp>
      <p:cxnSp>
        <p:nvCxnSpPr>
          <p:cNvPr id="44" name="Straight Connector 43"/>
          <p:cNvCxnSpPr>
            <a:endCxn id="14" idx="1"/>
          </p:cNvCxnSpPr>
          <p:nvPr/>
        </p:nvCxnSpPr>
        <p:spPr>
          <a:xfrm flipV="1">
            <a:off x="2002221" y="4002554"/>
            <a:ext cx="1765738" cy="1887"/>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7704083" y="3967656"/>
            <a:ext cx="2385848" cy="21020"/>
          </a:xfrm>
          <a:prstGeom prst="line">
            <a:avLst/>
          </a:prstGeom>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362607" y="4729655"/>
            <a:ext cx="1608083" cy="646331"/>
          </a:xfrm>
          <a:prstGeom prst="rect">
            <a:avLst/>
          </a:prstGeom>
          <a:noFill/>
        </p:spPr>
        <p:txBody>
          <a:bodyPr wrap="square" rtlCol="0">
            <a:spAutoFit/>
          </a:bodyPr>
          <a:lstStyle/>
          <a:p>
            <a:pPr algn="ctr"/>
            <a:r>
              <a:rPr lang="en-IN" b="1" dirty="0" smtClean="0">
                <a:latin typeface="Times New Roman" pitchFamily="18" charset="0"/>
                <a:cs typeface="Times New Roman" pitchFamily="18" charset="0"/>
              </a:rPr>
              <a:t>For Repetitive activities</a:t>
            </a:r>
            <a:endParaRPr lang="en-IN" b="1" dirty="0">
              <a:latin typeface="Times New Roman" pitchFamily="18" charset="0"/>
              <a:cs typeface="Times New Roman" pitchFamily="18" charset="0"/>
            </a:endParaRPr>
          </a:p>
        </p:txBody>
      </p:sp>
      <p:sp>
        <p:nvSpPr>
          <p:cNvPr id="50" name="TextBox 49"/>
          <p:cNvSpPr txBox="1"/>
          <p:nvPr/>
        </p:nvSpPr>
        <p:spPr>
          <a:xfrm>
            <a:off x="4424854" y="4787462"/>
            <a:ext cx="2559269" cy="646331"/>
          </a:xfrm>
          <a:prstGeom prst="rect">
            <a:avLst/>
          </a:prstGeom>
          <a:noFill/>
        </p:spPr>
        <p:txBody>
          <a:bodyPr wrap="square" rtlCol="0">
            <a:spAutoFit/>
          </a:bodyPr>
          <a:lstStyle/>
          <a:p>
            <a:pPr algn="ctr"/>
            <a:r>
              <a:rPr lang="en-IN" b="1" dirty="0" smtClean="0">
                <a:latin typeface="Times New Roman" pitchFamily="18" charset="0"/>
                <a:cs typeface="Times New Roman" pitchFamily="18" charset="0"/>
              </a:rPr>
              <a:t>For  Non-Repetitive activities</a:t>
            </a:r>
            <a:endParaRPr lang="en-IN" b="1" dirty="0">
              <a:latin typeface="Times New Roman" pitchFamily="18" charset="0"/>
              <a:cs typeface="Times New Roman" pitchFamily="18" charset="0"/>
            </a:endParaRPr>
          </a:p>
        </p:txBody>
      </p:sp>
      <p:sp>
        <p:nvSpPr>
          <p:cNvPr id="51" name="TextBox 50"/>
          <p:cNvSpPr txBox="1"/>
          <p:nvPr/>
        </p:nvSpPr>
        <p:spPr>
          <a:xfrm>
            <a:off x="10147739" y="4661339"/>
            <a:ext cx="1818288" cy="646331"/>
          </a:xfrm>
          <a:prstGeom prst="rect">
            <a:avLst/>
          </a:prstGeom>
          <a:noFill/>
        </p:spPr>
        <p:txBody>
          <a:bodyPr wrap="square" rtlCol="0">
            <a:spAutoFit/>
          </a:bodyPr>
          <a:lstStyle/>
          <a:p>
            <a:pPr algn="ctr"/>
            <a:r>
              <a:rPr lang="en-IN" b="1" dirty="0" smtClean="0">
                <a:latin typeface="Times New Roman" pitchFamily="18" charset="0"/>
                <a:cs typeface="Times New Roman" pitchFamily="18" charset="0"/>
              </a:rPr>
              <a:t>For Customers, investors, etc.</a:t>
            </a:r>
            <a:endParaRPr lang="en-IN" b="1" dirty="0">
              <a:latin typeface="Times New Roman" pitchFamily="18" charset="0"/>
              <a:cs typeface="Times New Roman" pitchFamily="18" charset="0"/>
            </a:endParaRPr>
          </a:p>
        </p:txBody>
      </p:sp>
      <p:sp>
        <p:nvSpPr>
          <p:cNvPr id="2" name="Rectangle 1"/>
          <p:cNvSpPr/>
          <p:nvPr/>
        </p:nvSpPr>
        <p:spPr>
          <a:xfrm>
            <a:off x="0" y="1211823"/>
            <a:ext cx="3693353" cy="535531"/>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a:lnSpc>
                <a:spcPct val="90000"/>
              </a:lnSpc>
              <a:spcBef>
                <a:spcPct val="0"/>
              </a:spcBef>
            </a:pPr>
            <a:r>
              <a:rPr lang="en-IN" sz="3200" b="1" dirty="0">
                <a:solidFill>
                  <a:srgbClr val="FF0000"/>
                </a:solidFill>
                <a:latin typeface="Times New Roman" pitchFamily="18" charset="0"/>
                <a:cs typeface="Times New Roman" pitchFamily="18" charset="0"/>
              </a:rPr>
              <a:t>TYPES OF PLANS  </a:t>
            </a:r>
          </a:p>
        </p:txBody>
      </p:sp>
    </p:spTree>
    <p:extLst>
      <p:ext uri="{BB962C8B-B14F-4D97-AF65-F5344CB8AC3E}">
        <p14:creationId xmlns:p14="http://schemas.microsoft.com/office/powerpoint/2010/main" val="23273182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1168" y="1114816"/>
            <a:ext cx="11673713" cy="475664"/>
          </a:xfrm>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p>
            <a:pPr algn="ctr"/>
            <a:r>
              <a:rPr lang="en-US" sz="3200" b="1" dirty="0">
                <a:solidFill>
                  <a:srgbClr val="FF0000"/>
                </a:solidFill>
                <a:latin typeface="Bookman Old Style" pitchFamily="18" charset="0"/>
                <a:ea typeface="+mn-ea"/>
                <a:cs typeface="+mn-cs"/>
              </a:rPr>
              <a:t>Module-2</a:t>
            </a:r>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6</a:t>
            </a:fld>
            <a:endParaRPr lang="en-IN"/>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4093" y="1907540"/>
            <a:ext cx="9323387" cy="4263376"/>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857014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60</a:t>
            </a:fld>
            <a:endParaRPr lang="en-IN" dirty="0"/>
          </a:p>
        </p:txBody>
      </p:sp>
      <p:sp>
        <p:nvSpPr>
          <p:cNvPr id="5" name="Rectangle 4"/>
          <p:cNvSpPr/>
          <p:nvPr/>
        </p:nvSpPr>
        <p:spPr>
          <a:xfrm>
            <a:off x="306310" y="1102835"/>
            <a:ext cx="11798008" cy="2462213"/>
          </a:xfrm>
          <a:prstGeom prst="rect">
            <a:avLst/>
          </a:prstGeom>
        </p:spPr>
        <p:txBody>
          <a:bodyPr wrap="square">
            <a:spAutoFit/>
          </a:bodyPr>
          <a:lstStyle/>
          <a:p>
            <a:r>
              <a:rPr lang="en-IN" sz="3200" b="1" dirty="0" smtClean="0">
                <a:solidFill>
                  <a:srgbClr val="FF0000"/>
                </a:solidFill>
                <a:latin typeface="Times New Roman" pitchFamily="18" charset="0"/>
                <a:cs typeface="Times New Roman" pitchFamily="18" charset="0"/>
              </a:rPr>
              <a:t>Vision</a:t>
            </a:r>
            <a:endParaRPr lang="en-IN" sz="2800" b="1" dirty="0" smtClean="0">
              <a:solidFill>
                <a:srgbClr val="FF0000"/>
              </a:solidFill>
              <a:latin typeface="Times New Roman" pitchFamily="18" charset="0"/>
              <a:cs typeface="Times New Roman" pitchFamily="18" charset="0"/>
            </a:endParaRPr>
          </a:p>
          <a:p>
            <a:pPr algn="just">
              <a:buFont typeface="Wingdings" pitchFamily="2" charset="2"/>
              <a:buChar char="Ø"/>
            </a:pPr>
            <a:r>
              <a:rPr lang="en-IN" sz="3200" dirty="0" smtClean="0">
                <a:latin typeface="Times New Roman" pitchFamily="18" charset="0"/>
                <a:cs typeface="Times New Roman" pitchFamily="18" charset="0"/>
              </a:rPr>
              <a:t> </a:t>
            </a:r>
            <a:r>
              <a:rPr lang="en-IN" sz="2400" dirty="0" smtClean="0">
                <a:latin typeface="Times New Roman" pitchFamily="18" charset="0"/>
                <a:cs typeface="Times New Roman" pitchFamily="18" charset="0"/>
              </a:rPr>
              <a:t>This is the dream that an entrepreneur creates about the direction that his  business should pursue in future.</a:t>
            </a:r>
          </a:p>
          <a:p>
            <a:pPr algn="just"/>
            <a:endParaRPr lang="en-IN" sz="2400" dirty="0" smtClean="0">
              <a:latin typeface="Times New Roman" pitchFamily="18" charset="0"/>
              <a:cs typeface="Times New Roman" pitchFamily="18" charset="0"/>
            </a:endParaRPr>
          </a:p>
          <a:p>
            <a:pPr algn="just">
              <a:buFont typeface="Wingdings" pitchFamily="2" charset="2"/>
              <a:buChar char="Ø"/>
            </a:pPr>
            <a:r>
              <a:rPr lang="en-IN" sz="2400" dirty="0" smtClean="0">
                <a:latin typeface="Times New Roman" pitchFamily="18" charset="0"/>
                <a:cs typeface="Times New Roman" pitchFamily="18" charset="0"/>
              </a:rPr>
              <a:t> It describes his aspirations, beliefs and values and shapes organisation’s strategy.</a:t>
            </a:r>
          </a:p>
          <a:p>
            <a:pPr algn="just">
              <a:buFont typeface="Wingdings" pitchFamily="2" charset="2"/>
              <a:buChar char="Ø"/>
            </a:pPr>
            <a:endParaRPr lang="en-IN" dirty="0" smtClean="0"/>
          </a:p>
        </p:txBody>
      </p:sp>
      <p:sp>
        <p:nvSpPr>
          <p:cNvPr id="2" name="Rectangle 1"/>
          <p:cNvSpPr/>
          <p:nvPr/>
        </p:nvSpPr>
        <p:spPr>
          <a:xfrm>
            <a:off x="306310" y="3677782"/>
            <a:ext cx="11555838" cy="2185214"/>
          </a:xfrm>
          <a:prstGeom prst="rect">
            <a:avLst/>
          </a:prstGeom>
        </p:spPr>
        <p:txBody>
          <a:bodyPr wrap="square">
            <a:spAutoFit/>
          </a:bodyPr>
          <a:lstStyle/>
          <a:p>
            <a:r>
              <a:rPr lang="en-IN" sz="3200" b="1" dirty="0">
                <a:solidFill>
                  <a:srgbClr val="FF0000"/>
                </a:solidFill>
                <a:latin typeface="Times New Roman" pitchFamily="18" charset="0"/>
                <a:cs typeface="Times New Roman" pitchFamily="18" charset="0"/>
              </a:rPr>
              <a:t>Mission</a:t>
            </a:r>
          </a:p>
          <a:p>
            <a:pPr algn="just">
              <a:spcAft>
                <a:spcPts val="1200"/>
              </a:spcAft>
              <a:buFont typeface="Wingdings" pitchFamily="2" charset="2"/>
              <a:buChar char="Ø"/>
            </a:pPr>
            <a:r>
              <a:rPr lang="en-IN" sz="2400" dirty="0">
                <a:latin typeface="Times New Roman" pitchFamily="18" charset="0"/>
                <a:cs typeface="Times New Roman" pitchFamily="18" charset="0"/>
              </a:rPr>
              <a:t> It is the unique aim of an organization that sets it apart from others of it  type</a:t>
            </a:r>
            <a:r>
              <a:rPr lang="en-IN" sz="2400" dirty="0" smtClean="0">
                <a:latin typeface="Times New Roman" pitchFamily="18" charset="0"/>
                <a:cs typeface="Times New Roman" pitchFamily="18" charset="0"/>
              </a:rPr>
              <a:t>.</a:t>
            </a:r>
          </a:p>
          <a:p>
            <a:pPr algn="just">
              <a:spcAft>
                <a:spcPts val="1200"/>
              </a:spcAft>
            </a:pPr>
            <a:endParaRPr lang="en-IN" sz="900" dirty="0">
              <a:latin typeface="Times New Roman" pitchFamily="18" charset="0"/>
              <a:cs typeface="Times New Roman" pitchFamily="18" charset="0"/>
            </a:endParaRPr>
          </a:p>
          <a:p>
            <a:pPr algn="just">
              <a:spcAft>
                <a:spcPts val="1200"/>
              </a:spcAft>
              <a:buFont typeface="Wingdings" pitchFamily="2" charset="2"/>
              <a:buChar char="Ø"/>
            </a:pPr>
            <a:r>
              <a:rPr lang="en-IN" sz="2400" dirty="0">
                <a:latin typeface="Times New Roman" pitchFamily="18" charset="0"/>
                <a:cs typeface="Times New Roman" pitchFamily="18" charset="0"/>
              </a:rPr>
              <a:t> It is an organisation’s specialization in some area – service, product or client, which decides the organization’s scope of business.</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61</a:t>
            </a:fld>
            <a:endParaRPr lang="en-IN"/>
          </a:p>
        </p:txBody>
      </p:sp>
      <p:sp>
        <p:nvSpPr>
          <p:cNvPr id="5" name="Rectangle 4"/>
          <p:cNvSpPr/>
          <p:nvPr/>
        </p:nvSpPr>
        <p:spPr>
          <a:xfrm>
            <a:off x="170396" y="1158771"/>
            <a:ext cx="11842064" cy="2616101"/>
          </a:xfrm>
          <a:prstGeom prst="rect">
            <a:avLst/>
          </a:prstGeom>
        </p:spPr>
        <p:txBody>
          <a:bodyPr wrap="square">
            <a:spAutoFit/>
          </a:bodyPr>
          <a:lstStyle/>
          <a:p>
            <a:r>
              <a:rPr lang="en-IN" sz="3200" b="1" dirty="0" smtClean="0">
                <a:solidFill>
                  <a:srgbClr val="FF0000"/>
                </a:solidFill>
                <a:latin typeface="Times New Roman" pitchFamily="18" charset="0"/>
                <a:cs typeface="Times New Roman" pitchFamily="18" charset="0"/>
              </a:rPr>
              <a:t>Objectives</a:t>
            </a:r>
          </a:p>
          <a:p>
            <a:endParaRPr lang="en-IN" sz="1000" b="1" dirty="0" smtClean="0">
              <a:solidFill>
                <a:srgbClr val="FF0000"/>
              </a:solidFill>
              <a:latin typeface="Times New Roman" pitchFamily="18" charset="0"/>
              <a:cs typeface="Times New Roman" pitchFamily="18" charset="0"/>
            </a:endParaRPr>
          </a:p>
          <a:p>
            <a:pPr algn="just">
              <a:buFont typeface="Wingdings" pitchFamily="2" charset="2"/>
              <a:buChar char="Ø"/>
            </a:pPr>
            <a:r>
              <a:rPr lang="en-US" sz="2800" dirty="0">
                <a:latin typeface="Times New Roman" pitchFamily="18" charset="0"/>
                <a:cs typeface="Times New Roman" pitchFamily="18" charset="0"/>
              </a:rPr>
              <a:t>O</a:t>
            </a:r>
            <a:r>
              <a:rPr lang="en-US" sz="2800" dirty="0" smtClean="0">
                <a:latin typeface="Times New Roman" pitchFamily="18" charset="0"/>
                <a:cs typeface="Times New Roman" pitchFamily="18" charset="0"/>
              </a:rPr>
              <a:t>bjectives </a:t>
            </a:r>
            <a:r>
              <a:rPr lang="en-US" sz="2800" dirty="0">
                <a:latin typeface="Times New Roman" pitchFamily="18" charset="0"/>
                <a:cs typeface="Times New Roman" pitchFamily="18" charset="0"/>
              </a:rPr>
              <a:t>are the goals or aims that the management wishes the </a:t>
            </a:r>
            <a:r>
              <a:rPr lang="en-US" sz="2800" dirty="0" err="1">
                <a:latin typeface="Times New Roman" pitchFamily="18" charset="0"/>
                <a:cs typeface="Times New Roman" pitchFamily="18" charset="0"/>
              </a:rPr>
              <a:t>organisation</a:t>
            </a:r>
            <a:r>
              <a:rPr lang="en-US" sz="2800" dirty="0">
                <a:latin typeface="Times New Roman" pitchFamily="18" charset="0"/>
                <a:cs typeface="Times New Roman" pitchFamily="18" charset="0"/>
              </a:rPr>
              <a:t> to achieve in pursuit of its mission. </a:t>
            </a:r>
            <a:endParaRPr lang="en-US" sz="2800" dirty="0" smtClean="0">
              <a:latin typeface="Times New Roman" pitchFamily="18" charset="0"/>
              <a:cs typeface="Times New Roman" pitchFamily="18" charset="0"/>
            </a:endParaRPr>
          </a:p>
          <a:p>
            <a:pPr algn="just"/>
            <a:endParaRPr lang="en-US" sz="1000" dirty="0" smtClean="0">
              <a:latin typeface="Times New Roman" pitchFamily="18" charset="0"/>
              <a:cs typeface="Times New Roman" pitchFamily="18" charset="0"/>
            </a:endParaRPr>
          </a:p>
          <a:p>
            <a:pPr algn="just">
              <a:buFont typeface="Wingdings" pitchFamily="2" charset="2"/>
              <a:buChar char="Ø"/>
            </a:pPr>
            <a:r>
              <a:rPr lang="en-US" sz="2800" dirty="0" smtClean="0">
                <a:latin typeface="Times New Roman" pitchFamily="18" charset="0"/>
                <a:cs typeface="Times New Roman" pitchFamily="18" charset="0"/>
              </a:rPr>
              <a:t>It </a:t>
            </a:r>
            <a:r>
              <a:rPr lang="en-US" sz="2800" dirty="0">
                <a:latin typeface="Times New Roman" pitchFamily="18" charset="0"/>
                <a:cs typeface="Times New Roman" pitchFamily="18" charset="0"/>
              </a:rPr>
              <a:t>is the end points towards which all business activities like </a:t>
            </a:r>
            <a:r>
              <a:rPr lang="en-US" sz="2800" dirty="0" err="1">
                <a:latin typeface="Times New Roman" pitchFamily="18" charset="0"/>
                <a:cs typeface="Times New Roman" pitchFamily="18" charset="0"/>
              </a:rPr>
              <a:t>organising</a:t>
            </a:r>
            <a:r>
              <a:rPr lang="en-US" sz="2800" dirty="0">
                <a:latin typeface="Times New Roman" pitchFamily="18" charset="0"/>
                <a:cs typeface="Times New Roman" pitchFamily="18" charset="0"/>
              </a:rPr>
              <a:t>, staffing, </a:t>
            </a:r>
            <a:r>
              <a:rPr lang="en-US" sz="2800" dirty="0" smtClean="0">
                <a:latin typeface="Times New Roman" pitchFamily="18" charset="0"/>
                <a:cs typeface="Times New Roman" pitchFamily="18" charset="0"/>
              </a:rPr>
              <a:t>directing &amp; </a:t>
            </a:r>
            <a:r>
              <a:rPr lang="en-US" sz="2800" dirty="0">
                <a:latin typeface="Times New Roman" pitchFamily="18" charset="0"/>
                <a:cs typeface="Times New Roman" pitchFamily="18" charset="0"/>
              </a:rPr>
              <a:t>controlling are </a:t>
            </a:r>
            <a:r>
              <a:rPr lang="en-US" sz="2800" dirty="0" smtClean="0">
                <a:latin typeface="Times New Roman" pitchFamily="18" charset="0"/>
                <a:cs typeface="Times New Roman" pitchFamily="18" charset="0"/>
              </a:rPr>
              <a:t>directed.</a:t>
            </a:r>
            <a:endParaRPr lang="en-IN"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62</a:t>
            </a:fld>
            <a:endParaRPr lang="en-IN"/>
          </a:p>
        </p:txBody>
      </p:sp>
      <p:sp>
        <p:nvSpPr>
          <p:cNvPr id="5" name="Rectangle 4"/>
          <p:cNvSpPr/>
          <p:nvPr/>
        </p:nvSpPr>
        <p:spPr>
          <a:xfrm>
            <a:off x="329565" y="1121579"/>
            <a:ext cx="10673254" cy="5201424"/>
          </a:xfrm>
          <a:prstGeom prst="rect">
            <a:avLst/>
          </a:prstGeom>
        </p:spPr>
        <p:txBody>
          <a:bodyPr wrap="square">
            <a:spAutoFit/>
          </a:bodyPr>
          <a:lstStyle/>
          <a:p>
            <a:pPr algn="just">
              <a:lnSpc>
                <a:spcPct val="150000"/>
              </a:lnSpc>
              <a:buFont typeface="Wingdings" pitchFamily="2" charset="2"/>
              <a:buChar char="v"/>
            </a:pPr>
            <a:r>
              <a:rPr lang="en-IN" sz="2800" b="1" dirty="0" smtClean="0">
                <a:solidFill>
                  <a:srgbClr val="FF0000"/>
                </a:solidFill>
                <a:latin typeface="Times New Roman" pitchFamily="18" charset="0"/>
                <a:cs typeface="Times New Roman" pitchFamily="18" charset="0"/>
              </a:rPr>
              <a:t>  Characteristics of Objectives:  </a:t>
            </a:r>
          </a:p>
          <a:p>
            <a:pPr algn="just">
              <a:lnSpc>
                <a:spcPct val="150000"/>
              </a:lnSpc>
            </a:pPr>
            <a:r>
              <a:rPr lang="en-IN" sz="2800" b="1" dirty="0" smtClean="0">
                <a:latin typeface="Times New Roman" pitchFamily="18" charset="0"/>
                <a:cs typeface="Times New Roman" pitchFamily="18" charset="0"/>
              </a:rPr>
              <a:t>1</a:t>
            </a:r>
            <a:r>
              <a:rPr lang="en-IN" sz="2800" dirty="0" smtClean="0">
                <a:latin typeface="Times New Roman" pitchFamily="18" charset="0"/>
                <a:cs typeface="Times New Roman" pitchFamily="18" charset="0"/>
              </a:rPr>
              <a:t>. </a:t>
            </a:r>
            <a:r>
              <a:rPr lang="en-IN" sz="2800" b="1" dirty="0" smtClean="0">
                <a:solidFill>
                  <a:srgbClr val="002060"/>
                </a:solidFill>
                <a:latin typeface="Times New Roman" pitchFamily="18" charset="0"/>
                <a:cs typeface="Times New Roman" pitchFamily="18" charset="0"/>
              </a:rPr>
              <a:t>Objectives are multiple in number. </a:t>
            </a:r>
          </a:p>
          <a:p>
            <a:pPr algn="just"/>
            <a:r>
              <a:rPr lang="en-IN" sz="2600" dirty="0" smtClean="0">
                <a:latin typeface="Times New Roman" pitchFamily="18" charset="0"/>
                <a:cs typeface="Times New Roman" pitchFamily="18" charset="0"/>
              </a:rPr>
              <a:t>These are </a:t>
            </a:r>
            <a:r>
              <a:rPr lang="en-IN" sz="2600" dirty="0" smtClean="0">
                <a:solidFill>
                  <a:srgbClr val="FF0000"/>
                </a:solidFill>
                <a:latin typeface="Times New Roman" pitchFamily="18" charset="0"/>
                <a:cs typeface="Times New Roman" pitchFamily="18" charset="0"/>
              </a:rPr>
              <a:t>market standing</a:t>
            </a:r>
            <a:r>
              <a:rPr lang="en-IN" sz="2600" dirty="0" smtClean="0">
                <a:latin typeface="Times New Roman" pitchFamily="18" charset="0"/>
                <a:cs typeface="Times New Roman" pitchFamily="18" charset="0"/>
              </a:rPr>
              <a:t>, </a:t>
            </a:r>
            <a:r>
              <a:rPr lang="en-IN" sz="2600" dirty="0" smtClean="0">
                <a:solidFill>
                  <a:srgbClr val="00B050"/>
                </a:solidFill>
                <a:latin typeface="Times New Roman" pitchFamily="18" charset="0"/>
                <a:cs typeface="Times New Roman" pitchFamily="18" charset="0"/>
              </a:rPr>
              <a:t>innovation</a:t>
            </a:r>
            <a:r>
              <a:rPr lang="en-IN" sz="2600" dirty="0" smtClean="0">
                <a:latin typeface="Times New Roman" pitchFamily="18" charset="0"/>
                <a:cs typeface="Times New Roman" pitchFamily="18" charset="0"/>
              </a:rPr>
              <a:t>, </a:t>
            </a:r>
            <a:r>
              <a:rPr lang="en-IN" sz="2600" dirty="0" smtClean="0">
                <a:solidFill>
                  <a:srgbClr val="002060"/>
                </a:solidFill>
                <a:latin typeface="Times New Roman" pitchFamily="18" charset="0"/>
                <a:cs typeface="Times New Roman" pitchFamily="18" charset="0"/>
              </a:rPr>
              <a:t>productivity</a:t>
            </a:r>
            <a:r>
              <a:rPr lang="en-IN" sz="2600" dirty="0" smtClean="0">
                <a:solidFill>
                  <a:srgbClr val="FF0000"/>
                </a:solidFill>
                <a:latin typeface="Times New Roman" pitchFamily="18" charset="0"/>
                <a:cs typeface="Times New Roman" pitchFamily="18" charset="0"/>
              </a:rPr>
              <a:t>, physical and financial resources</a:t>
            </a:r>
            <a:r>
              <a:rPr lang="en-IN" sz="2600" dirty="0" smtClean="0">
                <a:latin typeface="Times New Roman" pitchFamily="18" charset="0"/>
                <a:cs typeface="Times New Roman" pitchFamily="18" charset="0"/>
              </a:rPr>
              <a:t>, </a:t>
            </a:r>
            <a:r>
              <a:rPr lang="en-IN" sz="2600" dirty="0" smtClean="0">
                <a:solidFill>
                  <a:srgbClr val="00B050"/>
                </a:solidFill>
                <a:latin typeface="Times New Roman" pitchFamily="18" charset="0"/>
                <a:cs typeface="Times New Roman" pitchFamily="18" charset="0"/>
              </a:rPr>
              <a:t>profitability,</a:t>
            </a:r>
            <a:r>
              <a:rPr lang="en-IN" sz="2600" dirty="0" smtClean="0">
                <a:latin typeface="Times New Roman" pitchFamily="18" charset="0"/>
                <a:cs typeface="Times New Roman" pitchFamily="18" charset="0"/>
              </a:rPr>
              <a:t> </a:t>
            </a:r>
            <a:r>
              <a:rPr lang="en-IN" sz="2600" dirty="0" smtClean="0">
                <a:solidFill>
                  <a:srgbClr val="002060"/>
                </a:solidFill>
                <a:latin typeface="Times New Roman" pitchFamily="18" charset="0"/>
                <a:cs typeface="Times New Roman" pitchFamily="18" charset="0"/>
              </a:rPr>
              <a:t>manager performance and development</a:t>
            </a:r>
            <a:r>
              <a:rPr lang="en-IN" sz="2600" dirty="0" smtClean="0">
                <a:latin typeface="Times New Roman" pitchFamily="18" charset="0"/>
                <a:cs typeface="Times New Roman" pitchFamily="18" charset="0"/>
              </a:rPr>
              <a:t>, </a:t>
            </a:r>
            <a:r>
              <a:rPr lang="en-IN" sz="2600" dirty="0" smtClean="0">
                <a:solidFill>
                  <a:srgbClr val="FF0000"/>
                </a:solidFill>
                <a:latin typeface="Times New Roman" pitchFamily="18" charset="0"/>
                <a:cs typeface="Times New Roman" pitchFamily="18" charset="0"/>
              </a:rPr>
              <a:t>worker performance and attitude </a:t>
            </a:r>
            <a:r>
              <a:rPr lang="en-IN" sz="2600" dirty="0" smtClean="0">
                <a:latin typeface="Times New Roman" pitchFamily="18" charset="0"/>
                <a:cs typeface="Times New Roman" pitchFamily="18" charset="0"/>
              </a:rPr>
              <a:t>and </a:t>
            </a:r>
            <a:r>
              <a:rPr lang="en-IN" sz="2600" dirty="0" smtClean="0">
                <a:solidFill>
                  <a:srgbClr val="00B050"/>
                </a:solidFill>
                <a:latin typeface="Times New Roman" pitchFamily="18" charset="0"/>
                <a:cs typeface="Times New Roman" pitchFamily="18" charset="0"/>
              </a:rPr>
              <a:t>public responsibility</a:t>
            </a:r>
            <a:r>
              <a:rPr lang="en-IN" sz="2800" dirty="0" smtClean="0">
                <a:solidFill>
                  <a:srgbClr val="00B050"/>
                </a:solidFill>
                <a:latin typeface="Times New Roman" pitchFamily="18" charset="0"/>
                <a:cs typeface="Times New Roman" pitchFamily="18" charset="0"/>
              </a:rPr>
              <a:t>.</a:t>
            </a:r>
          </a:p>
          <a:p>
            <a:pPr marL="514350" indent="-514350" algn="just">
              <a:lnSpc>
                <a:spcPct val="150000"/>
              </a:lnSpc>
              <a:buFont typeface="+mj-lt"/>
              <a:buAutoNum type="arabicPeriod" startAt="2"/>
            </a:pPr>
            <a:r>
              <a:rPr lang="en-IN" sz="2800" b="1" dirty="0">
                <a:solidFill>
                  <a:srgbClr val="002060"/>
                </a:solidFill>
                <a:latin typeface="Times New Roman" pitchFamily="18" charset="0"/>
                <a:cs typeface="Times New Roman" pitchFamily="18" charset="0"/>
              </a:rPr>
              <a:t>Objectives are either tangible or intangible.  </a:t>
            </a:r>
          </a:p>
          <a:p>
            <a:pPr marL="514350" indent="-514350" algn="just">
              <a:lnSpc>
                <a:spcPct val="150000"/>
              </a:lnSpc>
              <a:buFont typeface="+mj-lt"/>
              <a:buAutoNum type="arabicPeriod" startAt="2"/>
            </a:pPr>
            <a:r>
              <a:rPr lang="en-IN" sz="2800" b="1" dirty="0">
                <a:solidFill>
                  <a:srgbClr val="002060"/>
                </a:solidFill>
                <a:latin typeface="Times New Roman" pitchFamily="18" charset="0"/>
                <a:cs typeface="Times New Roman" pitchFamily="18" charset="0"/>
              </a:rPr>
              <a:t>Objectives have a priority.  </a:t>
            </a:r>
          </a:p>
          <a:p>
            <a:pPr marL="514350" indent="-514350" algn="just">
              <a:lnSpc>
                <a:spcPct val="150000"/>
              </a:lnSpc>
              <a:buFont typeface="+mj-lt"/>
              <a:buAutoNum type="arabicPeriod" startAt="2"/>
            </a:pPr>
            <a:r>
              <a:rPr lang="en-IN" sz="2800" b="1" dirty="0" smtClean="0">
                <a:solidFill>
                  <a:srgbClr val="002060"/>
                </a:solidFill>
                <a:latin typeface="Times New Roman" pitchFamily="18" charset="0"/>
                <a:cs typeface="Times New Roman" pitchFamily="18" charset="0"/>
              </a:rPr>
              <a:t>Objectives </a:t>
            </a:r>
            <a:r>
              <a:rPr lang="en-IN" sz="2800" b="1" dirty="0">
                <a:solidFill>
                  <a:srgbClr val="002060"/>
                </a:solidFill>
                <a:latin typeface="Times New Roman" pitchFamily="18" charset="0"/>
                <a:cs typeface="Times New Roman" pitchFamily="18" charset="0"/>
              </a:rPr>
              <a:t>are generally arranged in a hierarchy.  </a:t>
            </a:r>
          </a:p>
          <a:p>
            <a:pPr marL="514350" indent="-514350" algn="just">
              <a:lnSpc>
                <a:spcPct val="150000"/>
              </a:lnSpc>
              <a:buFont typeface="+mj-lt"/>
              <a:buAutoNum type="arabicPeriod" startAt="2"/>
            </a:pPr>
            <a:r>
              <a:rPr lang="en-IN" sz="2800" b="1" dirty="0">
                <a:solidFill>
                  <a:srgbClr val="002060"/>
                </a:solidFill>
                <a:latin typeface="Times New Roman" pitchFamily="18" charset="0"/>
                <a:cs typeface="Times New Roman" pitchFamily="18" charset="0"/>
              </a:rPr>
              <a:t>Objectives sometimes clash with each other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anim calcmode="lin" valueType="num">
                                      <p:cBhvr additive="base">
                                        <p:cTn id="7"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anim calcmode="lin" valueType="num">
                                      <p:cBhvr additive="base">
                                        <p:cTn id="1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anim calcmode="lin" valueType="num">
                                      <p:cBhvr additive="base">
                                        <p:cTn id="19"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anim calcmode="lin" valueType="num">
                                      <p:cBhvr additive="base">
                                        <p:cTn id="25"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63</a:t>
            </a:fld>
            <a:endParaRPr lang="en-IN"/>
          </a:p>
        </p:txBody>
      </p:sp>
      <p:sp>
        <p:nvSpPr>
          <p:cNvPr id="5" name="Rectangle 4"/>
          <p:cNvSpPr/>
          <p:nvPr/>
        </p:nvSpPr>
        <p:spPr>
          <a:xfrm>
            <a:off x="304945" y="1297374"/>
            <a:ext cx="10673254" cy="3323987"/>
          </a:xfrm>
          <a:prstGeom prst="rect">
            <a:avLst/>
          </a:prstGeom>
        </p:spPr>
        <p:txBody>
          <a:bodyPr wrap="square">
            <a:spAutoFit/>
          </a:bodyPr>
          <a:lstStyle/>
          <a:p>
            <a:pPr algn="just">
              <a:lnSpc>
                <a:spcPct val="150000"/>
              </a:lnSpc>
              <a:buFont typeface="Wingdings" pitchFamily="2" charset="2"/>
              <a:buChar char="v"/>
            </a:pPr>
            <a:r>
              <a:rPr lang="en-IN" sz="2800" b="1" dirty="0" smtClean="0">
                <a:solidFill>
                  <a:srgbClr val="FF0000"/>
                </a:solidFill>
                <a:latin typeface="Times New Roman" pitchFamily="18" charset="0"/>
                <a:cs typeface="Times New Roman" pitchFamily="18" charset="0"/>
              </a:rPr>
              <a:t>  Requirements of sound objectives:</a:t>
            </a:r>
          </a:p>
          <a:p>
            <a:pPr algn="just">
              <a:lnSpc>
                <a:spcPct val="150000"/>
              </a:lnSpc>
              <a:buFont typeface="Wingdings" pitchFamily="2" charset="2"/>
              <a:buChar char="Ø"/>
            </a:pPr>
            <a:r>
              <a:rPr lang="en-IN" sz="2800" dirty="0" smtClean="0">
                <a:latin typeface="Times New Roman" pitchFamily="18" charset="0"/>
                <a:cs typeface="Times New Roman" pitchFamily="18" charset="0"/>
              </a:rPr>
              <a:t> Objective must be both clear and acceptable.  </a:t>
            </a:r>
          </a:p>
          <a:p>
            <a:pPr algn="just">
              <a:lnSpc>
                <a:spcPct val="150000"/>
              </a:lnSpc>
              <a:buFont typeface="Wingdings" pitchFamily="2" charset="2"/>
              <a:buChar char="Ø"/>
            </a:pPr>
            <a:r>
              <a:rPr lang="en-IN" sz="2800" dirty="0" smtClean="0">
                <a:latin typeface="Times New Roman" pitchFamily="18" charset="0"/>
                <a:cs typeface="Times New Roman" pitchFamily="18" charset="0"/>
              </a:rPr>
              <a:t> Objectives must support one another.  </a:t>
            </a:r>
          </a:p>
          <a:p>
            <a:pPr algn="just">
              <a:lnSpc>
                <a:spcPct val="150000"/>
              </a:lnSpc>
              <a:buFont typeface="Wingdings" pitchFamily="2" charset="2"/>
              <a:buChar char="Ø"/>
            </a:pPr>
            <a:r>
              <a:rPr lang="en-IN" sz="2800" dirty="0" smtClean="0">
                <a:latin typeface="Times New Roman" pitchFamily="18" charset="0"/>
                <a:cs typeface="Times New Roman" pitchFamily="18" charset="0"/>
              </a:rPr>
              <a:t> Objectives must be precise and measurable.  </a:t>
            </a:r>
          </a:p>
          <a:p>
            <a:pPr algn="just">
              <a:lnSpc>
                <a:spcPct val="150000"/>
              </a:lnSpc>
              <a:buFont typeface="Wingdings" pitchFamily="2" charset="2"/>
              <a:buChar char="Ø"/>
            </a:pPr>
            <a:r>
              <a:rPr lang="en-IN" sz="2800" dirty="0" smtClean="0">
                <a:latin typeface="Times New Roman" pitchFamily="18" charset="0"/>
                <a:cs typeface="Times New Roman" pitchFamily="18" charset="0"/>
              </a:rPr>
              <a:t> Objectives should always remain valid.</a:t>
            </a:r>
            <a:endParaRPr lang="en-IN"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64</a:t>
            </a:fld>
            <a:endParaRPr lang="en-IN"/>
          </a:p>
        </p:txBody>
      </p:sp>
      <p:sp>
        <p:nvSpPr>
          <p:cNvPr id="5" name="Rectangle 4"/>
          <p:cNvSpPr/>
          <p:nvPr/>
        </p:nvSpPr>
        <p:spPr>
          <a:xfrm>
            <a:off x="304513" y="1234314"/>
            <a:ext cx="10673254" cy="5170646"/>
          </a:xfrm>
          <a:prstGeom prst="rect">
            <a:avLst/>
          </a:prstGeom>
        </p:spPr>
        <p:txBody>
          <a:bodyPr wrap="square">
            <a:spAutoFit/>
          </a:bodyPr>
          <a:lstStyle/>
          <a:p>
            <a:pPr algn="just">
              <a:lnSpc>
                <a:spcPct val="150000"/>
              </a:lnSpc>
              <a:buFont typeface="Wingdings" pitchFamily="2" charset="2"/>
              <a:buChar char="v"/>
            </a:pPr>
            <a:r>
              <a:rPr lang="en-IN" sz="2800" b="1" dirty="0" smtClean="0">
                <a:solidFill>
                  <a:srgbClr val="FF0000"/>
                </a:solidFill>
                <a:latin typeface="Times New Roman" pitchFamily="18" charset="0"/>
                <a:cs typeface="Times New Roman" pitchFamily="18" charset="0"/>
              </a:rPr>
              <a:t>  Advantages of objectives:  </a:t>
            </a:r>
          </a:p>
          <a:p>
            <a:pPr algn="just">
              <a:lnSpc>
                <a:spcPct val="150000"/>
              </a:lnSpc>
              <a:buFont typeface="Wingdings" pitchFamily="2" charset="2"/>
              <a:buChar char="Ø"/>
            </a:pPr>
            <a:r>
              <a:rPr lang="en-IN" sz="2400" dirty="0" smtClean="0">
                <a:latin typeface="Times New Roman" pitchFamily="18" charset="0"/>
                <a:cs typeface="Times New Roman" pitchFamily="18" charset="0"/>
              </a:rPr>
              <a:t> Provide a basis for planning   </a:t>
            </a:r>
          </a:p>
          <a:p>
            <a:pPr algn="just">
              <a:lnSpc>
                <a:spcPct val="150000"/>
              </a:lnSpc>
              <a:buFont typeface="Wingdings" pitchFamily="2" charset="2"/>
              <a:buChar char="Ø"/>
            </a:pPr>
            <a:r>
              <a:rPr lang="en-IN" sz="2400" dirty="0" smtClean="0">
                <a:latin typeface="Times New Roman" pitchFamily="18" charset="0"/>
                <a:cs typeface="Times New Roman" pitchFamily="18" charset="0"/>
              </a:rPr>
              <a:t> They act as motivators  </a:t>
            </a:r>
          </a:p>
          <a:p>
            <a:pPr algn="just">
              <a:lnSpc>
                <a:spcPct val="150000"/>
              </a:lnSpc>
              <a:buFont typeface="Wingdings" pitchFamily="2" charset="2"/>
              <a:buChar char="Ø"/>
            </a:pPr>
            <a:r>
              <a:rPr lang="en-IN" sz="2400" dirty="0" smtClean="0">
                <a:latin typeface="Times New Roman" pitchFamily="18" charset="0"/>
                <a:cs typeface="Times New Roman" pitchFamily="18" charset="0"/>
              </a:rPr>
              <a:t> They eliminate haphazard action  </a:t>
            </a:r>
          </a:p>
          <a:p>
            <a:pPr algn="just">
              <a:lnSpc>
                <a:spcPct val="150000"/>
              </a:lnSpc>
              <a:buFont typeface="Wingdings" pitchFamily="2" charset="2"/>
              <a:buChar char="Ø"/>
            </a:pPr>
            <a:r>
              <a:rPr lang="en-IN" sz="2400" dirty="0" smtClean="0">
                <a:latin typeface="Times New Roman" pitchFamily="18" charset="0"/>
                <a:cs typeface="Times New Roman" pitchFamily="18" charset="0"/>
              </a:rPr>
              <a:t> They facilitate coordinated behaviour.  </a:t>
            </a:r>
          </a:p>
          <a:p>
            <a:pPr algn="just">
              <a:lnSpc>
                <a:spcPct val="150000"/>
              </a:lnSpc>
              <a:buFont typeface="Wingdings" pitchFamily="2" charset="2"/>
              <a:buChar char="Ø"/>
            </a:pPr>
            <a:r>
              <a:rPr lang="en-IN" sz="2400" dirty="0" smtClean="0">
                <a:latin typeface="Times New Roman" pitchFamily="18" charset="0"/>
                <a:cs typeface="Times New Roman" pitchFamily="18" charset="0"/>
              </a:rPr>
              <a:t> Function as a basis for managerial control.  </a:t>
            </a:r>
          </a:p>
          <a:p>
            <a:pPr algn="just">
              <a:lnSpc>
                <a:spcPct val="150000"/>
              </a:lnSpc>
              <a:buFont typeface="Wingdings" pitchFamily="2" charset="2"/>
              <a:buChar char="Ø"/>
            </a:pPr>
            <a:r>
              <a:rPr lang="en-IN" sz="2400" dirty="0" smtClean="0">
                <a:latin typeface="Times New Roman" pitchFamily="18" charset="0"/>
                <a:cs typeface="Times New Roman" pitchFamily="18" charset="0"/>
              </a:rPr>
              <a:t> They facilitate better management.  </a:t>
            </a:r>
          </a:p>
          <a:p>
            <a:pPr algn="just">
              <a:lnSpc>
                <a:spcPct val="150000"/>
              </a:lnSpc>
              <a:buFont typeface="Wingdings" pitchFamily="2" charset="2"/>
              <a:buChar char="Ø"/>
            </a:pPr>
            <a:r>
              <a:rPr lang="en-IN" sz="2400" dirty="0" smtClean="0">
                <a:latin typeface="Times New Roman" pitchFamily="18" charset="0"/>
                <a:cs typeface="Times New Roman" pitchFamily="18" charset="0"/>
              </a:rPr>
              <a:t> They lessen misunderstanding and conflict.  </a:t>
            </a:r>
          </a:p>
          <a:p>
            <a:pPr algn="just">
              <a:lnSpc>
                <a:spcPct val="150000"/>
              </a:lnSpc>
              <a:buFont typeface="Wingdings" pitchFamily="2" charset="2"/>
              <a:buChar char="Ø"/>
            </a:pPr>
            <a:r>
              <a:rPr lang="en-IN" sz="2400" dirty="0" smtClean="0">
                <a:latin typeface="Times New Roman" pitchFamily="18" charset="0"/>
                <a:cs typeface="Times New Roman" pitchFamily="18" charset="0"/>
              </a:rPr>
              <a:t> They provide legitimacy to organization's activity.</a:t>
            </a:r>
            <a:endParaRPr lang="en-IN"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65</a:t>
            </a:fld>
            <a:endParaRPr lang="en-IN" dirty="0"/>
          </a:p>
        </p:txBody>
      </p:sp>
      <p:sp>
        <p:nvSpPr>
          <p:cNvPr id="5" name="Rectangle 4"/>
          <p:cNvSpPr/>
          <p:nvPr/>
        </p:nvSpPr>
        <p:spPr>
          <a:xfrm>
            <a:off x="259080" y="1172364"/>
            <a:ext cx="11551920" cy="4708981"/>
          </a:xfrm>
          <a:prstGeom prst="rect">
            <a:avLst/>
          </a:prstGeom>
        </p:spPr>
        <p:txBody>
          <a:bodyPr wrap="square">
            <a:spAutoFit/>
          </a:bodyPr>
          <a:lstStyle/>
          <a:p>
            <a:pPr>
              <a:lnSpc>
                <a:spcPct val="150000"/>
              </a:lnSpc>
            </a:pPr>
            <a:r>
              <a:rPr lang="en-IN" sz="3200" b="1" dirty="0">
                <a:solidFill>
                  <a:srgbClr val="FF0000"/>
                </a:solidFill>
                <a:latin typeface="Times New Roman" pitchFamily="18" charset="0"/>
                <a:cs typeface="Times New Roman" pitchFamily="18" charset="0"/>
              </a:rPr>
              <a:t>Strategies  </a:t>
            </a:r>
          </a:p>
          <a:p>
            <a:pPr algn="just"/>
            <a:r>
              <a:rPr lang="en-US" sz="3200" dirty="0">
                <a:latin typeface="Times New Roman" pitchFamily="18" charset="0"/>
                <a:cs typeface="Times New Roman" pitchFamily="18" charset="0"/>
              </a:rPr>
              <a:t>Is term originated in military, which </a:t>
            </a:r>
            <a:r>
              <a:rPr lang="en-US" sz="3200" dirty="0" smtClean="0">
                <a:latin typeface="Times New Roman" pitchFamily="18" charset="0"/>
                <a:cs typeface="Times New Roman" pitchFamily="18" charset="0"/>
              </a:rPr>
              <a:t>imply a </a:t>
            </a:r>
            <a:r>
              <a:rPr lang="en-US" sz="3200" dirty="0">
                <a:latin typeface="Times New Roman" pitchFamily="18" charset="0"/>
                <a:cs typeface="Times New Roman" pitchFamily="18" charset="0"/>
              </a:rPr>
              <a:t>response to a competitive </a:t>
            </a:r>
            <a:r>
              <a:rPr lang="en-US" sz="3200" dirty="0" smtClean="0">
                <a:latin typeface="Times New Roman" pitchFamily="18" charset="0"/>
                <a:cs typeface="Times New Roman" pitchFamily="18" charset="0"/>
              </a:rPr>
              <a:t>environment.  </a:t>
            </a:r>
            <a:r>
              <a:rPr lang="en-US" sz="3200" dirty="0">
                <a:latin typeface="Times New Roman" pitchFamily="18" charset="0"/>
                <a:cs typeface="Times New Roman" pitchFamily="18" charset="0"/>
              </a:rPr>
              <a:t>T</a:t>
            </a:r>
            <a:r>
              <a:rPr lang="en-US" sz="3200" dirty="0" smtClean="0">
                <a:latin typeface="Times New Roman" pitchFamily="18" charset="0"/>
                <a:cs typeface="Times New Roman" pitchFamily="18" charset="0"/>
              </a:rPr>
              <a:t>his </a:t>
            </a:r>
            <a:r>
              <a:rPr lang="en-US" sz="3200" dirty="0">
                <a:latin typeface="Times New Roman" pitchFamily="18" charset="0"/>
                <a:cs typeface="Times New Roman" pitchFamily="18" charset="0"/>
              </a:rPr>
              <a:t>is commonly referred to as SWOT </a:t>
            </a:r>
            <a:r>
              <a:rPr lang="en-US" sz="3200" dirty="0" smtClean="0">
                <a:latin typeface="Times New Roman" pitchFamily="18" charset="0"/>
                <a:cs typeface="Times New Roman" pitchFamily="18" charset="0"/>
              </a:rPr>
              <a:t>(Strength, Weakness, Opportunities </a:t>
            </a:r>
            <a:r>
              <a:rPr lang="en-US" sz="3200" dirty="0">
                <a:latin typeface="Times New Roman" pitchFamily="18" charset="0"/>
                <a:cs typeface="Times New Roman" pitchFamily="18" charset="0"/>
              </a:rPr>
              <a:t>&amp; </a:t>
            </a:r>
            <a:r>
              <a:rPr lang="en-US" sz="3200" dirty="0" smtClean="0">
                <a:latin typeface="Times New Roman" pitchFamily="18" charset="0"/>
                <a:cs typeface="Times New Roman" pitchFamily="18" charset="0"/>
              </a:rPr>
              <a:t>Threats</a:t>
            </a:r>
            <a:r>
              <a:rPr lang="en-US" sz="3200" dirty="0">
                <a:latin typeface="Times New Roman" pitchFamily="18" charset="0"/>
                <a:cs typeface="Times New Roman" pitchFamily="18" charset="0"/>
              </a:rPr>
              <a:t>) analysis. </a:t>
            </a:r>
            <a:endParaRPr lang="en-US" sz="3200" dirty="0" smtClean="0">
              <a:latin typeface="Times New Roman" pitchFamily="18" charset="0"/>
              <a:cs typeface="Times New Roman" pitchFamily="18" charset="0"/>
            </a:endParaRPr>
          </a:p>
          <a:p>
            <a:pPr algn="just"/>
            <a:endParaRPr lang="en-US" sz="2800" dirty="0">
              <a:latin typeface="Times New Roman" pitchFamily="18" charset="0"/>
              <a:cs typeface="Times New Roman" pitchFamily="18" charset="0"/>
            </a:endParaRPr>
          </a:p>
          <a:p>
            <a:pPr algn="just"/>
            <a:r>
              <a:rPr lang="en-US" sz="3200" dirty="0">
                <a:latin typeface="Times New Roman" pitchFamily="18" charset="0"/>
                <a:cs typeface="Times New Roman" pitchFamily="18" charset="0"/>
              </a:rPr>
              <a:t>Two important activities involved in strategy formulation are </a:t>
            </a:r>
            <a:endParaRPr lang="en-US" sz="3200" dirty="0" smtClean="0">
              <a:latin typeface="Times New Roman" pitchFamily="18" charset="0"/>
              <a:cs typeface="Times New Roman" pitchFamily="18" charset="0"/>
            </a:endParaRPr>
          </a:p>
          <a:p>
            <a:pPr marL="514350" indent="-514350" algn="just">
              <a:lnSpc>
                <a:spcPct val="150000"/>
              </a:lnSpc>
              <a:buAutoNum type="arabicPeriod"/>
            </a:pPr>
            <a:r>
              <a:rPr lang="en-US" sz="3200" dirty="0" smtClean="0">
                <a:latin typeface="Times New Roman" pitchFamily="18" charset="0"/>
                <a:cs typeface="Times New Roman" pitchFamily="18" charset="0"/>
              </a:rPr>
              <a:t>Environmental appraisal</a:t>
            </a:r>
          </a:p>
          <a:p>
            <a:pPr marL="514350" indent="-514350" algn="just">
              <a:lnSpc>
                <a:spcPct val="150000"/>
              </a:lnSpc>
              <a:buAutoNum type="arabicPeriod"/>
            </a:pPr>
            <a:r>
              <a:rPr lang="en-US" sz="3200" dirty="0" smtClean="0">
                <a:latin typeface="Times New Roman" pitchFamily="18" charset="0"/>
                <a:cs typeface="Times New Roman" pitchFamily="18" charset="0"/>
              </a:rPr>
              <a:t>Corporate appraisal.</a:t>
            </a:r>
            <a:endParaRPr lang="en-IN"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66</a:t>
            </a:fld>
            <a:endParaRPr lang="en-IN"/>
          </a:p>
        </p:txBody>
      </p:sp>
      <p:sp>
        <p:nvSpPr>
          <p:cNvPr id="5" name="Rectangle 4"/>
          <p:cNvSpPr/>
          <p:nvPr/>
        </p:nvSpPr>
        <p:spPr>
          <a:xfrm>
            <a:off x="117350" y="1042961"/>
            <a:ext cx="11708890" cy="5232202"/>
          </a:xfrm>
          <a:prstGeom prst="rect">
            <a:avLst/>
          </a:prstGeom>
        </p:spPr>
        <p:txBody>
          <a:bodyPr wrap="square">
            <a:spAutoFit/>
          </a:bodyPr>
          <a:lstStyle/>
          <a:p>
            <a:pPr algn="just">
              <a:lnSpc>
                <a:spcPct val="150000"/>
              </a:lnSpc>
            </a:pPr>
            <a:r>
              <a:rPr lang="en-US" sz="3200" b="1" dirty="0" smtClean="0">
                <a:latin typeface="Times New Roman" pitchFamily="18" charset="0"/>
                <a:cs typeface="Times New Roman" pitchFamily="18" charset="0"/>
              </a:rPr>
              <a:t>	1. Environmental </a:t>
            </a:r>
            <a:r>
              <a:rPr lang="en-US" sz="3200" b="1" dirty="0">
                <a:latin typeface="Times New Roman" pitchFamily="18" charset="0"/>
                <a:cs typeface="Times New Roman" pitchFamily="18" charset="0"/>
              </a:rPr>
              <a:t>appraisal</a:t>
            </a:r>
          </a:p>
          <a:p>
            <a:pPr marL="1260475" indent="-361950" algn="just">
              <a:lnSpc>
                <a:spcPct val="150000"/>
              </a:lnSpc>
              <a:buFont typeface="Arial" pitchFamily="34" charset="0"/>
              <a:buChar char="•"/>
            </a:pPr>
            <a:r>
              <a:rPr lang="en-IN" sz="3200" dirty="0" smtClean="0">
                <a:latin typeface="Times New Roman" pitchFamily="18" charset="0"/>
                <a:cs typeface="Times New Roman" pitchFamily="18" charset="0"/>
              </a:rPr>
              <a:t>Political and legal factors </a:t>
            </a:r>
          </a:p>
          <a:p>
            <a:pPr marL="1260475" indent="-361950" algn="just">
              <a:lnSpc>
                <a:spcPct val="150000"/>
              </a:lnSpc>
              <a:buFont typeface="Arial" pitchFamily="34" charset="0"/>
              <a:buChar char="•"/>
            </a:pPr>
            <a:r>
              <a:rPr lang="en-IN" sz="3200" dirty="0" smtClean="0">
                <a:latin typeface="Times New Roman" pitchFamily="18" charset="0"/>
                <a:cs typeface="Times New Roman" pitchFamily="18" charset="0"/>
              </a:rPr>
              <a:t>Economic factors  </a:t>
            </a:r>
          </a:p>
          <a:p>
            <a:pPr marL="1260475" indent="-361950" algn="just">
              <a:lnSpc>
                <a:spcPct val="150000"/>
              </a:lnSpc>
              <a:buFont typeface="Arial" pitchFamily="34" charset="0"/>
              <a:buChar char="•"/>
            </a:pPr>
            <a:r>
              <a:rPr lang="en-IN" sz="3200" dirty="0" smtClean="0">
                <a:latin typeface="Times New Roman" pitchFamily="18" charset="0"/>
                <a:cs typeface="Times New Roman" pitchFamily="18" charset="0"/>
              </a:rPr>
              <a:t>Competitive factors </a:t>
            </a:r>
          </a:p>
          <a:p>
            <a:pPr marL="1260475" indent="-361950" algn="just">
              <a:lnSpc>
                <a:spcPct val="150000"/>
              </a:lnSpc>
              <a:buFont typeface="Arial" pitchFamily="34" charset="0"/>
              <a:buChar char="•"/>
            </a:pPr>
            <a:r>
              <a:rPr lang="en-IN" sz="3200" dirty="0" smtClean="0">
                <a:latin typeface="Times New Roman" pitchFamily="18" charset="0"/>
                <a:cs typeface="Times New Roman" pitchFamily="18" charset="0"/>
              </a:rPr>
              <a:t>Social and cultural factors</a:t>
            </a:r>
          </a:p>
          <a:p>
            <a:pPr marL="898525" algn="just">
              <a:lnSpc>
                <a:spcPct val="150000"/>
              </a:lnSpc>
            </a:pPr>
            <a:endParaRPr lang="en-IN" sz="1400" dirty="0" smtClean="0">
              <a:latin typeface="Times New Roman" pitchFamily="18" charset="0"/>
              <a:cs typeface="Times New Roman" pitchFamily="18" charset="0"/>
            </a:endParaRPr>
          </a:p>
          <a:p>
            <a:pPr marL="898525" algn="just"/>
            <a:r>
              <a:rPr lang="en-IN" sz="3200" b="1" dirty="0">
                <a:latin typeface="Times New Roman" pitchFamily="18" charset="0"/>
                <a:cs typeface="Times New Roman" pitchFamily="18" charset="0"/>
              </a:rPr>
              <a:t>2. Corporate Appraisal: </a:t>
            </a:r>
            <a:r>
              <a:rPr lang="en-IN" sz="3200" dirty="0">
                <a:latin typeface="Times New Roman" pitchFamily="18" charset="0"/>
                <a:cs typeface="Times New Roman" pitchFamily="18" charset="0"/>
              </a:rPr>
              <a:t>This involves an analysis of the company’s   strengths and weaknesses</a:t>
            </a:r>
            <a:r>
              <a:rPr lang="en-IN" sz="3200" dirty="0" smtClean="0">
                <a:latin typeface="Times New Roman" pitchFamily="18" charset="0"/>
                <a:cs typeface="Times New Roman" pitchFamily="18" charset="0"/>
              </a:rPr>
              <a:t>.</a:t>
            </a:r>
            <a:endParaRPr lang="en-IN" sz="3200" dirty="0">
              <a:latin typeface="Times New Roman" pitchFamily="18" charset="0"/>
              <a:cs typeface="Times New Roman" pitchFamily="18" charset="0"/>
            </a:endParaRPr>
          </a:p>
        </p:txBody>
      </p:sp>
      <p:sp>
        <p:nvSpPr>
          <p:cNvPr id="2" name="Rectangle 1"/>
          <p:cNvSpPr/>
          <p:nvPr/>
        </p:nvSpPr>
        <p:spPr>
          <a:xfrm>
            <a:off x="5487500" y="3244334"/>
            <a:ext cx="242374" cy="369332"/>
          </a:xfrm>
          <a:prstGeom prst="rect">
            <a:avLst/>
          </a:prstGeom>
        </p:spPr>
        <p:txBody>
          <a:bodyPr wrap="none">
            <a:spAutoFit/>
          </a:bodyPr>
          <a:lstStyle/>
          <a:p>
            <a:r>
              <a:rPr lang="en-IN" b="1" dirty="0" smtClean="0">
                <a:solidFill>
                  <a:srgbClr val="FF0000"/>
                </a:solidFill>
                <a:latin typeface="Times New Roman" pitchFamily="18" charset="0"/>
                <a:cs typeface="Times New Roman" pitchFamily="18" charset="0"/>
              </a:rPr>
              <a:t> </a:t>
            </a:r>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a:xfrm>
            <a:off x="8671561" y="6310631"/>
            <a:ext cx="2743200" cy="365125"/>
          </a:xfrm>
        </p:spPr>
        <p:txBody>
          <a:bodyPr/>
          <a:lstStyle/>
          <a:p>
            <a:fld id="{D0437036-596D-4E08-B26D-B8A0A9E8EA4F}" type="slidenum">
              <a:rPr lang="en-IN" smtClean="0"/>
              <a:pPr/>
              <a:t>67</a:t>
            </a:fld>
            <a:endParaRPr lang="en-IN"/>
          </a:p>
        </p:txBody>
      </p:sp>
      <p:sp>
        <p:nvSpPr>
          <p:cNvPr id="5" name="Rectangle 4"/>
          <p:cNvSpPr/>
          <p:nvPr/>
        </p:nvSpPr>
        <p:spPr>
          <a:xfrm>
            <a:off x="300070" y="1183636"/>
            <a:ext cx="11891930" cy="4801314"/>
          </a:xfrm>
          <a:prstGeom prst="rect">
            <a:avLst/>
          </a:prstGeom>
        </p:spPr>
        <p:txBody>
          <a:bodyPr wrap="square">
            <a:spAutoFit/>
          </a:bodyPr>
          <a:lstStyle/>
          <a:p>
            <a:pPr algn="just">
              <a:lnSpc>
                <a:spcPct val="150000"/>
              </a:lnSpc>
            </a:pPr>
            <a:r>
              <a:rPr lang="en-IN" sz="3200" b="1" dirty="0" smtClean="0">
                <a:solidFill>
                  <a:srgbClr val="FF0000"/>
                </a:solidFill>
                <a:latin typeface="Times New Roman" pitchFamily="18" charset="0"/>
                <a:cs typeface="Times New Roman" pitchFamily="18" charset="0"/>
              </a:rPr>
              <a:t>Operational Plans</a:t>
            </a:r>
          </a:p>
          <a:p>
            <a:pPr marL="457200" indent="-457200" algn="just">
              <a:lnSpc>
                <a:spcPct val="150000"/>
              </a:lnSpc>
              <a:buFont typeface="Arial" pitchFamily="34" charset="0"/>
              <a:buChar char="•"/>
            </a:pPr>
            <a:r>
              <a:rPr lang="en-IN" sz="3000" dirty="0" smtClean="0">
                <a:latin typeface="Times New Roman" pitchFamily="18" charset="0"/>
                <a:cs typeface="Times New Roman" pitchFamily="18" charset="0"/>
              </a:rPr>
              <a:t>These </a:t>
            </a:r>
            <a:r>
              <a:rPr lang="en-IN" sz="3000" dirty="0">
                <a:latin typeface="Times New Roman" pitchFamily="18" charset="0"/>
                <a:cs typeface="Times New Roman" pitchFamily="18" charset="0"/>
              </a:rPr>
              <a:t>plans act as means of implementing the organisation strategy </a:t>
            </a:r>
            <a:endParaRPr lang="en-IN" sz="3000" dirty="0" smtClean="0">
              <a:latin typeface="Times New Roman" pitchFamily="18" charset="0"/>
              <a:cs typeface="Times New Roman" pitchFamily="18" charset="0"/>
            </a:endParaRPr>
          </a:p>
          <a:p>
            <a:pPr marL="457200" indent="-457200" algn="just">
              <a:lnSpc>
                <a:spcPct val="150000"/>
              </a:lnSpc>
              <a:buFont typeface="Arial" pitchFamily="34" charset="0"/>
              <a:buChar char="•"/>
            </a:pPr>
            <a:r>
              <a:rPr lang="en-IN" sz="3000" dirty="0" smtClean="0">
                <a:latin typeface="Times New Roman" pitchFamily="18" charset="0"/>
                <a:cs typeface="Times New Roman" pitchFamily="18" charset="0"/>
              </a:rPr>
              <a:t>These provides the details of how the strategy will be accomplished </a:t>
            </a:r>
            <a:endParaRPr lang="en-IN" sz="3000" dirty="0">
              <a:latin typeface="Times New Roman" pitchFamily="18" charset="0"/>
              <a:cs typeface="Times New Roman" pitchFamily="18" charset="0"/>
            </a:endParaRPr>
          </a:p>
          <a:p>
            <a:pPr algn="just">
              <a:lnSpc>
                <a:spcPct val="150000"/>
              </a:lnSpc>
            </a:pPr>
            <a:r>
              <a:rPr lang="en-IN" sz="2800" dirty="0" smtClean="0">
                <a:latin typeface="Times New Roman" pitchFamily="18" charset="0"/>
                <a:cs typeface="Times New Roman" pitchFamily="18" charset="0"/>
              </a:rPr>
              <a:t>Two types</a:t>
            </a:r>
          </a:p>
          <a:p>
            <a:pPr marL="514350" indent="-514350" algn="just">
              <a:lnSpc>
                <a:spcPct val="150000"/>
              </a:lnSpc>
              <a:buAutoNum type="arabicPeriod"/>
            </a:pPr>
            <a:r>
              <a:rPr lang="en-IN" sz="2800" dirty="0" smtClean="0">
                <a:latin typeface="Times New Roman" pitchFamily="18" charset="0"/>
                <a:cs typeface="Times New Roman" pitchFamily="18" charset="0"/>
              </a:rPr>
              <a:t>Standing plans- Policies, Procedures, Methods and Rules.</a:t>
            </a:r>
          </a:p>
          <a:p>
            <a:pPr marL="514350" indent="-514350" algn="just">
              <a:lnSpc>
                <a:spcPct val="150000"/>
              </a:lnSpc>
              <a:buAutoNum type="arabicPeriod"/>
            </a:pPr>
            <a:r>
              <a:rPr lang="en-IN" sz="2800" dirty="0" smtClean="0">
                <a:latin typeface="Times New Roman" pitchFamily="18" charset="0"/>
                <a:cs typeface="Times New Roman" pitchFamily="18" charset="0"/>
              </a:rPr>
              <a:t>Single use plans-Programmes and Budgets</a:t>
            </a:r>
          </a:p>
          <a:p>
            <a:pPr marL="514350" indent="-514350" algn="just">
              <a:lnSpc>
                <a:spcPct val="150000"/>
              </a:lnSpc>
              <a:buAutoNum type="arabicPeriod"/>
            </a:pPr>
            <a:endParaRPr lang="en-IN" sz="28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68</a:t>
            </a:fld>
            <a:endParaRPr lang="en-IN"/>
          </a:p>
        </p:txBody>
      </p:sp>
      <p:sp>
        <p:nvSpPr>
          <p:cNvPr id="5" name="Rectangle 4"/>
          <p:cNvSpPr/>
          <p:nvPr/>
        </p:nvSpPr>
        <p:spPr>
          <a:xfrm>
            <a:off x="152400" y="1076956"/>
            <a:ext cx="11891930" cy="4216539"/>
          </a:xfrm>
          <a:prstGeom prst="rect">
            <a:avLst/>
          </a:prstGeom>
        </p:spPr>
        <p:txBody>
          <a:bodyPr wrap="square">
            <a:spAutoFit/>
          </a:bodyPr>
          <a:lstStyle/>
          <a:p>
            <a:pPr algn="just">
              <a:lnSpc>
                <a:spcPct val="150000"/>
              </a:lnSpc>
              <a:buFont typeface="Wingdings" pitchFamily="2" charset="2"/>
              <a:buChar char="v"/>
            </a:pPr>
            <a:r>
              <a:rPr lang="en-IN" sz="2800" b="1" dirty="0" smtClean="0">
                <a:solidFill>
                  <a:srgbClr val="FF0000"/>
                </a:solidFill>
                <a:latin typeface="Times New Roman" pitchFamily="18" charset="0"/>
                <a:cs typeface="Times New Roman" pitchFamily="18" charset="0"/>
              </a:rPr>
              <a:t>Standing Plans  </a:t>
            </a:r>
          </a:p>
          <a:p>
            <a:pPr algn="just"/>
            <a:r>
              <a:rPr lang="en-IN" sz="2800" b="1" dirty="0" smtClean="0">
                <a:latin typeface="Times New Roman" pitchFamily="18" charset="0"/>
                <a:cs typeface="Times New Roman" pitchFamily="18" charset="0"/>
              </a:rPr>
              <a:t>Policies</a:t>
            </a:r>
            <a:r>
              <a:rPr lang="en-IN" sz="2800" dirty="0" smtClean="0">
                <a:latin typeface="Times New Roman" pitchFamily="18" charset="0"/>
                <a:cs typeface="Times New Roman" pitchFamily="18" charset="0"/>
              </a:rPr>
              <a:t>: </a:t>
            </a:r>
          </a:p>
          <a:p>
            <a:pPr marL="457200" indent="-457200" algn="just">
              <a:spcAft>
                <a:spcPts val="1800"/>
              </a:spcAft>
              <a:buFont typeface="Wingdings" pitchFamily="2" charset="2"/>
              <a:buChar char="Ø"/>
            </a:pPr>
            <a:r>
              <a:rPr lang="en-IN" sz="2800" dirty="0" smtClean="0">
                <a:latin typeface="Times New Roman" pitchFamily="18" charset="0"/>
                <a:cs typeface="Times New Roman" pitchFamily="18" charset="0"/>
              </a:rPr>
              <a:t>A policy is general guideline for decision-making. It sets up boundaries around decisions, including those that can be made and shutting out those that cannot.</a:t>
            </a:r>
          </a:p>
          <a:p>
            <a:pPr marL="457200" indent="-457200" algn="just">
              <a:spcAft>
                <a:spcPts val="1800"/>
              </a:spcAft>
              <a:buFont typeface="Wingdings" pitchFamily="2" charset="2"/>
              <a:buChar char="Ø"/>
            </a:pPr>
            <a:r>
              <a:rPr lang="en-IN" sz="2800" dirty="0" smtClean="0">
                <a:latin typeface="Times New Roman" pitchFamily="18" charset="0"/>
                <a:cs typeface="Times New Roman" pitchFamily="18" charset="0"/>
              </a:rPr>
              <a:t>Policy is verbal, written or implied overall guide, setting up boundaries that supply the general limits and directions in which managerial action will take place. </a:t>
            </a:r>
            <a:endParaRPr lang="en-IN" sz="2800" dirty="0">
              <a:latin typeface="Times New Roman" pitchFamily="18" charset="0"/>
              <a:cs typeface="Times New Roman" pitchFamily="18" charset="0"/>
            </a:endParaRPr>
          </a:p>
          <a:p>
            <a:pPr marL="457200" indent="-457200" algn="just">
              <a:spcAft>
                <a:spcPts val="1800"/>
              </a:spcAft>
              <a:buFont typeface="Wingdings" pitchFamily="2" charset="2"/>
              <a:buChar char="Ø"/>
            </a:pPr>
            <a:r>
              <a:rPr lang="en-IN" sz="2800" dirty="0" smtClean="0">
                <a:latin typeface="Times New Roman" pitchFamily="18" charset="0"/>
                <a:cs typeface="Times New Roman" pitchFamily="18" charset="0"/>
              </a:rPr>
              <a:t>Policy deals with “how to do” the work.</a:t>
            </a:r>
            <a:endParaRPr lang="en-IN" sz="2800" dirty="0">
              <a:latin typeface="Times New Roman" pitchFamily="18" charset="0"/>
              <a:cs typeface="Times New Roman" pitchFamily="18" charset="0"/>
            </a:endParaRPr>
          </a:p>
        </p:txBody>
      </p:sp>
    </p:spTree>
    <p:extLst>
      <p:ext uri="{BB962C8B-B14F-4D97-AF65-F5344CB8AC3E}">
        <p14:creationId xmlns:p14="http://schemas.microsoft.com/office/powerpoint/2010/main" val="305300531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69</a:t>
            </a:fld>
            <a:endParaRPr lang="en-IN"/>
          </a:p>
        </p:txBody>
      </p:sp>
      <p:sp>
        <p:nvSpPr>
          <p:cNvPr id="5" name="Rectangle 4"/>
          <p:cNvSpPr/>
          <p:nvPr/>
        </p:nvSpPr>
        <p:spPr>
          <a:xfrm>
            <a:off x="152400" y="1076956"/>
            <a:ext cx="11891930" cy="3631763"/>
          </a:xfrm>
          <a:prstGeom prst="rect">
            <a:avLst/>
          </a:prstGeom>
        </p:spPr>
        <p:txBody>
          <a:bodyPr wrap="square">
            <a:spAutoFit/>
          </a:bodyPr>
          <a:lstStyle/>
          <a:p>
            <a:pPr algn="just">
              <a:lnSpc>
                <a:spcPct val="150000"/>
              </a:lnSpc>
              <a:buFont typeface="Wingdings" pitchFamily="2" charset="2"/>
              <a:buChar char="v"/>
            </a:pPr>
            <a:r>
              <a:rPr lang="en-IN" sz="2800" b="1" dirty="0" smtClean="0">
                <a:solidFill>
                  <a:srgbClr val="FF0000"/>
                </a:solidFill>
                <a:latin typeface="Times New Roman" pitchFamily="18" charset="0"/>
                <a:cs typeface="Times New Roman" pitchFamily="18" charset="0"/>
              </a:rPr>
              <a:t>Standing Plans  </a:t>
            </a:r>
          </a:p>
          <a:p>
            <a:pPr algn="just"/>
            <a:r>
              <a:rPr lang="en-IN" sz="2800" b="1" dirty="0" smtClean="0">
                <a:latin typeface="Times New Roman" pitchFamily="18" charset="0"/>
                <a:cs typeface="Times New Roman" pitchFamily="18" charset="0"/>
              </a:rPr>
              <a:t>Procedure</a:t>
            </a:r>
            <a:r>
              <a:rPr lang="en-IN" sz="2800" dirty="0" smtClean="0">
                <a:latin typeface="Times New Roman" pitchFamily="18" charset="0"/>
                <a:cs typeface="Times New Roman" pitchFamily="18" charset="0"/>
              </a:rPr>
              <a:t>: </a:t>
            </a:r>
          </a:p>
          <a:p>
            <a:pPr marL="457200" indent="-457200" algn="just">
              <a:spcAft>
                <a:spcPts val="1200"/>
              </a:spcAft>
              <a:buFont typeface="Wingdings" pitchFamily="2" charset="2"/>
              <a:buChar char="Ø"/>
            </a:pPr>
            <a:r>
              <a:rPr lang="en-IN" sz="2800" dirty="0" smtClean="0">
                <a:latin typeface="Times New Roman" pitchFamily="18" charset="0"/>
                <a:cs typeface="Times New Roman" pitchFamily="18" charset="0"/>
              </a:rPr>
              <a:t>Policies are carried out by means of more detailed guide lines called “Procedures”</a:t>
            </a:r>
          </a:p>
          <a:p>
            <a:pPr marL="457200" indent="-457200" algn="just">
              <a:spcAft>
                <a:spcPts val="1200"/>
              </a:spcAft>
              <a:buFont typeface="Wingdings" pitchFamily="2" charset="2"/>
              <a:buChar char="Ø"/>
            </a:pPr>
            <a:r>
              <a:rPr lang="en-IN" sz="2800" dirty="0" smtClean="0">
                <a:latin typeface="Times New Roman" pitchFamily="18" charset="0"/>
                <a:cs typeface="Times New Roman" pitchFamily="18" charset="0"/>
              </a:rPr>
              <a:t>A procedure provides a detailed set of instructions for performing a sequence of action involved in doing certain piece of work.</a:t>
            </a:r>
          </a:p>
          <a:p>
            <a:pPr marL="457200" indent="-457200" algn="just">
              <a:spcAft>
                <a:spcPts val="1200"/>
              </a:spcAft>
              <a:buFont typeface="Wingdings" pitchFamily="2" charset="2"/>
              <a:buChar char="Ø"/>
            </a:pPr>
            <a:r>
              <a:rPr lang="en-IN" sz="2800" dirty="0" smtClean="0">
                <a:latin typeface="Times New Roman" pitchFamily="18" charset="0"/>
                <a:cs typeface="Times New Roman" pitchFamily="18" charset="0"/>
              </a:rPr>
              <a:t>The same steps are followed each time that activity is performed.</a:t>
            </a:r>
          </a:p>
        </p:txBody>
      </p:sp>
    </p:spTree>
    <p:extLst>
      <p:ext uri="{BB962C8B-B14F-4D97-AF65-F5344CB8AC3E}">
        <p14:creationId xmlns:p14="http://schemas.microsoft.com/office/powerpoint/2010/main" val="20576026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1066" y="1052186"/>
            <a:ext cx="11510874" cy="463463"/>
          </a:xfrm>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p>
            <a:pPr algn="ctr"/>
            <a:r>
              <a:rPr lang="en-US" sz="3200" b="1" dirty="0">
                <a:solidFill>
                  <a:srgbClr val="FF0000"/>
                </a:solidFill>
                <a:latin typeface="Bookman Old Style" pitchFamily="18" charset="0"/>
                <a:ea typeface="+mn-ea"/>
                <a:cs typeface="+mn-cs"/>
              </a:rPr>
              <a:t>Module-3</a:t>
            </a:r>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7</a:t>
            </a:fld>
            <a:endParaRPr lang="en-IN"/>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6230" y="2237104"/>
            <a:ext cx="11403330" cy="3573021"/>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0168003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70</a:t>
            </a:fld>
            <a:endParaRPr lang="en-IN"/>
          </a:p>
        </p:txBody>
      </p:sp>
      <p:sp>
        <p:nvSpPr>
          <p:cNvPr id="5" name="Rectangle 4"/>
          <p:cNvSpPr/>
          <p:nvPr/>
        </p:nvSpPr>
        <p:spPr>
          <a:xfrm>
            <a:off x="152400" y="1076956"/>
            <a:ext cx="11891930" cy="3847207"/>
          </a:xfrm>
          <a:prstGeom prst="rect">
            <a:avLst/>
          </a:prstGeom>
        </p:spPr>
        <p:txBody>
          <a:bodyPr wrap="square">
            <a:spAutoFit/>
          </a:bodyPr>
          <a:lstStyle/>
          <a:p>
            <a:pPr algn="just">
              <a:lnSpc>
                <a:spcPct val="150000"/>
              </a:lnSpc>
              <a:buFont typeface="Wingdings" pitchFamily="2" charset="2"/>
              <a:buChar char="v"/>
            </a:pPr>
            <a:r>
              <a:rPr lang="en-IN" sz="2800" b="1" dirty="0" smtClean="0">
                <a:solidFill>
                  <a:srgbClr val="FF0000"/>
                </a:solidFill>
                <a:latin typeface="Times New Roman" pitchFamily="18" charset="0"/>
                <a:cs typeface="Times New Roman" pitchFamily="18" charset="0"/>
              </a:rPr>
              <a:t>Standing Plans  </a:t>
            </a:r>
          </a:p>
          <a:p>
            <a:pPr algn="just">
              <a:lnSpc>
                <a:spcPct val="150000"/>
              </a:lnSpc>
            </a:pPr>
            <a:r>
              <a:rPr lang="en-IN" sz="2800" b="1" dirty="0">
                <a:latin typeface="Times New Roman" pitchFamily="18" charset="0"/>
                <a:cs typeface="Times New Roman" pitchFamily="18" charset="0"/>
              </a:rPr>
              <a:t>Methods: </a:t>
            </a:r>
          </a:p>
          <a:p>
            <a:pPr marL="630238" indent="-268288" algn="just">
              <a:spcAft>
                <a:spcPts val="1200"/>
              </a:spcAft>
              <a:buFont typeface="Arial" pitchFamily="34" charset="0"/>
              <a:buChar char="•"/>
            </a:pPr>
            <a:r>
              <a:rPr lang="en-IN" sz="2800" dirty="0">
                <a:latin typeface="Times New Roman" pitchFamily="18" charset="0"/>
                <a:cs typeface="Times New Roman" pitchFamily="18" charset="0"/>
              </a:rPr>
              <a:t> A method is a prescribed way in which one step of a procedure is to be performed. Thus method is a part of procedure. </a:t>
            </a:r>
          </a:p>
          <a:p>
            <a:pPr marL="630238" indent="-268288" algn="just">
              <a:spcAft>
                <a:spcPts val="1200"/>
              </a:spcAft>
              <a:buFont typeface="Arial" pitchFamily="34" charset="0"/>
              <a:buChar char="•"/>
            </a:pPr>
            <a:r>
              <a:rPr lang="en-IN" sz="2800" dirty="0">
                <a:latin typeface="Times New Roman" pitchFamily="18" charset="0"/>
                <a:cs typeface="Times New Roman" pitchFamily="18" charset="0"/>
              </a:rPr>
              <a:t>Method help in increasing the effectiveness and usefulness of the procedure. </a:t>
            </a:r>
          </a:p>
          <a:p>
            <a:pPr marL="630238" indent="-268288" algn="just">
              <a:spcAft>
                <a:spcPts val="1200"/>
              </a:spcAft>
              <a:buFont typeface="Arial" pitchFamily="34" charset="0"/>
              <a:buChar char="•"/>
            </a:pPr>
            <a:r>
              <a:rPr lang="en-IN" sz="2800" dirty="0">
                <a:latin typeface="Times New Roman" pitchFamily="18" charset="0"/>
                <a:cs typeface="Times New Roman" pitchFamily="18" charset="0"/>
              </a:rPr>
              <a:t>A procedure has a number of steps, each step may have number of methods to do it. </a:t>
            </a:r>
          </a:p>
        </p:txBody>
      </p:sp>
    </p:spTree>
    <p:extLst>
      <p:ext uri="{BB962C8B-B14F-4D97-AF65-F5344CB8AC3E}">
        <p14:creationId xmlns:p14="http://schemas.microsoft.com/office/powerpoint/2010/main" val="192481222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71</a:t>
            </a:fld>
            <a:endParaRPr lang="en-IN"/>
          </a:p>
        </p:txBody>
      </p:sp>
      <p:sp>
        <p:nvSpPr>
          <p:cNvPr id="5" name="Rectangle 4"/>
          <p:cNvSpPr/>
          <p:nvPr/>
        </p:nvSpPr>
        <p:spPr>
          <a:xfrm>
            <a:off x="152400" y="1076956"/>
            <a:ext cx="11891930" cy="2246769"/>
          </a:xfrm>
          <a:prstGeom prst="rect">
            <a:avLst/>
          </a:prstGeom>
        </p:spPr>
        <p:txBody>
          <a:bodyPr wrap="square">
            <a:spAutoFit/>
          </a:bodyPr>
          <a:lstStyle/>
          <a:p>
            <a:pPr algn="just">
              <a:lnSpc>
                <a:spcPct val="150000"/>
              </a:lnSpc>
              <a:buFont typeface="Wingdings" pitchFamily="2" charset="2"/>
              <a:buChar char="v"/>
            </a:pPr>
            <a:r>
              <a:rPr lang="en-IN" sz="2800" b="1" dirty="0" smtClean="0">
                <a:solidFill>
                  <a:srgbClr val="FF0000"/>
                </a:solidFill>
                <a:latin typeface="Times New Roman" pitchFamily="18" charset="0"/>
                <a:cs typeface="Times New Roman" pitchFamily="18" charset="0"/>
              </a:rPr>
              <a:t>Standing Plans  </a:t>
            </a:r>
          </a:p>
          <a:p>
            <a:pPr algn="just">
              <a:lnSpc>
                <a:spcPct val="150000"/>
              </a:lnSpc>
            </a:pPr>
            <a:r>
              <a:rPr lang="en-IN" sz="2800" b="1" dirty="0">
                <a:latin typeface="Times New Roman" pitchFamily="18" charset="0"/>
                <a:cs typeface="Times New Roman" pitchFamily="18" charset="0"/>
              </a:rPr>
              <a:t>Rules: </a:t>
            </a:r>
          </a:p>
          <a:p>
            <a:pPr marL="361950" algn="just">
              <a:tabLst>
                <a:tab pos="630238" algn="l"/>
              </a:tabLst>
            </a:pPr>
            <a:r>
              <a:rPr lang="en-IN" sz="2800" dirty="0">
                <a:latin typeface="Times New Roman" pitchFamily="18" charset="0"/>
                <a:cs typeface="Times New Roman" pitchFamily="18" charset="0"/>
              </a:rPr>
              <a:t>Rules are detailed and recorded instructions that a specific action must or must not be performed in a given situation.  </a:t>
            </a:r>
          </a:p>
        </p:txBody>
      </p:sp>
    </p:spTree>
    <p:extLst>
      <p:ext uri="{BB962C8B-B14F-4D97-AF65-F5344CB8AC3E}">
        <p14:creationId xmlns:p14="http://schemas.microsoft.com/office/powerpoint/2010/main" val="241128226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72</a:t>
            </a:fld>
            <a:endParaRPr lang="en-IN"/>
          </a:p>
        </p:txBody>
      </p:sp>
      <p:sp>
        <p:nvSpPr>
          <p:cNvPr id="5" name="Rectangle 4"/>
          <p:cNvSpPr/>
          <p:nvPr/>
        </p:nvSpPr>
        <p:spPr>
          <a:xfrm>
            <a:off x="221768" y="1033534"/>
            <a:ext cx="11817832" cy="3046988"/>
          </a:xfrm>
          <a:prstGeom prst="rect">
            <a:avLst/>
          </a:prstGeom>
        </p:spPr>
        <p:txBody>
          <a:bodyPr wrap="square">
            <a:spAutoFit/>
          </a:bodyPr>
          <a:lstStyle/>
          <a:p>
            <a:pPr algn="just">
              <a:lnSpc>
                <a:spcPct val="150000"/>
              </a:lnSpc>
            </a:pPr>
            <a:r>
              <a:rPr lang="en-IN" sz="2800" b="1" dirty="0" smtClean="0">
                <a:solidFill>
                  <a:srgbClr val="FF0000"/>
                </a:solidFill>
                <a:latin typeface="Times New Roman" pitchFamily="18" charset="0"/>
                <a:cs typeface="Times New Roman" pitchFamily="18" charset="0"/>
              </a:rPr>
              <a:t>Single-use </a:t>
            </a:r>
            <a:r>
              <a:rPr lang="en-IN" sz="2800" b="1" dirty="0">
                <a:solidFill>
                  <a:srgbClr val="FF0000"/>
                </a:solidFill>
                <a:latin typeface="Times New Roman" pitchFamily="18" charset="0"/>
                <a:cs typeface="Times New Roman" pitchFamily="18" charset="0"/>
              </a:rPr>
              <a:t>plans: </a:t>
            </a:r>
            <a:endParaRPr lang="en-IN" sz="2800" b="1" dirty="0" smtClean="0">
              <a:solidFill>
                <a:srgbClr val="FF0000"/>
              </a:solidFill>
              <a:latin typeface="Times New Roman" pitchFamily="18" charset="0"/>
              <a:cs typeface="Times New Roman" pitchFamily="18" charset="0"/>
            </a:endParaRPr>
          </a:p>
          <a:p>
            <a:pPr algn="just">
              <a:spcAft>
                <a:spcPts val="600"/>
              </a:spcAft>
            </a:pPr>
            <a:r>
              <a:rPr lang="en-US" sz="2800" b="1" dirty="0" err="1">
                <a:latin typeface="Times New Roman" pitchFamily="18" charset="0"/>
                <a:cs typeface="Times New Roman" pitchFamily="18" charset="0"/>
              </a:rPr>
              <a:t>Programmes</a:t>
            </a:r>
            <a:r>
              <a:rPr lang="en-US" sz="2800" b="1" dirty="0">
                <a:latin typeface="Times New Roman" pitchFamily="18" charset="0"/>
                <a:cs typeface="Times New Roman" pitchFamily="18" charset="0"/>
              </a:rPr>
              <a:t>: </a:t>
            </a:r>
            <a:r>
              <a:rPr lang="en-US" sz="2800" dirty="0">
                <a:latin typeface="Times New Roman" pitchFamily="18" charset="0"/>
                <a:cs typeface="Times New Roman" pitchFamily="18" charset="0"/>
              </a:rPr>
              <a:t>they are precise plans or definite steps in proper sequence which need to be taken to discharge a given task </a:t>
            </a:r>
            <a:endParaRPr lang="en-US" sz="2800" dirty="0" smtClean="0">
              <a:latin typeface="Times New Roman" pitchFamily="18" charset="0"/>
              <a:cs typeface="Times New Roman" pitchFamily="18" charset="0"/>
            </a:endParaRPr>
          </a:p>
          <a:p>
            <a:pPr algn="just">
              <a:spcAft>
                <a:spcPts val="600"/>
              </a:spcAft>
            </a:pPr>
            <a:endParaRPr lang="en-US" sz="2800" dirty="0">
              <a:latin typeface="Times New Roman" pitchFamily="18" charset="0"/>
              <a:cs typeface="Times New Roman" pitchFamily="18" charset="0"/>
            </a:endParaRPr>
          </a:p>
          <a:p>
            <a:pPr algn="just">
              <a:spcAft>
                <a:spcPts val="600"/>
              </a:spcAft>
            </a:pPr>
            <a:r>
              <a:rPr lang="en-US" sz="2800" b="1" dirty="0">
                <a:latin typeface="Times New Roman" pitchFamily="18" charset="0"/>
                <a:cs typeface="Times New Roman" pitchFamily="18" charset="0"/>
              </a:rPr>
              <a:t>Budgets: </a:t>
            </a:r>
            <a:r>
              <a:rPr lang="en-US" sz="2800" dirty="0">
                <a:latin typeface="Times New Roman" pitchFamily="18" charset="0"/>
                <a:cs typeface="Times New Roman" pitchFamily="18" charset="0"/>
              </a:rPr>
              <a:t>budgets are plans for a future period of time containing statements of expected results in numerical terms </a:t>
            </a:r>
            <a:r>
              <a:rPr lang="en-US" sz="2800" dirty="0" err="1">
                <a:latin typeface="Times New Roman" pitchFamily="18" charset="0"/>
                <a:cs typeface="Times New Roman" pitchFamily="18" charset="0"/>
              </a:rPr>
              <a:t>i.e</a:t>
            </a:r>
            <a:r>
              <a:rPr lang="en-US" sz="2800" dirty="0">
                <a:latin typeface="Times New Roman" pitchFamily="18" charset="0"/>
                <a:cs typeface="Times New Roman" pitchFamily="18" charset="0"/>
              </a:rPr>
              <a:t> rupees ,man-hours, product -units &amp; so on</a:t>
            </a:r>
            <a:endParaRPr lang="en-IN"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dirty="0" smtClean="0"/>
              <a:t>Department of ECE</a:t>
            </a:r>
            <a:endParaRPr lang="en-IN" dirty="0"/>
          </a:p>
        </p:txBody>
      </p:sp>
      <p:sp>
        <p:nvSpPr>
          <p:cNvPr id="4" name="Slide Number Placeholder 3"/>
          <p:cNvSpPr>
            <a:spLocks noGrp="1"/>
          </p:cNvSpPr>
          <p:nvPr>
            <p:ph type="sldNum" sz="quarter" idx="12"/>
          </p:nvPr>
        </p:nvSpPr>
        <p:spPr>
          <a:xfrm>
            <a:off x="8671561" y="6310631"/>
            <a:ext cx="2743200" cy="365125"/>
          </a:xfrm>
        </p:spPr>
        <p:txBody>
          <a:bodyPr/>
          <a:lstStyle/>
          <a:p>
            <a:fld id="{D0437036-596D-4E08-B26D-B8A0A9E8EA4F}" type="slidenum">
              <a:rPr lang="en-IN" smtClean="0"/>
              <a:pPr/>
              <a:t>73</a:t>
            </a:fld>
            <a:endParaRPr lang="en-IN"/>
          </a:p>
        </p:txBody>
      </p:sp>
      <p:sp>
        <p:nvSpPr>
          <p:cNvPr id="5" name="Rectangle 4"/>
          <p:cNvSpPr/>
          <p:nvPr/>
        </p:nvSpPr>
        <p:spPr>
          <a:xfrm>
            <a:off x="193390" y="912233"/>
            <a:ext cx="11891930" cy="5186035"/>
          </a:xfrm>
          <a:prstGeom prst="rect">
            <a:avLst/>
          </a:prstGeom>
        </p:spPr>
        <p:txBody>
          <a:bodyPr wrap="square">
            <a:spAutoFit/>
          </a:bodyPr>
          <a:lstStyle/>
          <a:p>
            <a:pPr algn="just">
              <a:lnSpc>
                <a:spcPct val="150000"/>
              </a:lnSpc>
            </a:pPr>
            <a:r>
              <a:rPr lang="en-IN" sz="3200" b="1" dirty="0" smtClean="0">
                <a:solidFill>
                  <a:srgbClr val="FF0000"/>
                </a:solidFill>
                <a:latin typeface="Times New Roman" pitchFamily="18" charset="0"/>
                <a:cs typeface="Times New Roman" pitchFamily="18" charset="0"/>
              </a:rPr>
              <a:t>Business Plans</a:t>
            </a:r>
          </a:p>
          <a:p>
            <a:pPr algn="just"/>
            <a:r>
              <a:rPr lang="en-US" sz="3200" dirty="0" smtClean="0">
                <a:latin typeface="Times New Roman" pitchFamily="18" charset="0"/>
                <a:cs typeface="Times New Roman" pitchFamily="18" charset="0"/>
              </a:rPr>
              <a:t>It </a:t>
            </a:r>
            <a:r>
              <a:rPr lang="en-US" sz="3200" dirty="0">
                <a:latin typeface="Times New Roman" pitchFamily="18" charset="0"/>
                <a:cs typeface="Times New Roman" pitchFamily="18" charset="0"/>
              </a:rPr>
              <a:t>is important document prepared when entrepreneur as startup strategy to grow private investors customer supply at distributors that he is in position articulated manage the diverse aspects of his </a:t>
            </a:r>
            <a:r>
              <a:rPr lang="en-US" sz="3200" dirty="0" smtClean="0">
                <a:latin typeface="Times New Roman" pitchFamily="18" charset="0"/>
                <a:cs typeface="Times New Roman" pitchFamily="18" charset="0"/>
              </a:rPr>
              <a:t>business.</a:t>
            </a:r>
          </a:p>
          <a:p>
            <a:pPr algn="just"/>
            <a:endParaRPr lang="en-US" sz="2000" dirty="0">
              <a:latin typeface="Times New Roman" pitchFamily="18" charset="0"/>
              <a:cs typeface="Times New Roman" pitchFamily="18" charset="0"/>
            </a:endParaRPr>
          </a:p>
          <a:p>
            <a:pPr algn="just"/>
            <a:r>
              <a:rPr lang="en-US" sz="2800" b="1" dirty="0">
                <a:latin typeface="Times New Roman" pitchFamily="18" charset="0"/>
                <a:cs typeface="Times New Roman" pitchFamily="18" charset="0"/>
              </a:rPr>
              <a:t>G</a:t>
            </a:r>
            <a:r>
              <a:rPr lang="en-US" sz="2800" b="1" dirty="0" smtClean="0">
                <a:latin typeface="Times New Roman" pitchFamily="18" charset="0"/>
                <a:cs typeface="Times New Roman" pitchFamily="18" charset="0"/>
              </a:rPr>
              <a:t>ood </a:t>
            </a:r>
            <a:r>
              <a:rPr lang="en-US" sz="2800" b="1" dirty="0">
                <a:latin typeface="Times New Roman" pitchFamily="18" charset="0"/>
                <a:cs typeface="Times New Roman" pitchFamily="18" charset="0"/>
              </a:rPr>
              <a:t>business plan must have the following </a:t>
            </a:r>
            <a:r>
              <a:rPr lang="en-US" sz="2800" b="1" dirty="0" smtClean="0">
                <a:latin typeface="Times New Roman" pitchFamily="18" charset="0"/>
                <a:cs typeface="Times New Roman" pitchFamily="18" charset="0"/>
              </a:rPr>
              <a:t>characteristics </a:t>
            </a:r>
          </a:p>
          <a:p>
            <a:pPr algn="just"/>
            <a:endParaRPr lang="en-US" sz="2800" dirty="0" smtClean="0">
              <a:latin typeface="Times New Roman" pitchFamily="18" charset="0"/>
              <a:cs typeface="Times New Roman" pitchFamily="18" charset="0"/>
            </a:endParaRPr>
          </a:p>
          <a:p>
            <a:pPr marL="514350" indent="-514350" algn="just">
              <a:buFont typeface="+mj-lt"/>
              <a:buAutoNum type="arabicPeriod"/>
            </a:pPr>
            <a:r>
              <a:rPr lang="en-US" sz="2700" dirty="0" smtClean="0">
                <a:latin typeface="Times New Roman" pitchFamily="18" charset="0"/>
                <a:cs typeface="Times New Roman" pitchFamily="18" charset="0"/>
              </a:rPr>
              <a:t>It must  </a:t>
            </a:r>
            <a:r>
              <a:rPr lang="en-US" sz="2700" dirty="0">
                <a:latin typeface="Times New Roman" pitchFamily="18" charset="0"/>
                <a:cs typeface="Times New Roman" pitchFamily="18" charset="0"/>
              </a:rPr>
              <a:t>provide readers full information and all topics they maybe interested in </a:t>
            </a:r>
            <a:endParaRPr lang="en-US" sz="2700" dirty="0" smtClean="0">
              <a:latin typeface="Times New Roman" pitchFamily="18" charset="0"/>
              <a:cs typeface="Times New Roman" pitchFamily="18" charset="0"/>
            </a:endParaRPr>
          </a:p>
          <a:p>
            <a:pPr marL="514350" indent="-514350" algn="just">
              <a:buFont typeface="+mj-lt"/>
              <a:buAutoNum type="arabicPeriod"/>
            </a:pPr>
            <a:r>
              <a:rPr lang="en-US" sz="2800" dirty="0" smtClean="0">
                <a:latin typeface="Times New Roman" pitchFamily="18" charset="0"/>
                <a:cs typeface="Times New Roman" pitchFamily="18" charset="0"/>
              </a:rPr>
              <a:t>It must </a:t>
            </a:r>
            <a:r>
              <a:rPr lang="en-US" sz="2800" dirty="0">
                <a:latin typeface="Times New Roman" pitchFamily="18" charset="0"/>
                <a:cs typeface="Times New Roman" pitchFamily="18" charset="0"/>
              </a:rPr>
              <a:t>have an objective </a:t>
            </a:r>
            <a:r>
              <a:rPr lang="en-US" sz="2800" dirty="0" smtClean="0">
                <a:latin typeface="Times New Roman" pitchFamily="18" charset="0"/>
                <a:cs typeface="Times New Roman" pitchFamily="18" charset="0"/>
              </a:rPr>
              <a:t>tone  </a:t>
            </a:r>
          </a:p>
          <a:p>
            <a:pPr marL="514350" indent="-514350" algn="just">
              <a:buFont typeface="+mj-lt"/>
              <a:buAutoNum type="arabicPeriod"/>
            </a:pPr>
            <a:r>
              <a:rPr lang="en-US" sz="2800" dirty="0">
                <a:latin typeface="Times New Roman" pitchFamily="18" charset="0"/>
                <a:cs typeface="Times New Roman" pitchFamily="18" charset="0"/>
              </a:rPr>
              <a:t>I</a:t>
            </a:r>
            <a:r>
              <a:rPr lang="en-US" sz="2800" dirty="0" smtClean="0">
                <a:latin typeface="Times New Roman" pitchFamily="18" charset="0"/>
                <a:cs typeface="Times New Roman" pitchFamily="18" charset="0"/>
              </a:rPr>
              <a:t>t </a:t>
            </a:r>
            <a:r>
              <a:rPr lang="en-US" sz="2800" dirty="0">
                <a:latin typeface="Times New Roman" pitchFamily="18" charset="0"/>
                <a:cs typeface="Times New Roman" pitchFamily="18" charset="0"/>
              </a:rPr>
              <a:t>must not be over critical of past </a:t>
            </a:r>
            <a:r>
              <a:rPr lang="en-US" sz="2800" dirty="0" smtClean="0">
                <a:latin typeface="Times New Roman" pitchFamily="18" charset="0"/>
                <a:cs typeface="Times New Roman" pitchFamily="18" charset="0"/>
              </a:rPr>
              <a:t>failures </a:t>
            </a:r>
            <a:r>
              <a:rPr lang="en-US" sz="2800" dirty="0">
                <a:latin typeface="Times New Roman" pitchFamily="18" charset="0"/>
                <a:cs typeface="Times New Roman" pitchFamily="18" charset="0"/>
              </a:rPr>
              <a:t>or mistakes if any </a:t>
            </a:r>
            <a:endParaRPr lang="en-US" sz="2800" dirty="0" smtClean="0">
              <a:latin typeface="Times New Roman" pitchFamily="18" charset="0"/>
              <a:cs typeface="Times New Roman" pitchFamily="18" charset="0"/>
            </a:endParaRPr>
          </a:p>
          <a:p>
            <a:pPr marL="514350" indent="-514350" algn="just">
              <a:buFont typeface="+mj-lt"/>
              <a:buAutoNum type="arabicPeriod"/>
            </a:pPr>
            <a:r>
              <a:rPr lang="en-US" sz="2800" dirty="0">
                <a:latin typeface="Times New Roman" pitchFamily="18" charset="0"/>
                <a:cs typeface="Times New Roman" pitchFamily="18" charset="0"/>
              </a:rPr>
              <a:t>I</a:t>
            </a:r>
            <a:r>
              <a:rPr lang="en-US" sz="2800" dirty="0" smtClean="0">
                <a:latin typeface="Times New Roman" pitchFamily="18" charset="0"/>
                <a:cs typeface="Times New Roman" pitchFamily="18" charset="0"/>
              </a:rPr>
              <a:t>t </a:t>
            </a:r>
            <a:r>
              <a:rPr lang="en-US" sz="2800" dirty="0">
                <a:latin typeface="Times New Roman" pitchFamily="18" charset="0"/>
                <a:cs typeface="Times New Roman" pitchFamily="18" charset="0"/>
              </a:rPr>
              <a:t>should not be full of technical details this </a:t>
            </a:r>
            <a:r>
              <a:rPr lang="en-US" sz="2800" dirty="0" smtClean="0">
                <a:latin typeface="Times New Roman" pitchFamily="18" charset="0"/>
                <a:cs typeface="Times New Roman" pitchFamily="18" charset="0"/>
              </a:rPr>
              <a:t>may be put in  appendix</a:t>
            </a:r>
            <a:endParaRPr lang="en-IN" sz="28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211633020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dirty="0" smtClean="0"/>
              <a:t>Department of ECE</a:t>
            </a:r>
            <a:endParaRPr lang="en-IN" dirty="0"/>
          </a:p>
        </p:txBody>
      </p:sp>
      <p:sp>
        <p:nvSpPr>
          <p:cNvPr id="4" name="Slide Number Placeholder 3"/>
          <p:cNvSpPr>
            <a:spLocks noGrp="1"/>
          </p:cNvSpPr>
          <p:nvPr>
            <p:ph type="sldNum" sz="quarter" idx="12"/>
          </p:nvPr>
        </p:nvSpPr>
        <p:spPr/>
        <p:txBody>
          <a:bodyPr/>
          <a:lstStyle/>
          <a:p>
            <a:fld id="{D0437036-596D-4E08-B26D-B8A0A9E8EA4F}" type="slidenum">
              <a:rPr lang="en-IN" smtClean="0"/>
              <a:pPr/>
              <a:t>74</a:t>
            </a:fld>
            <a:endParaRPr lang="en-IN"/>
          </a:p>
        </p:txBody>
      </p:sp>
      <p:sp>
        <p:nvSpPr>
          <p:cNvPr id="5" name="Rectangle 4"/>
          <p:cNvSpPr/>
          <p:nvPr/>
        </p:nvSpPr>
        <p:spPr>
          <a:xfrm>
            <a:off x="346841" y="833811"/>
            <a:ext cx="11020097" cy="646331"/>
          </a:xfrm>
          <a:prstGeom prst="rect">
            <a:avLst/>
          </a:prstGeom>
        </p:spPr>
        <p:txBody>
          <a:bodyPr wrap="square">
            <a:spAutoFit/>
          </a:bodyPr>
          <a:lstStyle/>
          <a:p>
            <a:pPr algn="ctr"/>
            <a:r>
              <a:rPr lang="en-IN" sz="3600" b="1" dirty="0" smtClean="0">
                <a:solidFill>
                  <a:srgbClr val="FF0000"/>
                </a:solidFill>
                <a:latin typeface="Times New Roman" pitchFamily="18" charset="0"/>
                <a:cs typeface="Times New Roman" pitchFamily="18" charset="0"/>
              </a:rPr>
              <a:t>STEPS IN PLANNING </a:t>
            </a:r>
          </a:p>
        </p:txBody>
      </p:sp>
      <p:sp>
        <p:nvSpPr>
          <p:cNvPr id="6" name="TextBox 5"/>
          <p:cNvSpPr txBox="1"/>
          <p:nvPr/>
        </p:nvSpPr>
        <p:spPr>
          <a:xfrm>
            <a:off x="2270234" y="3042745"/>
            <a:ext cx="184731" cy="369332"/>
          </a:xfrm>
          <a:prstGeom prst="rect">
            <a:avLst/>
          </a:prstGeom>
          <a:noFill/>
        </p:spPr>
        <p:txBody>
          <a:bodyPr wrap="none" rtlCol="0">
            <a:spAutoFit/>
          </a:bodyPr>
          <a:lstStyle/>
          <a:p>
            <a:endParaRPr lang="en-IN" dirty="0"/>
          </a:p>
        </p:txBody>
      </p:sp>
      <p:sp>
        <p:nvSpPr>
          <p:cNvPr id="7" name="Rectangle 6"/>
          <p:cNvSpPr/>
          <p:nvPr/>
        </p:nvSpPr>
        <p:spPr>
          <a:xfrm>
            <a:off x="137160" y="1680122"/>
            <a:ext cx="11765280" cy="4708981"/>
          </a:xfrm>
          <a:prstGeom prst="rect">
            <a:avLst/>
          </a:prstGeom>
        </p:spPr>
        <p:txBody>
          <a:bodyPr wrap="square">
            <a:spAutoFit/>
          </a:bodyPr>
          <a:lstStyle/>
          <a:p>
            <a:pPr marL="457200" indent="-457200" algn="just">
              <a:buAutoNum type="arabicPeriod"/>
            </a:pPr>
            <a:r>
              <a:rPr lang="en-IN" sz="2800" b="1" dirty="0" smtClean="0">
                <a:solidFill>
                  <a:srgbClr val="FF0000"/>
                </a:solidFill>
                <a:latin typeface="Times New Roman" pitchFamily="18" charset="0"/>
                <a:cs typeface="Times New Roman" pitchFamily="18" charset="0"/>
              </a:rPr>
              <a:t>Establishing verifiable goals / Set of goals to be achieved: </a:t>
            </a:r>
          </a:p>
          <a:p>
            <a:pPr algn="just"/>
            <a:endParaRPr lang="en-IN" sz="600" b="1" dirty="0">
              <a:solidFill>
                <a:srgbClr val="FF0000"/>
              </a:solidFill>
              <a:latin typeface="Times New Roman" pitchFamily="18" charset="0"/>
              <a:cs typeface="Times New Roman" pitchFamily="18" charset="0"/>
            </a:endParaRPr>
          </a:p>
          <a:p>
            <a:pPr algn="just"/>
            <a:r>
              <a:rPr lang="en-IN" sz="2800" dirty="0" smtClean="0">
                <a:latin typeface="Times New Roman" pitchFamily="18" charset="0"/>
                <a:cs typeface="Times New Roman" pitchFamily="18" charset="0"/>
              </a:rPr>
              <a:t>To determine the enterprise objectives. and once the organizations objectives are determined, the section wise or department wise objectives are planned at the lower level</a:t>
            </a:r>
            <a:r>
              <a:rPr lang="en-IN" sz="2400" dirty="0" smtClean="0">
                <a:latin typeface="Times New Roman" pitchFamily="18" charset="0"/>
                <a:cs typeface="Times New Roman" pitchFamily="18" charset="0"/>
              </a:rPr>
              <a:t>.  </a:t>
            </a:r>
          </a:p>
          <a:p>
            <a:pPr algn="just">
              <a:lnSpc>
                <a:spcPct val="150000"/>
              </a:lnSpc>
            </a:pPr>
            <a:r>
              <a:rPr lang="en-IN" sz="2800" b="1" dirty="0">
                <a:solidFill>
                  <a:srgbClr val="FF0000"/>
                </a:solidFill>
                <a:latin typeface="Times New Roman" pitchFamily="18" charset="0"/>
                <a:cs typeface="Times New Roman" pitchFamily="18" charset="0"/>
              </a:rPr>
              <a:t>2. Establishing planning premises: </a:t>
            </a:r>
            <a:endParaRPr lang="en-IN" sz="2800" b="1" dirty="0" smtClean="0">
              <a:solidFill>
                <a:srgbClr val="FF0000"/>
              </a:solidFill>
              <a:latin typeface="Times New Roman" pitchFamily="18" charset="0"/>
              <a:cs typeface="Times New Roman" pitchFamily="18" charset="0"/>
            </a:endParaRPr>
          </a:p>
          <a:p>
            <a:pPr algn="just"/>
            <a:r>
              <a:rPr lang="en-IN" sz="2800" dirty="0">
                <a:latin typeface="Times New Roman" pitchFamily="18" charset="0"/>
                <a:cs typeface="Times New Roman" pitchFamily="18" charset="0"/>
              </a:rPr>
              <a:t>That is the conditions under which planning activities will be undertaken. </a:t>
            </a:r>
          </a:p>
          <a:p>
            <a:pPr marL="457200" indent="-457200" algn="just"/>
            <a:r>
              <a:rPr lang="en-IN" sz="2800" dirty="0" smtClean="0">
                <a:latin typeface="Times New Roman" pitchFamily="18" charset="0"/>
                <a:cs typeface="Times New Roman" pitchFamily="18" charset="0"/>
              </a:rPr>
              <a:t>The </a:t>
            </a:r>
            <a:r>
              <a:rPr lang="en-IN" sz="2800" dirty="0">
                <a:latin typeface="Times New Roman" pitchFamily="18" charset="0"/>
                <a:cs typeface="Times New Roman" pitchFamily="18" charset="0"/>
              </a:rPr>
              <a:t>planning premises can be classified as below: </a:t>
            </a:r>
          </a:p>
          <a:p>
            <a:pPr marL="536575" algn="just">
              <a:buFont typeface="Arial" pitchFamily="34" charset="0"/>
              <a:buChar char="•"/>
            </a:pPr>
            <a:r>
              <a:rPr lang="en-IN" sz="2800" dirty="0">
                <a:latin typeface="Times New Roman" pitchFamily="18" charset="0"/>
                <a:cs typeface="Times New Roman" pitchFamily="18" charset="0"/>
              </a:rPr>
              <a:t>      Internal and External premises. </a:t>
            </a:r>
          </a:p>
          <a:p>
            <a:pPr marL="536575" algn="just">
              <a:buFont typeface="Arial" pitchFamily="34" charset="0"/>
              <a:buChar char="•"/>
            </a:pPr>
            <a:r>
              <a:rPr lang="en-IN" sz="2800" dirty="0">
                <a:latin typeface="Times New Roman" pitchFamily="18" charset="0"/>
                <a:cs typeface="Times New Roman" pitchFamily="18" charset="0"/>
              </a:rPr>
              <a:t>      Tangible and Intangible premises. </a:t>
            </a:r>
          </a:p>
          <a:p>
            <a:pPr marL="536575" algn="just">
              <a:buFont typeface="Arial" pitchFamily="34" charset="0"/>
              <a:buChar char="•"/>
            </a:pPr>
            <a:r>
              <a:rPr lang="en-IN" sz="2800" dirty="0">
                <a:latin typeface="Times New Roman" pitchFamily="18" charset="0"/>
                <a:cs typeface="Times New Roman" pitchFamily="18" charset="0"/>
              </a:rPr>
              <a:t>      Controllable and non-controllable premises.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3" end="3"/>
                                            </p:txEl>
                                          </p:spTgt>
                                        </p:tgtEl>
                                        <p:attrNameLst>
                                          <p:attrName>style.visibility</p:attrName>
                                        </p:attrNameLst>
                                      </p:cBhvr>
                                      <p:to>
                                        <p:strVal val="visible"/>
                                      </p:to>
                                    </p:set>
                                    <p:anim calcmode="lin" valueType="num">
                                      <p:cBhvr additive="base">
                                        <p:cTn id="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xEl>
                                              <p:pRg st="4" end="4"/>
                                            </p:txEl>
                                          </p:spTgt>
                                        </p:tgtEl>
                                        <p:attrNameLst>
                                          <p:attrName>style.visibility</p:attrName>
                                        </p:attrNameLst>
                                      </p:cBhvr>
                                      <p:to>
                                        <p:strVal val="visible"/>
                                      </p:to>
                                    </p:set>
                                    <p:anim calcmode="lin" valueType="num">
                                      <p:cBhvr additive="base">
                                        <p:cTn id="1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4" end="4"/>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
                                            <p:txEl>
                                              <p:pRg st="5" end="5"/>
                                            </p:txEl>
                                          </p:spTgt>
                                        </p:tgtEl>
                                        <p:attrNameLst>
                                          <p:attrName>style.visibility</p:attrName>
                                        </p:attrNameLst>
                                      </p:cBhvr>
                                      <p:to>
                                        <p:strVal val="visible"/>
                                      </p:to>
                                    </p:set>
                                    <p:anim calcmode="lin" valueType="num">
                                      <p:cBhvr additive="base">
                                        <p:cTn id="15"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5" end="5"/>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anim calcmode="lin" valueType="num">
                                      <p:cBhvr additive="base">
                                        <p:cTn id="19"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6" end="6"/>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7">
                                            <p:txEl>
                                              <p:pRg st="7" end="7"/>
                                            </p:txEl>
                                          </p:spTgt>
                                        </p:tgtEl>
                                        <p:attrNameLst>
                                          <p:attrName>style.visibility</p:attrName>
                                        </p:attrNameLst>
                                      </p:cBhvr>
                                      <p:to>
                                        <p:strVal val="visible"/>
                                      </p:to>
                                    </p:set>
                                    <p:anim calcmode="lin" valueType="num">
                                      <p:cBhvr additive="base">
                                        <p:cTn id="23"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7" end="7"/>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7">
                                            <p:txEl>
                                              <p:pRg st="8" end="8"/>
                                            </p:txEl>
                                          </p:spTgt>
                                        </p:tgtEl>
                                        <p:attrNameLst>
                                          <p:attrName>style.visibility</p:attrName>
                                        </p:attrNameLst>
                                      </p:cBhvr>
                                      <p:to>
                                        <p:strVal val="visible"/>
                                      </p:to>
                                    </p:set>
                                    <p:anim calcmode="lin" valueType="num">
                                      <p:cBhvr additive="base">
                                        <p:cTn id="27"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75</a:t>
            </a:fld>
            <a:endParaRPr lang="en-IN"/>
          </a:p>
        </p:txBody>
      </p:sp>
      <p:sp>
        <p:nvSpPr>
          <p:cNvPr id="6" name="TextBox 5"/>
          <p:cNvSpPr txBox="1"/>
          <p:nvPr/>
        </p:nvSpPr>
        <p:spPr>
          <a:xfrm>
            <a:off x="2270234" y="3042745"/>
            <a:ext cx="184731" cy="369332"/>
          </a:xfrm>
          <a:prstGeom prst="rect">
            <a:avLst/>
          </a:prstGeom>
          <a:noFill/>
        </p:spPr>
        <p:txBody>
          <a:bodyPr wrap="none" rtlCol="0">
            <a:spAutoFit/>
          </a:bodyPr>
          <a:lstStyle/>
          <a:p>
            <a:endParaRPr lang="en-IN" dirty="0"/>
          </a:p>
        </p:txBody>
      </p:sp>
      <p:sp>
        <p:nvSpPr>
          <p:cNvPr id="7" name="Rectangle 6"/>
          <p:cNvSpPr/>
          <p:nvPr/>
        </p:nvSpPr>
        <p:spPr>
          <a:xfrm>
            <a:off x="106680" y="944105"/>
            <a:ext cx="11902440" cy="5709255"/>
          </a:xfrm>
          <a:prstGeom prst="rect">
            <a:avLst/>
          </a:prstGeom>
        </p:spPr>
        <p:txBody>
          <a:bodyPr wrap="square">
            <a:spAutoFit/>
          </a:bodyPr>
          <a:lstStyle/>
          <a:p>
            <a:pPr marL="457200" indent="-457200" algn="just">
              <a:lnSpc>
                <a:spcPct val="150000"/>
              </a:lnSpc>
            </a:pPr>
            <a:r>
              <a:rPr lang="en-IN" sz="2800" b="1" dirty="0">
                <a:solidFill>
                  <a:srgbClr val="FF0000"/>
                </a:solidFill>
                <a:latin typeface="Times New Roman" pitchFamily="18" charset="0"/>
                <a:cs typeface="Times New Roman" pitchFamily="18" charset="0"/>
              </a:rPr>
              <a:t>3.  Deciding the planning period </a:t>
            </a:r>
          </a:p>
          <a:p>
            <a:pPr marL="457200" indent="-457200" algn="just"/>
            <a:r>
              <a:rPr lang="en-IN" sz="2800" dirty="0" smtClean="0">
                <a:latin typeface="Times New Roman" pitchFamily="18" charset="0"/>
                <a:cs typeface="Times New Roman" pitchFamily="18" charset="0"/>
              </a:rPr>
              <a:t>     The factors which influence the choice of a period are: </a:t>
            </a:r>
          </a:p>
          <a:p>
            <a:pPr marL="803275" indent="-441325" algn="just">
              <a:buFont typeface="Arial" pitchFamily="34" charset="0"/>
              <a:buChar char="•"/>
            </a:pPr>
            <a:r>
              <a:rPr lang="en-IN" sz="2800" dirty="0" smtClean="0">
                <a:latin typeface="Times New Roman" pitchFamily="18" charset="0"/>
                <a:cs typeface="Times New Roman" pitchFamily="18" charset="0"/>
              </a:rPr>
              <a:t>Lead time in development and commercialization of a new product. </a:t>
            </a:r>
          </a:p>
          <a:p>
            <a:pPr marL="803275" indent="-441325" algn="just">
              <a:buFont typeface="Arial" pitchFamily="34" charset="0"/>
              <a:buChar char="•"/>
            </a:pPr>
            <a:r>
              <a:rPr lang="en-IN" sz="2800" dirty="0" smtClean="0">
                <a:latin typeface="Times New Roman" pitchFamily="18" charset="0"/>
                <a:cs typeface="Times New Roman" pitchFamily="18" charset="0"/>
              </a:rPr>
              <a:t>Time required for recovering capital investment or the pay back period. </a:t>
            </a:r>
          </a:p>
          <a:p>
            <a:pPr marL="803275" indent="-441325" algn="just">
              <a:buFont typeface="Arial" pitchFamily="34" charset="0"/>
              <a:buChar char="•"/>
            </a:pPr>
            <a:r>
              <a:rPr lang="en-IN" sz="2800" dirty="0" smtClean="0">
                <a:latin typeface="Times New Roman" pitchFamily="18" charset="0"/>
                <a:cs typeface="Times New Roman" pitchFamily="18" charset="0"/>
              </a:rPr>
              <a:t>Length of commitment already made. </a:t>
            </a:r>
          </a:p>
          <a:p>
            <a:pPr marL="536575" indent="-536575" algn="just">
              <a:lnSpc>
                <a:spcPct val="150000"/>
              </a:lnSpc>
            </a:pPr>
            <a:r>
              <a:rPr lang="en-IN" sz="2400" b="1" dirty="0" smtClean="0">
                <a:solidFill>
                  <a:srgbClr val="FF0000"/>
                </a:solidFill>
                <a:latin typeface="Times New Roman" pitchFamily="18" charset="0"/>
                <a:cs typeface="Times New Roman" pitchFamily="18" charset="0"/>
              </a:rPr>
              <a:t>4</a:t>
            </a:r>
            <a:r>
              <a:rPr lang="en-IN" sz="2800" b="1" dirty="0">
                <a:solidFill>
                  <a:srgbClr val="FF0000"/>
                </a:solidFill>
                <a:latin typeface="Times New Roman" pitchFamily="18" charset="0"/>
                <a:cs typeface="Times New Roman" pitchFamily="18" charset="0"/>
              </a:rPr>
              <a:t>.  Identification of alternatives course of action </a:t>
            </a:r>
          </a:p>
          <a:p>
            <a:pPr marL="803275" indent="-441325" algn="just">
              <a:lnSpc>
                <a:spcPct val="150000"/>
              </a:lnSpc>
              <a:buFont typeface="Arial" pitchFamily="34" charset="0"/>
              <a:buChar char="•"/>
            </a:pPr>
            <a:r>
              <a:rPr lang="en-IN" sz="2400" b="1" dirty="0" smtClean="0">
                <a:latin typeface="Times New Roman" pitchFamily="18" charset="0"/>
                <a:cs typeface="Times New Roman" pitchFamily="18" charset="0"/>
              </a:rPr>
              <a:t> </a:t>
            </a:r>
            <a:r>
              <a:rPr lang="en-IN" sz="2800" dirty="0">
                <a:latin typeface="Times New Roman" pitchFamily="18" charset="0"/>
                <a:cs typeface="Times New Roman" pitchFamily="18" charset="0"/>
              </a:rPr>
              <a:t>A particular objective can be achieved through various actions.  </a:t>
            </a:r>
          </a:p>
          <a:p>
            <a:pPr marL="803275" indent="-803275" algn="just">
              <a:spcAft>
                <a:spcPts val="600"/>
              </a:spcAft>
            </a:pPr>
            <a:r>
              <a:rPr lang="en-IN" sz="2400" b="1" dirty="0" smtClean="0">
                <a:solidFill>
                  <a:srgbClr val="FF0000"/>
                </a:solidFill>
                <a:latin typeface="Times New Roman" pitchFamily="18" charset="0"/>
                <a:cs typeface="Times New Roman" pitchFamily="18" charset="0"/>
              </a:rPr>
              <a:t>5</a:t>
            </a:r>
            <a:r>
              <a:rPr lang="en-IN" sz="2400" dirty="0" smtClean="0">
                <a:latin typeface="Times New Roman" pitchFamily="18" charset="0"/>
                <a:cs typeface="Times New Roman" pitchFamily="18" charset="0"/>
              </a:rPr>
              <a:t>.  </a:t>
            </a:r>
            <a:r>
              <a:rPr lang="en-IN" sz="2800" b="1" dirty="0">
                <a:solidFill>
                  <a:srgbClr val="FF0000"/>
                </a:solidFill>
                <a:latin typeface="Times New Roman" pitchFamily="18" charset="0"/>
                <a:cs typeface="Times New Roman" pitchFamily="18" charset="0"/>
              </a:rPr>
              <a:t>Evaluation and selection of course of action </a:t>
            </a:r>
          </a:p>
          <a:p>
            <a:pPr marL="361950" indent="-361950" algn="just">
              <a:spcAft>
                <a:spcPts val="600"/>
              </a:spcAft>
              <a:buAutoNum type="arabicPeriod" startAt="6"/>
            </a:pPr>
            <a:r>
              <a:rPr lang="en-IN" sz="2800" b="1" dirty="0">
                <a:solidFill>
                  <a:srgbClr val="FF0000"/>
                </a:solidFill>
                <a:latin typeface="Times New Roman" pitchFamily="18" charset="0"/>
                <a:cs typeface="Times New Roman" pitchFamily="18" charset="0"/>
              </a:rPr>
              <a:t>Developing derivative/supportive plans  </a:t>
            </a:r>
            <a:endParaRPr lang="en-IN" sz="2800" b="1" dirty="0" smtClean="0">
              <a:solidFill>
                <a:srgbClr val="FF0000"/>
              </a:solidFill>
              <a:latin typeface="Times New Roman" pitchFamily="18" charset="0"/>
              <a:cs typeface="Times New Roman" pitchFamily="18" charset="0"/>
            </a:endParaRPr>
          </a:p>
          <a:p>
            <a:pPr marL="361950" indent="-361950" algn="just">
              <a:spcAft>
                <a:spcPts val="600"/>
              </a:spcAft>
              <a:buAutoNum type="arabicPeriod" startAt="6"/>
            </a:pPr>
            <a:r>
              <a:rPr lang="en-IN" sz="2800" b="1" dirty="0" smtClean="0">
                <a:solidFill>
                  <a:srgbClr val="FF0000"/>
                </a:solidFill>
                <a:latin typeface="Times New Roman" pitchFamily="18" charset="0"/>
                <a:cs typeface="Times New Roman" pitchFamily="18" charset="0"/>
              </a:rPr>
              <a:t>Establishing and Developing action plans</a:t>
            </a:r>
            <a:endParaRPr lang="en-IN" sz="2800" b="1" dirty="0">
              <a:solidFill>
                <a:srgbClr val="FF0000"/>
              </a:solidFill>
              <a:latin typeface="Times New Roman" pitchFamily="18" charset="0"/>
              <a:cs typeface="Times New Roman" pitchFamily="18" charset="0"/>
            </a:endParaRPr>
          </a:p>
          <a:p>
            <a:pPr marL="361950" indent="-361950" algn="just">
              <a:spcAft>
                <a:spcPts val="600"/>
              </a:spcAft>
              <a:buAutoNum type="arabicPeriod" startAt="6"/>
            </a:pPr>
            <a:r>
              <a:rPr lang="en-IN" sz="2800" b="1" dirty="0">
                <a:solidFill>
                  <a:srgbClr val="FF0000"/>
                </a:solidFill>
                <a:latin typeface="Times New Roman" pitchFamily="18" charset="0"/>
                <a:cs typeface="Times New Roman" pitchFamily="18" charset="0"/>
              </a:rPr>
              <a:t>Measuring and controlling the process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5" end="5"/>
                                            </p:txEl>
                                          </p:spTgt>
                                        </p:tgtEl>
                                        <p:attrNameLst>
                                          <p:attrName>style.visibility</p:attrName>
                                        </p:attrNameLst>
                                      </p:cBhvr>
                                      <p:to>
                                        <p:strVal val="visible"/>
                                      </p:to>
                                    </p:set>
                                    <p:anim calcmode="lin" valueType="num">
                                      <p:cBhvr additive="base">
                                        <p:cTn id="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5" end="5"/>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xEl>
                                              <p:pRg st="6" end="6"/>
                                            </p:txEl>
                                          </p:spTgt>
                                        </p:tgtEl>
                                        <p:attrNameLst>
                                          <p:attrName>style.visibility</p:attrName>
                                        </p:attrNameLst>
                                      </p:cBhvr>
                                      <p:to>
                                        <p:strVal val="visible"/>
                                      </p:to>
                                    </p:set>
                                    <p:anim calcmode="lin" valueType="num">
                                      <p:cBhvr additive="base">
                                        <p:cTn id="11"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7">
                                            <p:txEl>
                                              <p:pRg st="7" end="7"/>
                                            </p:txEl>
                                          </p:spTgt>
                                        </p:tgtEl>
                                        <p:attrNameLst>
                                          <p:attrName>style.visibility</p:attrName>
                                        </p:attrNameLst>
                                      </p:cBhvr>
                                      <p:to>
                                        <p:strVal val="visible"/>
                                      </p:to>
                                    </p:set>
                                    <p:anim calcmode="lin" valueType="num">
                                      <p:cBhvr additive="base">
                                        <p:cTn id="17"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7" end="7"/>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7">
                                            <p:txEl>
                                              <p:pRg st="8" end="8"/>
                                            </p:txEl>
                                          </p:spTgt>
                                        </p:tgtEl>
                                        <p:attrNameLst>
                                          <p:attrName>style.visibility</p:attrName>
                                        </p:attrNameLst>
                                      </p:cBhvr>
                                      <p:to>
                                        <p:strVal val="visible"/>
                                      </p:to>
                                    </p:set>
                                    <p:anim calcmode="lin" valueType="num">
                                      <p:cBhvr additive="base">
                                        <p:cTn id="21"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8" end="8"/>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7">
                                            <p:txEl>
                                              <p:pRg st="9" end="9"/>
                                            </p:txEl>
                                          </p:spTgt>
                                        </p:tgtEl>
                                        <p:attrNameLst>
                                          <p:attrName>style.visibility</p:attrName>
                                        </p:attrNameLst>
                                      </p:cBhvr>
                                      <p:to>
                                        <p:strVal val="visible"/>
                                      </p:to>
                                    </p:set>
                                    <p:anim calcmode="lin" valueType="num">
                                      <p:cBhvr additive="base">
                                        <p:cTn id="25" dur="500" fill="hold"/>
                                        <p:tgtEl>
                                          <p:spTgt spid="7">
                                            <p:txEl>
                                              <p:pRg st="9" end="9"/>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9" end="9"/>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7">
                                            <p:txEl>
                                              <p:pRg st="10" end="10"/>
                                            </p:txEl>
                                          </p:spTgt>
                                        </p:tgtEl>
                                        <p:attrNameLst>
                                          <p:attrName>style.visibility</p:attrName>
                                        </p:attrNameLst>
                                      </p:cBhvr>
                                      <p:to>
                                        <p:strVal val="visible"/>
                                      </p:to>
                                    </p:set>
                                    <p:anim calcmode="lin" valueType="num">
                                      <p:cBhvr additive="base">
                                        <p:cTn id="29" dur="500" fill="hold"/>
                                        <p:tgtEl>
                                          <p:spTgt spid="7">
                                            <p:txEl>
                                              <p:pRg st="10" end="1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76</a:t>
            </a:fld>
            <a:endParaRPr lang="en-IN"/>
          </a:p>
        </p:txBody>
      </p:sp>
      <p:sp>
        <p:nvSpPr>
          <p:cNvPr id="5" name="Rectangle 4"/>
          <p:cNvSpPr/>
          <p:nvPr/>
        </p:nvSpPr>
        <p:spPr>
          <a:xfrm>
            <a:off x="677916" y="1378408"/>
            <a:ext cx="11020097" cy="2800767"/>
          </a:xfrm>
          <a:prstGeom prst="rect">
            <a:avLst/>
          </a:prstGeom>
        </p:spPr>
        <p:txBody>
          <a:bodyPr wrap="square">
            <a:spAutoFit/>
          </a:bodyPr>
          <a:lstStyle/>
          <a:p>
            <a:pPr algn="ctr"/>
            <a:r>
              <a:rPr lang="en-IN" sz="3200" b="1" dirty="0" smtClean="0">
                <a:solidFill>
                  <a:srgbClr val="FF0000"/>
                </a:solidFill>
                <a:latin typeface="Times New Roman" pitchFamily="18" charset="0"/>
                <a:cs typeface="Times New Roman" pitchFamily="18" charset="0"/>
              </a:rPr>
              <a:t>TYPES OF PLANS  </a:t>
            </a:r>
          </a:p>
          <a:p>
            <a:endParaRPr lang="en-IN" dirty="0" smtClean="0"/>
          </a:p>
          <a:p>
            <a:pPr algn="just">
              <a:lnSpc>
                <a:spcPct val="150000"/>
              </a:lnSpc>
            </a:pPr>
            <a:r>
              <a:rPr lang="en-IN" sz="2800" dirty="0" smtClean="0">
                <a:latin typeface="Times New Roman" pitchFamily="18" charset="0"/>
                <a:cs typeface="Times New Roman" pitchFamily="18" charset="0"/>
              </a:rPr>
              <a:t>Based on nature of planning, the planning is classified as strategic planning (Long range planning) and tactical planning (short range planning). </a:t>
            </a:r>
          </a:p>
          <a:p>
            <a:pPr algn="just">
              <a:lnSpc>
                <a:spcPct val="150000"/>
              </a:lnSpc>
            </a:pPr>
            <a:r>
              <a:rPr lang="en-IN" sz="2800" dirty="0" smtClean="0">
                <a:latin typeface="Times New Roman" pitchFamily="18" charset="0"/>
                <a:cs typeface="Times New Roman" pitchFamily="18" charset="0"/>
              </a:rPr>
              <a:t>The difference between them are: </a:t>
            </a:r>
            <a:endParaRPr lang="en-IN"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77</a:t>
            </a:fld>
            <a:endParaRPr lang="en-IN"/>
          </a:p>
        </p:txBody>
      </p:sp>
      <p:graphicFrame>
        <p:nvGraphicFramePr>
          <p:cNvPr id="5" name="Table 4"/>
          <p:cNvGraphicFramePr>
            <a:graphicFrameLocks noGrp="1"/>
          </p:cNvGraphicFramePr>
          <p:nvPr/>
        </p:nvGraphicFramePr>
        <p:xfrm>
          <a:off x="898632" y="1040435"/>
          <a:ext cx="10231824" cy="5330001"/>
        </p:xfrm>
        <a:graphic>
          <a:graphicData uri="http://schemas.openxmlformats.org/drawingml/2006/table">
            <a:tbl>
              <a:tblPr firstRow="1" bandRow="1">
                <a:tableStyleId>{5C22544A-7EE6-4342-B048-85BDC9FD1C3A}</a:tableStyleId>
              </a:tblPr>
              <a:tblGrid>
                <a:gridCol w="5115912">
                  <a:extLst>
                    <a:ext uri="{9D8B030D-6E8A-4147-A177-3AD203B41FA5}">
                      <a16:colId xmlns:a16="http://schemas.microsoft.com/office/drawing/2014/main" xmlns="" val="20000"/>
                    </a:ext>
                  </a:extLst>
                </a:gridCol>
                <a:gridCol w="5115912">
                  <a:extLst>
                    <a:ext uri="{9D8B030D-6E8A-4147-A177-3AD203B41FA5}">
                      <a16:colId xmlns:a16="http://schemas.microsoft.com/office/drawing/2014/main" xmlns="" val="20001"/>
                    </a:ext>
                  </a:extLst>
                </a:gridCol>
              </a:tblGrid>
              <a:tr h="488820">
                <a:tc gridSpan="2">
                  <a:txBody>
                    <a:bodyPr/>
                    <a:lstStyle/>
                    <a:p>
                      <a:pPr algn="ctr"/>
                      <a:r>
                        <a:rPr lang="en-IN" sz="3600" dirty="0" smtClean="0">
                          <a:solidFill>
                            <a:srgbClr val="FFFF00"/>
                          </a:solidFill>
                          <a:latin typeface="Times New Roman" pitchFamily="18" charset="0"/>
                          <a:cs typeface="Times New Roman" pitchFamily="18" charset="0"/>
                        </a:rPr>
                        <a:t>Forms of planning</a:t>
                      </a:r>
                      <a:endParaRPr lang="en-IN" sz="3600" dirty="0">
                        <a:solidFill>
                          <a:srgbClr val="FFFF00"/>
                        </a:solidFill>
                        <a:latin typeface="Times New Roman" pitchFamily="18" charset="0"/>
                        <a:cs typeface="Times New Roman" pitchFamily="18" charset="0"/>
                      </a:endParaRPr>
                    </a:p>
                  </a:txBody>
                  <a:tcPr/>
                </a:tc>
                <a:tc hMerge="1">
                  <a:txBody>
                    <a:bodyPr/>
                    <a:lstStyle/>
                    <a:p>
                      <a:endParaRPr lang="en-IN" dirty="0"/>
                    </a:p>
                  </a:txBody>
                  <a:tcPr/>
                </a:tc>
                <a:extLst>
                  <a:ext uri="{0D108BD9-81ED-4DB2-BD59-A6C34878D82A}">
                    <a16:rowId xmlns:a16="http://schemas.microsoft.com/office/drawing/2014/main" xmlns="" val="10000"/>
                  </a:ext>
                </a:extLst>
              </a:tr>
              <a:tr h="659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000" b="1" dirty="0" smtClean="0">
                          <a:latin typeface="Times New Roman" pitchFamily="18" charset="0"/>
                          <a:cs typeface="Times New Roman" pitchFamily="18" charset="0"/>
                        </a:rPr>
                        <a:t>Strategic Planning </a:t>
                      </a:r>
                      <a:endParaRPr lang="en-IN" sz="2000" b="1"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000" b="1" dirty="0" smtClean="0">
                          <a:latin typeface="Times New Roman" pitchFamily="18" charset="0"/>
                          <a:cs typeface="Times New Roman" pitchFamily="18" charset="0"/>
                        </a:rPr>
                        <a:t>Tactical Planning </a:t>
                      </a:r>
                      <a:endParaRPr lang="en-IN" sz="2000" b="1" dirty="0">
                        <a:latin typeface="Times New Roman" pitchFamily="18" charset="0"/>
                        <a:cs typeface="Times New Roman" pitchFamily="18" charset="0"/>
                      </a:endParaRPr>
                    </a:p>
                  </a:txBody>
                  <a:tcPr/>
                </a:tc>
                <a:extLst>
                  <a:ext uri="{0D108BD9-81ED-4DB2-BD59-A6C34878D82A}">
                    <a16:rowId xmlns:a16="http://schemas.microsoft.com/office/drawing/2014/main" xmlns="" val="10001"/>
                  </a:ext>
                </a:extLst>
              </a:tr>
              <a:tr h="659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000" b="1" dirty="0" smtClean="0">
                          <a:latin typeface="Times New Roman" pitchFamily="18" charset="0"/>
                          <a:cs typeface="Times New Roman" pitchFamily="18" charset="0"/>
                        </a:rPr>
                        <a:t>It is long term</a:t>
                      </a:r>
                      <a:endParaRPr lang="en-IN" sz="2000" b="1"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000" b="1" dirty="0" smtClean="0">
                          <a:latin typeface="Times New Roman" pitchFamily="18" charset="0"/>
                          <a:cs typeface="Times New Roman" pitchFamily="18" charset="0"/>
                        </a:rPr>
                        <a:t>It is short term. </a:t>
                      </a:r>
                      <a:endParaRPr lang="en-IN" sz="2000" b="1" dirty="0">
                        <a:latin typeface="Times New Roman" pitchFamily="18" charset="0"/>
                        <a:cs typeface="Times New Roman" pitchFamily="18" charset="0"/>
                      </a:endParaRPr>
                    </a:p>
                  </a:txBody>
                  <a:tcPr/>
                </a:tc>
                <a:extLst>
                  <a:ext uri="{0D108BD9-81ED-4DB2-BD59-A6C34878D82A}">
                    <a16:rowId xmlns:a16="http://schemas.microsoft.com/office/drawing/2014/main" xmlns="" val="10002"/>
                  </a:ext>
                </a:extLst>
              </a:tr>
              <a:tr h="659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000" b="1" dirty="0" smtClean="0">
                          <a:latin typeface="Times New Roman" pitchFamily="18" charset="0"/>
                          <a:cs typeface="Times New Roman" pitchFamily="18" charset="0"/>
                        </a:rPr>
                        <a:t>Done at top management</a:t>
                      </a:r>
                      <a:endParaRPr lang="en-IN" sz="2000" b="1"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000" b="1" dirty="0" smtClean="0">
                          <a:latin typeface="Times New Roman" pitchFamily="18" charset="0"/>
                          <a:cs typeface="Times New Roman" pitchFamily="18" charset="0"/>
                        </a:rPr>
                        <a:t>Done at lower levels of management</a:t>
                      </a:r>
                      <a:endParaRPr lang="en-IN" sz="2000" b="1" dirty="0">
                        <a:latin typeface="Times New Roman" pitchFamily="18" charset="0"/>
                        <a:cs typeface="Times New Roman" pitchFamily="18" charset="0"/>
                      </a:endParaRPr>
                    </a:p>
                  </a:txBody>
                  <a:tcPr/>
                </a:tc>
                <a:extLst>
                  <a:ext uri="{0D108BD9-81ED-4DB2-BD59-A6C34878D82A}">
                    <a16:rowId xmlns:a16="http://schemas.microsoft.com/office/drawing/2014/main" xmlns="" val="10003"/>
                  </a:ext>
                </a:extLst>
              </a:tr>
              <a:tr h="659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000" b="1" dirty="0" smtClean="0">
                          <a:latin typeface="Times New Roman" pitchFamily="18" charset="0"/>
                          <a:cs typeface="Times New Roman" pitchFamily="18" charset="0"/>
                        </a:rPr>
                        <a:t>It decides the major goals and policies of allocation of resources to achieve these goals. </a:t>
                      </a:r>
                      <a:endParaRPr lang="en-IN" sz="2000" b="1"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000" b="1" dirty="0" smtClean="0">
                          <a:latin typeface="Times New Roman" pitchFamily="18" charset="0"/>
                          <a:cs typeface="Times New Roman" pitchFamily="18" charset="0"/>
                        </a:rPr>
                        <a:t>It decides the detailed use of resources for achieving each goal. </a:t>
                      </a:r>
                      <a:endParaRPr lang="en-IN" sz="2000" b="1" dirty="0">
                        <a:latin typeface="Times New Roman" pitchFamily="18" charset="0"/>
                        <a:cs typeface="Times New Roman" pitchFamily="18" charset="0"/>
                      </a:endParaRPr>
                    </a:p>
                  </a:txBody>
                  <a:tcPr/>
                </a:tc>
                <a:extLst>
                  <a:ext uri="{0D108BD9-81ED-4DB2-BD59-A6C34878D82A}">
                    <a16:rowId xmlns:a16="http://schemas.microsoft.com/office/drawing/2014/main" xmlns="" val="10004"/>
                  </a:ext>
                </a:extLst>
              </a:tr>
              <a:tr h="659067">
                <a:tc>
                  <a:txBody>
                    <a:bodyPr/>
                    <a:lstStyle/>
                    <a:p>
                      <a:pPr algn="l"/>
                      <a:r>
                        <a:rPr lang="en-IN" sz="2000" b="1" dirty="0" smtClean="0">
                          <a:latin typeface="Times New Roman" pitchFamily="18" charset="0"/>
                          <a:cs typeface="Times New Roman" pitchFamily="18" charset="0"/>
                        </a:rPr>
                        <a:t>It is generally based on long-term forecasts about technology, political environment etc. and is more uncertain</a:t>
                      </a:r>
                      <a:endParaRPr lang="en-IN" sz="2000" b="1" dirty="0">
                        <a:latin typeface="Times New Roman" pitchFamily="18" charset="0"/>
                        <a:cs typeface="Times New Roman" pitchFamily="18" charset="0"/>
                      </a:endParaRPr>
                    </a:p>
                  </a:txBody>
                  <a:tcPr/>
                </a:tc>
                <a:tc>
                  <a:txBody>
                    <a:bodyPr/>
                    <a:lstStyle/>
                    <a:p>
                      <a:pPr algn="l"/>
                      <a:r>
                        <a:rPr lang="en-IN" sz="2000" b="1" dirty="0" smtClean="0">
                          <a:latin typeface="Times New Roman" pitchFamily="18" charset="0"/>
                          <a:cs typeface="Times New Roman" pitchFamily="18" charset="0"/>
                        </a:rPr>
                        <a:t>It is generally based on the past performance of the organization and is less uncertain</a:t>
                      </a:r>
                      <a:endParaRPr lang="en-IN" sz="2000" b="1" dirty="0">
                        <a:latin typeface="Times New Roman" pitchFamily="18" charset="0"/>
                        <a:cs typeface="Times New Roman" pitchFamily="18" charset="0"/>
                      </a:endParaRPr>
                    </a:p>
                  </a:txBody>
                  <a:tcPr/>
                </a:tc>
                <a:extLst>
                  <a:ext uri="{0D108BD9-81ED-4DB2-BD59-A6C34878D82A}">
                    <a16:rowId xmlns:a16="http://schemas.microsoft.com/office/drawing/2014/main" xmlns="" val="10005"/>
                  </a:ext>
                </a:extLst>
              </a:tr>
              <a:tr h="659067">
                <a:tc>
                  <a:txBody>
                    <a:bodyPr/>
                    <a:lstStyle/>
                    <a:p>
                      <a:pPr algn="l"/>
                      <a:r>
                        <a:rPr lang="en-IN" sz="2000" b="1" dirty="0" smtClean="0">
                          <a:latin typeface="Times New Roman" pitchFamily="18" charset="0"/>
                          <a:cs typeface="Times New Roman" pitchFamily="18" charset="0"/>
                        </a:rPr>
                        <a:t>It is less detailed because it is not involved with the day-to-day operations of the organization</a:t>
                      </a:r>
                      <a:endParaRPr lang="en-IN" sz="2000" b="1"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2000" b="1" dirty="0" smtClean="0">
                          <a:latin typeface="Times New Roman" pitchFamily="18" charset="0"/>
                          <a:cs typeface="Times New Roman" pitchFamily="18" charset="0"/>
                        </a:rPr>
                        <a:t>It is more detailed because it is involved with the day-to-day operations of the organization. </a:t>
                      </a:r>
                      <a:endParaRPr lang="en-IN" sz="2000" b="1" dirty="0">
                        <a:latin typeface="Times New Roman" pitchFamily="18" charset="0"/>
                        <a:cs typeface="Times New Roman" pitchFamily="18" charset="0"/>
                      </a:endParaRPr>
                    </a:p>
                  </a:txBody>
                  <a:tcPr/>
                </a:tc>
                <a:extLst>
                  <a:ext uri="{0D108BD9-81ED-4DB2-BD59-A6C34878D82A}">
                    <a16:rowId xmlns:a16="http://schemas.microsoft.com/office/drawing/2014/main" xmlns="" val="10006"/>
                  </a:ext>
                </a:extLst>
              </a:tr>
            </a:tbl>
          </a:graphicData>
        </a:graphic>
      </p:graphicFrame>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78</a:t>
            </a:fld>
            <a:endParaRPr lang="en-IN"/>
          </a:p>
        </p:txBody>
      </p:sp>
      <p:sp>
        <p:nvSpPr>
          <p:cNvPr id="5" name="Rectangle 4"/>
          <p:cNvSpPr/>
          <p:nvPr/>
        </p:nvSpPr>
        <p:spPr>
          <a:xfrm>
            <a:off x="346841" y="943714"/>
            <a:ext cx="11020097" cy="646331"/>
          </a:xfrm>
          <a:prstGeom prst="rect">
            <a:avLst/>
          </a:prstGeom>
        </p:spPr>
        <p:txBody>
          <a:bodyPr wrap="square">
            <a:spAutoFit/>
          </a:bodyPr>
          <a:lstStyle/>
          <a:p>
            <a:pPr algn="ctr"/>
            <a:r>
              <a:rPr lang="en-IN" sz="3600" b="1" dirty="0" smtClean="0">
                <a:solidFill>
                  <a:srgbClr val="FF0000"/>
                </a:solidFill>
                <a:latin typeface="Times New Roman" pitchFamily="18" charset="0"/>
                <a:cs typeface="Times New Roman" pitchFamily="18" charset="0"/>
              </a:rPr>
              <a:t>LIMITATIONS OF PLANNING</a:t>
            </a:r>
          </a:p>
        </p:txBody>
      </p:sp>
      <p:sp>
        <p:nvSpPr>
          <p:cNvPr id="6" name="TextBox 5"/>
          <p:cNvSpPr txBox="1"/>
          <p:nvPr/>
        </p:nvSpPr>
        <p:spPr>
          <a:xfrm>
            <a:off x="2270234" y="3042745"/>
            <a:ext cx="184731" cy="369332"/>
          </a:xfrm>
          <a:prstGeom prst="rect">
            <a:avLst/>
          </a:prstGeom>
          <a:noFill/>
        </p:spPr>
        <p:txBody>
          <a:bodyPr wrap="none" rtlCol="0">
            <a:spAutoFit/>
          </a:bodyPr>
          <a:lstStyle/>
          <a:p>
            <a:endParaRPr lang="en-IN" dirty="0"/>
          </a:p>
        </p:txBody>
      </p:sp>
      <p:sp>
        <p:nvSpPr>
          <p:cNvPr id="7" name="Rectangle 6"/>
          <p:cNvSpPr/>
          <p:nvPr/>
        </p:nvSpPr>
        <p:spPr>
          <a:xfrm>
            <a:off x="209680" y="1703917"/>
            <a:ext cx="11845159" cy="5170646"/>
          </a:xfrm>
          <a:prstGeom prst="rect">
            <a:avLst/>
          </a:prstGeom>
        </p:spPr>
        <p:txBody>
          <a:bodyPr wrap="square">
            <a:spAutoFit/>
          </a:bodyPr>
          <a:lstStyle/>
          <a:p>
            <a:pPr marL="457200" indent="-457200" algn="just">
              <a:spcAft>
                <a:spcPts val="1200"/>
              </a:spcAft>
              <a:buAutoNum type="arabicPeriod"/>
            </a:pPr>
            <a:r>
              <a:rPr lang="en-IN" sz="2800" dirty="0" smtClean="0">
                <a:latin typeface="Times New Roman" pitchFamily="18" charset="0"/>
                <a:cs typeface="Times New Roman" pitchFamily="18" charset="0"/>
              </a:rPr>
              <a:t>Planning is </a:t>
            </a:r>
            <a:r>
              <a:rPr lang="en-IN" sz="2800" b="1" dirty="0" smtClean="0">
                <a:latin typeface="Times New Roman" pitchFamily="18" charset="0"/>
                <a:cs typeface="Times New Roman" pitchFamily="18" charset="0"/>
              </a:rPr>
              <a:t>time consuming </a:t>
            </a:r>
            <a:r>
              <a:rPr lang="en-IN" sz="2800" dirty="0" smtClean="0">
                <a:latin typeface="Times New Roman" pitchFamily="18" charset="0"/>
                <a:cs typeface="Times New Roman" pitchFamily="18" charset="0"/>
              </a:rPr>
              <a:t>Process. It involves significant amount of money energy and risk without any assurance of the fulfilment of organization's objectives.  </a:t>
            </a:r>
          </a:p>
          <a:p>
            <a:pPr marL="457200" indent="-457200" algn="just">
              <a:spcAft>
                <a:spcPts val="1200"/>
              </a:spcAft>
              <a:buAutoNum type="arabicPeriod"/>
            </a:pPr>
            <a:r>
              <a:rPr lang="en-IN" sz="2800" dirty="0" smtClean="0">
                <a:latin typeface="Times New Roman" pitchFamily="18" charset="0"/>
                <a:cs typeface="Times New Roman" pitchFamily="18" charset="0"/>
              </a:rPr>
              <a:t>Planning sometimes </a:t>
            </a:r>
            <a:r>
              <a:rPr lang="en-IN" sz="2800" b="1" dirty="0" smtClean="0">
                <a:latin typeface="Times New Roman" pitchFamily="18" charset="0"/>
                <a:cs typeface="Times New Roman" pitchFamily="18" charset="0"/>
              </a:rPr>
              <a:t>restricts</a:t>
            </a:r>
            <a:r>
              <a:rPr lang="en-IN" sz="2800" dirty="0" smtClean="0">
                <a:latin typeface="Times New Roman" pitchFamily="18" charset="0"/>
                <a:cs typeface="Times New Roman" pitchFamily="18" charset="0"/>
              </a:rPr>
              <a:t> the organization to the most rational and risk free opportunities.  </a:t>
            </a:r>
          </a:p>
          <a:p>
            <a:pPr marL="457200" indent="-457200" algn="just">
              <a:spcAft>
                <a:spcPts val="1200"/>
              </a:spcAft>
              <a:buAutoNum type="arabicPeriod" startAt="3"/>
            </a:pPr>
            <a:r>
              <a:rPr lang="en-IN" sz="2800" dirty="0">
                <a:latin typeface="Times New Roman" pitchFamily="18" charset="0"/>
                <a:cs typeface="Times New Roman" pitchFamily="18" charset="0"/>
              </a:rPr>
              <a:t>Scope of planning is said to be </a:t>
            </a:r>
            <a:r>
              <a:rPr lang="en-IN" sz="2800" b="1" dirty="0">
                <a:latin typeface="Times New Roman" pitchFamily="18" charset="0"/>
                <a:cs typeface="Times New Roman" pitchFamily="18" charset="0"/>
              </a:rPr>
              <a:t>limited </a:t>
            </a:r>
            <a:r>
              <a:rPr lang="en-IN" sz="2800" dirty="0">
                <a:latin typeface="Times New Roman" pitchFamily="18" charset="0"/>
                <a:cs typeface="Times New Roman" pitchFamily="18" charset="0"/>
              </a:rPr>
              <a:t>in the case of organizations with rapidly changing situations.  </a:t>
            </a:r>
          </a:p>
          <a:p>
            <a:pPr marL="457200" indent="-457200" algn="just">
              <a:spcAft>
                <a:spcPts val="1200"/>
              </a:spcAft>
              <a:buAutoNum type="arabicPeriod" startAt="3"/>
            </a:pPr>
            <a:r>
              <a:rPr lang="en-IN" sz="2800" dirty="0">
                <a:latin typeface="Times New Roman" pitchFamily="18" charset="0"/>
                <a:cs typeface="Times New Roman" pitchFamily="18" charset="0"/>
              </a:rPr>
              <a:t>Establishment of advance plans tend to make </a:t>
            </a:r>
            <a:r>
              <a:rPr lang="en-IN" sz="2800" b="1" dirty="0">
                <a:latin typeface="Times New Roman" pitchFamily="18" charset="0"/>
                <a:cs typeface="Times New Roman" pitchFamily="18" charset="0"/>
              </a:rPr>
              <a:t>administration inflexible. </a:t>
            </a:r>
          </a:p>
          <a:p>
            <a:pPr marL="457200" indent="-457200" algn="just">
              <a:spcAft>
                <a:spcPts val="1200"/>
              </a:spcAft>
              <a:buAutoNum type="arabicPeriod" startAt="3"/>
            </a:pPr>
            <a:r>
              <a:rPr lang="en-IN" sz="2800" dirty="0">
                <a:latin typeface="Times New Roman" pitchFamily="18" charset="0"/>
                <a:cs typeface="Times New Roman" pitchFamily="18" charset="0"/>
              </a:rPr>
              <a:t>Difficulty of formulating </a:t>
            </a:r>
            <a:r>
              <a:rPr lang="en-IN" sz="2800" b="1" dirty="0">
                <a:latin typeface="Times New Roman" pitchFamily="18" charset="0"/>
                <a:cs typeface="Times New Roman" pitchFamily="18" charset="0"/>
              </a:rPr>
              <a:t>accurate premises.</a:t>
            </a:r>
            <a:r>
              <a:rPr lang="en-IN" sz="2800" dirty="0">
                <a:latin typeface="Times New Roman" pitchFamily="18" charset="0"/>
                <a:cs typeface="Times New Roman" pitchFamily="18" charset="0"/>
              </a:rPr>
              <a:t>  </a:t>
            </a:r>
          </a:p>
          <a:p>
            <a:pPr marL="457200" indent="-457200" algn="just">
              <a:spcAft>
                <a:spcPts val="1200"/>
              </a:spcAft>
              <a:buAutoNum type="arabicPeriod" startAt="3"/>
            </a:pPr>
            <a:r>
              <a:rPr lang="en-IN" sz="2800" dirty="0">
                <a:latin typeface="Times New Roman" pitchFamily="18" charset="0"/>
                <a:cs typeface="Times New Roman" pitchFamily="18" charset="0"/>
              </a:rPr>
              <a:t>Planning may sometimes face </a:t>
            </a:r>
            <a:r>
              <a:rPr lang="en-IN" sz="2800" b="1" dirty="0">
                <a:latin typeface="Times New Roman" pitchFamily="18" charset="0"/>
                <a:cs typeface="Times New Roman" pitchFamily="18" charset="0"/>
              </a:rPr>
              <a:t>people’s resistance </a:t>
            </a:r>
            <a:r>
              <a:rPr lang="en-IN" sz="2800" dirty="0">
                <a:latin typeface="Times New Roman" pitchFamily="18" charset="0"/>
                <a:cs typeface="Times New Roman" pitchFamily="18" charset="0"/>
              </a:rPr>
              <a:t>to it</a:t>
            </a:r>
            <a:endParaRPr lang="en-IN" sz="28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79</a:t>
            </a:fld>
            <a:endParaRPr lang="en-IN"/>
          </a:p>
        </p:txBody>
      </p:sp>
      <p:sp>
        <p:nvSpPr>
          <p:cNvPr id="5" name="Rectangle 4"/>
          <p:cNvSpPr/>
          <p:nvPr/>
        </p:nvSpPr>
        <p:spPr>
          <a:xfrm>
            <a:off x="457199" y="1346877"/>
            <a:ext cx="11020097" cy="646331"/>
          </a:xfrm>
          <a:prstGeom prst="rect">
            <a:avLst/>
          </a:prstGeom>
        </p:spPr>
        <p:txBody>
          <a:bodyPr wrap="square">
            <a:spAutoFit/>
          </a:bodyPr>
          <a:lstStyle/>
          <a:p>
            <a:pPr algn="ctr"/>
            <a:r>
              <a:rPr lang="en-IN" sz="3600" b="1" dirty="0" smtClean="0">
                <a:solidFill>
                  <a:srgbClr val="FF0000"/>
                </a:solidFill>
                <a:latin typeface="Times New Roman" pitchFamily="18" charset="0"/>
                <a:cs typeface="Times New Roman" pitchFamily="18" charset="0"/>
              </a:rPr>
              <a:t>DECISION-MAKING </a:t>
            </a:r>
          </a:p>
        </p:txBody>
      </p:sp>
      <p:sp>
        <p:nvSpPr>
          <p:cNvPr id="6" name="TextBox 5"/>
          <p:cNvSpPr txBox="1"/>
          <p:nvPr/>
        </p:nvSpPr>
        <p:spPr>
          <a:xfrm>
            <a:off x="2270234" y="3042745"/>
            <a:ext cx="184731" cy="369332"/>
          </a:xfrm>
          <a:prstGeom prst="rect">
            <a:avLst/>
          </a:prstGeom>
          <a:noFill/>
        </p:spPr>
        <p:txBody>
          <a:bodyPr wrap="none" rtlCol="0">
            <a:spAutoFit/>
          </a:bodyPr>
          <a:lstStyle/>
          <a:p>
            <a:endParaRPr lang="en-IN" dirty="0"/>
          </a:p>
        </p:txBody>
      </p:sp>
      <p:sp>
        <p:nvSpPr>
          <p:cNvPr id="7" name="Rectangle 6"/>
          <p:cNvSpPr/>
          <p:nvPr/>
        </p:nvSpPr>
        <p:spPr>
          <a:xfrm>
            <a:off x="819808" y="2110763"/>
            <a:ext cx="10625958" cy="3323987"/>
          </a:xfrm>
          <a:prstGeom prst="rect">
            <a:avLst/>
          </a:prstGeom>
        </p:spPr>
        <p:txBody>
          <a:bodyPr wrap="square">
            <a:spAutoFit/>
          </a:bodyPr>
          <a:lstStyle/>
          <a:p>
            <a:pPr marL="457200" indent="-457200" algn="just">
              <a:lnSpc>
                <a:spcPct val="150000"/>
              </a:lnSpc>
            </a:pPr>
            <a:r>
              <a:rPr lang="en-IN" sz="2800" b="1" dirty="0" smtClean="0">
                <a:solidFill>
                  <a:srgbClr val="FF0000"/>
                </a:solidFill>
                <a:latin typeface="Times New Roman" pitchFamily="18" charset="0"/>
                <a:cs typeface="Times New Roman" pitchFamily="18" charset="0"/>
              </a:rPr>
              <a:t>Meaning  </a:t>
            </a:r>
          </a:p>
          <a:p>
            <a:pPr marL="457200" indent="-457200" algn="just">
              <a:lnSpc>
                <a:spcPct val="150000"/>
              </a:lnSpc>
              <a:buFont typeface="Arial" pitchFamily="34" charset="0"/>
              <a:buChar char="•"/>
            </a:pPr>
            <a:r>
              <a:rPr lang="en-IN" sz="2800" dirty="0" smtClean="0">
                <a:latin typeface="Times New Roman" pitchFamily="18" charset="0"/>
                <a:cs typeface="Times New Roman" pitchFamily="18" charset="0"/>
              </a:rPr>
              <a:t>A decision is choice between two or more alternatives.  </a:t>
            </a:r>
          </a:p>
          <a:p>
            <a:pPr marL="457200" indent="-457200" algn="just">
              <a:lnSpc>
                <a:spcPct val="150000"/>
              </a:lnSpc>
              <a:buFont typeface="Arial" pitchFamily="34" charset="0"/>
              <a:buChar char="•"/>
            </a:pPr>
            <a:r>
              <a:rPr lang="en-IN" sz="2800" dirty="0" smtClean="0">
                <a:latin typeface="Times New Roman" pitchFamily="18" charset="0"/>
                <a:cs typeface="Times New Roman" pitchFamily="18" charset="0"/>
              </a:rPr>
              <a:t>Decisions are made by the managers and actions are taken by others. </a:t>
            </a:r>
          </a:p>
          <a:p>
            <a:pPr marL="457200" indent="-457200" algn="just">
              <a:lnSpc>
                <a:spcPct val="150000"/>
              </a:lnSpc>
              <a:buFont typeface="Arial" pitchFamily="34" charset="0"/>
              <a:buChar char="•"/>
            </a:pPr>
            <a:r>
              <a:rPr lang="en-IN" sz="2800" dirty="0" smtClean="0">
                <a:latin typeface="Times New Roman" pitchFamily="18" charset="0"/>
                <a:cs typeface="Times New Roman" pitchFamily="18" charset="0"/>
              </a:rPr>
              <a:t>Decision- making is </a:t>
            </a:r>
            <a:r>
              <a:rPr lang="en-IN" sz="2800" b="1" dirty="0" smtClean="0">
                <a:latin typeface="Times New Roman" pitchFamily="18" charset="0"/>
                <a:cs typeface="Times New Roman" pitchFamily="18" charset="0"/>
              </a:rPr>
              <a:t>commitment to something</a:t>
            </a:r>
            <a:r>
              <a:rPr lang="en-IN" sz="2800" dirty="0" smtClean="0">
                <a:latin typeface="Times New Roman" pitchFamily="18" charset="0"/>
                <a:cs typeface="Times New Roman" pitchFamily="18" charset="0"/>
              </a:rPr>
              <a:t>, </a:t>
            </a:r>
            <a:r>
              <a:rPr lang="en-IN" sz="2800" b="1" dirty="0" smtClean="0">
                <a:latin typeface="Times New Roman" pitchFamily="18" charset="0"/>
                <a:cs typeface="Times New Roman" pitchFamily="18" charset="0"/>
              </a:rPr>
              <a:t>a point of view</a:t>
            </a:r>
            <a:r>
              <a:rPr lang="en-IN" sz="2800" dirty="0" smtClean="0">
                <a:latin typeface="Times New Roman" pitchFamily="18" charset="0"/>
                <a:cs typeface="Times New Roman" pitchFamily="18" charset="0"/>
              </a:rPr>
              <a:t>, a </a:t>
            </a:r>
            <a:r>
              <a:rPr lang="en-IN" sz="2800" b="1" dirty="0" smtClean="0">
                <a:latin typeface="Times New Roman" pitchFamily="18" charset="0"/>
                <a:cs typeface="Times New Roman" pitchFamily="18" charset="0"/>
              </a:rPr>
              <a:t>principle or course of action</a:t>
            </a:r>
            <a:r>
              <a:rPr lang="en-IN" sz="2800" dirty="0" smtClean="0">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38330" y="1164920"/>
            <a:ext cx="11686239" cy="463463"/>
          </a:xfrm>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p>
            <a:pPr algn="ctr"/>
            <a:r>
              <a:rPr lang="en-US" sz="3200" b="1" dirty="0">
                <a:solidFill>
                  <a:srgbClr val="FF0000"/>
                </a:solidFill>
                <a:latin typeface="Bookman Old Style" pitchFamily="18" charset="0"/>
                <a:ea typeface="+mn-ea"/>
                <a:cs typeface="+mn-cs"/>
              </a:rPr>
              <a:t>Module-4</a:t>
            </a:r>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8</a:t>
            </a:fld>
            <a:endParaRPr lang="en-IN"/>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043" y="1887220"/>
            <a:ext cx="10825269" cy="4254500"/>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681405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80</a:t>
            </a:fld>
            <a:endParaRPr lang="en-IN"/>
          </a:p>
        </p:txBody>
      </p:sp>
      <p:sp>
        <p:nvSpPr>
          <p:cNvPr id="5" name="Rectangle 4"/>
          <p:cNvSpPr/>
          <p:nvPr/>
        </p:nvSpPr>
        <p:spPr>
          <a:xfrm>
            <a:off x="693682" y="1555219"/>
            <a:ext cx="11498317" cy="3970318"/>
          </a:xfrm>
          <a:prstGeom prst="rect">
            <a:avLst/>
          </a:prstGeom>
        </p:spPr>
        <p:txBody>
          <a:bodyPr wrap="square">
            <a:spAutoFit/>
          </a:bodyPr>
          <a:lstStyle/>
          <a:p>
            <a:pPr algn="just">
              <a:lnSpc>
                <a:spcPct val="150000"/>
              </a:lnSpc>
            </a:pPr>
            <a:r>
              <a:rPr lang="en-IN" sz="2800" dirty="0" smtClean="0">
                <a:latin typeface="Times New Roman" pitchFamily="18" charset="0"/>
                <a:cs typeface="Times New Roman" pitchFamily="18" charset="0"/>
              </a:rPr>
              <a:t>It implies three things: </a:t>
            </a:r>
          </a:p>
          <a:p>
            <a:pPr algn="just">
              <a:lnSpc>
                <a:spcPct val="150000"/>
              </a:lnSpc>
              <a:buFont typeface="Wingdings" pitchFamily="2" charset="2"/>
              <a:buChar char="Ø"/>
            </a:pPr>
            <a:r>
              <a:rPr lang="en-IN" sz="2800" dirty="0" smtClean="0">
                <a:latin typeface="Times New Roman" pitchFamily="18" charset="0"/>
                <a:cs typeface="Times New Roman" pitchFamily="18" charset="0"/>
              </a:rPr>
              <a:t>  When manager </a:t>
            </a:r>
            <a:r>
              <a:rPr lang="en-IN" sz="2800" b="1" dirty="0" smtClean="0">
                <a:latin typeface="Times New Roman" pitchFamily="18" charset="0"/>
                <a:cs typeface="Times New Roman" pitchFamily="18" charset="0"/>
              </a:rPr>
              <a:t>make decisions </a:t>
            </a:r>
            <a:r>
              <a:rPr lang="en-IN" sz="2800" dirty="0" smtClean="0">
                <a:latin typeface="Times New Roman" pitchFamily="18" charset="0"/>
                <a:cs typeface="Times New Roman" pitchFamily="18" charset="0"/>
              </a:rPr>
              <a:t>they are choosing-they are deciding </a:t>
            </a:r>
          </a:p>
          <a:p>
            <a:pPr algn="just">
              <a:lnSpc>
                <a:spcPct val="150000"/>
              </a:lnSpc>
            </a:pPr>
            <a:r>
              <a:rPr lang="en-IN" sz="2800" dirty="0" smtClean="0">
                <a:latin typeface="Times New Roman" pitchFamily="18" charset="0"/>
                <a:cs typeface="Times New Roman" pitchFamily="18" charset="0"/>
              </a:rPr>
              <a:t>      what to do on certain basis. </a:t>
            </a:r>
          </a:p>
          <a:p>
            <a:pPr algn="just">
              <a:lnSpc>
                <a:spcPct val="150000"/>
              </a:lnSpc>
              <a:buFont typeface="Wingdings" pitchFamily="2" charset="2"/>
              <a:buChar char="Ø"/>
            </a:pPr>
            <a:r>
              <a:rPr lang="en-IN" sz="2800" dirty="0" smtClean="0">
                <a:latin typeface="Times New Roman" pitchFamily="18" charset="0"/>
                <a:cs typeface="Times New Roman" pitchFamily="18" charset="0"/>
              </a:rPr>
              <a:t>  Managers have </a:t>
            </a:r>
            <a:r>
              <a:rPr lang="en-IN" sz="2800" b="1" dirty="0" smtClean="0">
                <a:latin typeface="Times New Roman" pitchFamily="18" charset="0"/>
                <a:cs typeface="Times New Roman" pitchFamily="18" charset="0"/>
              </a:rPr>
              <a:t>alternatives available </a:t>
            </a:r>
            <a:r>
              <a:rPr lang="en-IN" sz="2800" dirty="0" smtClean="0">
                <a:latin typeface="Times New Roman" pitchFamily="18" charset="0"/>
                <a:cs typeface="Times New Roman" pitchFamily="18" charset="0"/>
              </a:rPr>
              <a:t>when they are making a </a:t>
            </a:r>
          </a:p>
          <a:p>
            <a:pPr algn="just">
              <a:lnSpc>
                <a:spcPct val="150000"/>
              </a:lnSpc>
            </a:pPr>
            <a:r>
              <a:rPr lang="en-IN" sz="2800" dirty="0" smtClean="0">
                <a:latin typeface="Times New Roman" pitchFamily="18" charset="0"/>
                <a:cs typeface="Times New Roman" pitchFamily="18" charset="0"/>
              </a:rPr>
              <a:t>     decision. It requires wisdom and experience to select best one. </a:t>
            </a:r>
          </a:p>
          <a:p>
            <a:pPr algn="just">
              <a:lnSpc>
                <a:spcPct val="150000"/>
              </a:lnSpc>
              <a:buFont typeface="Wingdings" pitchFamily="2" charset="2"/>
              <a:buChar char="Ø"/>
            </a:pPr>
            <a:r>
              <a:rPr lang="en-IN" sz="2800" dirty="0" smtClean="0">
                <a:latin typeface="Times New Roman" pitchFamily="18" charset="0"/>
                <a:cs typeface="Times New Roman" pitchFamily="18" charset="0"/>
              </a:rPr>
              <a:t>  Managers have </a:t>
            </a:r>
            <a:r>
              <a:rPr lang="en-IN" sz="2800" b="1" dirty="0" smtClean="0">
                <a:latin typeface="Times New Roman" pitchFamily="18" charset="0"/>
                <a:cs typeface="Times New Roman" pitchFamily="18" charset="0"/>
              </a:rPr>
              <a:t>a purpose in mind </a:t>
            </a:r>
            <a:r>
              <a:rPr lang="en-IN" sz="2800" dirty="0" smtClean="0">
                <a:latin typeface="Times New Roman" pitchFamily="18" charset="0"/>
                <a:cs typeface="Times New Roman" pitchFamily="18" charset="0"/>
              </a:rPr>
              <a:t>when they make decision. </a:t>
            </a:r>
            <a:endParaRPr lang="en-IN"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81</a:t>
            </a:fld>
            <a:endParaRPr lang="en-IN"/>
          </a:p>
        </p:txBody>
      </p:sp>
      <p:sp>
        <p:nvSpPr>
          <p:cNvPr id="5" name="Rectangle 4"/>
          <p:cNvSpPr/>
          <p:nvPr/>
        </p:nvSpPr>
        <p:spPr>
          <a:xfrm>
            <a:off x="457198" y="877068"/>
            <a:ext cx="11020097" cy="646331"/>
          </a:xfrm>
          <a:prstGeom prst="rect">
            <a:avLst/>
          </a:prstGeom>
        </p:spPr>
        <p:txBody>
          <a:bodyPr wrap="square">
            <a:spAutoFit/>
          </a:bodyPr>
          <a:lstStyle/>
          <a:p>
            <a:pPr algn="ctr"/>
            <a:r>
              <a:rPr lang="en-IN" sz="3600" b="1" dirty="0" smtClean="0">
                <a:solidFill>
                  <a:srgbClr val="FF0000"/>
                </a:solidFill>
                <a:latin typeface="Times New Roman" pitchFamily="18" charset="0"/>
                <a:cs typeface="Times New Roman" pitchFamily="18" charset="0"/>
              </a:rPr>
              <a:t>TYPES OF DECISIONS</a:t>
            </a:r>
          </a:p>
        </p:txBody>
      </p:sp>
      <p:sp>
        <p:nvSpPr>
          <p:cNvPr id="6" name="TextBox 5"/>
          <p:cNvSpPr txBox="1"/>
          <p:nvPr/>
        </p:nvSpPr>
        <p:spPr>
          <a:xfrm>
            <a:off x="2270234" y="3042745"/>
            <a:ext cx="184731" cy="369332"/>
          </a:xfrm>
          <a:prstGeom prst="rect">
            <a:avLst/>
          </a:prstGeom>
          <a:noFill/>
        </p:spPr>
        <p:txBody>
          <a:bodyPr wrap="none" rtlCol="0">
            <a:spAutoFit/>
          </a:bodyPr>
          <a:lstStyle/>
          <a:p>
            <a:endParaRPr lang="en-IN" dirty="0"/>
          </a:p>
        </p:txBody>
      </p:sp>
      <p:sp>
        <p:nvSpPr>
          <p:cNvPr id="7" name="Rectangle 6"/>
          <p:cNvSpPr/>
          <p:nvPr/>
        </p:nvSpPr>
        <p:spPr>
          <a:xfrm>
            <a:off x="243840" y="1565417"/>
            <a:ext cx="11628120" cy="4401205"/>
          </a:xfrm>
          <a:prstGeom prst="rect">
            <a:avLst/>
          </a:prstGeom>
        </p:spPr>
        <p:txBody>
          <a:bodyPr wrap="square">
            <a:spAutoFit/>
          </a:bodyPr>
          <a:lstStyle/>
          <a:p>
            <a:pPr marL="457200" indent="-457200" algn="just">
              <a:lnSpc>
                <a:spcPct val="150000"/>
              </a:lnSpc>
              <a:buFont typeface="Wingdings" pitchFamily="2" charset="2"/>
              <a:buChar char="Ø"/>
            </a:pPr>
            <a:r>
              <a:rPr lang="en-IN" sz="2800" b="1" dirty="0" smtClean="0">
                <a:solidFill>
                  <a:srgbClr val="FF0000"/>
                </a:solidFill>
                <a:latin typeface="Times New Roman" pitchFamily="18" charset="0"/>
                <a:cs typeface="Times New Roman" pitchFamily="18" charset="0"/>
              </a:rPr>
              <a:t>Decisions are classified as:</a:t>
            </a:r>
          </a:p>
          <a:p>
            <a:pPr marL="457200" indent="-457200" algn="just">
              <a:lnSpc>
                <a:spcPct val="150000"/>
              </a:lnSpc>
            </a:pPr>
            <a:r>
              <a:rPr lang="en-IN" sz="2800" b="1" dirty="0" smtClean="0">
                <a:solidFill>
                  <a:srgbClr val="FF0000"/>
                </a:solidFill>
                <a:latin typeface="Times New Roman" pitchFamily="18" charset="0"/>
                <a:cs typeface="Times New Roman" pitchFamily="18" charset="0"/>
              </a:rPr>
              <a:t>1.  Programmed and non-programmed decisions:</a:t>
            </a:r>
          </a:p>
          <a:p>
            <a:pPr marL="441325" indent="95250" algn="just">
              <a:buFont typeface="Arial" pitchFamily="34" charset="0"/>
              <a:buChar char="•"/>
              <a:tabLst>
                <a:tab pos="536575" algn="l"/>
              </a:tabLst>
            </a:pPr>
            <a:r>
              <a:rPr lang="en-IN" sz="2800" dirty="0" smtClean="0">
                <a:latin typeface="Times New Roman" pitchFamily="18" charset="0"/>
                <a:cs typeface="Times New Roman" pitchFamily="18" charset="0"/>
              </a:rPr>
              <a:t>   Programmed or Pragmatic are those decisions taken within purview of the policies, rules or procedure. These are routine decisions or structured decisions.</a:t>
            </a:r>
          </a:p>
          <a:p>
            <a:pPr marL="441325" algn="just">
              <a:tabLst>
                <a:tab pos="536575" algn="l"/>
              </a:tabLst>
            </a:pPr>
            <a:endParaRPr lang="en-IN" sz="2800" dirty="0" smtClean="0">
              <a:latin typeface="Times New Roman" pitchFamily="18" charset="0"/>
              <a:cs typeface="Times New Roman" pitchFamily="18" charset="0"/>
            </a:endParaRPr>
          </a:p>
          <a:p>
            <a:pPr marL="441325" indent="95250" algn="just">
              <a:buFont typeface="Arial" pitchFamily="34" charset="0"/>
              <a:buChar char="•"/>
              <a:tabLst>
                <a:tab pos="536575" algn="l"/>
              </a:tabLst>
            </a:pPr>
            <a:r>
              <a:rPr lang="en-IN" sz="2800" dirty="0">
                <a:latin typeface="Times New Roman" pitchFamily="18" charset="0"/>
                <a:cs typeface="Times New Roman" pitchFamily="18" charset="0"/>
              </a:rPr>
              <a:t>Non-programmed or non Pragmatic decisions are called as strategic decisions. These involve heavy expenditure and are generally taken by top management.  </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82</a:t>
            </a:fld>
            <a:endParaRPr lang="en-IN"/>
          </a:p>
        </p:txBody>
      </p:sp>
      <p:sp>
        <p:nvSpPr>
          <p:cNvPr id="6" name="TextBox 5"/>
          <p:cNvSpPr txBox="1"/>
          <p:nvPr/>
        </p:nvSpPr>
        <p:spPr>
          <a:xfrm>
            <a:off x="2270234" y="3042745"/>
            <a:ext cx="184731" cy="369332"/>
          </a:xfrm>
          <a:prstGeom prst="rect">
            <a:avLst/>
          </a:prstGeom>
          <a:noFill/>
        </p:spPr>
        <p:txBody>
          <a:bodyPr wrap="none" rtlCol="0">
            <a:spAutoFit/>
          </a:bodyPr>
          <a:lstStyle/>
          <a:p>
            <a:endParaRPr lang="en-IN" dirty="0"/>
          </a:p>
        </p:txBody>
      </p:sp>
      <p:sp>
        <p:nvSpPr>
          <p:cNvPr id="7" name="Rectangle 6"/>
          <p:cNvSpPr/>
          <p:nvPr/>
        </p:nvSpPr>
        <p:spPr>
          <a:xfrm>
            <a:off x="804042" y="1448612"/>
            <a:ext cx="10625958" cy="2031325"/>
          </a:xfrm>
          <a:prstGeom prst="rect">
            <a:avLst/>
          </a:prstGeom>
        </p:spPr>
        <p:txBody>
          <a:bodyPr wrap="square">
            <a:spAutoFit/>
          </a:bodyPr>
          <a:lstStyle/>
          <a:p>
            <a:pPr marL="457200" indent="-457200" algn="just">
              <a:lnSpc>
                <a:spcPct val="150000"/>
              </a:lnSpc>
            </a:pPr>
            <a:r>
              <a:rPr lang="en-IN" sz="2800" b="1" dirty="0" smtClean="0">
                <a:solidFill>
                  <a:srgbClr val="FF0000"/>
                </a:solidFill>
                <a:latin typeface="Times New Roman" pitchFamily="18" charset="0"/>
                <a:cs typeface="Times New Roman" pitchFamily="18" charset="0"/>
              </a:rPr>
              <a:t>2. Individual and collective decisions</a:t>
            </a:r>
          </a:p>
          <a:p>
            <a:pPr marL="536575" algn="just">
              <a:lnSpc>
                <a:spcPct val="150000"/>
              </a:lnSpc>
              <a:tabLst>
                <a:tab pos="536575" algn="l"/>
              </a:tabLst>
            </a:pPr>
            <a:r>
              <a:rPr lang="en-IN" sz="2800" dirty="0" smtClean="0">
                <a:latin typeface="Times New Roman" pitchFamily="18" charset="0"/>
                <a:cs typeface="Times New Roman" pitchFamily="18" charset="0"/>
              </a:rPr>
              <a:t>Group decision-making has advantages like increased acceptance, better communication and better coordination.</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83</a:t>
            </a:fld>
            <a:endParaRPr lang="en-IN"/>
          </a:p>
        </p:txBody>
      </p:sp>
      <p:sp>
        <p:nvSpPr>
          <p:cNvPr id="6" name="TextBox 5"/>
          <p:cNvSpPr txBox="1"/>
          <p:nvPr/>
        </p:nvSpPr>
        <p:spPr>
          <a:xfrm>
            <a:off x="2270234" y="3042745"/>
            <a:ext cx="184731" cy="369332"/>
          </a:xfrm>
          <a:prstGeom prst="rect">
            <a:avLst/>
          </a:prstGeom>
          <a:noFill/>
        </p:spPr>
        <p:txBody>
          <a:bodyPr wrap="none" rtlCol="0">
            <a:spAutoFit/>
          </a:bodyPr>
          <a:lstStyle/>
          <a:p>
            <a:endParaRPr lang="en-IN" dirty="0"/>
          </a:p>
        </p:txBody>
      </p:sp>
      <p:sp>
        <p:nvSpPr>
          <p:cNvPr id="7" name="Rectangle 6"/>
          <p:cNvSpPr/>
          <p:nvPr/>
        </p:nvSpPr>
        <p:spPr>
          <a:xfrm>
            <a:off x="133482" y="1250491"/>
            <a:ext cx="11784198" cy="3323987"/>
          </a:xfrm>
          <a:prstGeom prst="rect">
            <a:avLst/>
          </a:prstGeom>
        </p:spPr>
        <p:txBody>
          <a:bodyPr wrap="square">
            <a:spAutoFit/>
          </a:bodyPr>
          <a:lstStyle/>
          <a:p>
            <a:pPr marL="457200" indent="-457200" algn="just">
              <a:lnSpc>
                <a:spcPct val="150000"/>
              </a:lnSpc>
            </a:pPr>
            <a:r>
              <a:rPr lang="en-IN" sz="2800" b="1" dirty="0" smtClean="0">
                <a:solidFill>
                  <a:srgbClr val="FF0000"/>
                </a:solidFill>
                <a:latin typeface="Times New Roman" pitchFamily="18" charset="0"/>
                <a:cs typeface="Times New Roman" pitchFamily="18" charset="0"/>
              </a:rPr>
              <a:t>3. Major and minor decisions</a:t>
            </a:r>
          </a:p>
          <a:p>
            <a:pPr marL="457200" indent="-188913" algn="just">
              <a:buFont typeface="Arial" pitchFamily="34" charset="0"/>
              <a:buChar char="•"/>
            </a:pPr>
            <a:r>
              <a:rPr lang="en-IN" sz="2800" dirty="0" smtClean="0">
                <a:latin typeface="Times New Roman" pitchFamily="18" charset="0"/>
                <a:cs typeface="Times New Roman" pitchFamily="18" charset="0"/>
              </a:rPr>
              <a:t>   Minor decision are related to day to day periodical occurrences. </a:t>
            </a:r>
          </a:p>
          <a:p>
            <a:pPr marL="268287" algn="just"/>
            <a:r>
              <a:rPr lang="en-IN" sz="2800" dirty="0">
                <a:latin typeface="Times New Roman" pitchFamily="18" charset="0"/>
                <a:cs typeface="Times New Roman" pitchFamily="18" charset="0"/>
              </a:rPr>
              <a:t> </a:t>
            </a:r>
            <a:r>
              <a:rPr lang="en-IN" sz="2800" dirty="0" smtClean="0">
                <a:latin typeface="Times New Roman" pitchFamily="18" charset="0"/>
                <a:cs typeface="Times New Roman" pitchFamily="18" charset="0"/>
              </a:rPr>
              <a:t>    Example: Purchase of stationary, granting leaves and permissions. etc.</a:t>
            </a:r>
          </a:p>
          <a:p>
            <a:pPr marL="268287" algn="just"/>
            <a:endParaRPr lang="en-IN" sz="2800" dirty="0" smtClean="0">
              <a:latin typeface="Times New Roman" pitchFamily="18" charset="0"/>
              <a:cs typeface="Times New Roman" pitchFamily="18" charset="0"/>
            </a:endParaRPr>
          </a:p>
          <a:p>
            <a:pPr marL="725487" indent="-457200" algn="just">
              <a:buFont typeface="Arial" pitchFamily="34" charset="0"/>
              <a:buChar char="•"/>
            </a:pPr>
            <a:r>
              <a:rPr lang="en-IN" sz="2800" dirty="0" smtClean="0">
                <a:latin typeface="Times New Roman" pitchFamily="18" charset="0"/>
                <a:cs typeface="Times New Roman" pitchFamily="18" charset="0"/>
              </a:rPr>
              <a:t>Major decisions generally done by top management.</a:t>
            </a:r>
          </a:p>
          <a:p>
            <a:pPr marL="457200" indent="-284163" algn="just"/>
            <a:r>
              <a:rPr lang="en-IN" sz="2800" dirty="0" smtClean="0">
                <a:latin typeface="Times New Roman" pitchFamily="18" charset="0"/>
                <a:cs typeface="Times New Roman" pitchFamily="18" charset="0"/>
              </a:rPr>
              <a:t>      Example purchase of new machinery, employing new technology, hiring new people etc.</a:t>
            </a: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84</a:t>
            </a:fld>
            <a:endParaRPr lang="en-IN"/>
          </a:p>
        </p:txBody>
      </p:sp>
      <p:sp>
        <p:nvSpPr>
          <p:cNvPr id="6" name="TextBox 5"/>
          <p:cNvSpPr txBox="1"/>
          <p:nvPr/>
        </p:nvSpPr>
        <p:spPr>
          <a:xfrm>
            <a:off x="2270234" y="3042745"/>
            <a:ext cx="184731" cy="369332"/>
          </a:xfrm>
          <a:prstGeom prst="rect">
            <a:avLst/>
          </a:prstGeom>
          <a:noFill/>
        </p:spPr>
        <p:txBody>
          <a:bodyPr wrap="none" rtlCol="0">
            <a:spAutoFit/>
          </a:bodyPr>
          <a:lstStyle/>
          <a:p>
            <a:endParaRPr lang="en-IN" dirty="0"/>
          </a:p>
        </p:txBody>
      </p:sp>
      <p:sp>
        <p:nvSpPr>
          <p:cNvPr id="7" name="Rectangle 6"/>
          <p:cNvSpPr/>
          <p:nvPr/>
        </p:nvSpPr>
        <p:spPr>
          <a:xfrm>
            <a:off x="324244" y="1242252"/>
            <a:ext cx="10625958" cy="3970318"/>
          </a:xfrm>
          <a:prstGeom prst="rect">
            <a:avLst/>
          </a:prstGeom>
        </p:spPr>
        <p:txBody>
          <a:bodyPr wrap="square">
            <a:spAutoFit/>
          </a:bodyPr>
          <a:lstStyle/>
          <a:p>
            <a:pPr marL="457200" indent="-457200" algn="just">
              <a:lnSpc>
                <a:spcPct val="150000"/>
              </a:lnSpc>
            </a:pPr>
            <a:r>
              <a:rPr lang="en-IN" sz="2800" b="1" dirty="0" smtClean="0">
                <a:solidFill>
                  <a:srgbClr val="FF0000"/>
                </a:solidFill>
                <a:latin typeface="Times New Roman" pitchFamily="18" charset="0"/>
                <a:cs typeface="Times New Roman" pitchFamily="18" charset="0"/>
              </a:rPr>
              <a:t>4. Strategic and routine decisions</a:t>
            </a:r>
          </a:p>
          <a:p>
            <a:pPr marL="457200" indent="-457200" algn="just">
              <a:lnSpc>
                <a:spcPct val="150000"/>
              </a:lnSpc>
            </a:pPr>
            <a:r>
              <a:rPr lang="en-IN" sz="2800" b="1" dirty="0" smtClean="0">
                <a:solidFill>
                  <a:srgbClr val="FF0000"/>
                </a:solidFill>
                <a:latin typeface="Times New Roman" pitchFamily="18" charset="0"/>
                <a:cs typeface="Times New Roman" pitchFamily="18" charset="0"/>
              </a:rPr>
              <a:t> </a:t>
            </a:r>
            <a:r>
              <a:rPr lang="en-IN" sz="2800" dirty="0" smtClean="0">
                <a:latin typeface="Times New Roman" pitchFamily="18" charset="0"/>
                <a:cs typeface="Times New Roman" pitchFamily="18" charset="0"/>
              </a:rPr>
              <a:t>Strategic decisions are generally done by top management.</a:t>
            </a:r>
          </a:p>
          <a:p>
            <a:pPr marL="457200" indent="-457200" algn="just">
              <a:lnSpc>
                <a:spcPct val="150000"/>
              </a:lnSpc>
            </a:pPr>
            <a:r>
              <a:rPr lang="en-IN" sz="2800" dirty="0" smtClean="0">
                <a:latin typeface="Times New Roman" pitchFamily="18" charset="0"/>
                <a:cs typeface="Times New Roman" pitchFamily="18" charset="0"/>
              </a:rPr>
              <a:t> Example price increase/ discount, Change in product range etc</a:t>
            </a:r>
          </a:p>
          <a:p>
            <a:pPr marL="457200" indent="-457200" algn="just">
              <a:lnSpc>
                <a:spcPct val="150000"/>
              </a:lnSpc>
            </a:pPr>
            <a:r>
              <a:rPr lang="en-IN" sz="2800" dirty="0" smtClean="0">
                <a:latin typeface="Times New Roman" pitchFamily="18" charset="0"/>
                <a:cs typeface="Times New Roman" pitchFamily="18" charset="0"/>
              </a:rPr>
              <a:t> Routine decisions are day to day decisions.</a:t>
            </a:r>
          </a:p>
          <a:p>
            <a:pPr marL="457200" indent="-457200" algn="just">
              <a:lnSpc>
                <a:spcPct val="150000"/>
              </a:lnSpc>
            </a:pPr>
            <a:r>
              <a:rPr lang="en-IN" sz="2800" b="1" dirty="0" smtClean="0">
                <a:solidFill>
                  <a:srgbClr val="FF0000"/>
                </a:solidFill>
                <a:latin typeface="Times New Roman" pitchFamily="18" charset="0"/>
                <a:cs typeface="Times New Roman" pitchFamily="18" charset="0"/>
              </a:rPr>
              <a:t>5. Simple and complex decisions</a:t>
            </a:r>
          </a:p>
          <a:p>
            <a:pPr marL="457200" indent="-457200" algn="just">
              <a:lnSpc>
                <a:spcPct val="150000"/>
              </a:lnSpc>
            </a:pPr>
            <a:endParaRPr lang="en-IN" sz="28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85</a:t>
            </a:fld>
            <a:endParaRPr lang="en-IN"/>
          </a:p>
        </p:txBody>
      </p:sp>
      <p:sp>
        <p:nvSpPr>
          <p:cNvPr id="6" name="TextBox 5"/>
          <p:cNvSpPr txBox="1"/>
          <p:nvPr/>
        </p:nvSpPr>
        <p:spPr>
          <a:xfrm>
            <a:off x="2270234" y="3042745"/>
            <a:ext cx="184731" cy="369332"/>
          </a:xfrm>
          <a:prstGeom prst="rect">
            <a:avLst/>
          </a:prstGeom>
          <a:noFill/>
        </p:spPr>
        <p:txBody>
          <a:bodyPr wrap="none" rtlCol="0">
            <a:spAutoFit/>
          </a:bodyPr>
          <a:lstStyle/>
          <a:p>
            <a:endParaRPr lang="en-IN" dirty="0"/>
          </a:p>
        </p:txBody>
      </p:sp>
      <p:sp>
        <p:nvSpPr>
          <p:cNvPr id="7" name="Rectangle 6"/>
          <p:cNvSpPr/>
          <p:nvPr/>
        </p:nvSpPr>
        <p:spPr>
          <a:xfrm>
            <a:off x="353670" y="1379530"/>
            <a:ext cx="11579247" cy="2462213"/>
          </a:xfrm>
          <a:prstGeom prst="rect">
            <a:avLst/>
          </a:prstGeom>
        </p:spPr>
        <p:txBody>
          <a:bodyPr wrap="square">
            <a:spAutoFit/>
          </a:bodyPr>
          <a:lstStyle/>
          <a:p>
            <a:pPr marL="457200" indent="-457200" algn="just">
              <a:lnSpc>
                <a:spcPct val="150000"/>
              </a:lnSpc>
            </a:pPr>
            <a:r>
              <a:rPr lang="en-IN" sz="2800" b="1" dirty="0" smtClean="0">
                <a:solidFill>
                  <a:srgbClr val="FF0000"/>
                </a:solidFill>
                <a:latin typeface="Times New Roman" pitchFamily="18" charset="0"/>
                <a:cs typeface="Times New Roman" pitchFamily="18" charset="0"/>
              </a:rPr>
              <a:t>6. Temporary (Ad-hoc) and permanent decisions.</a:t>
            </a:r>
          </a:p>
          <a:p>
            <a:pPr marL="457200" indent="-457200" algn="just">
              <a:buFont typeface="Arial" pitchFamily="34" charset="0"/>
              <a:buChar char="•"/>
            </a:pPr>
            <a:r>
              <a:rPr lang="en-IN" sz="2800" dirty="0" smtClean="0">
                <a:latin typeface="Times New Roman" pitchFamily="18" charset="0"/>
                <a:cs typeface="Times New Roman" pitchFamily="18" charset="0"/>
              </a:rPr>
              <a:t>Some decisions are to be taken depending on situation till the solution is found.</a:t>
            </a:r>
          </a:p>
          <a:p>
            <a:pPr algn="just"/>
            <a:endParaRPr lang="en-IN" sz="2800" dirty="0" smtClean="0">
              <a:latin typeface="Times New Roman" pitchFamily="18" charset="0"/>
              <a:cs typeface="Times New Roman" pitchFamily="18" charset="0"/>
            </a:endParaRPr>
          </a:p>
          <a:p>
            <a:pPr marL="457200" indent="-457200" algn="just">
              <a:buFont typeface="Arial" pitchFamily="34" charset="0"/>
              <a:buChar char="•"/>
            </a:pPr>
            <a:r>
              <a:rPr lang="en-IN" sz="2800" dirty="0" smtClean="0">
                <a:latin typeface="Times New Roman" pitchFamily="18" charset="0"/>
                <a:cs typeface="Times New Roman" pitchFamily="18" charset="0"/>
              </a:rPr>
              <a:t> Permanent decisions are taken on permanent basis.</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86</a:t>
            </a:fld>
            <a:endParaRPr lang="en-IN"/>
          </a:p>
        </p:txBody>
      </p:sp>
      <p:sp>
        <p:nvSpPr>
          <p:cNvPr id="5" name="Rectangle 4"/>
          <p:cNvSpPr/>
          <p:nvPr/>
        </p:nvSpPr>
        <p:spPr>
          <a:xfrm>
            <a:off x="536027" y="1157691"/>
            <a:ext cx="11020097" cy="584775"/>
          </a:xfrm>
          <a:prstGeom prst="rect">
            <a:avLst/>
          </a:prstGeom>
        </p:spPr>
        <p:txBody>
          <a:bodyPr wrap="square">
            <a:spAutoFit/>
          </a:bodyPr>
          <a:lstStyle/>
          <a:p>
            <a:pPr algn="ctr"/>
            <a:r>
              <a:rPr lang="en-IN" sz="3200" b="1" dirty="0" smtClean="0">
                <a:solidFill>
                  <a:srgbClr val="FF0000"/>
                </a:solidFill>
                <a:latin typeface="Times New Roman" pitchFamily="18" charset="0"/>
                <a:cs typeface="Times New Roman" pitchFamily="18" charset="0"/>
              </a:rPr>
              <a:t>Decision Making Process: Steps in Rational Decision Making</a:t>
            </a:r>
          </a:p>
        </p:txBody>
      </p:sp>
      <p:sp>
        <p:nvSpPr>
          <p:cNvPr id="6" name="TextBox 5"/>
          <p:cNvSpPr txBox="1"/>
          <p:nvPr/>
        </p:nvSpPr>
        <p:spPr>
          <a:xfrm>
            <a:off x="2270234" y="3042745"/>
            <a:ext cx="184731" cy="369332"/>
          </a:xfrm>
          <a:prstGeom prst="rect">
            <a:avLst/>
          </a:prstGeom>
          <a:noFill/>
        </p:spPr>
        <p:txBody>
          <a:bodyPr wrap="none" rtlCol="0">
            <a:spAutoFit/>
          </a:bodyPr>
          <a:lstStyle/>
          <a:p>
            <a:endParaRPr lang="en-IN" dirty="0"/>
          </a:p>
        </p:txBody>
      </p:sp>
      <p:sp>
        <p:nvSpPr>
          <p:cNvPr id="7" name="Rectangle 6"/>
          <p:cNvSpPr/>
          <p:nvPr/>
        </p:nvSpPr>
        <p:spPr>
          <a:xfrm>
            <a:off x="418311" y="1732331"/>
            <a:ext cx="11137813" cy="4062651"/>
          </a:xfrm>
          <a:prstGeom prst="rect">
            <a:avLst/>
          </a:prstGeom>
        </p:spPr>
        <p:txBody>
          <a:bodyPr wrap="square">
            <a:spAutoFit/>
          </a:bodyPr>
          <a:lstStyle/>
          <a:p>
            <a:pPr marL="803275" indent="-361950" algn="just">
              <a:lnSpc>
                <a:spcPct val="150000"/>
              </a:lnSpc>
              <a:buFont typeface="Arial" pitchFamily="34" charset="0"/>
              <a:buChar char="•"/>
            </a:pPr>
            <a:r>
              <a:rPr lang="en-IN" sz="2800" b="1" dirty="0" smtClean="0">
                <a:latin typeface="Times New Roman" pitchFamily="18" charset="0"/>
                <a:cs typeface="Times New Roman" pitchFamily="18" charset="0"/>
              </a:rPr>
              <a:t> </a:t>
            </a:r>
            <a:r>
              <a:rPr lang="en-IN" sz="2400" dirty="0" smtClean="0">
                <a:latin typeface="Times New Roman" pitchFamily="18" charset="0"/>
                <a:cs typeface="Times New Roman" pitchFamily="18" charset="0"/>
              </a:rPr>
              <a:t>Recognizing the problem.</a:t>
            </a:r>
          </a:p>
          <a:p>
            <a:pPr marL="803275" indent="-361950" algn="just">
              <a:lnSpc>
                <a:spcPct val="150000"/>
              </a:lnSpc>
              <a:buFont typeface="Arial" pitchFamily="34" charset="0"/>
              <a:buChar char="•"/>
            </a:pPr>
            <a:r>
              <a:rPr lang="en-IN" sz="2400" dirty="0" smtClean="0">
                <a:latin typeface="Times New Roman" pitchFamily="18" charset="0"/>
                <a:cs typeface="Times New Roman" pitchFamily="18" charset="0"/>
              </a:rPr>
              <a:t> Deciding priorities among the problems.</a:t>
            </a:r>
          </a:p>
          <a:p>
            <a:pPr marL="803275" indent="-361950" algn="just">
              <a:lnSpc>
                <a:spcPct val="150000"/>
              </a:lnSpc>
              <a:buFont typeface="Arial" pitchFamily="34" charset="0"/>
              <a:buChar char="•"/>
            </a:pPr>
            <a:r>
              <a:rPr lang="en-IN" sz="2400" dirty="0" smtClean="0">
                <a:latin typeface="Times New Roman" pitchFamily="18" charset="0"/>
                <a:cs typeface="Times New Roman" pitchFamily="18" charset="0"/>
              </a:rPr>
              <a:t> Diagnosing the problem.</a:t>
            </a:r>
          </a:p>
          <a:p>
            <a:pPr marL="803275" indent="-361950" algn="just">
              <a:lnSpc>
                <a:spcPct val="150000"/>
              </a:lnSpc>
              <a:buFont typeface="Arial" pitchFamily="34" charset="0"/>
              <a:buChar char="•"/>
            </a:pPr>
            <a:r>
              <a:rPr lang="en-IN" sz="2400" dirty="0" smtClean="0">
                <a:latin typeface="Times New Roman" pitchFamily="18" charset="0"/>
                <a:cs typeface="Times New Roman" pitchFamily="18" charset="0"/>
              </a:rPr>
              <a:t> Developing alternative solutions or courses of action.</a:t>
            </a:r>
          </a:p>
          <a:p>
            <a:pPr marL="803275" indent="-361950" algn="just">
              <a:lnSpc>
                <a:spcPct val="150000"/>
              </a:lnSpc>
              <a:buFont typeface="Arial" pitchFamily="34" charset="0"/>
              <a:buChar char="•"/>
            </a:pPr>
            <a:r>
              <a:rPr lang="en-IN" sz="2400" dirty="0" smtClean="0">
                <a:latin typeface="Times New Roman" pitchFamily="18" charset="0"/>
                <a:cs typeface="Times New Roman" pitchFamily="18" charset="0"/>
              </a:rPr>
              <a:t> Measuring and comparing the consequences of alternative solutions.</a:t>
            </a:r>
          </a:p>
          <a:p>
            <a:pPr marL="803275" indent="-361950" algn="just">
              <a:lnSpc>
                <a:spcPct val="150000"/>
              </a:lnSpc>
              <a:buFont typeface="Arial" pitchFamily="34" charset="0"/>
              <a:buChar char="•"/>
            </a:pPr>
            <a:r>
              <a:rPr lang="en-IN" sz="2400" dirty="0" smtClean="0">
                <a:latin typeface="Times New Roman" pitchFamily="18" charset="0"/>
                <a:cs typeface="Times New Roman" pitchFamily="18" charset="0"/>
              </a:rPr>
              <a:t> Decision Implementation (Converting the decision into effective action)</a:t>
            </a:r>
            <a:endParaRPr lang="en-IN" sz="2400" dirty="0">
              <a:latin typeface="Times New Roman" pitchFamily="18" charset="0"/>
              <a:cs typeface="Times New Roman" pitchFamily="18" charset="0"/>
            </a:endParaRPr>
          </a:p>
          <a:p>
            <a:pPr marL="803275" indent="-361950" algn="just">
              <a:lnSpc>
                <a:spcPct val="150000"/>
              </a:lnSpc>
              <a:buFont typeface="Arial" pitchFamily="34" charset="0"/>
              <a:buChar char="•"/>
            </a:pPr>
            <a:r>
              <a:rPr lang="en-IN" sz="2400" dirty="0" smtClean="0">
                <a:latin typeface="Times New Roman" pitchFamily="18" charset="0"/>
                <a:cs typeface="Times New Roman" pitchFamily="18" charset="0"/>
              </a:rPr>
              <a:t>Follow up of action.</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87</a:t>
            </a:fld>
            <a:endParaRPr lang="en-IN"/>
          </a:p>
        </p:txBody>
      </p:sp>
      <p:sp>
        <p:nvSpPr>
          <p:cNvPr id="5" name="TextBox 4"/>
          <p:cNvSpPr txBox="1"/>
          <p:nvPr/>
        </p:nvSpPr>
        <p:spPr>
          <a:xfrm>
            <a:off x="2743200" y="2648608"/>
            <a:ext cx="6905297" cy="1015663"/>
          </a:xfrm>
          <a:prstGeom prst="rect">
            <a:avLst/>
          </a:prstGeom>
          <a:noFill/>
        </p:spPr>
        <p:txBody>
          <a:bodyPr wrap="square" rtlCol="0">
            <a:spAutoFit/>
          </a:bodyPr>
          <a:lstStyle/>
          <a:p>
            <a:pPr algn="ctr"/>
            <a:r>
              <a:rPr lang="en-IN" sz="6000" b="1" dirty="0" smtClean="0">
                <a:solidFill>
                  <a:srgbClr val="FF0000"/>
                </a:solidFill>
                <a:latin typeface="Times New Roman" pitchFamily="18" charset="0"/>
                <a:cs typeface="Times New Roman" pitchFamily="18" charset="0"/>
              </a:rPr>
              <a:t>THANK YOU</a:t>
            </a:r>
            <a:endParaRPr lang="en-IN" sz="6000" b="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63046" y="1089764"/>
            <a:ext cx="11586576" cy="400833"/>
          </a:xfrm>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bodyPr>
          <a:lstStyle/>
          <a:p>
            <a:pPr algn="ctr"/>
            <a:r>
              <a:rPr lang="en-US" sz="3200" b="1" dirty="0">
                <a:solidFill>
                  <a:srgbClr val="FF0000"/>
                </a:solidFill>
                <a:latin typeface="Bookman Old Style" pitchFamily="18" charset="0"/>
                <a:ea typeface="+mn-ea"/>
                <a:cs typeface="+mn-cs"/>
              </a:rPr>
              <a:t>Module-5</a:t>
            </a:r>
          </a:p>
        </p:txBody>
      </p:sp>
      <p:sp>
        <p:nvSpPr>
          <p:cNvPr id="3" name="Footer Placeholder 2"/>
          <p:cNvSpPr>
            <a:spLocks noGrp="1"/>
          </p:cNvSpPr>
          <p:nvPr>
            <p:ph type="ftr" sz="quarter" idx="11"/>
          </p:nvPr>
        </p:nvSpPr>
        <p:spPr/>
        <p:txBody>
          <a:bodyPr/>
          <a:lstStyle/>
          <a:p>
            <a:r>
              <a:rPr lang="en-IN" smtClean="0"/>
              <a:t>Department of ECE</a:t>
            </a:r>
            <a:endParaRPr lang="en-IN"/>
          </a:p>
        </p:txBody>
      </p:sp>
      <p:sp>
        <p:nvSpPr>
          <p:cNvPr id="4" name="Slide Number Placeholder 3"/>
          <p:cNvSpPr>
            <a:spLocks noGrp="1"/>
          </p:cNvSpPr>
          <p:nvPr>
            <p:ph type="sldNum" sz="quarter" idx="12"/>
          </p:nvPr>
        </p:nvSpPr>
        <p:spPr/>
        <p:txBody>
          <a:bodyPr/>
          <a:lstStyle/>
          <a:p>
            <a:fld id="{D0437036-596D-4E08-B26D-B8A0A9E8EA4F}" type="slidenum">
              <a:rPr lang="en-IN" smtClean="0"/>
              <a:pPr/>
              <a:t>9</a:t>
            </a:fld>
            <a:endParaRPr lang="en-IN"/>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7308" y="1646238"/>
            <a:ext cx="9076372" cy="4725603"/>
          </a:xfrm>
          <a:prstGeom prst="rect">
            <a:avLst/>
          </a:prstGeom>
          <a:noFill/>
          <a:ln w="381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1945148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5483</TotalTime>
  <Words>4376</Words>
  <Application>Microsoft Office PowerPoint</Application>
  <PresentationFormat>Custom</PresentationFormat>
  <Paragraphs>729</Paragraphs>
  <Slides>87</Slides>
  <Notes>6</Notes>
  <HiddenSlides>0</HiddenSlides>
  <MMClips>0</MMClips>
  <ScaleCrop>false</ScaleCrop>
  <HeadingPairs>
    <vt:vector size="4" baseType="variant">
      <vt:variant>
        <vt:lpstr>Theme</vt:lpstr>
      </vt:variant>
      <vt:variant>
        <vt:i4>1</vt:i4>
      </vt:variant>
      <vt:variant>
        <vt:lpstr>Slide Titles</vt:lpstr>
      </vt:variant>
      <vt:variant>
        <vt:i4>87</vt:i4>
      </vt:variant>
    </vt:vector>
  </HeadingPairs>
  <TitlesOfParts>
    <vt:vector size="88" baseType="lpstr">
      <vt:lpstr>Office Theme</vt:lpstr>
      <vt:lpstr>                  Technological Innovation and Management Entrepreneurship  BEC501 </vt:lpstr>
      <vt:lpstr>PowerPoint Presentation</vt:lpstr>
      <vt:lpstr>PowerPoint Presentation</vt:lpstr>
      <vt:lpstr>PowerPoint Presentation</vt:lpstr>
      <vt:lpstr>Module-1</vt:lpstr>
      <vt:lpstr>Module-2</vt:lpstr>
      <vt:lpstr>Module-3</vt:lpstr>
      <vt:lpstr>Module-4</vt:lpstr>
      <vt:lpstr>Module-5</vt:lpstr>
      <vt:lpstr>PowerPoint Presentation</vt:lpstr>
      <vt:lpstr>PowerPoint Presentation</vt:lpstr>
      <vt:lpstr>PowerPoint Presentation</vt:lpstr>
      <vt:lpstr>PowerPoint Presentation</vt:lpstr>
      <vt:lpstr>Module-1</vt:lpstr>
      <vt:lpstr> Importance of Management</vt:lpstr>
      <vt:lpstr>PowerPoint Presentation</vt:lpstr>
      <vt:lpstr>PowerPoint Presentation</vt:lpstr>
      <vt:lpstr>Definition of Management</vt:lpstr>
      <vt:lpstr>Definition of Management</vt:lpstr>
      <vt:lpstr>Definition of Management</vt:lpstr>
      <vt:lpstr>Management Functions  or  The Process of Management</vt:lpstr>
      <vt:lpstr>Management Functions  or  The Process of Management</vt:lpstr>
      <vt:lpstr>Management Functions  or  The Process of Management</vt:lpstr>
      <vt:lpstr>Management Functions  or  The Process of Management</vt:lpstr>
      <vt:lpstr>Management Functions  or  The Process of Management</vt:lpstr>
      <vt:lpstr>Management Functions  or  The Process of Management</vt:lpstr>
      <vt:lpstr>Management Functions  or  The Process of Management</vt:lpstr>
      <vt:lpstr>Management Functions  or  The Process of Management</vt:lpstr>
      <vt:lpstr>Management Functions  or  The Process of Management</vt:lpstr>
      <vt:lpstr>Management Functions  or  The Process of Management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Subject Name &amp; Code</dc:title>
  <dc:creator>HARSHITHA N</dc:creator>
  <cp:lastModifiedBy>Lenovo</cp:lastModifiedBy>
  <cp:revision>628</cp:revision>
  <dcterms:created xsi:type="dcterms:W3CDTF">2021-04-19T08:29:17Z</dcterms:created>
  <dcterms:modified xsi:type="dcterms:W3CDTF">2024-10-01T08:29:03Z</dcterms:modified>
</cp:coreProperties>
</file>