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858" r:id="rId4"/>
  </p:sldMasterIdLst>
  <p:notesMasterIdLst>
    <p:notesMasterId r:id="rId66"/>
  </p:notesMasterIdLst>
  <p:handoutMasterIdLst>
    <p:handoutMasterId r:id="rId67"/>
  </p:handoutMasterIdLst>
  <p:sldIdLst>
    <p:sldId id="325" r:id="rId5"/>
    <p:sldId id="307" r:id="rId6"/>
    <p:sldId id="324" r:id="rId7"/>
    <p:sldId id="341" r:id="rId8"/>
    <p:sldId id="342" r:id="rId9"/>
    <p:sldId id="343" r:id="rId10"/>
    <p:sldId id="364" r:id="rId11"/>
    <p:sldId id="351" r:id="rId12"/>
    <p:sldId id="352" r:id="rId13"/>
    <p:sldId id="353" r:id="rId14"/>
    <p:sldId id="355" r:id="rId15"/>
    <p:sldId id="356" r:id="rId16"/>
    <p:sldId id="354" r:id="rId17"/>
    <p:sldId id="357" r:id="rId18"/>
    <p:sldId id="358" r:id="rId19"/>
    <p:sldId id="359" r:id="rId20"/>
    <p:sldId id="360" r:id="rId21"/>
    <p:sldId id="361" r:id="rId22"/>
    <p:sldId id="362" r:id="rId23"/>
    <p:sldId id="365" r:id="rId24"/>
    <p:sldId id="366" r:id="rId25"/>
    <p:sldId id="338" r:id="rId26"/>
    <p:sldId id="312" r:id="rId27"/>
    <p:sldId id="339" r:id="rId28"/>
    <p:sldId id="317" r:id="rId29"/>
    <p:sldId id="336" r:id="rId30"/>
    <p:sldId id="367" r:id="rId31"/>
    <p:sldId id="368" r:id="rId32"/>
    <p:sldId id="347" r:id="rId33"/>
    <p:sldId id="348" r:id="rId34"/>
    <p:sldId id="340" r:id="rId35"/>
    <p:sldId id="337" r:id="rId36"/>
    <p:sldId id="344" r:id="rId37"/>
    <p:sldId id="345" r:id="rId38"/>
    <p:sldId id="346" r:id="rId39"/>
    <p:sldId id="369" r:id="rId40"/>
    <p:sldId id="370" r:id="rId41"/>
    <p:sldId id="371" r:id="rId42"/>
    <p:sldId id="372" r:id="rId43"/>
    <p:sldId id="373" r:id="rId44"/>
    <p:sldId id="374" r:id="rId45"/>
    <p:sldId id="375" r:id="rId46"/>
    <p:sldId id="376" r:id="rId47"/>
    <p:sldId id="377" r:id="rId48"/>
    <p:sldId id="378" r:id="rId49"/>
    <p:sldId id="379" r:id="rId50"/>
    <p:sldId id="380" r:id="rId51"/>
    <p:sldId id="381" r:id="rId52"/>
    <p:sldId id="382" r:id="rId53"/>
    <p:sldId id="383" r:id="rId54"/>
    <p:sldId id="384" r:id="rId55"/>
    <p:sldId id="385" r:id="rId56"/>
    <p:sldId id="386" r:id="rId57"/>
    <p:sldId id="387" r:id="rId58"/>
    <p:sldId id="388" r:id="rId59"/>
    <p:sldId id="389" r:id="rId60"/>
    <p:sldId id="390" r:id="rId61"/>
    <p:sldId id="393" r:id="rId62"/>
    <p:sldId id="391" r:id="rId63"/>
    <p:sldId id="392" r:id="rId64"/>
    <p:sldId id="321"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24" autoAdjust="0"/>
    <p:restoredTop sz="95341" autoAdjust="0"/>
  </p:normalViewPr>
  <p:slideViewPr>
    <p:cSldViewPr snapToGrid="0">
      <p:cViewPr>
        <p:scale>
          <a:sx n="77" d="100"/>
          <a:sy n="77" d="100"/>
        </p:scale>
        <p:origin x="-612" y="-72"/>
      </p:cViewPr>
      <p:guideLst>
        <p:guide orient="horz" pos="2160"/>
        <p:guide pos="3840"/>
      </p:guideLst>
    </p:cSldViewPr>
  </p:slideViewPr>
  <p:outlineViewPr>
    <p:cViewPr>
      <p:scale>
        <a:sx n="33" d="100"/>
        <a:sy n="33" d="100"/>
      </p:scale>
      <p:origin x="0" y="813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56" d="100"/>
          <a:sy n="56" d="100"/>
        </p:scale>
        <p:origin x="-288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004B9809-3C73-CA2B-1791-620EA168CC0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 xmlns:a16="http://schemas.microsoft.com/office/drawing/2014/main" id="{1C7B1C58-A1FD-D1E1-33AB-1303C48435C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66AA30A-158D-435B-B1F3-6FF82BD60FDF}" type="datetimeFigureOut">
              <a:rPr lang="en-US" smtClean="0"/>
              <a:pPr/>
              <a:t>6/18/2025</a:t>
            </a:fld>
            <a:endParaRPr lang="en-US" dirty="0"/>
          </a:p>
        </p:txBody>
      </p:sp>
      <p:sp>
        <p:nvSpPr>
          <p:cNvPr id="4" name="Footer Placeholder 3">
            <a:extLst>
              <a:ext uri="{FF2B5EF4-FFF2-40B4-BE49-F238E27FC236}">
                <a16:creationId xmlns="" xmlns:a16="http://schemas.microsoft.com/office/drawing/2014/main" id="{4717A0D9-659F-DDC6-CBD8-29B61E0FF7E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 xmlns:a16="http://schemas.microsoft.com/office/drawing/2014/main" id="{AF9E0617-6128-05F5-8F48-6A0A1D1479E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0A24AC-02A6-46A1-A072-EAC8AC25DCA5}" type="slidenum">
              <a:rPr lang="en-US" smtClean="0"/>
              <a:pPr/>
              <a:t>‹#›</a:t>
            </a:fld>
            <a:endParaRPr lang="en-US" dirty="0"/>
          </a:p>
        </p:txBody>
      </p:sp>
    </p:spTree>
    <p:extLst>
      <p:ext uri="{BB962C8B-B14F-4D97-AF65-F5344CB8AC3E}">
        <p14:creationId xmlns:p14="http://schemas.microsoft.com/office/powerpoint/2010/main" val="40839198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6A0313-F537-4ED0-973B-4729E10A826A}" type="datetimeFigureOut">
              <a:rPr lang="en-US" smtClean="0"/>
              <a:pPr/>
              <a:t>6/18/2025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C92804-03A6-47F6-A893-4DDB8903A808}" type="slidenum">
              <a:rPr lang="en-US" smtClean="0"/>
              <a:pPr/>
              <a:t>‹#›</a:t>
            </a:fld>
            <a:endParaRPr lang="en-US" dirty="0"/>
          </a:p>
        </p:txBody>
      </p:sp>
    </p:spTree>
    <p:extLst>
      <p:ext uri="{BB962C8B-B14F-4D97-AF65-F5344CB8AC3E}">
        <p14:creationId xmlns:p14="http://schemas.microsoft.com/office/powerpoint/2010/main" val="2944717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92804-03A6-47F6-A893-4DDB8903A808}" type="slidenum">
              <a:rPr lang="en-US" smtClean="0"/>
              <a:pPr/>
              <a:t>1</a:t>
            </a:fld>
            <a:endParaRPr lang="en-US" dirty="0"/>
          </a:p>
        </p:txBody>
      </p:sp>
    </p:spTree>
    <p:extLst>
      <p:ext uri="{BB962C8B-B14F-4D97-AF65-F5344CB8AC3E}">
        <p14:creationId xmlns:p14="http://schemas.microsoft.com/office/powerpoint/2010/main" val="6428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92804-03A6-47F6-A893-4DDB8903A808}" type="slidenum">
              <a:rPr lang="en-US" smtClean="0"/>
              <a:pPr/>
              <a:t>32</a:t>
            </a:fld>
            <a:endParaRPr lang="en-US" dirty="0"/>
          </a:p>
        </p:txBody>
      </p:sp>
    </p:spTree>
    <p:extLst>
      <p:ext uri="{BB962C8B-B14F-4D97-AF65-F5344CB8AC3E}">
        <p14:creationId xmlns:p14="http://schemas.microsoft.com/office/powerpoint/2010/main" val="22948733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0DC92804-03A6-47F6-A893-4DDB8903A808}" type="slidenum">
              <a:rPr lang="en-US" smtClean="0"/>
              <a:pPr/>
              <a:t>42</a:t>
            </a:fld>
            <a:endParaRPr lang="en-US" dirty="0"/>
          </a:p>
        </p:txBody>
      </p:sp>
    </p:spTree>
    <p:extLst>
      <p:ext uri="{BB962C8B-B14F-4D97-AF65-F5344CB8AC3E}">
        <p14:creationId xmlns:p14="http://schemas.microsoft.com/office/powerpoint/2010/main" val="40441254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92804-03A6-47F6-A893-4DDB8903A808}" type="slidenum">
              <a:rPr lang="en-US" smtClean="0"/>
              <a:pPr/>
              <a:t>61</a:t>
            </a:fld>
            <a:endParaRPr lang="en-US" dirty="0"/>
          </a:p>
        </p:txBody>
      </p:sp>
    </p:spTree>
    <p:extLst>
      <p:ext uri="{BB962C8B-B14F-4D97-AF65-F5344CB8AC3E}">
        <p14:creationId xmlns:p14="http://schemas.microsoft.com/office/powerpoint/2010/main" val="4255841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92804-03A6-47F6-A893-4DDB8903A808}" type="slidenum">
              <a:rPr lang="en-US" smtClean="0"/>
              <a:pPr/>
              <a:t>2</a:t>
            </a:fld>
            <a:endParaRPr lang="en-US" dirty="0"/>
          </a:p>
        </p:txBody>
      </p:sp>
    </p:spTree>
    <p:extLst>
      <p:ext uri="{BB962C8B-B14F-4D97-AF65-F5344CB8AC3E}">
        <p14:creationId xmlns:p14="http://schemas.microsoft.com/office/powerpoint/2010/main" val="1441182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92804-03A6-47F6-A893-4DDB8903A808}" type="slidenum">
              <a:rPr lang="en-US" smtClean="0"/>
              <a:pPr/>
              <a:t>3</a:t>
            </a:fld>
            <a:endParaRPr lang="en-US" dirty="0"/>
          </a:p>
        </p:txBody>
      </p:sp>
    </p:spTree>
    <p:extLst>
      <p:ext uri="{BB962C8B-B14F-4D97-AF65-F5344CB8AC3E}">
        <p14:creationId xmlns:p14="http://schemas.microsoft.com/office/powerpoint/2010/main" val="1520219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92804-03A6-47F6-A893-4DDB8903A808}" type="slidenum">
              <a:rPr lang="en-US" smtClean="0"/>
              <a:pPr/>
              <a:t>22</a:t>
            </a:fld>
            <a:endParaRPr lang="en-US" dirty="0"/>
          </a:p>
        </p:txBody>
      </p:sp>
    </p:spTree>
    <p:extLst>
      <p:ext uri="{BB962C8B-B14F-4D97-AF65-F5344CB8AC3E}">
        <p14:creationId xmlns:p14="http://schemas.microsoft.com/office/powerpoint/2010/main" val="34958397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92804-03A6-47F6-A893-4DDB8903A808}" type="slidenum">
              <a:rPr lang="en-US" smtClean="0"/>
              <a:pPr/>
              <a:t>23</a:t>
            </a:fld>
            <a:endParaRPr lang="en-US" dirty="0"/>
          </a:p>
        </p:txBody>
      </p:sp>
    </p:spTree>
    <p:extLst>
      <p:ext uri="{BB962C8B-B14F-4D97-AF65-F5344CB8AC3E}">
        <p14:creationId xmlns:p14="http://schemas.microsoft.com/office/powerpoint/2010/main" val="18389773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92804-03A6-47F6-A893-4DDB8903A808}" type="slidenum">
              <a:rPr lang="en-US" smtClean="0"/>
              <a:pPr/>
              <a:t>24</a:t>
            </a:fld>
            <a:endParaRPr lang="en-US" dirty="0"/>
          </a:p>
        </p:txBody>
      </p:sp>
    </p:spTree>
    <p:extLst>
      <p:ext uri="{BB962C8B-B14F-4D97-AF65-F5344CB8AC3E}">
        <p14:creationId xmlns:p14="http://schemas.microsoft.com/office/powerpoint/2010/main" val="3046034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0DC92804-03A6-47F6-A893-4DDB8903A808}" type="slidenum">
              <a:rPr lang="en-US" smtClean="0"/>
              <a:pPr/>
              <a:t>25</a:t>
            </a:fld>
            <a:endParaRPr lang="en-US" dirty="0"/>
          </a:p>
        </p:txBody>
      </p:sp>
    </p:spTree>
    <p:extLst>
      <p:ext uri="{BB962C8B-B14F-4D97-AF65-F5344CB8AC3E}">
        <p14:creationId xmlns:p14="http://schemas.microsoft.com/office/powerpoint/2010/main" val="41942065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92804-03A6-47F6-A893-4DDB8903A808}" type="slidenum">
              <a:rPr lang="en-US" smtClean="0"/>
              <a:pPr/>
              <a:t>26</a:t>
            </a:fld>
            <a:endParaRPr lang="en-US" dirty="0"/>
          </a:p>
        </p:txBody>
      </p:sp>
    </p:spTree>
    <p:extLst>
      <p:ext uri="{BB962C8B-B14F-4D97-AF65-F5344CB8AC3E}">
        <p14:creationId xmlns:p14="http://schemas.microsoft.com/office/powerpoint/2010/main" val="3849720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92804-03A6-47F6-A893-4DDB8903A808}" type="slidenum">
              <a:rPr lang="en-US" smtClean="0"/>
              <a:pPr/>
              <a:t>31</a:t>
            </a:fld>
            <a:endParaRPr lang="en-US" dirty="0"/>
          </a:p>
        </p:txBody>
      </p:sp>
    </p:spTree>
    <p:extLst>
      <p:ext uri="{BB962C8B-B14F-4D97-AF65-F5344CB8AC3E}">
        <p14:creationId xmlns:p14="http://schemas.microsoft.com/office/powerpoint/2010/main" val="4214754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1BC7A07-96C3-42AF-943D-953C86C3DAAD}"/>
              </a:ext>
            </a:extLst>
          </p:cNvPr>
          <p:cNvSpPr>
            <a:spLocks noGrp="1"/>
          </p:cNvSpPr>
          <p:nvPr>
            <p:ph type="ctrTitle"/>
          </p:nvPr>
        </p:nvSpPr>
        <p:spPr>
          <a:xfrm>
            <a:off x="1490472" y="1463557"/>
            <a:ext cx="9144000" cy="2387600"/>
          </a:xfrm>
        </p:spPr>
        <p:txBody>
          <a:bodyPr anchor="b">
            <a:normAutofit/>
          </a:bodyPr>
          <a:lstStyle>
            <a:lvl1pPr algn="ctr">
              <a:lnSpc>
                <a:spcPct val="90000"/>
              </a:lnSpc>
              <a:defRPr sz="5200"/>
            </a:lvl1pPr>
          </a:lstStyle>
          <a:p>
            <a:r>
              <a:rPr lang="en-US"/>
              <a:t>Click to edit Master title style</a:t>
            </a:r>
            <a:endParaRPr lang="en-US" dirty="0"/>
          </a:p>
        </p:txBody>
      </p:sp>
      <p:sp>
        <p:nvSpPr>
          <p:cNvPr id="3" name="Subtitle 2">
            <a:extLst>
              <a:ext uri="{FF2B5EF4-FFF2-40B4-BE49-F238E27FC236}">
                <a16:creationId xmlns="" xmlns:a16="http://schemas.microsoft.com/office/drawing/2014/main" id="{8CEE38DF-F503-4E79-B1B0-16489708A1B5}"/>
              </a:ext>
            </a:extLst>
          </p:cNvPr>
          <p:cNvSpPr>
            <a:spLocks noGrp="1"/>
          </p:cNvSpPr>
          <p:nvPr>
            <p:ph type="subTitle" idx="1"/>
          </p:nvPr>
        </p:nvSpPr>
        <p:spPr>
          <a:xfrm>
            <a:off x="1490472" y="3943232"/>
            <a:ext cx="9144000" cy="1655762"/>
          </a:xfrm>
        </p:spPr>
        <p:txBody>
          <a:bodyPr>
            <a:normAutofit/>
          </a:bodyPr>
          <a:lstStyle>
            <a:lvl1pPr marL="0" indent="0" algn="ctr">
              <a:lnSpc>
                <a:spcPct val="110000"/>
              </a:lnSpc>
              <a:buNone/>
              <a:defRPr sz="24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4" name="Date Placeholder 13">
            <a:extLst>
              <a:ext uri="{FF2B5EF4-FFF2-40B4-BE49-F238E27FC236}">
                <a16:creationId xmlns="" xmlns:a16="http://schemas.microsoft.com/office/drawing/2014/main" id="{46538D75-00C2-DE73-4C65-FE94AC658370}"/>
              </a:ext>
            </a:extLst>
          </p:cNvPr>
          <p:cNvSpPr>
            <a:spLocks noGrp="1"/>
          </p:cNvSpPr>
          <p:nvPr>
            <p:ph type="dt" sz="half" idx="10"/>
          </p:nvPr>
        </p:nvSpPr>
        <p:spPr/>
        <p:txBody>
          <a:bodyPr/>
          <a:lstStyle/>
          <a:p>
            <a:r>
              <a:rPr lang="en-US"/>
              <a:t>20XX</a:t>
            </a:r>
            <a:endParaRPr lang="en-US" dirty="0"/>
          </a:p>
        </p:txBody>
      </p:sp>
      <p:sp>
        <p:nvSpPr>
          <p:cNvPr id="16" name="Footer Placeholder 15">
            <a:extLst>
              <a:ext uri="{FF2B5EF4-FFF2-40B4-BE49-F238E27FC236}">
                <a16:creationId xmlns="" xmlns:a16="http://schemas.microsoft.com/office/drawing/2014/main" id="{6B601B81-68C1-B63A-105C-EC637DF56CB7}"/>
              </a:ext>
            </a:extLst>
          </p:cNvPr>
          <p:cNvSpPr>
            <a:spLocks noGrp="1"/>
          </p:cNvSpPr>
          <p:nvPr>
            <p:ph type="ftr" sz="quarter" idx="11"/>
          </p:nvPr>
        </p:nvSpPr>
        <p:spPr/>
        <p:txBody>
          <a:bodyPr/>
          <a:lstStyle/>
          <a:p>
            <a:r>
              <a:rPr lang="en-US"/>
              <a:t>Sample Footer Text</a:t>
            </a:r>
            <a:endParaRPr lang="en-US" dirty="0"/>
          </a:p>
        </p:txBody>
      </p:sp>
      <p:sp>
        <p:nvSpPr>
          <p:cNvPr id="17" name="Slide Number Placeholder 16">
            <a:extLst>
              <a:ext uri="{FF2B5EF4-FFF2-40B4-BE49-F238E27FC236}">
                <a16:creationId xmlns="" xmlns:a16="http://schemas.microsoft.com/office/drawing/2014/main" id="{E9F3E495-0415-392A-9A07-34555BBC7F4C}"/>
              </a:ext>
            </a:extLst>
          </p:cNvPr>
          <p:cNvSpPr>
            <a:spLocks noGrp="1"/>
          </p:cNvSpPr>
          <p:nvPr>
            <p:ph type="sldNum" sz="quarter" idx="12"/>
          </p:nvPr>
        </p:nvSpPr>
        <p:spPr/>
        <p:txBody>
          <a:bodyPr/>
          <a:lstStyle/>
          <a:p>
            <a:fld id="{3A4F6043-7A67-491B-98BC-F933DED7226D}" type="slidenum">
              <a:rPr lang="en-US" smtClean="0"/>
              <a:pPr/>
              <a:t>‹#›</a:t>
            </a:fld>
            <a:endParaRPr lang="en-US" dirty="0"/>
          </a:p>
        </p:txBody>
      </p:sp>
    </p:spTree>
    <p:extLst>
      <p:ext uri="{BB962C8B-B14F-4D97-AF65-F5344CB8AC3E}">
        <p14:creationId xmlns:p14="http://schemas.microsoft.com/office/powerpoint/2010/main" val="4141671379"/>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87D930A-6467-4C46-BA13-A0F5EC12FF67}"/>
              </a:ext>
            </a:extLst>
          </p:cNvPr>
          <p:cNvSpPr>
            <a:spLocks noGrp="1"/>
          </p:cNvSpPr>
          <p:nvPr>
            <p:ph type="title"/>
          </p:nvPr>
        </p:nvSpPr>
        <p:spPr/>
        <p:txBody>
          <a:bodyPr>
            <a:normAutofit/>
          </a:bodyPr>
          <a:lstStyle>
            <a:lvl1pPr>
              <a:defRPr sz="5200"/>
            </a:lvl1pPr>
          </a:lstStyle>
          <a:p>
            <a:r>
              <a:rPr lang="en-US"/>
              <a:t>Click to edit Master title style</a:t>
            </a:r>
            <a:endParaRPr lang="en-US" dirty="0"/>
          </a:p>
        </p:txBody>
      </p:sp>
      <p:sp>
        <p:nvSpPr>
          <p:cNvPr id="3" name="Vertical Text Placeholder 2">
            <a:extLst>
              <a:ext uri="{FF2B5EF4-FFF2-40B4-BE49-F238E27FC236}">
                <a16:creationId xmlns="" xmlns:a16="http://schemas.microsoft.com/office/drawing/2014/main" id="{D841977A-7872-4BE8-8C5C-D2099BEDBB7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 xmlns:a16="http://schemas.microsoft.com/office/drawing/2014/main" id="{B2268C47-2910-B99C-EC67-F6649ADC29A4}"/>
              </a:ext>
            </a:extLst>
          </p:cNvPr>
          <p:cNvSpPr>
            <a:spLocks noGrp="1"/>
          </p:cNvSpPr>
          <p:nvPr>
            <p:ph type="dt" sz="half" idx="10"/>
          </p:nvPr>
        </p:nvSpPr>
        <p:spPr/>
        <p:txBody>
          <a:bodyPr/>
          <a:lstStyle/>
          <a:p>
            <a:r>
              <a:rPr lang="en-US"/>
              <a:t>20XX</a:t>
            </a:r>
            <a:endParaRPr lang="en-US" dirty="0"/>
          </a:p>
        </p:txBody>
      </p:sp>
      <p:sp>
        <p:nvSpPr>
          <p:cNvPr id="8" name="Footer Placeholder 7">
            <a:extLst>
              <a:ext uri="{FF2B5EF4-FFF2-40B4-BE49-F238E27FC236}">
                <a16:creationId xmlns="" xmlns:a16="http://schemas.microsoft.com/office/drawing/2014/main" id="{D8019515-4A04-FBE0-E89C-86ECBB7E98A8}"/>
              </a:ext>
            </a:extLst>
          </p:cNvPr>
          <p:cNvSpPr>
            <a:spLocks noGrp="1"/>
          </p:cNvSpPr>
          <p:nvPr>
            <p:ph type="ftr" sz="quarter" idx="11"/>
          </p:nvPr>
        </p:nvSpPr>
        <p:spPr/>
        <p:txBody>
          <a:bodyPr/>
          <a:lstStyle/>
          <a:p>
            <a:r>
              <a:rPr lang="en-US"/>
              <a:t>Sample Footer Text</a:t>
            </a:r>
            <a:endParaRPr lang="en-US" dirty="0"/>
          </a:p>
        </p:txBody>
      </p:sp>
      <p:sp>
        <p:nvSpPr>
          <p:cNvPr id="9" name="Slide Number Placeholder 8">
            <a:extLst>
              <a:ext uri="{FF2B5EF4-FFF2-40B4-BE49-F238E27FC236}">
                <a16:creationId xmlns="" xmlns:a16="http://schemas.microsoft.com/office/drawing/2014/main" id="{C3D9C272-2490-C827-9BE5-9CEE41850423}"/>
              </a:ext>
            </a:extLst>
          </p:cNvPr>
          <p:cNvSpPr>
            <a:spLocks noGrp="1"/>
          </p:cNvSpPr>
          <p:nvPr>
            <p:ph type="sldNum" sz="quarter" idx="12"/>
          </p:nvPr>
        </p:nvSpPr>
        <p:spPr/>
        <p:txBody>
          <a:bodyPr/>
          <a:lstStyle/>
          <a:p>
            <a:fld id="{3A4F6043-7A67-491B-98BC-F933DED7226D}" type="slidenum">
              <a:rPr lang="en-US" smtClean="0"/>
              <a:pPr/>
              <a:t>‹#›</a:t>
            </a:fld>
            <a:endParaRPr lang="en-US" dirty="0"/>
          </a:p>
        </p:txBody>
      </p:sp>
    </p:spTree>
    <p:extLst>
      <p:ext uri="{BB962C8B-B14F-4D97-AF65-F5344CB8AC3E}">
        <p14:creationId xmlns:p14="http://schemas.microsoft.com/office/powerpoint/2010/main" val="3076184453"/>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1D76A9FC-D582-4FC8-B641-9F77B4DD15B7}"/>
              </a:ext>
            </a:extLst>
          </p:cNvPr>
          <p:cNvSpPr>
            <a:spLocks noGrp="1"/>
          </p:cNvSpPr>
          <p:nvPr>
            <p:ph type="title" orient="vert"/>
          </p:nvPr>
        </p:nvSpPr>
        <p:spPr>
          <a:xfrm>
            <a:off x="832613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 xmlns:a16="http://schemas.microsoft.com/office/drawing/2014/main" id="{A23A1683-12F6-4BA6-AD1A-F98C60951452}"/>
              </a:ext>
            </a:extLst>
          </p:cNvPr>
          <p:cNvSpPr>
            <a:spLocks noGrp="1"/>
          </p:cNvSpPr>
          <p:nvPr>
            <p:ph type="body" orient="vert" idx="1"/>
          </p:nvPr>
        </p:nvSpPr>
        <p:spPr>
          <a:xfrm>
            <a:off x="43943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 xmlns:a16="http://schemas.microsoft.com/office/drawing/2014/main" id="{DBFF68BE-C313-C839-B719-0339AC3444DF}"/>
              </a:ext>
            </a:extLst>
          </p:cNvPr>
          <p:cNvSpPr>
            <a:spLocks noGrp="1"/>
          </p:cNvSpPr>
          <p:nvPr>
            <p:ph type="dt" sz="half" idx="10"/>
          </p:nvPr>
        </p:nvSpPr>
        <p:spPr/>
        <p:txBody>
          <a:bodyPr/>
          <a:lstStyle/>
          <a:p>
            <a:r>
              <a:rPr lang="en-US"/>
              <a:t>20XX</a:t>
            </a:r>
            <a:endParaRPr lang="en-US" dirty="0"/>
          </a:p>
        </p:txBody>
      </p:sp>
      <p:sp>
        <p:nvSpPr>
          <p:cNvPr id="8" name="Footer Placeholder 7">
            <a:extLst>
              <a:ext uri="{FF2B5EF4-FFF2-40B4-BE49-F238E27FC236}">
                <a16:creationId xmlns="" xmlns:a16="http://schemas.microsoft.com/office/drawing/2014/main" id="{A14F4E5F-FFF4-F934-3DD9-134F8D24262D}"/>
              </a:ext>
            </a:extLst>
          </p:cNvPr>
          <p:cNvSpPr>
            <a:spLocks noGrp="1"/>
          </p:cNvSpPr>
          <p:nvPr>
            <p:ph type="ftr" sz="quarter" idx="11"/>
          </p:nvPr>
        </p:nvSpPr>
        <p:spPr/>
        <p:txBody>
          <a:bodyPr/>
          <a:lstStyle/>
          <a:p>
            <a:r>
              <a:rPr lang="en-US"/>
              <a:t>Sample Footer Text</a:t>
            </a:r>
            <a:endParaRPr lang="en-US" dirty="0"/>
          </a:p>
        </p:txBody>
      </p:sp>
      <p:sp>
        <p:nvSpPr>
          <p:cNvPr id="9" name="Slide Number Placeholder 8">
            <a:extLst>
              <a:ext uri="{FF2B5EF4-FFF2-40B4-BE49-F238E27FC236}">
                <a16:creationId xmlns="" xmlns:a16="http://schemas.microsoft.com/office/drawing/2014/main" id="{6CFE0F82-88EB-FAE2-FC02-99D5EE30110A}"/>
              </a:ext>
            </a:extLst>
          </p:cNvPr>
          <p:cNvSpPr>
            <a:spLocks noGrp="1"/>
          </p:cNvSpPr>
          <p:nvPr>
            <p:ph type="sldNum" sz="quarter" idx="12"/>
          </p:nvPr>
        </p:nvSpPr>
        <p:spPr/>
        <p:txBody>
          <a:bodyPr/>
          <a:lstStyle/>
          <a:p>
            <a:fld id="{3A4F6043-7A67-491B-98BC-F933DED7226D}" type="slidenum">
              <a:rPr lang="en-US" smtClean="0"/>
              <a:pPr/>
              <a:t>‹#›</a:t>
            </a:fld>
            <a:endParaRPr lang="en-US" dirty="0"/>
          </a:p>
        </p:txBody>
      </p:sp>
      <p:pic>
        <p:nvPicPr>
          <p:cNvPr id="1026" name="Picture 2" descr="C:\Users\User\Downloads\IMG-20250613-WA0005 (1).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9752" y="123568"/>
            <a:ext cx="9551772" cy="1161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5043822"/>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grpSp>
        <p:nvGrpSpPr>
          <p:cNvPr id="3" name="Group 2">
            <a:extLst>
              <a:ext uri="{FF2B5EF4-FFF2-40B4-BE49-F238E27FC236}">
                <a16:creationId xmlns="" xmlns:a16="http://schemas.microsoft.com/office/drawing/2014/main" id="{EF7D84AA-0BCE-9C85-4510-34EBAE061790}"/>
              </a:ext>
              <a:ext uri="{C183D7F6-B498-43B3-948B-1728B52AA6E4}">
                <adec:decorative xmlns="" xmlns:adec="http://schemas.microsoft.com/office/drawing/2017/decorative" val="1"/>
              </a:ext>
            </a:extLst>
          </p:cNvPr>
          <p:cNvGrpSpPr/>
          <p:nvPr userDrawn="1"/>
        </p:nvGrpSpPr>
        <p:grpSpPr>
          <a:xfrm>
            <a:off x="-1524" y="708955"/>
            <a:ext cx="12193526" cy="5463893"/>
            <a:chOff x="-1524" y="708955"/>
            <a:chExt cx="12193526" cy="5463893"/>
          </a:xfrm>
        </p:grpSpPr>
        <p:sp>
          <p:nvSpPr>
            <p:cNvPr id="5" name="Rectangle 4">
              <a:extLst>
                <a:ext uri="{FF2B5EF4-FFF2-40B4-BE49-F238E27FC236}">
                  <a16:creationId xmlns="" xmlns:a16="http://schemas.microsoft.com/office/drawing/2014/main" id="{E41002A6-9DB7-26A1-2425-8C496B953CA4}"/>
                </a:ext>
              </a:extLst>
            </p:cNvPr>
            <p:cNvSpPr/>
            <p:nvPr userDrawn="1"/>
          </p:nvSpPr>
          <p:spPr>
            <a:xfrm>
              <a:off x="-1524" y="709613"/>
              <a:ext cx="12192000" cy="5463235"/>
            </a:xfrm>
            <a:prstGeom prst="rect">
              <a:avLst/>
            </a:prstGeom>
            <a:solidFill>
              <a:schemeClr val="accent3">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Graphic 24">
              <a:extLst>
                <a:ext uri="{FF2B5EF4-FFF2-40B4-BE49-F238E27FC236}">
                  <a16:creationId xmlns="" xmlns:a16="http://schemas.microsoft.com/office/drawing/2014/main" id="{9F029623-B14D-1CDC-9D8F-47D563937B5F}"/>
                </a:ext>
              </a:extLst>
            </p:cNvPr>
            <p:cNvPicPr>
              <a:picLocks noChangeAspect="1"/>
            </p:cNvPicPr>
            <p:nvPr userDrawn="1"/>
          </p:nvPicPr>
          <p:blipFill rotWithShape="1">
            <a:blip r:embed="rId2">
              <a:extLst>
                <a:ext uri="{96DAC541-7B7A-43D3-8B79-37D633B846F1}">
                  <asvg:svgBlip xmlns="" xmlns:asvg="http://schemas.microsoft.com/office/drawing/2016/SVG/main" r:embed="rId3"/>
                </a:ext>
              </a:extLst>
            </a:blip>
            <a:srcRect l="43670" t="-7182" r="-9886" b="52046"/>
            <a:stretch/>
          </p:blipFill>
          <p:spPr>
            <a:xfrm>
              <a:off x="-1" y="1162050"/>
              <a:ext cx="5568949" cy="5009032"/>
            </a:xfrm>
            <a:prstGeom prst="rect">
              <a:avLst/>
            </a:prstGeom>
          </p:spPr>
        </p:pic>
        <p:pic>
          <p:nvPicPr>
            <p:cNvPr id="26" name="Graphic 25">
              <a:extLst>
                <a:ext uri="{FF2B5EF4-FFF2-40B4-BE49-F238E27FC236}">
                  <a16:creationId xmlns="" xmlns:a16="http://schemas.microsoft.com/office/drawing/2014/main" id="{B4D8031F-ED2A-8D7E-D369-6BF3256FE3FC}"/>
                </a:ext>
              </a:extLst>
            </p:cNvPr>
            <p:cNvPicPr>
              <a:picLocks noChangeAspect="1"/>
            </p:cNvPicPr>
            <p:nvPr userDrawn="1"/>
          </p:nvPicPr>
          <p:blipFill rotWithShape="1">
            <a:blip r:embed="rId2">
              <a:extLst>
                <a:ext uri="{96DAC541-7B7A-43D3-8B79-37D633B846F1}">
                  <asvg:svgBlip xmlns="" xmlns:asvg="http://schemas.microsoft.com/office/drawing/2016/SVG/main" r:embed="rId3"/>
                </a:ext>
              </a:extLst>
            </a:blip>
            <a:srcRect l="256" t="-7183" r="44925" b="48899"/>
            <a:stretch/>
          </p:blipFill>
          <p:spPr>
            <a:xfrm rot="16200000">
              <a:off x="7239292" y="366674"/>
              <a:ext cx="4610430" cy="5294991"/>
            </a:xfrm>
            <a:prstGeom prst="rect">
              <a:avLst/>
            </a:prstGeom>
          </p:spPr>
        </p:pic>
      </p:grpSp>
      <p:cxnSp>
        <p:nvCxnSpPr>
          <p:cNvPr id="15" name="Straight Connector 14">
            <a:extLst>
              <a:ext uri="{FF2B5EF4-FFF2-40B4-BE49-F238E27FC236}">
                <a16:creationId xmlns="" xmlns:a16="http://schemas.microsoft.com/office/drawing/2014/main" id="{8A28D3FB-54EA-410D-A062-8F118E5D0CD7}"/>
              </a:ext>
              <a:ext uri="{C183D7F6-B498-43B3-948B-1728B52AA6E4}">
                <adec:decorative xmlns="" xmlns:adec="http://schemas.microsoft.com/office/drawing/2017/decorative" val="1"/>
              </a:ext>
            </a:extLst>
          </p:cNvPr>
          <p:cNvCxnSpPr>
            <a:cxnSpLocks/>
          </p:cNvCxnSpPr>
          <p:nvPr userDrawn="1"/>
        </p:nvCxnSpPr>
        <p:spPr>
          <a:xfrm flipV="1">
            <a:off x="11496184" y="561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 xmlns:a16="http://schemas.microsoft.com/office/drawing/2014/main" id="{6593477A-1279-4BCC-8257-14CC2361F898}"/>
              </a:ext>
              <a:ext uri="{C183D7F6-B498-43B3-948B-1728B52AA6E4}">
                <adec:decorative xmlns="" xmlns:adec="http://schemas.microsoft.com/office/drawing/2017/decorative" val="1"/>
              </a:ext>
            </a:extLst>
          </p:cNvPr>
          <p:cNvCxnSpPr>
            <a:cxnSpLocks/>
          </p:cNvCxnSpPr>
          <p:nvPr userDrawn="1"/>
        </p:nvCxnSpPr>
        <p:spPr>
          <a:xfrm>
            <a:off x="1524" y="6172200"/>
            <a:ext cx="12192000" cy="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 xmlns:a16="http://schemas.microsoft.com/office/drawing/2014/main" id="{97F04C86-E215-DFBB-8302-70BCCDFC2DB8}"/>
              </a:ext>
              <a:ext uri="{C183D7F6-B498-43B3-948B-1728B52AA6E4}">
                <adec:decorative xmlns="" xmlns:adec="http://schemas.microsoft.com/office/drawing/2017/decorative" val="1"/>
              </a:ext>
            </a:extLst>
          </p:cNvPr>
          <p:cNvCxnSpPr>
            <a:cxnSpLocks/>
          </p:cNvCxnSpPr>
          <p:nvPr userDrawn="1"/>
        </p:nvCxnSpPr>
        <p:spPr>
          <a:xfrm>
            <a:off x="0" y="708956"/>
            <a:ext cx="12192000" cy="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 xmlns:a16="http://schemas.microsoft.com/office/drawing/2014/main" id="{CF29577F-647F-5850-5636-6ED05B99595F}"/>
              </a:ext>
              <a:ext uri="{C183D7F6-B498-43B3-948B-1728B52AA6E4}">
                <adec:decorative xmlns="" xmlns:adec="http://schemas.microsoft.com/office/drawing/2017/decorative" val="1"/>
              </a:ext>
            </a:extLst>
          </p:cNvPr>
          <p:cNvCxnSpPr>
            <a:cxnSpLocks/>
          </p:cNvCxnSpPr>
          <p:nvPr userDrawn="1"/>
        </p:nvCxnSpPr>
        <p:spPr>
          <a:xfrm flipV="1">
            <a:off x="694828" y="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 xmlns:a16="http://schemas.microsoft.com/office/drawing/2014/main" id="{F7CBFB4F-DC16-FC59-E9E7-B92910449EB8}"/>
              </a:ext>
              <a:ext uri="{C183D7F6-B498-43B3-948B-1728B52AA6E4}">
                <adec:decorative xmlns="" xmlns:adec="http://schemas.microsoft.com/office/drawing/2017/decorative" val="1"/>
              </a:ext>
            </a:extLst>
          </p:cNvPr>
          <p:cNvCxnSpPr>
            <a:cxnSpLocks/>
          </p:cNvCxnSpPr>
          <p:nvPr userDrawn="1"/>
        </p:nvCxnSpPr>
        <p:spPr>
          <a:xfrm>
            <a:off x="0" y="616429"/>
            <a:ext cx="12192000" cy="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 xmlns:a16="http://schemas.microsoft.com/office/drawing/2014/main" id="{A3690604-E7DB-AFA3-7E13-CAFF46FF50F6}"/>
              </a:ext>
              <a:ext uri="{C183D7F6-B498-43B3-948B-1728B52AA6E4}">
                <adec:decorative xmlns="" xmlns:adec="http://schemas.microsoft.com/office/drawing/2017/decorative" val="1"/>
              </a:ext>
            </a:extLst>
          </p:cNvPr>
          <p:cNvCxnSpPr>
            <a:cxnSpLocks/>
          </p:cNvCxnSpPr>
          <p:nvPr userDrawn="1"/>
        </p:nvCxnSpPr>
        <p:spPr>
          <a:xfrm>
            <a:off x="0" y="6279680"/>
            <a:ext cx="12192000" cy="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 xmlns:a16="http://schemas.microsoft.com/office/drawing/2014/main" id="{CE2874C2-BA39-4778-DC11-487CC4FCADC3}"/>
              </a:ext>
              <a:ext uri="{C183D7F6-B498-43B3-948B-1728B52AA6E4}">
                <adec:decorative xmlns="" xmlns:adec="http://schemas.microsoft.com/office/drawing/2017/decorative" val="1"/>
              </a:ext>
            </a:extLst>
          </p:cNvPr>
          <p:cNvCxnSpPr>
            <a:cxnSpLocks/>
          </p:cNvCxnSpPr>
          <p:nvPr userDrawn="1"/>
        </p:nvCxnSpPr>
        <p:spPr>
          <a:xfrm flipV="1">
            <a:off x="11605041" y="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 xmlns:a16="http://schemas.microsoft.com/office/drawing/2014/main" id="{46D6334D-FB4A-4843-F2FB-1CAC50021C4D}"/>
              </a:ext>
              <a:ext uri="{C183D7F6-B498-43B3-948B-1728B52AA6E4}">
                <adec:decorative xmlns="" xmlns:adec="http://schemas.microsoft.com/office/drawing/2017/decorative" val="1"/>
              </a:ext>
            </a:extLst>
          </p:cNvPr>
          <p:cNvCxnSpPr>
            <a:cxnSpLocks/>
          </p:cNvCxnSpPr>
          <p:nvPr userDrawn="1"/>
        </p:nvCxnSpPr>
        <p:spPr>
          <a:xfrm flipV="1">
            <a:off x="586958" y="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4" name="Title 3">
            <a:extLst>
              <a:ext uri="{FF2B5EF4-FFF2-40B4-BE49-F238E27FC236}">
                <a16:creationId xmlns="" xmlns:a16="http://schemas.microsoft.com/office/drawing/2014/main" id="{FC043C06-5053-E291-E708-44B684DC523C}"/>
              </a:ext>
            </a:extLst>
          </p:cNvPr>
          <p:cNvSpPr>
            <a:spLocks noGrp="1"/>
          </p:cNvSpPr>
          <p:nvPr>
            <p:ph type="title" hasCustomPrompt="1"/>
          </p:nvPr>
        </p:nvSpPr>
        <p:spPr>
          <a:xfrm>
            <a:off x="1828932" y="1115167"/>
            <a:ext cx="8534136" cy="4655385"/>
          </a:xfrm>
        </p:spPr>
        <p:txBody>
          <a:bodyPr>
            <a:noAutofit/>
          </a:bodyPr>
          <a:lstStyle>
            <a:lvl1pPr algn="ctr">
              <a:defRPr sz="7200"/>
            </a:lvl1pPr>
          </a:lstStyle>
          <a:p>
            <a:r>
              <a:rPr lang="en-US" dirty="0"/>
              <a:t>Click to add title</a:t>
            </a:r>
          </a:p>
        </p:txBody>
      </p:sp>
    </p:spTree>
    <p:extLst>
      <p:ext uri="{BB962C8B-B14F-4D97-AF65-F5344CB8AC3E}">
        <p14:creationId xmlns:p14="http://schemas.microsoft.com/office/powerpoint/2010/main" val="14080544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4F9E0CFE-F27B-4D50-AA2F-7146CA90E1F0}"/>
              </a:ext>
              <a:ext uri="{C183D7F6-B498-43B3-948B-1728B52AA6E4}">
                <adec:decorative xmlns="" xmlns:adec="http://schemas.microsoft.com/office/drawing/2017/decorative" val="1"/>
              </a:ext>
            </a:extLst>
          </p:cNvPr>
          <p:cNvSpPr/>
          <p:nvPr userDrawn="1"/>
        </p:nvSpPr>
        <p:spPr>
          <a:xfrm>
            <a:off x="3048" y="2138289"/>
            <a:ext cx="12188952" cy="4033912"/>
          </a:xfrm>
          <a:prstGeom prst="rect">
            <a:avLst/>
          </a:prstGeom>
          <a:solidFill>
            <a:schemeClr val="accent3">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Graphic 20">
            <a:extLst>
              <a:ext uri="{FF2B5EF4-FFF2-40B4-BE49-F238E27FC236}">
                <a16:creationId xmlns="" xmlns:a16="http://schemas.microsoft.com/office/drawing/2014/main" id="{2C488A36-B0CB-7B46-C2A6-BA57D39EC479}"/>
              </a:ext>
              <a:ext uri="{C183D7F6-B498-43B3-948B-1728B52AA6E4}">
                <adec:decorative xmlns="" xmlns:adec="http://schemas.microsoft.com/office/drawing/2017/decorative" val="1"/>
              </a:ext>
            </a:extLst>
          </p:cNvPr>
          <p:cNvPicPr>
            <a:picLocks noChangeAspect="1"/>
          </p:cNvPicPr>
          <p:nvPr userDrawn="1"/>
        </p:nvPicPr>
        <p:blipFill rotWithShape="1">
          <a:blip r:embed="rId2">
            <a:extLst>
              <a:ext uri="{96DAC541-7B7A-43D3-8B79-37D633B846F1}">
                <asvg:svgBlip xmlns="" xmlns:asvg="http://schemas.microsoft.com/office/drawing/2016/SVG/main" r:embed="rId3"/>
              </a:ext>
            </a:extLst>
          </a:blip>
          <a:srcRect t="27860" r="37853" b="27738"/>
          <a:stretch/>
        </p:blipFill>
        <p:spPr>
          <a:xfrm>
            <a:off x="6962087" y="2143124"/>
            <a:ext cx="5226865" cy="4033839"/>
          </a:xfrm>
          <a:prstGeom prst="rect">
            <a:avLst/>
          </a:prstGeom>
        </p:spPr>
      </p:pic>
      <p:sp>
        <p:nvSpPr>
          <p:cNvPr id="16" name="Title 1">
            <a:extLst>
              <a:ext uri="{FF2B5EF4-FFF2-40B4-BE49-F238E27FC236}">
                <a16:creationId xmlns="" xmlns:a16="http://schemas.microsoft.com/office/drawing/2014/main" id="{A8614BA2-9387-F1B5-B7DB-B34DAE90FEDE}"/>
              </a:ext>
            </a:extLst>
          </p:cNvPr>
          <p:cNvSpPr>
            <a:spLocks noGrp="1"/>
          </p:cNvSpPr>
          <p:nvPr>
            <p:ph type="title" hasCustomPrompt="1"/>
          </p:nvPr>
        </p:nvSpPr>
        <p:spPr>
          <a:xfrm>
            <a:off x="422177" y="365125"/>
            <a:ext cx="10778937" cy="1325563"/>
          </a:xfrm>
        </p:spPr>
        <p:txBody>
          <a:bodyPr>
            <a:normAutofit/>
          </a:bodyPr>
          <a:lstStyle>
            <a:lvl1pPr>
              <a:defRPr sz="4400"/>
            </a:lvl1pPr>
          </a:lstStyle>
          <a:p>
            <a:r>
              <a:rPr lang="en-US" dirty="0"/>
              <a:t>Click to add title</a:t>
            </a:r>
          </a:p>
        </p:txBody>
      </p:sp>
      <p:sp>
        <p:nvSpPr>
          <p:cNvPr id="12" name="Content Placeholder 2">
            <a:extLst>
              <a:ext uri="{FF2B5EF4-FFF2-40B4-BE49-F238E27FC236}">
                <a16:creationId xmlns="" xmlns:a16="http://schemas.microsoft.com/office/drawing/2014/main" id="{6994EC89-4FAE-445C-A6E8-D55E4A34DE4E}"/>
              </a:ext>
            </a:extLst>
          </p:cNvPr>
          <p:cNvSpPr>
            <a:spLocks noGrp="1"/>
          </p:cNvSpPr>
          <p:nvPr>
            <p:ph idx="1" hasCustomPrompt="1"/>
          </p:nvPr>
        </p:nvSpPr>
        <p:spPr>
          <a:xfrm>
            <a:off x="422899" y="2350108"/>
            <a:ext cx="10778221" cy="3609461"/>
          </a:xfrm>
        </p:spPr>
        <p:txBody>
          <a:bodyPr anchor="ctr" anchorCtr="0">
            <a:normAutofit/>
          </a:bodyPr>
          <a:lstStyle>
            <a:lvl1pPr>
              <a:buNone/>
              <a:defRPr sz="2400"/>
            </a:lvl1pPr>
            <a:lvl2pPr>
              <a:defRPr sz="2400"/>
            </a:lvl2pPr>
            <a:lvl3pPr>
              <a:defRPr sz="2400"/>
            </a:lvl3pPr>
            <a:lvl4pPr>
              <a:defRPr sz="2400"/>
            </a:lvl4pPr>
            <a:lvl5pP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endParaRPr lang="en-US" sz="1800" dirty="0">
              <a:solidFill>
                <a:schemeClr val="tx1"/>
              </a:solidFill>
            </a:endParaRPr>
          </a:p>
        </p:txBody>
      </p:sp>
      <p:cxnSp>
        <p:nvCxnSpPr>
          <p:cNvPr id="14" name="Straight Connector 13">
            <a:extLst>
              <a:ext uri="{FF2B5EF4-FFF2-40B4-BE49-F238E27FC236}">
                <a16:creationId xmlns="" xmlns:a16="http://schemas.microsoft.com/office/drawing/2014/main" id="{09ECF93F-3E86-4C44-BAF1-ADE160CADF49}"/>
              </a:ext>
              <a:ext uri="{C183D7F6-B498-43B3-948B-1728B52AA6E4}">
                <adec:decorative xmlns="" xmlns:adec="http://schemas.microsoft.com/office/drawing/2017/decorative" val="1"/>
              </a:ext>
            </a:extLst>
          </p:cNvPr>
          <p:cNvCxnSpPr>
            <a:cxnSpLocks/>
          </p:cNvCxnSpPr>
          <p:nvPr userDrawn="1"/>
        </p:nvCxnSpPr>
        <p:spPr>
          <a:xfrm flipV="1">
            <a:off x="11496184" y="561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2" name="Slide Number Placeholder 5">
            <a:extLst>
              <a:ext uri="{FF2B5EF4-FFF2-40B4-BE49-F238E27FC236}">
                <a16:creationId xmlns="" xmlns:a16="http://schemas.microsoft.com/office/drawing/2014/main" id="{7A80DA6A-71F3-6286-F60A-EEEC9188718C}"/>
              </a:ext>
            </a:extLst>
          </p:cNvPr>
          <p:cNvSpPr>
            <a:spLocks noGrp="1"/>
          </p:cNvSpPr>
          <p:nvPr>
            <p:ph type="sldNum" sz="quarter" idx="4"/>
          </p:nvPr>
        </p:nvSpPr>
        <p:spPr>
          <a:xfrm>
            <a:off x="11503152" y="0"/>
            <a:ext cx="685800" cy="685800"/>
          </a:xfrm>
          <a:prstGeom prst="rect">
            <a:avLst/>
          </a:prstGeom>
        </p:spPr>
        <p:txBody>
          <a:bodyPr vert="horz" lIns="91440" tIns="45720" rIns="91440" bIns="45720" rtlCol="0" anchor="ctr"/>
          <a:lstStyle>
            <a:lvl1pPr algn="ctr">
              <a:defRPr sz="1200">
                <a:solidFill>
                  <a:schemeClr val="tx2"/>
                </a:solidFill>
              </a:defRPr>
            </a:lvl1pPr>
          </a:lstStyle>
          <a:p>
            <a:fld id="{3A4F6043-7A67-491B-98BC-F933DED7226D}" type="slidenum">
              <a:rPr lang="en-US" smtClean="0"/>
              <a:pPr/>
              <a:t>‹#›</a:t>
            </a:fld>
            <a:endParaRPr lang="en-US" dirty="0"/>
          </a:p>
        </p:txBody>
      </p:sp>
      <p:cxnSp>
        <p:nvCxnSpPr>
          <p:cNvPr id="3" name="Straight Connector 2">
            <a:extLst>
              <a:ext uri="{FF2B5EF4-FFF2-40B4-BE49-F238E27FC236}">
                <a16:creationId xmlns="" xmlns:a16="http://schemas.microsoft.com/office/drawing/2014/main" id="{75F98B46-5DFC-3487-EB05-148905CA6507}"/>
              </a:ext>
              <a:ext uri="{C183D7F6-B498-43B3-948B-1728B52AA6E4}">
                <adec:decorative xmlns="" xmlns:adec="http://schemas.microsoft.com/office/drawing/2017/decorative" val="1"/>
              </a:ext>
            </a:extLst>
          </p:cNvPr>
          <p:cNvCxnSpPr>
            <a:cxnSpLocks/>
          </p:cNvCxnSpPr>
          <p:nvPr userDrawn="1"/>
        </p:nvCxnSpPr>
        <p:spPr>
          <a:xfrm>
            <a:off x="0" y="2138288"/>
            <a:ext cx="12192000" cy="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 xmlns:a16="http://schemas.microsoft.com/office/drawing/2014/main" id="{5D768F8E-3DFF-8D92-E3CF-5AE5F6DA5422}"/>
              </a:ext>
              <a:ext uri="{C183D7F6-B498-43B3-948B-1728B52AA6E4}">
                <adec:decorative xmlns="" xmlns:adec="http://schemas.microsoft.com/office/drawing/2017/decorative" val="1"/>
              </a:ext>
            </a:extLst>
          </p:cNvPr>
          <p:cNvCxnSpPr>
            <a:cxnSpLocks/>
          </p:cNvCxnSpPr>
          <p:nvPr userDrawn="1"/>
        </p:nvCxnSpPr>
        <p:spPr>
          <a:xfrm>
            <a:off x="0" y="2045761"/>
            <a:ext cx="12192000" cy="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 xmlns:a16="http://schemas.microsoft.com/office/drawing/2014/main" id="{2E83A1EA-5EE3-D81A-D135-860F481F6740}"/>
              </a:ext>
              <a:ext uri="{C183D7F6-B498-43B3-948B-1728B52AA6E4}">
                <adec:decorative xmlns="" xmlns:adec="http://schemas.microsoft.com/office/drawing/2017/decorative" val="1"/>
              </a:ext>
            </a:extLst>
          </p:cNvPr>
          <p:cNvCxnSpPr>
            <a:cxnSpLocks/>
          </p:cNvCxnSpPr>
          <p:nvPr userDrawn="1"/>
        </p:nvCxnSpPr>
        <p:spPr>
          <a:xfrm>
            <a:off x="0" y="6264727"/>
            <a:ext cx="12192000" cy="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 xmlns:a16="http://schemas.microsoft.com/office/drawing/2014/main" id="{44EA58FF-2FB1-3B78-FDCF-E5DC2EFE5D57}"/>
              </a:ext>
              <a:ext uri="{C183D7F6-B498-43B3-948B-1728B52AA6E4}">
                <adec:decorative xmlns="" xmlns:adec="http://schemas.microsoft.com/office/drawing/2017/decorative" val="1"/>
              </a:ext>
            </a:extLst>
          </p:cNvPr>
          <p:cNvCxnSpPr>
            <a:cxnSpLocks/>
          </p:cNvCxnSpPr>
          <p:nvPr userDrawn="1"/>
        </p:nvCxnSpPr>
        <p:spPr>
          <a:xfrm>
            <a:off x="0" y="6172200"/>
            <a:ext cx="12192000" cy="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6970669"/>
      </p:ext>
    </p:extLst>
  </p:cSld>
  <p:clrMapOvr>
    <a:masterClrMapping/>
  </p:clrMapOvr>
  <p:extLst>
    <p:ext uri="{DCECCB84-F9BA-43D5-87BE-67443E8EF086}">
      <p15:sldGuideLst xmlns="" xmlns:p15="http://schemas.microsoft.com/office/powerpoint/2012/main">
        <p15:guide id="1" orient="horz" pos="160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ection break 2">
    <p:spTree>
      <p:nvGrpSpPr>
        <p:cNvPr id="1" name=""/>
        <p:cNvGrpSpPr/>
        <p:nvPr/>
      </p:nvGrpSpPr>
      <p:grpSpPr>
        <a:xfrm>
          <a:off x="0" y="0"/>
          <a:ext cx="0" cy="0"/>
          <a:chOff x="0" y="0"/>
          <a:chExt cx="0" cy="0"/>
        </a:xfrm>
      </p:grpSpPr>
      <p:sp>
        <p:nvSpPr>
          <p:cNvPr id="5" name="Title 1">
            <a:extLst>
              <a:ext uri="{FF2B5EF4-FFF2-40B4-BE49-F238E27FC236}">
                <a16:creationId xmlns="" xmlns:a16="http://schemas.microsoft.com/office/drawing/2014/main" id="{BC2EA47A-F66B-4005-A5A4-458E90C0968A}"/>
              </a:ext>
            </a:extLst>
          </p:cNvPr>
          <p:cNvSpPr>
            <a:spLocks noGrp="1"/>
          </p:cNvSpPr>
          <p:nvPr>
            <p:ph type="ctrTitle" hasCustomPrompt="1"/>
          </p:nvPr>
        </p:nvSpPr>
        <p:spPr>
          <a:xfrm>
            <a:off x="422897" y="576262"/>
            <a:ext cx="5646541" cy="5295371"/>
          </a:xfrm>
        </p:spPr>
        <p:txBody>
          <a:bodyPr anchor="ctr" anchorCtr="0">
            <a:normAutofit/>
          </a:bodyPr>
          <a:lstStyle>
            <a:lvl1pPr>
              <a:defRPr sz="4400"/>
            </a:lvl1pPr>
          </a:lstStyle>
          <a:p>
            <a:pPr algn="l">
              <a:lnSpc>
                <a:spcPts val="5800"/>
              </a:lnSpc>
            </a:pPr>
            <a:r>
              <a:rPr lang="en-US" sz="4800" dirty="0"/>
              <a:t>Click to add title </a:t>
            </a:r>
          </a:p>
        </p:txBody>
      </p:sp>
      <p:sp>
        <p:nvSpPr>
          <p:cNvPr id="2" name="Picture Placeholder 13">
            <a:extLst>
              <a:ext uri="{FF2B5EF4-FFF2-40B4-BE49-F238E27FC236}">
                <a16:creationId xmlns="" xmlns:a16="http://schemas.microsoft.com/office/drawing/2014/main" id="{6379D45C-F78A-E101-CD9D-C98EA6E6C569}"/>
              </a:ext>
            </a:extLst>
          </p:cNvPr>
          <p:cNvSpPr>
            <a:spLocks noGrp="1"/>
          </p:cNvSpPr>
          <p:nvPr>
            <p:ph type="pic" sz="quarter" idx="13"/>
          </p:nvPr>
        </p:nvSpPr>
        <p:spPr>
          <a:xfrm>
            <a:off x="6483095" y="-1"/>
            <a:ext cx="5013087" cy="6857998"/>
          </a:xfrm>
          <a:solidFill>
            <a:schemeClr val="accent3"/>
          </a:solidFill>
        </p:spPr>
        <p:txBody>
          <a:bodyPr>
            <a:normAutofit/>
          </a:bodyPr>
          <a:lstStyle>
            <a:lvl1pPr marL="0" indent="0" algn="ctr">
              <a:buNone/>
              <a:defRPr sz="1800"/>
            </a:lvl1pPr>
          </a:lstStyle>
          <a:p>
            <a:r>
              <a:rPr lang="en-US" dirty="0"/>
              <a:t>Click icon to add picture</a:t>
            </a:r>
          </a:p>
        </p:txBody>
      </p:sp>
    </p:spTree>
    <p:extLst>
      <p:ext uri="{BB962C8B-B14F-4D97-AF65-F5344CB8AC3E}">
        <p14:creationId xmlns:p14="http://schemas.microsoft.com/office/powerpoint/2010/main" val="16034425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ection break">
    <p:spTree>
      <p:nvGrpSpPr>
        <p:cNvPr id="1" name=""/>
        <p:cNvGrpSpPr/>
        <p:nvPr/>
      </p:nvGrpSpPr>
      <p:grpSpPr>
        <a:xfrm>
          <a:off x="0" y="0"/>
          <a:ext cx="0" cy="0"/>
          <a:chOff x="0" y="0"/>
          <a:chExt cx="0" cy="0"/>
        </a:xfrm>
      </p:grpSpPr>
      <p:sp>
        <p:nvSpPr>
          <p:cNvPr id="5" name="Title 1">
            <a:extLst>
              <a:ext uri="{FF2B5EF4-FFF2-40B4-BE49-F238E27FC236}">
                <a16:creationId xmlns="" xmlns:a16="http://schemas.microsoft.com/office/drawing/2014/main" id="{BC2EA47A-F66B-4005-A5A4-458E90C0968A}"/>
              </a:ext>
            </a:extLst>
          </p:cNvPr>
          <p:cNvSpPr>
            <a:spLocks noGrp="1"/>
          </p:cNvSpPr>
          <p:nvPr>
            <p:ph type="ctrTitle" hasCustomPrompt="1"/>
          </p:nvPr>
        </p:nvSpPr>
        <p:spPr>
          <a:xfrm>
            <a:off x="422897" y="576263"/>
            <a:ext cx="5646541" cy="3304494"/>
          </a:xfrm>
        </p:spPr>
        <p:txBody>
          <a:bodyPr anchor="b" anchorCtr="0">
            <a:normAutofit/>
          </a:bodyPr>
          <a:lstStyle>
            <a:lvl1pPr>
              <a:defRPr sz="4400"/>
            </a:lvl1pPr>
          </a:lstStyle>
          <a:p>
            <a:pPr algn="l">
              <a:lnSpc>
                <a:spcPts val="5800"/>
              </a:lnSpc>
            </a:pPr>
            <a:r>
              <a:rPr lang="en-US" sz="4800" dirty="0"/>
              <a:t>Click to add title </a:t>
            </a:r>
          </a:p>
        </p:txBody>
      </p:sp>
      <p:sp>
        <p:nvSpPr>
          <p:cNvPr id="4" name="Rectangle 3">
            <a:extLst>
              <a:ext uri="{FF2B5EF4-FFF2-40B4-BE49-F238E27FC236}">
                <a16:creationId xmlns="" xmlns:a16="http://schemas.microsoft.com/office/drawing/2014/main" id="{39415B1A-CA14-E219-0C7F-0B38B168475A}"/>
              </a:ext>
              <a:ext uri="{C183D7F6-B498-43B3-948B-1728B52AA6E4}">
                <adec:decorative xmlns="" xmlns:adec="http://schemas.microsoft.com/office/drawing/2017/decorative" val="1"/>
              </a:ext>
            </a:extLst>
          </p:cNvPr>
          <p:cNvSpPr/>
          <p:nvPr userDrawn="1"/>
        </p:nvSpPr>
        <p:spPr>
          <a:xfrm>
            <a:off x="6483096" y="1"/>
            <a:ext cx="5013088" cy="6857999"/>
          </a:xfrm>
          <a:prstGeom prst="rect">
            <a:avLst/>
          </a:prstGeom>
          <a:solidFill>
            <a:schemeClr val="accent3">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a:extLst>
              <a:ext uri="{FF2B5EF4-FFF2-40B4-BE49-F238E27FC236}">
                <a16:creationId xmlns="" xmlns:a16="http://schemas.microsoft.com/office/drawing/2014/main" id="{92BA35BB-6689-91C0-7D75-944092B3CDB5}"/>
              </a:ext>
              <a:ext uri="{C183D7F6-B498-43B3-948B-1728B52AA6E4}">
                <adec:decorative xmlns="" xmlns:adec="http://schemas.microsoft.com/office/drawing/2017/decorative" val="1"/>
              </a:ext>
            </a:extLst>
          </p:cNvPr>
          <p:cNvCxnSpPr>
            <a:cxnSpLocks/>
          </p:cNvCxnSpPr>
          <p:nvPr userDrawn="1"/>
        </p:nvCxnSpPr>
        <p:spPr>
          <a:xfrm flipV="1">
            <a:off x="11605041" y="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 xmlns:a16="http://schemas.microsoft.com/office/drawing/2014/main" id="{171949B5-8206-3159-8E9E-E95F2A9AA4EA}"/>
              </a:ext>
              <a:ext uri="{C183D7F6-B498-43B3-948B-1728B52AA6E4}">
                <adec:decorative xmlns="" xmlns:adec="http://schemas.microsoft.com/office/drawing/2017/decorative" val="1"/>
              </a:ext>
            </a:extLst>
          </p:cNvPr>
          <p:cNvCxnSpPr>
            <a:cxnSpLocks/>
          </p:cNvCxnSpPr>
          <p:nvPr userDrawn="1"/>
        </p:nvCxnSpPr>
        <p:spPr>
          <a:xfrm flipV="1">
            <a:off x="6483096" y="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 xmlns:a16="http://schemas.microsoft.com/office/drawing/2014/main" id="{B997BFBC-DA17-6BEB-A937-333E9504DD6D}"/>
              </a:ext>
              <a:ext uri="{C183D7F6-B498-43B3-948B-1728B52AA6E4}">
                <adec:decorative xmlns="" xmlns:adec="http://schemas.microsoft.com/office/drawing/2017/decorative" val="1"/>
              </a:ext>
            </a:extLst>
          </p:cNvPr>
          <p:cNvCxnSpPr>
            <a:cxnSpLocks/>
          </p:cNvCxnSpPr>
          <p:nvPr userDrawn="1"/>
        </p:nvCxnSpPr>
        <p:spPr>
          <a:xfrm flipV="1">
            <a:off x="6363569" y="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15" name="Text Placeholder 14">
            <a:extLst>
              <a:ext uri="{FF2B5EF4-FFF2-40B4-BE49-F238E27FC236}">
                <a16:creationId xmlns="" xmlns:a16="http://schemas.microsoft.com/office/drawing/2014/main" id="{DF9A5C70-EFC4-1BAB-285F-B317FAF4744B}"/>
              </a:ext>
            </a:extLst>
          </p:cNvPr>
          <p:cNvSpPr>
            <a:spLocks noGrp="1"/>
          </p:cNvSpPr>
          <p:nvPr>
            <p:ph type="body" sz="quarter" idx="10" hasCustomPrompt="1"/>
          </p:nvPr>
        </p:nvSpPr>
        <p:spPr>
          <a:xfrm>
            <a:off x="422275" y="4148138"/>
            <a:ext cx="5673726" cy="1528762"/>
          </a:xfrm>
        </p:spPr>
        <p:txBody>
          <a:bodyPr/>
          <a:lstStyle>
            <a:lvl1pPr marL="0" indent="0">
              <a:buNone/>
              <a:defRPr/>
            </a:lvl1pPr>
          </a:lstStyle>
          <a:p>
            <a:pPr lvl="0"/>
            <a:r>
              <a:rPr lang="en-US" dirty="0"/>
              <a:t>Click to add subtitle</a:t>
            </a:r>
          </a:p>
        </p:txBody>
      </p:sp>
      <p:pic>
        <p:nvPicPr>
          <p:cNvPr id="16" name="Graphic 15">
            <a:extLst>
              <a:ext uri="{FF2B5EF4-FFF2-40B4-BE49-F238E27FC236}">
                <a16:creationId xmlns="" xmlns:a16="http://schemas.microsoft.com/office/drawing/2014/main" id="{C073F905-5A3E-F9EB-B095-7A3A17C1ED33}"/>
              </a:ext>
              <a:ext uri="{C183D7F6-B498-43B3-948B-1728B52AA6E4}">
                <adec:decorative xmlns="" xmlns:adec="http://schemas.microsoft.com/office/drawing/2017/decorative" val="1"/>
              </a:ext>
            </a:extLst>
          </p:cNvPr>
          <p:cNvPicPr>
            <a:picLocks noChangeAspect="1"/>
          </p:cNvPicPr>
          <p:nvPr userDrawn="1"/>
        </p:nvPicPr>
        <p:blipFill rotWithShape="1">
          <a:blip r:embed="rId2">
            <a:extLst>
              <a:ext uri="{96DAC541-7B7A-43D3-8B79-37D633B846F1}">
                <asvg:svgBlip xmlns="" xmlns:asvg="http://schemas.microsoft.com/office/drawing/2016/SVG/main" r:embed="rId3"/>
              </a:ext>
            </a:extLst>
          </a:blip>
          <a:srcRect l="12249" t="13424" r="28018" b="11087"/>
          <a:stretch/>
        </p:blipFill>
        <p:spPr>
          <a:xfrm>
            <a:off x="6472427" y="0"/>
            <a:ext cx="5023757" cy="6858000"/>
          </a:xfrm>
          <a:prstGeom prst="rect">
            <a:avLst/>
          </a:prstGeom>
        </p:spPr>
      </p:pic>
    </p:spTree>
    <p:extLst>
      <p:ext uri="{BB962C8B-B14F-4D97-AF65-F5344CB8AC3E}">
        <p14:creationId xmlns:p14="http://schemas.microsoft.com/office/powerpoint/2010/main" val="618648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Introduction 1">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1E77B93E-437F-D9D6-D3D1-6DE5F025A4CD}"/>
              </a:ext>
              <a:ext uri="{C183D7F6-B498-43B3-948B-1728B52AA6E4}">
                <adec:decorative xmlns="" xmlns:adec="http://schemas.microsoft.com/office/drawing/2017/decorative" val="1"/>
              </a:ext>
            </a:extLst>
          </p:cNvPr>
          <p:cNvSpPr/>
          <p:nvPr userDrawn="1"/>
        </p:nvSpPr>
        <p:spPr>
          <a:xfrm>
            <a:off x="10744200" y="1"/>
            <a:ext cx="751984" cy="6857999"/>
          </a:xfrm>
          <a:prstGeom prst="rect">
            <a:avLst/>
          </a:prstGeom>
          <a:solidFill>
            <a:schemeClr val="accent3">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Graphic 16">
            <a:extLst>
              <a:ext uri="{FF2B5EF4-FFF2-40B4-BE49-F238E27FC236}">
                <a16:creationId xmlns="" xmlns:a16="http://schemas.microsoft.com/office/drawing/2014/main" id="{B74AAE1C-171A-32A3-E6FD-75252CAB8759}"/>
              </a:ext>
              <a:ext uri="{C183D7F6-B498-43B3-948B-1728B52AA6E4}">
                <adec:decorative xmlns="" xmlns:adec="http://schemas.microsoft.com/office/drawing/2017/decorative" val="1"/>
              </a:ext>
            </a:extLst>
          </p:cNvPr>
          <p:cNvPicPr>
            <a:picLocks noChangeAspect="1"/>
          </p:cNvPicPr>
          <p:nvPr userDrawn="1"/>
        </p:nvPicPr>
        <p:blipFill rotWithShape="1">
          <a:blip r:embed="rId2">
            <a:extLst>
              <a:ext uri="{96DAC541-7B7A-43D3-8B79-37D633B846F1}">
                <asvg:svgBlip xmlns="" xmlns:asvg="http://schemas.microsoft.com/office/drawing/2016/SVG/main" r:embed="rId3"/>
              </a:ext>
            </a:extLst>
          </a:blip>
          <a:srcRect l="41796" t="12194" r="49125" b="12256"/>
          <a:stretch/>
        </p:blipFill>
        <p:spPr>
          <a:xfrm>
            <a:off x="10732660" y="-5609"/>
            <a:ext cx="763524" cy="6863608"/>
          </a:xfrm>
          <a:prstGeom prst="rect">
            <a:avLst/>
          </a:prstGeom>
        </p:spPr>
      </p:pic>
      <p:sp>
        <p:nvSpPr>
          <p:cNvPr id="13" name="Title 1">
            <a:extLst>
              <a:ext uri="{FF2B5EF4-FFF2-40B4-BE49-F238E27FC236}">
                <a16:creationId xmlns="" xmlns:a16="http://schemas.microsoft.com/office/drawing/2014/main" id="{F581E4B7-6D97-63BF-7E87-5E71F8BD8C58}"/>
              </a:ext>
            </a:extLst>
          </p:cNvPr>
          <p:cNvSpPr>
            <a:spLocks noGrp="1"/>
          </p:cNvSpPr>
          <p:nvPr>
            <p:ph type="title" hasCustomPrompt="1"/>
          </p:nvPr>
        </p:nvSpPr>
        <p:spPr>
          <a:xfrm>
            <a:off x="422178" y="365125"/>
            <a:ext cx="9733538" cy="1325563"/>
          </a:xfrm>
        </p:spPr>
        <p:txBody>
          <a:bodyPr>
            <a:normAutofit/>
          </a:bodyPr>
          <a:lstStyle>
            <a:lvl1pPr>
              <a:defRPr sz="4400"/>
            </a:lvl1pPr>
          </a:lstStyle>
          <a:p>
            <a:r>
              <a:rPr lang="en-US" dirty="0"/>
              <a:t>Click to add title</a:t>
            </a:r>
          </a:p>
        </p:txBody>
      </p:sp>
      <p:sp>
        <p:nvSpPr>
          <p:cNvPr id="9" name="Content Placeholder 2">
            <a:extLst>
              <a:ext uri="{FF2B5EF4-FFF2-40B4-BE49-F238E27FC236}">
                <a16:creationId xmlns="" xmlns:a16="http://schemas.microsoft.com/office/drawing/2014/main" id="{5B630934-DBD2-4535-961F-B198ABA2D05B}"/>
              </a:ext>
            </a:extLst>
          </p:cNvPr>
          <p:cNvSpPr>
            <a:spLocks noGrp="1"/>
          </p:cNvSpPr>
          <p:nvPr>
            <p:ph idx="1" hasCustomPrompt="1"/>
          </p:nvPr>
        </p:nvSpPr>
        <p:spPr>
          <a:xfrm>
            <a:off x="419106" y="2198915"/>
            <a:ext cx="9741183" cy="3345316"/>
          </a:xfrm>
        </p:spPr>
        <p:txBody>
          <a:bodyPr anchor="t" anchorCtr="0">
            <a:normAutofit/>
          </a:bodyPr>
          <a:lstStyle>
            <a:lvl1pPr marL="0" indent="0">
              <a:buNone/>
              <a:defRPr sz="1800" baseline="0"/>
            </a:lvl1pPr>
            <a:lvl2pPr>
              <a:defRPr sz="1800"/>
            </a:lvl2pPr>
            <a:lvl3pPr>
              <a:defRPr sz="1800"/>
            </a:lvl3pPr>
            <a:lvl4pPr>
              <a:defRPr sz="1800"/>
            </a:lvl4pPr>
            <a:lvl5pPr>
              <a:defRPr sz="18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endParaRPr lang="en-US" sz="1800" dirty="0">
              <a:solidFill>
                <a:schemeClr val="tx1"/>
              </a:solidFill>
            </a:endParaRPr>
          </a:p>
        </p:txBody>
      </p:sp>
      <p:cxnSp>
        <p:nvCxnSpPr>
          <p:cNvPr id="14" name="Straight Connector 13">
            <a:extLst>
              <a:ext uri="{FF2B5EF4-FFF2-40B4-BE49-F238E27FC236}">
                <a16:creationId xmlns="" xmlns:a16="http://schemas.microsoft.com/office/drawing/2014/main" id="{0020D2A6-7700-487F-AC7E-A5A2C30DC1BF}"/>
              </a:ext>
              <a:ext uri="{C183D7F6-B498-43B3-948B-1728B52AA6E4}">
                <adec:decorative xmlns="" xmlns:adec="http://schemas.microsoft.com/office/drawing/2017/decorative" val="1"/>
              </a:ext>
            </a:extLst>
          </p:cNvPr>
          <p:cNvCxnSpPr>
            <a:cxnSpLocks/>
          </p:cNvCxnSpPr>
          <p:nvPr userDrawn="1"/>
        </p:nvCxnSpPr>
        <p:spPr>
          <a:xfrm flipV="1">
            <a:off x="11496184" y="561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 xmlns:a16="http://schemas.microsoft.com/office/drawing/2014/main" id="{5FC30D6A-6415-42E1-89E9-EF806C3FE339}"/>
              </a:ext>
              <a:ext uri="{C183D7F6-B498-43B3-948B-1728B52AA6E4}">
                <adec:decorative xmlns="" xmlns:adec="http://schemas.microsoft.com/office/drawing/2017/decorative" val="1"/>
              </a:ext>
            </a:extLst>
          </p:cNvPr>
          <p:cNvCxnSpPr>
            <a:cxnSpLocks/>
          </p:cNvCxnSpPr>
          <p:nvPr userDrawn="1"/>
        </p:nvCxnSpPr>
        <p:spPr>
          <a:xfrm>
            <a:off x="1524" y="6172200"/>
            <a:ext cx="12192000" cy="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4" name="Slide Number Placeholder 5">
            <a:extLst>
              <a:ext uri="{FF2B5EF4-FFF2-40B4-BE49-F238E27FC236}">
                <a16:creationId xmlns="" xmlns:a16="http://schemas.microsoft.com/office/drawing/2014/main" id="{E05DBF26-BAB3-D5FD-5EA7-310263D4CA95}"/>
              </a:ext>
            </a:extLst>
          </p:cNvPr>
          <p:cNvSpPr>
            <a:spLocks noGrp="1"/>
          </p:cNvSpPr>
          <p:nvPr>
            <p:ph type="sldNum" sz="quarter" idx="4"/>
          </p:nvPr>
        </p:nvSpPr>
        <p:spPr>
          <a:xfrm>
            <a:off x="11503152" y="0"/>
            <a:ext cx="685800" cy="685800"/>
          </a:xfrm>
          <a:prstGeom prst="rect">
            <a:avLst/>
          </a:prstGeom>
        </p:spPr>
        <p:txBody>
          <a:bodyPr vert="horz" lIns="91440" tIns="45720" rIns="91440" bIns="45720" rtlCol="0" anchor="ctr"/>
          <a:lstStyle>
            <a:lvl1pPr algn="ctr">
              <a:defRPr sz="1200">
                <a:solidFill>
                  <a:schemeClr val="tx2"/>
                </a:solidFill>
              </a:defRPr>
            </a:lvl1pPr>
          </a:lstStyle>
          <a:p>
            <a:fld id="{3A4F6043-7A67-491B-98BC-F933DED7226D}" type="slidenum">
              <a:rPr lang="en-US" smtClean="0"/>
              <a:pPr/>
              <a:t>‹#›</a:t>
            </a:fld>
            <a:endParaRPr lang="en-US" dirty="0"/>
          </a:p>
        </p:txBody>
      </p:sp>
      <p:cxnSp>
        <p:nvCxnSpPr>
          <p:cNvPr id="3" name="Straight Connector 2">
            <a:extLst>
              <a:ext uri="{FF2B5EF4-FFF2-40B4-BE49-F238E27FC236}">
                <a16:creationId xmlns="" xmlns:a16="http://schemas.microsoft.com/office/drawing/2014/main" id="{6940584B-2A03-52F7-B667-9CD1A2BD7857}"/>
              </a:ext>
              <a:ext uri="{C183D7F6-B498-43B3-948B-1728B52AA6E4}">
                <adec:decorative xmlns="" xmlns:adec="http://schemas.microsoft.com/office/drawing/2017/decorative" val="1"/>
              </a:ext>
            </a:extLst>
          </p:cNvPr>
          <p:cNvCxnSpPr>
            <a:cxnSpLocks/>
          </p:cNvCxnSpPr>
          <p:nvPr userDrawn="1"/>
        </p:nvCxnSpPr>
        <p:spPr>
          <a:xfrm flipV="1">
            <a:off x="11605041" y="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 xmlns:a16="http://schemas.microsoft.com/office/drawing/2014/main" id="{4A3C0872-DC48-53B1-8569-7A913D92D8D1}"/>
              </a:ext>
              <a:ext uri="{C183D7F6-B498-43B3-948B-1728B52AA6E4}">
                <adec:decorative xmlns="" xmlns:adec="http://schemas.microsoft.com/office/drawing/2017/decorative" val="1"/>
              </a:ext>
            </a:extLst>
          </p:cNvPr>
          <p:cNvCxnSpPr>
            <a:cxnSpLocks/>
          </p:cNvCxnSpPr>
          <p:nvPr userDrawn="1"/>
        </p:nvCxnSpPr>
        <p:spPr>
          <a:xfrm flipV="1">
            <a:off x="10744200" y="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 xmlns:a16="http://schemas.microsoft.com/office/drawing/2014/main" id="{A635D700-0F05-E0E7-FB42-2FC890C26C08}"/>
              </a:ext>
              <a:ext uri="{C183D7F6-B498-43B3-948B-1728B52AA6E4}">
                <adec:decorative xmlns="" xmlns:adec="http://schemas.microsoft.com/office/drawing/2017/decorative" val="1"/>
              </a:ext>
            </a:extLst>
          </p:cNvPr>
          <p:cNvCxnSpPr>
            <a:cxnSpLocks/>
          </p:cNvCxnSpPr>
          <p:nvPr userDrawn="1"/>
        </p:nvCxnSpPr>
        <p:spPr>
          <a:xfrm flipV="1">
            <a:off x="10630770" y="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 xmlns:a16="http://schemas.microsoft.com/office/drawing/2014/main" id="{E5C00B3F-62BE-8535-5239-46279DF1B7E6}"/>
              </a:ext>
              <a:ext uri="{C183D7F6-B498-43B3-948B-1728B52AA6E4}">
                <adec:decorative xmlns="" xmlns:adec="http://schemas.microsoft.com/office/drawing/2017/decorative" val="1"/>
              </a:ext>
            </a:extLst>
          </p:cNvPr>
          <p:cNvCxnSpPr>
            <a:cxnSpLocks/>
          </p:cNvCxnSpPr>
          <p:nvPr userDrawn="1"/>
        </p:nvCxnSpPr>
        <p:spPr>
          <a:xfrm>
            <a:off x="0" y="6052457"/>
            <a:ext cx="12192000" cy="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97530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ection break 3">
    <p:spTree>
      <p:nvGrpSpPr>
        <p:cNvPr id="1" name=""/>
        <p:cNvGrpSpPr/>
        <p:nvPr/>
      </p:nvGrpSpPr>
      <p:grpSpPr>
        <a:xfrm>
          <a:off x="0" y="0"/>
          <a:ext cx="0" cy="0"/>
          <a:chOff x="0" y="0"/>
          <a:chExt cx="0" cy="0"/>
        </a:xfrm>
      </p:grpSpPr>
      <p:sp>
        <p:nvSpPr>
          <p:cNvPr id="3" name="Title 1">
            <a:extLst>
              <a:ext uri="{FF2B5EF4-FFF2-40B4-BE49-F238E27FC236}">
                <a16:creationId xmlns="" xmlns:a16="http://schemas.microsoft.com/office/drawing/2014/main" id="{DB7AE2FB-B934-16AA-2537-04016B7F1AAB}"/>
              </a:ext>
            </a:extLst>
          </p:cNvPr>
          <p:cNvSpPr>
            <a:spLocks noGrp="1"/>
          </p:cNvSpPr>
          <p:nvPr>
            <p:ph type="ctrTitle" hasCustomPrompt="1"/>
          </p:nvPr>
        </p:nvSpPr>
        <p:spPr>
          <a:xfrm>
            <a:off x="422897" y="576263"/>
            <a:ext cx="5646541" cy="3304494"/>
          </a:xfrm>
        </p:spPr>
        <p:txBody>
          <a:bodyPr anchor="b" anchorCtr="0">
            <a:normAutofit/>
          </a:bodyPr>
          <a:lstStyle>
            <a:lvl1pPr>
              <a:defRPr sz="4400"/>
            </a:lvl1pPr>
          </a:lstStyle>
          <a:p>
            <a:pPr algn="l">
              <a:lnSpc>
                <a:spcPts val="5800"/>
              </a:lnSpc>
            </a:pPr>
            <a:r>
              <a:rPr lang="en-US" sz="4800" dirty="0"/>
              <a:t>Click to add title </a:t>
            </a:r>
          </a:p>
        </p:txBody>
      </p:sp>
      <p:sp>
        <p:nvSpPr>
          <p:cNvPr id="4" name="Text Placeholder 14">
            <a:extLst>
              <a:ext uri="{FF2B5EF4-FFF2-40B4-BE49-F238E27FC236}">
                <a16:creationId xmlns="" xmlns:a16="http://schemas.microsoft.com/office/drawing/2014/main" id="{B5241927-0828-2C0E-290E-E82A357BC83F}"/>
              </a:ext>
            </a:extLst>
          </p:cNvPr>
          <p:cNvSpPr>
            <a:spLocks noGrp="1"/>
          </p:cNvSpPr>
          <p:nvPr>
            <p:ph type="body" sz="quarter" idx="10" hasCustomPrompt="1"/>
          </p:nvPr>
        </p:nvSpPr>
        <p:spPr>
          <a:xfrm>
            <a:off x="422275" y="4148138"/>
            <a:ext cx="5673726" cy="1528762"/>
          </a:xfrm>
        </p:spPr>
        <p:txBody>
          <a:bodyPr/>
          <a:lstStyle>
            <a:lvl1pPr marL="0" indent="0">
              <a:buNone/>
              <a:defRPr/>
            </a:lvl1pPr>
          </a:lstStyle>
          <a:p>
            <a:pPr lvl="0"/>
            <a:r>
              <a:rPr lang="en-US" dirty="0"/>
              <a:t>Click to add subtitle</a:t>
            </a:r>
          </a:p>
        </p:txBody>
      </p:sp>
      <p:sp>
        <p:nvSpPr>
          <p:cNvPr id="2" name="Picture Placeholder 13">
            <a:extLst>
              <a:ext uri="{FF2B5EF4-FFF2-40B4-BE49-F238E27FC236}">
                <a16:creationId xmlns="" xmlns:a16="http://schemas.microsoft.com/office/drawing/2014/main" id="{6379D45C-F78A-E101-CD9D-C98EA6E6C569}"/>
              </a:ext>
            </a:extLst>
          </p:cNvPr>
          <p:cNvSpPr>
            <a:spLocks noGrp="1"/>
          </p:cNvSpPr>
          <p:nvPr>
            <p:ph type="pic" sz="quarter" idx="13"/>
          </p:nvPr>
        </p:nvSpPr>
        <p:spPr>
          <a:xfrm>
            <a:off x="6483095" y="-1"/>
            <a:ext cx="5013087" cy="6857998"/>
          </a:xfrm>
          <a:solidFill>
            <a:schemeClr val="accent3"/>
          </a:solidFill>
        </p:spPr>
        <p:txBody>
          <a:bodyPr>
            <a:normAutofit/>
          </a:bodyPr>
          <a:lstStyle>
            <a:lvl1pPr marL="0" indent="0" algn="ctr">
              <a:buNone/>
              <a:defRPr sz="1800"/>
            </a:lvl1pPr>
          </a:lstStyle>
          <a:p>
            <a:r>
              <a:rPr lang="en-US" dirty="0"/>
              <a:t>Click icon to add picture</a:t>
            </a:r>
          </a:p>
        </p:txBody>
      </p:sp>
      <p:sp>
        <p:nvSpPr>
          <p:cNvPr id="6" name="Rectangle 5">
            <a:extLst>
              <a:ext uri="{FF2B5EF4-FFF2-40B4-BE49-F238E27FC236}">
                <a16:creationId xmlns="" xmlns:a16="http://schemas.microsoft.com/office/drawing/2014/main" id="{EA4F6DF6-2D97-1E21-15A5-D0E9397E2F2A}"/>
              </a:ext>
              <a:ext uri="{C183D7F6-B498-43B3-948B-1728B52AA6E4}">
                <adec:decorative xmlns="" xmlns:adec="http://schemas.microsoft.com/office/drawing/2017/decorative" val="1"/>
              </a:ext>
            </a:extLst>
          </p:cNvPr>
          <p:cNvSpPr/>
          <p:nvPr userDrawn="1"/>
        </p:nvSpPr>
        <p:spPr>
          <a:xfrm rot="10800000">
            <a:off x="11504656" y="2020824"/>
            <a:ext cx="687343" cy="1896697"/>
          </a:xfrm>
          <a:prstGeom prst="rect">
            <a:avLst/>
          </a:prstGeom>
          <a:solidFill>
            <a:schemeClr val="accent3">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dirty="0">
              <a:ln>
                <a:noFill/>
              </a:ln>
              <a:solidFill>
                <a:srgbClr val="000000"/>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8365012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D8B6FBD3-8FFB-2E51-CAC4-CFB7B5AFBB37}"/>
              </a:ext>
              <a:ext uri="{C183D7F6-B498-43B3-948B-1728B52AA6E4}">
                <adec:decorative xmlns="" xmlns:adec="http://schemas.microsoft.com/office/drawing/2017/decorative" val="1"/>
              </a:ext>
            </a:extLst>
          </p:cNvPr>
          <p:cNvSpPr/>
          <p:nvPr userDrawn="1"/>
        </p:nvSpPr>
        <p:spPr>
          <a:xfrm rot="10800000">
            <a:off x="11491640" y="0"/>
            <a:ext cx="708823" cy="713232"/>
          </a:xfrm>
          <a:prstGeom prst="rect">
            <a:avLst/>
          </a:prstGeom>
          <a:solidFill>
            <a:schemeClr val="accent3">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dirty="0">
              <a:ln>
                <a:noFill/>
              </a:ln>
              <a:solidFill>
                <a:srgbClr val="000000"/>
              </a:solidFill>
              <a:effectLst/>
              <a:uFillTx/>
              <a:latin typeface="Helvetica Neue Medium"/>
              <a:ea typeface="Helvetica Neue Medium"/>
              <a:cs typeface="Helvetica Neue Medium"/>
              <a:sym typeface="Helvetica Neue Medium"/>
            </a:endParaRPr>
          </a:p>
        </p:txBody>
      </p:sp>
      <p:sp>
        <p:nvSpPr>
          <p:cNvPr id="2" name="Title 1">
            <a:extLst>
              <a:ext uri="{FF2B5EF4-FFF2-40B4-BE49-F238E27FC236}">
                <a16:creationId xmlns="" xmlns:a16="http://schemas.microsoft.com/office/drawing/2014/main" id="{472F9955-0460-4A20-8FC6-300595560010}"/>
              </a:ext>
            </a:extLst>
          </p:cNvPr>
          <p:cNvSpPr>
            <a:spLocks noGrp="1"/>
          </p:cNvSpPr>
          <p:nvPr>
            <p:ph type="title" hasCustomPrompt="1"/>
          </p:nvPr>
        </p:nvSpPr>
        <p:spPr>
          <a:xfrm>
            <a:off x="422178" y="365125"/>
            <a:ext cx="10660350" cy="1325563"/>
          </a:xfrm>
        </p:spPr>
        <p:txBody>
          <a:bodyPr>
            <a:normAutofit/>
          </a:bodyPr>
          <a:lstStyle>
            <a:lvl1pPr>
              <a:defRPr sz="4400"/>
            </a:lvl1pPr>
          </a:lstStyle>
          <a:p>
            <a:r>
              <a:rPr lang="en-US" dirty="0"/>
              <a:t>Click to add title</a:t>
            </a:r>
          </a:p>
        </p:txBody>
      </p:sp>
      <p:sp>
        <p:nvSpPr>
          <p:cNvPr id="4" name="Content Placeholder 3">
            <a:extLst>
              <a:ext uri="{FF2B5EF4-FFF2-40B4-BE49-F238E27FC236}">
                <a16:creationId xmlns="" xmlns:a16="http://schemas.microsoft.com/office/drawing/2014/main" id="{F9717496-E470-4CF6-884C-F07390A4688A}"/>
              </a:ext>
            </a:extLst>
          </p:cNvPr>
          <p:cNvSpPr>
            <a:spLocks noGrp="1"/>
          </p:cNvSpPr>
          <p:nvPr>
            <p:ph sz="half" idx="2" hasCustomPrompt="1"/>
          </p:nvPr>
        </p:nvSpPr>
        <p:spPr>
          <a:xfrm>
            <a:off x="422178" y="2198914"/>
            <a:ext cx="5157787" cy="3455925"/>
          </a:xfrm>
        </p:spPr>
        <p:txBody>
          <a:bodyPr>
            <a:normAutofit/>
          </a:bodyPr>
          <a:lstStyle>
            <a:lvl1pPr marL="0" indent="0">
              <a:spcBef>
                <a:spcPts val="1000"/>
              </a:spcBef>
              <a:buNone/>
              <a:defRPr sz="1800"/>
            </a:lvl1pPr>
            <a:lvl2pPr marL="228600">
              <a:spcBef>
                <a:spcPts val="1000"/>
              </a:spcBef>
              <a:defRPr sz="1800"/>
            </a:lvl2pPr>
            <a:lvl3pPr marL="685800">
              <a:spcBef>
                <a:spcPts val="1000"/>
              </a:spcBef>
              <a:defRPr sz="1800"/>
            </a:lvl3pPr>
            <a:lvl4pPr marL="1143000">
              <a:spcBef>
                <a:spcPts val="1000"/>
              </a:spcBef>
              <a:defRPr sz="1800"/>
            </a:lvl4pPr>
            <a:lvl5pPr marL="1600200">
              <a:spcBef>
                <a:spcPts val="1000"/>
              </a:spcBef>
              <a:defRPr sz="18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9">
            <a:extLst>
              <a:ext uri="{FF2B5EF4-FFF2-40B4-BE49-F238E27FC236}">
                <a16:creationId xmlns="" xmlns:a16="http://schemas.microsoft.com/office/drawing/2014/main" id="{7198C3F1-4E77-7888-CDB8-CF9406E4A2E0}"/>
              </a:ext>
            </a:extLst>
          </p:cNvPr>
          <p:cNvSpPr>
            <a:spLocks noGrp="1"/>
          </p:cNvSpPr>
          <p:nvPr>
            <p:ph type="dt" sz="half" idx="10"/>
          </p:nvPr>
        </p:nvSpPr>
        <p:spPr/>
        <p:txBody>
          <a:bodyPr/>
          <a:lstStyle/>
          <a:p>
            <a:r>
              <a:rPr lang="en-US"/>
              <a:t>20XX</a:t>
            </a:r>
            <a:endParaRPr lang="en-US" dirty="0"/>
          </a:p>
        </p:txBody>
      </p:sp>
      <p:sp>
        <p:nvSpPr>
          <p:cNvPr id="11" name="Footer Placeholder 10">
            <a:extLst>
              <a:ext uri="{FF2B5EF4-FFF2-40B4-BE49-F238E27FC236}">
                <a16:creationId xmlns="" xmlns:a16="http://schemas.microsoft.com/office/drawing/2014/main" id="{493561D3-90F6-AD82-BCFE-90F9427D867B}"/>
              </a:ext>
            </a:extLst>
          </p:cNvPr>
          <p:cNvSpPr>
            <a:spLocks noGrp="1"/>
          </p:cNvSpPr>
          <p:nvPr>
            <p:ph type="ftr" sz="quarter" idx="11"/>
          </p:nvPr>
        </p:nvSpPr>
        <p:spPr/>
        <p:txBody>
          <a:bodyPr/>
          <a:lstStyle/>
          <a:p>
            <a:r>
              <a:rPr lang="en-US" dirty="0"/>
              <a:t>Sample Footer Text</a:t>
            </a:r>
          </a:p>
        </p:txBody>
      </p:sp>
      <p:sp>
        <p:nvSpPr>
          <p:cNvPr id="12" name="Slide Number Placeholder 11">
            <a:extLst>
              <a:ext uri="{FF2B5EF4-FFF2-40B4-BE49-F238E27FC236}">
                <a16:creationId xmlns="" xmlns:a16="http://schemas.microsoft.com/office/drawing/2014/main" id="{932F9B33-3FA7-526F-7B45-342EB64A1CDB}"/>
              </a:ext>
            </a:extLst>
          </p:cNvPr>
          <p:cNvSpPr>
            <a:spLocks noGrp="1"/>
          </p:cNvSpPr>
          <p:nvPr>
            <p:ph type="sldNum" sz="quarter" idx="12"/>
          </p:nvPr>
        </p:nvSpPr>
        <p:spPr>
          <a:xfrm>
            <a:off x="11503152" y="0"/>
            <a:ext cx="685800" cy="685800"/>
          </a:xfrm>
        </p:spPr>
        <p:txBody>
          <a:bodyPr/>
          <a:lstStyle/>
          <a:p>
            <a:fld id="{3A4F6043-7A67-491B-98BC-F933DED7226D}" type="slidenum">
              <a:rPr lang="en-US" smtClean="0"/>
              <a:pPr/>
              <a:t>‹#›</a:t>
            </a:fld>
            <a:endParaRPr lang="en-US" dirty="0"/>
          </a:p>
        </p:txBody>
      </p:sp>
      <p:sp>
        <p:nvSpPr>
          <p:cNvPr id="3" name="Content Placeholder 3">
            <a:extLst>
              <a:ext uri="{FF2B5EF4-FFF2-40B4-BE49-F238E27FC236}">
                <a16:creationId xmlns="" xmlns:a16="http://schemas.microsoft.com/office/drawing/2014/main" id="{E620B83B-1673-865A-1958-873C4765EFA0}"/>
              </a:ext>
            </a:extLst>
          </p:cNvPr>
          <p:cNvSpPr>
            <a:spLocks noGrp="1"/>
          </p:cNvSpPr>
          <p:nvPr>
            <p:ph sz="half" idx="13" hasCustomPrompt="1"/>
          </p:nvPr>
        </p:nvSpPr>
        <p:spPr>
          <a:xfrm>
            <a:off x="5924741" y="2198913"/>
            <a:ext cx="5157787" cy="3455925"/>
          </a:xfrm>
        </p:spPr>
        <p:txBody>
          <a:bodyPr>
            <a:normAutofit/>
          </a:bodyPr>
          <a:lstStyle>
            <a:lvl1pPr marL="0" indent="0">
              <a:spcBef>
                <a:spcPts val="1000"/>
              </a:spcBef>
              <a:buNone/>
              <a:defRPr sz="1800"/>
            </a:lvl1pPr>
            <a:lvl2pPr marL="228600">
              <a:spcBef>
                <a:spcPts val="1000"/>
              </a:spcBef>
              <a:defRPr sz="1800"/>
            </a:lvl2pPr>
            <a:lvl3pPr marL="685800">
              <a:spcBef>
                <a:spcPts val="1000"/>
              </a:spcBef>
              <a:defRPr sz="1800"/>
            </a:lvl3pPr>
            <a:lvl4pPr marL="1143000">
              <a:spcBef>
                <a:spcPts val="1000"/>
              </a:spcBef>
              <a:defRPr sz="1800"/>
            </a:lvl4pPr>
            <a:lvl5pPr marL="1600200">
              <a:spcBef>
                <a:spcPts val="1000"/>
              </a:spcBef>
              <a:defRPr sz="18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244298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and two Content 2 with subtitles">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72F9955-0460-4A20-8FC6-300595560010}"/>
              </a:ext>
            </a:extLst>
          </p:cNvPr>
          <p:cNvSpPr>
            <a:spLocks noGrp="1"/>
          </p:cNvSpPr>
          <p:nvPr>
            <p:ph type="title" hasCustomPrompt="1"/>
          </p:nvPr>
        </p:nvSpPr>
        <p:spPr>
          <a:xfrm>
            <a:off x="420624" y="365125"/>
            <a:ext cx="10654936" cy="1325563"/>
          </a:xfrm>
        </p:spPr>
        <p:txBody>
          <a:bodyPr>
            <a:normAutofit/>
          </a:bodyPr>
          <a:lstStyle>
            <a:lvl1pPr>
              <a:defRPr sz="4400"/>
            </a:lvl1pPr>
          </a:lstStyle>
          <a:p>
            <a:r>
              <a:rPr lang="en-US" sz="4400" dirty="0"/>
              <a:t>Click to add title </a:t>
            </a:r>
            <a:endParaRPr lang="en-US" dirty="0"/>
          </a:p>
        </p:txBody>
      </p:sp>
      <p:sp>
        <p:nvSpPr>
          <p:cNvPr id="6" name="Content Placeholder 5">
            <a:extLst>
              <a:ext uri="{FF2B5EF4-FFF2-40B4-BE49-F238E27FC236}">
                <a16:creationId xmlns="" xmlns:a16="http://schemas.microsoft.com/office/drawing/2014/main" id="{93F255FA-A04D-49F2-8DB4-3CC082D0DBC8}"/>
              </a:ext>
            </a:extLst>
          </p:cNvPr>
          <p:cNvSpPr>
            <a:spLocks noGrp="1"/>
          </p:cNvSpPr>
          <p:nvPr>
            <p:ph sz="quarter" idx="4" hasCustomPrompt="1"/>
          </p:nvPr>
        </p:nvSpPr>
        <p:spPr>
          <a:xfrm>
            <a:off x="7105342" y="2198914"/>
            <a:ext cx="3970218" cy="3445987"/>
          </a:xfrm>
        </p:spPr>
        <p:txBody>
          <a:bodyPr>
            <a:normAutofit/>
          </a:bodyPr>
          <a:lstStyle>
            <a:lvl1pPr>
              <a:defRPr sz="1800"/>
            </a:lvl1pPr>
            <a:lvl2pPr>
              <a:defRPr sz="1800"/>
            </a:lvl2pPr>
            <a:lvl3pPr>
              <a:defRPr sz="1400"/>
            </a:lvl3pPr>
            <a:lvl4pPr>
              <a:defRPr sz="1200"/>
            </a:lvl4pPr>
            <a:lvl5pPr>
              <a:defRPr sz="11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5">
            <a:extLst>
              <a:ext uri="{FF2B5EF4-FFF2-40B4-BE49-F238E27FC236}">
                <a16:creationId xmlns="" xmlns:a16="http://schemas.microsoft.com/office/drawing/2014/main" id="{B845EA08-ECD8-E8B5-40BF-E899F315098D}"/>
              </a:ext>
            </a:extLst>
          </p:cNvPr>
          <p:cNvSpPr>
            <a:spLocks noGrp="1"/>
          </p:cNvSpPr>
          <p:nvPr>
            <p:ph type="sldNum" sz="quarter" idx="14"/>
          </p:nvPr>
        </p:nvSpPr>
        <p:spPr>
          <a:xfrm>
            <a:off x="11503152" y="0"/>
            <a:ext cx="685800" cy="685800"/>
          </a:xfrm>
          <a:prstGeom prst="rect">
            <a:avLst/>
          </a:prstGeom>
        </p:spPr>
        <p:txBody>
          <a:bodyPr vert="horz" lIns="91440" tIns="45720" rIns="91440" bIns="45720" rtlCol="0" anchor="ctr"/>
          <a:lstStyle>
            <a:lvl1pPr algn="ctr">
              <a:defRPr sz="1200">
                <a:solidFill>
                  <a:schemeClr val="tx2"/>
                </a:solidFill>
              </a:defRPr>
            </a:lvl1pPr>
          </a:lstStyle>
          <a:p>
            <a:fld id="{3A4F6043-7A67-491B-98BC-F933DED7226D}" type="slidenum">
              <a:rPr lang="en-US" smtClean="0"/>
              <a:pPr/>
              <a:t>‹#›</a:t>
            </a:fld>
            <a:endParaRPr lang="en-US" dirty="0"/>
          </a:p>
        </p:txBody>
      </p:sp>
      <p:sp>
        <p:nvSpPr>
          <p:cNvPr id="12" name="Rectangle 11">
            <a:extLst>
              <a:ext uri="{FF2B5EF4-FFF2-40B4-BE49-F238E27FC236}">
                <a16:creationId xmlns="" xmlns:a16="http://schemas.microsoft.com/office/drawing/2014/main" id="{100C4E27-95CA-78A5-BD7A-6109D75C8AE0}"/>
              </a:ext>
              <a:ext uri="{C183D7F6-B498-43B3-948B-1728B52AA6E4}">
                <adec:decorative xmlns="" xmlns:adec="http://schemas.microsoft.com/office/drawing/2017/decorative" val="1"/>
              </a:ext>
            </a:extLst>
          </p:cNvPr>
          <p:cNvSpPr/>
          <p:nvPr userDrawn="1"/>
        </p:nvSpPr>
        <p:spPr>
          <a:xfrm rot="10800000">
            <a:off x="11504656" y="2020824"/>
            <a:ext cx="687343" cy="1896697"/>
          </a:xfrm>
          <a:prstGeom prst="rect">
            <a:avLst/>
          </a:prstGeom>
          <a:solidFill>
            <a:schemeClr val="accent3">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dirty="0">
              <a:ln>
                <a:noFill/>
              </a:ln>
              <a:solidFill>
                <a:srgbClr val="000000"/>
              </a:solidFill>
              <a:effectLst/>
              <a:uFillTx/>
              <a:latin typeface="Helvetica Neue Medium"/>
              <a:ea typeface="Helvetica Neue Medium"/>
              <a:cs typeface="Helvetica Neue Medium"/>
              <a:sym typeface="Helvetica Neue Medium"/>
            </a:endParaRPr>
          </a:p>
        </p:txBody>
      </p:sp>
      <p:sp>
        <p:nvSpPr>
          <p:cNvPr id="3" name="Content Placeholder 3">
            <a:extLst>
              <a:ext uri="{FF2B5EF4-FFF2-40B4-BE49-F238E27FC236}">
                <a16:creationId xmlns="" xmlns:a16="http://schemas.microsoft.com/office/drawing/2014/main" id="{8AE4F7BC-B724-2456-4104-1C5E254EEF37}"/>
              </a:ext>
            </a:extLst>
          </p:cNvPr>
          <p:cNvSpPr>
            <a:spLocks noGrp="1"/>
          </p:cNvSpPr>
          <p:nvPr>
            <p:ph sz="half" idx="15" hasCustomPrompt="1"/>
          </p:nvPr>
        </p:nvSpPr>
        <p:spPr>
          <a:xfrm>
            <a:off x="422178" y="2198914"/>
            <a:ext cx="6487908" cy="3455925"/>
          </a:xfrm>
        </p:spPr>
        <p:txBody>
          <a:bodyPr>
            <a:normAutofit/>
          </a:bodyPr>
          <a:lstStyle>
            <a:lvl1pPr marL="0" indent="0">
              <a:spcBef>
                <a:spcPts val="1000"/>
              </a:spcBef>
              <a:buNone/>
              <a:defRPr sz="1800"/>
            </a:lvl1pPr>
            <a:lvl2pPr marL="228600">
              <a:spcBef>
                <a:spcPts val="1000"/>
              </a:spcBef>
              <a:defRPr sz="1800"/>
            </a:lvl2pPr>
            <a:lvl3pPr marL="685800">
              <a:spcBef>
                <a:spcPts val="1000"/>
              </a:spcBef>
              <a:defRPr sz="1800"/>
            </a:lvl3pPr>
            <a:lvl4pPr marL="1143000">
              <a:spcBef>
                <a:spcPts val="1000"/>
              </a:spcBef>
              <a:defRPr sz="1800"/>
            </a:lvl4pPr>
            <a:lvl5pPr marL="1600200">
              <a:spcBef>
                <a:spcPts val="1000"/>
              </a:spcBef>
              <a:defRPr sz="18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26218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2914413-82C1-4EBC-8C6B-BC5F842D13A2}"/>
              </a:ext>
            </a:extLst>
          </p:cNvPr>
          <p:cNvSpPr>
            <a:spLocks noGrp="1"/>
          </p:cNvSpPr>
          <p:nvPr>
            <p:ph type="title"/>
          </p:nvPr>
        </p:nvSpPr>
        <p:spPr/>
        <p:txBody>
          <a:bodyPr>
            <a:normAutofit/>
          </a:bodyPr>
          <a:lstStyle>
            <a:lvl1pPr>
              <a:lnSpc>
                <a:spcPct val="90000"/>
              </a:lnSpc>
              <a:defRPr sz="5200"/>
            </a:lvl1pPr>
          </a:lstStyle>
          <a:p>
            <a:r>
              <a:rPr lang="en-US"/>
              <a:t>Click to edit Master title style</a:t>
            </a:r>
            <a:endParaRPr lang="en-US" dirty="0"/>
          </a:p>
        </p:txBody>
      </p:sp>
      <p:sp>
        <p:nvSpPr>
          <p:cNvPr id="3" name="Content Placeholder 2">
            <a:extLst>
              <a:ext uri="{FF2B5EF4-FFF2-40B4-BE49-F238E27FC236}">
                <a16:creationId xmlns="" xmlns:a16="http://schemas.microsoft.com/office/drawing/2014/main" id="{328F029A-192E-4A44-ACC7-6C5212C77736}"/>
              </a:ext>
            </a:extLst>
          </p:cNvPr>
          <p:cNvSpPr>
            <a:spLocks noGrp="1"/>
          </p:cNvSpPr>
          <p:nvPr>
            <p:ph idx="1"/>
          </p:nvPr>
        </p:nvSpPr>
        <p:spPr>
          <a:xfrm>
            <a:off x="420624" y="1825625"/>
            <a:ext cx="10515600" cy="4206383"/>
          </a:xfrm>
        </p:spPr>
        <p:txBody>
          <a:bodyPr/>
          <a:lstStyle>
            <a:lvl1pPr>
              <a:defRPr sz="2400"/>
            </a:lvl1pPr>
            <a:lvl2pPr>
              <a:defRPr sz="22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Date Placeholder 10">
            <a:extLst>
              <a:ext uri="{FF2B5EF4-FFF2-40B4-BE49-F238E27FC236}">
                <a16:creationId xmlns="" xmlns:a16="http://schemas.microsoft.com/office/drawing/2014/main" id="{A25CBB87-BE9B-82CE-8A24-F21EEA0366C3}"/>
              </a:ext>
            </a:extLst>
          </p:cNvPr>
          <p:cNvSpPr>
            <a:spLocks noGrp="1"/>
          </p:cNvSpPr>
          <p:nvPr>
            <p:ph type="dt" sz="half" idx="10"/>
          </p:nvPr>
        </p:nvSpPr>
        <p:spPr/>
        <p:txBody>
          <a:bodyPr/>
          <a:lstStyle/>
          <a:p>
            <a:r>
              <a:rPr lang="en-US"/>
              <a:t>20XX</a:t>
            </a:r>
            <a:endParaRPr lang="en-US" dirty="0"/>
          </a:p>
        </p:txBody>
      </p:sp>
      <p:sp>
        <p:nvSpPr>
          <p:cNvPr id="12" name="Footer Placeholder 11">
            <a:extLst>
              <a:ext uri="{FF2B5EF4-FFF2-40B4-BE49-F238E27FC236}">
                <a16:creationId xmlns="" xmlns:a16="http://schemas.microsoft.com/office/drawing/2014/main" id="{B2131628-C033-9728-C4CF-90CDBCB89F7F}"/>
              </a:ext>
            </a:extLst>
          </p:cNvPr>
          <p:cNvSpPr>
            <a:spLocks noGrp="1"/>
          </p:cNvSpPr>
          <p:nvPr>
            <p:ph type="ftr" sz="quarter" idx="11"/>
          </p:nvPr>
        </p:nvSpPr>
        <p:spPr/>
        <p:txBody>
          <a:bodyPr/>
          <a:lstStyle/>
          <a:p>
            <a:r>
              <a:rPr lang="en-US"/>
              <a:t>Sample Footer Text</a:t>
            </a:r>
            <a:endParaRPr lang="en-US" dirty="0"/>
          </a:p>
        </p:txBody>
      </p:sp>
      <p:sp>
        <p:nvSpPr>
          <p:cNvPr id="13" name="Slide Number Placeholder 12">
            <a:extLst>
              <a:ext uri="{FF2B5EF4-FFF2-40B4-BE49-F238E27FC236}">
                <a16:creationId xmlns="" xmlns:a16="http://schemas.microsoft.com/office/drawing/2014/main" id="{B67216CA-9A26-BBE7-68A3-9237D22CDFC8}"/>
              </a:ext>
            </a:extLst>
          </p:cNvPr>
          <p:cNvSpPr>
            <a:spLocks noGrp="1"/>
          </p:cNvSpPr>
          <p:nvPr>
            <p:ph type="sldNum" sz="quarter" idx="12"/>
          </p:nvPr>
        </p:nvSpPr>
        <p:spPr/>
        <p:txBody>
          <a:bodyPr/>
          <a:lstStyle/>
          <a:p>
            <a:fld id="{3A4F6043-7A67-491B-98BC-F933DED7226D}" type="slidenum">
              <a:rPr lang="en-US" smtClean="0"/>
              <a:pPr/>
              <a:t>‹#›</a:t>
            </a:fld>
            <a:endParaRPr lang="en-US" dirty="0"/>
          </a:p>
        </p:txBody>
      </p:sp>
    </p:spTree>
    <p:extLst>
      <p:ext uri="{BB962C8B-B14F-4D97-AF65-F5344CB8AC3E}">
        <p14:creationId xmlns:p14="http://schemas.microsoft.com/office/powerpoint/2010/main" val="3068142489"/>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Content and Tabl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4CAF4BC-D1E9-40F0-A26B-9EA9B6B69755}"/>
              </a:ext>
            </a:extLst>
          </p:cNvPr>
          <p:cNvSpPr>
            <a:spLocks noGrp="1"/>
          </p:cNvSpPr>
          <p:nvPr>
            <p:ph type="title" hasCustomPrompt="1"/>
          </p:nvPr>
        </p:nvSpPr>
        <p:spPr>
          <a:xfrm>
            <a:off x="420623" y="365760"/>
            <a:ext cx="11067089" cy="1325880"/>
          </a:xfrm>
        </p:spPr>
        <p:txBody>
          <a:bodyPr anchor="ctr">
            <a:normAutofit/>
          </a:bodyPr>
          <a:lstStyle>
            <a:lvl1pPr>
              <a:lnSpc>
                <a:spcPts val="2800"/>
              </a:lnSpc>
              <a:spcBef>
                <a:spcPts val="1000"/>
              </a:spcBef>
              <a:defRPr sz="4400" b="0" i="0"/>
            </a:lvl1pPr>
          </a:lstStyle>
          <a:p>
            <a:r>
              <a:rPr lang="en-US" sz="4400" dirty="0"/>
              <a:t>Click to add title </a:t>
            </a:r>
            <a:endParaRPr lang="en-US" dirty="0"/>
          </a:p>
        </p:txBody>
      </p:sp>
      <p:sp>
        <p:nvSpPr>
          <p:cNvPr id="14" name="Rectangle 13">
            <a:extLst>
              <a:ext uri="{FF2B5EF4-FFF2-40B4-BE49-F238E27FC236}">
                <a16:creationId xmlns="" xmlns:a16="http://schemas.microsoft.com/office/drawing/2014/main" id="{CA6BF945-F985-4A89-9868-A82E90E1054D}"/>
              </a:ext>
              <a:ext uri="{C183D7F6-B498-43B3-948B-1728B52AA6E4}">
                <adec:decorative xmlns="" xmlns:adec="http://schemas.microsoft.com/office/drawing/2017/decorative" val="1"/>
              </a:ext>
            </a:extLst>
          </p:cNvPr>
          <p:cNvSpPr/>
          <p:nvPr userDrawn="1"/>
        </p:nvSpPr>
        <p:spPr>
          <a:xfrm rot="10800000">
            <a:off x="11504656" y="2020824"/>
            <a:ext cx="687343" cy="1896697"/>
          </a:xfrm>
          <a:prstGeom prst="rect">
            <a:avLst/>
          </a:prstGeom>
          <a:solidFill>
            <a:schemeClr val="accent3">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dirty="0">
              <a:ln>
                <a:noFill/>
              </a:ln>
              <a:solidFill>
                <a:srgbClr val="000000"/>
              </a:solidFill>
              <a:effectLst/>
              <a:uFillTx/>
              <a:latin typeface="Helvetica Neue Medium"/>
              <a:ea typeface="Helvetica Neue Medium"/>
              <a:cs typeface="Helvetica Neue Medium"/>
              <a:sym typeface="Helvetica Neue Medium"/>
            </a:endParaRPr>
          </a:p>
        </p:txBody>
      </p:sp>
      <p:sp>
        <p:nvSpPr>
          <p:cNvPr id="8" name="Text Placeholder 7">
            <a:extLst>
              <a:ext uri="{FF2B5EF4-FFF2-40B4-BE49-F238E27FC236}">
                <a16:creationId xmlns="" xmlns:a16="http://schemas.microsoft.com/office/drawing/2014/main" id="{8A7B33CF-0773-56F3-9F3B-1619AA66673B}"/>
              </a:ext>
            </a:extLst>
          </p:cNvPr>
          <p:cNvSpPr>
            <a:spLocks noGrp="1"/>
          </p:cNvSpPr>
          <p:nvPr>
            <p:ph type="body" sz="quarter" idx="11" hasCustomPrompt="1"/>
          </p:nvPr>
        </p:nvSpPr>
        <p:spPr>
          <a:xfrm>
            <a:off x="420624" y="2189377"/>
            <a:ext cx="3568990" cy="3517679"/>
          </a:xfrm>
        </p:spPr>
        <p:txBody>
          <a:bodyPr tIns="0" bIns="0">
            <a:normAutofit/>
          </a:bodyPr>
          <a:lstStyle>
            <a:lvl1pPr>
              <a:defRPr sz="1800"/>
            </a:lvl1pPr>
            <a:lvl2pPr>
              <a:defRPr sz="1800"/>
            </a:lvl2pPr>
            <a:lvl3pPr>
              <a:defRPr sz="1800"/>
            </a:lvl3pPr>
            <a:lvl4pPr>
              <a:defRPr sz="1800"/>
            </a:lvl4pPr>
            <a:lvl5pPr>
              <a:defRPr sz="18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able Placeholder 3">
            <a:extLst>
              <a:ext uri="{FF2B5EF4-FFF2-40B4-BE49-F238E27FC236}">
                <a16:creationId xmlns="" xmlns:a16="http://schemas.microsoft.com/office/drawing/2014/main" id="{EB4A43A1-5A81-D0D1-BD71-0485EDDD4CC8}"/>
              </a:ext>
            </a:extLst>
          </p:cNvPr>
          <p:cNvSpPr>
            <a:spLocks noGrp="1"/>
          </p:cNvSpPr>
          <p:nvPr>
            <p:ph type="tbl" sz="quarter" idx="10"/>
          </p:nvPr>
        </p:nvSpPr>
        <p:spPr>
          <a:xfrm>
            <a:off x="4501469" y="2189377"/>
            <a:ext cx="6565769" cy="3517686"/>
          </a:xfrm>
        </p:spPr>
        <p:txBody>
          <a:bodyPr/>
          <a:lstStyle>
            <a:lvl1pPr>
              <a:defRPr/>
            </a:lvl1pPr>
          </a:lstStyle>
          <a:p>
            <a:r>
              <a:rPr lang="en-US" dirty="0"/>
              <a:t>Click icon to add table</a:t>
            </a:r>
          </a:p>
        </p:txBody>
      </p:sp>
      <p:sp>
        <p:nvSpPr>
          <p:cNvPr id="7" name="Slide Number Placeholder 5">
            <a:extLst>
              <a:ext uri="{FF2B5EF4-FFF2-40B4-BE49-F238E27FC236}">
                <a16:creationId xmlns="" xmlns:a16="http://schemas.microsoft.com/office/drawing/2014/main" id="{E6A39699-E09B-80CC-75A3-1A20865ABB68}"/>
              </a:ext>
            </a:extLst>
          </p:cNvPr>
          <p:cNvSpPr>
            <a:spLocks noGrp="1"/>
          </p:cNvSpPr>
          <p:nvPr>
            <p:ph type="sldNum" sz="quarter" idx="4"/>
          </p:nvPr>
        </p:nvSpPr>
        <p:spPr>
          <a:xfrm>
            <a:off x="11503152" y="0"/>
            <a:ext cx="685800" cy="685800"/>
          </a:xfrm>
          <a:prstGeom prst="rect">
            <a:avLst/>
          </a:prstGeom>
        </p:spPr>
        <p:txBody>
          <a:bodyPr vert="horz" lIns="91440" tIns="45720" rIns="91440" bIns="45720" rtlCol="0" anchor="ctr"/>
          <a:lstStyle>
            <a:lvl1pPr algn="ctr">
              <a:defRPr sz="1200">
                <a:solidFill>
                  <a:schemeClr val="tx2"/>
                </a:solidFill>
              </a:defRPr>
            </a:lvl1pPr>
          </a:lstStyle>
          <a:p>
            <a:fld id="{3A4F6043-7A67-491B-98BC-F933DED7226D}" type="slidenum">
              <a:rPr lang="en-US" smtClean="0"/>
              <a:pPr/>
              <a:t>‹#›</a:t>
            </a:fld>
            <a:endParaRPr lang="en-US" dirty="0"/>
          </a:p>
        </p:txBody>
      </p:sp>
    </p:spTree>
    <p:extLst>
      <p:ext uri="{BB962C8B-B14F-4D97-AF65-F5344CB8AC3E}">
        <p14:creationId xmlns:p14="http://schemas.microsoft.com/office/powerpoint/2010/main" val="34490470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and two Content 4">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72F9955-0460-4A20-8FC6-300595560010}"/>
              </a:ext>
            </a:extLst>
          </p:cNvPr>
          <p:cNvSpPr>
            <a:spLocks noGrp="1"/>
          </p:cNvSpPr>
          <p:nvPr>
            <p:ph type="title" hasCustomPrompt="1"/>
          </p:nvPr>
        </p:nvSpPr>
        <p:spPr>
          <a:xfrm>
            <a:off x="420624" y="365125"/>
            <a:ext cx="10654936" cy="1325563"/>
          </a:xfrm>
        </p:spPr>
        <p:txBody>
          <a:bodyPr>
            <a:normAutofit/>
          </a:bodyPr>
          <a:lstStyle>
            <a:lvl1pPr>
              <a:defRPr sz="4400"/>
            </a:lvl1pPr>
          </a:lstStyle>
          <a:p>
            <a:r>
              <a:rPr lang="en-US" sz="4400" dirty="0"/>
              <a:t>Click to add title </a:t>
            </a:r>
            <a:endParaRPr lang="en-US" dirty="0"/>
          </a:p>
        </p:txBody>
      </p:sp>
      <p:sp>
        <p:nvSpPr>
          <p:cNvPr id="6" name="Content Placeholder 5">
            <a:extLst>
              <a:ext uri="{FF2B5EF4-FFF2-40B4-BE49-F238E27FC236}">
                <a16:creationId xmlns="" xmlns:a16="http://schemas.microsoft.com/office/drawing/2014/main" id="{93F255FA-A04D-49F2-8DB4-3CC082D0DBC8}"/>
              </a:ext>
            </a:extLst>
          </p:cNvPr>
          <p:cNvSpPr>
            <a:spLocks noGrp="1"/>
          </p:cNvSpPr>
          <p:nvPr>
            <p:ph sz="quarter" idx="4" hasCustomPrompt="1"/>
          </p:nvPr>
        </p:nvSpPr>
        <p:spPr>
          <a:xfrm>
            <a:off x="413657" y="2198914"/>
            <a:ext cx="3970218" cy="3445987"/>
          </a:xfrm>
        </p:spPr>
        <p:txBody>
          <a:bodyPr>
            <a:normAutofit/>
          </a:bodyPr>
          <a:lstStyle>
            <a:lvl1pPr>
              <a:defRPr sz="1800"/>
            </a:lvl1pPr>
            <a:lvl2pPr>
              <a:defRPr sz="1800"/>
            </a:lvl2pPr>
            <a:lvl3pPr>
              <a:defRPr sz="1400"/>
            </a:lvl3pPr>
            <a:lvl4pPr>
              <a:defRPr sz="1200"/>
            </a:lvl4pPr>
            <a:lvl5pPr>
              <a:defRPr sz="11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 xmlns:a16="http://schemas.microsoft.com/office/drawing/2014/main" id="{F9717496-E470-4CF6-884C-F07390A4688A}"/>
              </a:ext>
            </a:extLst>
          </p:cNvPr>
          <p:cNvSpPr>
            <a:spLocks noGrp="1"/>
          </p:cNvSpPr>
          <p:nvPr>
            <p:ph sz="half" idx="2" hasCustomPrompt="1"/>
          </p:nvPr>
        </p:nvSpPr>
        <p:spPr>
          <a:xfrm>
            <a:off x="4921213" y="2198914"/>
            <a:ext cx="6154347" cy="3445987"/>
          </a:xfrm>
        </p:spPr>
        <p:txBody>
          <a:bodyPr>
            <a:normAutofit/>
          </a:bodyPr>
          <a:lstStyle>
            <a:lvl1pPr marL="0" indent="0">
              <a:buNone/>
              <a:defRPr sz="1800"/>
            </a:lvl1pPr>
            <a:lvl2pPr>
              <a:defRPr sz="1800"/>
            </a:lvl2pPr>
            <a:lvl3pPr>
              <a:defRPr sz="1400"/>
            </a:lvl3pPr>
            <a:lvl4pPr>
              <a:defRPr sz="1200"/>
            </a:lvl4pPr>
            <a:lvl5pPr>
              <a:defRPr sz="11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Rectangle 10">
            <a:extLst>
              <a:ext uri="{FF2B5EF4-FFF2-40B4-BE49-F238E27FC236}">
                <a16:creationId xmlns="" xmlns:a16="http://schemas.microsoft.com/office/drawing/2014/main" id="{A53A46AB-E26C-4F66-A0B8-4CDBD5F4011C}"/>
              </a:ext>
              <a:ext uri="{C183D7F6-B498-43B3-948B-1728B52AA6E4}">
                <adec:decorative xmlns="" xmlns:adec="http://schemas.microsoft.com/office/drawing/2017/decorative" val="1"/>
              </a:ext>
            </a:extLst>
          </p:cNvPr>
          <p:cNvSpPr/>
          <p:nvPr userDrawn="1"/>
        </p:nvSpPr>
        <p:spPr>
          <a:xfrm rot="10800000">
            <a:off x="11494040" y="4282928"/>
            <a:ext cx="699477" cy="1898809"/>
          </a:xfrm>
          <a:prstGeom prst="rect">
            <a:avLst/>
          </a:prstGeom>
          <a:solidFill>
            <a:schemeClr val="accent3">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dirty="0">
              <a:ln>
                <a:noFill/>
              </a:ln>
              <a:solidFill>
                <a:srgbClr val="000000"/>
              </a:solidFill>
              <a:effectLst/>
              <a:uFillTx/>
              <a:latin typeface="Helvetica Neue Medium"/>
              <a:ea typeface="Helvetica Neue Medium"/>
              <a:cs typeface="Helvetica Neue Medium"/>
              <a:sym typeface="Helvetica Neue Medium"/>
            </a:endParaRPr>
          </a:p>
        </p:txBody>
      </p:sp>
      <p:sp>
        <p:nvSpPr>
          <p:cNvPr id="10" name="Slide Number Placeholder 5">
            <a:extLst>
              <a:ext uri="{FF2B5EF4-FFF2-40B4-BE49-F238E27FC236}">
                <a16:creationId xmlns="" xmlns:a16="http://schemas.microsoft.com/office/drawing/2014/main" id="{B845EA08-ECD8-E8B5-40BF-E899F315098D}"/>
              </a:ext>
            </a:extLst>
          </p:cNvPr>
          <p:cNvSpPr>
            <a:spLocks noGrp="1"/>
          </p:cNvSpPr>
          <p:nvPr>
            <p:ph type="sldNum" sz="quarter" idx="14"/>
          </p:nvPr>
        </p:nvSpPr>
        <p:spPr>
          <a:xfrm>
            <a:off x="11503152" y="0"/>
            <a:ext cx="685800" cy="685800"/>
          </a:xfrm>
          <a:prstGeom prst="rect">
            <a:avLst/>
          </a:prstGeom>
        </p:spPr>
        <p:txBody>
          <a:bodyPr vert="horz" lIns="91440" tIns="45720" rIns="91440" bIns="45720" rtlCol="0" anchor="ctr"/>
          <a:lstStyle>
            <a:lvl1pPr algn="ctr">
              <a:defRPr sz="1200">
                <a:solidFill>
                  <a:schemeClr val="tx2"/>
                </a:solidFill>
              </a:defRPr>
            </a:lvl1pPr>
          </a:lstStyle>
          <a:p>
            <a:fld id="{3A4F6043-7A67-491B-98BC-F933DED7226D}" type="slidenum">
              <a:rPr lang="en-US" smtClean="0"/>
              <a:pPr/>
              <a:t>‹#›</a:t>
            </a:fld>
            <a:endParaRPr lang="en-US" dirty="0"/>
          </a:p>
        </p:txBody>
      </p:sp>
    </p:spTree>
    <p:extLst>
      <p:ext uri="{BB962C8B-B14F-4D97-AF65-F5344CB8AC3E}">
        <p14:creationId xmlns:p14="http://schemas.microsoft.com/office/powerpoint/2010/main" val="26158341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losing">
    <p:spTree>
      <p:nvGrpSpPr>
        <p:cNvPr id="1" name=""/>
        <p:cNvGrpSpPr/>
        <p:nvPr/>
      </p:nvGrpSpPr>
      <p:grpSpPr>
        <a:xfrm>
          <a:off x="0" y="0"/>
          <a:ext cx="0" cy="0"/>
          <a:chOff x="0" y="0"/>
          <a:chExt cx="0" cy="0"/>
        </a:xfrm>
      </p:grpSpPr>
      <p:sp>
        <p:nvSpPr>
          <p:cNvPr id="7" name="Title 1">
            <a:extLst>
              <a:ext uri="{FF2B5EF4-FFF2-40B4-BE49-F238E27FC236}">
                <a16:creationId xmlns="" xmlns:a16="http://schemas.microsoft.com/office/drawing/2014/main" id="{79BDEB7A-D103-487A-8C1B-9145FB24B663}"/>
              </a:ext>
            </a:extLst>
          </p:cNvPr>
          <p:cNvSpPr>
            <a:spLocks noGrp="1"/>
          </p:cNvSpPr>
          <p:nvPr>
            <p:ph type="title" hasCustomPrompt="1"/>
          </p:nvPr>
        </p:nvSpPr>
        <p:spPr>
          <a:xfrm>
            <a:off x="422897" y="539496"/>
            <a:ext cx="5228393" cy="2697190"/>
          </a:xfrm>
        </p:spPr>
        <p:txBody>
          <a:bodyPr anchor="b">
            <a:normAutofit/>
          </a:bodyPr>
          <a:lstStyle>
            <a:lvl1pPr>
              <a:defRPr sz="4400"/>
            </a:lvl1pPr>
          </a:lstStyle>
          <a:p>
            <a:r>
              <a:rPr lang="en-US" sz="4800" dirty="0"/>
              <a:t>Click to add title </a:t>
            </a:r>
          </a:p>
        </p:txBody>
      </p:sp>
      <p:sp>
        <p:nvSpPr>
          <p:cNvPr id="8" name="Content Placeholder 2">
            <a:extLst>
              <a:ext uri="{FF2B5EF4-FFF2-40B4-BE49-F238E27FC236}">
                <a16:creationId xmlns="" xmlns:a16="http://schemas.microsoft.com/office/drawing/2014/main" id="{F3017A3E-25F7-41D5-AABB-24D0E2673A63}"/>
              </a:ext>
            </a:extLst>
          </p:cNvPr>
          <p:cNvSpPr>
            <a:spLocks noGrp="1"/>
          </p:cNvSpPr>
          <p:nvPr>
            <p:ph idx="1" hasCustomPrompt="1"/>
          </p:nvPr>
        </p:nvSpPr>
        <p:spPr>
          <a:xfrm>
            <a:off x="422897" y="3354749"/>
            <a:ext cx="5228392" cy="2582470"/>
          </a:xfrm>
        </p:spPr>
        <p:txBody>
          <a:bodyPr>
            <a:noAutofit/>
          </a:bodyPr>
          <a:lstStyle>
            <a:lvl1pPr marL="0" indent="0">
              <a:buNone/>
              <a:defRPr sz="1800"/>
            </a:lvl1pPr>
            <a:lvl2pPr>
              <a:defRPr sz="1800"/>
            </a:lvl2pPr>
            <a:lvl3pPr>
              <a:defRPr sz="1800"/>
            </a:lvl3pPr>
            <a:lvl4pPr>
              <a:defRPr sz="1800"/>
            </a:lvl4pPr>
            <a:lvl5pPr>
              <a:defRPr sz="18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2" name="Straight Connector 11">
            <a:extLst>
              <a:ext uri="{FF2B5EF4-FFF2-40B4-BE49-F238E27FC236}">
                <a16:creationId xmlns="" xmlns:a16="http://schemas.microsoft.com/office/drawing/2014/main" id="{505C0C26-4C66-47DC-B079-5B94C22F15BD}"/>
              </a:ext>
              <a:ext uri="{C183D7F6-B498-43B3-948B-1728B52AA6E4}">
                <adec:decorative xmlns="" xmlns:adec="http://schemas.microsoft.com/office/drawing/2017/decorative" val="1"/>
              </a:ext>
            </a:extLst>
          </p:cNvPr>
          <p:cNvCxnSpPr>
            <a:cxnSpLocks/>
          </p:cNvCxnSpPr>
          <p:nvPr userDrawn="1"/>
        </p:nvCxnSpPr>
        <p:spPr>
          <a:xfrm>
            <a:off x="1524" y="6172200"/>
            <a:ext cx="12192000" cy="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 xmlns:a16="http://schemas.microsoft.com/office/drawing/2014/main" id="{A07E30B1-7066-9D31-7A11-7B81B65DD8BA}"/>
              </a:ext>
              <a:ext uri="{C183D7F6-B498-43B3-948B-1728B52AA6E4}">
                <adec:decorative xmlns="" xmlns:adec="http://schemas.microsoft.com/office/drawing/2017/decorative" val="1"/>
              </a:ext>
            </a:extLst>
          </p:cNvPr>
          <p:cNvCxnSpPr>
            <a:cxnSpLocks/>
          </p:cNvCxnSpPr>
          <p:nvPr userDrawn="1"/>
        </p:nvCxnSpPr>
        <p:spPr>
          <a:xfrm flipV="1">
            <a:off x="11496184" y="561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 xmlns:a16="http://schemas.microsoft.com/office/drawing/2014/main" id="{972E672D-C862-C853-0730-15E3C4953D67}"/>
              </a:ext>
            </a:extLst>
          </p:cNvPr>
          <p:cNvSpPr/>
          <p:nvPr userDrawn="1"/>
        </p:nvSpPr>
        <p:spPr>
          <a:xfrm>
            <a:off x="9884230" y="1"/>
            <a:ext cx="1611954" cy="6857999"/>
          </a:xfrm>
          <a:prstGeom prst="rect">
            <a:avLst/>
          </a:prstGeom>
          <a:solidFill>
            <a:schemeClr val="accent3">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 name="Straight Connector 15">
            <a:extLst>
              <a:ext uri="{FF2B5EF4-FFF2-40B4-BE49-F238E27FC236}">
                <a16:creationId xmlns="" xmlns:a16="http://schemas.microsoft.com/office/drawing/2014/main" id="{910336ED-3DCB-4524-8A3F-9FBBD0B18E87}"/>
              </a:ext>
              <a:ext uri="{C183D7F6-B498-43B3-948B-1728B52AA6E4}">
                <adec:decorative xmlns="" xmlns:adec="http://schemas.microsoft.com/office/drawing/2017/decorative" val="1"/>
              </a:ext>
            </a:extLst>
          </p:cNvPr>
          <p:cNvCxnSpPr>
            <a:cxnSpLocks/>
          </p:cNvCxnSpPr>
          <p:nvPr userDrawn="1"/>
        </p:nvCxnSpPr>
        <p:spPr>
          <a:xfrm flipV="1">
            <a:off x="11605041" y="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 xmlns:a16="http://schemas.microsoft.com/office/drawing/2014/main" id="{2815F86B-1A6A-ECD5-F63A-4280BADEF7C2}"/>
              </a:ext>
              <a:ext uri="{C183D7F6-B498-43B3-948B-1728B52AA6E4}">
                <adec:decorative xmlns="" xmlns:adec="http://schemas.microsoft.com/office/drawing/2017/decorative" val="1"/>
              </a:ext>
            </a:extLst>
          </p:cNvPr>
          <p:cNvCxnSpPr>
            <a:cxnSpLocks/>
          </p:cNvCxnSpPr>
          <p:nvPr userDrawn="1"/>
        </p:nvCxnSpPr>
        <p:spPr>
          <a:xfrm flipV="1">
            <a:off x="9884230" y="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 xmlns:a16="http://schemas.microsoft.com/office/drawing/2014/main" id="{7B5534F0-444E-1FA5-FC8F-F04505FC0F29}"/>
              </a:ext>
              <a:ext uri="{C183D7F6-B498-43B3-948B-1728B52AA6E4}">
                <adec:decorative xmlns="" xmlns:adec="http://schemas.microsoft.com/office/drawing/2017/decorative" val="1"/>
              </a:ext>
            </a:extLst>
          </p:cNvPr>
          <p:cNvCxnSpPr>
            <a:cxnSpLocks/>
          </p:cNvCxnSpPr>
          <p:nvPr userDrawn="1"/>
        </p:nvCxnSpPr>
        <p:spPr>
          <a:xfrm flipV="1">
            <a:off x="9768622" y="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 xmlns:a16="http://schemas.microsoft.com/office/drawing/2014/main" id="{5119972F-DA18-8749-FF59-A83CA1E1F4A3}"/>
              </a:ext>
              <a:ext uri="{C183D7F6-B498-43B3-948B-1728B52AA6E4}">
                <adec:decorative xmlns="" xmlns:adec="http://schemas.microsoft.com/office/drawing/2017/decorative" val="1"/>
              </a:ext>
            </a:extLst>
          </p:cNvPr>
          <p:cNvCxnSpPr>
            <a:cxnSpLocks/>
          </p:cNvCxnSpPr>
          <p:nvPr userDrawn="1"/>
        </p:nvCxnSpPr>
        <p:spPr>
          <a:xfrm flipV="1">
            <a:off x="9372495" y="561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 xmlns:a16="http://schemas.microsoft.com/office/drawing/2014/main" id="{067D80A1-B7E7-2F80-975E-2E87C591BB67}"/>
              </a:ext>
            </a:extLst>
          </p:cNvPr>
          <p:cNvSpPr/>
          <p:nvPr userDrawn="1"/>
        </p:nvSpPr>
        <p:spPr>
          <a:xfrm>
            <a:off x="7760541" y="1"/>
            <a:ext cx="1611954" cy="6857999"/>
          </a:xfrm>
          <a:prstGeom prst="rect">
            <a:avLst/>
          </a:prstGeom>
          <a:solidFill>
            <a:schemeClr val="accent3">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1" name="Straight Connector 30">
            <a:extLst>
              <a:ext uri="{FF2B5EF4-FFF2-40B4-BE49-F238E27FC236}">
                <a16:creationId xmlns="" xmlns:a16="http://schemas.microsoft.com/office/drawing/2014/main" id="{BE88F6AB-6890-F7DE-7C01-CE237F778605}"/>
              </a:ext>
              <a:ext uri="{C183D7F6-B498-43B3-948B-1728B52AA6E4}">
                <adec:decorative xmlns="" xmlns:adec="http://schemas.microsoft.com/office/drawing/2017/decorative" val="1"/>
              </a:ext>
            </a:extLst>
          </p:cNvPr>
          <p:cNvCxnSpPr>
            <a:cxnSpLocks/>
          </p:cNvCxnSpPr>
          <p:nvPr userDrawn="1"/>
        </p:nvCxnSpPr>
        <p:spPr>
          <a:xfrm flipV="1">
            <a:off x="9481352" y="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 xmlns:a16="http://schemas.microsoft.com/office/drawing/2014/main" id="{5F6575E3-45E3-206E-9037-D8FD562B722A}"/>
              </a:ext>
              <a:ext uri="{C183D7F6-B498-43B3-948B-1728B52AA6E4}">
                <adec:decorative xmlns="" xmlns:adec="http://schemas.microsoft.com/office/drawing/2017/decorative" val="1"/>
              </a:ext>
            </a:extLst>
          </p:cNvPr>
          <p:cNvCxnSpPr>
            <a:cxnSpLocks/>
          </p:cNvCxnSpPr>
          <p:nvPr userDrawn="1"/>
        </p:nvCxnSpPr>
        <p:spPr>
          <a:xfrm flipV="1">
            <a:off x="7760541" y="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 xmlns:a16="http://schemas.microsoft.com/office/drawing/2014/main" id="{9BE4BC31-600E-ECD3-1E7F-FE4F6F720A6A}"/>
              </a:ext>
              <a:ext uri="{C183D7F6-B498-43B3-948B-1728B52AA6E4}">
                <adec:decorative xmlns="" xmlns:adec="http://schemas.microsoft.com/office/drawing/2017/decorative" val="1"/>
              </a:ext>
            </a:extLst>
          </p:cNvPr>
          <p:cNvCxnSpPr>
            <a:cxnSpLocks/>
          </p:cNvCxnSpPr>
          <p:nvPr userDrawn="1"/>
        </p:nvCxnSpPr>
        <p:spPr>
          <a:xfrm flipV="1">
            <a:off x="7644933" y="0"/>
            <a:ext cx="0" cy="6858000"/>
          </a:xfrm>
          <a:prstGeom prst="line">
            <a:avLst/>
          </a:prstGeom>
          <a:ln w="9525" cap="rnd">
            <a:solidFill>
              <a:schemeClr val="accent3"/>
            </a:solidFill>
            <a:prstDash val="dash"/>
          </a:ln>
        </p:spPr>
        <p:style>
          <a:lnRef idx="1">
            <a:schemeClr val="accent1"/>
          </a:lnRef>
          <a:fillRef idx="0">
            <a:schemeClr val="accent1"/>
          </a:fillRef>
          <a:effectRef idx="0">
            <a:schemeClr val="accent1"/>
          </a:effectRef>
          <a:fontRef idx="minor">
            <a:schemeClr val="tx1"/>
          </a:fontRef>
        </p:style>
      </p:cxnSp>
      <p:pic>
        <p:nvPicPr>
          <p:cNvPr id="34" name="Graphic 33">
            <a:extLst>
              <a:ext uri="{FF2B5EF4-FFF2-40B4-BE49-F238E27FC236}">
                <a16:creationId xmlns="" xmlns:a16="http://schemas.microsoft.com/office/drawing/2014/main" id="{3F8CA839-B327-1ECD-C35D-02164F5BBDC9}"/>
              </a:ext>
            </a:extLst>
          </p:cNvPr>
          <p:cNvPicPr>
            <a:picLocks noChangeAspect="1"/>
          </p:cNvPicPr>
          <p:nvPr userDrawn="1"/>
        </p:nvPicPr>
        <p:blipFill rotWithShape="1">
          <a:blip r:embed="rId2">
            <a:extLst>
              <a:ext uri="{96DAC541-7B7A-43D3-8B79-37D633B846F1}">
                <asvg:svgBlip xmlns="" xmlns:asvg="http://schemas.microsoft.com/office/drawing/2016/SVG/main" r:embed="rId3"/>
              </a:ext>
            </a:extLst>
          </a:blip>
          <a:srcRect l="31706" t="12194" r="49126" b="12256"/>
          <a:stretch/>
        </p:blipFill>
        <p:spPr>
          <a:xfrm>
            <a:off x="9884229" y="-5609"/>
            <a:ext cx="1611955" cy="6863608"/>
          </a:xfrm>
          <a:prstGeom prst="rect">
            <a:avLst/>
          </a:prstGeom>
        </p:spPr>
      </p:pic>
      <p:pic>
        <p:nvPicPr>
          <p:cNvPr id="35" name="Graphic 34">
            <a:extLst>
              <a:ext uri="{FF2B5EF4-FFF2-40B4-BE49-F238E27FC236}">
                <a16:creationId xmlns="" xmlns:a16="http://schemas.microsoft.com/office/drawing/2014/main" id="{E1A97957-D274-4D24-1862-D53BF72826C9}"/>
              </a:ext>
            </a:extLst>
          </p:cNvPr>
          <p:cNvPicPr>
            <a:picLocks noChangeAspect="1"/>
          </p:cNvPicPr>
          <p:nvPr userDrawn="1"/>
        </p:nvPicPr>
        <p:blipFill rotWithShape="1">
          <a:blip r:embed="rId2">
            <a:extLst>
              <a:ext uri="{96DAC541-7B7A-43D3-8B79-37D633B846F1}">
                <asvg:svgBlip xmlns="" xmlns:asvg="http://schemas.microsoft.com/office/drawing/2016/SVG/main" r:embed="rId3"/>
              </a:ext>
            </a:extLst>
          </a:blip>
          <a:srcRect l="10790" t="12194" r="70042" b="12256"/>
          <a:stretch/>
        </p:blipFill>
        <p:spPr>
          <a:xfrm>
            <a:off x="7753789" y="5610"/>
            <a:ext cx="1611955" cy="6863608"/>
          </a:xfrm>
          <a:prstGeom prst="rect">
            <a:avLst/>
          </a:prstGeom>
        </p:spPr>
      </p:pic>
    </p:spTree>
    <p:extLst>
      <p:ext uri="{BB962C8B-B14F-4D97-AF65-F5344CB8AC3E}">
        <p14:creationId xmlns:p14="http://schemas.microsoft.com/office/powerpoint/2010/main" val="2818222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4CAF4BC-D1E9-40F0-A26B-9EA9B6B69755}"/>
              </a:ext>
            </a:extLst>
          </p:cNvPr>
          <p:cNvSpPr>
            <a:spLocks noGrp="1"/>
          </p:cNvSpPr>
          <p:nvPr>
            <p:ph type="title"/>
          </p:nvPr>
        </p:nvSpPr>
        <p:spPr>
          <a:xfrm>
            <a:off x="420624" y="1081941"/>
            <a:ext cx="10515600" cy="2852737"/>
          </a:xfrm>
        </p:spPr>
        <p:txBody>
          <a:bodyPr anchor="b">
            <a:normAutofit/>
          </a:bodyPr>
          <a:lstStyle>
            <a:lvl1pPr>
              <a:defRPr sz="4400"/>
            </a:lvl1pPr>
          </a:lstStyle>
          <a:p>
            <a:r>
              <a:rPr lang="en-US"/>
              <a:t>Click to edit Master title style</a:t>
            </a:r>
            <a:endParaRPr lang="en-US" dirty="0"/>
          </a:p>
        </p:txBody>
      </p:sp>
      <p:sp>
        <p:nvSpPr>
          <p:cNvPr id="3" name="Text Placeholder 2">
            <a:extLst>
              <a:ext uri="{FF2B5EF4-FFF2-40B4-BE49-F238E27FC236}">
                <a16:creationId xmlns="" xmlns:a16="http://schemas.microsoft.com/office/drawing/2014/main" id="{FF7974A6-FAB9-47DA-8F1A-701DFC8DF327}"/>
              </a:ext>
            </a:extLst>
          </p:cNvPr>
          <p:cNvSpPr>
            <a:spLocks noGrp="1"/>
          </p:cNvSpPr>
          <p:nvPr>
            <p:ph type="body" idx="1"/>
          </p:nvPr>
        </p:nvSpPr>
        <p:spPr>
          <a:xfrm>
            <a:off x="420624" y="3961666"/>
            <a:ext cx="10515600" cy="1500187"/>
          </a:xfrm>
        </p:spPr>
        <p:txBody>
          <a:bodyPr>
            <a:normAutofit/>
          </a:bodyPr>
          <a:lstStyle>
            <a:lvl1pPr marL="0" indent="0">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Date Placeholder 9">
            <a:extLst>
              <a:ext uri="{FF2B5EF4-FFF2-40B4-BE49-F238E27FC236}">
                <a16:creationId xmlns="" xmlns:a16="http://schemas.microsoft.com/office/drawing/2014/main" id="{6B034DD9-4A61-318F-88CF-79721B55AC5B}"/>
              </a:ext>
            </a:extLst>
          </p:cNvPr>
          <p:cNvSpPr>
            <a:spLocks noGrp="1"/>
          </p:cNvSpPr>
          <p:nvPr>
            <p:ph type="dt" sz="half" idx="10"/>
          </p:nvPr>
        </p:nvSpPr>
        <p:spPr/>
        <p:txBody>
          <a:bodyPr/>
          <a:lstStyle/>
          <a:p>
            <a:r>
              <a:rPr lang="en-US"/>
              <a:t>20XX</a:t>
            </a:r>
            <a:endParaRPr lang="en-US" dirty="0"/>
          </a:p>
        </p:txBody>
      </p:sp>
      <p:sp>
        <p:nvSpPr>
          <p:cNvPr id="11" name="Footer Placeholder 10">
            <a:extLst>
              <a:ext uri="{FF2B5EF4-FFF2-40B4-BE49-F238E27FC236}">
                <a16:creationId xmlns="" xmlns:a16="http://schemas.microsoft.com/office/drawing/2014/main" id="{D496DA99-E916-9F7C-9E88-AA06046AE94C}"/>
              </a:ext>
            </a:extLst>
          </p:cNvPr>
          <p:cNvSpPr>
            <a:spLocks noGrp="1"/>
          </p:cNvSpPr>
          <p:nvPr>
            <p:ph type="ftr" sz="quarter" idx="11"/>
          </p:nvPr>
        </p:nvSpPr>
        <p:spPr/>
        <p:txBody>
          <a:bodyPr/>
          <a:lstStyle/>
          <a:p>
            <a:r>
              <a:rPr lang="en-US"/>
              <a:t>Sample Footer Text</a:t>
            </a:r>
            <a:endParaRPr lang="en-US" dirty="0"/>
          </a:p>
        </p:txBody>
      </p:sp>
      <p:sp>
        <p:nvSpPr>
          <p:cNvPr id="12" name="Slide Number Placeholder 11">
            <a:extLst>
              <a:ext uri="{FF2B5EF4-FFF2-40B4-BE49-F238E27FC236}">
                <a16:creationId xmlns="" xmlns:a16="http://schemas.microsoft.com/office/drawing/2014/main" id="{21CC86B5-B6B3-4633-0D90-AACB44D0D409}"/>
              </a:ext>
            </a:extLst>
          </p:cNvPr>
          <p:cNvSpPr>
            <a:spLocks noGrp="1"/>
          </p:cNvSpPr>
          <p:nvPr>
            <p:ph type="sldNum" sz="quarter" idx="12"/>
          </p:nvPr>
        </p:nvSpPr>
        <p:spPr/>
        <p:txBody>
          <a:bodyPr/>
          <a:lstStyle/>
          <a:p>
            <a:fld id="{3A4F6043-7A67-491B-98BC-F933DED7226D}" type="slidenum">
              <a:rPr lang="en-US" smtClean="0"/>
              <a:pPr/>
              <a:t>‹#›</a:t>
            </a:fld>
            <a:endParaRPr lang="en-US" dirty="0"/>
          </a:p>
        </p:txBody>
      </p:sp>
    </p:spTree>
    <p:extLst>
      <p:ext uri="{BB962C8B-B14F-4D97-AF65-F5344CB8AC3E}">
        <p14:creationId xmlns:p14="http://schemas.microsoft.com/office/powerpoint/2010/main" val="3248662356"/>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F78F7F10-35F6-E392-D41B-3CD300D5CCF8}"/>
              </a:ext>
            </a:extLst>
          </p:cNvPr>
          <p:cNvSpPr/>
          <p:nvPr/>
        </p:nvSpPr>
        <p:spPr>
          <a:xfrm>
            <a:off x="0" y="685800"/>
            <a:ext cx="11494008"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8E264F76-994F-4AB5-B17B-46C0C2FA5AE5}"/>
              </a:ext>
            </a:extLst>
          </p:cNvPr>
          <p:cNvSpPr>
            <a:spLocks noGrp="1"/>
          </p:cNvSpPr>
          <p:nvPr>
            <p:ph type="title"/>
          </p:nvPr>
        </p:nvSpPr>
        <p:spPr/>
        <p:txBody>
          <a:bodyPr>
            <a:normAutofit/>
          </a:bodyPr>
          <a:lstStyle>
            <a:lvl1pPr>
              <a:defRPr sz="5200"/>
            </a:lvl1pPr>
          </a:lstStyle>
          <a:p>
            <a:r>
              <a:rPr lang="en-US"/>
              <a:t>Click to edit Master title style</a:t>
            </a:r>
            <a:endParaRPr lang="en-US" dirty="0"/>
          </a:p>
        </p:txBody>
      </p:sp>
      <p:sp>
        <p:nvSpPr>
          <p:cNvPr id="3" name="Content Placeholder 2">
            <a:extLst>
              <a:ext uri="{FF2B5EF4-FFF2-40B4-BE49-F238E27FC236}">
                <a16:creationId xmlns="" xmlns:a16="http://schemas.microsoft.com/office/drawing/2014/main" id="{55A69B3B-A540-4556-98C8-1F49704A794E}"/>
              </a:ext>
            </a:extLst>
          </p:cNvPr>
          <p:cNvSpPr>
            <a:spLocks noGrp="1"/>
          </p:cNvSpPr>
          <p:nvPr>
            <p:ph sz="half" idx="1"/>
          </p:nvPr>
        </p:nvSpPr>
        <p:spPr>
          <a:xfrm>
            <a:off x="420624" y="1825625"/>
            <a:ext cx="5181600" cy="4206382"/>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dirty="0"/>
            </a:lvl5pPr>
          </a:lstStyle>
          <a:p>
            <a:pPr lvl="0">
              <a:buChar char="¬"/>
            </a:pPr>
            <a:r>
              <a:rPr lang="en-US"/>
              <a:t>Click to edit Master text styles</a:t>
            </a:r>
          </a:p>
          <a:p>
            <a:pPr lvl="1">
              <a:buChar char="¬"/>
            </a:pPr>
            <a:r>
              <a:rPr lang="en-US"/>
              <a:t>Second level</a:t>
            </a:r>
          </a:p>
          <a:p>
            <a:pPr lvl="2">
              <a:buChar char="¬"/>
            </a:pPr>
            <a:r>
              <a:rPr lang="en-US"/>
              <a:t>Third level</a:t>
            </a:r>
          </a:p>
          <a:p>
            <a:pPr lvl="3">
              <a:buChar char="¬"/>
            </a:pPr>
            <a:r>
              <a:rPr lang="en-US"/>
              <a:t>Fourth level</a:t>
            </a:r>
          </a:p>
          <a:p>
            <a:pPr lvl="4">
              <a:buChar char="¬"/>
            </a:pPr>
            <a:r>
              <a:rPr lang="en-US"/>
              <a:t>Fifth level</a:t>
            </a:r>
            <a:endParaRPr lang="en-US" dirty="0"/>
          </a:p>
        </p:txBody>
      </p:sp>
      <p:sp>
        <p:nvSpPr>
          <p:cNvPr id="4" name="Content Placeholder 3">
            <a:extLst>
              <a:ext uri="{FF2B5EF4-FFF2-40B4-BE49-F238E27FC236}">
                <a16:creationId xmlns="" xmlns:a16="http://schemas.microsoft.com/office/drawing/2014/main" id="{DEC72438-7C63-48F2-9D6F-2461BFD6D5E5}"/>
              </a:ext>
            </a:extLst>
          </p:cNvPr>
          <p:cNvSpPr>
            <a:spLocks noGrp="1"/>
          </p:cNvSpPr>
          <p:nvPr>
            <p:ph sz="half" idx="2"/>
          </p:nvPr>
        </p:nvSpPr>
        <p:spPr>
          <a:xfrm>
            <a:off x="5756178" y="1825625"/>
            <a:ext cx="5180046" cy="4206382"/>
          </a:xfrm>
        </p:spPr>
        <p:txBody>
          <a:bodyPr/>
          <a:lstStyle>
            <a:lvl1pPr marL="228600" indent="-228600">
              <a:buFont typeface="Wingdings 2" panose="05020102010507070707" pitchFamily="18" charset="2"/>
              <a:buChar char="¬"/>
              <a:defRPr/>
            </a:lvl1pPr>
            <a:lvl2pPr marL="685800" indent="-228600">
              <a:buFont typeface="Wingdings 2" panose="05020102010507070707" pitchFamily="18" charset="2"/>
              <a:buChar char="¬"/>
              <a:defRPr/>
            </a:lvl2pPr>
            <a:lvl3pPr marL="1143000" indent="-228600">
              <a:buFont typeface="Wingdings 2" panose="05020102010507070707" pitchFamily="18" charset="2"/>
              <a:buChar char="¬"/>
              <a:defRPr/>
            </a:lvl3pPr>
            <a:lvl4pPr marL="1600200" indent="-228600">
              <a:buFont typeface="Wingdings 2" panose="05020102010507070707" pitchFamily="18" charset="2"/>
              <a:buChar char="¬"/>
              <a:defRPr/>
            </a:lvl4pPr>
            <a:lvl5pPr marL="2057400" indent="-228600">
              <a:buFont typeface="Wingdings 2" panose="05020102010507070707" pitchFamily="18"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Date Placeholder 14">
            <a:extLst>
              <a:ext uri="{FF2B5EF4-FFF2-40B4-BE49-F238E27FC236}">
                <a16:creationId xmlns="" xmlns:a16="http://schemas.microsoft.com/office/drawing/2014/main" id="{35274CEC-210E-BC97-9B79-A7D801E4B5F6}"/>
              </a:ext>
            </a:extLst>
          </p:cNvPr>
          <p:cNvSpPr>
            <a:spLocks noGrp="1"/>
          </p:cNvSpPr>
          <p:nvPr>
            <p:ph type="dt" sz="half" idx="10"/>
          </p:nvPr>
        </p:nvSpPr>
        <p:spPr/>
        <p:txBody>
          <a:bodyPr/>
          <a:lstStyle/>
          <a:p>
            <a:r>
              <a:rPr lang="en-US"/>
              <a:t>20XX</a:t>
            </a:r>
            <a:endParaRPr lang="en-US" dirty="0"/>
          </a:p>
        </p:txBody>
      </p:sp>
      <p:sp>
        <p:nvSpPr>
          <p:cNvPr id="16" name="Footer Placeholder 15">
            <a:extLst>
              <a:ext uri="{FF2B5EF4-FFF2-40B4-BE49-F238E27FC236}">
                <a16:creationId xmlns="" xmlns:a16="http://schemas.microsoft.com/office/drawing/2014/main" id="{486B3D53-F805-C08E-2359-498218FC6898}"/>
              </a:ext>
            </a:extLst>
          </p:cNvPr>
          <p:cNvSpPr>
            <a:spLocks noGrp="1"/>
          </p:cNvSpPr>
          <p:nvPr>
            <p:ph type="ftr" sz="quarter" idx="11"/>
          </p:nvPr>
        </p:nvSpPr>
        <p:spPr/>
        <p:txBody>
          <a:bodyPr/>
          <a:lstStyle/>
          <a:p>
            <a:r>
              <a:rPr lang="en-US"/>
              <a:t>Sample Footer Text</a:t>
            </a:r>
            <a:endParaRPr lang="en-US" dirty="0"/>
          </a:p>
        </p:txBody>
      </p:sp>
      <p:sp>
        <p:nvSpPr>
          <p:cNvPr id="17" name="Slide Number Placeholder 16">
            <a:extLst>
              <a:ext uri="{FF2B5EF4-FFF2-40B4-BE49-F238E27FC236}">
                <a16:creationId xmlns="" xmlns:a16="http://schemas.microsoft.com/office/drawing/2014/main" id="{61C4695B-D7BD-45F7-EB23-6FDAF2410BB2}"/>
              </a:ext>
            </a:extLst>
          </p:cNvPr>
          <p:cNvSpPr>
            <a:spLocks noGrp="1"/>
          </p:cNvSpPr>
          <p:nvPr>
            <p:ph type="sldNum" sz="quarter" idx="12"/>
          </p:nvPr>
        </p:nvSpPr>
        <p:spPr/>
        <p:txBody>
          <a:bodyPr/>
          <a:lstStyle/>
          <a:p>
            <a:fld id="{3A4F6043-7A67-491B-98BC-F933DED7226D}" type="slidenum">
              <a:rPr lang="en-US" smtClean="0"/>
              <a:pPr/>
              <a:t>‹#›</a:t>
            </a:fld>
            <a:endParaRPr lang="en-US" dirty="0"/>
          </a:p>
        </p:txBody>
      </p:sp>
    </p:spTree>
    <p:extLst>
      <p:ext uri="{BB962C8B-B14F-4D97-AF65-F5344CB8AC3E}">
        <p14:creationId xmlns:p14="http://schemas.microsoft.com/office/powerpoint/2010/main" val="241412737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6" name="Rectangle 15">
            <a:extLst>
              <a:ext uri="{FF2B5EF4-FFF2-40B4-BE49-F238E27FC236}">
                <a16:creationId xmlns="" xmlns:a16="http://schemas.microsoft.com/office/drawing/2014/main" id="{4A1F52B7-5271-53AA-8260-0CF50FF8DA3C}"/>
              </a:ext>
            </a:extLst>
          </p:cNvPr>
          <p:cNvSpPr/>
          <p:nvPr/>
        </p:nvSpPr>
        <p:spPr>
          <a:xfrm>
            <a:off x="0" y="685800"/>
            <a:ext cx="11494008"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472F9955-0460-4A20-8FC6-300595560010}"/>
              </a:ext>
            </a:extLst>
          </p:cNvPr>
          <p:cNvSpPr>
            <a:spLocks noGrp="1"/>
          </p:cNvSpPr>
          <p:nvPr>
            <p:ph type="title"/>
          </p:nvPr>
        </p:nvSpPr>
        <p:spPr>
          <a:xfrm>
            <a:off x="422178" y="365125"/>
            <a:ext cx="10515600" cy="1325563"/>
          </a:xfrm>
        </p:spPr>
        <p:txBody>
          <a:bodyPr>
            <a:normAutofit/>
          </a:bodyPr>
          <a:lstStyle>
            <a:lvl1pPr>
              <a:defRPr sz="5200"/>
            </a:lvl1pPr>
          </a:lstStyle>
          <a:p>
            <a:r>
              <a:rPr lang="en-US"/>
              <a:t>Click to edit Master title style</a:t>
            </a:r>
            <a:endParaRPr lang="en-US" dirty="0"/>
          </a:p>
        </p:txBody>
      </p:sp>
      <p:sp>
        <p:nvSpPr>
          <p:cNvPr id="3" name="Text Placeholder 2">
            <a:extLst>
              <a:ext uri="{FF2B5EF4-FFF2-40B4-BE49-F238E27FC236}">
                <a16:creationId xmlns="" xmlns:a16="http://schemas.microsoft.com/office/drawing/2014/main" id="{BF95DDA7-4AAD-4EBE-880C-200E5F10A6C4}"/>
              </a:ext>
            </a:extLst>
          </p:cNvPr>
          <p:cNvSpPr>
            <a:spLocks noGrp="1"/>
          </p:cNvSpPr>
          <p:nvPr>
            <p:ph type="body" idx="1"/>
          </p:nvPr>
        </p:nvSpPr>
        <p:spPr>
          <a:xfrm>
            <a:off x="422178" y="1681163"/>
            <a:ext cx="5157787" cy="823912"/>
          </a:xfrm>
        </p:spPr>
        <p:txBody>
          <a:bodyPr anchor="b">
            <a:normAutofit/>
          </a:bodyPr>
          <a:lstStyle>
            <a:lvl1pPr marL="0" indent="0">
              <a:buNone/>
              <a:defRPr sz="3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F9717496-E470-4CF6-884C-F07390A4688A}"/>
              </a:ext>
            </a:extLst>
          </p:cNvPr>
          <p:cNvSpPr>
            <a:spLocks noGrp="1"/>
          </p:cNvSpPr>
          <p:nvPr>
            <p:ph sz="half" idx="2"/>
          </p:nvPr>
        </p:nvSpPr>
        <p:spPr>
          <a:xfrm>
            <a:off x="422178" y="2505075"/>
            <a:ext cx="5157787" cy="3526932"/>
          </a:xfrm>
        </p:spPr>
        <p:txBody>
          <a:bodyPr/>
          <a:lstStyle>
            <a:lvl1pPr>
              <a:defRPr sz="2400"/>
            </a:lvl1pPr>
            <a:lvl2pPr>
              <a:defRPr sz="22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 xmlns:a16="http://schemas.microsoft.com/office/drawing/2014/main" id="{F8C438EA-D381-4F22-A911-ECDD6D04FB33}"/>
              </a:ext>
            </a:extLst>
          </p:cNvPr>
          <p:cNvSpPr>
            <a:spLocks noGrp="1"/>
          </p:cNvSpPr>
          <p:nvPr>
            <p:ph type="body" sz="quarter" idx="3"/>
          </p:nvPr>
        </p:nvSpPr>
        <p:spPr>
          <a:xfrm>
            <a:off x="5754590" y="1681163"/>
            <a:ext cx="5183188" cy="823912"/>
          </a:xfrm>
        </p:spPr>
        <p:txBody>
          <a:bodyPr anchor="b">
            <a:normAutofit/>
          </a:bodyPr>
          <a:lstStyle>
            <a:lvl1pPr marL="0" indent="0">
              <a:buNone/>
              <a:defRPr sz="3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93F255FA-A04D-49F2-8DB4-3CC082D0DBC8}"/>
              </a:ext>
            </a:extLst>
          </p:cNvPr>
          <p:cNvSpPr>
            <a:spLocks noGrp="1"/>
          </p:cNvSpPr>
          <p:nvPr>
            <p:ph sz="quarter" idx="4"/>
          </p:nvPr>
        </p:nvSpPr>
        <p:spPr>
          <a:xfrm>
            <a:off x="5754590" y="2505075"/>
            <a:ext cx="5183188" cy="3526932"/>
          </a:xfrm>
        </p:spPr>
        <p:txBody>
          <a:bodyPr/>
          <a:lstStyle>
            <a:lvl1pPr>
              <a:defRPr sz="2400"/>
            </a:lvl1pPr>
            <a:lvl2pPr>
              <a:defRPr sz="22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a:extLst>
              <a:ext uri="{FF2B5EF4-FFF2-40B4-BE49-F238E27FC236}">
                <a16:creationId xmlns="" xmlns:a16="http://schemas.microsoft.com/office/drawing/2014/main" id="{7198C3F1-4E77-7888-CDB8-CF9406E4A2E0}"/>
              </a:ext>
            </a:extLst>
          </p:cNvPr>
          <p:cNvSpPr>
            <a:spLocks noGrp="1"/>
          </p:cNvSpPr>
          <p:nvPr>
            <p:ph type="dt" sz="half" idx="10"/>
          </p:nvPr>
        </p:nvSpPr>
        <p:spPr/>
        <p:txBody>
          <a:bodyPr/>
          <a:lstStyle/>
          <a:p>
            <a:r>
              <a:rPr lang="en-US"/>
              <a:t>20XX</a:t>
            </a:r>
            <a:endParaRPr lang="en-US" dirty="0"/>
          </a:p>
        </p:txBody>
      </p:sp>
      <p:sp>
        <p:nvSpPr>
          <p:cNvPr id="11" name="Footer Placeholder 10">
            <a:extLst>
              <a:ext uri="{FF2B5EF4-FFF2-40B4-BE49-F238E27FC236}">
                <a16:creationId xmlns="" xmlns:a16="http://schemas.microsoft.com/office/drawing/2014/main" id="{493561D3-90F6-AD82-BCFE-90F9427D867B}"/>
              </a:ext>
            </a:extLst>
          </p:cNvPr>
          <p:cNvSpPr>
            <a:spLocks noGrp="1"/>
          </p:cNvSpPr>
          <p:nvPr>
            <p:ph type="ftr" sz="quarter" idx="11"/>
          </p:nvPr>
        </p:nvSpPr>
        <p:spPr/>
        <p:txBody>
          <a:bodyPr/>
          <a:lstStyle/>
          <a:p>
            <a:r>
              <a:rPr lang="en-US"/>
              <a:t>Sample Footer Text</a:t>
            </a:r>
            <a:endParaRPr lang="en-US" dirty="0"/>
          </a:p>
        </p:txBody>
      </p:sp>
      <p:sp>
        <p:nvSpPr>
          <p:cNvPr id="12" name="Slide Number Placeholder 11">
            <a:extLst>
              <a:ext uri="{FF2B5EF4-FFF2-40B4-BE49-F238E27FC236}">
                <a16:creationId xmlns="" xmlns:a16="http://schemas.microsoft.com/office/drawing/2014/main" id="{932F9B33-3FA7-526F-7B45-342EB64A1CDB}"/>
              </a:ext>
            </a:extLst>
          </p:cNvPr>
          <p:cNvSpPr>
            <a:spLocks noGrp="1"/>
          </p:cNvSpPr>
          <p:nvPr>
            <p:ph type="sldNum" sz="quarter" idx="12"/>
          </p:nvPr>
        </p:nvSpPr>
        <p:spPr/>
        <p:txBody>
          <a:bodyPr/>
          <a:lstStyle/>
          <a:p>
            <a:fld id="{3A4F6043-7A67-491B-98BC-F933DED7226D}" type="slidenum">
              <a:rPr lang="en-US" smtClean="0"/>
              <a:pPr/>
              <a:t>‹#›</a:t>
            </a:fld>
            <a:endParaRPr lang="en-US" dirty="0"/>
          </a:p>
        </p:txBody>
      </p:sp>
    </p:spTree>
    <p:extLst>
      <p:ext uri="{BB962C8B-B14F-4D97-AF65-F5344CB8AC3E}">
        <p14:creationId xmlns:p14="http://schemas.microsoft.com/office/powerpoint/2010/main" val="3609935032"/>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791F235-FBFF-453E-B90A-5758ED47C7B0}"/>
              </a:ext>
            </a:extLst>
          </p:cNvPr>
          <p:cNvSpPr>
            <a:spLocks noGrp="1"/>
          </p:cNvSpPr>
          <p:nvPr>
            <p:ph type="title"/>
          </p:nvPr>
        </p:nvSpPr>
        <p:spPr>
          <a:xfrm>
            <a:off x="420624" y="938306"/>
            <a:ext cx="10515600" cy="1325563"/>
          </a:xfrm>
        </p:spPr>
        <p:txBody>
          <a:bodyPr>
            <a:normAutofit/>
          </a:bodyPr>
          <a:lstStyle>
            <a:lvl1pPr>
              <a:defRPr sz="5200"/>
            </a:lvl1pPr>
          </a:lstStyle>
          <a:p>
            <a:r>
              <a:rPr lang="en-US"/>
              <a:t>Click to edit Master title style</a:t>
            </a:r>
            <a:endParaRPr lang="en-US" dirty="0"/>
          </a:p>
        </p:txBody>
      </p:sp>
      <p:sp>
        <p:nvSpPr>
          <p:cNvPr id="8" name="Date Placeholder 7">
            <a:extLst>
              <a:ext uri="{FF2B5EF4-FFF2-40B4-BE49-F238E27FC236}">
                <a16:creationId xmlns="" xmlns:a16="http://schemas.microsoft.com/office/drawing/2014/main" id="{A9328E63-E075-39E2-BAA7-30CCAE2E779E}"/>
              </a:ext>
            </a:extLst>
          </p:cNvPr>
          <p:cNvSpPr>
            <a:spLocks noGrp="1"/>
          </p:cNvSpPr>
          <p:nvPr>
            <p:ph type="dt" sz="half" idx="10"/>
          </p:nvPr>
        </p:nvSpPr>
        <p:spPr/>
        <p:txBody>
          <a:bodyPr/>
          <a:lstStyle/>
          <a:p>
            <a:r>
              <a:rPr lang="en-US"/>
              <a:t>20XX</a:t>
            </a:r>
            <a:endParaRPr lang="en-US" dirty="0"/>
          </a:p>
        </p:txBody>
      </p:sp>
      <p:sp>
        <p:nvSpPr>
          <p:cNvPr id="9" name="Footer Placeholder 8">
            <a:extLst>
              <a:ext uri="{FF2B5EF4-FFF2-40B4-BE49-F238E27FC236}">
                <a16:creationId xmlns="" xmlns:a16="http://schemas.microsoft.com/office/drawing/2014/main" id="{2A5894A5-0E01-F43E-C68A-2EFAB2EB89D8}"/>
              </a:ext>
            </a:extLst>
          </p:cNvPr>
          <p:cNvSpPr>
            <a:spLocks noGrp="1"/>
          </p:cNvSpPr>
          <p:nvPr>
            <p:ph type="ftr" sz="quarter" idx="11"/>
          </p:nvPr>
        </p:nvSpPr>
        <p:spPr/>
        <p:txBody>
          <a:bodyPr/>
          <a:lstStyle/>
          <a:p>
            <a:r>
              <a:rPr lang="en-US"/>
              <a:t>Sample Footer Text</a:t>
            </a:r>
            <a:endParaRPr lang="en-US" dirty="0"/>
          </a:p>
        </p:txBody>
      </p:sp>
      <p:sp>
        <p:nvSpPr>
          <p:cNvPr id="10" name="Slide Number Placeholder 9">
            <a:extLst>
              <a:ext uri="{FF2B5EF4-FFF2-40B4-BE49-F238E27FC236}">
                <a16:creationId xmlns="" xmlns:a16="http://schemas.microsoft.com/office/drawing/2014/main" id="{7250128C-CE40-2B40-1B89-7E9AAAAC4393}"/>
              </a:ext>
            </a:extLst>
          </p:cNvPr>
          <p:cNvSpPr>
            <a:spLocks noGrp="1"/>
          </p:cNvSpPr>
          <p:nvPr>
            <p:ph type="sldNum" sz="quarter" idx="12"/>
          </p:nvPr>
        </p:nvSpPr>
        <p:spPr/>
        <p:txBody>
          <a:bodyPr/>
          <a:lstStyle/>
          <a:p>
            <a:fld id="{3A4F6043-7A67-491B-98BC-F933DED7226D}" type="slidenum">
              <a:rPr lang="en-US" smtClean="0"/>
              <a:pPr/>
              <a:t>‹#›</a:t>
            </a:fld>
            <a:endParaRPr lang="en-US" dirty="0"/>
          </a:p>
        </p:txBody>
      </p:sp>
    </p:spTree>
    <p:extLst>
      <p:ext uri="{BB962C8B-B14F-4D97-AF65-F5344CB8AC3E}">
        <p14:creationId xmlns:p14="http://schemas.microsoft.com/office/powerpoint/2010/main" val="2455187076"/>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1E281B99-C6A0-F92A-BDD3-BB362196501C}"/>
              </a:ext>
            </a:extLst>
          </p:cNvPr>
          <p:cNvSpPr/>
          <p:nvPr/>
        </p:nvSpPr>
        <p:spPr>
          <a:xfrm>
            <a:off x="0" y="0"/>
            <a:ext cx="1218895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Rectangle 2">
            <a:extLst>
              <a:ext uri="{FF2B5EF4-FFF2-40B4-BE49-F238E27FC236}">
                <a16:creationId xmlns="" xmlns:a16="http://schemas.microsoft.com/office/drawing/2014/main" id="{3EB8367C-67E1-A50A-1584-F859A6FED9C9}"/>
              </a:ext>
            </a:extLst>
          </p:cNvPr>
          <p:cNvSpPr/>
          <p:nvPr/>
        </p:nvSpPr>
        <p:spPr>
          <a:xfrm>
            <a:off x="0" y="0"/>
            <a:ext cx="12188952" cy="6858000"/>
          </a:xfrm>
          <a:prstGeom prst="rect">
            <a:avLst/>
          </a:prstGeom>
          <a:solidFill>
            <a:schemeClr val="bg2">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Date Placeholder 4">
            <a:extLst>
              <a:ext uri="{FF2B5EF4-FFF2-40B4-BE49-F238E27FC236}">
                <a16:creationId xmlns="" xmlns:a16="http://schemas.microsoft.com/office/drawing/2014/main" id="{2ABB8861-51D7-741E-6B2C-25412D40E5BD}"/>
              </a:ext>
            </a:extLst>
          </p:cNvPr>
          <p:cNvSpPr>
            <a:spLocks noGrp="1"/>
          </p:cNvSpPr>
          <p:nvPr>
            <p:ph type="dt" sz="half" idx="10"/>
          </p:nvPr>
        </p:nvSpPr>
        <p:spPr/>
        <p:txBody>
          <a:bodyPr/>
          <a:lstStyle/>
          <a:p>
            <a:r>
              <a:rPr lang="en-US"/>
              <a:t>20XX</a:t>
            </a:r>
            <a:endParaRPr lang="en-US" dirty="0"/>
          </a:p>
        </p:txBody>
      </p:sp>
      <p:sp>
        <p:nvSpPr>
          <p:cNvPr id="6" name="Footer Placeholder 5">
            <a:extLst>
              <a:ext uri="{FF2B5EF4-FFF2-40B4-BE49-F238E27FC236}">
                <a16:creationId xmlns="" xmlns:a16="http://schemas.microsoft.com/office/drawing/2014/main" id="{63D69A2F-0657-B33B-8334-C458A9538368}"/>
              </a:ext>
            </a:extLst>
          </p:cNvPr>
          <p:cNvSpPr>
            <a:spLocks noGrp="1"/>
          </p:cNvSpPr>
          <p:nvPr>
            <p:ph type="ftr" sz="quarter" idx="11"/>
          </p:nvPr>
        </p:nvSpPr>
        <p:spPr/>
        <p:txBody>
          <a:bodyPr/>
          <a:lstStyle/>
          <a:p>
            <a:r>
              <a:rPr lang="en-US"/>
              <a:t>Sample Footer Text</a:t>
            </a:r>
            <a:endParaRPr lang="en-US" dirty="0"/>
          </a:p>
        </p:txBody>
      </p:sp>
      <p:sp>
        <p:nvSpPr>
          <p:cNvPr id="7" name="Slide Number Placeholder 6">
            <a:extLst>
              <a:ext uri="{FF2B5EF4-FFF2-40B4-BE49-F238E27FC236}">
                <a16:creationId xmlns="" xmlns:a16="http://schemas.microsoft.com/office/drawing/2014/main" id="{BEB4FC84-48ED-0480-2497-FCD84C1276C6}"/>
              </a:ext>
            </a:extLst>
          </p:cNvPr>
          <p:cNvSpPr>
            <a:spLocks noGrp="1"/>
          </p:cNvSpPr>
          <p:nvPr>
            <p:ph type="sldNum" sz="quarter" idx="12"/>
          </p:nvPr>
        </p:nvSpPr>
        <p:spPr/>
        <p:txBody>
          <a:bodyPr/>
          <a:lstStyle/>
          <a:p>
            <a:fld id="{3A4F6043-7A67-491B-98BC-F933DED7226D}" type="slidenum">
              <a:rPr lang="en-US" smtClean="0"/>
              <a:pPr/>
              <a:t>‹#›</a:t>
            </a:fld>
            <a:endParaRPr lang="en-US" dirty="0"/>
          </a:p>
        </p:txBody>
      </p:sp>
    </p:spTree>
    <p:extLst>
      <p:ext uri="{BB962C8B-B14F-4D97-AF65-F5344CB8AC3E}">
        <p14:creationId xmlns:p14="http://schemas.microsoft.com/office/powerpoint/2010/main" val="3928882314"/>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B712261-8522-4437-B612-7C7100D18896}"/>
              </a:ext>
            </a:extLst>
          </p:cNvPr>
          <p:cNvSpPr>
            <a:spLocks noGrp="1"/>
          </p:cNvSpPr>
          <p:nvPr>
            <p:ph type="title"/>
          </p:nvPr>
        </p:nvSpPr>
        <p:spPr>
          <a:xfrm>
            <a:off x="420624" y="457200"/>
            <a:ext cx="10512425" cy="1600200"/>
          </a:xfrm>
        </p:spPr>
        <p:txBody>
          <a:bodyPr anchor="b">
            <a:normAutofit/>
          </a:bodyPr>
          <a:lstStyle>
            <a:lvl1pPr>
              <a:defRPr sz="5200">
                <a:latin typeface="Dante (Headings)2"/>
              </a:defRPr>
            </a:lvl1pPr>
          </a:lstStyle>
          <a:p>
            <a:r>
              <a:rPr lang="en-US"/>
              <a:t>Click to edit Master title style</a:t>
            </a:r>
            <a:endParaRPr lang="en-US" dirty="0"/>
          </a:p>
        </p:txBody>
      </p:sp>
      <p:sp>
        <p:nvSpPr>
          <p:cNvPr id="3" name="Content Placeholder 2">
            <a:extLst>
              <a:ext uri="{FF2B5EF4-FFF2-40B4-BE49-F238E27FC236}">
                <a16:creationId xmlns="" xmlns:a16="http://schemas.microsoft.com/office/drawing/2014/main" id="{91BAA0AF-3F50-42BD-84B4-E70C3D004FB2}"/>
              </a:ext>
            </a:extLst>
          </p:cNvPr>
          <p:cNvSpPr>
            <a:spLocks noGrp="1"/>
          </p:cNvSpPr>
          <p:nvPr>
            <p:ph idx="1"/>
          </p:nvPr>
        </p:nvSpPr>
        <p:spPr>
          <a:xfrm>
            <a:off x="4782830" y="2199340"/>
            <a:ext cx="6172200" cy="3661710"/>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 xmlns:a16="http://schemas.microsoft.com/office/drawing/2014/main" id="{699C702B-2C4D-4590-8BEE-31940145C77A}"/>
              </a:ext>
            </a:extLst>
          </p:cNvPr>
          <p:cNvSpPr>
            <a:spLocks noGrp="1"/>
          </p:cNvSpPr>
          <p:nvPr>
            <p:ph type="body" sz="half" idx="2"/>
          </p:nvPr>
        </p:nvSpPr>
        <p:spPr>
          <a:xfrm>
            <a:off x="420624" y="2199340"/>
            <a:ext cx="3932237" cy="3669647"/>
          </a:xfrm>
        </p:spPr>
        <p:txBody>
          <a:bodyPr>
            <a:norm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a:extLst>
              <a:ext uri="{FF2B5EF4-FFF2-40B4-BE49-F238E27FC236}">
                <a16:creationId xmlns="" xmlns:a16="http://schemas.microsoft.com/office/drawing/2014/main" id="{23F37370-7C05-0AAE-A0C3-9EE620A84EBB}"/>
              </a:ext>
            </a:extLst>
          </p:cNvPr>
          <p:cNvSpPr>
            <a:spLocks noGrp="1"/>
          </p:cNvSpPr>
          <p:nvPr>
            <p:ph type="dt" sz="half" idx="10"/>
          </p:nvPr>
        </p:nvSpPr>
        <p:spPr/>
        <p:txBody>
          <a:bodyPr/>
          <a:lstStyle/>
          <a:p>
            <a:r>
              <a:rPr lang="en-US"/>
              <a:t>20XX</a:t>
            </a:r>
            <a:endParaRPr lang="en-US" dirty="0"/>
          </a:p>
        </p:txBody>
      </p:sp>
      <p:sp>
        <p:nvSpPr>
          <p:cNvPr id="9" name="Footer Placeholder 8">
            <a:extLst>
              <a:ext uri="{FF2B5EF4-FFF2-40B4-BE49-F238E27FC236}">
                <a16:creationId xmlns="" xmlns:a16="http://schemas.microsoft.com/office/drawing/2014/main" id="{0900B8E3-39E6-A88A-BBFB-717596EB347E}"/>
              </a:ext>
            </a:extLst>
          </p:cNvPr>
          <p:cNvSpPr>
            <a:spLocks noGrp="1"/>
          </p:cNvSpPr>
          <p:nvPr>
            <p:ph type="ftr" sz="quarter" idx="11"/>
          </p:nvPr>
        </p:nvSpPr>
        <p:spPr/>
        <p:txBody>
          <a:bodyPr/>
          <a:lstStyle/>
          <a:p>
            <a:r>
              <a:rPr lang="en-US"/>
              <a:t>Sample Footer Text</a:t>
            </a:r>
            <a:endParaRPr lang="en-US" dirty="0"/>
          </a:p>
        </p:txBody>
      </p:sp>
      <p:sp>
        <p:nvSpPr>
          <p:cNvPr id="10" name="Slide Number Placeholder 9">
            <a:extLst>
              <a:ext uri="{FF2B5EF4-FFF2-40B4-BE49-F238E27FC236}">
                <a16:creationId xmlns="" xmlns:a16="http://schemas.microsoft.com/office/drawing/2014/main" id="{348E340D-1840-D987-3EEA-963BDDE31400}"/>
              </a:ext>
            </a:extLst>
          </p:cNvPr>
          <p:cNvSpPr>
            <a:spLocks noGrp="1"/>
          </p:cNvSpPr>
          <p:nvPr>
            <p:ph type="sldNum" sz="quarter" idx="12"/>
          </p:nvPr>
        </p:nvSpPr>
        <p:spPr/>
        <p:txBody>
          <a:bodyPr/>
          <a:lstStyle/>
          <a:p>
            <a:fld id="{3A4F6043-7A67-491B-98BC-F933DED7226D}" type="slidenum">
              <a:rPr lang="en-US" smtClean="0"/>
              <a:pPr/>
              <a:t>‹#›</a:t>
            </a:fld>
            <a:endParaRPr lang="en-US" dirty="0"/>
          </a:p>
        </p:txBody>
      </p:sp>
    </p:spTree>
    <p:extLst>
      <p:ext uri="{BB962C8B-B14F-4D97-AF65-F5344CB8AC3E}">
        <p14:creationId xmlns:p14="http://schemas.microsoft.com/office/powerpoint/2010/main" val="4008643034"/>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195334B-3019-4CA1-B658-779001922412}"/>
              </a:ext>
            </a:extLst>
          </p:cNvPr>
          <p:cNvSpPr>
            <a:spLocks noGrp="1"/>
          </p:cNvSpPr>
          <p:nvPr>
            <p:ph type="title"/>
          </p:nvPr>
        </p:nvSpPr>
        <p:spPr>
          <a:xfrm>
            <a:off x="420624" y="457200"/>
            <a:ext cx="3932237" cy="1600200"/>
          </a:xfrm>
        </p:spPr>
        <p:txBody>
          <a:bodyPr anchor="b">
            <a:normAutofit/>
          </a:bodyPr>
          <a:lstStyle>
            <a:lvl1pPr>
              <a:defRPr sz="4400"/>
            </a:lvl1pPr>
          </a:lstStyle>
          <a:p>
            <a:r>
              <a:rPr lang="en-US"/>
              <a:t>Click to edit Master title style</a:t>
            </a:r>
            <a:endParaRPr lang="en-US" dirty="0"/>
          </a:p>
        </p:txBody>
      </p:sp>
      <p:sp>
        <p:nvSpPr>
          <p:cNvPr id="3" name="Picture Placeholder 2">
            <a:extLst>
              <a:ext uri="{FF2B5EF4-FFF2-40B4-BE49-F238E27FC236}">
                <a16:creationId xmlns="" xmlns:a16="http://schemas.microsoft.com/office/drawing/2014/main" id="{AFD3CC12-FD6B-41A3-BF67-D600CC4383A3}"/>
              </a:ext>
            </a:extLst>
          </p:cNvPr>
          <p:cNvSpPr>
            <a:spLocks noGrp="1"/>
          </p:cNvSpPr>
          <p:nvPr>
            <p:ph type="pic" idx="1"/>
          </p:nvPr>
        </p:nvSpPr>
        <p:spPr>
          <a:xfrm>
            <a:off x="4781276" y="987425"/>
            <a:ext cx="6172200" cy="4873625"/>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 xmlns:a16="http://schemas.microsoft.com/office/drawing/2014/main" id="{0DDB2BD5-DC18-460B-BFCC-5B2447D2B094}"/>
              </a:ext>
            </a:extLst>
          </p:cNvPr>
          <p:cNvSpPr>
            <a:spLocks noGrp="1"/>
          </p:cNvSpPr>
          <p:nvPr>
            <p:ph type="body" sz="half" idx="2"/>
          </p:nvPr>
        </p:nvSpPr>
        <p:spPr>
          <a:xfrm>
            <a:off x="420624" y="2199340"/>
            <a:ext cx="3932237" cy="3669647"/>
          </a:xfrm>
        </p:spPr>
        <p:txBody>
          <a:bodyPr>
            <a:norm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a:extLst>
              <a:ext uri="{FF2B5EF4-FFF2-40B4-BE49-F238E27FC236}">
                <a16:creationId xmlns="" xmlns:a16="http://schemas.microsoft.com/office/drawing/2014/main" id="{90F28E44-58BB-553B-BBD0-F292C66CCA94}"/>
              </a:ext>
            </a:extLst>
          </p:cNvPr>
          <p:cNvSpPr>
            <a:spLocks noGrp="1"/>
          </p:cNvSpPr>
          <p:nvPr>
            <p:ph type="dt" sz="half" idx="10"/>
          </p:nvPr>
        </p:nvSpPr>
        <p:spPr/>
        <p:txBody>
          <a:bodyPr/>
          <a:lstStyle/>
          <a:p>
            <a:r>
              <a:rPr lang="en-US"/>
              <a:t>20XX</a:t>
            </a:r>
            <a:endParaRPr lang="en-US" dirty="0"/>
          </a:p>
        </p:txBody>
      </p:sp>
      <p:sp>
        <p:nvSpPr>
          <p:cNvPr id="10" name="Footer Placeholder 9">
            <a:extLst>
              <a:ext uri="{FF2B5EF4-FFF2-40B4-BE49-F238E27FC236}">
                <a16:creationId xmlns="" xmlns:a16="http://schemas.microsoft.com/office/drawing/2014/main" id="{8F22D156-E5FE-F118-0553-B401F19652DE}"/>
              </a:ext>
            </a:extLst>
          </p:cNvPr>
          <p:cNvSpPr>
            <a:spLocks noGrp="1"/>
          </p:cNvSpPr>
          <p:nvPr>
            <p:ph type="ftr" sz="quarter" idx="11"/>
          </p:nvPr>
        </p:nvSpPr>
        <p:spPr/>
        <p:txBody>
          <a:bodyPr/>
          <a:lstStyle/>
          <a:p>
            <a:r>
              <a:rPr lang="en-US"/>
              <a:t>Sample Footer Text</a:t>
            </a:r>
            <a:endParaRPr lang="en-US" dirty="0"/>
          </a:p>
        </p:txBody>
      </p:sp>
      <p:sp>
        <p:nvSpPr>
          <p:cNvPr id="11" name="Slide Number Placeholder 10">
            <a:extLst>
              <a:ext uri="{FF2B5EF4-FFF2-40B4-BE49-F238E27FC236}">
                <a16:creationId xmlns="" xmlns:a16="http://schemas.microsoft.com/office/drawing/2014/main" id="{88AEE0A6-6120-9BA2-5751-E0E2D8CF0F58}"/>
              </a:ext>
            </a:extLst>
          </p:cNvPr>
          <p:cNvSpPr>
            <a:spLocks noGrp="1"/>
          </p:cNvSpPr>
          <p:nvPr>
            <p:ph type="sldNum" sz="quarter" idx="12"/>
          </p:nvPr>
        </p:nvSpPr>
        <p:spPr/>
        <p:txBody>
          <a:bodyPr/>
          <a:lstStyle/>
          <a:p>
            <a:fld id="{3A4F6043-7A67-491B-98BC-F933DED7226D}" type="slidenum">
              <a:rPr lang="en-US" smtClean="0"/>
              <a:pPr/>
              <a:t>‹#›</a:t>
            </a:fld>
            <a:endParaRPr lang="en-US" dirty="0"/>
          </a:p>
        </p:txBody>
      </p:sp>
    </p:spTree>
    <p:extLst>
      <p:ext uri="{BB962C8B-B14F-4D97-AF65-F5344CB8AC3E}">
        <p14:creationId xmlns:p14="http://schemas.microsoft.com/office/powerpoint/2010/main" val="2551854040"/>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94B53B4F-080C-8523-03AD-871CC3B8D168}"/>
              </a:ext>
            </a:extLst>
          </p:cNvPr>
          <p:cNvSpPr/>
          <p:nvPr/>
        </p:nvSpPr>
        <p:spPr>
          <a:xfrm>
            <a:off x="1524" y="0"/>
            <a:ext cx="12188952" cy="6858000"/>
          </a:xfrm>
          <a:prstGeom prst="rect">
            <a:avLst/>
          </a:prstGeom>
          <a:solidFill>
            <a:schemeClr val="bg2">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Rectangle 9">
            <a:extLst>
              <a:ext uri="{FF2B5EF4-FFF2-40B4-BE49-F238E27FC236}">
                <a16:creationId xmlns="" xmlns:a16="http://schemas.microsoft.com/office/drawing/2014/main" id="{D53B790B-70BD-FD52-2540-F1DA4882170E}"/>
              </a:ext>
            </a:extLst>
          </p:cNvPr>
          <p:cNvSpPr/>
          <p:nvPr/>
        </p:nvSpPr>
        <p:spPr>
          <a:xfrm>
            <a:off x="1446276" y="685800"/>
            <a:ext cx="107442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descr="Tag=AccentColor&#10;Flavor=Light&#10;Target=Line">
            <a:extLst>
              <a:ext uri="{FF2B5EF4-FFF2-40B4-BE49-F238E27FC236}">
                <a16:creationId xmlns="" xmlns:a16="http://schemas.microsoft.com/office/drawing/2014/main" id="{7D4FC5F0-CBD6-AEEB-4902-28D624068890}"/>
              </a:ext>
            </a:extLst>
          </p:cNvPr>
          <p:cNvCxnSpPr>
            <a:cxnSpLocks/>
          </p:cNvCxnSpPr>
          <p:nvPr/>
        </p:nvCxnSpPr>
        <p:spPr>
          <a:xfrm flipV="1">
            <a:off x="11496184"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descr="Tag=AccentColor&#10;Flavor=Light&#10;Target=Line">
            <a:extLst>
              <a:ext uri="{FF2B5EF4-FFF2-40B4-BE49-F238E27FC236}">
                <a16:creationId xmlns="" xmlns:a16="http://schemas.microsoft.com/office/drawing/2014/main" id="{FA9EB4DB-DDA5-1A45-7D87-B2BF67D2D1C3}"/>
              </a:ext>
            </a:extLst>
          </p:cNvPr>
          <p:cNvCxnSpPr>
            <a:cxnSpLocks/>
          </p:cNvCxnSpPr>
          <p:nvPr/>
        </p:nvCxnSpPr>
        <p:spPr>
          <a:xfrm>
            <a:off x="1524" y="617220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 name="Title Placeholder 1">
            <a:extLst>
              <a:ext uri="{FF2B5EF4-FFF2-40B4-BE49-F238E27FC236}">
                <a16:creationId xmlns="" xmlns:a16="http://schemas.microsoft.com/office/drawing/2014/main" id="{392AF870-601F-4570-A8A9-1003F8939C55}"/>
              </a:ext>
            </a:extLst>
          </p:cNvPr>
          <p:cNvSpPr>
            <a:spLocks noGrp="1"/>
          </p:cNvSpPr>
          <p:nvPr>
            <p:ph type="title"/>
          </p:nvPr>
        </p:nvSpPr>
        <p:spPr>
          <a:xfrm>
            <a:off x="420624"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 xmlns:a16="http://schemas.microsoft.com/office/drawing/2014/main" id="{EBCCCECD-B6E7-4C40-8A84-65FD5A3F0AE2}"/>
              </a:ext>
            </a:extLst>
          </p:cNvPr>
          <p:cNvSpPr>
            <a:spLocks noGrp="1"/>
          </p:cNvSpPr>
          <p:nvPr>
            <p:ph type="body" idx="1"/>
          </p:nvPr>
        </p:nvSpPr>
        <p:spPr>
          <a:xfrm>
            <a:off x="420624"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 xmlns:a16="http://schemas.microsoft.com/office/drawing/2014/main" id="{C43EFA4D-0E39-4E26-B43C-5D1084B3BAE2}"/>
              </a:ext>
            </a:extLst>
          </p:cNvPr>
          <p:cNvSpPr>
            <a:spLocks noGrp="1"/>
          </p:cNvSpPr>
          <p:nvPr>
            <p:ph type="dt" sz="half" idx="2"/>
          </p:nvPr>
        </p:nvSpPr>
        <p:spPr>
          <a:xfrm>
            <a:off x="420624" y="6217920"/>
            <a:ext cx="2743200" cy="640080"/>
          </a:xfrm>
          <a:prstGeom prst="rect">
            <a:avLst/>
          </a:prstGeom>
        </p:spPr>
        <p:txBody>
          <a:bodyPr vert="horz" lIns="91440" tIns="45720" rIns="91440" bIns="45720" rtlCol="0" anchor="ctr"/>
          <a:lstStyle>
            <a:lvl1pPr algn="l">
              <a:defRPr sz="1200">
                <a:solidFill>
                  <a:schemeClr val="tx2"/>
                </a:solidFill>
              </a:defRPr>
            </a:lvl1pPr>
          </a:lstStyle>
          <a:p>
            <a:r>
              <a:rPr lang="en-US"/>
              <a:t>20XX</a:t>
            </a:r>
            <a:endParaRPr lang="en-US" dirty="0"/>
          </a:p>
        </p:txBody>
      </p:sp>
      <p:sp>
        <p:nvSpPr>
          <p:cNvPr id="5" name="Footer Placeholder 4">
            <a:extLst>
              <a:ext uri="{FF2B5EF4-FFF2-40B4-BE49-F238E27FC236}">
                <a16:creationId xmlns="" xmlns:a16="http://schemas.microsoft.com/office/drawing/2014/main" id="{AE8851EA-2F2C-4012-8B96-51179BDD11B7}"/>
              </a:ext>
            </a:extLst>
          </p:cNvPr>
          <p:cNvSpPr>
            <a:spLocks noGrp="1"/>
          </p:cNvSpPr>
          <p:nvPr>
            <p:ph type="ftr" sz="quarter" idx="3"/>
          </p:nvPr>
        </p:nvSpPr>
        <p:spPr>
          <a:xfrm>
            <a:off x="3767328" y="6217920"/>
            <a:ext cx="7196328" cy="640080"/>
          </a:xfrm>
          <a:prstGeom prst="rect">
            <a:avLst/>
          </a:prstGeom>
        </p:spPr>
        <p:txBody>
          <a:bodyPr vert="horz" lIns="91440" tIns="45720" rIns="91440" bIns="45720" rtlCol="0" anchor="ctr"/>
          <a:lstStyle>
            <a:lvl1pPr algn="r">
              <a:defRPr sz="1200">
                <a:solidFill>
                  <a:schemeClr val="tx2"/>
                </a:solidFill>
              </a:defRPr>
            </a:lvl1pPr>
          </a:lstStyle>
          <a:p>
            <a:r>
              <a:rPr lang="en-US"/>
              <a:t>Sample Footer Text</a:t>
            </a:r>
            <a:endParaRPr lang="en-US" dirty="0"/>
          </a:p>
        </p:txBody>
      </p:sp>
      <p:sp>
        <p:nvSpPr>
          <p:cNvPr id="6" name="Slide Number Placeholder 5">
            <a:extLst>
              <a:ext uri="{FF2B5EF4-FFF2-40B4-BE49-F238E27FC236}">
                <a16:creationId xmlns="" xmlns:a16="http://schemas.microsoft.com/office/drawing/2014/main" id="{17BB8ACB-7A60-4D76-A149-0C57A30E0161}"/>
              </a:ext>
            </a:extLst>
          </p:cNvPr>
          <p:cNvSpPr>
            <a:spLocks noGrp="1"/>
          </p:cNvSpPr>
          <p:nvPr>
            <p:ph type="sldNum" sz="quarter" idx="4"/>
          </p:nvPr>
        </p:nvSpPr>
        <p:spPr>
          <a:xfrm>
            <a:off x="11503152" y="-18288"/>
            <a:ext cx="685800" cy="685800"/>
          </a:xfrm>
          <a:prstGeom prst="rect">
            <a:avLst/>
          </a:prstGeom>
        </p:spPr>
        <p:txBody>
          <a:bodyPr vert="horz" lIns="91440" tIns="45720" rIns="91440" bIns="45720" rtlCol="0" anchor="ctr"/>
          <a:lstStyle>
            <a:lvl1pPr algn="ctr">
              <a:defRPr sz="1200">
                <a:solidFill>
                  <a:schemeClr val="tx2"/>
                </a:solidFill>
              </a:defRPr>
            </a:lvl1pPr>
          </a:lstStyle>
          <a:p>
            <a:fld id="{3A4F6043-7A67-491B-98BC-F933DED7226D}" type="slidenum">
              <a:rPr lang="en-US" smtClean="0"/>
              <a:pPr/>
              <a:t>‹#›</a:t>
            </a:fld>
            <a:endParaRPr lang="en-US" dirty="0"/>
          </a:p>
        </p:txBody>
      </p:sp>
      <p:pic>
        <p:nvPicPr>
          <p:cNvPr id="8" name="Picture 7">
            <a:extLst>
              <a:ext uri="{FF2B5EF4-FFF2-40B4-BE49-F238E27FC236}">
                <a16:creationId xmlns="" xmlns:a16="http://schemas.microsoft.com/office/drawing/2014/main" id="{780FE574-F084-8B7F-FF6D-D3B89F779071}"/>
              </a:ext>
            </a:extLst>
          </p:cNvPr>
          <p:cNvPicPr>
            <a:picLocks noChangeAspect="1"/>
          </p:cNvPicPr>
          <p:nvPr userDrawn="1"/>
        </p:nvPicPr>
        <p:blipFill>
          <a:blip r:embed="rId24"/>
          <a:stretch>
            <a:fillRect/>
          </a:stretch>
        </p:blipFill>
        <p:spPr>
          <a:xfrm>
            <a:off x="1099128" y="125146"/>
            <a:ext cx="9513452" cy="1127557"/>
          </a:xfrm>
          <a:prstGeom prst="rect">
            <a:avLst/>
          </a:prstGeom>
        </p:spPr>
      </p:pic>
    </p:spTree>
    <p:extLst>
      <p:ext uri="{BB962C8B-B14F-4D97-AF65-F5344CB8AC3E}">
        <p14:creationId xmlns:p14="http://schemas.microsoft.com/office/powerpoint/2010/main" val="469355319"/>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 id="2147483870" r:id="rId12"/>
    <p:sldLayoutId id="2147483871" r:id="rId13"/>
    <p:sldLayoutId id="2147483872" r:id="rId14"/>
    <p:sldLayoutId id="2147483873" r:id="rId15"/>
    <p:sldLayoutId id="2147483874" r:id="rId16"/>
    <p:sldLayoutId id="2147483875" r:id="rId17"/>
    <p:sldLayoutId id="2147483876" r:id="rId18"/>
    <p:sldLayoutId id="2147483877" r:id="rId19"/>
    <p:sldLayoutId id="2147483879" r:id="rId20"/>
    <p:sldLayoutId id="2147483880" r:id="rId21"/>
    <p:sldLayoutId id="2147483882" r:id="rId22"/>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accent2"/>
        </a:buClr>
        <a:buFont typeface="Wingdings 2" panose="05020102010507070707" pitchFamily="18" charset="2"/>
        <a:buChar char=""/>
        <a:defRPr sz="2400" kern="1200">
          <a:solidFill>
            <a:schemeClr val="tx2"/>
          </a:solidFill>
          <a:latin typeface="+mn-lt"/>
          <a:ea typeface="+mn-ea"/>
          <a:cs typeface="+mn-cs"/>
        </a:defRPr>
      </a:lvl1pPr>
      <a:lvl2pPr marL="685800" indent="-228600" algn="l" defTabSz="914400" rtl="0" eaLnBrk="1" latinLnBrk="0" hangingPunct="1">
        <a:lnSpc>
          <a:spcPct val="110000"/>
        </a:lnSpc>
        <a:spcBef>
          <a:spcPts val="500"/>
        </a:spcBef>
        <a:buClr>
          <a:schemeClr val="accent2"/>
        </a:buClr>
        <a:buFont typeface="Wingdings 2" panose="05020102010507070707" pitchFamily="18" charset="2"/>
        <a:buChar char=""/>
        <a:defRPr sz="2200" kern="1200">
          <a:solidFill>
            <a:schemeClr val="tx2"/>
          </a:solidFill>
          <a:latin typeface="+mn-lt"/>
          <a:ea typeface="+mn-ea"/>
          <a:cs typeface="+mn-cs"/>
        </a:defRPr>
      </a:lvl2pPr>
      <a:lvl3pPr marL="1143000" indent="-228600" algn="l" defTabSz="914400" rtl="0" eaLnBrk="1" latinLnBrk="0" hangingPunct="1">
        <a:lnSpc>
          <a:spcPct val="110000"/>
        </a:lnSpc>
        <a:spcBef>
          <a:spcPts val="500"/>
        </a:spcBef>
        <a:buClr>
          <a:schemeClr val="accent2"/>
        </a:buClr>
        <a:buFont typeface="Wingdings 2" panose="05020102010507070707" pitchFamily="18" charset="2"/>
        <a:buChar char=""/>
        <a:defRPr sz="2000" kern="1200">
          <a:solidFill>
            <a:schemeClr val="tx2"/>
          </a:solidFill>
          <a:latin typeface="+mn-lt"/>
          <a:ea typeface="+mn-ea"/>
          <a:cs typeface="+mn-cs"/>
        </a:defRPr>
      </a:lvl3pPr>
      <a:lvl4pPr marL="1600200" indent="-228600" algn="l" defTabSz="914400" rtl="0" eaLnBrk="1" latinLnBrk="0" hangingPunct="1">
        <a:lnSpc>
          <a:spcPct val="110000"/>
        </a:lnSpc>
        <a:spcBef>
          <a:spcPts val="500"/>
        </a:spcBef>
        <a:buClr>
          <a:schemeClr val="accent2"/>
        </a:buClr>
        <a:buFont typeface="Wingdings 2" panose="05020102010507070707" pitchFamily="18" charset="2"/>
        <a:buChar char=""/>
        <a:defRPr sz="1800" kern="1200">
          <a:solidFill>
            <a:schemeClr val="tx2"/>
          </a:solidFill>
          <a:latin typeface="+mn-lt"/>
          <a:ea typeface="+mn-ea"/>
          <a:cs typeface="+mn-cs"/>
        </a:defRPr>
      </a:lvl4pPr>
      <a:lvl5pPr marL="2057400" indent="-228600" algn="l" defTabSz="914400" rtl="0" eaLnBrk="1" latinLnBrk="0" hangingPunct="1">
        <a:lnSpc>
          <a:spcPct val="110000"/>
        </a:lnSpc>
        <a:spcBef>
          <a:spcPts val="500"/>
        </a:spcBef>
        <a:buClr>
          <a:schemeClr val="accent2"/>
        </a:buClr>
        <a:buFont typeface="Wingdings 2" panose="05020102010507070707" pitchFamily="18" charset="2"/>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702107B0-826E-4E2E-390A-A0CBF1F860F6}"/>
              </a:ext>
            </a:extLst>
          </p:cNvPr>
          <p:cNvSpPr>
            <a:spLocks noGrp="1"/>
          </p:cNvSpPr>
          <p:nvPr>
            <p:ph type="title"/>
          </p:nvPr>
        </p:nvSpPr>
        <p:spPr>
          <a:xfrm>
            <a:off x="832513" y="818866"/>
            <a:ext cx="10440538" cy="5349921"/>
          </a:xfrm>
        </p:spPr>
        <p:txBody>
          <a:bodyPr/>
          <a:lstStyle/>
          <a:p>
            <a:r>
              <a:rPr lang="en-US" sz="4800" b="1" dirty="0">
                <a:solidFill>
                  <a:schemeClr val="tx1"/>
                </a:solidFill>
                <a:latin typeface="Bahnschrift Condensed" pitchFamily="34" charset="0"/>
              </a:rPr>
              <a:t>RESERCH METHODOLOGY &amp; </a:t>
            </a:r>
            <a:r>
              <a:rPr lang="en-US" sz="4800" b="1" dirty="0" smtClean="0">
                <a:solidFill>
                  <a:schemeClr val="tx1"/>
                </a:solidFill>
                <a:latin typeface="Bahnschrift Condensed" pitchFamily="34" charset="0"/>
              </a:rPr>
              <a:t>IPR</a:t>
            </a:r>
            <a:br>
              <a:rPr lang="en-US" sz="4800" b="1" dirty="0" smtClean="0">
                <a:solidFill>
                  <a:schemeClr val="tx1"/>
                </a:solidFill>
                <a:latin typeface="Bahnschrift Condensed" pitchFamily="34" charset="0"/>
              </a:rPr>
            </a:br>
            <a:r>
              <a:rPr lang="en-IN" sz="3600" b="1" dirty="0">
                <a:solidFill>
                  <a:schemeClr val="tx1"/>
                </a:solidFill>
                <a:latin typeface="Bahnschrift Condensed" pitchFamily="34" charset="0"/>
              </a:rPr>
              <a:t>Course </a:t>
            </a:r>
            <a:r>
              <a:rPr lang="en-IN" sz="3600" b="1" dirty="0" smtClean="0">
                <a:solidFill>
                  <a:schemeClr val="tx1"/>
                </a:solidFill>
                <a:latin typeface="Bahnschrift Condensed" pitchFamily="34" charset="0"/>
              </a:rPr>
              <a:t>Code: MBA203</a:t>
            </a:r>
            <a:br>
              <a:rPr lang="en-IN" sz="3600" b="1" dirty="0" smtClean="0">
                <a:solidFill>
                  <a:schemeClr val="tx1"/>
                </a:solidFill>
                <a:latin typeface="Bahnschrift Condensed" pitchFamily="34" charset="0"/>
              </a:rPr>
            </a:br>
            <a:r>
              <a:rPr lang="en-IN" sz="3600" b="1" dirty="0" smtClean="0">
                <a:solidFill>
                  <a:schemeClr val="tx1"/>
                </a:solidFill>
                <a:latin typeface="Bahnschrift Condensed" pitchFamily="34" charset="0"/>
              </a:rPr>
              <a:t>Faculty: </a:t>
            </a:r>
            <a:r>
              <a:rPr lang="en-IN" sz="3600" b="1" dirty="0" err="1" smtClean="0">
                <a:solidFill>
                  <a:schemeClr val="tx1"/>
                </a:solidFill>
                <a:latin typeface="Bahnschrift Condensed" pitchFamily="34" charset="0"/>
              </a:rPr>
              <a:t>Dr.</a:t>
            </a:r>
            <a:r>
              <a:rPr lang="en-IN" sz="3600" b="1" dirty="0" smtClean="0">
                <a:solidFill>
                  <a:schemeClr val="tx1"/>
                </a:solidFill>
                <a:latin typeface="Bahnschrift Condensed" pitchFamily="34" charset="0"/>
              </a:rPr>
              <a:t> Oscar </a:t>
            </a:r>
            <a:r>
              <a:rPr lang="en-IN" sz="3600" b="1" dirty="0" err="1" smtClean="0">
                <a:solidFill>
                  <a:schemeClr val="tx1"/>
                </a:solidFill>
                <a:latin typeface="Bahnschrift Condensed" pitchFamily="34" charset="0"/>
              </a:rPr>
              <a:t>Abhishek</a:t>
            </a:r>
            <a:r>
              <a:rPr lang="en-IN" sz="3600" b="1" dirty="0">
                <a:solidFill>
                  <a:schemeClr val="tx1"/>
                </a:solidFill>
                <a:latin typeface="Bahnschrift Condensed" pitchFamily="34" charset="0"/>
              </a:rPr>
              <a:t/>
            </a:r>
            <a:br>
              <a:rPr lang="en-IN" sz="3600" b="1" dirty="0">
                <a:solidFill>
                  <a:schemeClr val="tx1"/>
                </a:solidFill>
                <a:latin typeface="Bahnschrift Condensed" pitchFamily="34" charset="0"/>
              </a:rPr>
            </a:br>
            <a:r>
              <a:rPr lang="en-IN" sz="3600" b="1" dirty="0" smtClean="0">
                <a:solidFill>
                  <a:schemeClr val="tx1"/>
                </a:solidFill>
                <a:latin typeface="Bahnschrift Condensed" pitchFamily="34" charset="0"/>
              </a:rPr>
              <a:t/>
            </a:r>
            <a:br>
              <a:rPr lang="en-IN" sz="3600" b="1" dirty="0" smtClean="0">
                <a:solidFill>
                  <a:schemeClr val="tx1"/>
                </a:solidFill>
                <a:latin typeface="Bahnschrift Condensed" pitchFamily="34" charset="0"/>
              </a:rPr>
            </a:br>
            <a:r>
              <a:rPr lang="en-IN" sz="3600" b="1" dirty="0" smtClean="0">
                <a:solidFill>
                  <a:schemeClr val="tx1"/>
                </a:solidFill>
                <a:latin typeface="Bahnschrift Condensed" pitchFamily="34" charset="0"/>
              </a:rPr>
              <a:t>Module 1</a:t>
            </a:r>
            <a:endParaRPr lang="en-US" sz="3600" b="1" dirty="0">
              <a:solidFill>
                <a:schemeClr val="tx1"/>
              </a:solidFill>
              <a:latin typeface="Bahnschrift Condensed" pitchFamily="34" charset="0"/>
            </a:endParaRPr>
          </a:p>
        </p:txBody>
      </p:sp>
    </p:spTree>
    <p:extLst>
      <p:ext uri="{BB962C8B-B14F-4D97-AF65-F5344CB8AC3E}">
        <p14:creationId xmlns:p14="http://schemas.microsoft.com/office/powerpoint/2010/main" val="38858108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980" y="1761438"/>
            <a:ext cx="10515600" cy="521979"/>
          </a:xfrm>
        </p:spPr>
        <p:txBody>
          <a:bodyPr>
            <a:normAutofit/>
          </a:bodyPr>
          <a:lstStyle/>
          <a:p>
            <a:r>
              <a:rPr lang="en-US" sz="2400" b="1" dirty="0">
                <a:solidFill>
                  <a:schemeClr val="tx1"/>
                </a:solidFill>
                <a:latin typeface="Times New Roman" pitchFamily="18" charset="0"/>
                <a:cs typeface="Times New Roman" pitchFamily="18" charset="0"/>
              </a:rPr>
              <a:t>TYPES OF RESEARCH  Cont…</a:t>
            </a:r>
            <a:endParaRPr lang="en-IN" sz="2400" dirty="0"/>
          </a:p>
        </p:txBody>
      </p:sp>
      <p:sp>
        <p:nvSpPr>
          <p:cNvPr id="3" name="Content Placeholder 2"/>
          <p:cNvSpPr>
            <a:spLocks noGrp="1"/>
          </p:cNvSpPr>
          <p:nvPr>
            <p:ph idx="1"/>
          </p:nvPr>
        </p:nvSpPr>
        <p:spPr>
          <a:xfrm>
            <a:off x="420624" y="2669059"/>
            <a:ext cx="10515600" cy="3840923"/>
          </a:xfrm>
        </p:spPr>
        <p:txBody>
          <a:bodyPr>
            <a:normAutofit/>
          </a:bodyPr>
          <a:lstStyle/>
          <a:p>
            <a:pPr>
              <a:buNone/>
            </a:pPr>
            <a:r>
              <a:rPr lang="en-IN" b="1" dirty="0">
                <a:solidFill>
                  <a:schemeClr val="tx1"/>
                </a:solidFill>
                <a:latin typeface="Times New Roman" pitchFamily="18" charset="0"/>
                <a:cs typeface="Times New Roman" pitchFamily="18" charset="0"/>
              </a:rPr>
              <a:t>II. According to your Depth of Scope:</a:t>
            </a:r>
          </a:p>
          <a:p>
            <a:r>
              <a:rPr lang="en-US" dirty="0">
                <a:solidFill>
                  <a:schemeClr val="tx1"/>
                </a:solidFill>
                <a:latin typeface="Times New Roman" pitchFamily="18" charset="0"/>
                <a:cs typeface="Times New Roman" pitchFamily="18" charset="0"/>
              </a:rPr>
              <a:t>1. </a:t>
            </a:r>
            <a:r>
              <a:rPr lang="en-IN" dirty="0">
                <a:solidFill>
                  <a:schemeClr val="tx1"/>
                </a:solidFill>
                <a:latin typeface="Times New Roman" pitchFamily="18" charset="0"/>
                <a:cs typeface="Times New Roman" pitchFamily="18" charset="0"/>
              </a:rPr>
              <a:t>Exploratory Research</a:t>
            </a:r>
          </a:p>
          <a:p>
            <a:r>
              <a:rPr lang="en-IN" dirty="0">
                <a:solidFill>
                  <a:schemeClr val="tx1"/>
                </a:solidFill>
                <a:latin typeface="Times New Roman" pitchFamily="18" charset="0"/>
                <a:cs typeface="Times New Roman" pitchFamily="18" charset="0"/>
              </a:rPr>
              <a:t>2. Descriptive Research </a:t>
            </a:r>
          </a:p>
          <a:p>
            <a:r>
              <a:rPr lang="en-US" dirty="0">
                <a:solidFill>
                  <a:schemeClr val="tx1"/>
                </a:solidFill>
                <a:latin typeface="Times New Roman" pitchFamily="18" charset="0"/>
                <a:cs typeface="Times New Roman" pitchFamily="18" charset="0"/>
              </a:rPr>
              <a:t>3. Causal Research </a:t>
            </a:r>
          </a:p>
          <a:p>
            <a:r>
              <a:rPr lang="en-US" dirty="0">
                <a:solidFill>
                  <a:schemeClr val="tx1"/>
                </a:solidFill>
                <a:latin typeface="Times New Roman" pitchFamily="18" charset="0"/>
                <a:cs typeface="Times New Roman" pitchFamily="18" charset="0"/>
              </a:rPr>
              <a:t>4. Correlation Research </a:t>
            </a:r>
            <a:endParaRPr lang="en-IN" dirty="0">
              <a:solidFill>
                <a:schemeClr val="tx1"/>
              </a:solidFill>
              <a:latin typeface="Times New Roman" pitchFamily="18" charset="0"/>
              <a:cs typeface="Times New Roman" pitchFamily="18" charset="0"/>
            </a:endParaRPr>
          </a:p>
          <a:p>
            <a:pPr>
              <a:buNone/>
            </a:pPr>
            <a:endParaRPr lang="en-IN" dirty="0">
              <a:solidFill>
                <a:schemeClr val="tx1"/>
              </a:solidFill>
              <a:latin typeface="Times New Roman" pitchFamily="18" charset="0"/>
              <a:cs typeface="Times New Roman" pitchFamily="18" charset="0"/>
            </a:endParaRPr>
          </a:p>
          <a:p>
            <a:endParaRPr lang="en-IN"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A4F6043-7A67-491B-98BC-F933DED7226D}"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954" y="1977081"/>
            <a:ext cx="11218643" cy="4341832"/>
          </a:xfrm>
        </p:spPr>
        <p:txBody>
          <a:bodyPr>
            <a:noAutofit/>
          </a:bodyPr>
          <a:lstStyle/>
          <a:p>
            <a:r>
              <a:rPr lang="en-IN" sz="2400" b="1" dirty="0">
                <a:solidFill>
                  <a:schemeClr val="tx1"/>
                </a:solidFill>
                <a:latin typeface="Times New Roman" pitchFamily="18" charset="0"/>
                <a:cs typeface="Times New Roman" pitchFamily="18" charset="0"/>
              </a:rPr>
              <a:t>1. Exploratory Research</a:t>
            </a:r>
            <a:r>
              <a:rPr lang="en-IN" sz="2400" b="1" dirty="0">
                <a:latin typeface="Times New Roman" pitchFamily="18" charset="0"/>
                <a:cs typeface="Times New Roman" pitchFamily="18" charset="0"/>
              </a:rPr>
              <a:t/>
            </a:r>
            <a:br>
              <a:rPr lang="en-IN" sz="2400" b="1" dirty="0">
                <a:latin typeface="Times New Roman" pitchFamily="18" charset="0"/>
                <a:cs typeface="Times New Roman" pitchFamily="18" charset="0"/>
              </a:rPr>
            </a:br>
            <a:r>
              <a:rPr lang="en-IN" sz="2400" dirty="0">
                <a:latin typeface="Times New Roman" pitchFamily="18" charset="0"/>
                <a:cs typeface="Times New Roman" pitchFamily="18" charset="0"/>
              </a:rPr>
              <a:t/>
            </a:r>
            <a:br>
              <a:rPr lang="en-IN" sz="2400" dirty="0">
                <a:latin typeface="Times New Roman" pitchFamily="18" charset="0"/>
                <a:cs typeface="Times New Roman" pitchFamily="18" charset="0"/>
              </a:rPr>
            </a:br>
            <a:r>
              <a:rPr lang="en-IN" sz="2400" dirty="0">
                <a:solidFill>
                  <a:schemeClr val="tx1"/>
                </a:solidFill>
                <a:latin typeface="Times New Roman" pitchFamily="18" charset="0"/>
                <a:cs typeface="Times New Roman" pitchFamily="18" charset="0"/>
              </a:rPr>
              <a:t>Exploratory research is used for the preliminary investigation of a subject that is not yet well understood or sufficiently researched. </a:t>
            </a:r>
            <a:br>
              <a:rPr lang="en-IN" sz="2400" dirty="0">
                <a:solidFill>
                  <a:schemeClr val="tx1"/>
                </a:solidFill>
                <a:latin typeface="Times New Roman" pitchFamily="18" charset="0"/>
                <a:cs typeface="Times New Roman" pitchFamily="18" charset="0"/>
              </a:rPr>
            </a:br>
            <a:r>
              <a:rPr lang="en-IN" sz="2400" dirty="0">
                <a:solidFill>
                  <a:schemeClr val="tx1"/>
                </a:solidFill>
                <a:latin typeface="Times New Roman" pitchFamily="18" charset="0"/>
                <a:cs typeface="Times New Roman" pitchFamily="18" charset="0"/>
              </a:rPr>
              <a:t/>
            </a:r>
            <a:br>
              <a:rPr lang="en-IN" sz="2400" dirty="0">
                <a:solidFill>
                  <a:schemeClr val="tx1"/>
                </a:solidFill>
                <a:latin typeface="Times New Roman" pitchFamily="18" charset="0"/>
                <a:cs typeface="Times New Roman" pitchFamily="18" charset="0"/>
              </a:rPr>
            </a:br>
            <a:r>
              <a:rPr lang="en-IN" sz="2400" dirty="0">
                <a:solidFill>
                  <a:schemeClr val="tx1"/>
                </a:solidFill>
                <a:latin typeface="Times New Roman" pitchFamily="18" charset="0"/>
                <a:cs typeface="Times New Roman" pitchFamily="18" charset="0"/>
              </a:rPr>
              <a:t>It serves to establish a frame of reference and a hypothesis from which an in-depth study can be developed that will enable conclusive results to be generated.</a:t>
            </a:r>
            <a:br>
              <a:rPr lang="en-IN" sz="2400" dirty="0">
                <a:solidFill>
                  <a:schemeClr val="tx1"/>
                </a:solidFill>
                <a:latin typeface="Times New Roman" pitchFamily="18" charset="0"/>
                <a:cs typeface="Times New Roman" pitchFamily="18" charset="0"/>
              </a:rPr>
            </a:br>
            <a:r>
              <a:rPr lang="en-IN" sz="2400" dirty="0">
                <a:solidFill>
                  <a:schemeClr val="tx1"/>
                </a:solidFill>
                <a:latin typeface="Times New Roman" pitchFamily="18" charset="0"/>
                <a:cs typeface="Times New Roman" pitchFamily="18" charset="0"/>
              </a:rPr>
              <a:t/>
            </a:r>
            <a:br>
              <a:rPr lang="en-IN" sz="2400" dirty="0">
                <a:solidFill>
                  <a:schemeClr val="tx1"/>
                </a:solidFill>
                <a:latin typeface="Times New Roman" pitchFamily="18" charset="0"/>
                <a:cs typeface="Times New Roman" pitchFamily="18" charset="0"/>
              </a:rPr>
            </a:br>
            <a:r>
              <a:rPr lang="en-IN" sz="2400" dirty="0">
                <a:solidFill>
                  <a:schemeClr val="tx1"/>
                </a:solidFill>
                <a:latin typeface="Times New Roman" pitchFamily="18" charset="0"/>
                <a:cs typeface="Times New Roman" pitchFamily="18" charset="0"/>
              </a:rPr>
              <a:t>Because exploratory research is based on the study of little-studied phenomena, it relies less on theory and more on the collection of data to identify patterns that explain these phenomena.</a:t>
            </a:r>
            <a:br>
              <a:rPr lang="en-IN" sz="2400" dirty="0">
                <a:solidFill>
                  <a:schemeClr val="tx1"/>
                </a:solidFill>
                <a:latin typeface="Times New Roman" pitchFamily="18" charset="0"/>
                <a:cs typeface="Times New Roman" pitchFamily="18" charset="0"/>
              </a:rPr>
            </a:br>
            <a:endParaRPr lang="en-IN" sz="2400" dirty="0">
              <a:solidFill>
                <a:schemeClr val="tx1"/>
              </a:solidFill>
              <a:latin typeface="Times New Roman" pitchFamily="18" charset="0"/>
              <a:cs typeface="Times New Roman" pitchFamily="18" charset="0"/>
            </a:endParaRPr>
          </a:p>
        </p:txBody>
      </p:sp>
      <p:sp>
        <p:nvSpPr>
          <p:cNvPr id="4" name="TextBox 3"/>
          <p:cNvSpPr txBox="1"/>
          <p:nvPr/>
        </p:nvSpPr>
        <p:spPr>
          <a:xfrm>
            <a:off x="300250" y="1573736"/>
            <a:ext cx="10822675" cy="461665"/>
          </a:xfrm>
          <a:prstGeom prst="rect">
            <a:avLst/>
          </a:prstGeom>
          <a:noFill/>
        </p:spPr>
        <p:txBody>
          <a:bodyPr wrap="square" rtlCol="0">
            <a:spAutoFit/>
          </a:bodyPr>
          <a:lstStyle/>
          <a:p>
            <a:r>
              <a:rPr lang="en-US" sz="2400" b="1" dirty="0">
                <a:latin typeface="Times New Roman" pitchFamily="18" charset="0"/>
                <a:cs typeface="Times New Roman" pitchFamily="18" charset="0"/>
              </a:rPr>
              <a:t>TYPES OF RESEARCH  Cont…</a:t>
            </a:r>
            <a:endParaRPr lang="en-IN" sz="2400" b="1" u="sng"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069" y="2001795"/>
            <a:ext cx="11614244" cy="4276174"/>
          </a:xfrm>
        </p:spPr>
        <p:txBody>
          <a:bodyPr>
            <a:noAutofit/>
          </a:bodyPr>
          <a:lstStyle/>
          <a:p>
            <a:pPr>
              <a:lnSpc>
                <a:spcPct val="150000"/>
              </a:lnSpc>
            </a:pPr>
            <a:r>
              <a:rPr lang="en-IN" sz="1600" b="1" dirty="0">
                <a:solidFill>
                  <a:schemeClr val="tx1"/>
                </a:solidFill>
                <a:latin typeface="Times New Roman" pitchFamily="18" charset="0"/>
                <a:cs typeface="Times New Roman" pitchFamily="18" charset="0"/>
              </a:rPr>
              <a:t/>
            </a:r>
            <a:br>
              <a:rPr lang="en-IN" sz="1600" b="1" dirty="0">
                <a:solidFill>
                  <a:schemeClr val="tx1"/>
                </a:solidFill>
                <a:latin typeface="Times New Roman" pitchFamily="18" charset="0"/>
                <a:cs typeface="Times New Roman" pitchFamily="18" charset="0"/>
              </a:rPr>
            </a:br>
            <a:r>
              <a:rPr lang="en-IN" sz="2000" b="1" dirty="0">
                <a:solidFill>
                  <a:schemeClr val="tx1"/>
                </a:solidFill>
                <a:latin typeface="Times New Roman" pitchFamily="18" charset="0"/>
                <a:cs typeface="Times New Roman" pitchFamily="18" charset="0"/>
              </a:rPr>
              <a:t>2. Descriptive Research </a:t>
            </a:r>
            <a:r>
              <a:rPr lang="en-IN" sz="1600" b="1" dirty="0">
                <a:solidFill>
                  <a:schemeClr val="tx1"/>
                </a:solidFill>
                <a:latin typeface="Times New Roman" pitchFamily="18" charset="0"/>
                <a:cs typeface="Times New Roman" pitchFamily="18" charset="0"/>
              </a:rPr>
              <a:t/>
            </a:r>
            <a:br>
              <a:rPr lang="en-IN" sz="1600" b="1" dirty="0">
                <a:solidFill>
                  <a:schemeClr val="tx1"/>
                </a:solidFill>
                <a:latin typeface="Times New Roman" pitchFamily="18" charset="0"/>
                <a:cs typeface="Times New Roman" pitchFamily="18" charset="0"/>
              </a:rPr>
            </a:br>
            <a:r>
              <a:rPr lang="en-IN" sz="1800" dirty="0">
                <a:solidFill>
                  <a:schemeClr val="tx1"/>
                </a:solidFill>
                <a:latin typeface="Times New Roman" pitchFamily="18" charset="0"/>
                <a:cs typeface="Times New Roman" pitchFamily="18" charset="0"/>
              </a:rPr>
              <a:t>Descriptive research includes surveys and fact-finding enquiries of different kinds. </a:t>
            </a:r>
            <a:br>
              <a:rPr lang="en-IN" sz="1800" dirty="0">
                <a:solidFill>
                  <a:schemeClr val="tx1"/>
                </a:solidFill>
                <a:latin typeface="Times New Roman" pitchFamily="18" charset="0"/>
                <a:cs typeface="Times New Roman" pitchFamily="18" charset="0"/>
              </a:rPr>
            </a:br>
            <a:r>
              <a:rPr lang="en-IN" sz="1800" dirty="0">
                <a:solidFill>
                  <a:schemeClr val="tx1"/>
                </a:solidFill>
                <a:latin typeface="Times New Roman" pitchFamily="18" charset="0"/>
                <a:cs typeface="Times New Roman" pitchFamily="18" charset="0"/>
              </a:rPr>
              <a:t>The major purpose of descriptive research is description of the state of affairs as it exists at present.</a:t>
            </a:r>
            <a:br>
              <a:rPr lang="en-IN" sz="1800" dirty="0">
                <a:solidFill>
                  <a:schemeClr val="tx1"/>
                </a:solidFill>
                <a:latin typeface="Times New Roman" pitchFamily="18" charset="0"/>
                <a:cs typeface="Times New Roman" pitchFamily="18" charset="0"/>
              </a:rPr>
            </a:br>
            <a:r>
              <a:rPr lang="en-IN" sz="1800" dirty="0">
                <a:solidFill>
                  <a:schemeClr val="tx1"/>
                </a:solidFill>
                <a:latin typeface="Times New Roman" pitchFamily="18" charset="0"/>
                <a:cs typeface="Times New Roman" pitchFamily="18" charset="0"/>
              </a:rPr>
              <a:t>The main characteristic of this method is that the researcher has no control over the variables; he can only report what has happened or what is happening. </a:t>
            </a:r>
            <a:br>
              <a:rPr lang="en-IN" sz="1800" dirty="0">
                <a:solidFill>
                  <a:schemeClr val="tx1"/>
                </a:solidFill>
                <a:latin typeface="Times New Roman" pitchFamily="18" charset="0"/>
                <a:cs typeface="Times New Roman" pitchFamily="18" charset="0"/>
              </a:rPr>
            </a:br>
            <a:r>
              <a:rPr lang="en-IN" sz="1800" b="1" dirty="0">
                <a:solidFill>
                  <a:schemeClr val="tx1"/>
                </a:solidFill>
                <a:latin typeface="Times New Roman" pitchFamily="18" charset="0"/>
                <a:cs typeface="Times New Roman" pitchFamily="18" charset="0"/>
              </a:rPr>
              <a:t>for example</a:t>
            </a:r>
            <a:r>
              <a:rPr lang="en-IN" sz="1800" dirty="0">
                <a:solidFill>
                  <a:schemeClr val="tx1"/>
                </a:solidFill>
                <a:latin typeface="Times New Roman" pitchFamily="18" charset="0"/>
                <a:cs typeface="Times New Roman" pitchFamily="18" charset="0"/>
              </a:rPr>
              <a:t>, </a:t>
            </a:r>
            <a:r>
              <a:rPr lang="en-IN" sz="1800" b="1" dirty="0">
                <a:solidFill>
                  <a:schemeClr val="tx1"/>
                </a:solidFill>
                <a:latin typeface="Times New Roman" pitchFamily="18" charset="0"/>
                <a:cs typeface="Times New Roman" pitchFamily="18" charset="0"/>
              </a:rPr>
              <a:t>frequency of shopping, preferences of people, or similar data. </a:t>
            </a:r>
            <a:r>
              <a:rPr lang="en-IN" sz="1800" dirty="0">
                <a:solidFill>
                  <a:schemeClr val="tx1"/>
                </a:solidFill>
                <a:latin typeface="Times New Roman" pitchFamily="18" charset="0"/>
                <a:cs typeface="Times New Roman" pitchFamily="18" charset="0"/>
              </a:rPr>
              <a:t/>
            </a:r>
            <a:br>
              <a:rPr lang="en-IN" sz="1800" dirty="0">
                <a:solidFill>
                  <a:schemeClr val="tx1"/>
                </a:solidFill>
                <a:latin typeface="Times New Roman" pitchFamily="18" charset="0"/>
                <a:cs typeface="Times New Roman" pitchFamily="18" charset="0"/>
              </a:rPr>
            </a:br>
            <a:r>
              <a:rPr lang="en-IN" sz="1800" dirty="0">
                <a:solidFill>
                  <a:schemeClr val="tx1"/>
                </a:solidFill>
                <a:latin typeface="Times New Roman" pitchFamily="18" charset="0"/>
                <a:cs typeface="Times New Roman" pitchFamily="18" charset="0"/>
              </a:rPr>
              <a:t>This type of research also include attempts by researchers to discover causes even when they cannot control the variables. </a:t>
            </a:r>
            <a:br>
              <a:rPr lang="en-IN" sz="1800" dirty="0">
                <a:solidFill>
                  <a:schemeClr val="tx1"/>
                </a:solidFill>
                <a:latin typeface="Times New Roman" pitchFamily="18" charset="0"/>
                <a:cs typeface="Times New Roman" pitchFamily="18" charset="0"/>
              </a:rPr>
            </a:br>
            <a:r>
              <a:rPr lang="en-IN" sz="1800" dirty="0">
                <a:solidFill>
                  <a:schemeClr val="tx1"/>
                </a:solidFill>
                <a:latin typeface="Times New Roman" pitchFamily="18" charset="0"/>
                <a:cs typeface="Times New Roman" pitchFamily="18" charset="0"/>
              </a:rPr>
              <a:t>The methods of research utilized in descriptive research are survey methods of all kinds, including comparative and </a:t>
            </a:r>
            <a:r>
              <a:rPr lang="en-IN" sz="1800" dirty="0" err="1">
                <a:solidFill>
                  <a:schemeClr val="tx1"/>
                </a:solidFill>
                <a:latin typeface="Times New Roman" pitchFamily="18" charset="0"/>
                <a:cs typeface="Times New Roman" pitchFamily="18" charset="0"/>
              </a:rPr>
              <a:t>correlational</a:t>
            </a:r>
            <a:r>
              <a:rPr lang="en-IN" sz="1800" dirty="0">
                <a:solidFill>
                  <a:schemeClr val="tx1"/>
                </a:solidFill>
                <a:latin typeface="Times New Roman" pitchFamily="18" charset="0"/>
                <a:cs typeface="Times New Roman" pitchFamily="18" charset="0"/>
              </a:rPr>
              <a:t> methods. </a:t>
            </a:r>
            <a:br>
              <a:rPr lang="en-IN" sz="1800" dirty="0">
                <a:solidFill>
                  <a:schemeClr val="tx1"/>
                </a:solidFill>
                <a:latin typeface="Times New Roman" pitchFamily="18" charset="0"/>
                <a:cs typeface="Times New Roman" pitchFamily="18" charset="0"/>
              </a:rPr>
            </a:br>
            <a:r>
              <a:rPr lang="en-IN" sz="1600" dirty="0">
                <a:solidFill>
                  <a:schemeClr val="tx1"/>
                </a:solidFill>
                <a:latin typeface="Times New Roman" pitchFamily="18" charset="0"/>
                <a:cs typeface="Times New Roman" pitchFamily="18" charset="0"/>
              </a:rPr>
              <a:t/>
            </a:r>
            <a:br>
              <a:rPr lang="en-IN" sz="1600" dirty="0">
                <a:solidFill>
                  <a:schemeClr val="tx1"/>
                </a:solidFill>
                <a:latin typeface="Times New Roman" pitchFamily="18" charset="0"/>
                <a:cs typeface="Times New Roman" pitchFamily="18" charset="0"/>
              </a:rPr>
            </a:br>
            <a:endParaRPr lang="en-IN" sz="1600" dirty="0">
              <a:solidFill>
                <a:schemeClr val="tx1"/>
              </a:solidFill>
              <a:latin typeface="Times New Roman" pitchFamily="18" charset="0"/>
              <a:cs typeface="Times New Roman" pitchFamily="18" charset="0"/>
            </a:endParaRPr>
          </a:p>
        </p:txBody>
      </p:sp>
      <p:sp>
        <p:nvSpPr>
          <p:cNvPr id="4" name="TextBox 3"/>
          <p:cNvSpPr txBox="1"/>
          <p:nvPr/>
        </p:nvSpPr>
        <p:spPr>
          <a:xfrm>
            <a:off x="213750" y="1478504"/>
            <a:ext cx="10822675" cy="707886"/>
          </a:xfrm>
          <a:prstGeom prst="rect">
            <a:avLst/>
          </a:prstGeom>
          <a:noFill/>
        </p:spPr>
        <p:txBody>
          <a:bodyPr wrap="square" rtlCol="0">
            <a:spAutoFit/>
          </a:bodyPr>
          <a:lstStyle/>
          <a:p>
            <a:r>
              <a:rPr lang="en-US" sz="2000" b="1" dirty="0">
                <a:latin typeface="Times New Roman" pitchFamily="18" charset="0"/>
                <a:cs typeface="Times New Roman" pitchFamily="18" charset="0"/>
              </a:rPr>
              <a:t>Types of Research Cont…</a:t>
            </a:r>
          </a:p>
          <a:p>
            <a:r>
              <a:rPr lang="en-US" sz="2000" b="1" dirty="0">
                <a:latin typeface="Times New Roman" pitchFamily="18" charset="0"/>
                <a:cs typeface="Times New Roman" pitchFamily="18" charset="0"/>
              </a:rPr>
              <a:t> </a:t>
            </a:r>
            <a:endParaRPr lang="en-IN"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702" y="1473361"/>
            <a:ext cx="11289155" cy="508331"/>
          </a:xfrm>
        </p:spPr>
        <p:txBody>
          <a:bodyPr>
            <a:noAutofit/>
          </a:bodyPr>
          <a:lstStyle/>
          <a:p>
            <a:r>
              <a:rPr lang="en-US" sz="2400" b="1" dirty="0">
                <a:solidFill>
                  <a:schemeClr val="tx1"/>
                </a:solidFill>
                <a:latin typeface="Times New Roman" pitchFamily="18" charset="0"/>
                <a:cs typeface="Times New Roman" pitchFamily="18" charset="0"/>
              </a:rPr>
              <a:t/>
            </a:r>
            <a:br>
              <a:rPr lang="en-US" sz="2400" b="1" dirty="0">
                <a:solidFill>
                  <a:schemeClr val="tx1"/>
                </a:solidFill>
                <a:latin typeface="Times New Roman" pitchFamily="18" charset="0"/>
                <a:cs typeface="Times New Roman" pitchFamily="18" charset="0"/>
              </a:rPr>
            </a:br>
            <a:r>
              <a:rPr lang="en-US" sz="2400" b="1" dirty="0">
                <a:solidFill>
                  <a:schemeClr val="tx1"/>
                </a:solidFill>
                <a:latin typeface="Times New Roman" pitchFamily="18" charset="0"/>
                <a:cs typeface="Times New Roman" pitchFamily="18" charset="0"/>
              </a:rPr>
              <a:t/>
            </a:r>
            <a:br>
              <a:rPr lang="en-US" sz="2400" b="1" dirty="0">
                <a:solidFill>
                  <a:schemeClr val="tx1"/>
                </a:solidFill>
                <a:latin typeface="Times New Roman" pitchFamily="18" charset="0"/>
                <a:cs typeface="Times New Roman" pitchFamily="18" charset="0"/>
              </a:rPr>
            </a:br>
            <a:r>
              <a:rPr lang="en-US" sz="2400" b="1" dirty="0">
                <a:solidFill>
                  <a:schemeClr val="tx1"/>
                </a:solidFill>
                <a:latin typeface="Times New Roman" pitchFamily="18" charset="0"/>
                <a:cs typeface="Times New Roman" pitchFamily="18" charset="0"/>
              </a:rPr>
              <a:t>Types of Research Cont…</a:t>
            </a:r>
            <a:br>
              <a:rPr lang="en-US" sz="2400" b="1" dirty="0">
                <a:solidFill>
                  <a:schemeClr val="tx1"/>
                </a:solidFill>
                <a:latin typeface="Times New Roman" pitchFamily="18" charset="0"/>
                <a:cs typeface="Times New Roman" pitchFamily="18" charset="0"/>
              </a:rPr>
            </a:br>
            <a:r>
              <a:rPr lang="en-US" sz="2400" b="1" dirty="0">
                <a:solidFill>
                  <a:schemeClr val="tx1"/>
                </a:solidFill>
                <a:latin typeface="Times New Roman" pitchFamily="18" charset="0"/>
                <a:cs typeface="Times New Roman" pitchFamily="18" charset="0"/>
              </a:rPr>
              <a:t> </a:t>
            </a:r>
            <a:r>
              <a:rPr lang="en-IN" sz="2400" b="1" dirty="0">
                <a:solidFill>
                  <a:schemeClr val="tx1"/>
                </a:solidFill>
                <a:latin typeface="Times New Roman" pitchFamily="18" charset="0"/>
                <a:cs typeface="Times New Roman" pitchFamily="18" charset="0"/>
              </a:rPr>
              <a:t/>
            </a:r>
            <a:br>
              <a:rPr lang="en-IN" sz="2400" b="1" dirty="0">
                <a:solidFill>
                  <a:schemeClr val="tx1"/>
                </a:solidFill>
                <a:latin typeface="Times New Roman" pitchFamily="18" charset="0"/>
                <a:cs typeface="Times New Roman" pitchFamily="18" charset="0"/>
              </a:rPr>
            </a:br>
            <a:endParaRPr lang="en-IN" sz="2000" dirty="0">
              <a:solidFill>
                <a:schemeClr val="tx1"/>
              </a:solidFill>
            </a:endParaRPr>
          </a:p>
        </p:txBody>
      </p:sp>
      <p:sp>
        <p:nvSpPr>
          <p:cNvPr id="3" name="Content Placeholder 2"/>
          <p:cNvSpPr>
            <a:spLocks noGrp="1"/>
          </p:cNvSpPr>
          <p:nvPr>
            <p:ph idx="1"/>
          </p:nvPr>
        </p:nvSpPr>
        <p:spPr>
          <a:xfrm>
            <a:off x="383553" y="2162432"/>
            <a:ext cx="11166325" cy="4205171"/>
          </a:xfrm>
        </p:spPr>
        <p:txBody>
          <a:bodyPr>
            <a:normAutofit/>
          </a:bodyPr>
          <a:lstStyle/>
          <a:p>
            <a:pPr algn="just">
              <a:buNone/>
            </a:pPr>
            <a:r>
              <a:rPr lang="en-IN" b="1" dirty="0">
                <a:solidFill>
                  <a:schemeClr val="tx1"/>
                </a:solidFill>
                <a:latin typeface="Times New Roman" pitchFamily="18" charset="0"/>
                <a:cs typeface="Times New Roman" pitchFamily="18" charset="0"/>
              </a:rPr>
              <a:t>3. Causal research:</a:t>
            </a:r>
          </a:p>
          <a:p>
            <a:pPr algn="just"/>
            <a:r>
              <a:rPr lang="en-IN" sz="2000" dirty="0">
                <a:solidFill>
                  <a:schemeClr val="tx1"/>
                </a:solidFill>
                <a:latin typeface="Times New Roman" pitchFamily="18" charset="0"/>
                <a:cs typeface="Times New Roman" pitchFamily="18" charset="0"/>
              </a:rPr>
              <a:t>This also known as ‘</a:t>
            </a:r>
            <a:r>
              <a:rPr lang="en-IN" sz="2000" b="1" dirty="0">
                <a:solidFill>
                  <a:schemeClr val="tx1"/>
                </a:solidFill>
                <a:latin typeface="Times New Roman" pitchFamily="18" charset="0"/>
                <a:cs typeface="Times New Roman" pitchFamily="18" charset="0"/>
              </a:rPr>
              <a:t>explanatory research’</a:t>
            </a:r>
            <a:r>
              <a:rPr lang="en-IN" sz="2000" dirty="0">
                <a:solidFill>
                  <a:schemeClr val="tx1"/>
                </a:solidFill>
                <a:latin typeface="Times New Roman" pitchFamily="18" charset="0"/>
                <a:cs typeface="Times New Roman" pitchFamily="18" charset="0"/>
              </a:rPr>
              <a:t>, it investigates </a:t>
            </a:r>
            <a:r>
              <a:rPr lang="en-IN" sz="2000" b="1" dirty="0">
                <a:solidFill>
                  <a:schemeClr val="tx1"/>
                </a:solidFill>
                <a:latin typeface="Times New Roman" pitchFamily="18" charset="0"/>
                <a:cs typeface="Times New Roman" pitchFamily="18" charset="0"/>
              </a:rPr>
              <a:t>cause-and-effect </a:t>
            </a:r>
            <a:r>
              <a:rPr lang="en-IN" sz="2000" dirty="0">
                <a:solidFill>
                  <a:schemeClr val="tx1"/>
                </a:solidFill>
                <a:latin typeface="Times New Roman" pitchFamily="18" charset="0"/>
                <a:cs typeface="Times New Roman" pitchFamily="18" charset="0"/>
              </a:rPr>
              <a:t>relationships between variables. </a:t>
            </a:r>
          </a:p>
          <a:p>
            <a:pPr algn="just"/>
            <a:r>
              <a:rPr lang="en-IN" sz="2000" dirty="0">
                <a:solidFill>
                  <a:schemeClr val="tx1"/>
                </a:solidFill>
                <a:latin typeface="Times New Roman" pitchFamily="18" charset="0"/>
                <a:cs typeface="Times New Roman" pitchFamily="18" charset="0"/>
              </a:rPr>
              <a:t>Causal research aims to establish a causal link between variables, meaning that changes in one variable lead to changes in another. </a:t>
            </a:r>
          </a:p>
          <a:p>
            <a:pPr algn="just"/>
            <a:r>
              <a:rPr lang="en-IN" sz="2000" dirty="0">
                <a:solidFill>
                  <a:schemeClr val="tx1"/>
                </a:solidFill>
                <a:latin typeface="Times New Roman" pitchFamily="18" charset="0"/>
                <a:cs typeface="Times New Roman" pitchFamily="18" charset="0"/>
              </a:rPr>
              <a:t>It seeks to determine if one variable directly influences another, rather than just being correlated. </a:t>
            </a:r>
          </a:p>
          <a:p>
            <a:pPr algn="just"/>
            <a:r>
              <a:rPr lang="en-IN" sz="2000" b="1" dirty="0">
                <a:solidFill>
                  <a:schemeClr val="tx1"/>
                </a:solidFill>
                <a:latin typeface="Times New Roman" pitchFamily="18" charset="0"/>
                <a:cs typeface="Times New Roman" pitchFamily="18" charset="0"/>
              </a:rPr>
              <a:t>For example: </a:t>
            </a:r>
            <a:r>
              <a:rPr lang="en-IN" sz="2000" dirty="0">
                <a:solidFill>
                  <a:schemeClr val="tx1"/>
                </a:solidFill>
                <a:latin typeface="Times New Roman" pitchFamily="18" charset="0"/>
                <a:cs typeface="Times New Roman" pitchFamily="18" charset="0"/>
              </a:rPr>
              <a:t>A study might investigate whether a change in advertising copy leads to an increase in sales. The advertising copy is the independent variable, and sales are the dependent variable. </a:t>
            </a:r>
          </a:p>
        </p:txBody>
      </p:sp>
      <p:sp>
        <p:nvSpPr>
          <p:cNvPr id="4" name="Slide Number Placeholder 3"/>
          <p:cNvSpPr>
            <a:spLocks noGrp="1"/>
          </p:cNvSpPr>
          <p:nvPr>
            <p:ph type="sldNum" sz="quarter" idx="12"/>
          </p:nvPr>
        </p:nvSpPr>
        <p:spPr/>
        <p:txBody>
          <a:bodyPr/>
          <a:lstStyle/>
          <a:p>
            <a:fld id="{3A4F6043-7A67-491B-98BC-F933DED7226D}"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5" y="1512460"/>
            <a:ext cx="11439281" cy="590218"/>
          </a:xfrm>
        </p:spPr>
        <p:txBody>
          <a:bodyPr>
            <a:noAutofit/>
          </a:bodyPr>
          <a:lstStyle/>
          <a:p>
            <a:r>
              <a:rPr lang="en-US" sz="2400" b="1" dirty="0">
                <a:solidFill>
                  <a:schemeClr val="tx1"/>
                </a:solidFill>
                <a:latin typeface="Times New Roman" pitchFamily="18" charset="0"/>
                <a:cs typeface="Times New Roman" pitchFamily="18" charset="0"/>
              </a:rPr>
              <a:t/>
            </a:r>
            <a:br>
              <a:rPr lang="en-US" sz="2400" b="1" dirty="0">
                <a:solidFill>
                  <a:schemeClr val="tx1"/>
                </a:solidFill>
                <a:latin typeface="Times New Roman" pitchFamily="18" charset="0"/>
                <a:cs typeface="Times New Roman" pitchFamily="18" charset="0"/>
              </a:rPr>
            </a:br>
            <a:r>
              <a:rPr lang="en-US" sz="2400" b="1" dirty="0">
                <a:solidFill>
                  <a:schemeClr val="tx1"/>
                </a:solidFill>
                <a:latin typeface="Times New Roman" pitchFamily="18" charset="0"/>
                <a:cs typeface="Times New Roman" pitchFamily="18" charset="0"/>
              </a:rPr>
              <a:t/>
            </a:r>
            <a:br>
              <a:rPr lang="en-US" sz="2400" b="1" dirty="0">
                <a:solidFill>
                  <a:schemeClr val="tx1"/>
                </a:solidFill>
                <a:latin typeface="Times New Roman" pitchFamily="18" charset="0"/>
                <a:cs typeface="Times New Roman" pitchFamily="18" charset="0"/>
              </a:rPr>
            </a:br>
            <a:r>
              <a:rPr lang="en-US" sz="2400" b="1" dirty="0">
                <a:solidFill>
                  <a:schemeClr val="tx1"/>
                </a:solidFill>
                <a:latin typeface="Times New Roman" pitchFamily="18" charset="0"/>
                <a:cs typeface="Times New Roman" pitchFamily="18" charset="0"/>
              </a:rPr>
              <a:t>Types of Research Cont…</a:t>
            </a:r>
            <a:br>
              <a:rPr lang="en-US" sz="2400" b="1" dirty="0">
                <a:solidFill>
                  <a:schemeClr val="tx1"/>
                </a:solidFill>
                <a:latin typeface="Times New Roman" pitchFamily="18" charset="0"/>
                <a:cs typeface="Times New Roman" pitchFamily="18" charset="0"/>
              </a:rPr>
            </a:br>
            <a:r>
              <a:rPr lang="en-US" sz="2400" b="1" dirty="0">
                <a:solidFill>
                  <a:schemeClr val="tx1"/>
                </a:solidFill>
                <a:latin typeface="Times New Roman" pitchFamily="18" charset="0"/>
                <a:cs typeface="Times New Roman" pitchFamily="18" charset="0"/>
              </a:rPr>
              <a:t> </a:t>
            </a:r>
            <a:r>
              <a:rPr lang="en-IN" sz="2400" b="1" dirty="0">
                <a:solidFill>
                  <a:schemeClr val="tx1"/>
                </a:solidFill>
                <a:latin typeface="Times New Roman" pitchFamily="18" charset="0"/>
                <a:cs typeface="Times New Roman" pitchFamily="18" charset="0"/>
              </a:rPr>
              <a:t/>
            </a:r>
            <a:br>
              <a:rPr lang="en-IN" sz="2400" b="1" dirty="0">
                <a:solidFill>
                  <a:schemeClr val="tx1"/>
                </a:solidFill>
                <a:latin typeface="Times New Roman" pitchFamily="18" charset="0"/>
                <a:cs typeface="Times New Roman" pitchFamily="18" charset="0"/>
              </a:rPr>
            </a:br>
            <a:endParaRPr lang="en-IN" sz="2000" dirty="0"/>
          </a:p>
        </p:txBody>
      </p:sp>
      <p:sp>
        <p:nvSpPr>
          <p:cNvPr id="3" name="Content Placeholder 2"/>
          <p:cNvSpPr>
            <a:spLocks noGrp="1"/>
          </p:cNvSpPr>
          <p:nvPr>
            <p:ph idx="1"/>
          </p:nvPr>
        </p:nvSpPr>
        <p:spPr>
          <a:xfrm>
            <a:off x="420624" y="2187145"/>
            <a:ext cx="11248212" cy="3967993"/>
          </a:xfrm>
        </p:spPr>
        <p:txBody>
          <a:bodyPr>
            <a:noAutofit/>
          </a:bodyPr>
          <a:lstStyle/>
          <a:p>
            <a:pPr algn="just">
              <a:buNone/>
            </a:pPr>
            <a:r>
              <a:rPr lang="en-IN" b="1" dirty="0">
                <a:solidFill>
                  <a:schemeClr val="tx1"/>
                </a:solidFill>
                <a:latin typeface="Times New Roman" pitchFamily="18" charset="0"/>
                <a:cs typeface="Times New Roman" pitchFamily="18" charset="0"/>
              </a:rPr>
              <a:t>4. </a:t>
            </a:r>
            <a:r>
              <a:rPr lang="en-IN" b="1" dirty="0" err="1">
                <a:solidFill>
                  <a:schemeClr val="tx1"/>
                </a:solidFill>
                <a:latin typeface="Times New Roman" pitchFamily="18" charset="0"/>
                <a:cs typeface="Times New Roman" pitchFamily="18" charset="0"/>
              </a:rPr>
              <a:t>Correlational</a:t>
            </a:r>
            <a:r>
              <a:rPr lang="en-IN" b="1" dirty="0">
                <a:solidFill>
                  <a:schemeClr val="tx1"/>
                </a:solidFill>
                <a:latin typeface="Times New Roman" pitchFamily="18" charset="0"/>
                <a:cs typeface="Times New Roman" pitchFamily="18" charset="0"/>
              </a:rPr>
              <a:t> Research: </a:t>
            </a:r>
          </a:p>
          <a:p>
            <a:pPr algn="just"/>
            <a:r>
              <a:rPr lang="en-IN" sz="2000" dirty="0" err="1">
                <a:solidFill>
                  <a:schemeClr val="tx1"/>
                </a:solidFill>
                <a:latin typeface="Times New Roman" pitchFamily="18" charset="0"/>
                <a:cs typeface="Times New Roman" pitchFamily="18" charset="0"/>
              </a:rPr>
              <a:t>Correlational</a:t>
            </a:r>
            <a:r>
              <a:rPr lang="en-IN" sz="2000" dirty="0">
                <a:solidFill>
                  <a:schemeClr val="tx1"/>
                </a:solidFill>
                <a:latin typeface="Times New Roman" pitchFamily="18" charset="0"/>
                <a:cs typeface="Times New Roman" pitchFamily="18" charset="0"/>
              </a:rPr>
              <a:t> research explores relationships between variables without manipulating them, observing how variables naturally interact in real-world scenarios. </a:t>
            </a:r>
          </a:p>
          <a:p>
            <a:pPr algn="just"/>
            <a:r>
              <a:rPr lang="en-IN" sz="2000" dirty="0">
                <a:solidFill>
                  <a:schemeClr val="tx1"/>
                </a:solidFill>
                <a:latin typeface="Times New Roman" pitchFamily="18" charset="0"/>
                <a:cs typeface="Times New Roman" pitchFamily="18" charset="0"/>
              </a:rPr>
              <a:t>It's a non-experimental method that measures the statistical relationship between two variables </a:t>
            </a:r>
          </a:p>
          <a:p>
            <a:pPr algn="just"/>
            <a:r>
              <a:rPr lang="en-IN" sz="2000" dirty="0">
                <a:solidFill>
                  <a:schemeClr val="tx1"/>
                </a:solidFill>
                <a:latin typeface="Times New Roman" pitchFamily="18" charset="0"/>
                <a:cs typeface="Times New Roman" pitchFamily="18" charset="0"/>
              </a:rPr>
              <a:t>It helps a researcher identify potential connections between variables but does not prove cause and effect.  </a:t>
            </a:r>
          </a:p>
          <a:p>
            <a:pPr algn="just"/>
            <a:r>
              <a:rPr lang="en-IN" sz="2000" dirty="0">
                <a:solidFill>
                  <a:schemeClr val="tx1"/>
                </a:solidFill>
                <a:latin typeface="Times New Roman" pitchFamily="18" charset="0"/>
                <a:cs typeface="Times New Roman" pitchFamily="18" charset="0"/>
              </a:rPr>
              <a:t>The primary goal is to determine the degree to which variables are related, indicating potential associations or trends. </a:t>
            </a:r>
          </a:p>
          <a:p>
            <a:pPr algn="just"/>
            <a:r>
              <a:rPr lang="en-IN" sz="2000" b="1" dirty="0">
                <a:solidFill>
                  <a:schemeClr val="tx1"/>
                </a:solidFill>
                <a:latin typeface="Times New Roman" pitchFamily="18" charset="0"/>
                <a:cs typeface="Times New Roman" pitchFamily="18" charset="0"/>
              </a:rPr>
              <a:t>For example: </a:t>
            </a:r>
            <a:r>
              <a:rPr lang="en-IN" sz="2000" dirty="0" err="1">
                <a:solidFill>
                  <a:schemeClr val="tx1"/>
                </a:solidFill>
                <a:latin typeface="Times New Roman" pitchFamily="18" charset="0"/>
                <a:cs typeface="Times New Roman" pitchFamily="18" charset="0"/>
              </a:rPr>
              <a:t>Correlational</a:t>
            </a:r>
            <a:r>
              <a:rPr lang="en-IN" sz="2000" dirty="0">
                <a:solidFill>
                  <a:schemeClr val="tx1"/>
                </a:solidFill>
                <a:latin typeface="Times New Roman" pitchFamily="18" charset="0"/>
                <a:cs typeface="Times New Roman" pitchFamily="18" charset="0"/>
              </a:rPr>
              <a:t> studies can examine relationships between factors like exercise and heart health, or the relationship between social media usage and mental well-being. </a:t>
            </a:r>
          </a:p>
        </p:txBody>
      </p:sp>
      <p:sp>
        <p:nvSpPr>
          <p:cNvPr id="4" name="Slide Number Placeholder 3"/>
          <p:cNvSpPr>
            <a:spLocks noGrp="1"/>
          </p:cNvSpPr>
          <p:nvPr>
            <p:ph type="sldNum" sz="quarter" idx="12"/>
          </p:nvPr>
        </p:nvSpPr>
        <p:spPr/>
        <p:txBody>
          <a:bodyPr/>
          <a:lstStyle/>
          <a:p>
            <a:fld id="{3A4F6043-7A67-491B-98BC-F933DED7226D}"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056" y="1625516"/>
            <a:ext cx="10515600" cy="535626"/>
          </a:xfrm>
        </p:spPr>
        <p:txBody>
          <a:bodyPr>
            <a:noAutofit/>
          </a:bodyPr>
          <a:lstStyle/>
          <a:p>
            <a:r>
              <a:rPr lang="en-US" sz="2800" b="1" dirty="0">
                <a:solidFill>
                  <a:schemeClr val="tx1"/>
                </a:solidFill>
                <a:latin typeface="Times New Roman" pitchFamily="18" charset="0"/>
                <a:cs typeface="Times New Roman" pitchFamily="18" charset="0"/>
              </a:rPr>
              <a:t/>
            </a:r>
            <a:br>
              <a:rPr lang="en-US" sz="2800" b="1" dirty="0">
                <a:solidFill>
                  <a:schemeClr val="tx1"/>
                </a:solidFill>
                <a:latin typeface="Times New Roman" pitchFamily="18" charset="0"/>
                <a:cs typeface="Times New Roman" pitchFamily="18" charset="0"/>
              </a:rPr>
            </a:br>
            <a:r>
              <a:rPr lang="en-US" sz="2800" b="1" dirty="0">
                <a:solidFill>
                  <a:schemeClr val="tx1"/>
                </a:solidFill>
                <a:latin typeface="Times New Roman" pitchFamily="18" charset="0"/>
                <a:cs typeface="Times New Roman" pitchFamily="18" charset="0"/>
              </a:rPr>
              <a:t/>
            </a:r>
            <a:br>
              <a:rPr lang="en-US" sz="2800" b="1" dirty="0">
                <a:solidFill>
                  <a:schemeClr val="tx1"/>
                </a:solidFill>
                <a:latin typeface="Times New Roman" pitchFamily="18" charset="0"/>
                <a:cs typeface="Times New Roman" pitchFamily="18" charset="0"/>
              </a:rPr>
            </a:br>
            <a:r>
              <a:rPr lang="en-US" sz="2800" b="1" dirty="0">
                <a:solidFill>
                  <a:schemeClr val="tx1"/>
                </a:solidFill>
                <a:latin typeface="Times New Roman" pitchFamily="18" charset="0"/>
                <a:cs typeface="Times New Roman" pitchFamily="18" charset="0"/>
              </a:rPr>
              <a:t>Types of Research Cont…</a:t>
            </a:r>
            <a:br>
              <a:rPr lang="en-US" sz="2800" b="1" dirty="0">
                <a:solidFill>
                  <a:schemeClr val="tx1"/>
                </a:solidFill>
                <a:latin typeface="Times New Roman" pitchFamily="18" charset="0"/>
                <a:cs typeface="Times New Roman" pitchFamily="18" charset="0"/>
              </a:rPr>
            </a:br>
            <a:r>
              <a:rPr lang="en-US" sz="2800" b="1" dirty="0">
                <a:solidFill>
                  <a:schemeClr val="tx1"/>
                </a:solidFill>
                <a:latin typeface="Times New Roman" pitchFamily="18" charset="0"/>
                <a:cs typeface="Times New Roman" pitchFamily="18" charset="0"/>
              </a:rPr>
              <a:t> </a:t>
            </a:r>
            <a:r>
              <a:rPr lang="en-IN" sz="2800" b="1" dirty="0">
                <a:solidFill>
                  <a:schemeClr val="tx1"/>
                </a:solidFill>
                <a:latin typeface="Times New Roman" pitchFamily="18" charset="0"/>
                <a:cs typeface="Times New Roman" pitchFamily="18" charset="0"/>
              </a:rPr>
              <a:t/>
            </a:r>
            <a:br>
              <a:rPr lang="en-IN" sz="2800" b="1" dirty="0">
                <a:solidFill>
                  <a:schemeClr val="tx1"/>
                </a:solidFill>
                <a:latin typeface="Times New Roman" pitchFamily="18" charset="0"/>
                <a:cs typeface="Times New Roman" pitchFamily="18" charset="0"/>
              </a:rPr>
            </a:br>
            <a:endParaRPr lang="en-IN" sz="2400" dirty="0"/>
          </a:p>
        </p:txBody>
      </p:sp>
      <p:sp>
        <p:nvSpPr>
          <p:cNvPr id="3" name="Content Placeholder 2"/>
          <p:cNvSpPr>
            <a:spLocks noGrp="1"/>
          </p:cNvSpPr>
          <p:nvPr>
            <p:ph idx="1"/>
          </p:nvPr>
        </p:nvSpPr>
        <p:spPr>
          <a:xfrm>
            <a:off x="570748" y="2471350"/>
            <a:ext cx="11275507" cy="4038631"/>
          </a:xfrm>
        </p:spPr>
        <p:txBody>
          <a:bodyPr>
            <a:noAutofit/>
          </a:bodyPr>
          <a:lstStyle/>
          <a:p>
            <a:pPr>
              <a:buNone/>
            </a:pPr>
            <a:r>
              <a:rPr lang="en-IN" sz="2800" b="1" dirty="0">
                <a:solidFill>
                  <a:schemeClr val="tx1"/>
                </a:solidFill>
                <a:latin typeface="Times New Roman" pitchFamily="18" charset="0"/>
                <a:cs typeface="Times New Roman" pitchFamily="18" charset="0"/>
              </a:rPr>
              <a:t>III. According to the Type of Data Used:</a:t>
            </a:r>
          </a:p>
          <a:p>
            <a:pPr marL="457200" indent="-457200">
              <a:buAutoNum type="arabicPeriod"/>
            </a:pPr>
            <a:r>
              <a:rPr lang="en-IN" sz="2800" dirty="0">
                <a:solidFill>
                  <a:schemeClr val="tx1"/>
                </a:solidFill>
                <a:latin typeface="Times New Roman" pitchFamily="18" charset="0"/>
                <a:cs typeface="Times New Roman" pitchFamily="18" charset="0"/>
              </a:rPr>
              <a:t>Qualitative Research</a:t>
            </a:r>
          </a:p>
          <a:p>
            <a:pPr marL="457200" indent="-457200">
              <a:buFont typeface="Wingdings 2" panose="05020102010507070707" pitchFamily="18" charset="2"/>
              <a:buAutoNum type="arabicPeriod"/>
            </a:pPr>
            <a:r>
              <a:rPr lang="en-IN" sz="2800" dirty="0">
                <a:solidFill>
                  <a:schemeClr val="tx1"/>
                </a:solidFill>
                <a:latin typeface="Times New Roman" pitchFamily="18" charset="0"/>
                <a:cs typeface="Times New Roman" pitchFamily="18" charset="0"/>
              </a:rPr>
              <a:t>Quantitative Research </a:t>
            </a:r>
            <a:endParaRPr lang="en-US" sz="1600" dirty="0">
              <a:solidFill>
                <a:schemeClr val="tx1"/>
              </a:solidFill>
              <a:latin typeface="Times New Roman" pitchFamily="18" charset="0"/>
              <a:cs typeface="Times New Roman" pitchFamily="18" charset="0"/>
            </a:endParaRPr>
          </a:p>
          <a:p>
            <a:pPr marL="457200" indent="-457200">
              <a:buNone/>
            </a:pPr>
            <a:endParaRPr lang="en-IN" sz="16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A4F6043-7A67-491B-98BC-F933DED7226D}"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126" y="1366022"/>
            <a:ext cx="10515600" cy="344559"/>
          </a:xfrm>
        </p:spPr>
        <p:txBody>
          <a:bodyPr>
            <a:noAutofit/>
          </a:bodyPr>
          <a:lstStyle/>
          <a:p>
            <a:r>
              <a:rPr lang="en-US" sz="2400" b="1" dirty="0">
                <a:solidFill>
                  <a:schemeClr val="tx1"/>
                </a:solidFill>
                <a:latin typeface="Times New Roman" pitchFamily="18" charset="0"/>
                <a:cs typeface="Times New Roman" pitchFamily="18" charset="0"/>
              </a:rPr>
              <a:t/>
            </a:r>
            <a:br>
              <a:rPr lang="en-US" sz="2400" b="1" dirty="0">
                <a:solidFill>
                  <a:schemeClr val="tx1"/>
                </a:solidFill>
                <a:latin typeface="Times New Roman" pitchFamily="18" charset="0"/>
                <a:cs typeface="Times New Roman" pitchFamily="18" charset="0"/>
              </a:rPr>
            </a:br>
            <a:r>
              <a:rPr lang="en-US" sz="2400" b="1" dirty="0">
                <a:solidFill>
                  <a:schemeClr val="tx1"/>
                </a:solidFill>
                <a:latin typeface="Times New Roman" pitchFamily="18" charset="0"/>
                <a:cs typeface="Times New Roman" pitchFamily="18" charset="0"/>
              </a:rPr>
              <a:t/>
            </a:r>
            <a:br>
              <a:rPr lang="en-US" sz="2400" b="1" dirty="0">
                <a:solidFill>
                  <a:schemeClr val="tx1"/>
                </a:solidFill>
                <a:latin typeface="Times New Roman" pitchFamily="18" charset="0"/>
                <a:cs typeface="Times New Roman" pitchFamily="18" charset="0"/>
              </a:rPr>
            </a:br>
            <a:r>
              <a:rPr lang="en-US" sz="2400" b="1" dirty="0">
                <a:solidFill>
                  <a:schemeClr val="tx1"/>
                </a:solidFill>
                <a:latin typeface="Times New Roman" pitchFamily="18" charset="0"/>
                <a:cs typeface="Times New Roman" pitchFamily="18" charset="0"/>
              </a:rPr>
              <a:t>Types of Research Cont…</a:t>
            </a:r>
            <a:br>
              <a:rPr lang="en-US" sz="2400" b="1" dirty="0">
                <a:solidFill>
                  <a:schemeClr val="tx1"/>
                </a:solidFill>
                <a:latin typeface="Times New Roman" pitchFamily="18" charset="0"/>
                <a:cs typeface="Times New Roman" pitchFamily="18" charset="0"/>
              </a:rPr>
            </a:br>
            <a:r>
              <a:rPr lang="en-US" sz="2400" b="1" dirty="0">
                <a:solidFill>
                  <a:schemeClr val="tx1"/>
                </a:solidFill>
                <a:latin typeface="Times New Roman" pitchFamily="18" charset="0"/>
                <a:cs typeface="Times New Roman" pitchFamily="18" charset="0"/>
              </a:rPr>
              <a:t> </a:t>
            </a:r>
            <a:r>
              <a:rPr lang="en-IN" sz="2400" b="1" dirty="0">
                <a:solidFill>
                  <a:schemeClr val="tx1"/>
                </a:solidFill>
                <a:latin typeface="Times New Roman" pitchFamily="18" charset="0"/>
                <a:cs typeface="Times New Roman" pitchFamily="18" charset="0"/>
              </a:rPr>
              <a:t/>
            </a:r>
            <a:br>
              <a:rPr lang="en-IN" sz="2400" b="1" dirty="0">
                <a:solidFill>
                  <a:schemeClr val="tx1"/>
                </a:solidFill>
                <a:latin typeface="Times New Roman" pitchFamily="18" charset="0"/>
                <a:cs typeface="Times New Roman" pitchFamily="18" charset="0"/>
              </a:rPr>
            </a:br>
            <a:endParaRPr lang="en-IN" sz="2000" dirty="0"/>
          </a:p>
        </p:txBody>
      </p:sp>
      <p:sp>
        <p:nvSpPr>
          <p:cNvPr id="3" name="Content Placeholder 2"/>
          <p:cNvSpPr>
            <a:spLocks noGrp="1"/>
          </p:cNvSpPr>
          <p:nvPr>
            <p:ph idx="1"/>
          </p:nvPr>
        </p:nvSpPr>
        <p:spPr>
          <a:xfrm>
            <a:off x="232012" y="1828800"/>
            <a:ext cx="11518709" cy="4804011"/>
          </a:xfrm>
        </p:spPr>
        <p:txBody>
          <a:bodyPr>
            <a:noAutofit/>
          </a:bodyPr>
          <a:lstStyle/>
          <a:p>
            <a:pPr marL="457200" indent="-457200">
              <a:buNone/>
            </a:pPr>
            <a:r>
              <a:rPr lang="en-IN" sz="2000" b="1" dirty="0">
                <a:solidFill>
                  <a:schemeClr val="tx1"/>
                </a:solidFill>
                <a:latin typeface="Times New Roman" pitchFamily="18" charset="0"/>
                <a:cs typeface="Times New Roman" pitchFamily="18" charset="0"/>
              </a:rPr>
              <a:t>1. Qualitative Research:</a:t>
            </a:r>
          </a:p>
          <a:p>
            <a:pPr marL="457200" indent="-457200" algn="just"/>
            <a:r>
              <a:rPr lang="en-IN" sz="2000" dirty="0">
                <a:solidFill>
                  <a:schemeClr val="tx1"/>
                </a:solidFill>
                <a:latin typeface="Times New Roman" pitchFamily="18" charset="0"/>
                <a:cs typeface="Times New Roman" pitchFamily="18" charset="0"/>
              </a:rPr>
              <a:t>Qualitative research is a method of inquiry that focuses on understanding the qualities, characteristics, and meanings of phenomena through non-numerical data like interviews, observations, and focus groups. </a:t>
            </a:r>
          </a:p>
          <a:p>
            <a:pPr marL="457200" indent="-457200" algn="just"/>
            <a:r>
              <a:rPr lang="en-IN" sz="2000" dirty="0">
                <a:solidFill>
                  <a:schemeClr val="tx1"/>
                </a:solidFill>
                <a:latin typeface="Times New Roman" pitchFamily="18" charset="0"/>
                <a:cs typeface="Times New Roman" pitchFamily="18" charset="0"/>
              </a:rPr>
              <a:t>It seeks to explore experiences, perspectives, and </a:t>
            </a:r>
            <a:r>
              <a:rPr lang="en-IN" sz="2000" dirty="0" err="1">
                <a:solidFill>
                  <a:schemeClr val="tx1"/>
                </a:solidFill>
                <a:latin typeface="Times New Roman" pitchFamily="18" charset="0"/>
                <a:cs typeface="Times New Roman" pitchFamily="18" charset="0"/>
              </a:rPr>
              <a:t>behaviors</a:t>
            </a:r>
            <a:r>
              <a:rPr lang="en-IN" sz="2000" dirty="0">
                <a:solidFill>
                  <a:schemeClr val="tx1"/>
                </a:solidFill>
                <a:latin typeface="Times New Roman" pitchFamily="18" charset="0"/>
                <a:cs typeface="Times New Roman" pitchFamily="18" charset="0"/>
              </a:rPr>
              <a:t> in depth, answering questions about "why" and "how" rather than "how many" or "how much". </a:t>
            </a:r>
          </a:p>
          <a:p>
            <a:pPr marL="457200" indent="-457200" algn="just"/>
            <a:r>
              <a:rPr lang="en-IN" sz="2000" dirty="0">
                <a:solidFill>
                  <a:schemeClr val="tx1"/>
                </a:solidFill>
                <a:latin typeface="Times New Roman" pitchFamily="18" charset="0"/>
                <a:cs typeface="Times New Roman" pitchFamily="18" charset="0"/>
              </a:rPr>
              <a:t>It collects and analyzes data like transcripts of interviews, field notes from observations, or content from documents. </a:t>
            </a:r>
          </a:p>
          <a:p>
            <a:pPr marL="457200" indent="-457200" algn="just"/>
            <a:r>
              <a:rPr lang="en-IN" sz="2000" dirty="0">
                <a:solidFill>
                  <a:schemeClr val="tx1"/>
                </a:solidFill>
                <a:latin typeface="Times New Roman" pitchFamily="18" charset="0"/>
                <a:cs typeface="Times New Roman" pitchFamily="18" charset="0"/>
              </a:rPr>
              <a:t>The analysis involves interpreting the data and drawing meaning from it, which can be subjective. </a:t>
            </a:r>
          </a:p>
          <a:p>
            <a:pPr marL="457200" indent="-457200" algn="just"/>
            <a:r>
              <a:rPr lang="en-IN" sz="2000" dirty="0">
                <a:solidFill>
                  <a:schemeClr val="tx1"/>
                </a:solidFill>
                <a:latin typeface="Times New Roman" pitchFamily="18" charset="0"/>
                <a:cs typeface="Times New Roman" pitchFamily="18" charset="0"/>
              </a:rPr>
              <a:t>It often uses smaller, targeted samples compared to quantitative research. </a:t>
            </a:r>
          </a:p>
          <a:p>
            <a:pPr marL="457200" indent="-457200" algn="just"/>
            <a:r>
              <a:rPr lang="en-US" sz="2000" b="1" dirty="0">
                <a:solidFill>
                  <a:schemeClr val="tx1"/>
                </a:solidFill>
                <a:latin typeface="Times New Roman" pitchFamily="18" charset="0"/>
                <a:cs typeface="Times New Roman" pitchFamily="18" charset="0"/>
              </a:rPr>
              <a:t>For example: </a:t>
            </a:r>
            <a:r>
              <a:rPr lang="en-US" sz="2000" dirty="0">
                <a:solidFill>
                  <a:schemeClr val="tx1"/>
                </a:solidFill>
                <a:latin typeface="Times New Roman" pitchFamily="18" charset="0"/>
                <a:cs typeface="Times New Roman" pitchFamily="18" charset="0"/>
              </a:rPr>
              <a:t>Gathering opinions of people on Shopping behavior, Store atmosphere, Awareness levels of certain product or service etc.</a:t>
            </a:r>
            <a:endParaRPr lang="en-IN" sz="2000" dirty="0">
              <a:solidFill>
                <a:schemeClr val="tx1"/>
              </a:solidFill>
              <a:latin typeface="Times New Roman" pitchFamily="18" charset="0"/>
              <a:cs typeface="Times New Roman" pitchFamily="18" charset="0"/>
            </a:endParaRPr>
          </a:p>
          <a:p>
            <a:endParaRPr lang="en-IN" sz="2000" dirty="0">
              <a:solidFill>
                <a:schemeClr val="tx1"/>
              </a:solidFill>
              <a:latin typeface="Times New Roman" pitchFamily="18" charset="0"/>
              <a:cs typeface="Times New Roman" pitchFamily="18" charset="0"/>
            </a:endParaRPr>
          </a:p>
          <a:p>
            <a:endParaRPr lang="en-IN" sz="2000" dirty="0"/>
          </a:p>
        </p:txBody>
      </p:sp>
      <p:sp>
        <p:nvSpPr>
          <p:cNvPr id="4" name="Slide Number Placeholder 3"/>
          <p:cNvSpPr>
            <a:spLocks noGrp="1"/>
          </p:cNvSpPr>
          <p:nvPr>
            <p:ph type="sldNum" sz="quarter" idx="12"/>
          </p:nvPr>
        </p:nvSpPr>
        <p:spPr/>
        <p:txBody>
          <a:bodyPr/>
          <a:lstStyle/>
          <a:p>
            <a:fld id="{3A4F6043-7A67-491B-98BC-F933DED7226D}"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910" y="1810866"/>
            <a:ext cx="10515600" cy="371854"/>
          </a:xfrm>
        </p:spPr>
        <p:txBody>
          <a:bodyPr>
            <a:noAutofit/>
          </a:bodyPr>
          <a:lstStyle/>
          <a:p>
            <a:r>
              <a:rPr lang="en-US" sz="2800" b="1" dirty="0">
                <a:solidFill>
                  <a:schemeClr val="tx1"/>
                </a:solidFill>
                <a:latin typeface="Times New Roman" pitchFamily="18" charset="0"/>
                <a:cs typeface="Times New Roman" pitchFamily="18" charset="0"/>
              </a:rPr>
              <a:t/>
            </a:r>
            <a:br>
              <a:rPr lang="en-US" sz="2800" b="1" dirty="0">
                <a:solidFill>
                  <a:schemeClr val="tx1"/>
                </a:solidFill>
                <a:latin typeface="Times New Roman" pitchFamily="18" charset="0"/>
                <a:cs typeface="Times New Roman" pitchFamily="18" charset="0"/>
              </a:rPr>
            </a:br>
            <a:r>
              <a:rPr lang="en-US" sz="2800" b="1" dirty="0">
                <a:solidFill>
                  <a:schemeClr val="tx1"/>
                </a:solidFill>
                <a:latin typeface="Times New Roman" pitchFamily="18" charset="0"/>
                <a:cs typeface="Times New Roman" pitchFamily="18" charset="0"/>
              </a:rPr>
              <a:t/>
            </a:r>
            <a:br>
              <a:rPr lang="en-US" sz="2800" b="1" dirty="0">
                <a:solidFill>
                  <a:schemeClr val="tx1"/>
                </a:solidFill>
                <a:latin typeface="Times New Roman" pitchFamily="18" charset="0"/>
                <a:cs typeface="Times New Roman" pitchFamily="18" charset="0"/>
              </a:rPr>
            </a:br>
            <a:r>
              <a:rPr lang="en-US" sz="2800" b="1" dirty="0">
                <a:solidFill>
                  <a:schemeClr val="tx1"/>
                </a:solidFill>
                <a:latin typeface="Times New Roman" pitchFamily="18" charset="0"/>
                <a:cs typeface="Times New Roman" pitchFamily="18" charset="0"/>
              </a:rPr>
              <a:t>Types of Research Cont…</a:t>
            </a:r>
            <a:br>
              <a:rPr lang="en-US" sz="2800" b="1" dirty="0">
                <a:solidFill>
                  <a:schemeClr val="tx1"/>
                </a:solidFill>
                <a:latin typeface="Times New Roman" pitchFamily="18" charset="0"/>
                <a:cs typeface="Times New Roman" pitchFamily="18" charset="0"/>
              </a:rPr>
            </a:br>
            <a:r>
              <a:rPr lang="en-US" sz="2800" b="1" dirty="0">
                <a:solidFill>
                  <a:schemeClr val="tx1"/>
                </a:solidFill>
                <a:latin typeface="Times New Roman" pitchFamily="18" charset="0"/>
                <a:cs typeface="Times New Roman" pitchFamily="18" charset="0"/>
              </a:rPr>
              <a:t> </a:t>
            </a:r>
            <a:r>
              <a:rPr lang="en-IN" sz="2800" b="1" dirty="0">
                <a:solidFill>
                  <a:schemeClr val="tx1"/>
                </a:solidFill>
                <a:latin typeface="Times New Roman" pitchFamily="18" charset="0"/>
                <a:cs typeface="Times New Roman" pitchFamily="18" charset="0"/>
              </a:rPr>
              <a:t/>
            </a:r>
            <a:br>
              <a:rPr lang="en-IN" sz="2800" b="1" dirty="0">
                <a:solidFill>
                  <a:schemeClr val="tx1"/>
                </a:solidFill>
                <a:latin typeface="Times New Roman" pitchFamily="18" charset="0"/>
                <a:cs typeface="Times New Roman" pitchFamily="18" charset="0"/>
              </a:rPr>
            </a:br>
            <a:endParaRPr lang="en-IN" sz="2400" dirty="0"/>
          </a:p>
        </p:txBody>
      </p:sp>
      <p:sp>
        <p:nvSpPr>
          <p:cNvPr id="3" name="Content Placeholder 2"/>
          <p:cNvSpPr>
            <a:spLocks noGrp="1"/>
          </p:cNvSpPr>
          <p:nvPr>
            <p:ph idx="1"/>
          </p:nvPr>
        </p:nvSpPr>
        <p:spPr>
          <a:xfrm>
            <a:off x="420624" y="2384854"/>
            <a:ext cx="11139030" cy="4111480"/>
          </a:xfrm>
        </p:spPr>
        <p:txBody>
          <a:bodyPr>
            <a:normAutofit/>
          </a:bodyPr>
          <a:lstStyle/>
          <a:p>
            <a:pPr>
              <a:buNone/>
            </a:pPr>
            <a:r>
              <a:rPr lang="en-IN" b="1" dirty="0">
                <a:solidFill>
                  <a:schemeClr val="tx1"/>
                </a:solidFill>
                <a:latin typeface="Times New Roman" pitchFamily="18" charset="0"/>
                <a:cs typeface="Times New Roman" pitchFamily="18" charset="0"/>
              </a:rPr>
              <a:t>2. Quantitative Research:</a:t>
            </a:r>
          </a:p>
          <a:p>
            <a:r>
              <a:rPr lang="en-IN" dirty="0">
                <a:solidFill>
                  <a:schemeClr val="tx1"/>
                </a:solidFill>
                <a:latin typeface="Times New Roman" pitchFamily="18" charset="0"/>
                <a:cs typeface="Times New Roman" pitchFamily="18" charset="0"/>
              </a:rPr>
              <a:t>Quantitative research is based on the measurement of quantity or amount</a:t>
            </a:r>
          </a:p>
          <a:p>
            <a:r>
              <a:rPr lang="en-IN" dirty="0">
                <a:solidFill>
                  <a:schemeClr val="tx1"/>
                </a:solidFill>
                <a:latin typeface="Times New Roman" pitchFamily="18" charset="0"/>
                <a:cs typeface="Times New Roman" pitchFamily="18" charset="0"/>
              </a:rPr>
              <a:t>Quantitative research involves collecting and analyzing numerical data to understand patterns, relationships, or trends. </a:t>
            </a:r>
          </a:p>
          <a:p>
            <a:r>
              <a:rPr lang="en-IN" dirty="0">
                <a:solidFill>
                  <a:schemeClr val="tx1"/>
                </a:solidFill>
                <a:latin typeface="Times New Roman" pitchFamily="18" charset="0"/>
                <a:cs typeface="Times New Roman" pitchFamily="18" charset="0"/>
              </a:rPr>
              <a:t>It uses structured methods like surveys, experiments, or statistical analysis to quantify variables and draw objective conclusions. </a:t>
            </a:r>
          </a:p>
          <a:p>
            <a:r>
              <a:rPr lang="en-IN" dirty="0">
                <a:solidFill>
                  <a:schemeClr val="tx1"/>
                </a:solidFill>
                <a:latin typeface="Times New Roman" pitchFamily="18" charset="0"/>
                <a:cs typeface="Times New Roman" pitchFamily="18" charset="0"/>
              </a:rPr>
              <a:t>A common example is a survey investigating customer satisfaction with a product, where responses are measured on a numerical scale and analyzed statistically.  </a:t>
            </a:r>
          </a:p>
          <a:p>
            <a:endParaRPr lang="en-IN" sz="1400" dirty="0">
              <a:solidFill>
                <a:schemeClr val="tx1"/>
              </a:solidFill>
              <a:latin typeface="Times New Roman" pitchFamily="18" charset="0"/>
              <a:cs typeface="Times New Roman" pitchFamily="18" charset="0"/>
            </a:endParaRPr>
          </a:p>
          <a:p>
            <a:endParaRPr lang="en-US" sz="1400" dirty="0">
              <a:solidFill>
                <a:schemeClr val="tx1"/>
              </a:solidFill>
              <a:latin typeface="Times New Roman" pitchFamily="18" charset="0"/>
              <a:cs typeface="Times New Roman" pitchFamily="18" charset="0"/>
            </a:endParaRPr>
          </a:p>
          <a:p>
            <a:endParaRPr lang="en-IN"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A4F6043-7A67-491B-98BC-F933DED7226D}"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2746"/>
            <a:ext cx="10515600" cy="494685"/>
          </a:xfrm>
        </p:spPr>
        <p:txBody>
          <a:bodyPr>
            <a:noAutofit/>
          </a:bodyPr>
          <a:lstStyle/>
          <a:p>
            <a:r>
              <a:rPr lang="en-US" sz="2000" b="1" dirty="0">
                <a:solidFill>
                  <a:schemeClr val="tx1"/>
                </a:solidFill>
                <a:latin typeface="Times New Roman" pitchFamily="18" charset="0"/>
                <a:cs typeface="Times New Roman" pitchFamily="18" charset="0"/>
              </a:rPr>
              <a:t/>
            </a:r>
            <a:br>
              <a:rPr lang="en-US" sz="2000" b="1" dirty="0">
                <a:solidFill>
                  <a:schemeClr val="tx1"/>
                </a:solidFill>
                <a:latin typeface="Times New Roman" pitchFamily="18" charset="0"/>
                <a:cs typeface="Times New Roman" pitchFamily="18" charset="0"/>
              </a:rPr>
            </a:br>
            <a:r>
              <a:rPr lang="en-US" sz="2000" b="1" dirty="0">
                <a:solidFill>
                  <a:schemeClr val="tx1"/>
                </a:solidFill>
                <a:latin typeface="Times New Roman" pitchFamily="18" charset="0"/>
                <a:cs typeface="Times New Roman" pitchFamily="18" charset="0"/>
              </a:rPr>
              <a:t/>
            </a:r>
            <a:br>
              <a:rPr lang="en-US" sz="2000" b="1" dirty="0">
                <a:solidFill>
                  <a:schemeClr val="tx1"/>
                </a:solidFill>
                <a:latin typeface="Times New Roman" pitchFamily="18" charset="0"/>
                <a:cs typeface="Times New Roman" pitchFamily="18" charset="0"/>
              </a:rPr>
            </a:br>
            <a:r>
              <a:rPr lang="en-US" sz="2000" b="1" dirty="0">
                <a:solidFill>
                  <a:schemeClr val="tx1"/>
                </a:solidFill>
                <a:latin typeface="Times New Roman" pitchFamily="18" charset="0"/>
                <a:cs typeface="Times New Roman" pitchFamily="18" charset="0"/>
              </a:rPr>
              <a:t>Types of Research Cont…</a:t>
            </a:r>
            <a:br>
              <a:rPr lang="en-US" sz="2000" b="1" dirty="0">
                <a:solidFill>
                  <a:schemeClr val="tx1"/>
                </a:solidFill>
                <a:latin typeface="Times New Roman" pitchFamily="18" charset="0"/>
                <a:cs typeface="Times New Roman" pitchFamily="18" charset="0"/>
              </a:rPr>
            </a:br>
            <a:r>
              <a:rPr lang="en-US" sz="2000" b="1" dirty="0">
                <a:solidFill>
                  <a:schemeClr val="tx1"/>
                </a:solidFill>
                <a:latin typeface="Times New Roman" pitchFamily="18" charset="0"/>
                <a:cs typeface="Times New Roman" pitchFamily="18" charset="0"/>
              </a:rPr>
              <a:t> </a:t>
            </a:r>
            <a:r>
              <a:rPr lang="en-IN" sz="2000" b="1" dirty="0">
                <a:solidFill>
                  <a:schemeClr val="tx1"/>
                </a:solidFill>
                <a:latin typeface="Times New Roman" pitchFamily="18" charset="0"/>
                <a:cs typeface="Times New Roman" pitchFamily="18" charset="0"/>
              </a:rPr>
              <a:t/>
            </a:r>
            <a:br>
              <a:rPr lang="en-IN" sz="2000" b="1" dirty="0">
                <a:solidFill>
                  <a:schemeClr val="tx1"/>
                </a:solidFill>
                <a:latin typeface="Times New Roman" pitchFamily="18" charset="0"/>
                <a:cs typeface="Times New Roman" pitchFamily="18" charset="0"/>
              </a:rPr>
            </a:br>
            <a:endParaRPr lang="en-IN" sz="1800" dirty="0"/>
          </a:p>
        </p:txBody>
      </p:sp>
      <p:sp>
        <p:nvSpPr>
          <p:cNvPr id="3" name="Content Placeholder 2"/>
          <p:cNvSpPr>
            <a:spLocks noGrp="1"/>
          </p:cNvSpPr>
          <p:nvPr>
            <p:ph idx="1"/>
          </p:nvPr>
        </p:nvSpPr>
        <p:spPr>
          <a:xfrm>
            <a:off x="256850" y="1828800"/>
            <a:ext cx="11521168" cy="4776716"/>
          </a:xfrm>
        </p:spPr>
        <p:txBody>
          <a:bodyPr>
            <a:noAutofit/>
          </a:bodyPr>
          <a:lstStyle/>
          <a:p>
            <a:pPr>
              <a:buNone/>
            </a:pPr>
            <a:r>
              <a:rPr lang="en-IN" sz="1800" b="1" dirty="0">
                <a:solidFill>
                  <a:schemeClr val="tx1"/>
                </a:solidFill>
                <a:latin typeface="Times New Roman" pitchFamily="18" charset="0"/>
                <a:cs typeface="Times New Roman" pitchFamily="18" charset="0"/>
              </a:rPr>
              <a:t>IV. According to the Degree of Manipulation of Variables:</a:t>
            </a:r>
          </a:p>
          <a:p>
            <a:pPr marL="457200" indent="-457200" algn="just">
              <a:buAutoNum type="arabicPeriod"/>
            </a:pPr>
            <a:r>
              <a:rPr lang="en-IN" sz="1800" dirty="0">
                <a:solidFill>
                  <a:schemeClr val="tx1"/>
                </a:solidFill>
                <a:latin typeface="Times New Roman" pitchFamily="18" charset="0"/>
                <a:cs typeface="Times New Roman" pitchFamily="18" charset="0"/>
              </a:rPr>
              <a:t>Experimental Research</a:t>
            </a:r>
          </a:p>
          <a:p>
            <a:pPr marL="457200" indent="-457200" algn="just">
              <a:buFont typeface="Wingdings 2" panose="05020102010507070707" pitchFamily="18" charset="2"/>
              <a:buAutoNum type="arabicPeriod"/>
            </a:pPr>
            <a:r>
              <a:rPr lang="en-IN" sz="1800" dirty="0">
                <a:solidFill>
                  <a:schemeClr val="tx1"/>
                </a:solidFill>
                <a:latin typeface="Times New Roman" pitchFamily="18" charset="0"/>
                <a:cs typeface="Times New Roman" pitchFamily="18" charset="0"/>
              </a:rPr>
              <a:t>Non-Experimental Research</a:t>
            </a:r>
          </a:p>
          <a:p>
            <a:pPr marL="457200" indent="-457200" algn="just">
              <a:buFont typeface="Wingdings 2" panose="05020102010507070707" pitchFamily="18" charset="2"/>
              <a:buAutoNum type="arabicPeriod"/>
            </a:pPr>
            <a:r>
              <a:rPr lang="en-US" sz="1800" dirty="0">
                <a:solidFill>
                  <a:schemeClr val="tx1"/>
                </a:solidFill>
                <a:latin typeface="Times New Roman" pitchFamily="18" charset="0"/>
                <a:cs typeface="Times New Roman" pitchFamily="18" charset="0"/>
              </a:rPr>
              <a:t>Quasi Experimental Research</a:t>
            </a:r>
          </a:p>
          <a:p>
            <a:pPr marL="457200" indent="-457200" algn="just">
              <a:buNone/>
            </a:pPr>
            <a:r>
              <a:rPr lang="en-US" sz="1800" b="1" dirty="0">
                <a:solidFill>
                  <a:schemeClr val="tx1"/>
                </a:solidFill>
                <a:latin typeface="Times New Roman" pitchFamily="18" charset="0"/>
                <a:cs typeface="Times New Roman" pitchFamily="18" charset="0"/>
              </a:rPr>
              <a:t>1. 	</a:t>
            </a:r>
            <a:r>
              <a:rPr lang="en-IN" sz="1800" b="1" dirty="0">
                <a:solidFill>
                  <a:schemeClr val="tx1"/>
                </a:solidFill>
                <a:latin typeface="Times New Roman" pitchFamily="18" charset="0"/>
                <a:cs typeface="Times New Roman" pitchFamily="18" charset="0"/>
              </a:rPr>
              <a:t>Experimental Research:</a:t>
            </a:r>
            <a:endParaRPr lang="en-US" sz="1800" b="1" dirty="0">
              <a:solidFill>
                <a:schemeClr val="tx1"/>
              </a:solidFill>
              <a:latin typeface="Times New Roman" pitchFamily="18" charset="0"/>
              <a:cs typeface="Times New Roman" pitchFamily="18" charset="0"/>
            </a:endParaRPr>
          </a:p>
          <a:p>
            <a:pPr marL="457200" indent="-457200" algn="just"/>
            <a:r>
              <a:rPr lang="en-IN" sz="1800" dirty="0">
                <a:solidFill>
                  <a:schemeClr val="tx1"/>
                </a:solidFill>
                <a:latin typeface="Times New Roman" pitchFamily="18" charset="0"/>
                <a:cs typeface="Times New Roman" pitchFamily="18" charset="0"/>
              </a:rPr>
              <a:t>It is about designing or replicating a phenomenon whose variables are manipulated under strictly controlled conditions in order to identify or discover its effect on another independent variable or object. </a:t>
            </a:r>
          </a:p>
          <a:p>
            <a:pPr marL="457200" indent="-457200" algn="just"/>
            <a:r>
              <a:rPr lang="en-IN" sz="1800" dirty="0">
                <a:solidFill>
                  <a:schemeClr val="tx1"/>
                </a:solidFill>
                <a:latin typeface="Times New Roman" pitchFamily="18" charset="0"/>
                <a:cs typeface="Times New Roman" pitchFamily="18" charset="0"/>
              </a:rPr>
              <a:t>The phenomenon to be studied is measured through study and control groups, and according to the guidelines of the scientific method.</a:t>
            </a:r>
          </a:p>
          <a:p>
            <a:pPr marL="457200" indent="-457200" algn="just"/>
            <a:r>
              <a:rPr lang="en-IN" sz="1800" dirty="0">
                <a:solidFill>
                  <a:schemeClr val="tx1"/>
                </a:solidFill>
                <a:latin typeface="Times New Roman" pitchFamily="18" charset="0"/>
                <a:cs typeface="Times New Roman" pitchFamily="18" charset="0"/>
              </a:rPr>
              <a:t>Examples: studies on the efficacy of new medications, experiments on different teaching methods, and investigations into the effects of various fertilizers on plant growth</a:t>
            </a:r>
          </a:p>
          <a:p>
            <a:pPr algn="just">
              <a:buNone/>
            </a:pPr>
            <a:endParaRPr lang="en-IN" sz="1800" dirty="0">
              <a:solidFill>
                <a:schemeClr val="tx1"/>
              </a:solidFill>
              <a:latin typeface="Times New Roman" pitchFamily="18" charset="0"/>
              <a:cs typeface="Times New Roman" pitchFamily="18" charset="0"/>
            </a:endParaRPr>
          </a:p>
          <a:p>
            <a:endParaRPr lang="en-IN" sz="16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A4F6043-7A67-491B-98BC-F933DED7226D}"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809" y="1561886"/>
            <a:ext cx="10515600" cy="358205"/>
          </a:xfrm>
        </p:spPr>
        <p:txBody>
          <a:bodyPr>
            <a:noAutofit/>
          </a:bodyPr>
          <a:lstStyle/>
          <a:p>
            <a:r>
              <a:rPr lang="en-US" sz="2400" b="1" dirty="0">
                <a:solidFill>
                  <a:schemeClr val="tx1"/>
                </a:solidFill>
                <a:latin typeface="Times New Roman" pitchFamily="18" charset="0"/>
                <a:cs typeface="Times New Roman" pitchFamily="18" charset="0"/>
              </a:rPr>
              <a:t/>
            </a:r>
            <a:br>
              <a:rPr lang="en-US" sz="2400" b="1" dirty="0">
                <a:solidFill>
                  <a:schemeClr val="tx1"/>
                </a:solidFill>
                <a:latin typeface="Times New Roman" pitchFamily="18" charset="0"/>
                <a:cs typeface="Times New Roman" pitchFamily="18" charset="0"/>
              </a:rPr>
            </a:br>
            <a:r>
              <a:rPr lang="en-US" sz="2400" b="1" dirty="0">
                <a:solidFill>
                  <a:schemeClr val="tx1"/>
                </a:solidFill>
                <a:latin typeface="Times New Roman" pitchFamily="18" charset="0"/>
                <a:cs typeface="Times New Roman" pitchFamily="18" charset="0"/>
              </a:rPr>
              <a:t/>
            </a:r>
            <a:br>
              <a:rPr lang="en-US" sz="2400" b="1" dirty="0">
                <a:solidFill>
                  <a:schemeClr val="tx1"/>
                </a:solidFill>
                <a:latin typeface="Times New Roman" pitchFamily="18" charset="0"/>
                <a:cs typeface="Times New Roman" pitchFamily="18" charset="0"/>
              </a:rPr>
            </a:br>
            <a:r>
              <a:rPr lang="en-US" sz="2400" b="1" dirty="0">
                <a:solidFill>
                  <a:schemeClr val="tx1"/>
                </a:solidFill>
                <a:latin typeface="Times New Roman" pitchFamily="18" charset="0"/>
                <a:cs typeface="Times New Roman" pitchFamily="18" charset="0"/>
              </a:rPr>
              <a:t>Types of Research Cont…</a:t>
            </a:r>
            <a:br>
              <a:rPr lang="en-US" sz="2400" b="1" dirty="0">
                <a:solidFill>
                  <a:schemeClr val="tx1"/>
                </a:solidFill>
                <a:latin typeface="Times New Roman" pitchFamily="18" charset="0"/>
                <a:cs typeface="Times New Roman" pitchFamily="18" charset="0"/>
              </a:rPr>
            </a:br>
            <a:r>
              <a:rPr lang="en-US" sz="2400" b="1" dirty="0">
                <a:solidFill>
                  <a:schemeClr val="tx1"/>
                </a:solidFill>
                <a:latin typeface="Times New Roman" pitchFamily="18" charset="0"/>
                <a:cs typeface="Times New Roman" pitchFamily="18" charset="0"/>
              </a:rPr>
              <a:t> </a:t>
            </a:r>
            <a:r>
              <a:rPr lang="en-IN" sz="2400" b="1" dirty="0">
                <a:solidFill>
                  <a:schemeClr val="tx1"/>
                </a:solidFill>
                <a:latin typeface="Times New Roman" pitchFamily="18" charset="0"/>
                <a:cs typeface="Times New Roman" pitchFamily="18" charset="0"/>
              </a:rPr>
              <a:t/>
            </a:r>
            <a:br>
              <a:rPr lang="en-IN" sz="2400" b="1" dirty="0">
                <a:solidFill>
                  <a:schemeClr val="tx1"/>
                </a:solidFill>
                <a:latin typeface="Times New Roman" pitchFamily="18" charset="0"/>
                <a:cs typeface="Times New Roman" pitchFamily="18" charset="0"/>
              </a:rPr>
            </a:br>
            <a:endParaRPr lang="en-IN" sz="2000" dirty="0"/>
          </a:p>
        </p:txBody>
      </p:sp>
      <p:sp>
        <p:nvSpPr>
          <p:cNvPr id="3" name="Content Placeholder 2"/>
          <p:cNvSpPr>
            <a:spLocks noGrp="1"/>
          </p:cNvSpPr>
          <p:nvPr>
            <p:ph idx="1"/>
          </p:nvPr>
        </p:nvSpPr>
        <p:spPr>
          <a:xfrm>
            <a:off x="272957" y="1927653"/>
            <a:ext cx="11600596" cy="4759749"/>
          </a:xfrm>
        </p:spPr>
        <p:txBody>
          <a:bodyPr>
            <a:noAutofit/>
          </a:bodyPr>
          <a:lstStyle/>
          <a:p>
            <a:pPr algn="just">
              <a:lnSpc>
                <a:spcPct val="120000"/>
              </a:lnSpc>
              <a:buNone/>
            </a:pPr>
            <a:r>
              <a:rPr lang="en-IN" sz="1800" b="1" dirty="0">
                <a:solidFill>
                  <a:schemeClr val="tx1"/>
                </a:solidFill>
                <a:latin typeface="Times New Roman" pitchFamily="18" charset="0"/>
                <a:cs typeface="Times New Roman" pitchFamily="18" charset="0"/>
              </a:rPr>
              <a:t>2. Non-Experimental Research</a:t>
            </a:r>
            <a:endParaRPr lang="en-US" sz="1800" b="1" dirty="0">
              <a:solidFill>
                <a:schemeClr val="tx1"/>
              </a:solidFill>
              <a:latin typeface="Times New Roman" pitchFamily="18" charset="0"/>
              <a:cs typeface="Times New Roman" pitchFamily="18" charset="0"/>
            </a:endParaRPr>
          </a:p>
          <a:p>
            <a:pPr algn="just">
              <a:lnSpc>
                <a:spcPct val="120000"/>
              </a:lnSpc>
            </a:pPr>
            <a:r>
              <a:rPr lang="en-IN" sz="1800" dirty="0">
                <a:solidFill>
                  <a:schemeClr val="tx1"/>
                </a:solidFill>
                <a:latin typeface="Times New Roman" pitchFamily="18" charset="0"/>
                <a:cs typeface="Times New Roman" pitchFamily="18" charset="0"/>
              </a:rPr>
              <a:t>Non-experimental research involves observing and studying phenomena as they naturally occur, without manipulating any variables or assigning participants to groups. </a:t>
            </a:r>
          </a:p>
          <a:p>
            <a:pPr algn="just">
              <a:lnSpc>
                <a:spcPct val="120000"/>
              </a:lnSpc>
            </a:pPr>
            <a:r>
              <a:rPr lang="en-IN" sz="1800" b="1" dirty="0">
                <a:solidFill>
                  <a:schemeClr val="tx1"/>
                </a:solidFill>
                <a:latin typeface="Times New Roman" pitchFamily="18" charset="0"/>
                <a:cs typeface="Times New Roman" pitchFamily="18" charset="0"/>
              </a:rPr>
              <a:t>Examples</a:t>
            </a:r>
            <a:r>
              <a:rPr lang="en-IN" sz="1800" dirty="0">
                <a:solidFill>
                  <a:schemeClr val="tx1"/>
                </a:solidFill>
                <a:latin typeface="Times New Roman" pitchFamily="18" charset="0"/>
                <a:cs typeface="Times New Roman" pitchFamily="18" charset="0"/>
              </a:rPr>
              <a:t> include </a:t>
            </a:r>
            <a:r>
              <a:rPr lang="en-IN" sz="1800" dirty="0" err="1">
                <a:solidFill>
                  <a:schemeClr val="tx1"/>
                </a:solidFill>
                <a:latin typeface="Times New Roman" pitchFamily="18" charset="0"/>
                <a:cs typeface="Times New Roman" pitchFamily="18" charset="0"/>
              </a:rPr>
              <a:t>correlational</a:t>
            </a:r>
            <a:r>
              <a:rPr lang="en-IN" sz="1800" dirty="0">
                <a:solidFill>
                  <a:schemeClr val="tx1"/>
                </a:solidFill>
                <a:latin typeface="Times New Roman" pitchFamily="18" charset="0"/>
                <a:cs typeface="Times New Roman" pitchFamily="18" charset="0"/>
              </a:rPr>
              <a:t> studies examining relationships between variables, descriptive studies describing characteristics of a population, and observational studies</a:t>
            </a:r>
          </a:p>
          <a:p>
            <a:pPr algn="just">
              <a:lnSpc>
                <a:spcPct val="120000"/>
              </a:lnSpc>
              <a:buNone/>
            </a:pPr>
            <a:r>
              <a:rPr lang="en-US" sz="1800" b="1" dirty="0">
                <a:solidFill>
                  <a:schemeClr val="tx1"/>
                </a:solidFill>
                <a:latin typeface="Times New Roman" pitchFamily="18" charset="0"/>
                <a:cs typeface="Times New Roman" pitchFamily="18" charset="0"/>
              </a:rPr>
              <a:t>3. Quasi Experimental Research</a:t>
            </a:r>
          </a:p>
          <a:p>
            <a:pPr algn="just">
              <a:lnSpc>
                <a:spcPct val="120000"/>
              </a:lnSpc>
            </a:pPr>
            <a:r>
              <a:rPr lang="en-IN" sz="1800" dirty="0">
                <a:solidFill>
                  <a:schemeClr val="tx1"/>
                </a:solidFill>
                <a:latin typeface="Times New Roman" pitchFamily="18" charset="0"/>
                <a:cs typeface="Times New Roman" pitchFamily="18" charset="0"/>
              </a:rPr>
              <a:t>Quasi-experimental research designs are used when random assignment of participants to groups is not possible. </a:t>
            </a:r>
          </a:p>
          <a:p>
            <a:pPr algn="just">
              <a:lnSpc>
                <a:spcPct val="120000"/>
              </a:lnSpc>
            </a:pPr>
            <a:r>
              <a:rPr lang="en-IN" sz="1800" dirty="0">
                <a:solidFill>
                  <a:schemeClr val="tx1"/>
                </a:solidFill>
                <a:latin typeface="Times New Roman" pitchFamily="18" charset="0"/>
                <a:cs typeface="Times New Roman" pitchFamily="18" charset="0"/>
              </a:rPr>
              <a:t>They often study the effects of interventions in real-world settings, such as a hospital implementing a new system or a school trying a new teaching method. </a:t>
            </a:r>
          </a:p>
          <a:p>
            <a:pPr algn="just">
              <a:lnSpc>
                <a:spcPct val="120000"/>
              </a:lnSpc>
            </a:pPr>
            <a:r>
              <a:rPr lang="en-IN" sz="1800" dirty="0">
                <a:solidFill>
                  <a:schemeClr val="tx1"/>
                </a:solidFill>
                <a:latin typeface="Times New Roman" pitchFamily="18" charset="0"/>
                <a:cs typeface="Times New Roman" pitchFamily="18" charset="0"/>
              </a:rPr>
              <a:t>Unlike true experiments, they don't have random assignment of participants</a:t>
            </a:r>
          </a:p>
          <a:p>
            <a:pPr algn="just">
              <a:lnSpc>
                <a:spcPct val="120000"/>
              </a:lnSpc>
            </a:pPr>
            <a:r>
              <a:rPr lang="en-IN" sz="1800" dirty="0">
                <a:solidFill>
                  <a:schemeClr val="tx1"/>
                </a:solidFill>
                <a:latin typeface="Times New Roman" pitchFamily="18" charset="0"/>
                <a:cs typeface="Times New Roman" pitchFamily="18" charset="0"/>
              </a:rPr>
              <a:t>When a natural event, like a hurricane or a policy change, provides a quasi-experimental opportunity to study its effects. </a:t>
            </a:r>
            <a:endParaRPr lang="en-US" sz="1800" dirty="0">
              <a:solidFill>
                <a:schemeClr val="tx1"/>
              </a:solidFill>
              <a:latin typeface="Times New Roman" pitchFamily="18" charset="0"/>
              <a:cs typeface="Times New Roman" pitchFamily="18" charset="0"/>
            </a:endParaRPr>
          </a:p>
          <a:p>
            <a:pPr algn="just">
              <a:lnSpc>
                <a:spcPct val="120000"/>
              </a:lnSpc>
            </a:pPr>
            <a:endParaRPr lang="en-IN" sz="18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A4F6043-7A67-491B-98BC-F933DED7226D}"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1A689D8-CDAC-4215-96CD-8548432CE4D6}"/>
              </a:ext>
            </a:extLst>
          </p:cNvPr>
          <p:cNvSpPr>
            <a:spLocks noGrp="1"/>
          </p:cNvSpPr>
          <p:nvPr>
            <p:ph type="title"/>
          </p:nvPr>
        </p:nvSpPr>
        <p:spPr>
          <a:xfrm>
            <a:off x="227789" y="1606379"/>
            <a:ext cx="10778937" cy="290502"/>
          </a:xfrm>
        </p:spPr>
        <p:txBody>
          <a:bodyPr>
            <a:normAutofit fontScale="90000"/>
          </a:bodyPr>
          <a:lstStyle/>
          <a:p>
            <a:r>
              <a:rPr lang="en-US" dirty="0"/>
              <a:t>Introduction </a:t>
            </a:r>
          </a:p>
        </p:txBody>
      </p:sp>
      <p:sp>
        <p:nvSpPr>
          <p:cNvPr id="3" name="Content Placeholder 2">
            <a:extLst>
              <a:ext uri="{FF2B5EF4-FFF2-40B4-BE49-F238E27FC236}">
                <a16:creationId xmlns="" xmlns:a16="http://schemas.microsoft.com/office/drawing/2014/main" id="{3110502F-36D4-4E60-B6E9-08628B2C5D5E}"/>
              </a:ext>
            </a:extLst>
          </p:cNvPr>
          <p:cNvSpPr>
            <a:spLocks noGrp="1"/>
          </p:cNvSpPr>
          <p:nvPr>
            <p:ph idx="1"/>
          </p:nvPr>
        </p:nvSpPr>
        <p:spPr>
          <a:xfrm>
            <a:off x="245660" y="1556951"/>
            <a:ext cx="11136573" cy="5021270"/>
          </a:xfrm>
        </p:spPr>
        <p:txBody>
          <a:bodyPr/>
          <a:lstStyle/>
          <a:p>
            <a:r>
              <a:rPr lang="en-US" dirty="0"/>
              <a:t>	</a:t>
            </a:r>
            <a:r>
              <a:rPr lang="en-US" b="1" dirty="0"/>
              <a:t>What is Research? </a:t>
            </a:r>
          </a:p>
          <a:p>
            <a:pPr algn="just">
              <a:lnSpc>
                <a:spcPct val="150000"/>
              </a:lnSpc>
            </a:pPr>
            <a:r>
              <a:rPr lang="en-IN" dirty="0">
                <a:latin typeface="Times New Roman" pitchFamily="18" charset="0"/>
                <a:cs typeface="Times New Roman" pitchFamily="18" charset="0"/>
              </a:rPr>
              <a:t>	</a:t>
            </a:r>
            <a:r>
              <a:rPr lang="en-IN" sz="2800" dirty="0">
                <a:latin typeface="Times New Roman" pitchFamily="18" charset="0"/>
                <a:cs typeface="Times New Roman" pitchFamily="18" charset="0"/>
              </a:rPr>
              <a:t>Research is a systematic and scientific investigation that aims to discover new knowledge, validate existing knowledge, or solve problems. It involves a rigorous and structured approach to inquiry that is guided by specific objectives and research questions.</a:t>
            </a:r>
            <a:endParaRPr lang="en-US" sz="2800" dirty="0">
              <a:latin typeface="Times New Roman" pitchFamily="18" charset="0"/>
              <a:cs typeface="Times New Roman" pitchFamily="18" charset="0"/>
            </a:endParaRPr>
          </a:p>
          <a:p>
            <a:endParaRPr lang="en-US" dirty="0"/>
          </a:p>
        </p:txBody>
      </p:sp>
      <p:sp>
        <p:nvSpPr>
          <p:cNvPr id="39" name="Slide Number Placeholder 38">
            <a:extLst>
              <a:ext uri="{FF2B5EF4-FFF2-40B4-BE49-F238E27FC236}">
                <a16:creationId xmlns="" xmlns:a16="http://schemas.microsoft.com/office/drawing/2014/main" id="{86A23B90-D6E2-D980-7780-B6FC54FD8DE3}"/>
              </a:ext>
            </a:extLst>
          </p:cNvPr>
          <p:cNvSpPr>
            <a:spLocks noGrp="1"/>
          </p:cNvSpPr>
          <p:nvPr>
            <p:ph type="sldNum" sz="quarter" idx="4"/>
          </p:nvPr>
        </p:nvSpPr>
        <p:spPr/>
        <p:txBody>
          <a:bodyPr/>
          <a:lstStyle/>
          <a:p>
            <a:fld id="{3A4F6043-7A67-491B-98BC-F933DED7226D}" type="slidenum">
              <a:rPr lang="en-US" smtClean="0"/>
              <a:pPr/>
              <a:t>2</a:t>
            </a:fld>
            <a:endParaRPr lang="en-US" dirty="0"/>
          </a:p>
        </p:txBody>
      </p:sp>
      <p:sp>
        <p:nvSpPr>
          <p:cNvPr id="4" name="Slide Number Placeholder 5">
            <a:extLst>
              <a:ext uri="{FF2B5EF4-FFF2-40B4-BE49-F238E27FC236}">
                <a16:creationId xmlns="" xmlns:a16="http://schemas.microsoft.com/office/drawing/2014/main" id="{6E0FD4B5-4088-0CC7-E6CC-DEA779045EB0}"/>
              </a:ext>
            </a:extLst>
          </p:cNvPr>
          <p:cNvSpPr txBox="1">
            <a:spLocks/>
          </p:cNvSpPr>
          <p:nvPr/>
        </p:nvSpPr>
        <p:spPr>
          <a:xfrm>
            <a:off x="11503152" y="0"/>
            <a:ext cx="685800" cy="68580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4F6043-7A67-491B-98BC-F933DED7226D}" type="slidenum">
              <a:rPr lang="en-US" smtClean="0"/>
              <a:pPr/>
              <a:t>2</a:t>
            </a:fld>
            <a:endParaRPr lang="en-US" dirty="0"/>
          </a:p>
        </p:txBody>
      </p:sp>
    </p:spTree>
    <p:extLst>
      <p:ext uri="{BB962C8B-B14F-4D97-AF65-F5344CB8AC3E}">
        <p14:creationId xmlns:p14="http://schemas.microsoft.com/office/powerpoint/2010/main" val="14763093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978" y="1409733"/>
            <a:ext cx="10515600" cy="412797"/>
          </a:xfrm>
        </p:spPr>
        <p:txBody>
          <a:bodyPr>
            <a:noAutofit/>
          </a:bodyPr>
          <a:lstStyle/>
          <a:p>
            <a:r>
              <a:rPr lang="en-US" sz="2400" b="1" dirty="0">
                <a:solidFill>
                  <a:schemeClr val="tx1"/>
                </a:solidFill>
                <a:latin typeface="Times New Roman" pitchFamily="18" charset="0"/>
                <a:cs typeface="Times New Roman" pitchFamily="18" charset="0"/>
              </a:rPr>
              <a:t>Significance of Research</a:t>
            </a:r>
            <a:endParaRPr lang="en-IN"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341195" y="1791730"/>
            <a:ext cx="11491414" cy="4704604"/>
          </a:xfrm>
        </p:spPr>
        <p:txBody>
          <a:bodyPr>
            <a:normAutofit lnSpcReduction="10000"/>
          </a:bodyPr>
          <a:lstStyle/>
          <a:p>
            <a:pPr marL="457200" indent="-457200">
              <a:buNone/>
            </a:pPr>
            <a:r>
              <a:rPr lang="en-IN" sz="1800" b="1" dirty="0">
                <a:solidFill>
                  <a:schemeClr val="tx1"/>
                </a:solidFill>
                <a:latin typeface="Times New Roman" pitchFamily="18" charset="0"/>
                <a:cs typeface="Times New Roman" pitchFamily="18" charset="0"/>
              </a:rPr>
              <a:t>1. Defining the Research Problem</a:t>
            </a:r>
          </a:p>
          <a:p>
            <a:r>
              <a:rPr lang="en-IN" sz="1800" dirty="0">
                <a:solidFill>
                  <a:schemeClr val="tx1"/>
                </a:solidFill>
                <a:latin typeface="Times New Roman" pitchFamily="18" charset="0"/>
                <a:cs typeface="Times New Roman" pitchFamily="18" charset="0"/>
              </a:rPr>
              <a:t>Research helps in identifying and clarifying the specific research problem or question that needs to be addressed, according to a blog post on the Savvy Scientist. </a:t>
            </a:r>
          </a:p>
          <a:p>
            <a:pPr fontAlgn="base">
              <a:buNone/>
            </a:pPr>
            <a:r>
              <a:rPr lang="en-IN" sz="1800" b="1" dirty="0">
                <a:solidFill>
                  <a:schemeClr val="tx1"/>
                </a:solidFill>
                <a:latin typeface="Times New Roman" pitchFamily="18" charset="0"/>
                <a:cs typeface="Times New Roman" pitchFamily="18" charset="0"/>
              </a:rPr>
              <a:t>2. Contributes to the development of new knowledge: </a:t>
            </a:r>
            <a:r>
              <a:rPr lang="en-IN" sz="1800" dirty="0">
                <a:solidFill>
                  <a:schemeClr val="tx1"/>
                </a:solidFill>
                <a:latin typeface="Times New Roman" pitchFamily="18" charset="0"/>
                <a:cs typeface="Times New Roman" pitchFamily="18" charset="0"/>
              </a:rPr>
              <a:t>Research provides new information, ideas, and theories that can expand our understanding of a particular subject or phenomenon.</a:t>
            </a:r>
          </a:p>
          <a:p>
            <a:pPr fontAlgn="base">
              <a:buNone/>
            </a:pPr>
            <a:r>
              <a:rPr lang="en-IN" sz="1800" b="1" dirty="0">
                <a:solidFill>
                  <a:schemeClr val="tx1"/>
                </a:solidFill>
                <a:latin typeface="Times New Roman" pitchFamily="18" charset="0"/>
                <a:cs typeface="Times New Roman" pitchFamily="18" charset="0"/>
              </a:rPr>
              <a:t>3. Supports decision-making and policy development: </a:t>
            </a:r>
            <a:r>
              <a:rPr lang="en-IN" sz="1800" dirty="0">
                <a:solidFill>
                  <a:schemeClr val="tx1"/>
                </a:solidFill>
                <a:latin typeface="Times New Roman" pitchFamily="18" charset="0"/>
                <a:cs typeface="Times New Roman" pitchFamily="18" charset="0"/>
              </a:rPr>
              <a:t>Research provides evidence-based solutions to complex problems and helps decision-makers develop effective policies and practices.</a:t>
            </a:r>
          </a:p>
          <a:p>
            <a:pPr>
              <a:buNone/>
            </a:pPr>
            <a:r>
              <a:rPr lang="en-US" sz="1800" b="1" dirty="0">
                <a:solidFill>
                  <a:schemeClr val="tx1"/>
                </a:solidFill>
                <a:latin typeface="Times New Roman" pitchFamily="18" charset="0"/>
                <a:cs typeface="Times New Roman" pitchFamily="18" charset="0"/>
              </a:rPr>
              <a:t>3. </a:t>
            </a:r>
            <a:r>
              <a:rPr lang="en-IN" sz="1800" b="1" dirty="0">
                <a:solidFill>
                  <a:schemeClr val="tx1"/>
                </a:solidFill>
                <a:latin typeface="Times New Roman" pitchFamily="18" charset="0"/>
                <a:cs typeface="Times New Roman" pitchFamily="18" charset="0"/>
              </a:rPr>
              <a:t>Ensuring Validity and Reliability</a:t>
            </a:r>
          </a:p>
          <a:p>
            <a:r>
              <a:rPr lang="en-IN" sz="1800" dirty="0">
                <a:solidFill>
                  <a:schemeClr val="tx1"/>
                </a:solidFill>
                <a:latin typeface="Times New Roman" pitchFamily="18" charset="0"/>
                <a:cs typeface="Times New Roman" pitchFamily="18" charset="0"/>
              </a:rPr>
              <a:t>By following a rigorous research methodology, researchers can ensure that their findings are accurate, consistent, and trustworthy. </a:t>
            </a:r>
          </a:p>
          <a:p>
            <a:pPr>
              <a:buNone/>
            </a:pPr>
            <a:r>
              <a:rPr lang="en-IN" sz="1800" b="1" dirty="0">
                <a:solidFill>
                  <a:schemeClr val="tx1"/>
                </a:solidFill>
                <a:latin typeface="Times New Roman" pitchFamily="18" charset="0"/>
                <a:cs typeface="Times New Roman" pitchFamily="18" charset="0"/>
              </a:rPr>
              <a:t>4.  Solving Problems</a:t>
            </a:r>
          </a:p>
          <a:p>
            <a:r>
              <a:rPr lang="en-IN" sz="1800" dirty="0">
                <a:solidFill>
                  <a:schemeClr val="tx1"/>
                </a:solidFill>
                <a:latin typeface="Times New Roman" pitchFamily="18" charset="0"/>
                <a:cs typeface="Times New Roman" pitchFamily="18" charset="0"/>
              </a:rPr>
              <a:t>Research helps in identifying and addressing practical problems in various domains, such as business, social sciences, and technology. </a:t>
            </a:r>
          </a:p>
          <a:p>
            <a:endParaRPr lang="en-IN" sz="1800" dirty="0">
              <a:solidFill>
                <a:schemeClr val="tx1"/>
              </a:solidFill>
              <a:latin typeface="Times New Roman" pitchFamily="18" charset="0"/>
              <a:cs typeface="Times New Roman" pitchFamily="18" charset="0"/>
            </a:endParaRPr>
          </a:p>
          <a:p>
            <a:pPr>
              <a:buNone/>
            </a:pPr>
            <a:endParaRPr lang="en-IN" sz="1800" dirty="0">
              <a:solidFill>
                <a:schemeClr val="tx1"/>
              </a:solidFill>
              <a:latin typeface="Times New Roman" pitchFamily="18" charset="0"/>
              <a:cs typeface="Times New Roman" pitchFamily="18" charset="0"/>
            </a:endParaRPr>
          </a:p>
          <a:p>
            <a:pPr>
              <a:buNone/>
            </a:pPr>
            <a:endParaRPr lang="en-IN" sz="1800" dirty="0">
              <a:solidFill>
                <a:schemeClr val="tx1"/>
              </a:solidFill>
              <a:latin typeface="Times New Roman" pitchFamily="18" charset="0"/>
              <a:cs typeface="Times New Roman" pitchFamily="18" charset="0"/>
            </a:endParaRPr>
          </a:p>
          <a:p>
            <a:pPr>
              <a:buNone/>
            </a:pPr>
            <a:endParaRPr lang="en-IN" sz="18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A4F6043-7A67-491B-98BC-F933DED7226D}"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127" y="1637870"/>
            <a:ext cx="10515600" cy="576571"/>
          </a:xfrm>
        </p:spPr>
        <p:txBody>
          <a:bodyPr>
            <a:normAutofit/>
          </a:bodyPr>
          <a:lstStyle/>
          <a:p>
            <a:r>
              <a:rPr lang="en-US" sz="2400" b="1" dirty="0">
                <a:solidFill>
                  <a:schemeClr val="tx1"/>
                </a:solidFill>
                <a:latin typeface="Times New Roman" pitchFamily="18" charset="0"/>
                <a:cs typeface="Times New Roman" pitchFamily="18" charset="0"/>
              </a:rPr>
              <a:t>Significance of Research</a:t>
            </a:r>
            <a:endParaRPr lang="en-IN" sz="2400" dirty="0"/>
          </a:p>
        </p:txBody>
      </p:sp>
      <p:sp>
        <p:nvSpPr>
          <p:cNvPr id="3" name="Content Placeholder 2"/>
          <p:cNvSpPr>
            <a:spLocks noGrp="1"/>
          </p:cNvSpPr>
          <p:nvPr>
            <p:ph idx="1"/>
          </p:nvPr>
        </p:nvSpPr>
        <p:spPr>
          <a:xfrm>
            <a:off x="406976" y="2397211"/>
            <a:ext cx="11234564" cy="4044532"/>
          </a:xfrm>
        </p:spPr>
        <p:txBody>
          <a:bodyPr>
            <a:noAutofit/>
          </a:bodyPr>
          <a:lstStyle/>
          <a:p>
            <a:pPr fontAlgn="base"/>
            <a:r>
              <a:rPr lang="en-IN" sz="2000" b="1" dirty="0">
                <a:solidFill>
                  <a:schemeClr val="tx1"/>
                </a:solidFill>
                <a:latin typeface="Times New Roman" pitchFamily="18" charset="0"/>
                <a:cs typeface="Times New Roman" pitchFamily="18" charset="0"/>
              </a:rPr>
              <a:t>5. Improves practices and processes: </a:t>
            </a:r>
            <a:r>
              <a:rPr lang="en-IN" sz="2000" dirty="0">
                <a:solidFill>
                  <a:schemeClr val="tx1"/>
                </a:solidFill>
                <a:latin typeface="Times New Roman" pitchFamily="18" charset="0"/>
                <a:cs typeface="Times New Roman" pitchFamily="18" charset="0"/>
              </a:rPr>
              <a:t>Research can identify new opportunities for innovation and help improve practices and processes in various fields, such as healthcare, education, and business.</a:t>
            </a:r>
          </a:p>
          <a:p>
            <a:pPr fontAlgn="base"/>
            <a:r>
              <a:rPr lang="en-IN" sz="2000" b="1" dirty="0">
                <a:solidFill>
                  <a:schemeClr val="tx1"/>
                </a:solidFill>
                <a:latin typeface="Times New Roman" pitchFamily="18" charset="0"/>
                <a:cs typeface="Times New Roman" pitchFamily="18" charset="0"/>
              </a:rPr>
              <a:t>6. Helps solve real-world problems:</a:t>
            </a:r>
            <a:r>
              <a:rPr lang="en-IN" sz="2000" dirty="0">
                <a:solidFill>
                  <a:schemeClr val="tx1"/>
                </a:solidFill>
                <a:latin typeface="Times New Roman" pitchFamily="18" charset="0"/>
                <a:cs typeface="Times New Roman" pitchFamily="18" charset="0"/>
              </a:rPr>
              <a:t> Research provides insights into the causes and factors that contribute to social, economic, and environmental problems and helps identify effective solutions.</a:t>
            </a:r>
          </a:p>
          <a:p>
            <a:pPr fontAlgn="base"/>
            <a:r>
              <a:rPr lang="en-IN" sz="2000" b="1" dirty="0">
                <a:solidFill>
                  <a:schemeClr val="tx1"/>
                </a:solidFill>
                <a:latin typeface="Times New Roman" pitchFamily="18" charset="0"/>
                <a:cs typeface="Times New Roman" pitchFamily="18" charset="0"/>
              </a:rPr>
              <a:t>7. Promotes economic growth and development:</a:t>
            </a:r>
            <a:r>
              <a:rPr lang="en-IN" sz="2000" dirty="0">
                <a:solidFill>
                  <a:schemeClr val="tx1"/>
                </a:solidFill>
                <a:latin typeface="Times New Roman" pitchFamily="18" charset="0"/>
                <a:cs typeface="Times New Roman" pitchFamily="18" charset="0"/>
              </a:rPr>
              <a:t> Research can lead to the development of new technologies and products that can create jobs and stimulate economic growth.</a:t>
            </a:r>
          </a:p>
          <a:p>
            <a:pPr fontAlgn="base"/>
            <a:r>
              <a:rPr lang="en-IN" sz="2000" b="1" dirty="0">
                <a:solidFill>
                  <a:schemeClr val="tx1"/>
                </a:solidFill>
                <a:latin typeface="Times New Roman" pitchFamily="18" charset="0"/>
                <a:cs typeface="Times New Roman" pitchFamily="18" charset="0"/>
              </a:rPr>
              <a:t>8. Enhances the quality of life:</a:t>
            </a:r>
            <a:r>
              <a:rPr lang="en-IN" sz="2000" dirty="0">
                <a:solidFill>
                  <a:schemeClr val="tx1"/>
                </a:solidFill>
                <a:latin typeface="Times New Roman" pitchFamily="18" charset="0"/>
                <a:cs typeface="Times New Roman" pitchFamily="18" charset="0"/>
              </a:rPr>
              <a:t> Research can help improve the quality of life for individuals and communities by providing evidence-based solutions to healthcare, education, and social issues.</a:t>
            </a:r>
          </a:p>
          <a:p>
            <a:r>
              <a:rPr lang="en-IN" sz="2000" dirty="0">
                <a:solidFill>
                  <a:schemeClr val="tx1"/>
                </a:solidFill>
                <a:latin typeface="Times New Roman" pitchFamily="18" charset="0"/>
                <a:cs typeface="Times New Roman" pitchFamily="18" charset="0"/>
              </a:rPr>
              <a:t/>
            </a:r>
            <a:br>
              <a:rPr lang="en-IN" sz="2000" dirty="0">
                <a:solidFill>
                  <a:schemeClr val="tx1"/>
                </a:solidFill>
                <a:latin typeface="Times New Roman" pitchFamily="18" charset="0"/>
                <a:cs typeface="Times New Roman" pitchFamily="18" charset="0"/>
              </a:rPr>
            </a:br>
            <a:endParaRPr lang="en-IN" sz="20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A4F6043-7A67-491B-98BC-F933DED7226D}"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C2BAD7B4-5997-4A95-A2A9-773DF1F4CE53}"/>
              </a:ext>
            </a:extLst>
          </p:cNvPr>
          <p:cNvSpPr>
            <a:spLocks noGrp="1"/>
          </p:cNvSpPr>
          <p:nvPr>
            <p:ph type="ctrTitle"/>
          </p:nvPr>
        </p:nvSpPr>
        <p:spPr>
          <a:xfrm>
            <a:off x="385827" y="1396867"/>
            <a:ext cx="6441927" cy="846162"/>
          </a:xfrm>
        </p:spPr>
        <p:txBody>
          <a:bodyPr/>
          <a:lstStyle/>
          <a:p>
            <a:r>
              <a:rPr lang="en-IN" b="1" dirty="0">
                <a:solidFill>
                  <a:schemeClr val="tx1"/>
                </a:solidFill>
                <a:latin typeface="Times New Roman" pitchFamily="18" charset="0"/>
                <a:cs typeface="Times New Roman" pitchFamily="18" charset="0"/>
              </a:rPr>
              <a:t>RESEARCH PROCESS</a:t>
            </a:r>
            <a:endParaRPr lang="en-US" b="1" dirty="0">
              <a:solidFill>
                <a:schemeClr val="tx1"/>
              </a:solidFill>
              <a:latin typeface="Times New Roman" pitchFamily="18" charset="0"/>
              <a:cs typeface="Times New Roman" pitchFamily="18" charset="0"/>
            </a:endParaRPr>
          </a:p>
        </p:txBody>
      </p:sp>
      <p:sp>
        <p:nvSpPr>
          <p:cNvPr id="6" name="Subtitle 5">
            <a:extLst>
              <a:ext uri="{FF2B5EF4-FFF2-40B4-BE49-F238E27FC236}">
                <a16:creationId xmlns="" xmlns:a16="http://schemas.microsoft.com/office/drawing/2014/main" id="{4552F1CF-68AA-447B-B5B0-C65BB72A5D6D}"/>
              </a:ext>
            </a:extLst>
          </p:cNvPr>
          <p:cNvSpPr>
            <a:spLocks noGrp="1"/>
          </p:cNvSpPr>
          <p:nvPr>
            <p:ph type="body" sz="quarter" idx="10"/>
          </p:nvPr>
        </p:nvSpPr>
        <p:spPr>
          <a:xfrm>
            <a:off x="323421" y="2804615"/>
            <a:ext cx="6060412" cy="3016156"/>
          </a:xfrm>
        </p:spPr>
        <p:txBody>
          <a:bodyPr vert="horz" lIns="91440" tIns="45720" rIns="91440" bIns="45720" rtlCol="0" anchor="t">
            <a:normAutofit/>
          </a:bodyPr>
          <a:lstStyle/>
          <a:p>
            <a:r>
              <a:rPr lang="en-IN" dirty="0">
                <a:solidFill>
                  <a:schemeClr val="tx1"/>
                </a:solidFill>
                <a:latin typeface="Times New Roman" pitchFamily="18" charset="0"/>
                <a:cs typeface="Times New Roman" pitchFamily="18" charset="0"/>
              </a:rPr>
              <a:t>The research process consists of series of various actions, which are necessary to effective research work. </a:t>
            </a:r>
          </a:p>
          <a:p>
            <a:r>
              <a:rPr lang="en-IN" dirty="0">
                <a:solidFill>
                  <a:schemeClr val="tx1"/>
                </a:solidFill>
                <a:latin typeface="Times New Roman" pitchFamily="18" charset="0"/>
                <a:cs typeface="Times New Roman" pitchFamily="18" charset="0"/>
              </a:rPr>
              <a:t>It includes all such stages required to carry out research work</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40456006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A391794-986C-4679-93EA-5F3C3EE6C82F}"/>
              </a:ext>
            </a:extLst>
          </p:cNvPr>
          <p:cNvSpPr>
            <a:spLocks noGrp="1"/>
          </p:cNvSpPr>
          <p:nvPr>
            <p:ph type="title"/>
          </p:nvPr>
        </p:nvSpPr>
        <p:spPr>
          <a:xfrm>
            <a:off x="309675" y="1390182"/>
            <a:ext cx="9733538" cy="535627"/>
          </a:xfrm>
        </p:spPr>
        <p:txBody>
          <a:bodyPr>
            <a:noAutofit/>
          </a:bodyPr>
          <a:lstStyle/>
          <a:p>
            <a:r>
              <a:rPr lang="en-IN" sz="3200" b="1" dirty="0">
                <a:solidFill>
                  <a:schemeClr val="tx1"/>
                </a:solidFill>
                <a:latin typeface="Times New Roman" pitchFamily="18" charset="0"/>
                <a:cs typeface="Times New Roman" pitchFamily="18" charset="0"/>
              </a:rPr>
              <a:t>Stages of Research Process </a:t>
            </a:r>
          </a:p>
        </p:txBody>
      </p:sp>
      <p:sp>
        <p:nvSpPr>
          <p:cNvPr id="3" name="Content Placeholder 2">
            <a:extLst>
              <a:ext uri="{FF2B5EF4-FFF2-40B4-BE49-F238E27FC236}">
                <a16:creationId xmlns="" xmlns:a16="http://schemas.microsoft.com/office/drawing/2014/main" id="{2875403B-F6A5-4855-B204-4A9D1F5B268F}"/>
              </a:ext>
            </a:extLst>
          </p:cNvPr>
          <p:cNvSpPr>
            <a:spLocks noGrp="1"/>
          </p:cNvSpPr>
          <p:nvPr>
            <p:ph idx="1"/>
          </p:nvPr>
        </p:nvSpPr>
        <p:spPr>
          <a:xfrm>
            <a:off x="419106" y="1915297"/>
            <a:ext cx="10799354" cy="4308083"/>
          </a:xfrm>
        </p:spPr>
        <p:txBody>
          <a:bodyPr>
            <a:noAutofit/>
          </a:bodyPr>
          <a:lstStyle/>
          <a:p>
            <a:pPr marL="457200" indent="-457200" algn="just">
              <a:lnSpc>
                <a:spcPct val="150000"/>
              </a:lnSpc>
              <a:buAutoNum type="arabicPeriod"/>
            </a:pPr>
            <a:r>
              <a:rPr lang="en-IN" sz="2000" b="1" dirty="0">
                <a:solidFill>
                  <a:schemeClr val="tx1"/>
                </a:solidFill>
                <a:latin typeface="Arial Black" pitchFamily="34" charset="0"/>
                <a:cs typeface="Times New Roman" pitchFamily="18" charset="0"/>
              </a:rPr>
              <a:t>Formulation of research problem </a:t>
            </a:r>
          </a:p>
          <a:p>
            <a:pPr marL="457200" indent="-457200" algn="just">
              <a:lnSpc>
                <a:spcPct val="150000"/>
              </a:lnSpc>
              <a:buAutoNum type="arabicPeriod"/>
            </a:pPr>
            <a:r>
              <a:rPr lang="en-IN" sz="2000" b="1" dirty="0">
                <a:solidFill>
                  <a:schemeClr val="tx1"/>
                </a:solidFill>
                <a:latin typeface="Arial Black" pitchFamily="34" charset="0"/>
                <a:cs typeface="Times New Roman" pitchFamily="18" charset="0"/>
              </a:rPr>
              <a:t>Review of the existing literature </a:t>
            </a:r>
          </a:p>
          <a:p>
            <a:pPr marL="342900" indent="-342900" algn="just">
              <a:lnSpc>
                <a:spcPct val="150000"/>
              </a:lnSpc>
              <a:buAutoNum type="arabicPeriod"/>
            </a:pPr>
            <a:r>
              <a:rPr lang="en-IN" sz="2000" b="1" dirty="0">
                <a:solidFill>
                  <a:schemeClr val="tx1"/>
                </a:solidFill>
                <a:latin typeface="Arial Black" pitchFamily="34" charset="0"/>
                <a:cs typeface="Times New Roman" pitchFamily="18" charset="0"/>
              </a:rPr>
              <a:t>Formation and development of working hypothesis </a:t>
            </a:r>
          </a:p>
          <a:p>
            <a:pPr marL="342900" indent="-342900" algn="just">
              <a:lnSpc>
                <a:spcPct val="150000"/>
              </a:lnSpc>
              <a:buAutoNum type="arabicPeriod"/>
            </a:pPr>
            <a:r>
              <a:rPr lang="en-IN" sz="2000" b="1" dirty="0">
                <a:solidFill>
                  <a:schemeClr val="tx1"/>
                </a:solidFill>
                <a:latin typeface="Arial Black" pitchFamily="34" charset="0"/>
                <a:cs typeface="Times New Roman" pitchFamily="18" charset="0"/>
              </a:rPr>
              <a:t>Preparation of research design </a:t>
            </a:r>
          </a:p>
          <a:p>
            <a:pPr marL="342900" indent="-342900" algn="just">
              <a:lnSpc>
                <a:spcPct val="150000"/>
              </a:lnSpc>
              <a:buAutoNum type="arabicPeriod"/>
            </a:pPr>
            <a:r>
              <a:rPr lang="en-IN" sz="2000" b="1" dirty="0">
                <a:solidFill>
                  <a:schemeClr val="tx1"/>
                </a:solidFill>
                <a:latin typeface="Arial Black" pitchFamily="34" charset="0"/>
                <a:cs typeface="Times New Roman" pitchFamily="18" charset="0"/>
              </a:rPr>
              <a:t>Determining sample design </a:t>
            </a:r>
          </a:p>
          <a:p>
            <a:pPr marL="342900" indent="-342900" algn="just">
              <a:lnSpc>
                <a:spcPct val="150000"/>
              </a:lnSpc>
              <a:buAutoNum type="arabicPeriod"/>
            </a:pPr>
            <a:r>
              <a:rPr lang="en-IN" sz="2000" b="1" dirty="0">
                <a:solidFill>
                  <a:schemeClr val="tx1"/>
                </a:solidFill>
                <a:latin typeface="Arial Black" pitchFamily="34" charset="0"/>
                <a:cs typeface="Times New Roman" pitchFamily="18" charset="0"/>
              </a:rPr>
              <a:t>Data collection </a:t>
            </a:r>
          </a:p>
          <a:p>
            <a:pPr marL="342900" indent="-342900" algn="just">
              <a:lnSpc>
                <a:spcPct val="150000"/>
              </a:lnSpc>
              <a:buAutoNum type="arabicPeriod"/>
            </a:pPr>
            <a:r>
              <a:rPr lang="en-IN" sz="2000" b="1" dirty="0">
                <a:solidFill>
                  <a:schemeClr val="tx1"/>
                </a:solidFill>
                <a:latin typeface="Arial Black" pitchFamily="34" charset="0"/>
                <a:cs typeface="Times New Roman" pitchFamily="18" charset="0"/>
              </a:rPr>
              <a:t>Data analysis  </a:t>
            </a:r>
          </a:p>
          <a:p>
            <a:pPr marL="342900" indent="-342900" algn="just">
              <a:lnSpc>
                <a:spcPct val="150000"/>
              </a:lnSpc>
              <a:buAutoNum type="arabicPeriod"/>
            </a:pPr>
            <a:r>
              <a:rPr lang="en-IN" sz="2000" b="1" dirty="0">
                <a:solidFill>
                  <a:schemeClr val="tx1"/>
                </a:solidFill>
                <a:latin typeface="Arial Black" pitchFamily="34" charset="0"/>
                <a:cs typeface="Times New Roman" pitchFamily="18" charset="0"/>
              </a:rPr>
              <a:t>Interpretation and Presentation of Findings</a:t>
            </a:r>
          </a:p>
          <a:p>
            <a:pPr marL="342900" indent="-342900" algn="just">
              <a:lnSpc>
                <a:spcPct val="150000"/>
              </a:lnSpc>
              <a:buAutoNum type="arabicPeriod"/>
            </a:pPr>
            <a:r>
              <a:rPr lang="en-IN" sz="2000" b="1" dirty="0">
                <a:solidFill>
                  <a:schemeClr val="tx1"/>
                </a:solidFill>
                <a:latin typeface="Arial Black" pitchFamily="34" charset="0"/>
                <a:cs typeface="Times New Roman" pitchFamily="18" charset="0"/>
              </a:rPr>
              <a:t>Drawing Conclusions and Making Recommendations</a:t>
            </a:r>
            <a:endParaRPr lang="en-US" sz="2000" b="1" dirty="0">
              <a:solidFill>
                <a:schemeClr val="tx1"/>
              </a:solidFill>
              <a:latin typeface="Arial Black" pitchFamily="34" charset="0"/>
              <a:cs typeface="Times New Roman" pitchFamily="18" charset="0"/>
            </a:endParaRPr>
          </a:p>
        </p:txBody>
      </p:sp>
      <p:sp>
        <p:nvSpPr>
          <p:cNvPr id="35" name="Slide Number Placeholder 34">
            <a:extLst>
              <a:ext uri="{FF2B5EF4-FFF2-40B4-BE49-F238E27FC236}">
                <a16:creationId xmlns="" xmlns:a16="http://schemas.microsoft.com/office/drawing/2014/main" id="{253F77DE-9A00-003D-3E35-AA011DA6A27F}"/>
              </a:ext>
            </a:extLst>
          </p:cNvPr>
          <p:cNvSpPr>
            <a:spLocks noGrp="1"/>
          </p:cNvSpPr>
          <p:nvPr>
            <p:ph type="sldNum" sz="quarter" idx="4"/>
          </p:nvPr>
        </p:nvSpPr>
        <p:spPr/>
        <p:txBody>
          <a:bodyPr/>
          <a:lstStyle/>
          <a:p>
            <a:fld id="{3A4F6043-7A67-491B-98BC-F933DED7226D}" type="slidenum">
              <a:rPr lang="en-US" b="1" smtClean="0">
                <a:solidFill>
                  <a:schemeClr val="tx1"/>
                </a:solidFill>
                <a:latin typeface="Times New Roman" pitchFamily="18" charset="0"/>
                <a:cs typeface="Times New Roman" pitchFamily="18" charset="0"/>
              </a:rPr>
              <a:pPr/>
              <a:t>23</a:t>
            </a:fld>
            <a:endParaRPr lang="en-US" b="1" dirty="0">
              <a:solidFill>
                <a:schemeClr val="tx1"/>
              </a:solidFill>
              <a:latin typeface="Times New Roman" pitchFamily="18" charset="0"/>
              <a:cs typeface="Times New Roman" pitchFamily="18" charset="0"/>
            </a:endParaRPr>
          </a:p>
        </p:txBody>
      </p:sp>
      <p:sp>
        <p:nvSpPr>
          <p:cNvPr id="4" name="Slide Number Placeholder 5">
            <a:extLst>
              <a:ext uri="{FF2B5EF4-FFF2-40B4-BE49-F238E27FC236}">
                <a16:creationId xmlns="" xmlns:a16="http://schemas.microsoft.com/office/drawing/2014/main" id="{2AD73156-2390-BB42-48B5-818ECA165475}"/>
              </a:ext>
            </a:extLst>
          </p:cNvPr>
          <p:cNvSpPr txBox="1">
            <a:spLocks/>
          </p:cNvSpPr>
          <p:nvPr/>
        </p:nvSpPr>
        <p:spPr>
          <a:xfrm>
            <a:off x="11503152" y="0"/>
            <a:ext cx="685800" cy="68580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4F6043-7A67-491B-98BC-F933DED7226D}" type="slidenum">
              <a:rPr lang="en-US" b="1" smtClean="0">
                <a:solidFill>
                  <a:schemeClr val="tx1"/>
                </a:solidFill>
                <a:latin typeface="Times New Roman" pitchFamily="18" charset="0"/>
                <a:cs typeface="Times New Roman" pitchFamily="18" charset="0"/>
              </a:rPr>
              <a:pPr/>
              <a:t>23</a:t>
            </a:fld>
            <a:endParaRPr lang="en-US"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1956282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C2BAD7B4-5997-4A95-A2A9-773DF1F4CE53}"/>
              </a:ext>
            </a:extLst>
          </p:cNvPr>
          <p:cNvSpPr>
            <a:spLocks noGrp="1"/>
          </p:cNvSpPr>
          <p:nvPr>
            <p:ph type="ctrTitle"/>
          </p:nvPr>
        </p:nvSpPr>
        <p:spPr>
          <a:xfrm>
            <a:off x="176130" y="1522754"/>
            <a:ext cx="6250675" cy="597446"/>
          </a:xfrm>
        </p:spPr>
        <p:txBody>
          <a:bodyPr>
            <a:noAutofit/>
          </a:bodyPr>
          <a:lstStyle/>
          <a:p>
            <a:r>
              <a:rPr lang="en-IN" sz="3000" b="1" dirty="0">
                <a:solidFill>
                  <a:schemeClr val="tx1"/>
                </a:solidFill>
                <a:latin typeface="Times New Roman" pitchFamily="18" charset="0"/>
                <a:cs typeface="Times New Roman" pitchFamily="18" charset="0"/>
              </a:rPr>
              <a:t>1. Formulation of Research Problem</a:t>
            </a:r>
            <a:endParaRPr lang="en-US" sz="3000" dirty="0">
              <a:solidFill>
                <a:schemeClr val="tx1"/>
              </a:solidFill>
              <a:latin typeface="Times New Roman" pitchFamily="18" charset="0"/>
              <a:cs typeface="Times New Roman" pitchFamily="18" charset="0"/>
            </a:endParaRPr>
          </a:p>
        </p:txBody>
      </p:sp>
      <p:sp>
        <p:nvSpPr>
          <p:cNvPr id="3" name="Subtitle 2">
            <a:extLst>
              <a:ext uri="{FF2B5EF4-FFF2-40B4-BE49-F238E27FC236}">
                <a16:creationId xmlns="" xmlns:a16="http://schemas.microsoft.com/office/drawing/2014/main" id="{9DA6A002-1BEB-AE76-169E-13071F90919E}"/>
              </a:ext>
            </a:extLst>
          </p:cNvPr>
          <p:cNvSpPr>
            <a:spLocks noGrp="1"/>
          </p:cNvSpPr>
          <p:nvPr>
            <p:ph type="body" sz="quarter" idx="10"/>
          </p:nvPr>
        </p:nvSpPr>
        <p:spPr>
          <a:xfrm>
            <a:off x="326740" y="2286000"/>
            <a:ext cx="5951229" cy="4183038"/>
          </a:xfrm>
        </p:spPr>
        <p:txBody>
          <a:bodyPr>
            <a:normAutofit/>
          </a:bodyPr>
          <a:lstStyle/>
          <a:p>
            <a:pPr algn="just">
              <a:buFont typeface="Arial" pitchFamily="34" charset="0"/>
              <a:buChar char="•"/>
            </a:pPr>
            <a:r>
              <a:rPr lang="en-IN" sz="2000" b="1" dirty="0">
                <a:solidFill>
                  <a:schemeClr val="tx1"/>
                </a:solidFill>
                <a:latin typeface="Times New Roman" pitchFamily="18" charset="0"/>
                <a:cs typeface="Times New Roman" pitchFamily="18" charset="0"/>
              </a:rPr>
              <a:t> </a:t>
            </a:r>
            <a:r>
              <a:rPr lang="en-IN" sz="2000" dirty="0">
                <a:solidFill>
                  <a:schemeClr val="tx1"/>
                </a:solidFill>
                <a:latin typeface="Times New Roman" pitchFamily="18" charset="0"/>
                <a:cs typeface="Times New Roman" pitchFamily="18" charset="0"/>
              </a:rPr>
              <a:t>The first step in the research process is to define the problem you want to solve. </a:t>
            </a:r>
          </a:p>
          <a:p>
            <a:pPr algn="just">
              <a:buFont typeface="Arial" pitchFamily="34" charset="0"/>
              <a:buChar char="•"/>
            </a:pPr>
            <a:r>
              <a:rPr lang="en-IN" sz="2000" dirty="0">
                <a:solidFill>
                  <a:schemeClr val="tx1"/>
                </a:solidFill>
                <a:latin typeface="Times New Roman" pitchFamily="18" charset="0"/>
                <a:cs typeface="Times New Roman" pitchFamily="18" charset="0"/>
              </a:rPr>
              <a:t> This involves identifying the research question, selecting a topic, and determining the scope of the research. </a:t>
            </a:r>
          </a:p>
          <a:p>
            <a:pPr algn="just">
              <a:buFont typeface="Arial" pitchFamily="34" charset="0"/>
              <a:buChar char="•"/>
            </a:pPr>
            <a:r>
              <a:rPr lang="en-IN" sz="2000" dirty="0">
                <a:solidFill>
                  <a:schemeClr val="tx1"/>
                </a:solidFill>
                <a:latin typeface="Times New Roman" pitchFamily="18" charset="0"/>
                <a:cs typeface="Times New Roman" pitchFamily="18" charset="0"/>
              </a:rPr>
              <a:t>It’s important to be specific and clear about what you want to achieve.</a:t>
            </a:r>
          </a:p>
          <a:p>
            <a:pPr algn="just"/>
            <a:r>
              <a:rPr lang="en-IN" sz="2000" dirty="0">
                <a:solidFill>
                  <a:schemeClr val="tx1"/>
                </a:solidFill>
                <a:latin typeface="Times New Roman" pitchFamily="18" charset="0"/>
                <a:cs typeface="Times New Roman" pitchFamily="18" charset="0"/>
              </a:rPr>
              <a:t>Problem definition involves stating the general problem and identifying the specific components of the research problem. </a:t>
            </a:r>
            <a:endParaRPr lang="en-US" sz="2000" dirty="0">
              <a:solidFill>
                <a:schemeClr val="tx1"/>
              </a:solidFill>
              <a:latin typeface="Times New Roman" pitchFamily="18" charset="0"/>
              <a:cs typeface="Times New Roman" pitchFamily="18" charset="0"/>
            </a:endParaRPr>
          </a:p>
        </p:txBody>
      </p:sp>
      <p:pic>
        <p:nvPicPr>
          <p:cNvPr id="1026" name="Picture 2" descr="C:\Users\admin\Downloads\01-research-problem-and-definition-385x230.jpg"/>
          <p:cNvPicPr>
            <a:picLocks noChangeAspect="1" noChangeArrowheads="1"/>
          </p:cNvPicPr>
          <p:nvPr/>
        </p:nvPicPr>
        <p:blipFill>
          <a:blip r:embed="rId3"/>
          <a:srcRect/>
          <a:stretch>
            <a:fillRect/>
          </a:stretch>
        </p:blipFill>
        <p:spPr bwMode="auto">
          <a:xfrm>
            <a:off x="6375016" y="1754660"/>
            <a:ext cx="5607717" cy="4300152"/>
          </a:xfrm>
          <a:prstGeom prst="rect">
            <a:avLst/>
          </a:prstGeom>
          <a:noFill/>
        </p:spPr>
      </p:pic>
    </p:spTree>
    <p:extLst>
      <p:ext uri="{BB962C8B-B14F-4D97-AF65-F5344CB8AC3E}">
        <p14:creationId xmlns:p14="http://schemas.microsoft.com/office/powerpoint/2010/main" val="38749609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0B15832-3B88-48CF-8043-95E6A4907870}"/>
              </a:ext>
            </a:extLst>
          </p:cNvPr>
          <p:cNvSpPr>
            <a:spLocks noGrp="1"/>
          </p:cNvSpPr>
          <p:nvPr>
            <p:ph type="title"/>
          </p:nvPr>
        </p:nvSpPr>
        <p:spPr>
          <a:xfrm>
            <a:off x="128935" y="1274915"/>
            <a:ext cx="10660350" cy="617514"/>
          </a:xfrm>
        </p:spPr>
        <p:txBody>
          <a:bodyPr>
            <a:normAutofit/>
          </a:bodyPr>
          <a:lstStyle/>
          <a:p>
            <a:r>
              <a:rPr lang="en-IN" sz="2800" b="1" dirty="0">
                <a:solidFill>
                  <a:schemeClr val="tx1"/>
                </a:solidFill>
                <a:latin typeface="Times New Roman" pitchFamily="18" charset="0"/>
                <a:cs typeface="Times New Roman" pitchFamily="18" charset="0"/>
              </a:rPr>
              <a:t>2. Review of the existing literatures</a:t>
            </a:r>
            <a:endParaRPr lang="en-US" sz="2800" b="1" dirty="0">
              <a:solidFill>
                <a:schemeClr val="tx1"/>
              </a:solidFill>
              <a:latin typeface="Times New Roman" pitchFamily="18" charset="0"/>
              <a:cs typeface="Times New Roman" pitchFamily="18" charset="0"/>
            </a:endParaRPr>
          </a:p>
        </p:txBody>
      </p:sp>
      <p:sp>
        <p:nvSpPr>
          <p:cNvPr id="4" name="Content Placeholder 3">
            <a:extLst>
              <a:ext uri="{FF2B5EF4-FFF2-40B4-BE49-F238E27FC236}">
                <a16:creationId xmlns="" xmlns:a16="http://schemas.microsoft.com/office/drawing/2014/main" id="{BB6FF9F1-02F2-4FD4-A3BF-42428815EF2E}"/>
              </a:ext>
            </a:extLst>
          </p:cNvPr>
          <p:cNvSpPr>
            <a:spLocks noGrp="1"/>
          </p:cNvSpPr>
          <p:nvPr>
            <p:ph sz="half" idx="2"/>
          </p:nvPr>
        </p:nvSpPr>
        <p:spPr>
          <a:xfrm>
            <a:off x="422179" y="2026508"/>
            <a:ext cx="6333464" cy="4510770"/>
          </a:xfrm>
        </p:spPr>
        <p:txBody>
          <a:bodyPr vert="horz" lIns="91440" tIns="45720" rIns="91440" bIns="45720" rtlCol="0" anchor="t">
            <a:normAutofit/>
          </a:bodyPr>
          <a:lstStyle/>
          <a:p>
            <a:pPr algn="just">
              <a:buFont typeface="Arial" pitchFamily="34" charset="0"/>
              <a:buChar char="•"/>
            </a:pPr>
            <a:r>
              <a:rPr lang="en-IN" sz="2000" dirty="0">
                <a:solidFill>
                  <a:schemeClr val="tx1"/>
                </a:solidFill>
                <a:latin typeface="Times New Roman" pitchFamily="18" charset="0"/>
                <a:cs typeface="Times New Roman" pitchFamily="18" charset="0"/>
              </a:rPr>
              <a:t> Research can not be conducted without reviewing of existing literature may be conceptual or empirical in nature. </a:t>
            </a:r>
          </a:p>
          <a:p>
            <a:pPr algn="just">
              <a:buFont typeface="Arial" pitchFamily="34" charset="0"/>
              <a:buChar char="•"/>
            </a:pPr>
            <a:r>
              <a:rPr lang="en-IN" sz="2000" dirty="0">
                <a:solidFill>
                  <a:schemeClr val="tx1"/>
                </a:solidFill>
                <a:latin typeface="Times New Roman" pitchFamily="18" charset="0"/>
                <a:cs typeface="Times New Roman" pitchFamily="18" charset="0"/>
              </a:rPr>
              <a:t> Conceptual literature is concerned with concept on theories empirical literature is concerned with earlier studies of similar nature already conducted. </a:t>
            </a:r>
          </a:p>
          <a:p>
            <a:pPr algn="just">
              <a:buFont typeface="Arial" pitchFamily="34" charset="0"/>
              <a:buChar char="•"/>
            </a:pPr>
            <a:r>
              <a:rPr lang="en-IN" sz="2000" dirty="0">
                <a:solidFill>
                  <a:schemeClr val="tx1"/>
                </a:solidFill>
                <a:latin typeface="Times New Roman" pitchFamily="18" charset="0"/>
                <a:cs typeface="Times New Roman" pitchFamily="18" charset="0"/>
              </a:rPr>
              <a:t> This review of existing studies provides base to understand how to plan for the study.</a:t>
            </a:r>
            <a:endParaRPr lang="en-US" sz="2000" dirty="0">
              <a:solidFill>
                <a:schemeClr val="tx1"/>
              </a:solidFill>
              <a:latin typeface="Times New Roman" pitchFamily="18" charset="0"/>
              <a:cs typeface="Times New Roman" pitchFamily="18" charset="0"/>
            </a:endParaRPr>
          </a:p>
        </p:txBody>
      </p:sp>
      <p:sp>
        <p:nvSpPr>
          <p:cNvPr id="33" name="Slide Number Placeholder 32">
            <a:extLst>
              <a:ext uri="{FF2B5EF4-FFF2-40B4-BE49-F238E27FC236}">
                <a16:creationId xmlns="" xmlns:a16="http://schemas.microsoft.com/office/drawing/2014/main" id="{EC64CEEC-83BF-60C7-B00E-F2DE1BC02BC2}"/>
              </a:ext>
            </a:extLst>
          </p:cNvPr>
          <p:cNvSpPr>
            <a:spLocks noGrp="1"/>
          </p:cNvSpPr>
          <p:nvPr>
            <p:ph type="sldNum" sz="quarter" idx="12"/>
          </p:nvPr>
        </p:nvSpPr>
        <p:spPr/>
        <p:txBody>
          <a:bodyPr/>
          <a:lstStyle/>
          <a:p>
            <a:fld id="{3A4F6043-7A67-491B-98BC-F933DED7226D}" type="slidenum">
              <a:rPr lang="en-US" smtClean="0"/>
              <a:pPr/>
              <a:t>25</a:t>
            </a:fld>
            <a:endParaRPr lang="en-US" dirty="0"/>
          </a:p>
        </p:txBody>
      </p:sp>
      <p:pic>
        <p:nvPicPr>
          <p:cNvPr id="2050" name="Picture 2" descr="C:\Users\admin\Downloads\doing-homework-focused-male-teenager-eyewear-write-literature-review-college-university-library-work-research-project-355229260.jpg"/>
          <p:cNvPicPr>
            <a:picLocks noGrp="1" noChangeAspect="1" noChangeArrowheads="1"/>
          </p:cNvPicPr>
          <p:nvPr>
            <p:ph sz="half" idx="13"/>
          </p:nvPr>
        </p:nvPicPr>
        <p:blipFill>
          <a:blip r:embed="rId3"/>
          <a:srcRect/>
          <a:stretch>
            <a:fillRect/>
          </a:stretch>
        </p:blipFill>
        <p:spPr bwMode="auto">
          <a:xfrm>
            <a:off x="6864824" y="1754894"/>
            <a:ext cx="5117910" cy="3527483"/>
          </a:xfrm>
          <a:prstGeom prst="rect">
            <a:avLst/>
          </a:prstGeom>
          <a:ln>
            <a:noFill/>
          </a:ln>
          <a:effectLst>
            <a:softEdge rad="112500"/>
          </a:effectLst>
        </p:spPr>
      </p:pic>
    </p:spTree>
    <p:extLst>
      <p:ext uri="{BB962C8B-B14F-4D97-AF65-F5344CB8AC3E}">
        <p14:creationId xmlns:p14="http://schemas.microsoft.com/office/powerpoint/2010/main" val="28976877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1585544-C200-BEF3-61CE-CCB5EE891064}"/>
              </a:ext>
            </a:extLst>
          </p:cNvPr>
          <p:cNvSpPr>
            <a:spLocks noGrp="1"/>
          </p:cNvSpPr>
          <p:nvPr>
            <p:ph type="title"/>
          </p:nvPr>
        </p:nvSpPr>
        <p:spPr>
          <a:xfrm>
            <a:off x="0" y="1501948"/>
            <a:ext cx="7451124" cy="351566"/>
          </a:xfrm>
        </p:spPr>
        <p:txBody>
          <a:bodyPr>
            <a:normAutofit fontScale="90000"/>
          </a:bodyPr>
          <a:lstStyle/>
          <a:p>
            <a:r>
              <a:rPr lang="en-IN" sz="2400" dirty="0">
                <a:solidFill>
                  <a:schemeClr val="tx1"/>
                </a:solidFill>
                <a:latin typeface="Times New Roman" pitchFamily="18" charset="0"/>
                <a:cs typeface="Times New Roman" pitchFamily="18" charset="0"/>
              </a:rPr>
              <a:t>3. </a:t>
            </a:r>
            <a:r>
              <a:rPr lang="en-IN" sz="2400" b="1" dirty="0">
                <a:solidFill>
                  <a:schemeClr val="tx1"/>
                </a:solidFill>
                <a:latin typeface="Times New Roman" pitchFamily="18" charset="0"/>
                <a:cs typeface="Times New Roman" pitchFamily="18" charset="0"/>
              </a:rPr>
              <a:t>Formation and development of working hypothesis:</a:t>
            </a:r>
            <a:endParaRPr lang="en-US" sz="2400" dirty="0">
              <a:solidFill>
                <a:schemeClr val="tx1"/>
              </a:solidFill>
              <a:latin typeface="Times New Roman" pitchFamily="18" charset="0"/>
              <a:cs typeface="Times New Roman" pitchFamily="18" charset="0"/>
            </a:endParaRPr>
          </a:p>
        </p:txBody>
      </p:sp>
      <p:pic>
        <p:nvPicPr>
          <p:cNvPr id="5122" name="Picture 2" descr="C:\Users\admin\Desktop\Hyp.jpg"/>
          <p:cNvPicPr>
            <a:picLocks noGrp="1" noChangeAspect="1" noChangeArrowheads="1"/>
          </p:cNvPicPr>
          <p:nvPr>
            <p:ph sz="quarter" idx="4"/>
          </p:nvPr>
        </p:nvPicPr>
        <p:blipFill>
          <a:blip r:embed="rId3"/>
          <a:srcRect/>
          <a:stretch>
            <a:fillRect/>
          </a:stretch>
        </p:blipFill>
        <p:spPr bwMode="auto">
          <a:xfrm>
            <a:off x="7137779" y="1719618"/>
            <a:ext cx="4804012" cy="3316406"/>
          </a:xfrm>
          <a:prstGeom prst="rect">
            <a:avLst/>
          </a:prstGeom>
          <a:noFill/>
        </p:spPr>
      </p:pic>
      <p:sp>
        <p:nvSpPr>
          <p:cNvPr id="33" name="Slide Number Placeholder 32">
            <a:extLst>
              <a:ext uri="{FF2B5EF4-FFF2-40B4-BE49-F238E27FC236}">
                <a16:creationId xmlns="" xmlns:a16="http://schemas.microsoft.com/office/drawing/2014/main" id="{9E4A32E4-179C-6FC0-8A0F-65F163803ABA}"/>
              </a:ext>
            </a:extLst>
          </p:cNvPr>
          <p:cNvSpPr>
            <a:spLocks noGrp="1"/>
          </p:cNvSpPr>
          <p:nvPr>
            <p:ph type="sldNum" sz="quarter" idx="14"/>
          </p:nvPr>
        </p:nvSpPr>
        <p:spPr/>
        <p:txBody>
          <a:bodyPr/>
          <a:lstStyle/>
          <a:p>
            <a:fld id="{3A4F6043-7A67-491B-98BC-F933DED7226D}" type="slidenum">
              <a:rPr lang="en-US" smtClean="0"/>
              <a:pPr/>
              <a:t>26</a:t>
            </a:fld>
            <a:endParaRPr lang="en-US" dirty="0"/>
          </a:p>
        </p:txBody>
      </p:sp>
      <p:sp>
        <p:nvSpPr>
          <p:cNvPr id="4" name="Content Placeholder 3">
            <a:extLst>
              <a:ext uri="{FF2B5EF4-FFF2-40B4-BE49-F238E27FC236}">
                <a16:creationId xmlns="" xmlns:a16="http://schemas.microsoft.com/office/drawing/2014/main" id="{E765806B-4BE0-6B7B-FE18-DF2D75670717}"/>
              </a:ext>
            </a:extLst>
          </p:cNvPr>
          <p:cNvSpPr>
            <a:spLocks noGrp="1"/>
          </p:cNvSpPr>
          <p:nvPr>
            <p:ph sz="half" idx="15"/>
          </p:nvPr>
        </p:nvSpPr>
        <p:spPr>
          <a:xfrm>
            <a:off x="326644" y="2273643"/>
            <a:ext cx="6661010" cy="4400112"/>
          </a:xfrm>
        </p:spPr>
        <p:txBody>
          <a:bodyPr>
            <a:noAutofit/>
          </a:bodyPr>
          <a:lstStyle/>
          <a:p>
            <a:pPr algn="just">
              <a:lnSpc>
                <a:spcPct val="100000"/>
              </a:lnSpc>
              <a:buFont typeface="Arial" pitchFamily="34" charset="0"/>
              <a:buChar char="•"/>
            </a:pPr>
            <a:r>
              <a:rPr lang="en-IN" sz="2000" dirty="0">
                <a:solidFill>
                  <a:schemeClr val="tx1"/>
                </a:solidFill>
                <a:latin typeface="Times New Roman" pitchFamily="18" charset="0"/>
                <a:cs typeface="Times New Roman" pitchFamily="18" charset="0"/>
              </a:rPr>
              <a:t> After the formation of the research problem and reviewing of the available existing literature, now hypothesis is required to be explained by the researcher.</a:t>
            </a:r>
          </a:p>
          <a:p>
            <a:pPr algn="just">
              <a:lnSpc>
                <a:spcPct val="100000"/>
              </a:lnSpc>
              <a:buFont typeface="Arial" pitchFamily="34" charset="0"/>
              <a:buChar char="•"/>
            </a:pPr>
            <a:r>
              <a:rPr lang="en-IN" sz="2000" dirty="0">
                <a:solidFill>
                  <a:schemeClr val="tx1"/>
                </a:solidFill>
                <a:latin typeface="Times New Roman" pitchFamily="18" charset="0"/>
                <a:cs typeface="Times New Roman" pitchFamily="18" charset="0"/>
              </a:rPr>
              <a:t>The normal assumptions which are the base of the study which may be tentative in nature are considered as hypothesis</a:t>
            </a:r>
          </a:p>
          <a:p>
            <a:pPr algn="just">
              <a:lnSpc>
                <a:spcPct val="100000"/>
              </a:lnSpc>
              <a:buFont typeface="Arial" pitchFamily="34" charset="0"/>
              <a:buChar char="•"/>
            </a:pPr>
            <a:r>
              <a:rPr lang="en-US" sz="2000" b="1" dirty="0">
                <a:solidFill>
                  <a:schemeClr val="tx1"/>
                </a:solidFill>
                <a:latin typeface="Times New Roman" pitchFamily="18" charset="0"/>
                <a:cs typeface="Times New Roman" pitchFamily="18" charset="0"/>
              </a:rPr>
              <a:t>Example: Hypothesis</a:t>
            </a:r>
          </a:p>
          <a:p>
            <a:pPr algn="just">
              <a:lnSpc>
                <a:spcPct val="100000"/>
              </a:lnSpc>
              <a:buFont typeface="Arial" pitchFamily="34" charset="0"/>
              <a:buChar char="•"/>
            </a:pPr>
            <a:r>
              <a:rPr lang="en-US" sz="2000" dirty="0">
                <a:solidFill>
                  <a:schemeClr val="tx1"/>
                </a:solidFill>
                <a:latin typeface="Times New Roman" pitchFamily="18" charset="0"/>
                <a:cs typeface="Times New Roman" pitchFamily="18" charset="0"/>
              </a:rPr>
              <a:t>H1 : Decline in Sales is due to lack of effective promotions </a:t>
            </a:r>
          </a:p>
          <a:p>
            <a:pPr algn="just">
              <a:lnSpc>
                <a:spcPct val="100000"/>
              </a:lnSpc>
              <a:buFont typeface="Arial" pitchFamily="34" charset="0"/>
              <a:buChar char="•"/>
            </a:pPr>
            <a:r>
              <a:rPr lang="en-US" sz="2000" dirty="0">
                <a:solidFill>
                  <a:schemeClr val="tx1"/>
                </a:solidFill>
                <a:latin typeface="Times New Roman" pitchFamily="18" charset="0"/>
                <a:cs typeface="Times New Roman" pitchFamily="18" charset="0"/>
              </a:rPr>
              <a:t>H0: Decline in Sales is not due to lack of effective promotions </a:t>
            </a:r>
          </a:p>
        </p:txBody>
      </p:sp>
    </p:spTree>
    <p:extLst>
      <p:ext uri="{BB962C8B-B14F-4D97-AF65-F5344CB8AC3E}">
        <p14:creationId xmlns:p14="http://schemas.microsoft.com/office/powerpoint/2010/main" val="11473696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699" y="1556950"/>
            <a:ext cx="10654936" cy="386933"/>
          </a:xfrm>
        </p:spPr>
        <p:txBody>
          <a:bodyPr>
            <a:noAutofit/>
          </a:bodyPr>
          <a:lstStyle/>
          <a:p>
            <a:r>
              <a:rPr lang="en-IN" sz="2800" dirty="0">
                <a:solidFill>
                  <a:schemeClr val="tx1"/>
                </a:solidFill>
                <a:latin typeface="Times New Roman" pitchFamily="18" charset="0"/>
                <a:cs typeface="Times New Roman" pitchFamily="18" charset="0"/>
              </a:rPr>
              <a:t>Characteristics of a Good Hypothesis</a:t>
            </a:r>
            <a:br>
              <a:rPr lang="en-IN" sz="2800" dirty="0">
                <a:solidFill>
                  <a:schemeClr val="tx1"/>
                </a:solidFill>
                <a:latin typeface="Times New Roman" pitchFamily="18" charset="0"/>
                <a:cs typeface="Times New Roman" pitchFamily="18" charset="0"/>
              </a:rPr>
            </a:br>
            <a:endParaRPr lang="en-IN" sz="2800"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4"/>
          </p:nvPr>
        </p:nvSpPr>
        <p:spPr/>
        <p:txBody>
          <a:bodyPr/>
          <a:lstStyle/>
          <a:p>
            <a:endParaRPr lang="en-IN"/>
          </a:p>
        </p:txBody>
      </p:sp>
      <p:sp>
        <p:nvSpPr>
          <p:cNvPr id="4" name="Slide Number Placeholder 3"/>
          <p:cNvSpPr>
            <a:spLocks noGrp="1"/>
          </p:cNvSpPr>
          <p:nvPr>
            <p:ph type="sldNum" sz="quarter" idx="14"/>
          </p:nvPr>
        </p:nvSpPr>
        <p:spPr/>
        <p:txBody>
          <a:bodyPr/>
          <a:lstStyle/>
          <a:p>
            <a:fld id="{3A4F6043-7A67-491B-98BC-F933DED7226D}" type="slidenum">
              <a:rPr lang="en-US" smtClean="0"/>
              <a:pPr/>
              <a:t>27</a:t>
            </a:fld>
            <a:endParaRPr lang="en-US" dirty="0"/>
          </a:p>
        </p:txBody>
      </p:sp>
      <p:sp>
        <p:nvSpPr>
          <p:cNvPr id="5" name="Content Placeholder 4"/>
          <p:cNvSpPr>
            <a:spLocks noGrp="1"/>
          </p:cNvSpPr>
          <p:nvPr>
            <p:ph sz="half" idx="15"/>
          </p:nvPr>
        </p:nvSpPr>
        <p:spPr>
          <a:xfrm>
            <a:off x="422177" y="1964724"/>
            <a:ext cx="10837226" cy="4572554"/>
          </a:xfrm>
        </p:spPr>
        <p:txBody>
          <a:bodyPr>
            <a:normAutofit/>
          </a:bodyPr>
          <a:lstStyle/>
          <a:p>
            <a:pPr algn="just" fontAlgn="base"/>
            <a:r>
              <a:rPr lang="en-IN" dirty="0">
                <a:solidFill>
                  <a:schemeClr val="tx1"/>
                </a:solidFill>
                <a:latin typeface="Times New Roman" pitchFamily="18" charset="0"/>
                <a:cs typeface="Times New Roman" pitchFamily="18" charset="0"/>
              </a:rPr>
              <a:t>A good research hypothesis should have following characteristics</a:t>
            </a:r>
          </a:p>
          <a:p>
            <a:pPr marL="457200" indent="-457200" algn="just" fontAlgn="base">
              <a:buAutoNum type="arabicParenR"/>
            </a:pPr>
            <a:r>
              <a:rPr lang="en-IN" b="1" dirty="0">
                <a:solidFill>
                  <a:schemeClr val="tx1"/>
                </a:solidFill>
                <a:latin typeface="Times New Roman" pitchFamily="18" charset="0"/>
                <a:cs typeface="Times New Roman" pitchFamily="18" charset="0"/>
              </a:rPr>
              <a:t>Clarity: </a:t>
            </a:r>
            <a:r>
              <a:rPr lang="en-IN" dirty="0">
                <a:solidFill>
                  <a:schemeClr val="tx1"/>
                </a:solidFill>
                <a:latin typeface="Times New Roman" pitchFamily="18" charset="0"/>
                <a:cs typeface="Times New Roman" pitchFamily="18" charset="0"/>
              </a:rPr>
              <a:t>Hypothesis should be clear enough to direct the research in right direction.</a:t>
            </a:r>
          </a:p>
          <a:p>
            <a:pPr marL="457200" indent="-457200" algn="just" fontAlgn="base">
              <a:buFont typeface="Arial" pitchFamily="34" charset="0"/>
              <a:buChar char="•"/>
            </a:pPr>
            <a:r>
              <a:rPr lang="en-IN" dirty="0">
                <a:solidFill>
                  <a:schemeClr val="tx1"/>
                </a:solidFill>
                <a:latin typeface="Times New Roman" pitchFamily="18" charset="0"/>
                <a:cs typeface="Times New Roman" pitchFamily="18" charset="0"/>
              </a:rPr>
              <a:t>An ambiguous hypothesis would interrupt the low of research and cause the loss of time, money and effort. </a:t>
            </a:r>
          </a:p>
          <a:p>
            <a:pPr marL="457200" indent="-457200" algn="just" fontAlgn="base">
              <a:buFont typeface="Arial" pitchFamily="34" charset="0"/>
              <a:buChar char="•"/>
            </a:pPr>
            <a:r>
              <a:rPr lang="en-IN" dirty="0">
                <a:solidFill>
                  <a:schemeClr val="tx1"/>
                </a:solidFill>
                <a:latin typeface="Times New Roman" pitchFamily="18" charset="0"/>
                <a:cs typeface="Times New Roman" pitchFamily="18" charset="0"/>
              </a:rPr>
              <a:t>A vague hypothesis would lead to unreliability of data analysis.</a:t>
            </a:r>
          </a:p>
          <a:p>
            <a:pPr algn="just" fontAlgn="base"/>
            <a:r>
              <a:rPr lang="en-IN" b="1" dirty="0">
                <a:solidFill>
                  <a:schemeClr val="tx1"/>
                </a:solidFill>
                <a:latin typeface="Times New Roman" pitchFamily="18" charset="0"/>
                <a:cs typeface="Times New Roman" pitchFamily="18" charset="0"/>
              </a:rPr>
              <a:t>2) Testable: </a:t>
            </a:r>
            <a:r>
              <a:rPr lang="en-IN" dirty="0">
                <a:solidFill>
                  <a:schemeClr val="tx1"/>
                </a:solidFill>
                <a:latin typeface="Times New Roman" pitchFamily="18" charset="0"/>
                <a:cs typeface="Times New Roman" pitchFamily="18" charset="0"/>
              </a:rPr>
              <a:t>The researcher should be careful while developing the hypothesis as it is essential for the hypothesis to be testable.</a:t>
            </a:r>
          </a:p>
          <a:p>
            <a:pPr algn="just" fontAlgn="base">
              <a:buFont typeface="Arial" pitchFamily="34" charset="0"/>
              <a:buChar char="•"/>
            </a:pPr>
            <a:r>
              <a:rPr lang="en-IN" dirty="0">
                <a:solidFill>
                  <a:schemeClr val="tx1"/>
                </a:solidFill>
                <a:latin typeface="Times New Roman" pitchFamily="18" charset="0"/>
                <a:cs typeface="Times New Roman" pitchFamily="18" charset="0"/>
              </a:rPr>
              <a:t> If the hypothesis is not testable then it cannot be analysed. </a:t>
            </a:r>
          </a:p>
          <a:p>
            <a:pPr algn="just" fontAlgn="base">
              <a:buFont typeface="Arial" pitchFamily="34" charset="0"/>
              <a:buChar char="•"/>
            </a:pPr>
            <a:r>
              <a:rPr lang="en-IN" dirty="0">
                <a:solidFill>
                  <a:schemeClr val="tx1"/>
                </a:solidFill>
                <a:latin typeface="Times New Roman" pitchFamily="18" charset="0"/>
                <a:cs typeface="Times New Roman" pitchFamily="18" charset="0"/>
              </a:rPr>
              <a:t> A testable hypothesis is one from which inferences can be made, and these can be accepted or rejected after testing</a:t>
            </a:r>
          </a:p>
          <a:p>
            <a:pPr algn="just" fontAlgn="base"/>
            <a:r>
              <a:rPr lang="en-IN" b="1" dirty="0">
                <a:solidFill>
                  <a:schemeClr val="tx1"/>
                </a:solidFill>
                <a:latin typeface="Times New Roman" pitchFamily="18" charset="0"/>
                <a:cs typeface="Times New Roman" pitchFamily="18" charset="0"/>
              </a:rPr>
              <a:t>3) Relationship: </a:t>
            </a:r>
            <a:r>
              <a:rPr lang="en-IN" dirty="0">
                <a:solidFill>
                  <a:schemeClr val="tx1"/>
                </a:solidFill>
                <a:latin typeface="Times New Roman" pitchFamily="18" charset="0"/>
                <a:cs typeface="Times New Roman" pitchFamily="18" charset="0"/>
              </a:rPr>
              <a:t>A hypothesis must contain a relation between dependent and independent variable It enables the researchers to draw conclusion.</a:t>
            </a:r>
          </a:p>
          <a:p>
            <a:pPr algn="just"/>
            <a:endParaRPr lang="en-IN"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905" y="1576088"/>
            <a:ext cx="10654936" cy="371854"/>
          </a:xfrm>
        </p:spPr>
        <p:txBody>
          <a:bodyPr>
            <a:noAutofit/>
          </a:bodyPr>
          <a:lstStyle/>
          <a:p>
            <a:r>
              <a:rPr lang="en-IN" sz="2000" b="1" dirty="0"/>
              <a:t>Characteristics of a Good Hypothesis-Cont...</a:t>
            </a:r>
            <a:br>
              <a:rPr lang="en-IN" sz="2000" b="1" dirty="0"/>
            </a:br>
            <a:endParaRPr lang="en-IN" sz="2000" b="1" dirty="0"/>
          </a:p>
        </p:txBody>
      </p:sp>
      <p:sp>
        <p:nvSpPr>
          <p:cNvPr id="3" name="Content Placeholder 2"/>
          <p:cNvSpPr>
            <a:spLocks noGrp="1"/>
          </p:cNvSpPr>
          <p:nvPr>
            <p:ph sz="quarter" idx="4"/>
          </p:nvPr>
        </p:nvSpPr>
        <p:spPr/>
        <p:txBody>
          <a:bodyPr/>
          <a:lstStyle/>
          <a:p>
            <a:endParaRPr lang="en-IN"/>
          </a:p>
        </p:txBody>
      </p:sp>
      <p:sp>
        <p:nvSpPr>
          <p:cNvPr id="4" name="Slide Number Placeholder 3"/>
          <p:cNvSpPr>
            <a:spLocks noGrp="1"/>
          </p:cNvSpPr>
          <p:nvPr>
            <p:ph type="sldNum" sz="quarter" idx="14"/>
          </p:nvPr>
        </p:nvSpPr>
        <p:spPr/>
        <p:txBody>
          <a:bodyPr/>
          <a:lstStyle/>
          <a:p>
            <a:fld id="{3A4F6043-7A67-491B-98BC-F933DED7226D}" type="slidenum">
              <a:rPr lang="en-US" smtClean="0"/>
              <a:pPr/>
              <a:t>28</a:t>
            </a:fld>
            <a:endParaRPr lang="en-US" dirty="0"/>
          </a:p>
        </p:txBody>
      </p:sp>
      <p:sp>
        <p:nvSpPr>
          <p:cNvPr id="5" name="Content Placeholder 4"/>
          <p:cNvSpPr>
            <a:spLocks noGrp="1"/>
          </p:cNvSpPr>
          <p:nvPr>
            <p:ph sz="half" idx="15"/>
          </p:nvPr>
        </p:nvSpPr>
        <p:spPr>
          <a:xfrm>
            <a:off x="422177" y="1878226"/>
            <a:ext cx="11314898" cy="4631755"/>
          </a:xfrm>
        </p:spPr>
        <p:txBody>
          <a:bodyPr>
            <a:noAutofit/>
          </a:bodyPr>
          <a:lstStyle/>
          <a:p>
            <a:pPr algn="just" fontAlgn="base"/>
            <a:r>
              <a:rPr lang="en-IN" b="1" dirty="0">
                <a:solidFill>
                  <a:schemeClr val="tx1"/>
                </a:solidFill>
                <a:latin typeface="Times New Roman" pitchFamily="18" charset="0"/>
                <a:cs typeface="Times New Roman" pitchFamily="18" charset="0"/>
              </a:rPr>
              <a:t>4) Specific Scope: </a:t>
            </a:r>
            <a:r>
              <a:rPr lang="en-IN" dirty="0">
                <a:solidFill>
                  <a:schemeClr val="tx1"/>
                </a:solidFill>
                <a:latin typeface="Times New Roman" pitchFamily="18" charset="0"/>
                <a:cs typeface="Times New Roman" pitchFamily="18" charset="0"/>
              </a:rPr>
              <a:t>Hypothesis should have a specific and limited scope. The specific hypotheses are more testable.</a:t>
            </a:r>
          </a:p>
          <a:p>
            <a:pPr algn="just" fontAlgn="base">
              <a:buFont typeface="Arial" pitchFamily="34" charset="0"/>
              <a:buChar char="•"/>
            </a:pPr>
            <a:r>
              <a:rPr lang="en-IN" dirty="0">
                <a:solidFill>
                  <a:schemeClr val="tx1"/>
                </a:solidFill>
                <a:latin typeface="Times New Roman" pitchFamily="18" charset="0"/>
                <a:cs typeface="Times New Roman" pitchFamily="18" charset="0"/>
              </a:rPr>
              <a:t>  Hence, researchers should pay due attention while formulating hypothesis.</a:t>
            </a:r>
          </a:p>
          <a:p>
            <a:pPr algn="just" fontAlgn="base"/>
            <a:r>
              <a:rPr lang="en-IN" b="1" dirty="0">
                <a:solidFill>
                  <a:schemeClr val="tx1"/>
                </a:solidFill>
                <a:latin typeface="Times New Roman" pitchFamily="18" charset="0"/>
                <a:cs typeface="Times New Roman" pitchFamily="18" charset="0"/>
              </a:rPr>
              <a:t>5) Simple: </a:t>
            </a:r>
            <a:r>
              <a:rPr lang="en-IN" dirty="0">
                <a:solidFill>
                  <a:schemeClr val="tx1"/>
                </a:solidFill>
                <a:latin typeface="Times New Roman" pitchFamily="18" charset="0"/>
                <a:cs typeface="Times New Roman" pitchFamily="18" charset="0"/>
              </a:rPr>
              <a:t>A hypothesis should be stated in simple terms so that it is easy to understand and easily testable. </a:t>
            </a:r>
          </a:p>
          <a:p>
            <a:pPr algn="just" fontAlgn="base">
              <a:buFont typeface="Arial" pitchFamily="34" charset="0"/>
              <a:buChar char="•"/>
            </a:pPr>
            <a:r>
              <a:rPr lang="en-IN" dirty="0">
                <a:solidFill>
                  <a:schemeClr val="tx1"/>
                </a:solidFill>
                <a:latin typeface="Times New Roman" pitchFamily="18" charset="0"/>
                <a:cs typeface="Times New Roman" pitchFamily="18" charset="0"/>
              </a:rPr>
              <a:t> But the quality and significance should not be compromised for making the hypothesis a simple one</a:t>
            </a:r>
          </a:p>
          <a:p>
            <a:pPr algn="just" fontAlgn="base"/>
            <a:r>
              <a:rPr lang="en-IN" b="1" dirty="0">
                <a:solidFill>
                  <a:schemeClr val="tx1"/>
                </a:solidFill>
                <a:latin typeface="Times New Roman" pitchFamily="18" charset="0"/>
                <a:cs typeface="Times New Roman" pitchFamily="18" charset="0"/>
              </a:rPr>
              <a:t>6) Consistent: </a:t>
            </a:r>
            <a:r>
              <a:rPr lang="en-IN" dirty="0">
                <a:solidFill>
                  <a:schemeClr val="tx1"/>
                </a:solidFill>
                <a:latin typeface="Times New Roman" pitchFamily="18" charset="0"/>
                <a:cs typeface="Times New Roman" pitchFamily="18" charset="0"/>
              </a:rPr>
              <a:t>Hypothesis should be consistent to the established knowledge .</a:t>
            </a:r>
          </a:p>
          <a:p>
            <a:pPr algn="just" fontAlgn="base">
              <a:buFont typeface="Arial" pitchFamily="34" charset="0"/>
              <a:buChar char="•"/>
            </a:pPr>
            <a:r>
              <a:rPr lang="en-IN" dirty="0">
                <a:solidFill>
                  <a:schemeClr val="tx1"/>
                </a:solidFill>
                <a:latin typeface="Times New Roman" pitchFamily="18" charset="0"/>
                <a:cs typeface="Times New Roman" pitchFamily="18" charset="0"/>
              </a:rPr>
              <a:t> It should not be irrelevant and distracted. A good hypothesis correlates with the already available facts and information</a:t>
            </a:r>
          </a:p>
          <a:p>
            <a:pPr algn="just" fontAlgn="base">
              <a:buFont typeface="Arial" pitchFamily="34" charset="0"/>
              <a:buChar char="•"/>
            </a:pPr>
            <a:r>
              <a:rPr lang="en-IN" b="1" dirty="0">
                <a:solidFill>
                  <a:schemeClr val="tx1"/>
                </a:solidFill>
                <a:latin typeface="Times New Roman" pitchFamily="18" charset="0"/>
                <a:cs typeface="Times New Roman" pitchFamily="18" charset="0"/>
              </a:rPr>
              <a:t>7) Explainable: </a:t>
            </a:r>
            <a:r>
              <a:rPr lang="en-IN" dirty="0">
                <a:solidFill>
                  <a:schemeClr val="tx1"/>
                </a:solidFill>
                <a:latin typeface="Times New Roman" pitchFamily="18" charset="0"/>
                <a:cs typeface="Times New Roman" pitchFamily="18" charset="0"/>
              </a:rPr>
              <a:t>The hypothesis statement should be developed in such a manner that the facts and relationship described can be explained </a:t>
            </a:r>
          </a:p>
          <a:p>
            <a:pPr algn="just" fontAlgn="base">
              <a:buFont typeface="Arial" pitchFamily="34" charset="0"/>
              <a:buChar char="•"/>
            </a:pPr>
            <a:r>
              <a:rPr lang="en-IN" dirty="0">
                <a:solidFill>
                  <a:schemeClr val="tx1"/>
                </a:solidFill>
                <a:latin typeface="Times New Roman" pitchFamily="18" charset="0"/>
                <a:cs typeface="Times New Roman" pitchFamily="18" charset="0"/>
              </a:rPr>
              <a:t> Hence, the hypothesis should be related to the research problem being studied and should be able to explain the relationship between the variables. </a:t>
            </a:r>
          </a:p>
          <a:p>
            <a:pPr algn="just" fontAlgn="base">
              <a:buFont typeface="Arial" pitchFamily="34" charset="0"/>
              <a:buChar char="•"/>
            </a:pPr>
            <a:r>
              <a:rPr lang="en-IN" dirty="0">
                <a:solidFill>
                  <a:schemeClr val="tx1"/>
                </a:solidFill>
                <a:latin typeface="Times New Roman" pitchFamily="18" charset="0"/>
                <a:cs typeface="Times New Roman" pitchFamily="18" charset="0"/>
              </a:rPr>
              <a:t> The hypothesis should be analysed with the help of empirical evidences</a:t>
            </a:r>
          </a:p>
          <a:p>
            <a:pPr algn="just"/>
            <a:endParaRPr lang="en-IN"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043" y="1391475"/>
            <a:ext cx="10654936" cy="385501"/>
          </a:xfrm>
        </p:spPr>
        <p:txBody>
          <a:bodyPr>
            <a:noAutofit/>
          </a:bodyPr>
          <a:lstStyle/>
          <a:p>
            <a:r>
              <a:rPr lang="en-IN" sz="2400" b="1" dirty="0">
                <a:latin typeface="Times New Roman" pitchFamily="18" charset="0"/>
                <a:cs typeface="Times New Roman" pitchFamily="18" charset="0"/>
              </a:rPr>
              <a:t/>
            </a:r>
            <a:br>
              <a:rPr lang="en-IN" sz="2400" b="1" dirty="0">
                <a:latin typeface="Times New Roman" pitchFamily="18" charset="0"/>
                <a:cs typeface="Times New Roman" pitchFamily="18" charset="0"/>
              </a:rPr>
            </a:br>
            <a:r>
              <a:rPr lang="en-IN" sz="2400" b="1" dirty="0">
                <a:latin typeface="Times New Roman" pitchFamily="18" charset="0"/>
                <a:cs typeface="Times New Roman" pitchFamily="18" charset="0"/>
              </a:rPr>
              <a:t>4. Preparation of Research Design </a:t>
            </a:r>
            <a:br>
              <a:rPr lang="en-IN" sz="2400" b="1" dirty="0">
                <a:latin typeface="Times New Roman" pitchFamily="18" charset="0"/>
                <a:cs typeface="Times New Roman" pitchFamily="18" charset="0"/>
              </a:rPr>
            </a:br>
            <a:endParaRPr lang="en-IN" sz="2400" dirty="0"/>
          </a:p>
        </p:txBody>
      </p:sp>
      <p:sp>
        <p:nvSpPr>
          <p:cNvPr id="3" name="Content Placeholder 2"/>
          <p:cNvSpPr>
            <a:spLocks noGrp="1"/>
          </p:cNvSpPr>
          <p:nvPr>
            <p:ph sz="quarter" idx="4"/>
          </p:nvPr>
        </p:nvSpPr>
        <p:spPr/>
        <p:txBody>
          <a:bodyPr/>
          <a:lstStyle/>
          <a:p>
            <a:endParaRPr lang="en-IN"/>
          </a:p>
        </p:txBody>
      </p:sp>
      <p:sp>
        <p:nvSpPr>
          <p:cNvPr id="4" name="Slide Number Placeholder 3"/>
          <p:cNvSpPr>
            <a:spLocks noGrp="1"/>
          </p:cNvSpPr>
          <p:nvPr>
            <p:ph type="sldNum" sz="quarter" idx="14"/>
          </p:nvPr>
        </p:nvSpPr>
        <p:spPr/>
        <p:txBody>
          <a:bodyPr/>
          <a:lstStyle/>
          <a:p>
            <a:fld id="{3A4F6043-7A67-491B-98BC-F933DED7226D}" type="slidenum">
              <a:rPr lang="en-US" smtClean="0"/>
              <a:pPr/>
              <a:t>29</a:t>
            </a:fld>
            <a:endParaRPr lang="en-US" dirty="0"/>
          </a:p>
        </p:txBody>
      </p:sp>
      <p:sp>
        <p:nvSpPr>
          <p:cNvPr id="5" name="Content Placeholder 4"/>
          <p:cNvSpPr>
            <a:spLocks noGrp="1"/>
          </p:cNvSpPr>
          <p:nvPr>
            <p:ph sz="half" idx="15"/>
          </p:nvPr>
        </p:nvSpPr>
        <p:spPr>
          <a:xfrm>
            <a:off x="422176" y="1705233"/>
            <a:ext cx="11219363" cy="4927580"/>
          </a:xfrm>
        </p:spPr>
        <p:txBody>
          <a:bodyPr>
            <a:noAutofit/>
          </a:bodyPr>
          <a:lstStyle/>
          <a:p>
            <a:pPr algn="just">
              <a:buFont typeface="Arial" pitchFamily="34" charset="0"/>
              <a:buChar char="•"/>
            </a:pPr>
            <a:r>
              <a:rPr lang="en-IN" dirty="0">
                <a:solidFill>
                  <a:schemeClr val="tx1"/>
                </a:solidFill>
                <a:latin typeface="Times New Roman" pitchFamily="18" charset="0"/>
                <a:cs typeface="Times New Roman" pitchFamily="18" charset="0"/>
              </a:rPr>
              <a:t>The research design is the blueprint for the entire study. </a:t>
            </a:r>
          </a:p>
          <a:p>
            <a:pPr algn="just">
              <a:buFont typeface="Arial" pitchFamily="34" charset="0"/>
              <a:buChar char="•"/>
            </a:pPr>
            <a:r>
              <a:rPr lang="en-IN" dirty="0">
                <a:solidFill>
                  <a:schemeClr val="tx1"/>
                </a:solidFill>
                <a:latin typeface="Times New Roman" pitchFamily="18" charset="0"/>
                <a:cs typeface="Times New Roman" pitchFamily="18" charset="0"/>
              </a:rPr>
              <a:t>It outlines the methods and procedures that the researcher will use to collect, analyze, and interpret data. </a:t>
            </a:r>
          </a:p>
          <a:p>
            <a:pPr algn="just">
              <a:buFont typeface="Arial" pitchFamily="34" charset="0"/>
              <a:buChar char="•"/>
            </a:pPr>
            <a:r>
              <a:rPr lang="en-US" dirty="0">
                <a:solidFill>
                  <a:schemeClr val="tx1"/>
                </a:solidFill>
                <a:latin typeface="Times New Roman" pitchFamily="18" charset="0"/>
                <a:cs typeface="Times New Roman" pitchFamily="18" charset="0"/>
              </a:rPr>
              <a:t>Research Design Clearly states:</a:t>
            </a:r>
            <a:endParaRPr lang="en-IN" dirty="0">
              <a:solidFill>
                <a:schemeClr val="tx1"/>
              </a:solidFill>
              <a:latin typeface="Times New Roman" pitchFamily="18" charset="0"/>
              <a:cs typeface="Times New Roman" pitchFamily="18" charset="0"/>
            </a:endParaRPr>
          </a:p>
          <a:p>
            <a:pPr algn="just">
              <a:buFont typeface="Arial" pitchFamily="34" charset="0"/>
              <a:buChar char="•"/>
            </a:pPr>
            <a:r>
              <a:rPr lang="en-IN" b="1" dirty="0">
                <a:solidFill>
                  <a:schemeClr val="tx1"/>
                </a:solidFill>
                <a:latin typeface="Times New Roman" pitchFamily="18" charset="0"/>
                <a:cs typeface="Times New Roman" pitchFamily="18" charset="0"/>
              </a:rPr>
              <a:t>Purpose:</a:t>
            </a:r>
            <a:r>
              <a:rPr lang="en-IN" dirty="0">
                <a:solidFill>
                  <a:schemeClr val="tx1"/>
                </a:solidFill>
                <a:latin typeface="Times New Roman" pitchFamily="18" charset="0"/>
                <a:cs typeface="Times New Roman" pitchFamily="18" charset="0"/>
              </a:rPr>
              <a:t> Clearly defines the objectives of the research.</a:t>
            </a:r>
          </a:p>
          <a:p>
            <a:pPr algn="just">
              <a:buFont typeface="Arial" pitchFamily="34" charset="0"/>
              <a:buChar char="•"/>
            </a:pPr>
            <a:r>
              <a:rPr lang="en-IN" b="1" dirty="0">
                <a:solidFill>
                  <a:schemeClr val="tx1"/>
                </a:solidFill>
                <a:latin typeface="Times New Roman" pitchFamily="18" charset="0"/>
                <a:cs typeface="Times New Roman" pitchFamily="18" charset="0"/>
              </a:rPr>
              <a:t>Type of Research: </a:t>
            </a:r>
            <a:r>
              <a:rPr lang="en-IN" dirty="0">
                <a:solidFill>
                  <a:schemeClr val="tx1"/>
                </a:solidFill>
                <a:latin typeface="Times New Roman" pitchFamily="18" charset="0"/>
                <a:cs typeface="Times New Roman" pitchFamily="18" charset="0"/>
              </a:rPr>
              <a:t>Specifies whether it is qualitative, quantitative, or mixed-methods.</a:t>
            </a:r>
          </a:p>
          <a:p>
            <a:pPr algn="just">
              <a:buFont typeface="Arial" pitchFamily="34" charset="0"/>
              <a:buChar char="•"/>
            </a:pPr>
            <a:r>
              <a:rPr lang="en-IN" b="1" dirty="0">
                <a:solidFill>
                  <a:schemeClr val="tx1"/>
                </a:solidFill>
                <a:latin typeface="Times New Roman" pitchFamily="18" charset="0"/>
                <a:cs typeface="Times New Roman" pitchFamily="18" charset="0"/>
              </a:rPr>
              <a:t>Data Collection Methods: </a:t>
            </a:r>
            <a:r>
              <a:rPr lang="en-IN" dirty="0">
                <a:solidFill>
                  <a:schemeClr val="tx1"/>
                </a:solidFill>
                <a:latin typeface="Times New Roman" pitchFamily="18" charset="0"/>
                <a:cs typeface="Times New Roman" pitchFamily="18" charset="0"/>
              </a:rPr>
              <a:t>Describes how data will be gathered (e.g., surveys, interviews, experiments).</a:t>
            </a:r>
          </a:p>
          <a:p>
            <a:pPr algn="just">
              <a:buFont typeface="Arial" pitchFamily="34" charset="0"/>
              <a:buChar char="•"/>
            </a:pPr>
            <a:r>
              <a:rPr lang="en-IN" b="1" dirty="0">
                <a:solidFill>
                  <a:schemeClr val="tx1"/>
                </a:solidFill>
                <a:latin typeface="Times New Roman" pitchFamily="18" charset="0"/>
                <a:cs typeface="Times New Roman" pitchFamily="18" charset="0"/>
              </a:rPr>
              <a:t>Sampling:</a:t>
            </a:r>
            <a:r>
              <a:rPr lang="en-IN" dirty="0">
                <a:solidFill>
                  <a:schemeClr val="tx1"/>
                </a:solidFill>
                <a:latin typeface="Times New Roman" pitchFamily="18" charset="0"/>
                <a:cs typeface="Times New Roman" pitchFamily="18" charset="0"/>
              </a:rPr>
              <a:t> Explains who will be studied and how they will be selected.</a:t>
            </a:r>
          </a:p>
          <a:p>
            <a:pPr algn="just">
              <a:buFont typeface="Arial" pitchFamily="34" charset="0"/>
              <a:buChar char="•"/>
            </a:pPr>
            <a:r>
              <a:rPr lang="en-IN" b="1" dirty="0">
                <a:solidFill>
                  <a:schemeClr val="tx1"/>
                </a:solidFill>
                <a:latin typeface="Times New Roman" pitchFamily="18" charset="0"/>
                <a:cs typeface="Times New Roman" pitchFamily="18" charset="0"/>
              </a:rPr>
              <a:t>Data Analysis: </a:t>
            </a:r>
            <a:r>
              <a:rPr lang="en-IN" dirty="0">
                <a:solidFill>
                  <a:schemeClr val="tx1"/>
                </a:solidFill>
                <a:latin typeface="Times New Roman" pitchFamily="18" charset="0"/>
                <a:cs typeface="Times New Roman" pitchFamily="18" charset="0"/>
              </a:rPr>
              <a:t>Details how the data will be interpreted and what statistical or thematic techniques will be used.</a:t>
            </a:r>
          </a:p>
          <a:p>
            <a:pPr algn="just">
              <a:buFont typeface="Arial" pitchFamily="34" charset="0"/>
              <a:buChar char="•"/>
            </a:pPr>
            <a:r>
              <a:rPr lang="en-IN" dirty="0">
                <a:solidFill>
                  <a:schemeClr val="tx1"/>
                </a:solidFill>
                <a:latin typeface="Times New Roman" pitchFamily="18" charset="0"/>
                <a:cs typeface="Times New Roman" pitchFamily="18" charset="0"/>
              </a:rPr>
              <a:t>A well-designed research plan will help you gather accurate and relevant data.</a:t>
            </a:r>
          </a:p>
          <a:p>
            <a:pPr algn="just">
              <a:buFont typeface="Arial" pitchFamily="34" charset="0"/>
              <a:buChar char="•"/>
            </a:pPr>
            <a:r>
              <a:rPr lang="en-IN" dirty="0">
                <a:solidFill>
                  <a:schemeClr val="tx1"/>
                </a:solidFill>
                <a:latin typeface="Times New Roman" pitchFamily="18" charset="0"/>
                <a:cs typeface="Times New Roman" pitchFamily="18" charset="0"/>
              </a:rPr>
              <a:t> It outlines how to get the relevant information. Its goal is to design research to test hypotheses, address the research questions, and provide decision-making insights. </a:t>
            </a:r>
          </a:p>
          <a:p>
            <a:pPr algn="just">
              <a:buFont typeface="Arial" pitchFamily="34" charset="0"/>
              <a:buChar char="•"/>
            </a:pPr>
            <a:r>
              <a:rPr lang="en-IN" dirty="0">
                <a:solidFill>
                  <a:schemeClr val="tx1"/>
                </a:solidFill>
                <a:latin typeface="Times New Roman" pitchFamily="18" charset="0"/>
                <a:cs typeface="Times New Roman" pitchFamily="18" charset="0"/>
              </a:rPr>
              <a:t> The research design aims to minimize the time, money, and effort required to acquire meaningful evidence. </a:t>
            </a:r>
          </a:p>
          <a:p>
            <a:pPr algn="just">
              <a:buFont typeface="Arial" pitchFamily="34" charset="0"/>
              <a:buChar char="•"/>
            </a:pPr>
            <a:r>
              <a:rPr lang="en-IN" dirty="0">
                <a:solidFill>
                  <a:schemeClr val="tx1"/>
                </a:solidFill>
                <a:latin typeface="Times New Roman" pitchFamily="18" charset="0"/>
                <a:cs typeface="Times New Roman" pitchFamily="18" charset="0"/>
              </a:rPr>
              <a:t> </a:t>
            </a:r>
          </a:p>
          <a:p>
            <a:endParaRPr lang="en-IN"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C2BAD7B4-5997-4A95-A2A9-773DF1F4CE53}"/>
              </a:ext>
            </a:extLst>
          </p:cNvPr>
          <p:cNvSpPr>
            <a:spLocks noGrp="1"/>
          </p:cNvSpPr>
          <p:nvPr>
            <p:ph type="ctrTitle"/>
          </p:nvPr>
        </p:nvSpPr>
        <p:spPr>
          <a:xfrm>
            <a:off x="422897" y="1581665"/>
            <a:ext cx="11218643" cy="4289968"/>
          </a:xfrm>
        </p:spPr>
        <p:txBody>
          <a:bodyPr>
            <a:normAutofit/>
          </a:bodyPr>
          <a:lstStyle/>
          <a:p>
            <a:pPr algn="just">
              <a:lnSpc>
                <a:spcPct val="100000"/>
              </a:lnSpc>
            </a:pPr>
            <a:r>
              <a:rPr lang="en-IN" sz="3200" b="1" dirty="0"/>
              <a:t>Definitions </a:t>
            </a:r>
            <a:r>
              <a:rPr lang="en-IN" sz="3200" dirty="0"/>
              <a:t/>
            </a:r>
            <a:br>
              <a:rPr lang="en-IN" sz="3200" dirty="0"/>
            </a:br>
            <a:r>
              <a:rPr lang="en-IN" sz="3200" b="1" dirty="0"/>
              <a:t> </a:t>
            </a:r>
            <a:r>
              <a:rPr lang="en-IN" sz="3200" dirty="0"/>
              <a:t>‘Research is a structured inquiry that utilizes acceptable scientific methodologies to solve problems and creates new knowledge that is generally acceptable’. -</a:t>
            </a:r>
            <a:r>
              <a:rPr lang="en-IN" sz="3200" b="1" dirty="0"/>
              <a:t> </a:t>
            </a:r>
            <a:r>
              <a:rPr lang="en-IN" sz="3200" b="1" dirty="0" err="1"/>
              <a:t>Grinnelfurther</a:t>
            </a:r>
            <a:r>
              <a:rPr lang="en-IN" sz="3200" b="1" dirty="0"/>
              <a:t> </a:t>
            </a:r>
            <a:br>
              <a:rPr lang="en-IN" sz="3200" b="1" dirty="0"/>
            </a:br>
            <a:r>
              <a:rPr lang="en-IN" sz="3200" b="1" dirty="0"/>
              <a:t/>
            </a:r>
            <a:br>
              <a:rPr lang="en-IN" sz="3200" b="1" dirty="0"/>
            </a:br>
            <a:r>
              <a:rPr lang="en-IN" sz="3200" b="1" dirty="0"/>
              <a:t>‘</a:t>
            </a:r>
            <a:r>
              <a:rPr lang="en-IN" sz="3200" dirty="0"/>
              <a:t>Research as a systematic investigation to find answer to a problem’- </a:t>
            </a:r>
            <a:r>
              <a:rPr lang="en-IN" sz="3200" b="1" dirty="0"/>
              <a:t>Burns</a:t>
            </a:r>
            <a:r>
              <a:rPr lang="en-IN" sz="3200" dirty="0"/>
              <a:t> </a:t>
            </a:r>
            <a:endParaRPr lang="en-US" sz="3200" dirty="0"/>
          </a:p>
        </p:txBody>
      </p:sp>
    </p:spTree>
    <p:extLst>
      <p:ext uri="{BB962C8B-B14F-4D97-AF65-F5344CB8AC3E}">
        <p14:creationId xmlns:p14="http://schemas.microsoft.com/office/powerpoint/2010/main" val="9368988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5975" y="1613022"/>
            <a:ext cx="11067089" cy="376421"/>
          </a:xfrm>
        </p:spPr>
        <p:txBody>
          <a:bodyPr>
            <a:noAutofit/>
          </a:bodyPr>
          <a:lstStyle/>
          <a:p>
            <a:r>
              <a:rPr lang="en-IN" sz="2400" b="1" dirty="0">
                <a:latin typeface="Times New Roman" pitchFamily="18" charset="0"/>
                <a:cs typeface="Times New Roman" pitchFamily="18" charset="0"/>
              </a:rPr>
              <a:t>5. Determining Sample design </a:t>
            </a:r>
            <a:br>
              <a:rPr lang="en-IN" sz="2400" b="1" dirty="0">
                <a:latin typeface="Times New Roman" pitchFamily="18" charset="0"/>
                <a:cs typeface="Times New Roman" pitchFamily="18" charset="0"/>
              </a:rPr>
            </a:br>
            <a:endParaRPr lang="en-IN" sz="2400" dirty="0"/>
          </a:p>
        </p:txBody>
      </p:sp>
      <p:sp>
        <p:nvSpPr>
          <p:cNvPr id="3" name="Text Placeholder 2"/>
          <p:cNvSpPr>
            <a:spLocks noGrp="1"/>
          </p:cNvSpPr>
          <p:nvPr>
            <p:ph type="body" sz="quarter" idx="11"/>
          </p:nvPr>
        </p:nvSpPr>
        <p:spPr/>
        <p:txBody>
          <a:bodyPr/>
          <a:lstStyle/>
          <a:p>
            <a:endParaRPr lang="en-IN" dirty="0"/>
          </a:p>
        </p:txBody>
      </p:sp>
      <p:sp>
        <p:nvSpPr>
          <p:cNvPr id="4" name="Table Placeholder 3"/>
          <p:cNvSpPr>
            <a:spLocks noGrp="1"/>
          </p:cNvSpPr>
          <p:nvPr>
            <p:ph type="tbl" sz="quarter" idx="10"/>
          </p:nvPr>
        </p:nvSpPr>
        <p:spPr/>
      </p:sp>
      <p:sp>
        <p:nvSpPr>
          <p:cNvPr id="5" name="Slide Number Placeholder 4"/>
          <p:cNvSpPr>
            <a:spLocks noGrp="1"/>
          </p:cNvSpPr>
          <p:nvPr>
            <p:ph type="sldNum" sz="quarter" idx="4"/>
          </p:nvPr>
        </p:nvSpPr>
        <p:spPr/>
        <p:txBody>
          <a:bodyPr/>
          <a:lstStyle/>
          <a:p>
            <a:fld id="{3A4F6043-7A67-491B-98BC-F933DED7226D}" type="slidenum">
              <a:rPr lang="en-US" smtClean="0"/>
              <a:pPr/>
              <a:t>30</a:t>
            </a:fld>
            <a:endParaRPr lang="en-US" dirty="0"/>
          </a:p>
        </p:txBody>
      </p:sp>
      <p:pic>
        <p:nvPicPr>
          <p:cNvPr id="4098" name="Picture 2" descr="C:\Users\admin\Downloads\crowd-behaviors-measuring-social-sampling-600w-689023369.jpg"/>
          <p:cNvPicPr>
            <a:picLocks noChangeAspect="1" noChangeArrowheads="1"/>
          </p:cNvPicPr>
          <p:nvPr/>
        </p:nvPicPr>
        <p:blipFill>
          <a:blip r:embed="rId2"/>
          <a:srcRect b="8544"/>
          <a:stretch>
            <a:fillRect/>
          </a:stretch>
        </p:blipFill>
        <p:spPr bwMode="auto">
          <a:xfrm>
            <a:off x="518621" y="1989443"/>
            <a:ext cx="9963492" cy="4139508"/>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3E0988E4-102D-E588-B236-A34D9E7E4832}"/>
              </a:ext>
            </a:extLst>
          </p:cNvPr>
          <p:cNvSpPr>
            <a:spLocks noGrp="1"/>
          </p:cNvSpPr>
          <p:nvPr>
            <p:ph type="title"/>
          </p:nvPr>
        </p:nvSpPr>
        <p:spPr>
          <a:xfrm>
            <a:off x="185845" y="1634522"/>
            <a:ext cx="10824026" cy="276791"/>
          </a:xfrm>
        </p:spPr>
        <p:txBody>
          <a:bodyPr>
            <a:noAutofit/>
          </a:bodyPr>
          <a:lstStyle/>
          <a:p>
            <a:r>
              <a:rPr lang="en-IN" sz="2000" b="1" dirty="0">
                <a:latin typeface="Times New Roman" pitchFamily="18" charset="0"/>
                <a:cs typeface="Times New Roman" pitchFamily="18" charset="0"/>
              </a:rPr>
              <a:t>5. Determining Sample design-  Cont... </a:t>
            </a:r>
            <a:br>
              <a:rPr lang="en-IN" sz="2000" b="1" dirty="0">
                <a:latin typeface="Times New Roman" pitchFamily="18" charset="0"/>
                <a:cs typeface="Times New Roman" pitchFamily="18" charset="0"/>
              </a:rPr>
            </a:br>
            <a:endParaRPr lang="en-US" sz="2000" dirty="0">
              <a:latin typeface="Times New Roman" pitchFamily="18" charset="0"/>
              <a:cs typeface="Times New Roman" pitchFamily="18" charset="0"/>
            </a:endParaRPr>
          </a:p>
        </p:txBody>
      </p:sp>
      <p:sp>
        <p:nvSpPr>
          <p:cNvPr id="2" name="Text Placeholder 1">
            <a:extLst>
              <a:ext uri="{FF2B5EF4-FFF2-40B4-BE49-F238E27FC236}">
                <a16:creationId xmlns="" xmlns:a16="http://schemas.microsoft.com/office/drawing/2014/main" id="{8233B595-DA05-C272-1C41-09A79A33C06C}"/>
              </a:ext>
            </a:extLst>
          </p:cNvPr>
          <p:cNvSpPr>
            <a:spLocks noGrp="1"/>
          </p:cNvSpPr>
          <p:nvPr>
            <p:ph type="body" sz="quarter" idx="11"/>
          </p:nvPr>
        </p:nvSpPr>
        <p:spPr>
          <a:xfrm>
            <a:off x="232012" y="2162962"/>
            <a:ext cx="4271749" cy="4021226"/>
          </a:xfrm>
        </p:spPr>
        <p:txBody>
          <a:bodyPr>
            <a:noAutofit/>
          </a:bodyPr>
          <a:lstStyle/>
          <a:p>
            <a:pPr algn="just"/>
            <a:r>
              <a:rPr lang="en-IN" dirty="0">
                <a:solidFill>
                  <a:schemeClr val="tx1"/>
                </a:solidFill>
                <a:latin typeface="Times New Roman" pitchFamily="18" charset="0"/>
                <a:cs typeface="Times New Roman" pitchFamily="18" charset="0"/>
              </a:rPr>
              <a:t>A critical aspect of the research design is the selection of a sample, which is a </a:t>
            </a:r>
            <a:r>
              <a:rPr lang="en-IN" b="1" dirty="0">
                <a:solidFill>
                  <a:schemeClr val="tx1"/>
                </a:solidFill>
                <a:latin typeface="Times New Roman" pitchFamily="18" charset="0"/>
                <a:cs typeface="Times New Roman" pitchFamily="18" charset="0"/>
              </a:rPr>
              <a:t>subset</a:t>
            </a:r>
            <a:r>
              <a:rPr lang="en-IN" dirty="0">
                <a:solidFill>
                  <a:schemeClr val="tx1"/>
                </a:solidFill>
                <a:latin typeface="Times New Roman" pitchFamily="18" charset="0"/>
                <a:cs typeface="Times New Roman" pitchFamily="18" charset="0"/>
              </a:rPr>
              <a:t> of the population that the researcher will study. </a:t>
            </a:r>
          </a:p>
          <a:p>
            <a:pPr algn="just"/>
            <a:r>
              <a:rPr lang="en-IN" dirty="0">
                <a:solidFill>
                  <a:schemeClr val="tx1"/>
                </a:solidFill>
                <a:latin typeface="Times New Roman" pitchFamily="18" charset="0"/>
                <a:cs typeface="Times New Roman" pitchFamily="18" charset="0"/>
              </a:rPr>
              <a:t>The sampling method and sample size should be carefully chosen to ensure that the results are representative and </a:t>
            </a:r>
            <a:r>
              <a:rPr lang="en-IN" dirty="0" err="1">
                <a:solidFill>
                  <a:schemeClr val="tx1"/>
                </a:solidFill>
                <a:latin typeface="Times New Roman" pitchFamily="18" charset="0"/>
                <a:cs typeface="Times New Roman" pitchFamily="18" charset="0"/>
              </a:rPr>
              <a:t>generalizable</a:t>
            </a:r>
            <a:r>
              <a:rPr lang="en-IN" dirty="0">
                <a:solidFill>
                  <a:schemeClr val="tx1"/>
                </a:solidFill>
                <a:latin typeface="Times New Roman" pitchFamily="18" charset="0"/>
                <a:cs typeface="Times New Roman" pitchFamily="18" charset="0"/>
              </a:rPr>
              <a:t>.</a:t>
            </a:r>
          </a:p>
          <a:p>
            <a:pPr algn="just"/>
            <a:r>
              <a:rPr lang="en-IN" dirty="0">
                <a:solidFill>
                  <a:schemeClr val="tx1"/>
                </a:solidFill>
                <a:latin typeface="Times New Roman" pitchFamily="18" charset="0"/>
                <a:cs typeface="Times New Roman" pitchFamily="18" charset="0"/>
              </a:rPr>
              <a:t>Sample design refers to the framework or plan used to select a portion (sample) of the population for study in a research project.</a:t>
            </a:r>
          </a:p>
          <a:p>
            <a:r>
              <a:rPr lang="en-IN" dirty="0">
                <a:solidFill>
                  <a:schemeClr val="tx1"/>
                </a:solidFill>
                <a:latin typeface="Times New Roman" pitchFamily="18" charset="0"/>
                <a:cs typeface="Times New Roman" pitchFamily="18" charset="0"/>
              </a:rPr>
              <a:t> </a:t>
            </a:r>
            <a:endParaRPr lang="en-US" dirty="0">
              <a:solidFill>
                <a:schemeClr val="tx1"/>
              </a:solidFill>
              <a:latin typeface="Times New Roman" pitchFamily="18" charset="0"/>
              <a:cs typeface="Times New Roman" pitchFamily="18" charset="0"/>
            </a:endParaRPr>
          </a:p>
        </p:txBody>
      </p:sp>
      <p:sp>
        <p:nvSpPr>
          <p:cNvPr id="6" name="Table Placeholder 5"/>
          <p:cNvSpPr>
            <a:spLocks noGrp="1"/>
          </p:cNvSpPr>
          <p:nvPr>
            <p:ph type="tbl" sz="quarter" idx="10"/>
          </p:nvPr>
        </p:nvSpPr>
        <p:spPr>
          <a:xfrm>
            <a:off x="4847458" y="2720718"/>
            <a:ext cx="6565769" cy="3517686"/>
          </a:xfrm>
        </p:spPr>
      </p:sp>
      <p:sp>
        <p:nvSpPr>
          <p:cNvPr id="13" name="Slide Number Placeholder 12">
            <a:extLst>
              <a:ext uri="{FF2B5EF4-FFF2-40B4-BE49-F238E27FC236}">
                <a16:creationId xmlns="" xmlns:a16="http://schemas.microsoft.com/office/drawing/2014/main" id="{6EB33A8D-41A0-F72E-2DFF-C998B79C1170}"/>
              </a:ext>
            </a:extLst>
          </p:cNvPr>
          <p:cNvSpPr>
            <a:spLocks noGrp="1"/>
          </p:cNvSpPr>
          <p:nvPr>
            <p:ph type="sldNum" sz="quarter" idx="4"/>
          </p:nvPr>
        </p:nvSpPr>
        <p:spPr/>
        <p:txBody>
          <a:bodyPr/>
          <a:lstStyle/>
          <a:p>
            <a:fld id="{3A4F6043-7A67-491B-98BC-F933DED7226D}" type="slidenum">
              <a:rPr lang="en-US" smtClean="0"/>
              <a:pPr/>
              <a:t>31</a:t>
            </a:fld>
            <a:endParaRPr lang="en-US" dirty="0"/>
          </a:p>
        </p:txBody>
      </p:sp>
      <p:sp>
        <p:nvSpPr>
          <p:cNvPr id="9" name="Rectangle 8"/>
          <p:cNvSpPr/>
          <p:nvPr/>
        </p:nvSpPr>
        <p:spPr>
          <a:xfrm>
            <a:off x="4749420" y="1772918"/>
            <a:ext cx="6767077" cy="4801314"/>
          </a:xfrm>
          <a:prstGeom prst="rect">
            <a:avLst/>
          </a:prstGeom>
        </p:spPr>
        <p:txBody>
          <a:bodyPr wrap="square">
            <a:spAutoFit/>
          </a:bodyPr>
          <a:lstStyle/>
          <a:p>
            <a:r>
              <a:rPr lang="en-IN" b="1" dirty="0">
                <a:latin typeface="Times New Roman" pitchFamily="18" charset="0"/>
                <a:cs typeface="Times New Roman" pitchFamily="18" charset="0"/>
              </a:rPr>
              <a:t>Key Components of Sample Design:</a:t>
            </a:r>
          </a:p>
          <a:p>
            <a:r>
              <a:rPr lang="en-IN" b="1" dirty="0">
                <a:latin typeface="Times New Roman" pitchFamily="18" charset="0"/>
                <a:cs typeface="Times New Roman" pitchFamily="18" charset="0"/>
              </a:rPr>
              <a:t>Target Population:</a:t>
            </a:r>
            <a:r>
              <a:rPr lang="en-IN" dirty="0">
                <a:latin typeface="Times New Roman" pitchFamily="18" charset="0"/>
                <a:cs typeface="Times New Roman" pitchFamily="18" charset="0"/>
              </a:rPr>
              <a:t/>
            </a:r>
            <a:br>
              <a:rPr lang="en-IN" dirty="0">
                <a:latin typeface="Times New Roman" pitchFamily="18" charset="0"/>
                <a:cs typeface="Times New Roman" pitchFamily="18" charset="0"/>
              </a:rPr>
            </a:br>
            <a:r>
              <a:rPr lang="en-IN" dirty="0">
                <a:latin typeface="Times New Roman" pitchFamily="18" charset="0"/>
                <a:cs typeface="Times New Roman" pitchFamily="18" charset="0"/>
              </a:rPr>
              <a:t>The complete group of people or elements relevant to the research.</a:t>
            </a:r>
          </a:p>
          <a:p>
            <a:r>
              <a:rPr lang="en-IN" b="1" dirty="0">
                <a:latin typeface="Times New Roman" pitchFamily="18" charset="0"/>
                <a:cs typeface="Times New Roman" pitchFamily="18" charset="0"/>
              </a:rPr>
              <a:t>Sampling Frame:</a:t>
            </a:r>
            <a:r>
              <a:rPr lang="en-IN" dirty="0">
                <a:latin typeface="Times New Roman" pitchFamily="18" charset="0"/>
                <a:cs typeface="Times New Roman" pitchFamily="18" charset="0"/>
              </a:rPr>
              <a:t/>
            </a:r>
            <a:br>
              <a:rPr lang="en-IN" dirty="0">
                <a:latin typeface="Times New Roman" pitchFamily="18" charset="0"/>
                <a:cs typeface="Times New Roman" pitchFamily="18" charset="0"/>
              </a:rPr>
            </a:br>
            <a:r>
              <a:rPr lang="en-IN" dirty="0">
                <a:latin typeface="Times New Roman" pitchFamily="18" charset="0"/>
                <a:cs typeface="Times New Roman" pitchFamily="18" charset="0"/>
              </a:rPr>
              <a:t>A list or source that provides access to the population (e.g., a customer database).</a:t>
            </a:r>
          </a:p>
          <a:p>
            <a:r>
              <a:rPr lang="en-IN" b="1" dirty="0">
                <a:latin typeface="Times New Roman" pitchFamily="18" charset="0"/>
                <a:cs typeface="Times New Roman" pitchFamily="18" charset="0"/>
              </a:rPr>
              <a:t>Sampling Unit:</a:t>
            </a:r>
            <a:r>
              <a:rPr lang="en-IN" dirty="0">
                <a:latin typeface="Times New Roman" pitchFamily="18" charset="0"/>
                <a:cs typeface="Times New Roman" pitchFamily="18" charset="0"/>
              </a:rPr>
              <a:t/>
            </a:r>
            <a:br>
              <a:rPr lang="en-IN" dirty="0">
                <a:latin typeface="Times New Roman" pitchFamily="18" charset="0"/>
                <a:cs typeface="Times New Roman" pitchFamily="18" charset="0"/>
              </a:rPr>
            </a:br>
            <a:r>
              <a:rPr lang="en-IN" dirty="0">
                <a:latin typeface="Times New Roman" pitchFamily="18" charset="0"/>
                <a:cs typeface="Times New Roman" pitchFamily="18" charset="0"/>
              </a:rPr>
              <a:t>The element or group considered for selection (e.g., an individual, household, or company).</a:t>
            </a:r>
          </a:p>
          <a:p>
            <a:r>
              <a:rPr lang="en-IN" b="1" dirty="0">
                <a:latin typeface="Times New Roman" pitchFamily="18" charset="0"/>
                <a:cs typeface="Times New Roman" pitchFamily="18" charset="0"/>
              </a:rPr>
              <a:t>Sample Size:</a:t>
            </a:r>
            <a:r>
              <a:rPr lang="en-IN" dirty="0">
                <a:latin typeface="Times New Roman" pitchFamily="18" charset="0"/>
                <a:cs typeface="Times New Roman" pitchFamily="18" charset="0"/>
              </a:rPr>
              <a:t/>
            </a:r>
            <a:br>
              <a:rPr lang="en-IN" dirty="0">
                <a:latin typeface="Times New Roman" pitchFamily="18" charset="0"/>
                <a:cs typeface="Times New Roman" pitchFamily="18" charset="0"/>
              </a:rPr>
            </a:br>
            <a:r>
              <a:rPr lang="en-IN" dirty="0">
                <a:latin typeface="Times New Roman" pitchFamily="18" charset="0"/>
                <a:cs typeface="Times New Roman" pitchFamily="18" charset="0"/>
              </a:rPr>
              <a:t>The number of units selected from the population to represent it.</a:t>
            </a:r>
          </a:p>
          <a:p>
            <a:r>
              <a:rPr lang="en-IN" b="1" dirty="0">
                <a:latin typeface="Times New Roman" pitchFamily="18" charset="0"/>
                <a:cs typeface="Times New Roman" pitchFamily="18" charset="0"/>
              </a:rPr>
              <a:t>Sampling Method:</a:t>
            </a:r>
            <a:r>
              <a:rPr lang="en-IN" dirty="0">
                <a:latin typeface="Times New Roman" pitchFamily="18" charset="0"/>
                <a:cs typeface="Times New Roman" pitchFamily="18" charset="0"/>
              </a:rPr>
              <a:t/>
            </a:r>
            <a:br>
              <a:rPr lang="en-IN" dirty="0">
                <a:latin typeface="Times New Roman" pitchFamily="18" charset="0"/>
                <a:cs typeface="Times New Roman" pitchFamily="18" charset="0"/>
              </a:rPr>
            </a:br>
            <a:r>
              <a:rPr lang="en-IN" dirty="0">
                <a:latin typeface="Times New Roman" pitchFamily="18" charset="0"/>
                <a:cs typeface="Times New Roman" pitchFamily="18" charset="0"/>
              </a:rPr>
              <a:t>How the sample is selected:</a:t>
            </a:r>
          </a:p>
          <a:p>
            <a:pPr lvl="1"/>
            <a:r>
              <a:rPr lang="en-IN" b="1" dirty="0">
                <a:latin typeface="Times New Roman" pitchFamily="18" charset="0"/>
                <a:cs typeface="Times New Roman" pitchFamily="18" charset="0"/>
              </a:rPr>
              <a:t>Probability Sampling</a:t>
            </a:r>
            <a:r>
              <a:rPr lang="en-IN" dirty="0">
                <a:latin typeface="Times New Roman" pitchFamily="18" charset="0"/>
                <a:cs typeface="Times New Roman" pitchFamily="18" charset="0"/>
              </a:rPr>
              <a:t> (e.g., Simple Random, Stratified, Cluster)</a:t>
            </a:r>
          </a:p>
          <a:p>
            <a:pPr lvl="1"/>
            <a:r>
              <a:rPr lang="en-IN" b="1" dirty="0">
                <a:latin typeface="Times New Roman" pitchFamily="18" charset="0"/>
                <a:cs typeface="Times New Roman" pitchFamily="18" charset="0"/>
              </a:rPr>
              <a:t>Non-Probability Sampling</a:t>
            </a:r>
            <a:r>
              <a:rPr lang="en-IN" dirty="0">
                <a:latin typeface="Times New Roman" pitchFamily="18" charset="0"/>
                <a:cs typeface="Times New Roman" pitchFamily="18" charset="0"/>
              </a:rPr>
              <a:t> (e.g., Convenience, Judgment, Quota)</a:t>
            </a:r>
          </a:p>
          <a:p>
            <a:r>
              <a:rPr lang="en-IN" b="1" dirty="0">
                <a:latin typeface="Times New Roman" pitchFamily="18" charset="0"/>
                <a:cs typeface="Times New Roman" pitchFamily="18" charset="0"/>
              </a:rPr>
              <a:t>Sampling Technique Selection:</a:t>
            </a:r>
            <a:r>
              <a:rPr lang="en-IN" dirty="0">
                <a:latin typeface="Times New Roman" pitchFamily="18" charset="0"/>
                <a:cs typeface="Times New Roman" pitchFamily="18" charset="0"/>
              </a:rPr>
              <a:t/>
            </a:r>
            <a:br>
              <a:rPr lang="en-IN" dirty="0">
                <a:latin typeface="Times New Roman" pitchFamily="18" charset="0"/>
                <a:cs typeface="Times New Roman" pitchFamily="18" charset="0"/>
              </a:rPr>
            </a:br>
            <a:r>
              <a:rPr lang="en-IN" dirty="0">
                <a:latin typeface="Times New Roman" pitchFamily="18" charset="0"/>
                <a:cs typeface="Times New Roman" pitchFamily="18" charset="0"/>
              </a:rPr>
              <a:t>Based on research objectives, time, budget, and required accuracy.</a:t>
            </a:r>
          </a:p>
        </p:txBody>
      </p:sp>
    </p:spTree>
    <p:extLst>
      <p:ext uri="{BB962C8B-B14F-4D97-AF65-F5344CB8AC3E}">
        <p14:creationId xmlns:p14="http://schemas.microsoft.com/office/powerpoint/2010/main" val="22551179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C380268-1494-2660-4948-863C5C72646E}"/>
              </a:ext>
            </a:extLst>
          </p:cNvPr>
          <p:cNvSpPr>
            <a:spLocks noGrp="1"/>
          </p:cNvSpPr>
          <p:nvPr>
            <p:ph type="title"/>
          </p:nvPr>
        </p:nvSpPr>
        <p:spPr>
          <a:xfrm>
            <a:off x="457695" y="1637873"/>
            <a:ext cx="10654936" cy="400994"/>
          </a:xfrm>
        </p:spPr>
        <p:txBody>
          <a:bodyPr>
            <a:noAutofit/>
          </a:bodyPr>
          <a:lstStyle/>
          <a:p>
            <a:r>
              <a:rPr lang="en-IN" sz="2000" b="1" dirty="0">
                <a:solidFill>
                  <a:schemeClr val="tx1"/>
                </a:solidFill>
                <a:latin typeface="Times New Roman" pitchFamily="18" charset="0"/>
                <a:cs typeface="Times New Roman" pitchFamily="18" charset="0"/>
              </a:rPr>
              <a:t>6. Data collection </a:t>
            </a:r>
            <a:br>
              <a:rPr lang="en-IN" sz="2000" b="1" dirty="0">
                <a:solidFill>
                  <a:schemeClr val="tx1"/>
                </a:solidFill>
                <a:latin typeface="Times New Roman" pitchFamily="18" charset="0"/>
                <a:cs typeface="Times New Roman" pitchFamily="18" charset="0"/>
              </a:rPr>
            </a:br>
            <a:endParaRPr lang="en-US" sz="2000" dirty="0">
              <a:solidFill>
                <a:schemeClr val="tx1"/>
              </a:solidFill>
              <a:latin typeface="Times New Roman" pitchFamily="18" charset="0"/>
              <a:cs typeface="Times New Roman" pitchFamily="18" charset="0"/>
            </a:endParaRPr>
          </a:p>
        </p:txBody>
      </p:sp>
      <p:sp>
        <p:nvSpPr>
          <p:cNvPr id="4" name="Content Placeholder 3">
            <a:extLst>
              <a:ext uri="{FF2B5EF4-FFF2-40B4-BE49-F238E27FC236}">
                <a16:creationId xmlns="" xmlns:a16="http://schemas.microsoft.com/office/drawing/2014/main" id="{0A552E9A-D084-7FDA-32AA-D4368360A100}"/>
              </a:ext>
            </a:extLst>
          </p:cNvPr>
          <p:cNvSpPr>
            <a:spLocks noGrp="1"/>
          </p:cNvSpPr>
          <p:nvPr>
            <p:ph sz="half" idx="2"/>
          </p:nvPr>
        </p:nvSpPr>
        <p:spPr>
          <a:xfrm>
            <a:off x="271664" y="2026509"/>
            <a:ext cx="5548369" cy="4571262"/>
          </a:xfrm>
        </p:spPr>
        <p:txBody>
          <a:bodyPr>
            <a:normAutofit/>
          </a:bodyPr>
          <a:lstStyle/>
          <a:p>
            <a:pPr algn="just" fontAlgn="base">
              <a:lnSpc>
                <a:spcPct val="100000"/>
              </a:lnSpc>
              <a:buFont typeface="Arial" pitchFamily="34" charset="0"/>
              <a:buChar char="•"/>
            </a:pPr>
            <a:r>
              <a:rPr lang="en-IN" dirty="0">
                <a:solidFill>
                  <a:schemeClr val="tx1"/>
                </a:solidFill>
                <a:latin typeface="Times New Roman" pitchFamily="18" charset="0"/>
                <a:cs typeface="Times New Roman" pitchFamily="18" charset="0"/>
              </a:rPr>
              <a:t> Data collection is the process of gathering information from various sources to answer the research questions and test the hypotheses. </a:t>
            </a:r>
          </a:p>
          <a:p>
            <a:pPr algn="just" fontAlgn="base">
              <a:lnSpc>
                <a:spcPct val="100000"/>
              </a:lnSpc>
              <a:buFont typeface="Arial" pitchFamily="34" charset="0"/>
              <a:buChar char="•"/>
            </a:pPr>
            <a:r>
              <a:rPr lang="en-IN" dirty="0">
                <a:solidFill>
                  <a:schemeClr val="tx1"/>
                </a:solidFill>
                <a:latin typeface="Times New Roman" pitchFamily="18" charset="0"/>
                <a:cs typeface="Times New Roman" pitchFamily="18" charset="0"/>
              </a:rPr>
              <a:t> The choice of data collection methods depends on the research design, the nature of the data required, and the resources available.</a:t>
            </a:r>
          </a:p>
          <a:p>
            <a:pPr algn="just" fontAlgn="base">
              <a:lnSpc>
                <a:spcPct val="100000"/>
              </a:lnSpc>
            </a:pPr>
            <a:r>
              <a:rPr lang="en-IN" dirty="0">
                <a:solidFill>
                  <a:schemeClr val="tx1"/>
                </a:solidFill>
                <a:latin typeface="Times New Roman" pitchFamily="18" charset="0"/>
                <a:cs typeface="Times New Roman" pitchFamily="18" charset="0"/>
              </a:rPr>
              <a:t>- </a:t>
            </a:r>
            <a:r>
              <a:rPr lang="en-IN" b="1" dirty="0">
                <a:solidFill>
                  <a:schemeClr val="tx1"/>
                </a:solidFill>
                <a:latin typeface="Times New Roman" pitchFamily="18" charset="0"/>
                <a:cs typeface="Times New Roman" pitchFamily="18" charset="0"/>
              </a:rPr>
              <a:t>Primary Data: </a:t>
            </a:r>
            <a:r>
              <a:rPr lang="en-IN" dirty="0">
                <a:solidFill>
                  <a:schemeClr val="tx1"/>
                </a:solidFill>
                <a:latin typeface="Times New Roman" pitchFamily="18" charset="0"/>
                <a:cs typeface="Times New Roman" pitchFamily="18" charset="0"/>
              </a:rPr>
              <a:t>This is data collected directly from the source through methods such as surveys, interviews, observations, and experiments. Primary data is often collected when existing data is insufficient or unavailable.</a:t>
            </a:r>
          </a:p>
          <a:p>
            <a:pPr algn="just" fontAlgn="base">
              <a:lnSpc>
                <a:spcPct val="100000"/>
              </a:lnSpc>
            </a:pPr>
            <a:r>
              <a:rPr lang="en-IN" dirty="0">
                <a:solidFill>
                  <a:schemeClr val="tx1"/>
                </a:solidFill>
                <a:latin typeface="Times New Roman" pitchFamily="18" charset="0"/>
                <a:cs typeface="Times New Roman" pitchFamily="18" charset="0"/>
              </a:rPr>
              <a:t>- </a:t>
            </a:r>
            <a:r>
              <a:rPr lang="en-IN" b="1" dirty="0">
                <a:solidFill>
                  <a:schemeClr val="tx1"/>
                </a:solidFill>
                <a:latin typeface="Times New Roman" pitchFamily="18" charset="0"/>
                <a:cs typeface="Times New Roman" pitchFamily="18" charset="0"/>
              </a:rPr>
              <a:t>Secondary Data: </a:t>
            </a:r>
            <a:r>
              <a:rPr lang="en-IN" dirty="0">
                <a:solidFill>
                  <a:schemeClr val="tx1"/>
                </a:solidFill>
                <a:latin typeface="Times New Roman" pitchFamily="18" charset="0"/>
                <a:cs typeface="Times New Roman" pitchFamily="18" charset="0"/>
              </a:rPr>
              <a:t>This is data that has already been collected by other researchers or organizations. Secondary data sources include government reports, industry publications, academic journals, and databases.</a:t>
            </a:r>
          </a:p>
          <a:p>
            <a:pPr algn="just">
              <a:lnSpc>
                <a:spcPct val="100000"/>
              </a:lnSpc>
            </a:pPr>
            <a:endParaRPr lang="en-US" dirty="0">
              <a:solidFill>
                <a:schemeClr val="tx1"/>
              </a:solidFill>
              <a:latin typeface="Times New Roman" pitchFamily="18" charset="0"/>
              <a:cs typeface="Times New Roman" pitchFamily="18" charset="0"/>
            </a:endParaRPr>
          </a:p>
          <a:p>
            <a:pPr algn="just">
              <a:lnSpc>
                <a:spcPct val="100000"/>
              </a:lnSpc>
            </a:pPr>
            <a:endParaRPr lang="en-US" dirty="0">
              <a:solidFill>
                <a:schemeClr val="tx1"/>
              </a:solidFill>
              <a:latin typeface="Times New Roman" pitchFamily="18" charset="0"/>
              <a:cs typeface="Times New Roman" pitchFamily="18" charset="0"/>
            </a:endParaRPr>
          </a:p>
        </p:txBody>
      </p:sp>
      <p:sp>
        <p:nvSpPr>
          <p:cNvPr id="27" name="Slide Number Placeholder 26">
            <a:extLst>
              <a:ext uri="{FF2B5EF4-FFF2-40B4-BE49-F238E27FC236}">
                <a16:creationId xmlns="" xmlns:a16="http://schemas.microsoft.com/office/drawing/2014/main" id="{39C3EA6F-C7F7-8CA4-C495-1C9EEFF33DFD}"/>
              </a:ext>
            </a:extLst>
          </p:cNvPr>
          <p:cNvSpPr>
            <a:spLocks noGrp="1"/>
          </p:cNvSpPr>
          <p:nvPr>
            <p:ph type="sldNum" sz="quarter" idx="14"/>
          </p:nvPr>
        </p:nvSpPr>
        <p:spPr>
          <a:xfrm>
            <a:off x="11515509" y="74141"/>
            <a:ext cx="685800" cy="685800"/>
          </a:xfrm>
        </p:spPr>
        <p:txBody>
          <a:bodyPr/>
          <a:lstStyle/>
          <a:p>
            <a:fld id="{3A4F6043-7A67-491B-98BC-F933DED7226D}" type="slidenum">
              <a:rPr lang="en-US" smtClean="0"/>
              <a:pPr/>
              <a:t>32</a:t>
            </a:fld>
            <a:endParaRPr lang="en-US" dirty="0"/>
          </a:p>
        </p:txBody>
      </p:sp>
      <p:pic>
        <p:nvPicPr>
          <p:cNvPr id="3074" name="Picture 2" descr="C:\Users\admin\Downloads\3270865.png"/>
          <p:cNvPicPr>
            <a:picLocks noChangeAspect="1" noChangeArrowheads="1"/>
          </p:cNvPicPr>
          <p:nvPr/>
        </p:nvPicPr>
        <p:blipFill>
          <a:blip r:embed="rId3"/>
          <a:srcRect/>
          <a:stretch>
            <a:fillRect/>
          </a:stretch>
        </p:blipFill>
        <p:spPr bwMode="auto">
          <a:xfrm>
            <a:off x="6530269" y="2169258"/>
            <a:ext cx="4464000" cy="4355825"/>
          </a:xfrm>
          <a:prstGeom prst="rect">
            <a:avLst/>
          </a:prstGeom>
          <a:noFill/>
        </p:spPr>
      </p:pic>
    </p:spTree>
    <p:extLst>
      <p:ext uri="{BB962C8B-B14F-4D97-AF65-F5344CB8AC3E}">
        <p14:creationId xmlns:p14="http://schemas.microsoft.com/office/powerpoint/2010/main" val="1603235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981" y="1559859"/>
            <a:ext cx="10654936" cy="467388"/>
          </a:xfrm>
        </p:spPr>
        <p:txBody>
          <a:bodyPr>
            <a:noAutofit/>
          </a:bodyPr>
          <a:lstStyle/>
          <a:p>
            <a:r>
              <a:rPr lang="en-IN" sz="2400" b="1" dirty="0">
                <a:solidFill>
                  <a:schemeClr val="tx1"/>
                </a:solidFill>
                <a:latin typeface="Times New Roman" pitchFamily="18" charset="0"/>
                <a:cs typeface="Times New Roman" pitchFamily="18" charset="0"/>
              </a:rPr>
              <a:t/>
            </a:r>
            <a:br>
              <a:rPr lang="en-IN" sz="2400" b="1" dirty="0">
                <a:solidFill>
                  <a:schemeClr val="tx1"/>
                </a:solidFill>
                <a:latin typeface="Times New Roman" pitchFamily="18" charset="0"/>
                <a:cs typeface="Times New Roman" pitchFamily="18" charset="0"/>
              </a:rPr>
            </a:br>
            <a:r>
              <a:rPr lang="en-IN" sz="2400" b="1" dirty="0">
                <a:solidFill>
                  <a:schemeClr val="tx1"/>
                </a:solidFill>
                <a:latin typeface="Times New Roman" pitchFamily="18" charset="0"/>
                <a:cs typeface="Times New Roman" pitchFamily="18" charset="0"/>
              </a:rPr>
              <a:t>7. Data Analysis</a:t>
            </a:r>
            <a:br>
              <a:rPr lang="en-IN" sz="2400" b="1" dirty="0">
                <a:solidFill>
                  <a:schemeClr val="tx1"/>
                </a:solidFill>
                <a:latin typeface="Times New Roman" pitchFamily="18" charset="0"/>
                <a:cs typeface="Times New Roman" pitchFamily="18" charset="0"/>
              </a:rPr>
            </a:br>
            <a:endParaRPr lang="en-IN" sz="2400" b="1" dirty="0">
              <a:solidFill>
                <a:schemeClr val="tx1"/>
              </a:solidFill>
              <a:latin typeface="Times New Roman" pitchFamily="18" charset="0"/>
              <a:cs typeface="Times New Roman" pitchFamily="18" charset="0"/>
            </a:endParaRPr>
          </a:p>
        </p:txBody>
      </p:sp>
      <p:sp>
        <p:nvSpPr>
          <p:cNvPr id="4" name="Content Placeholder 3"/>
          <p:cNvSpPr>
            <a:spLocks noGrp="1"/>
          </p:cNvSpPr>
          <p:nvPr>
            <p:ph sz="half" idx="2"/>
          </p:nvPr>
        </p:nvSpPr>
        <p:spPr>
          <a:xfrm>
            <a:off x="450375" y="2026508"/>
            <a:ext cx="11163869" cy="4387940"/>
          </a:xfrm>
        </p:spPr>
        <p:txBody>
          <a:bodyPr>
            <a:noAutofit/>
          </a:bodyPr>
          <a:lstStyle/>
          <a:p>
            <a:pPr algn="just" fontAlgn="base">
              <a:lnSpc>
                <a:spcPct val="150000"/>
              </a:lnSpc>
              <a:buFont typeface="Arial" pitchFamily="34" charset="0"/>
              <a:buChar char="•"/>
            </a:pPr>
            <a:r>
              <a:rPr lang="en-IN" sz="2000" dirty="0">
                <a:solidFill>
                  <a:schemeClr val="tx1"/>
                </a:solidFill>
                <a:latin typeface="Times New Roman" pitchFamily="18" charset="0"/>
                <a:cs typeface="Times New Roman" pitchFamily="18" charset="0"/>
              </a:rPr>
              <a:t> Once the data has been collected, the next step is data analysis. Data analysis involves processing and interpreting the data to answer the research questions and test the hypotheses. </a:t>
            </a:r>
          </a:p>
          <a:p>
            <a:pPr algn="just" fontAlgn="base">
              <a:lnSpc>
                <a:spcPct val="150000"/>
              </a:lnSpc>
              <a:buFont typeface="Arial" pitchFamily="34" charset="0"/>
              <a:buChar char="•"/>
            </a:pPr>
            <a:r>
              <a:rPr lang="en-IN" sz="2000" dirty="0">
                <a:solidFill>
                  <a:schemeClr val="tx1"/>
                </a:solidFill>
                <a:latin typeface="Times New Roman" pitchFamily="18" charset="0"/>
                <a:cs typeface="Times New Roman" pitchFamily="18" charset="0"/>
              </a:rPr>
              <a:t>The methods used for data analysis depend on the type of data collected and the research design.</a:t>
            </a:r>
          </a:p>
          <a:p>
            <a:pPr algn="just" fontAlgn="base">
              <a:lnSpc>
                <a:spcPct val="150000"/>
              </a:lnSpc>
            </a:pPr>
            <a:r>
              <a:rPr lang="en-IN" sz="2000" dirty="0">
                <a:solidFill>
                  <a:schemeClr val="tx1"/>
                </a:solidFill>
                <a:latin typeface="Times New Roman" pitchFamily="18" charset="0"/>
                <a:cs typeface="Times New Roman" pitchFamily="18" charset="0"/>
              </a:rPr>
              <a:t>- </a:t>
            </a:r>
            <a:r>
              <a:rPr lang="en-IN" sz="2000" b="1" dirty="0">
                <a:solidFill>
                  <a:schemeClr val="tx1"/>
                </a:solidFill>
                <a:latin typeface="Times New Roman" pitchFamily="18" charset="0"/>
                <a:cs typeface="Times New Roman" pitchFamily="18" charset="0"/>
              </a:rPr>
              <a:t>Quantitative Analysis: </a:t>
            </a:r>
            <a:r>
              <a:rPr lang="en-IN" sz="2000" dirty="0">
                <a:solidFill>
                  <a:schemeClr val="tx1"/>
                </a:solidFill>
                <a:latin typeface="Times New Roman" pitchFamily="18" charset="0"/>
                <a:cs typeface="Times New Roman" pitchFamily="18" charset="0"/>
              </a:rPr>
              <a:t>This involves the use of statistical techniques to analyze numerical data. Common methods include descriptive statistics, inferential statistics, regression analysis, and hypothesis testing.</a:t>
            </a:r>
          </a:p>
          <a:p>
            <a:pPr algn="just" fontAlgn="base">
              <a:lnSpc>
                <a:spcPct val="150000"/>
              </a:lnSpc>
              <a:buFontTx/>
              <a:buChar char="-"/>
            </a:pPr>
            <a:r>
              <a:rPr lang="en-IN" sz="2000" b="1" dirty="0">
                <a:solidFill>
                  <a:schemeClr val="tx1"/>
                </a:solidFill>
                <a:latin typeface="Times New Roman" pitchFamily="18" charset="0"/>
                <a:cs typeface="Times New Roman" pitchFamily="18" charset="0"/>
              </a:rPr>
              <a:t>Qualitative Analysis: </a:t>
            </a:r>
            <a:r>
              <a:rPr lang="en-IN" sz="2000" dirty="0">
                <a:solidFill>
                  <a:schemeClr val="tx1"/>
                </a:solidFill>
                <a:latin typeface="Times New Roman" pitchFamily="18" charset="0"/>
                <a:cs typeface="Times New Roman" pitchFamily="18" charset="0"/>
              </a:rPr>
              <a:t>This involves the use of non-numerical methods to analyze textual or visual data. </a:t>
            </a:r>
          </a:p>
          <a:p>
            <a:pPr algn="just">
              <a:lnSpc>
                <a:spcPct val="150000"/>
              </a:lnSpc>
            </a:pPr>
            <a:r>
              <a:rPr lang="en-IN" sz="2000" dirty="0">
                <a:solidFill>
                  <a:schemeClr val="tx1"/>
                </a:solidFill>
                <a:latin typeface="Times New Roman" pitchFamily="18" charset="0"/>
                <a:cs typeface="Times New Roman" pitchFamily="18" charset="0"/>
              </a:rPr>
              <a:t/>
            </a:r>
            <a:br>
              <a:rPr lang="en-IN" sz="2000" dirty="0">
                <a:solidFill>
                  <a:schemeClr val="tx1"/>
                </a:solidFill>
                <a:latin typeface="Times New Roman" pitchFamily="18" charset="0"/>
                <a:cs typeface="Times New Roman" pitchFamily="18" charset="0"/>
              </a:rPr>
            </a:br>
            <a:endParaRPr lang="en-IN" sz="2000" dirty="0">
              <a:solidFill>
                <a:schemeClr val="tx1"/>
              </a:solidFill>
              <a:latin typeface="Times New Roman" pitchFamily="18" charset="0"/>
              <a:cs typeface="Times New Roman" pitchFamily="18" charset="0"/>
            </a:endParaRPr>
          </a:p>
        </p:txBody>
      </p:sp>
      <p:sp>
        <p:nvSpPr>
          <p:cNvPr id="5" name="Slide Number Placeholder 4"/>
          <p:cNvSpPr>
            <a:spLocks noGrp="1"/>
          </p:cNvSpPr>
          <p:nvPr>
            <p:ph type="sldNum" sz="quarter" idx="14"/>
          </p:nvPr>
        </p:nvSpPr>
        <p:spPr/>
        <p:txBody>
          <a:bodyPr/>
          <a:lstStyle/>
          <a:p>
            <a:fld id="{3A4F6043-7A67-491B-98BC-F933DED7226D}" type="slidenum">
              <a:rPr lang="en-US" smtClean="0"/>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689" y="1749083"/>
            <a:ext cx="10654936" cy="617514"/>
          </a:xfrm>
        </p:spPr>
        <p:txBody>
          <a:bodyPr>
            <a:normAutofit/>
          </a:bodyPr>
          <a:lstStyle/>
          <a:p>
            <a:r>
              <a:rPr lang="en-IN" sz="2800" b="1" dirty="0">
                <a:latin typeface="Times New Roman" pitchFamily="18" charset="0"/>
                <a:cs typeface="Times New Roman" pitchFamily="18" charset="0"/>
              </a:rPr>
              <a:t>8. Interpretation and Presentation of Findings</a:t>
            </a:r>
          </a:p>
        </p:txBody>
      </p:sp>
      <p:sp>
        <p:nvSpPr>
          <p:cNvPr id="4" name="Content Placeholder 3"/>
          <p:cNvSpPr>
            <a:spLocks noGrp="1"/>
          </p:cNvSpPr>
          <p:nvPr>
            <p:ph sz="half" idx="2"/>
          </p:nvPr>
        </p:nvSpPr>
        <p:spPr>
          <a:xfrm>
            <a:off x="586854" y="2471351"/>
            <a:ext cx="10863618" cy="4120517"/>
          </a:xfrm>
        </p:spPr>
        <p:txBody>
          <a:bodyPr>
            <a:normAutofit/>
          </a:bodyPr>
          <a:lstStyle/>
          <a:p>
            <a:pPr algn="just" fontAlgn="base">
              <a:lnSpc>
                <a:spcPct val="100000"/>
              </a:lnSpc>
              <a:buFont typeface="Arial" pitchFamily="34" charset="0"/>
              <a:buChar char="•"/>
            </a:pPr>
            <a:r>
              <a:rPr lang="en-IN" sz="2000" dirty="0">
                <a:solidFill>
                  <a:schemeClr val="tx1"/>
                </a:solidFill>
                <a:latin typeface="Times New Roman" pitchFamily="18" charset="0"/>
                <a:cs typeface="Times New Roman" pitchFamily="18" charset="0"/>
              </a:rPr>
              <a:t> After analyzing the data, the next step is to interpret the findings and present them in a clear and coherent manner. </a:t>
            </a:r>
          </a:p>
          <a:p>
            <a:pPr algn="just" fontAlgn="base">
              <a:lnSpc>
                <a:spcPct val="100000"/>
              </a:lnSpc>
              <a:buFont typeface="Arial" pitchFamily="34" charset="0"/>
              <a:buChar char="•"/>
            </a:pPr>
            <a:r>
              <a:rPr lang="en-IN" sz="2000" dirty="0">
                <a:solidFill>
                  <a:schemeClr val="tx1"/>
                </a:solidFill>
                <a:latin typeface="Times New Roman" pitchFamily="18" charset="0"/>
                <a:cs typeface="Times New Roman" pitchFamily="18" charset="0"/>
              </a:rPr>
              <a:t> This involves summarizing the results, discussing their implications, and relating them to the research questions, objectives, and hypotheses.</a:t>
            </a:r>
          </a:p>
          <a:p>
            <a:pPr algn="just" fontAlgn="base">
              <a:lnSpc>
                <a:spcPct val="100000"/>
              </a:lnSpc>
            </a:pPr>
            <a:r>
              <a:rPr lang="en-IN" sz="2000" dirty="0">
                <a:solidFill>
                  <a:schemeClr val="tx1"/>
                </a:solidFill>
                <a:latin typeface="Times New Roman" pitchFamily="18" charset="0"/>
                <a:cs typeface="Times New Roman" pitchFamily="18" charset="0"/>
              </a:rPr>
              <a:t>- Interpretation: This involves explaining the meaning of the findings and their significance in the context of the research problem. </a:t>
            </a:r>
          </a:p>
          <a:p>
            <a:pPr algn="just" fontAlgn="base">
              <a:lnSpc>
                <a:spcPct val="100000"/>
              </a:lnSpc>
              <a:buFontTx/>
              <a:buChar char="-"/>
            </a:pPr>
            <a:r>
              <a:rPr lang="en-IN" sz="2000" dirty="0">
                <a:solidFill>
                  <a:schemeClr val="tx1"/>
                </a:solidFill>
                <a:latin typeface="Times New Roman" pitchFamily="18" charset="0"/>
                <a:cs typeface="Times New Roman" pitchFamily="18" charset="0"/>
              </a:rPr>
              <a:t>Presentation: The findings should be presented in a structured format, typically in the form of a research report, thesis, or journal article. </a:t>
            </a:r>
          </a:p>
          <a:p>
            <a:pPr algn="just" fontAlgn="base">
              <a:lnSpc>
                <a:spcPct val="100000"/>
              </a:lnSpc>
              <a:buFontTx/>
              <a:buChar char="-"/>
            </a:pPr>
            <a:r>
              <a:rPr lang="en-IN" sz="2000" dirty="0">
                <a:solidFill>
                  <a:schemeClr val="tx1"/>
                </a:solidFill>
                <a:latin typeface="Times New Roman" pitchFamily="18" charset="0"/>
                <a:cs typeface="Times New Roman" pitchFamily="18" charset="0"/>
              </a:rPr>
              <a:t>The presentation should include an introduction, literature review, methodology, results, discussion, and conclusion.</a:t>
            </a:r>
          </a:p>
          <a:p>
            <a:pPr algn="just">
              <a:lnSpc>
                <a:spcPct val="100000"/>
              </a:lnSpc>
            </a:pPr>
            <a:endParaRPr lang="en-IN" sz="2000" dirty="0">
              <a:solidFill>
                <a:schemeClr val="tx1"/>
              </a:solidFill>
              <a:latin typeface="Times New Roman" pitchFamily="18" charset="0"/>
              <a:cs typeface="Times New Roman" pitchFamily="18" charset="0"/>
            </a:endParaRPr>
          </a:p>
        </p:txBody>
      </p:sp>
      <p:sp>
        <p:nvSpPr>
          <p:cNvPr id="5" name="Slide Number Placeholder 4"/>
          <p:cNvSpPr>
            <a:spLocks noGrp="1"/>
          </p:cNvSpPr>
          <p:nvPr>
            <p:ph type="sldNum" sz="quarter" idx="14"/>
          </p:nvPr>
        </p:nvSpPr>
        <p:spPr/>
        <p:txBody>
          <a:bodyPr/>
          <a:lstStyle/>
          <a:p>
            <a:fld id="{3A4F6043-7A67-491B-98BC-F933DED7226D}" type="slidenum">
              <a:rPr lang="en-US" smtClean="0"/>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1900" y="1668162"/>
            <a:ext cx="10654936" cy="401872"/>
          </a:xfrm>
        </p:spPr>
        <p:txBody>
          <a:bodyPr>
            <a:noAutofit/>
          </a:bodyPr>
          <a:lstStyle/>
          <a:p>
            <a:r>
              <a:rPr lang="en-IN" sz="2400" b="1" dirty="0">
                <a:solidFill>
                  <a:schemeClr val="tx1"/>
                </a:solidFill>
                <a:latin typeface="Times New Roman" pitchFamily="18" charset="0"/>
                <a:cs typeface="Times New Roman" pitchFamily="18" charset="0"/>
              </a:rPr>
              <a:t>9. Drawing Conclusions and Making Recommendations</a:t>
            </a:r>
            <a:br>
              <a:rPr lang="en-IN" sz="2400" b="1" dirty="0">
                <a:solidFill>
                  <a:schemeClr val="tx1"/>
                </a:solidFill>
                <a:latin typeface="Times New Roman" pitchFamily="18" charset="0"/>
                <a:cs typeface="Times New Roman" pitchFamily="18" charset="0"/>
              </a:rPr>
            </a:br>
            <a:endParaRPr lang="en-IN" sz="2400" b="1" dirty="0">
              <a:solidFill>
                <a:schemeClr val="tx1"/>
              </a:solidFill>
              <a:latin typeface="Times New Roman" pitchFamily="18" charset="0"/>
              <a:cs typeface="Times New Roman" pitchFamily="18" charset="0"/>
            </a:endParaRPr>
          </a:p>
        </p:txBody>
      </p:sp>
      <p:sp>
        <p:nvSpPr>
          <p:cNvPr id="4" name="Content Placeholder 3"/>
          <p:cNvSpPr>
            <a:spLocks noGrp="1"/>
          </p:cNvSpPr>
          <p:nvPr>
            <p:ph sz="half" idx="2"/>
          </p:nvPr>
        </p:nvSpPr>
        <p:spPr>
          <a:xfrm>
            <a:off x="477672" y="2162432"/>
            <a:ext cx="10959152" cy="4265664"/>
          </a:xfrm>
        </p:spPr>
        <p:txBody>
          <a:bodyPr>
            <a:noAutofit/>
          </a:bodyPr>
          <a:lstStyle/>
          <a:p>
            <a:pPr fontAlgn="base">
              <a:buFont typeface="Arial" pitchFamily="34" charset="0"/>
              <a:buChar char="•"/>
            </a:pPr>
            <a:r>
              <a:rPr lang="en-IN" sz="2000" dirty="0">
                <a:solidFill>
                  <a:schemeClr val="tx1"/>
                </a:solidFill>
                <a:latin typeface="Times New Roman" pitchFamily="18" charset="0"/>
                <a:cs typeface="Times New Roman" pitchFamily="18" charset="0"/>
              </a:rPr>
              <a:t> The final step in the research process is to draw conclusions based on the findings and make recommendations for future research or practice. </a:t>
            </a:r>
          </a:p>
          <a:p>
            <a:pPr fontAlgn="base">
              <a:buFont typeface="Arial" pitchFamily="34" charset="0"/>
              <a:buChar char="•"/>
            </a:pPr>
            <a:r>
              <a:rPr lang="en-IN" sz="2000" dirty="0">
                <a:solidFill>
                  <a:schemeClr val="tx1"/>
                </a:solidFill>
                <a:latin typeface="Times New Roman" pitchFamily="18" charset="0"/>
                <a:cs typeface="Times New Roman" pitchFamily="18" charset="0"/>
              </a:rPr>
              <a:t> This step involves summarizing the key insights gained from the study and suggesting ways to apply them in real-world contexts.</a:t>
            </a:r>
          </a:p>
          <a:p>
            <a:pPr fontAlgn="base">
              <a:buFontTx/>
              <a:buChar char="-"/>
            </a:pPr>
            <a:r>
              <a:rPr lang="en-IN" sz="2000" b="1" dirty="0">
                <a:solidFill>
                  <a:schemeClr val="tx1"/>
                </a:solidFill>
                <a:latin typeface="Times New Roman" pitchFamily="18" charset="0"/>
                <a:cs typeface="Times New Roman" pitchFamily="18" charset="0"/>
              </a:rPr>
              <a:t>Conclusions: </a:t>
            </a:r>
            <a:r>
              <a:rPr lang="en-IN" sz="2000" dirty="0">
                <a:solidFill>
                  <a:schemeClr val="tx1"/>
                </a:solidFill>
                <a:latin typeface="Times New Roman" pitchFamily="18" charset="0"/>
                <a:cs typeface="Times New Roman" pitchFamily="18" charset="0"/>
              </a:rPr>
              <a:t>Conclusions should be directly related to the research questions, objectives, and hypotheses. </a:t>
            </a:r>
          </a:p>
          <a:p>
            <a:pPr fontAlgn="base">
              <a:buFontTx/>
              <a:buChar char="-"/>
            </a:pPr>
            <a:r>
              <a:rPr lang="en-IN" sz="2000" dirty="0">
                <a:solidFill>
                  <a:schemeClr val="tx1"/>
                </a:solidFill>
                <a:latin typeface="Times New Roman" pitchFamily="18" charset="0"/>
                <a:cs typeface="Times New Roman" pitchFamily="18" charset="0"/>
              </a:rPr>
              <a:t>They should provide a clear answer to the research problem and highlight the study's contributions to the field.</a:t>
            </a:r>
          </a:p>
          <a:p>
            <a:pPr fontAlgn="base">
              <a:buFontTx/>
              <a:buChar char="-"/>
            </a:pPr>
            <a:r>
              <a:rPr lang="en-IN" sz="2000" b="1" dirty="0">
                <a:solidFill>
                  <a:schemeClr val="tx1"/>
                </a:solidFill>
                <a:latin typeface="Times New Roman" pitchFamily="18" charset="0"/>
                <a:cs typeface="Times New Roman" pitchFamily="18" charset="0"/>
              </a:rPr>
              <a:t>Recommendations: </a:t>
            </a:r>
            <a:r>
              <a:rPr lang="en-IN" sz="2000" dirty="0">
                <a:solidFill>
                  <a:schemeClr val="tx1"/>
                </a:solidFill>
                <a:latin typeface="Times New Roman" pitchFamily="18" charset="0"/>
                <a:cs typeface="Times New Roman" pitchFamily="18" charset="0"/>
              </a:rPr>
              <a:t>Based on the conclusions, researchers can make recommendations for future research, policy-making, or practice. </a:t>
            </a:r>
          </a:p>
          <a:p>
            <a:pPr fontAlgn="base">
              <a:buFontTx/>
              <a:buChar char="-"/>
            </a:pPr>
            <a:r>
              <a:rPr lang="en-IN" sz="2000" dirty="0">
                <a:solidFill>
                  <a:schemeClr val="tx1"/>
                </a:solidFill>
                <a:latin typeface="Times New Roman" pitchFamily="18" charset="0"/>
                <a:cs typeface="Times New Roman" pitchFamily="18" charset="0"/>
              </a:rPr>
              <a:t>These recommendations should be practical, actionable, and relevant to the field of study.</a:t>
            </a:r>
          </a:p>
          <a:p>
            <a:r>
              <a:rPr lang="en-IN" sz="2000" dirty="0">
                <a:solidFill>
                  <a:schemeClr val="tx1"/>
                </a:solidFill>
                <a:latin typeface="Times New Roman" pitchFamily="18" charset="0"/>
                <a:cs typeface="Times New Roman" pitchFamily="18" charset="0"/>
              </a:rPr>
              <a:t/>
            </a:r>
            <a:br>
              <a:rPr lang="en-IN" sz="2000" dirty="0">
                <a:solidFill>
                  <a:schemeClr val="tx1"/>
                </a:solidFill>
                <a:latin typeface="Times New Roman" pitchFamily="18" charset="0"/>
                <a:cs typeface="Times New Roman" pitchFamily="18" charset="0"/>
              </a:rPr>
            </a:br>
            <a:endParaRPr lang="en-IN" sz="2000" dirty="0">
              <a:solidFill>
                <a:schemeClr val="tx1"/>
              </a:solidFill>
              <a:latin typeface="Times New Roman" pitchFamily="18" charset="0"/>
              <a:cs typeface="Times New Roman" pitchFamily="18" charset="0"/>
            </a:endParaRPr>
          </a:p>
        </p:txBody>
      </p:sp>
      <p:sp>
        <p:nvSpPr>
          <p:cNvPr id="5" name="Slide Number Placeholder 4"/>
          <p:cNvSpPr>
            <a:spLocks noGrp="1"/>
          </p:cNvSpPr>
          <p:nvPr>
            <p:ph type="sldNum" sz="quarter" idx="14"/>
          </p:nvPr>
        </p:nvSpPr>
        <p:spPr/>
        <p:txBody>
          <a:bodyPr/>
          <a:lstStyle/>
          <a:p>
            <a:fld id="{3A4F6043-7A67-491B-98BC-F933DED7226D}" type="slidenum">
              <a:rPr lang="en-US" smtClean="0"/>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332" y="1514303"/>
            <a:ext cx="10654936" cy="453741"/>
          </a:xfrm>
        </p:spPr>
        <p:txBody>
          <a:bodyPr>
            <a:noAutofit/>
          </a:bodyPr>
          <a:lstStyle/>
          <a:p>
            <a:r>
              <a:rPr lang="en-IN" sz="3200" dirty="0">
                <a:solidFill>
                  <a:schemeClr val="tx1"/>
                </a:solidFill>
                <a:latin typeface="Times New Roman" pitchFamily="18" charset="0"/>
                <a:cs typeface="Times New Roman" pitchFamily="18" charset="0"/>
              </a:rPr>
              <a:t>Developing the Research Proposals</a:t>
            </a:r>
          </a:p>
        </p:txBody>
      </p:sp>
      <p:sp>
        <p:nvSpPr>
          <p:cNvPr id="3" name="Content Placeholder 2"/>
          <p:cNvSpPr>
            <a:spLocks noGrp="1"/>
          </p:cNvSpPr>
          <p:nvPr>
            <p:ph sz="half" idx="2"/>
          </p:nvPr>
        </p:nvSpPr>
        <p:spPr>
          <a:xfrm>
            <a:off x="413655" y="2199503"/>
            <a:ext cx="11362333" cy="4365069"/>
          </a:xfrm>
        </p:spPr>
        <p:txBody>
          <a:bodyPr>
            <a:noAutofit/>
          </a:bodyPr>
          <a:lstStyle/>
          <a:p>
            <a:pPr algn="just" fontAlgn="base"/>
            <a:r>
              <a:rPr lang="en-IN" sz="2000" b="1" dirty="0">
                <a:solidFill>
                  <a:schemeClr val="accent5">
                    <a:lumMod val="75000"/>
                  </a:schemeClr>
                </a:solidFill>
                <a:latin typeface="Times New Roman" pitchFamily="18" charset="0"/>
                <a:cs typeface="Times New Roman" pitchFamily="18" charset="0"/>
              </a:rPr>
              <a:t>Research proposal is the blueprint of research study</a:t>
            </a:r>
            <a:r>
              <a:rPr lang="en-IN" sz="2000" dirty="0">
                <a:solidFill>
                  <a:schemeClr val="tx1"/>
                </a:solidFill>
                <a:latin typeface="Times New Roman" pitchFamily="18" charset="0"/>
                <a:cs typeface="Times New Roman" pitchFamily="18" charset="0"/>
              </a:rPr>
              <a:t>, which depicts the main aspects of the research in the form of a research design. </a:t>
            </a:r>
          </a:p>
          <a:p>
            <a:pPr algn="just" fontAlgn="base"/>
            <a:r>
              <a:rPr lang="en-IN" sz="2000" dirty="0">
                <a:solidFill>
                  <a:schemeClr val="tx1"/>
                </a:solidFill>
                <a:latin typeface="Times New Roman" pitchFamily="18" charset="0"/>
                <a:cs typeface="Times New Roman" pitchFamily="18" charset="0"/>
              </a:rPr>
              <a:t>A researcher deliberately prepares a research proposal so as to represent the aims and objectives of his research study to the authorities. </a:t>
            </a:r>
          </a:p>
          <a:p>
            <a:pPr algn="just" fontAlgn="base"/>
            <a:r>
              <a:rPr lang="en-IN" sz="2000" dirty="0">
                <a:solidFill>
                  <a:schemeClr val="tx1"/>
                </a:solidFill>
                <a:latin typeface="Times New Roman" pitchFamily="18" charset="0"/>
                <a:cs typeface="Times New Roman" pitchFamily="18" charset="0"/>
              </a:rPr>
              <a:t>Its main objective is to prove the committee that the researcher has performed a useful research study</a:t>
            </a:r>
          </a:p>
          <a:p>
            <a:pPr algn="just" fontAlgn="base"/>
            <a:r>
              <a:rPr lang="en-IN" sz="2000" b="1" dirty="0">
                <a:solidFill>
                  <a:schemeClr val="accent5">
                    <a:lumMod val="75000"/>
                  </a:schemeClr>
                </a:solidFill>
                <a:latin typeface="Times New Roman" pitchFamily="18" charset="0"/>
                <a:cs typeface="Times New Roman" pitchFamily="18" charset="0"/>
              </a:rPr>
              <a:t>Research proposal is a written description </a:t>
            </a:r>
            <a:r>
              <a:rPr lang="en-IN" sz="2000" dirty="0">
                <a:solidFill>
                  <a:schemeClr val="tx1"/>
                </a:solidFill>
                <a:latin typeface="Times New Roman" pitchFamily="18" charset="0"/>
                <a:cs typeface="Times New Roman" pitchFamily="18" charset="0"/>
              </a:rPr>
              <a:t>of the fundamental plan for any research project. </a:t>
            </a:r>
          </a:p>
          <a:p>
            <a:pPr algn="just" fontAlgn="base"/>
            <a:r>
              <a:rPr lang="en-IN" sz="2000" dirty="0">
                <a:solidFill>
                  <a:schemeClr val="tx1"/>
                </a:solidFill>
                <a:latin typeface="Times New Roman" pitchFamily="18" charset="0"/>
                <a:cs typeface="Times New Roman" pitchFamily="18" charset="0"/>
              </a:rPr>
              <a:t>It explains the reason that why specific issues have to be resolved and what suitable research design should be chosen in order to examine them. </a:t>
            </a:r>
          </a:p>
          <a:p>
            <a:pPr algn="just" fontAlgn="base"/>
            <a:r>
              <a:rPr lang="en-IN" sz="2000" dirty="0">
                <a:solidFill>
                  <a:schemeClr val="tx1"/>
                </a:solidFill>
                <a:latin typeface="Times New Roman" pitchFamily="18" charset="0"/>
                <a:cs typeface="Times New Roman" pitchFamily="18" charset="0"/>
              </a:rPr>
              <a:t>It </a:t>
            </a:r>
            <a:r>
              <a:rPr lang="en-IN" sz="2000" b="1" dirty="0">
                <a:solidFill>
                  <a:schemeClr val="accent5">
                    <a:lumMod val="75000"/>
                  </a:schemeClr>
                </a:solidFill>
                <a:latin typeface="Times New Roman" pitchFamily="18" charset="0"/>
                <a:cs typeface="Times New Roman" pitchFamily="18" charset="0"/>
              </a:rPr>
              <a:t>explains the why, what, where, when and at what cost</a:t>
            </a:r>
            <a:r>
              <a:rPr lang="en-IN" sz="2000" dirty="0">
                <a:solidFill>
                  <a:schemeClr val="accent5">
                    <a:lumMod val="75000"/>
                  </a:schemeClr>
                </a:solidFill>
                <a:latin typeface="Times New Roman" pitchFamily="18" charset="0"/>
                <a:cs typeface="Times New Roman" pitchFamily="18" charset="0"/>
              </a:rPr>
              <a:t> </a:t>
            </a:r>
            <a:r>
              <a:rPr lang="en-IN" sz="2000" dirty="0">
                <a:solidFill>
                  <a:schemeClr val="tx1"/>
                </a:solidFill>
                <a:latin typeface="Times New Roman" pitchFamily="18" charset="0"/>
                <a:cs typeface="Times New Roman" pitchFamily="18" charset="0"/>
              </a:rPr>
              <a:t>is the researcher going to undertake a research project. </a:t>
            </a:r>
          </a:p>
          <a:p>
            <a:pPr algn="just"/>
            <a:endParaRPr lang="en-IN" sz="2000" dirty="0">
              <a:solidFill>
                <a:schemeClr val="tx1"/>
              </a:solidFill>
              <a:latin typeface="Times New Roman" pitchFamily="18" charset="0"/>
              <a:cs typeface="Times New Roman" pitchFamily="18" charset="0"/>
            </a:endParaRPr>
          </a:p>
        </p:txBody>
      </p:sp>
      <p:sp>
        <p:nvSpPr>
          <p:cNvPr id="5" name="Slide Number Placeholder 4"/>
          <p:cNvSpPr>
            <a:spLocks noGrp="1"/>
          </p:cNvSpPr>
          <p:nvPr>
            <p:ph type="sldNum" sz="quarter" idx="14"/>
          </p:nvPr>
        </p:nvSpPr>
        <p:spPr/>
        <p:txBody>
          <a:bodyPr/>
          <a:lstStyle/>
          <a:p>
            <a:fld id="{3A4F6043-7A67-491B-98BC-F933DED7226D}" type="slidenum">
              <a:rPr lang="en-US" smtClean="0"/>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24" y="1440164"/>
            <a:ext cx="10654936" cy="371854"/>
          </a:xfrm>
        </p:spPr>
        <p:txBody>
          <a:bodyPr>
            <a:noAutofit/>
          </a:bodyPr>
          <a:lstStyle/>
          <a:p>
            <a:r>
              <a:rPr lang="en-IN" sz="2000" b="1" dirty="0">
                <a:solidFill>
                  <a:schemeClr val="tx1"/>
                </a:solidFill>
              </a:rPr>
              <a:t>Structure/Elements of a Research Proposal</a:t>
            </a:r>
          </a:p>
        </p:txBody>
      </p:sp>
      <p:sp>
        <p:nvSpPr>
          <p:cNvPr id="3" name="Content Placeholder 2"/>
          <p:cNvSpPr>
            <a:spLocks noGrp="1"/>
          </p:cNvSpPr>
          <p:nvPr>
            <p:ph sz="quarter" idx="4"/>
          </p:nvPr>
        </p:nvSpPr>
        <p:spPr>
          <a:xfrm>
            <a:off x="181294" y="1826217"/>
            <a:ext cx="6469040" cy="4895858"/>
          </a:xfrm>
        </p:spPr>
        <p:txBody>
          <a:bodyPr>
            <a:noAutofit/>
          </a:bodyPr>
          <a:lstStyle/>
          <a:p>
            <a:pPr algn="just" fontAlgn="base"/>
            <a:r>
              <a:rPr lang="en-IN" sz="1700" b="1" dirty="0">
                <a:solidFill>
                  <a:schemeClr val="tx1"/>
                </a:solidFill>
                <a:latin typeface="Times New Roman" pitchFamily="18" charset="0"/>
                <a:cs typeface="Times New Roman" pitchFamily="18" charset="0"/>
              </a:rPr>
              <a:t>1) Problem Statement: </a:t>
            </a:r>
            <a:r>
              <a:rPr lang="en-IN" sz="1700" dirty="0">
                <a:solidFill>
                  <a:schemeClr val="tx1"/>
                </a:solidFill>
                <a:latin typeface="Times New Roman" pitchFamily="18" charset="0"/>
                <a:cs typeface="Times New Roman" pitchFamily="18" charset="0"/>
              </a:rPr>
              <a:t>Problem statement is the first step towards preparing a research proposal. which describes the considered problem or issue. </a:t>
            </a:r>
          </a:p>
          <a:p>
            <a:pPr algn="just" fontAlgn="base"/>
            <a:r>
              <a:rPr lang="en-IN" sz="1700" dirty="0">
                <a:solidFill>
                  <a:schemeClr val="tx1"/>
                </a:solidFill>
                <a:latin typeface="Times New Roman" pitchFamily="18" charset="0"/>
                <a:cs typeface="Times New Roman" pitchFamily="18" charset="0"/>
              </a:rPr>
              <a:t>Under a research proposal, it is essential to provide the problem statement as it confirms the mutual agreement of the manager and the researcher upon the research problem.</a:t>
            </a:r>
          </a:p>
          <a:p>
            <a:pPr algn="just">
              <a:buNone/>
            </a:pPr>
            <a:r>
              <a:rPr lang="en-IN" sz="1700" b="1" dirty="0">
                <a:solidFill>
                  <a:schemeClr val="tx1"/>
                </a:solidFill>
                <a:latin typeface="Times New Roman" pitchFamily="18" charset="0"/>
                <a:cs typeface="Times New Roman" pitchFamily="18" charset="0"/>
              </a:rPr>
              <a:t>2) Literature Review: </a:t>
            </a:r>
            <a:r>
              <a:rPr lang="en-IN" sz="1700" dirty="0">
                <a:solidFill>
                  <a:schemeClr val="tx1"/>
                </a:solidFill>
                <a:latin typeface="Times New Roman" pitchFamily="18" charset="0"/>
                <a:cs typeface="Times New Roman" pitchFamily="18" charset="0"/>
              </a:rPr>
              <a:t>Literature review is an important element of research proposal and should focus upon recent research studies, organisational data, computerised databanks, etc </a:t>
            </a:r>
          </a:p>
          <a:p>
            <a:pPr algn="just" fontAlgn="ctr"/>
            <a:r>
              <a:rPr lang="en-IN" sz="1700" dirty="0">
                <a:solidFill>
                  <a:schemeClr val="tx1"/>
                </a:solidFill>
                <a:latin typeface="Times New Roman" pitchFamily="18" charset="0"/>
                <a:cs typeface="Times New Roman" pitchFamily="18" charset="0"/>
              </a:rPr>
              <a:t> </a:t>
            </a:r>
            <a:r>
              <a:rPr lang="en-IN" sz="1700" b="1" dirty="0">
                <a:solidFill>
                  <a:schemeClr val="tx1"/>
                </a:solidFill>
                <a:latin typeface="Times New Roman" pitchFamily="18" charset="0"/>
                <a:cs typeface="Times New Roman" pitchFamily="18" charset="0"/>
              </a:rPr>
              <a:t>Review existing research:</a:t>
            </a:r>
            <a:r>
              <a:rPr lang="en-IN" sz="1700" dirty="0">
                <a:solidFill>
                  <a:schemeClr val="tx1"/>
                </a:solidFill>
                <a:latin typeface="Times New Roman" pitchFamily="18" charset="0"/>
                <a:cs typeface="Times New Roman" pitchFamily="18" charset="0"/>
              </a:rPr>
              <a:t> Demonstrate familiarity with the current state of knowledge on your topic. </a:t>
            </a:r>
          </a:p>
          <a:p>
            <a:pPr algn="just" fontAlgn="ctr"/>
            <a:r>
              <a:rPr lang="en-IN" sz="1700" b="1" dirty="0">
                <a:solidFill>
                  <a:schemeClr val="tx1"/>
                </a:solidFill>
                <a:latin typeface="Times New Roman" pitchFamily="18" charset="0"/>
                <a:cs typeface="Times New Roman" pitchFamily="18" charset="0"/>
              </a:rPr>
              <a:t>Identify relevant theories:</a:t>
            </a:r>
            <a:r>
              <a:rPr lang="en-IN" sz="1700" dirty="0">
                <a:solidFill>
                  <a:schemeClr val="tx1"/>
                </a:solidFill>
                <a:latin typeface="Times New Roman" pitchFamily="18" charset="0"/>
                <a:cs typeface="Times New Roman" pitchFamily="18" charset="0"/>
              </a:rPr>
              <a:t> Discuss how your research relates to established theories and previous studies. </a:t>
            </a:r>
          </a:p>
          <a:p>
            <a:pPr algn="just"/>
            <a:r>
              <a:rPr lang="en-IN" sz="1700" b="1" dirty="0">
                <a:solidFill>
                  <a:schemeClr val="tx1"/>
                </a:solidFill>
                <a:latin typeface="Times New Roman" pitchFamily="18" charset="0"/>
                <a:cs typeface="Times New Roman" pitchFamily="18" charset="0"/>
              </a:rPr>
              <a:t>Highlight gaps</a:t>
            </a:r>
            <a:r>
              <a:rPr lang="en-IN" sz="1700" dirty="0">
                <a:solidFill>
                  <a:schemeClr val="tx1"/>
                </a:solidFill>
                <a:latin typeface="Times New Roman" pitchFamily="18" charset="0"/>
                <a:cs typeface="Times New Roman" pitchFamily="18" charset="0"/>
              </a:rPr>
              <a:t>: Point out where further research is needed and how your study will address these gaps. </a:t>
            </a:r>
          </a:p>
          <a:p>
            <a:pPr algn="just">
              <a:buFont typeface="Arial" pitchFamily="34" charset="0"/>
              <a:buChar char="•"/>
            </a:pPr>
            <a:endParaRPr lang="en-IN" sz="1700" dirty="0">
              <a:solidFill>
                <a:schemeClr val="tx1"/>
              </a:solidFill>
              <a:latin typeface="Times New Roman" pitchFamily="18" charset="0"/>
              <a:cs typeface="Times New Roman" pitchFamily="18" charset="0"/>
            </a:endParaRPr>
          </a:p>
          <a:p>
            <a:pPr algn="just" fontAlgn="base"/>
            <a:endParaRPr lang="en-IN" sz="1700" dirty="0">
              <a:solidFill>
                <a:schemeClr val="tx1"/>
              </a:solidFill>
              <a:latin typeface="Times New Roman" pitchFamily="18" charset="0"/>
              <a:cs typeface="Times New Roman" pitchFamily="18" charset="0"/>
            </a:endParaRPr>
          </a:p>
          <a:p>
            <a:pPr algn="just"/>
            <a:r>
              <a:rPr lang="en-IN" sz="1700" dirty="0">
                <a:solidFill>
                  <a:schemeClr val="tx1"/>
                </a:solidFill>
                <a:latin typeface="Times New Roman" pitchFamily="18" charset="0"/>
                <a:cs typeface="Times New Roman" pitchFamily="18" charset="0"/>
              </a:rPr>
              <a:t/>
            </a:r>
            <a:br>
              <a:rPr lang="en-IN" sz="1700" dirty="0">
                <a:solidFill>
                  <a:schemeClr val="tx1"/>
                </a:solidFill>
                <a:latin typeface="Times New Roman" pitchFamily="18" charset="0"/>
                <a:cs typeface="Times New Roman" pitchFamily="18" charset="0"/>
              </a:rPr>
            </a:br>
            <a:endParaRPr lang="en-IN" sz="1700" dirty="0">
              <a:solidFill>
                <a:schemeClr val="tx1"/>
              </a:solidFill>
              <a:latin typeface="Times New Roman" pitchFamily="18" charset="0"/>
              <a:cs typeface="Times New Roman" pitchFamily="18" charset="0"/>
            </a:endParaRPr>
          </a:p>
        </p:txBody>
      </p:sp>
      <p:sp>
        <p:nvSpPr>
          <p:cNvPr id="4" name="Content Placeholder 3"/>
          <p:cNvSpPr>
            <a:spLocks noGrp="1"/>
          </p:cNvSpPr>
          <p:nvPr>
            <p:ph sz="half" idx="2"/>
          </p:nvPr>
        </p:nvSpPr>
        <p:spPr>
          <a:xfrm>
            <a:off x="6960358" y="1902941"/>
            <a:ext cx="4981433" cy="4675278"/>
          </a:xfrm>
        </p:spPr>
        <p:txBody>
          <a:bodyPr>
            <a:noAutofit/>
          </a:bodyPr>
          <a:lstStyle/>
          <a:p>
            <a:pPr algn="just" fontAlgn="base"/>
            <a:r>
              <a:rPr lang="en-IN" sz="1700" b="1" dirty="0">
                <a:solidFill>
                  <a:schemeClr val="tx1"/>
                </a:solidFill>
                <a:latin typeface="Times New Roman" pitchFamily="18" charset="0"/>
                <a:cs typeface="Times New Roman" pitchFamily="18" charset="0"/>
              </a:rPr>
              <a:t>3) Research Objective: </a:t>
            </a:r>
            <a:r>
              <a:rPr lang="en-IN" sz="1700" dirty="0">
                <a:solidFill>
                  <a:schemeClr val="tx1"/>
                </a:solidFill>
                <a:latin typeface="Times New Roman" pitchFamily="18" charset="0"/>
                <a:cs typeface="Times New Roman" pitchFamily="18" charset="0"/>
              </a:rPr>
              <a:t>Research objective is another important element of research proposal which states the main purpose of conducting the research study</a:t>
            </a:r>
          </a:p>
          <a:p>
            <a:pPr algn="just" fontAlgn="base">
              <a:buFont typeface="Arial" pitchFamily="34" charset="0"/>
              <a:buChar char="•"/>
            </a:pPr>
            <a:r>
              <a:rPr lang="en-IN" sz="1700" dirty="0">
                <a:solidFill>
                  <a:schemeClr val="tx1"/>
                </a:solidFill>
                <a:latin typeface="Times New Roman" pitchFamily="18" charset="0"/>
                <a:cs typeface="Times New Roman" pitchFamily="18" charset="0"/>
              </a:rPr>
              <a:t> These purposes may involve testing a hypothesis. exploring answers to a problem, resolving issues, etc.</a:t>
            </a:r>
          </a:p>
          <a:p>
            <a:pPr algn="just" fontAlgn="base">
              <a:buFont typeface="Arial" pitchFamily="34" charset="0"/>
              <a:buChar char="•"/>
            </a:pPr>
            <a:r>
              <a:rPr lang="en-IN" sz="1700" dirty="0">
                <a:solidFill>
                  <a:schemeClr val="tx1"/>
                </a:solidFill>
                <a:latin typeface="Times New Roman" pitchFamily="18" charset="0"/>
                <a:cs typeface="Times New Roman" pitchFamily="18" charset="0"/>
              </a:rPr>
              <a:t>The research objective represents the achievable goals of the research study and should arise naturally from the problem statement.</a:t>
            </a:r>
          </a:p>
          <a:p>
            <a:pPr algn="just" fontAlgn="base"/>
            <a:r>
              <a:rPr lang="en-IN" sz="1700" b="1" dirty="0">
                <a:solidFill>
                  <a:schemeClr val="tx1"/>
                </a:solidFill>
                <a:latin typeface="Times New Roman" pitchFamily="18" charset="0"/>
                <a:cs typeface="Times New Roman" pitchFamily="18" charset="0"/>
              </a:rPr>
              <a:t>4) Research Design: </a:t>
            </a:r>
            <a:r>
              <a:rPr lang="en-IN" sz="1700" dirty="0">
                <a:solidFill>
                  <a:schemeClr val="tx1"/>
                </a:solidFill>
                <a:latin typeface="Times New Roman" pitchFamily="18" charset="0"/>
                <a:cs typeface="Times New Roman" pitchFamily="18" charset="0"/>
              </a:rPr>
              <a:t>It represents the technical half of the research proposal and signifies the steps or tasks involved in the research action. </a:t>
            </a:r>
          </a:p>
          <a:p>
            <a:pPr algn="just" fontAlgn="base">
              <a:buFont typeface="Arial" pitchFamily="34" charset="0"/>
              <a:buChar char="•"/>
            </a:pPr>
            <a:r>
              <a:rPr lang="en-IN" sz="1700" dirty="0">
                <a:solidFill>
                  <a:schemeClr val="tx1"/>
                </a:solidFill>
                <a:latin typeface="Times New Roman" pitchFamily="18" charset="0"/>
                <a:cs typeface="Times New Roman" pitchFamily="18" charset="0"/>
              </a:rPr>
              <a:t> These tasks include size determination, data sources, sample selection, instrument design,, data collection methods and procedures, etc</a:t>
            </a:r>
          </a:p>
          <a:p>
            <a:pPr algn="just" fontAlgn="base">
              <a:buFont typeface="Arial" pitchFamily="34" charset="0"/>
              <a:buChar char="•"/>
            </a:pPr>
            <a:endParaRPr lang="en-IN" sz="1700" dirty="0">
              <a:latin typeface="Times New Roman" pitchFamily="18" charset="0"/>
              <a:cs typeface="Times New Roman" pitchFamily="18" charset="0"/>
            </a:endParaRPr>
          </a:p>
          <a:p>
            <a:pPr algn="just" fontAlgn="base"/>
            <a:endParaRPr lang="en-IN" sz="1700" dirty="0">
              <a:solidFill>
                <a:schemeClr val="tx1"/>
              </a:solidFill>
              <a:latin typeface="Times New Roman" pitchFamily="18" charset="0"/>
              <a:cs typeface="Times New Roman" pitchFamily="18" charset="0"/>
            </a:endParaRPr>
          </a:p>
        </p:txBody>
      </p:sp>
      <p:sp>
        <p:nvSpPr>
          <p:cNvPr id="5" name="Slide Number Placeholder 4"/>
          <p:cNvSpPr>
            <a:spLocks noGrp="1"/>
          </p:cNvSpPr>
          <p:nvPr>
            <p:ph type="sldNum" sz="quarter" idx="14"/>
          </p:nvPr>
        </p:nvSpPr>
        <p:spPr/>
        <p:txBody>
          <a:bodyPr/>
          <a:lstStyle/>
          <a:p>
            <a:fld id="{3A4F6043-7A67-491B-98BC-F933DED7226D}" type="slidenum">
              <a:rPr lang="en-US" smtClean="0"/>
              <a:pPr/>
              <a:t>37</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911" y="1390965"/>
            <a:ext cx="10654936" cy="395786"/>
          </a:xfrm>
        </p:spPr>
        <p:txBody>
          <a:bodyPr>
            <a:noAutofit/>
          </a:bodyPr>
          <a:lstStyle/>
          <a:p>
            <a:r>
              <a:rPr lang="en-IN" sz="2000" b="1" dirty="0">
                <a:solidFill>
                  <a:schemeClr val="tx1"/>
                </a:solidFill>
              </a:rPr>
              <a:t>Structure/Elements of a Research Proposal-Cont...</a:t>
            </a:r>
            <a:endParaRPr lang="en-IN" sz="2000" dirty="0"/>
          </a:p>
        </p:txBody>
      </p:sp>
      <p:sp>
        <p:nvSpPr>
          <p:cNvPr id="3" name="Content Placeholder 2"/>
          <p:cNvSpPr>
            <a:spLocks noGrp="1"/>
          </p:cNvSpPr>
          <p:nvPr>
            <p:ph sz="quarter" idx="4"/>
          </p:nvPr>
        </p:nvSpPr>
        <p:spPr>
          <a:xfrm>
            <a:off x="304474" y="1927654"/>
            <a:ext cx="5809723" cy="4009122"/>
          </a:xfrm>
        </p:spPr>
        <p:txBody>
          <a:bodyPr>
            <a:noAutofit/>
          </a:bodyPr>
          <a:lstStyle/>
          <a:p>
            <a:pPr algn="just" fontAlgn="base"/>
            <a:r>
              <a:rPr lang="en-IN" b="1" dirty="0">
                <a:solidFill>
                  <a:schemeClr val="tx1"/>
                </a:solidFill>
                <a:latin typeface="Times New Roman" pitchFamily="18" charset="0"/>
                <a:cs typeface="Times New Roman" pitchFamily="18" charset="0"/>
              </a:rPr>
              <a:t>4) Work Schedule: </a:t>
            </a:r>
            <a:r>
              <a:rPr lang="en-IN" dirty="0">
                <a:solidFill>
                  <a:schemeClr val="tx1"/>
                </a:solidFill>
                <a:latin typeface="Times New Roman" pitchFamily="18" charset="0"/>
                <a:cs typeface="Times New Roman" pitchFamily="18" charset="0"/>
              </a:rPr>
              <a:t>Work schedule includes the time frame of all key processes involved in the research study. </a:t>
            </a:r>
          </a:p>
          <a:p>
            <a:pPr algn="just" fontAlgn="base"/>
            <a:r>
              <a:rPr lang="en-IN" dirty="0">
                <a:solidFill>
                  <a:schemeClr val="tx1"/>
                </a:solidFill>
                <a:latin typeface="Times New Roman" pitchFamily="18" charset="0"/>
                <a:cs typeface="Times New Roman" pitchFamily="18" charset="0"/>
              </a:rPr>
              <a:t>It is the time table of research processes such as literature review, pilot study. preparation of questionnaire, data collection, data generation, report preparation, etc. </a:t>
            </a:r>
            <a:endParaRPr lang="en-IN" b="1" dirty="0">
              <a:solidFill>
                <a:schemeClr val="tx1"/>
              </a:solidFill>
              <a:latin typeface="Times New Roman" pitchFamily="18" charset="0"/>
              <a:cs typeface="Times New Roman" pitchFamily="18" charset="0"/>
            </a:endParaRPr>
          </a:p>
          <a:p>
            <a:pPr algn="just" fontAlgn="base"/>
            <a:r>
              <a:rPr lang="en-IN" b="1" dirty="0">
                <a:solidFill>
                  <a:schemeClr val="tx1"/>
                </a:solidFill>
                <a:latin typeface="Times New Roman" pitchFamily="18" charset="0"/>
                <a:cs typeface="Times New Roman" pitchFamily="18" charset="0"/>
              </a:rPr>
              <a:t>5) Researchers' Credentials: </a:t>
            </a:r>
            <a:r>
              <a:rPr lang="en-IN" dirty="0">
                <a:solidFill>
                  <a:schemeClr val="tx1"/>
                </a:solidFill>
                <a:latin typeface="Times New Roman" pitchFamily="18" charset="0"/>
                <a:cs typeface="Times New Roman" pitchFamily="18" charset="0"/>
              </a:rPr>
              <a:t>The credentials of the researcher include his academic qualification. positions held, experiences, fields of expertise, published papers, consultations offered. memberships, medals/ honours awarded, etc. </a:t>
            </a:r>
          </a:p>
          <a:p>
            <a:pPr algn="just" fontAlgn="base"/>
            <a:r>
              <a:rPr lang="en-IN" dirty="0">
                <a:solidFill>
                  <a:schemeClr val="tx1"/>
                </a:solidFill>
                <a:latin typeface="Times New Roman" pitchFamily="18" charset="0"/>
                <a:cs typeface="Times New Roman" pitchFamily="18" charset="0"/>
              </a:rPr>
              <a:t>This indicates the competency level and technical skills of the researcher (and team members, if research is conducted by a group) for successfully undertaking and carrying out the research study</a:t>
            </a:r>
            <a:br>
              <a:rPr lang="en-IN" dirty="0">
                <a:solidFill>
                  <a:schemeClr val="tx1"/>
                </a:solidFill>
                <a:latin typeface="Times New Roman" pitchFamily="18" charset="0"/>
                <a:cs typeface="Times New Roman" pitchFamily="18" charset="0"/>
              </a:rPr>
            </a:br>
            <a:endParaRPr lang="en-IN" b="1" dirty="0">
              <a:solidFill>
                <a:schemeClr val="tx1"/>
              </a:solidFill>
              <a:latin typeface="Times New Roman" pitchFamily="18" charset="0"/>
              <a:cs typeface="Times New Roman" pitchFamily="18" charset="0"/>
            </a:endParaRPr>
          </a:p>
          <a:p>
            <a:pPr algn="just"/>
            <a:endParaRPr lang="en-IN" sz="2000" dirty="0">
              <a:solidFill>
                <a:schemeClr val="tx1"/>
              </a:solidFill>
              <a:latin typeface="Times New Roman" pitchFamily="18" charset="0"/>
              <a:cs typeface="Times New Roman" pitchFamily="18" charset="0"/>
            </a:endParaRPr>
          </a:p>
        </p:txBody>
      </p:sp>
      <p:sp>
        <p:nvSpPr>
          <p:cNvPr id="4" name="Content Placeholder 3"/>
          <p:cNvSpPr>
            <a:spLocks noGrp="1"/>
          </p:cNvSpPr>
          <p:nvPr>
            <p:ph sz="half" idx="2"/>
          </p:nvPr>
        </p:nvSpPr>
        <p:spPr>
          <a:xfrm>
            <a:off x="6496334" y="2026508"/>
            <a:ext cx="5418162" cy="4333349"/>
          </a:xfrm>
        </p:spPr>
        <p:txBody>
          <a:bodyPr>
            <a:normAutofit/>
          </a:bodyPr>
          <a:lstStyle/>
          <a:p>
            <a:pPr marL="228600" indent="-228600" algn="just" fontAlgn="base">
              <a:lnSpc>
                <a:spcPct val="120000"/>
              </a:lnSpc>
              <a:buFont typeface="Wingdings 2" panose="05020102010507070707" pitchFamily="18" charset="2"/>
              <a:buChar char=""/>
            </a:pPr>
            <a:r>
              <a:rPr lang="en-IN" sz="2000" b="1" dirty="0">
                <a:solidFill>
                  <a:schemeClr val="tx1"/>
                </a:solidFill>
                <a:latin typeface="Times New Roman" pitchFamily="18" charset="0"/>
                <a:cs typeface="Times New Roman" pitchFamily="18" charset="0"/>
              </a:rPr>
              <a:t>6</a:t>
            </a:r>
            <a:r>
              <a:rPr lang="en-IN" b="1" dirty="0">
                <a:solidFill>
                  <a:schemeClr val="tx1"/>
                </a:solidFill>
                <a:latin typeface="Times New Roman" pitchFamily="18" charset="0"/>
                <a:cs typeface="Times New Roman" pitchFamily="18" charset="0"/>
              </a:rPr>
              <a:t>) Budget: </a:t>
            </a:r>
            <a:r>
              <a:rPr lang="en-IN" dirty="0">
                <a:solidFill>
                  <a:schemeClr val="tx1"/>
                </a:solidFill>
                <a:latin typeface="Times New Roman" pitchFamily="18" charset="0"/>
                <a:cs typeface="Times New Roman" pitchFamily="18" charset="0"/>
              </a:rPr>
              <a:t>Budget is an important factor for conducting research study and is also a key element of research proposal (whether internal or external). </a:t>
            </a:r>
          </a:p>
          <a:p>
            <a:pPr marL="228600" indent="-228600" algn="just" fontAlgn="base">
              <a:lnSpc>
                <a:spcPct val="120000"/>
              </a:lnSpc>
              <a:buFont typeface="Wingdings 2" panose="05020102010507070707" pitchFamily="18" charset="2"/>
              <a:buChar char=""/>
            </a:pPr>
            <a:r>
              <a:rPr lang="en-IN" dirty="0">
                <a:solidFill>
                  <a:schemeClr val="tx1"/>
                </a:solidFill>
                <a:latin typeface="Times New Roman" pitchFamily="18" charset="0"/>
                <a:cs typeface="Times New Roman" pitchFamily="18" charset="0"/>
              </a:rPr>
              <a:t>This is because every research has a budget, which is the maximum estimated cost for conducting the research</a:t>
            </a:r>
          </a:p>
          <a:p>
            <a:pPr marL="228600" indent="-228600" algn="just">
              <a:lnSpc>
                <a:spcPct val="120000"/>
              </a:lnSpc>
              <a:buFont typeface="Wingdings 2" panose="05020102010507070707" pitchFamily="18" charset="2"/>
              <a:buChar char=""/>
            </a:pPr>
            <a:r>
              <a:rPr lang="en-IN" b="1" dirty="0">
                <a:solidFill>
                  <a:schemeClr val="tx1"/>
                </a:solidFill>
                <a:latin typeface="Times New Roman" pitchFamily="18" charset="0"/>
                <a:cs typeface="Times New Roman" pitchFamily="18" charset="0"/>
              </a:rPr>
              <a:t>7) Expected Outcomes and Significance:</a:t>
            </a:r>
          </a:p>
          <a:p>
            <a:pPr marL="228600" indent="-228600" algn="just">
              <a:lnSpc>
                <a:spcPct val="120000"/>
              </a:lnSpc>
              <a:buFont typeface="Wingdings 2" panose="05020102010507070707" pitchFamily="18" charset="2"/>
              <a:buChar char=""/>
            </a:pPr>
            <a:r>
              <a:rPr lang="en-IN" dirty="0">
                <a:solidFill>
                  <a:schemeClr val="tx1"/>
                </a:solidFill>
                <a:latin typeface="Times New Roman" pitchFamily="18" charset="0"/>
                <a:cs typeface="Times New Roman" pitchFamily="18" charset="0"/>
              </a:rPr>
              <a:t>Outline the potential impact: Describe what your research could contribute to the field or society.</a:t>
            </a:r>
          </a:p>
          <a:p>
            <a:pPr marL="228600" indent="-228600" algn="just">
              <a:lnSpc>
                <a:spcPct val="120000"/>
              </a:lnSpc>
              <a:buFont typeface="Wingdings 2" panose="05020102010507070707" pitchFamily="18" charset="2"/>
              <a:buChar char=""/>
            </a:pPr>
            <a:r>
              <a:rPr lang="en-IN" dirty="0">
                <a:solidFill>
                  <a:schemeClr val="tx1"/>
                </a:solidFill>
                <a:latin typeface="Times New Roman" pitchFamily="18" charset="0"/>
                <a:cs typeface="Times New Roman" pitchFamily="18" charset="0"/>
              </a:rPr>
              <a:t>Explain the implications: Discuss how your findings could inform policy, practice, or future research. </a:t>
            </a:r>
          </a:p>
          <a:p>
            <a:pPr algn="just"/>
            <a:endParaRPr lang="en-IN" b="1" dirty="0">
              <a:solidFill>
                <a:schemeClr val="tx1"/>
              </a:solidFill>
              <a:latin typeface="Times New Roman" pitchFamily="18" charset="0"/>
              <a:cs typeface="Times New Roman" pitchFamily="18" charset="0"/>
            </a:endParaRPr>
          </a:p>
        </p:txBody>
      </p:sp>
      <p:sp>
        <p:nvSpPr>
          <p:cNvPr id="5" name="Slide Number Placeholder 4"/>
          <p:cNvSpPr>
            <a:spLocks noGrp="1"/>
          </p:cNvSpPr>
          <p:nvPr>
            <p:ph type="sldNum" sz="quarter" idx="14"/>
          </p:nvPr>
        </p:nvSpPr>
        <p:spPr/>
        <p:txBody>
          <a:bodyPr/>
          <a:lstStyle/>
          <a:p>
            <a:fld id="{3A4F6043-7A67-491B-98BC-F933DED7226D}" type="slidenum">
              <a:rPr lang="en-US" smtClean="0"/>
              <a:pPr/>
              <a:t>38</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5974" y="1131244"/>
            <a:ext cx="11070791" cy="385502"/>
          </a:xfrm>
        </p:spPr>
        <p:txBody>
          <a:bodyPr>
            <a:noAutofit/>
          </a:bodyPr>
          <a:lstStyle/>
          <a:p>
            <a:r>
              <a:rPr lang="en-US" sz="2800" b="1" dirty="0">
                <a:solidFill>
                  <a:schemeClr val="tx1"/>
                </a:solidFill>
                <a:latin typeface="Times New Roman" pitchFamily="18" charset="0"/>
                <a:cs typeface="Times New Roman" pitchFamily="18" charset="0"/>
              </a:rPr>
              <a:t>Motives in Doing Research</a:t>
            </a:r>
            <a:endParaRPr lang="en-IN" sz="28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half" idx="1"/>
          </p:nvPr>
        </p:nvSpPr>
        <p:spPr>
          <a:xfrm>
            <a:off x="502511" y="1643449"/>
            <a:ext cx="5134014" cy="4907475"/>
          </a:xfrm>
        </p:spPr>
        <p:txBody>
          <a:bodyPr>
            <a:noAutofit/>
          </a:bodyPr>
          <a:lstStyle/>
          <a:p>
            <a:pPr algn="just">
              <a:buNone/>
            </a:pPr>
            <a:r>
              <a:rPr lang="en-IN" sz="2000" dirty="0">
                <a:solidFill>
                  <a:schemeClr val="tx1"/>
                </a:solidFill>
                <a:latin typeface="Times New Roman" pitchFamily="18" charset="0"/>
                <a:cs typeface="Times New Roman" pitchFamily="18" charset="0"/>
              </a:rPr>
              <a:t>1.  </a:t>
            </a:r>
            <a:r>
              <a:rPr lang="en-IN" sz="2000" b="1" dirty="0">
                <a:solidFill>
                  <a:schemeClr val="tx1"/>
                </a:solidFill>
                <a:latin typeface="Times New Roman" pitchFamily="18" charset="0"/>
                <a:cs typeface="Times New Roman" pitchFamily="18" charset="0"/>
              </a:rPr>
              <a:t>Intellectual Curiosity and the Pursuit of Knowledge:</a:t>
            </a:r>
          </a:p>
          <a:p>
            <a:pPr algn="just"/>
            <a:r>
              <a:rPr lang="en-IN" sz="2000" dirty="0">
                <a:solidFill>
                  <a:schemeClr val="tx1"/>
                </a:solidFill>
                <a:latin typeface="Times New Roman" pitchFamily="18" charset="0"/>
                <a:cs typeface="Times New Roman" pitchFamily="18" charset="0"/>
              </a:rPr>
              <a:t>Some researchers are driven by a strong desire to understand the world around them and to uncover new knowledge.</a:t>
            </a:r>
          </a:p>
          <a:p>
            <a:pPr algn="just">
              <a:buNone/>
            </a:pPr>
            <a:r>
              <a:rPr lang="en-IN" sz="2000" b="1" dirty="0">
                <a:solidFill>
                  <a:schemeClr val="tx1"/>
                </a:solidFill>
                <a:latin typeface="Times New Roman" pitchFamily="18" charset="0"/>
                <a:cs typeface="Times New Roman" pitchFamily="18" charset="0"/>
              </a:rPr>
              <a:t>2.  Contribution to Society:</a:t>
            </a:r>
          </a:p>
          <a:p>
            <a:pPr algn="just"/>
            <a:r>
              <a:rPr lang="en-IN" sz="2000" dirty="0">
                <a:solidFill>
                  <a:schemeClr val="tx1"/>
                </a:solidFill>
                <a:latin typeface="Times New Roman" pitchFamily="18" charset="0"/>
                <a:cs typeface="Times New Roman" pitchFamily="18" charset="0"/>
              </a:rPr>
              <a:t>Many researchers are motivated by a desire to make a positive impact on the world.</a:t>
            </a:r>
          </a:p>
          <a:p>
            <a:pPr algn="just"/>
            <a:r>
              <a:rPr lang="en-IN" sz="2000" dirty="0">
                <a:solidFill>
                  <a:schemeClr val="tx1"/>
                </a:solidFill>
                <a:latin typeface="Times New Roman" pitchFamily="18" charset="0"/>
                <a:cs typeface="Times New Roman" pitchFamily="18" charset="0"/>
              </a:rPr>
              <a:t>This can involve addressing social issues, improving public health, promoting equality, or addressing environmental concerns.</a:t>
            </a:r>
          </a:p>
          <a:p>
            <a:pPr algn="just"/>
            <a:endParaRPr lang="en-IN" sz="2000" dirty="0">
              <a:solidFill>
                <a:schemeClr val="tx1"/>
              </a:solidFill>
              <a:latin typeface="Times New Roman" pitchFamily="18" charset="0"/>
              <a:cs typeface="Times New Roman" pitchFamily="18" charset="0"/>
            </a:endParaRPr>
          </a:p>
        </p:txBody>
      </p:sp>
      <p:sp>
        <p:nvSpPr>
          <p:cNvPr id="4" name="Content Placeholder 3"/>
          <p:cNvSpPr>
            <a:spLocks noGrp="1"/>
          </p:cNvSpPr>
          <p:nvPr>
            <p:ph sz="half" idx="2"/>
          </p:nvPr>
        </p:nvSpPr>
        <p:spPr>
          <a:xfrm>
            <a:off x="6073253" y="1680519"/>
            <a:ext cx="5745707" cy="4529211"/>
          </a:xfrm>
        </p:spPr>
        <p:txBody>
          <a:bodyPr>
            <a:noAutofit/>
          </a:bodyPr>
          <a:lstStyle/>
          <a:p>
            <a:pPr algn="just"/>
            <a:r>
              <a:rPr lang="en-IN" sz="2000" b="1" dirty="0">
                <a:solidFill>
                  <a:schemeClr val="tx1"/>
                </a:solidFill>
                <a:latin typeface="Times New Roman" pitchFamily="18" charset="0"/>
                <a:cs typeface="Times New Roman" pitchFamily="18" charset="0"/>
              </a:rPr>
              <a:t>3. Career Advancement:</a:t>
            </a:r>
          </a:p>
          <a:p>
            <a:pPr algn="just"/>
            <a:r>
              <a:rPr lang="en-IN" sz="2000" dirty="0">
                <a:solidFill>
                  <a:schemeClr val="tx1"/>
                </a:solidFill>
                <a:latin typeface="Times New Roman" pitchFamily="18" charset="0"/>
                <a:cs typeface="Times New Roman" pitchFamily="18" charset="0"/>
              </a:rPr>
              <a:t>In academic and professional settings, research is often a crucial factor in career advancement.</a:t>
            </a:r>
          </a:p>
          <a:p>
            <a:pPr algn="just"/>
            <a:r>
              <a:rPr lang="en-IN" sz="2000" b="1" dirty="0">
                <a:solidFill>
                  <a:schemeClr val="tx1"/>
                </a:solidFill>
                <a:latin typeface="Times New Roman" pitchFamily="18" charset="0"/>
                <a:cs typeface="Times New Roman" pitchFamily="18" charset="0"/>
              </a:rPr>
              <a:t>4. Problem-Solving:</a:t>
            </a:r>
          </a:p>
          <a:p>
            <a:pPr algn="just"/>
            <a:r>
              <a:rPr lang="en-IN" sz="2000" dirty="0">
                <a:solidFill>
                  <a:schemeClr val="tx1"/>
                </a:solidFill>
                <a:latin typeface="Times New Roman" pitchFamily="18" charset="0"/>
                <a:cs typeface="Times New Roman" pitchFamily="18" charset="0"/>
              </a:rPr>
              <a:t>Some researchers are driven by a desire to solve specific problems or address challenges.</a:t>
            </a:r>
          </a:p>
          <a:p>
            <a:pPr algn="just"/>
            <a:r>
              <a:rPr lang="en-IN" sz="2000" dirty="0">
                <a:solidFill>
                  <a:schemeClr val="tx1"/>
                </a:solidFill>
                <a:latin typeface="Times New Roman" pitchFamily="18" charset="0"/>
                <a:cs typeface="Times New Roman" pitchFamily="18" charset="0"/>
              </a:rPr>
              <a:t>This can involve developing new technologies, improving existing processes, or finding innovative solutions to complex issues. </a:t>
            </a:r>
          </a:p>
          <a:p>
            <a:pPr algn="just"/>
            <a:r>
              <a:rPr lang="en-IN" sz="2000" b="1" dirty="0">
                <a:solidFill>
                  <a:schemeClr val="tx1"/>
                </a:solidFill>
                <a:latin typeface="Times New Roman" pitchFamily="18" charset="0"/>
                <a:cs typeface="Times New Roman" pitchFamily="18" charset="0"/>
              </a:rPr>
              <a:t>5. Personal Fulfilment and Satisfaction:</a:t>
            </a:r>
          </a:p>
          <a:p>
            <a:pPr algn="just"/>
            <a:r>
              <a:rPr lang="en-IN" sz="2000" dirty="0">
                <a:solidFill>
                  <a:schemeClr val="tx1"/>
                </a:solidFill>
                <a:latin typeface="Times New Roman" pitchFamily="18" charset="0"/>
                <a:cs typeface="Times New Roman" pitchFamily="18" charset="0"/>
              </a:rPr>
              <a:t>The act of research itself can be a source of personal satisfaction and </a:t>
            </a:r>
            <a:r>
              <a:rPr lang="en-IN" sz="2000" dirty="0" err="1">
                <a:solidFill>
                  <a:schemeClr val="tx1"/>
                </a:solidFill>
                <a:latin typeface="Times New Roman" pitchFamily="18" charset="0"/>
                <a:cs typeface="Times New Roman" pitchFamily="18" charset="0"/>
              </a:rPr>
              <a:t>fulfillment</a:t>
            </a:r>
            <a:r>
              <a:rPr lang="en-IN" sz="2000" dirty="0">
                <a:solidFill>
                  <a:schemeClr val="tx1"/>
                </a:solidFill>
                <a:latin typeface="Times New Roman" pitchFamily="18" charset="0"/>
                <a:cs typeface="Times New Roman" pitchFamily="18" charset="0"/>
              </a:rPr>
              <a:t>.</a:t>
            </a:r>
          </a:p>
          <a:p>
            <a:pPr algn="just"/>
            <a:endParaRPr lang="en-IN" sz="2000" dirty="0">
              <a:solidFill>
                <a:schemeClr val="tx1"/>
              </a:solidFill>
              <a:latin typeface="Times New Roman" pitchFamily="18" charset="0"/>
              <a:cs typeface="Times New Roman" pitchFamily="18" charset="0"/>
            </a:endParaRPr>
          </a:p>
          <a:p>
            <a:pPr algn="just"/>
            <a:endParaRPr lang="en-IN" sz="2000" dirty="0">
              <a:solidFill>
                <a:schemeClr val="tx1"/>
              </a:solidFill>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3A4F6043-7A67-491B-98BC-F933DED7226D}" type="slidenum">
              <a:rPr lang="en-US" smtClean="0"/>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897" y="1445741"/>
            <a:ext cx="9759071" cy="5202194"/>
          </a:xfrm>
        </p:spPr>
        <p:txBody>
          <a:bodyPr>
            <a:noAutofit/>
          </a:bodyPr>
          <a:lstStyle/>
          <a:p>
            <a:pPr>
              <a:lnSpc>
                <a:spcPct val="150000"/>
              </a:lnSpc>
            </a:pPr>
            <a:r>
              <a:rPr lang="en-IN" sz="2200" b="1" dirty="0"/>
              <a:t>Features of a Good Research </a:t>
            </a:r>
            <a:r>
              <a:rPr lang="en-IN" sz="2200" dirty="0"/>
              <a:t/>
            </a:r>
            <a:br>
              <a:rPr lang="en-IN" sz="2200" dirty="0"/>
            </a:br>
            <a:r>
              <a:rPr lang="en-IN" sz="2200" dirty="0"/>
              <a:t>1. Should be systematic in nature.</a:t>
            </a:r>
            <a:br>
              <a:rPr lang="en-IN" sz="2200" dirty="0"/>
            </a:br>
            <a:r>
              <a:rPr lang="en-IN" sz="2200" dirty="0"/>
              <a:t>2. Should be logical.</a:t>
            </a:r>
            <a:br>
              <a:rPr lang="en-IN" sz="2200" dirty="0"/>
            </a:br>
            <a:r>
              <a:rPr lang="en-IN" sz="2200" dirty="0"/>
              <a:t>3. Should be empirical and replicable in nature.</a:t>
            </a:r>
            <a:br>
              <a:rPr lang="en-IN" sz="2200" dirty="0"/>
            </a:br>
            <a:r>
              <a:rPr lang="en-IN" sz="2200" dirty="0"/>
              <a:t>4. Should be according to plans.</a:t>
            </a:r>
            <a:br>
              <a:rPr lang="en-IN" sz="2200" dirty="0"/>
            </a:br>
            <a:r>
              <a:rPr lang="en-IN" sz="2200" dirty="0"/>
              <a:t>5. Should be according to the rules and the assumptions should   not be based on the false bases or judgements.</a:t>
            </a:r>
            <a:br>
              <a:rPr lang="en-IN" sz="2200" dirty="0"/>
            </a:br>
            <a:r>
              <a:rPr lang="en-IN" sz="2200" dirty="0"/>
              <a:t>6. Should be relevant to what is required.</a:t>
            </a:r>
            <a:br>
              <a:rPr lang="en-IN" sz="2200" dirty="0"/>
            </a:br>
            <a:r>
              <a:rPr lang="en-IN" sz="2200" dirty="0"/>
              <a:t>7. Procedure should be reproducible in nature.</a:t>
            </a:r>
            <a:br>
              <a:rPr lang="en-IN" sz="2200" dirty="0"/>
            </a:br>
            <a:r>
              <a:rPr lang="en-IN" sz="2200" dirty="0"/>
              <a:t>8. Controlled movement of the research procedure.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955" y="1643447"/>
            <a:ext cx="10781731" cy="864973"/>
          </a:xfrm>
        </p:spPr>
        <p:txBody>
          <a:bodyPr>
            <a:normAutofit/>
          </a:bodyPr>
          <a:lstStyle/>
          <a:p>
            <a:r>
              <a:rPr lang="en-IN" sz="2400" dirty="0">
                <a:solidFill>
                  <a:schemeClr val="tx1"/>
                </a:solidFill>
              </a:rPr>
              <a:t>Research Application in</a:t>
            </a:r>
            <a:br>
              <a:rPr lang="en-IN" sz="2400" dirty="0">
                <a:solidFill>
                  <a:schemeClr val="tx1"/>
                </a:solidFill>
              </a:rPr>
            </a:br>
            <a:r>
              <a:rPr lang="en-IN" sz="2400" dirty="0">
                <a:solidFill>
                  <a:schemeClr val="tx1"/>
                </a:solidFill>
              </a:rPr>
              <a:t>business decisions</a:t>
            </a:r>
          </a:p>
        </p:txBody>
      </p:sp>
      <p:sp>
        <p:nvSpPr>
          <p:cNvPr id="3" name="Content Placeholder 2"/>
          <p:cNvSpPr>
            <a:spLocks noGrp="1"/>
          </p:cNvSpPr>
          <p:nvPr>
            <p:ph idx="1"/>
          </p:nvPr>
        </p:nvSpPr>
        <p:spPr>
          <a:xfrm>
            <a:off x="419106" y="2804983"/>
            <a:ext cx="10071780" cy="3150973"/>
          </a:xfrm>
        </p:spPr>
        <p:txBody>
          <a:bodyPr>
            <a:normAutofit/>
          </a:bodyPr>
          <a:lstStyle/>
          <a:p>
            <a:pPr algn="just">
              <a:buFont typeface="Arial" pitchFamily="34" charset="0"/>
              <a:buChar char="•"/>
            </a:pPr>
            <a:r>
              <a:rPr lang="en-IN" sz="2400" dirty="0">
                <a:latin typeface="Times New Roman" pitchFamily="18" charset="0"/>
                <a:cs typeface="Times New Roman" pitchFamily="18" charset="0"/>
              </a:rPr>
              <a:t> Research plays a crucial role in informed business decision-making by providing data and insights to understand markets, customer </a:t>
            </a:r>
            <a:r>
              <a:rPr lang="en-IN" sz="2400" dirty="0" err="1">
                <a:latin typeface="Times New Roman" pitchFamily="18" charset="0"/>
                <a:cs typeface="Times New Roman" pitchFamily="18" charset="0"/>
              </a:rPr>
              <a:t>behavior</a:t>
            </a:r>
            <a:r>
              <a:rPr lang="en-IN" sz="2400" dirty="0">
                <a:latin typeface="Times New Roman" pitchFamily="18" charset="0"/>
                <a:cs typeface="Times New Roman" pitchFamily="18" charset="0"/>
              </a:rPr>
              <a:t>, and competitive landscapes. </a:t>
            </a:r>
          </a:p>
          <a:p>
            <a:pPr algn="just">
              <a:buFont typeface="Arial" pitchFamily="34" charset="0"/>
              <a:buChar char="•"/>
            </a:pPr>
            <a:r>
              <a:rPr lang="en-IN" sz="2400" dirty="0">
                <a:latin typeface="Times New Roman" pitchFamily="18" charset="0"/>
                <a:cs typeface="Times New Roman" pitchFamily="18" charset="0"/>
              </a:rPr>
              <a:t> </a:t>
            </a:r>
            <a:r>
              <a:rPr lang="en-US" sz="2400" dirty="0">
                <a:latin typeface="Times New Roman" pitchFamily="18" charset="0"/>
                <a:cs typeface="Times New Roman" pitchFamily="18" charset="0"/>
              </a:rPr>
              <a:t>It helps businesses understand market trends, customer behavior, and competitive landscapes, enabling them to make informed choices about product development, marketing, and operations. </a:t>
            </a:r>
            <a:endParaRPr lang="en-IN" sz="2400" dirty="0">
              <a:latin typeface="Times New Roman" pitchFamily="18" charset="0"/>
              <a:cs typeface="Times New Roman" pitchFamily="18" charset="0"/>
            </a:endParaRPr>
          </a:p>
          <a:p>
            <a:pPr algn="just"/>
            <a:endParaRPr lang="en-IN" sz="2400" dirty="0">
              <a:latin typeface="Times New Roman" pitchFamily="18" charset="0"/>
              <a:cs typeface="Times New Roman" pitchFamily="18" charset="0"/>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40</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896" y="1440164"/>
            <a:ext cx="10728043" cy="388636"/>
          </a:xfrm>
        </p:spPr>
        <p:txBody>
          <a:bodyPr>
            <a:noAutofit/>
          </a:bodyPr>
          <a:lstStyle/>
          <a:p>
            <a:r>
              <a:rPr lang="en-IN" sz="2000" b="1" dirty="0">
                <a:solidFill>
                  <a:schemeClr val="tx1"/>
                </a:solidFill>
              </a:rPr>
              <a:t>Key Areas of Research Application in Business Decisions:</a:t>
            </a:r>
            <a:br>
              <a:rPr lang="en-IN" sz="2000" b="1" dirty="0">
                <a:solidFill>
                  <a:schemeClr val="tx1"/>
                </a:solidFill>
              </a:rPr>
            </a:br>
            <a:endParaRPr lang="en-IN" sz="2000" b="1" dirty="0">
              <a:solidFill>
                <a:schemeClr val="tx1"/>
              </a:solidFill>
            </a:endParaRPr>
          </a:p>
        </p:txBody>
      </p:sp>
      <p:sp>
        <p:nvSpPr>
          <p:cNvPr id="3" name="Content Placeholder 2"/>
          <p:cNvSpPr>
            <a:spLocks noGrp="1"/>
          </p:cNvSpPr>
          <p:nvPr>
            <p:ph idx="1"/>
          </p:nvPr>
        </p:nvSpPr>
        <p:spPr>
          <a:xfrm>
            <a:off x="135924" y="1668162"/>
            <a:ext cx="11874844" cy="4399006"/>
          </a:xfrm>
        </p:spPr>
        <p:txBody>
          <a:bodyPr>
            <a:noAutofit/>
          </a:bodyPr>
          <a:lstStyle/>
          <a:p>
            <a:pPr algn="just"/>
            <a:r>
              <a:rPr lang="en-US" sz="1700" b="1" dirty="0">
                <a:solidFill>
                  <a:schemeClr val="tx1"/>
                </a:solidFill>
                <a:latin typeface="Times New Roman" pitchFamily="18" charset="0"/>
                <a:cs typeface="Times New Roman" pitchFamily="18" charset="0"/>
              </a:rPr>
              <a:t>I. MARKETING:</a:t>
            </a:r>
            <a:endParaRPr lang="en-IN" sz="1700" b="1" dirty="0">
              <a:solidFill>
                <a:schemeClr val="tx1"/>
              </a:solidFill>
              <a:latin typeface="Times New Roman" pitchFamily="18" charset="0"/>
              <a:cs typeface="Times New Roman" pitchFamily="18" charset="0"/>
            </a:endParaRPr>
          </a:p>
          <a:p>
            <a:pPr algn="just"/>
            <a:r>
              <a:rPr lang="en-IN" sz="1700" dirty="0">
                <a:solidFill>
                  <a:schemeClr val="tx1"/>
                </a:solidFill>
                <a:latin typeface="Times New Roman" pitchFamily="18" charset="0"/>
                <a:cs typeface="Times New Roman" pitchFamily="18" charset="0"/>
              </a:rPr>
              <a:t>1. </a:t>
            </a:r>
            <a:r>
              <a:rPr lang="en-US" sz="1700" b="1" dirty="0">
                <a:solidFill>
                  <a:schemeClr val="tx1"/>
                </a:solidFill>
                <a:latin typeface="Times New Roman" pitchFamily="18" charset="0"/>
                <a:cs typeface="Times New Roman" pitchFamily="18" charset="0"/>
              </a:rPr>
              <a:t>Market Research:</a:t>
            </a:r>
          </a:p>
          <a:p>
            <a:pPr marL="285750" indent="-285750" algn="just">
              <a:buFont typeface="Arial" pitchFamily="34" charset="0"/>
              <a:buChar char="•"/>
            </a:pPr>
            <a:r>
              <a:rPr lang="en-US" sz="1700" dirty="0">
                <a:solidFill>
                  <a:schemeClr val="tx1"/>
                </a:solidFill>
                <a:latin typeface="Times New Roman" pitchFamily="18" charset="0"/>
                <a:cs typeface="Times New Roman" pitchFamily="18" charset="0"/>
              </a:rPr>
              <a:t>Research is primarily used in Businesses for market analysis. </a:t>
            </a:r>
          </a:p>
          <a:p>
            <a:pPr marL="285750" indent="-285750" algn="just">
              <a:buFont typeface="Arial" pitchFamily="34" charset="0"/>
              <a:buChar char="•"/>
            </a:pPr>
            <a:r>
              <a:rPr lang="en-US" sz="1700" dirty="0">
                <a:solidFill>
                  <a:schemeClr val="tx1"/>
                </a:solidFill>
                <a:latin typeface="Times New Roman" pitchFamily="18" charset="0"/>
                <a:cs typeface="Times New Roman" pitchFamily="18" charset="0"/>
              </a:rPr>
              <a:t>Understanding the market landscape is essential for businesses to identify opportunities, assess demand, and stay ahead of competition. </a:t>
            </a:r>
          </a:p>
          <a:p>
            <a:pPr marL="285750" indent="-285750" algn="just">
              <a:buFont typeface="Arial" pitchFamily="34" charset="0"/>
              <a:buChar char="•"/>
            </a:pPr>
            <a:r>
              <a:rPr lang="en-US" sz="1700" dirty="0">
                <a:solidFill>
                  <a:schemeClr val="tx1"/>
                </a:solidFill>
                <a:latin typeface="Times New Roman" pitchFamily="18" charset="0"/>
                <a:cs typeface="Times New Roman" pitchFamily="18" charset="0"/>
              </a:rPr>
              <a:t>The purpose of market research is to gather and analyze information about customer needs, preferences, purchasing behavior, and market trends.</a:t>
            </a:r>
          </a:p>
          <a:p>
            <a:pPr marL="285750" indent="-285750" algn="just">
              <a:buFont typeface="Arial" pitchFamily="34" charset="0"/>
              <a:buChar char="•"/>
            </a:pPr>
            <a:r>
              <a:rPr lang="en-IN" sz="1700" dirty="0">
                <a:solidFill>
                  <a:schemeClr val="tx1"/>
                </a:solidFill>
                <a:latin typeface="Times New Roman" pitchFamily="18" charset="0"/>
                <a:cs typeface="Times New Roman" pitchFamily="18" charset="0"/>
              </a:rPr>
              <a:t>It also helps in Understanding target markets, identifying trends, and assessing competitive positioning. </a:t>
            </a:r>
            <a:endParaRPr lang="en-US" sz="1700" dirty="0">
              <a:solidFill>
                <a:schemeClr val="tx1"/>
              </a:solidFill>
              <a:latin typeface="Times New Roman" pitchFamily="18" charset="0"/>
              <a:cs typeface="Times New Roman" pitchFamily="18" charset="0"/>
            </a:endParaRPr>
          </a:p>
          <a:p>
            <a:pPr algn="just"/>
            <a:r>
              <a:rPr lang="en-US" sz="1700" b="1" dirty="0">
                <a:solidFill>
                  <a:schemeClr val="tx1"/>
                </a:solidFill>
                <a:latin typeface="Times New Roman" pitchFamily="18" charset="0"/>
                <a:cs typeface="Times New Roman" pitchFamily="18" charset="0"/>
              </a:rPr>
              <a:t>2. Product Development and Innovation:</a:t>
            </a:r>
          </a:p>
          <a:p>
            <a:pPr marL="285750" indent="-285750" algn="just">
              <a:buFont typeface="Arial" pitchFamily="34" charset="0"/>
              <a:buChar char="•"/>
            </a:pPr>
            <a:r>
              <a:rPr lang="en-US" sz="1700" dirty="0">
                <a:solidFill>
                  <a:schemeClr val="tx1"/>
                </a:solidFill>
                <a:latin typeface="Times New Roman" pitchFamily="18" charset="0"/>
                <a:cs typeface="Times New Roman" pitchFamily="18" charset="0"/>
              </a:rPr>
              <a:t>Organizations can identify unmet needs and pain points by conducting market research and gathering feedback from customers. </a:t>
            </a:r>
          </a:p>
          <a:p>
            <a:pPr marL="285750" indent="-285750" algn="just">
              <a:buFont typeface="Arial" pitchFamily="34" charset="0"/>
              <a:buChar char="•"/>
            </a:pPr>
            <a:r>
              <a:rPr lang="en-US" sz="1700" dirty="0">
                <a:solidFill>
                  <a:schemeClr val="tx1"/>
                </a:solidFill>
                <a:latin typeface="Times New Roman" pitchFamily="18" charset="0"/>
                <a:cs typeface="Times New Roman" pitchFamily="18" charset="0"/>
              </a:rPr>
              <a:t>Research is an integral part of product development and innovation. A product’s design and development are based on this information. </a:t>
            </a:r>
          </a:p>
          <a:p>
            <a:pPr marL="285750" indent="-285750" algn="just">
              <a:buFont typeface="Arial" pitchFamily="34" charset="0"/>
              <a:buChar char="•"/>
            </a:pPr>
            <a:r>
              <a:rPr lang="en-US" sz="1700" dirty="0">
                <a:solidFill>
                  <a:schemeClr val="tx1"/>
                </a:solidFill>
                <a:latin typeface="Times New Roman" pitchFamily="18" charset="0"/>
                <a:cs typeface="Times New Roman" pitchFamily="18" charset="0"/>
              </a:rPr>
              <a:t>Business can validate their ideas through concept testing, prototype evaluation, and beta testing, reducing the risk of product failure, and increasing the likelihood of their products succeeding in the market.</a:t>
            </a:r>
          </a:p>
          <a:p>
            <a:pPr algn="just"/>
            <a:endParaRPr lang="en-IN" sz="1700" dirty="0">
              <a:solidFill>
                <a:schemeClr val="tx1"/>
              </a:solidFill>
              <a:latin typeface="Times New Roman" pitchFamily="18" charset="0"/>
              <a:cs typeface="Times New Roman" pitchFamily="18" charset="0"/>
            </a:endParaRPr>
          </a:p>
          <a:p>
            <a:pPr algn="just"/>
            <a:endParaRPr lang="en-IN" sz="17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41</a:t>
            </a:fld>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756" y="1514304"/>
            <a:ext cx="9733538" cy="425707"/>
          </a:xfrm>
        </p:spPr>
        <p:txBody>
          <a:bodyPr>
            <a:noAutofit/>
          </a:bodyPr>
          <a:lstStyle/>
          <a:p>
            <a:r>
              <a:rPr lang="en-IN" sz="1800" b="1" dirty="0">
                <a:solidFill>
                  <a:schemeClr val="tx1"/>
                </a:solidFill>
              </a:rPr>
              <a:t>Key Areas of Research Application in Business Decisions:</a:t>
            </a:r>
            <a:br>
              <a:rPr lang="en-IN" sz="1800" b="1" dirty="0">
                <a:solidFill>
                  <a:schemeClr val="tx1"/>
                </a:solidFill>
              </a:rPr>
            </a:br>
            <a:endParaRPr lang="en-IN" sz="1800" dirty="0"/>
          </a:p>
        </p:txBody>
      </p:sp>
      <p:sp>
        <p:nvSpPr>
          <p:cNvPr id="3" name="Content Placeholder 2"/>
          <p:cNvSpPr>
            <a:spLocks noGrp="1"/>
          </p:cNvSpPr>
          <p:nvPr>
            <p:ph idx="1"/>
          </p:nvPr>
        </p:nvSpPr>
        <p:spPr>
          <a:xfrm>
            <a:off x="369679" y="1915298"/>
            <a:ext cx="11171532" cy="1952368"/>
          </a:xfrm>
        </p:spPr>
        <p:txBody>
          <a:bodyPr>
            <a:noAutofit/>
          </a:bodyPr>
          <a:lstStyle/>
          <a:p>
            <a:pPr algn="just"/>
            <a:r>
              <a:rPr lang="en-US" sz="2000" b="1" dirty="0">
                <a:solidFill>
                  <a:schemeClr val="tx1"/>
                </a:solidFill>
                <a:latin typeface="Times New Roman" pitchFamily="18" charset="0"/>
                <a:cs typeface="Times New Roman" pitchFamily="18" charset="0"/>
              </a:rPr>
              <a:t>3. Competitive Analysis:</a:t>
            </a:r>
          </a:p>
          <a:p>
            <a:pPr marL="285750" indent="-285750" algn="just">
              <a:buFont typeface="Arial" pitchFamily="34" charset="0"/>
              <a:buChar char="•"/>
            </a:pPr>
            <a:r>
              <a:rPr lang="en-US" dirty="0">
                <a:solidFill>
                  <a:schemeClr val="tx1"/>
                </a:solidFill>
                <a:latin typeface="Times New Roman" pitchFamily="18" charset="0"/>
                <a:cs typeface="Times New Roman" pitchFamily="18" charset="0"/>
              </a:rPr>
              <a:t>Understanding the competition is critical in an environment where competition is fierce.</a:t>
            </a:r>
          </a:p>
          <a:p>
            <a:pPr marL="285750" indent="-285750" algn="just">
              <a:buFont typeface="Arial" pitchFamily="34" charset="0"/>
              <a:buChar char="•"/>
            </a:pPr>
            <a:r>
              <a:rPr lang="en-US" dirty="0">
                <a:solidFill>
                  <a:schemeClr val="tx1"/>
                </a:solidFill>
                <a:latin typeface="Times New Roman" pitchFamily="18" charset="0"/>
                <a:cs typeface="Times New Roman" pitchFamily="18" charset="0"/>
              </a:rPr>
              <a:t>Research allows companies to conduct competitive analyses and gain insights into their competitors’ strengths, weaknesses, strategies, and market positioning.</a:t>
            </a:r>
          </a:p>
          <a:p>
            <a:pPr marL="285750" indent="-285750" algn="just">
              <a:buFont typeface="Arial" pitchFamily="34" charset="0"/>
              <a:buChar char="•"/>
            </a:pPr>
            <a:r>
              <a:rPr lang="en-US" dirty="0">
                <a:solidFill>
                  <a:schemeClr val="tx1"/>
                </a:solidFill>
                <a:latin typeface="Times New Roman" pitchFamily="18" charset="0"/>
                <a:cs typeface="Times New Roman" pitchFamily="18" charset="0"/>
              </a:rPr>
              <a:t>By utilizing this information, businesses can identify opportunities for differentiation, improve their value proposition, and develop strategies that outperform competitors.</a:t>
            </a:r>
          </a:p>
          <a:p>
            <a:pPr algn="just"/>
            <a:r>
              <a:rPr lang="en-US" sz="2000" b="1" dirty="0">
                <a:solidFill>
                  <a:schemeClr val="tx1"/>
                </a:solidFill>
                <a:latin typeface="Times New Roman" pitchFamily="18" charset="0"/>
                <a:cs typeface="Times New Roman" pitchFamily="18" charset="0"/>
              </a:rPr>
              <a:t>4. Customer Satisfaction and Loyalty:</a:t>
            </a:r>
          </a:p>
          <a:p>
            <a:pPr marL="285750" indent="-285750" algn="just">
              <a:buFont typeface="Arial" pitchFamily="34" charset="0"/>
              <a:buChar char="•"/>
            </a:pPr>
            <a:r>
              <a:rPr lang="en-US" dirty="0">
                <a:solidFill>
                  <a:schemeClr val="tx1"/>
                </a:solidFill>
                <a:latin typeface="Times New Roman" pitchFamily="18" charset="0"/>
                <a:cs typeface="Times New Roman" pitchFamily="18" charset="0"/>
              </a:rPr>
              <a:t>A business’s success and sustainability depend on customer satisfaction and loyalty. </a:t>
            </a:r>
          </a:p>
          <a:p>
            <a:pPr marL="285750" indent="-285750" algn="just">
              <a:buFont typeface="Arial" pitchFamily="34" charset="0"/>
              <a:buChar char="•"/>
            </a:pPr>
            <a:r>
              <a:rPr lang="en-US" dirty="0">
                <a:solidFill>
                  <a:schemeClr val="tx1"/>
                </a:solidFill>
                <a:latin typeface="Times New Roman" pitchFamily="18" charset="0"/>
                <a:cs typeface="Times New Roman" pitchFamily="18" charset="0"/>
              </a:rPr>
              <a:t>Customer satisfaction levels can be measured, areas for improvement identified, and factors influencing customer loyalty can all be analyzed with research.</a:t>
            </a:r>
          </a:p>
          <a:p>
            <a:pPr marL="285750" indent="-285750" algn="just">
              <a:buFont typeface="Arial" pitchFamily="34" charset="0"/>
              <a:buChar char="•"/>
            </a:pPr>
            <a:r>
              <a:rPr lang="en-US" dirty="0">
                <a:solidFill>
                  <a:schemeClr val="tx1"/>
                </a:solidFill>
                <a:latin typeface="Times New Roman" pitchFamily="18" charset="0"/>
                <a:cs typeface="Times New Roman" pitchFamily="18" charset="0"/>
              </a:rPr>
              <a:t>Businesses can address customer concerns, enhance the customer experience, and build lasting relationships with customers by collecting feedback through surveys, customer reviews, and social media monitoring.</a:t>
            </a:r>
          </a:p>
          <a:p>
            <a:pPr algn="just"/>
            <a:r>
              <a:rPr lang="en-US" dirty="0">
                <a:solidFill>
                  <a:schemeClr val="tx1"/>
                </a:solidFill>
                <a:latin typeface="Times New Roman" pitchFamily="18" charset="0"/>
                <a:cs typeface="Times New Roman" pitchFamily="18" charset="0"/>
              </a:rPr>
              <a:t/>
            </a:r>
            <a:br>
              <a:rPr lang="en-US" dirty="0">
                <a:solidFill>
                  <a:schemeClr val="tx1"/>
                </a:solidFill>
                <a:latin typeface="Times New Roman" pitchFamily="18" charset="0"/>
                <a:cs typeface="Times New Roman" pitchFamily="18" charset="0"/>
              </a:rPr>
            </a:br>
            <a:endParaRPr lang="en-IN"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42</a:t>
            </a:fld>
            <a:endParaRPr lang="en-US" dirty="0"/>
          </a:p>
        </p:txBody>
      </p:sp>
    </p:spTree>
    <p:extLst>
      <p:ext uri="{BB962C8B-B14F-4D97-AF65-F5344CB8AC3E}">
        <p14:creationId xmlns:p14="http://schemas.microsoft.com/office/powerpoint/2010/main" val="389007427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108" y="1464876"/>
            <a:ext cx="9733538" cy="413351"/>
          </a:xfrm>
        </p:spPr>
        <p:txBody>
          <a:bodyPr>
            <a:noAutofit/>
          </a:bodyPr>
          <a:lstStyle/>
          <a:p>
            <a:r>
              <a:rPr lang="en-IN" sz="1800" b="1" dirty="0">
                <a:solidFill>
                  <a:schemeClr val="tx1"/>
                </a:solidFill>
              </a:rPr>
              <a:t>Key Areas of Research Application in Business Decisions: Cont…</a:t>
            </a:r>
            <a:br>
              <a:rPr lang="en-IN" sz="1800" b="1" dirty="0">
                <a:solidFill>
                  <a:schemeClr val="tx1"/>
                </a:solidFill>
              </a:rPr>
            </a:br>
            <a:endParaRPr lang="en-IN" sz="1800" dirty="0"/>
          </a:p>
        </p:txBody>
      </p:sp>
      <p:sp>
        <p:nvSpPr>
          <p:cNvPr id="3" name="Content Placeholder 2"/>
          <p:cNvSpPr>
            <a:spLocks noGrp="1"/>
          </p:cNvSpPr>
          <p:nvPr>
            <p:ph idx="1"/>
          </p:nvPr>
        </p:nvSpPr>
        <p:spPr>
          <a:xfrm>
            <a:off x="284205" y="1804086"/>
            <a:ext cx="11640065" cy="4757351"/>
          </a:xfrm>
        </p:spPr>
        <p:txBody>
          <a:bodyPr>
            <a:noAutofit/>
          </a:bodyPr>
          <a:lstStyle/>
          <a:p>
            <a:pPr algn="just"/>
            <a:r>
              <a:rPr lang="en-IN" sz="1700" b="1" dirty="0">
                <a:solidFill>
                  <a:schemeClr val="tx1"/>
                </a:solidFill>
                <a:latin typeface="Times New Roman" pitchFamily="18" charset="0"/>
                <a:cs typeface="Times New Roman" pitchFamily="18" charset="0"/>
              </a:rPr>
              <a:t>5. Advertising effectiveness</a:t>
            </a:r>
          </a:p>
          <a:p>
            <a:pPr marL="285750" indent="-285750" algn="just">
              <a:lnSpc>
                <a:spcPct val="120000"/>
              </a:lnSpc>
              <a:buFont typeface="Arial" pitchFamily="34" charset="0"/>
              <a:buChar char="•"/>
            </a:pPr>
            <a:r>
              <a:rPr lang="en-IN" sz="1700" dirty="0">
                <a:solidFill>
                  <a:schemeClr val="tx1"/>
                </a:solidFill>
                <a:latin typeface="Times New Roman" pitchFamily="18" charset="0"/>
                <a:cs typeface="Times New Roman" pitchFamily="18" charset="0"/>
              </a:rPr>
              <a:t> Measures the impact of advertising campaigns.</a:t>
            </a:r>
          </a:p>
          <a:p>
            <a:pPr marL="285750" indent="-285750" algn="just">
              <a:lnSpc>
                <a:spcPct val="120000"/>
              </a:lnSpc>
              <a:buFont typeface="Arial" pitchFamily="34" charset="0"/>
              <a:buChar char="•"/>
            </a:pPr>
            <a:r>
              <a:rPr lang="en-IN" sz="1700" dirty="0">
                <a:solidFill>
                  <a:schemeClr val="tx1"/>
                </a:solidFill>
                <a:latin typeface="Times New Roman" pitchFamily="18" charset="0"/>
                <a:cs typeface="Times New Roman" pitchFamily="18" charset="0"/>
              </a:rPr>
              <a:t> Helps in understanding consumer perception, recall, and engagement.</a:t>
            </a:r>
          </a:p>
          <a:p>
            <a:pPr marL="285750" indent="-285750" algn="just">
              <a:lnSpc>
                <a:spcPct val="120000"/>
              </a:lnSpc>
              <a:buFont typeface="Arial" pitchFamily="34" charset="0"/>
              <a:buChar char="•"/>
            </a:pPr>
            <a:r>
              <a:rPr lang="en-IN" sz="1700" dirty="0">
                <a:solidFill>
                  <a:schemeClr val="tx1"/>
                </a:solidFill>
                <a:latin typeface="Times New Roman" pitchFamily="18" charset="0"/>
                <a:cs typeface="Times New Roman" pitchFamily="18" charset="0"/>
              </a:rPr>
              <a:t> Ensures ROI (Return on Investment) from advertising spends.</a:t>
            </a:r>
          </a:p>
          <a:p>
            <a:pPr marL="285750" indent="-285750" algn="just">
              <a:lnSpc>
                <a:spcPct val="120000"/>
              </a:lnSpc>
              <a:buFont typeface="Arial" pitchFamily="34" charset="0"/>
              <a:buChar char="•"/>
            </a:pPr>
            <a:r>
              <a:rPr lang="en-IN" sz="1700" dirty="0">
                <a:solidFill>
                  <a:schemeClr val="tx1"/>
                </a:solidFill>
                <a:latin typeface="Times New Roman" pitchFamily="18" charset="0"/>
                <a:cs typeface="Times New Roman" pitchFamily="18" charset="0"/>
              </a:rPr>
              <a:t> Pre-testing (Copy Testing): Evaluates ads before launch (e.g., A/B testing).</a:t>
            </a:r>
          </a:p>
          <a:p>
            <a:pPr marL="285750" indent="-285750" algn="just">
              <a:lnSpc>
                <a:spcPct val="120000"/>
              </a:lnSpc>
              <a:buFont typeface="Arial" pitchFamily="34" charset="0"/>
              <a:buChar char="•"/>
            </a:pPr>
            <a:r>
              <a:rPr lang="en-IN" sz="1700" dirty="0">
                <a:solidFill>
                  <a:schemeClr val="tx1"/>
                </a:solidFill>
                <a:latin typeface="Times New Roman" pitchFamily="18" charset="0"/>
                <a:cs typeface="Times New Roman" pitchFamily="18" charset="0"/>
              </a:rPr>
              <a:t> Post-testing (Tracking Studies): Measures effectiveness after airing (e.g., brand awareness, purchase intent).</a:t>
            </a:r>
          </a:p>
          <a:p>
            <a:pPr marL="285750" indent="-285750" algn="just">
              <a:lnSpc>
                <a:spcPct val="120000"/>
              </a:lnSpc>
              <a:buFont typeface="Arial" pitchFamily="34" charset="0"/>
              <a:buChar char="•"/>
            </a:pPr>
            <a:r>
              <a:rPr lang="en-IN" sz="1700" dirty="0">
                <a:solidFill>
                  <a:schemeClr val="tx1"/>
                </a:solidFill>
                <a:latin typeface="Times New Roman" pitchFamily="18" charset="0"/>
                <a:cs typeface="Times New Roman" pitchFamily="18" charset="0"/>
              </a:rPr>
              <a:t>Media Research: Assesses the reach and performance of advertising media (TV, digital, print</a:t>
            </a:r>
            <a:r>
              <a:rPr lang="en-IN" sz="1700" dirty="0" smtClean="0">
                <a:solidFill>
                  <a:schemeClr val="tx1"/>
                </a:solidFill>
                <a:latin typeface="Times New Roman" pitchFamily="18" charset="0"/>
                <a:cs typeface="Times New Roman" pitchFamily="18" charset="0"/>
              </a:rPr>
              <a:t>).</a:t>
            </a:r>
            <a:endParaRPr lang="en-IN" sz="1700" dirty="0"/>
          </a:p>
          <a:p>
            <a:pPr algn="just"/>
            <a:r>
              <a:rPr lang="en-IN" sz="1700" b="1" dirty="0">
                <a:solidFill>
                  <a:schemeClr val="tx1"/>
                </a:solidFill>
                <a:latin typeface="Times New Roman" pitchFamily="18" charset="0"/>
                <a:cs typeface="Times New Roman" pitchFamily="18" charset="0"/>
              </a:rPr>
              <a:t>6. Pricing strategies</a:t>
            </a:r>
          </a:p>
          <a:p>
            <a:pPr marL="285750" indent="-285750" algn="just">
              <a:lnSpc>
                <a:spcPct val="120000"/>
              </a:lnSpc>
              <a:buFont typeface="Arial" pitchFamily="34" charset="0"/>
              <a:buChar char="•"/>
            </a:pPr>
            <a:r>
              <a:rPr lang="en-IN" sz="1700" dirty="0">
                <a:solidFill>
                  <a:schemeClr val="tx1"/>
                </a:solidFill>
                <a:latin typeface="Times New Roman" pitchFamily="18" charset="0"/>
                <a:cs typeface="Times New Roman" pitchFamily="18" charset="0"/>
              </a:rPr>
              <a:t> Understands customer willingness to pay and competitor pricing</a:t>
            </a:r>
          </a:p>
          <a:p>
            <a:pPr marL="285750" indent="-285750" algn="just">
              <a:lnSpc>
                <a:spcPct val="120000"/>
              </a:lnSpc>
              <a:buFont typeface="Arial" pitchFamily="34" charset="0"/>
              <a:buChar char="•"/>
            </a:pPr>
            <a:r>
              <a:rPr lang="en-IN" sz="1700" dirty="0">
                <a:solidFill>
                  <a:schemeClr val="tx1"/>
                </a:solidFill>
                <a:latin typeface="Times New Roman" pitchFamily="18" charset="0"/>
                <a:cs typeface="Times New Roman" pitchFamily="18" charset="0"/>
              </a:rPr>
              <a:t> Price Sensitivity Measurement (PSM): Identifies acceptable price ranges for consumers.</a:t>
            </a:r>
          </a:p>
          <a:p>
            <a:pPr marL="285750" indent="-285750" algn="just">
              <a:lnSpc>
                <a:spcPct val="120000"/>
              </a:lnSpc>
              <a:buFont typeface="Arial" pitchFamily="34" charset="0"/>
              <a:buChar char="•"/>
            </a:pPr>
            <a:r>
              <a:rPr lang="en-IN" sz="1700" dirty="0">
                <a:solidFill>
                  <a:schemeClr val="tx1"/>
                </a:solidFill>
                <a:latin typeface="Times New Roman" pitchFamily="18" charset="0"/>
                <a:cs typeface="Times New Roman" pitchFamily="18" charset="0"/>
              </a:rPr>
              <a:t> Conjoint Analysis: Assesses how customers value different features and price combinations.</a:t>
            </a:r>
          </a:p>
          <a:p>
            <a:pPr marL="285750" indent="-285750" algn="just">
              <a:lnSpc>
                <a:spcPct val="120000"/>
              </a:lnSpc>
              <a:buFont typeface="Arial" pitchFamily="34" charset="0"/>
              <a:buChar char="•"/>
            </a:pPr>
            <a:r>
              <a:rPr lang="en-IN" sz="1700" dirty="0">
                <a:solidFill>
                  <a:schemeClr val="tx1"/>
                </a:solidFill>
                <a:latin typeface="Times New Roman" pitchFamily="18" charset="0"/>
                <a:cs typeface="Times New Roman" pitchFamily="18" charset="0"/>
              </a:rPr>
              <a:t> Elasticity Testing: Examines how demand changes with price variations.</a:t>
            </a:r>
          </a:p>
          <a:p>
            <a:pPr algn="just">
              <a:buFont typeface="Arial" pitchFamily="34" charset="0"/>
              <a:buChar char="•"/>
            </a:pPr>
            <a:endParaRPr lang="en-IN" sz="1700" dirty="0"/>
          </a:p>
          <a:p>
            <a:pPr algn="just"/>
            <a:endParaRPr lang="en-IN" sz="1700" dirty="0"/>
          </a:p>
        </p:txBody>
      </p:sp>
      <p:sp>
        <p:nvSpPr>
          <p:cNvPr id="4" name="Slide Number Placeholder 3"/>
          <p:cNvSpPr>
            <a:spLocks noGrp="1"/>
          </p:cNvSpPr>
          <p:nvPr>
            <p:ph type="sldNum" sz="quarter" idx="4"/>
          </p:nvPr>
        </p:nvSpPr>
        <p:spPr/>
        <p:txBody>
          <a:bodyPr/>
          <a:lstStyle/>
          <a:p>
            <a:fld id="{3A4F6043-7A67-491B-98BC-F933DED7226D}" type="slidenum">
              <a:rPr lang="en-US" smtClean="0"/>
              <a:pPr/>
              <a:t>43</a:t>
            </a:fld>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680" y="1440164"/>
            <a:ext cx="9733538" cy="376280"/>
          </a:xfrm>
        </p:spPr>
        <p:txBody>
          <a:bodyPr>
            <a:noAutofit/>
          </a:bodyPr>
          <a:lstStyle/>
          <a:p>
            <a:r>
              <a:rPr lang="en-IN" sz="1800" b="1" dirty="0">
                <a:solidFill>
                  <a:schemeClr val="tx1"/>
                </a:solidFill>
              </a:rPr>
              <a:t>Key Areas of Research Application in Business Decisions: Cont…</a:t>
            </a:r>
            <a:br>
              <a:rPr lang="en-IN" sz="1800" b="1" dirty="0">
                <a:solidFill>
                  <a:schemeClr val="tx1"/>
                </a:solidFill>
              </a:rPr>
            </a:br>
            <a:endParaRPr lang="en-IN" sz="1800" dirty="0"/>
          </a:p>
        </p:txBody>
      </p:sp>
      <p:sp>
        <p:nvSpPr>
          <p:cNvPr id="3" name="Content Placeholder 2"/>
          <p:cNvSpPr>
            <a:spLocks noGrp="1"/>
          </p:cNvSpPr>
          <p:nvPr>
            <p:ph idx="1"/>
          </p:nvPr>
        </p:nvSpPr>
        <p:spPr>
          <a:xfrm>
            <a:off x="209041" y="1804086"/>
            <a:ext cx="11727586" cy="4831492"/>
          </a:xfrm>
        </p:spPr>
        <p:txBody>
          <a:bodyPr>
            <a:noAutofit/>
          </a:bodyPr>
          <a:lstStyle/>
          <a:p>
            <a:pPr algn="just"/>
            <a:r>
              <a:rPr lang="en-US" sz="1600" b="1" dirty="0">
                <a:solidFill>
                  <a:schemeClr val="tx1"/>
                </a:solidFill>
                <a:latin typeface="Times New Roman" pitchFamily="18" charset="0"/>
                <a:cs typeface="Times New Roman" pitchFamily="18" charset="0"/>
              </a:rPr>
              <a:t>II. FINANCE:</a:t>
            </a:r>
            <a:endParaRPr lang="en-IN" sz="1600" b="1" dirty="0">
              <a:solidFill>
                <a:schemeClr val="tx1"/>
              </a:solidFill>
              <a:latin typeface="Times New Roman" pitchFamily="18" charset="0"/>
              <a:cs typeface="Times New Roman" pitchFamily="18" charset="0"/>
            </a:endParaRPr>
          </a:p>
          <a:p>
            <a:pPr algn="just"/>
            <a:r>
              <a:rPr lang="en-IN" sz="1600" b="1" dirty="0">
                <a:solidFill>
                  <a:schemeClr val="tx1"/>
                </a:solidFill>
                <a:latin typeface="Times New Roman" pitchFamily="18" charset="0"/>
                <a:cs typeface="Times New Roman" pitchFamily="18" charset="0"/>
              </a:rPr>
              <a:t>1. Investment Risk Analysis</a:t>
            </a:r>
          </a:p>
          <a:p>
            <a:pPr algn="just">
              <a:buFont typeface="Arial" pitchFamily="34" charset="0"/>
              <a:buChar char="•"/>
            </a:pPr>
            <a:r>
              <a:rPr lang="en-IN" sz="1600" b="1" dirty="0">
                <a:solidFill>
                  <a:schemeClr val="tx1"/>
                </a:solidFill>
                <a:latin typeface="Times New Roman" pitchFamily="18" charset="0"/>
                <a:cs typeface="Times New Roman" pitchFamily="18" charset="0"/>
              </a:rPr>
              <a:t> </a:t>
            </a:r>
            <a:r>
              <a:rPr lang="en-IN" sz="1600" dirty="0">
                <a:solidFill>
                  <a:schemeClr val="tx1"/>
                </a:solidFill>
                <a:latin typeface="Times New Roman" pitchFamily="18" charset="0"/>
                <a:cs typeface="Times New Roman" pitchFamily="18" charset="0"/>
              </a:rPr>
              <a:t>The process of identifying and evaluating potential risks associated with investment decisions.</a:t>
            </a:r>
          </a:p>
          <a:p>
            <a:pPr algn="just">
              <a:buFont typeface="Arial" pitchFamily="34" charset="0"/>
              <a:buChar char="•"/>
            </a:pPr>
            <a:r>
              <a:rPr lang="en-IN" sz="1600" b="1" dirty="0">
                <a:solidFill>
                  <a:schemeClr val="tx1"/>
                </a:solidFill>
                <a:latin typeface="Times New Roman" pitchFamily="18" charset="0"/>
                <a:cs typeface="Times New Roman" pitchFamily="18" charset="0"/>
              </a:rPr>
              <a:t> Objective is t</a:t>
            </a:r>
            <a:r>
              <a:rPr lang="en-IN" sz="1600" dirty="0">
                <a:solidFill>
                  <a:schemeClr val="tx1"/>
                </a:solidFill>
                <a:latin typeface="Times New Roman" pitchFamily="18" charset="0"/>
                <a:cs typeface="Times New Roman" pitchFamily="18" charset="0"/>
              </a:rPr>
              <a:t>o minimize losses and optimize returns by understanding uncertainties.</a:t>
            </a:r>
          </a:p>
          <a:p>
            <a:pPr algn="just">
              <a:buFont typeface="Arial" pitchFamily="34" charset="0"/>
              <a:buChar char="•"/>
            </a:pPr>
            <a:r>
              <a:rPr lang="en-IN" sz="1600" b="1" dirty="0">
                <a:solidFill>
                  <a:schemeClr val="tx1"/>
                </a:solidFill>
                <a:latin typeface="Times New Roman" pitchFamily="18" charset="0"/>
                <a:cs typeface="Times New Roman" pitchFamily="18" charset="0"/>
              </a:rPr>
              <a:t> Types of Risks include</a:t>
            </a:r>
            <a:endParaRPr lang="en-IN" sz="1600" dirty="0">
              <a:solidFill>
                <a:schemeClr val="tx1"/>
              </a:solidFill>
              <a:latin typeface="Times New Roman" pitchFamily="18" charset="0"/>
              <a:cs typeface="Times New Roman" pitchFamily="18" charset="0"/>
            </a:endParaRPr>
          </a:p>
          <a:p>
            <a:pPr lvl="1" algn="just"/>
            <a:r>
              <a:rPr lang="en-IN" sz="1600" dirty="0">
                <a:solidFill>
                  <a:schemeClr val="tx1"/>
                </a:solidFill>
                <a:latin typeface="Times New Roman" pitchFamily="18" charset="0"/>
                <a:cs typeface="Times New Roman" pitchFamily="18" charset="0"/>
              </a:rPr>
              <a:t>Market Risk (e.g., stock price fluctuations)</a:t>
            </a:r>
          </a:p>
          <a:p>
            <a:pPr lvl="1" algn="just"/>
            <a:r>
              <a:rPr lang="en-IN" sz="1600" dirty="0">
                <a:solidFill>
                  <a:schemeClr val="tx1"/>
                </a:solidFill>
                <a:latin typeface="Times New Roman" pitchFamily="18" charset="0"/>
                <a:cs typeface="Times New Roman" pitchFamily="18" charset="0"/>
              </a:rPr>
              <a:t>Credit Risk (borrower defaults)</a:t>
            </a:r>
          </a:p>
          <a:p>
            <a:pPr lvl="1" algn="just"/>
            <a:r>
              <a:rPr lang="en-IN" sz="1600" dirty="0">
                <a:solidFill>
                  <a:schemeClr val="tx1"/>
                </a:solidFill>
                <a:latin typeface="Times New Roman" pitchFamily="18" charset="0"/>
                <a:cs typeface="Times New Roman" pitchFamily="18" charset="0"/>
              </a:rPr>
              <a:t>Liquidity Risk (difficulty in converting to cash)</a:t>
            </a:r>
          </a:p>
          <a:p>
            <a:pPr lvl="1" algn="just"/>
            <a:r>
              <a:rPr lang="en-IN" sz="1600" dirty="0">
                <a:solidFill>
                  <a:schemeClr val="tx1"/>
                </a:solidFill>
                <a:latin typeface="Times New Roman" pitchFamily="18" charset="0"/>
                <a:cs typeface="Times New Roman" pitchFamily="18" charset="0"/>
              </a:rPr>
              <a:t>Operational Risk (internal process failures</a:t>
            </a:r>
            <a:r>
              <a:rPr lang="en-IN" sz="1600" dirty="0" smtClean="0">
                <a:solidFill>
                  <a:schemeClr val="tx1"/>
                </a:solidFill>
                <a:latin typeface="Times New Roman" pitchFamily="18" charset="0"/>
                <a:cs typeface="Times New Roman" pitchFamily="18" charset="0"/>
              </a:rPr>
              <a:t>)</a:t>
            </a:r>
            <a:endParaRPr lang="en-IN" sz="1600" dirty="0">
              <a:solidFill>
                <a:schemeClr val="tx1"/>
              </a:solidFill>
              <a:latin typeface="Times New Roman" pitchFamily="18" charset="0"/>
              <a:cs typeface="Times New Roman" pitchFamily="18" charset="0"/>
            </a:endParaRPr>
          </a:p>
          <a:p>
            <a:pPr algn="just"/>
            <a:r>
              <a:rPr lang="en-IN" sz="1600" b="1" dirty="0">
                <a:solidFill>
                  <a:schemeClr val="tx1"/>
                </a:solidFill>
                <a:latin typeface="Times New Roman" pitchFamily="18" charset="0"/>
                <a:cs typeface="Times New Roman" pitchFamily="18" charset="0"/>
              </a:rPr>
              <a:t>2. Budget Forecasting</a:t>
            </a:r>
          </a:p>
          <a:p>
            <a:pPr algn="just">
              <a:buFont typeface="Arial" pitchFamily="34" charset="0"/>
              <a:buChar char="•"/>
            </a:pPr>
            <a:r>
              <a:rPr lang="en-IN" sz="1600" dirty="0">
                <a:solidFill>
                  <a:schemeClr val="tx1"/>
                </a:solidFill>
                <a:latin typeface="Times New Roman" pitchFamily="18" charset="0"/>
                <a:cs typeface="Times New Roman" pitchFamily="18" charset="0"/>
              </a:rPr>
              <a:t> The estimation of future revenues and expenditures over a specific period.</a:t>
            </a:r>
          </a:p>
          <a:p>
            <a:pPr algn="just">
              <a:buFont typeface="Arial" pitchFamily="34" charset="0"/>
              <a:buChar char="•"/>
            </a:pPr>
            <a:r>
              <a:rPr lang="en-IN" sz="1600" b="1" dirty="0">
                <a:solidFill>
                  <a:schemeClr val="tx1"/>
                </a:solidFill>
                <a:latin typeface="Times New Roman" pitchFamily="18" charset="0"/>
                <a:cs typeface="Times New Roman" pitchFamily="18" charset="0"/>
              </a:rPr>
              <a:t> Purpose</a:t>
            </a:r>
            <a:r>
              <a:rPr lang="en-IN" sz="1600" dirty="0">
                <a:solidFill>
                  <a:schemeClr val="tx1"/>
                </a:solidFill>
                <a:latin typeface="Times New Roman" pitchFamily="18" charset="0"/>
                <a:cs typeface="Times New Roman" pitchFamily="18" charset="0"/>
              </a:rPr>
              <a:t> is  to plan and control finances effectively.</a:t>
            </a:r>
          </a:p>
          <a:p>
            <a:pPr algn="just">
              <a:buFont typeface="Arial" pitchFamily="34" charset="0"/>
              <a:buChar char="•"/>
            </a:pPr>
            <a:r>
              <a:rPr lang="en-IN" sz="1600" dirty="0">
                <a:solidFill>
                  <a:schemeClr val="tx1"/>
                </a:solidFill>
                <a:latin typeface="Times New Roman" pitchFamily="18" charset="0"/>
                <a:cs typeface="Times New Roman" pitchFamily="18" charset="0"/>
              </a:rPr>
              <a:t> It is used by businesses, governments, and individuals for strategic planning and to avoid budget deficits or overspending.</a:t>
            </a:r>
          </a:p>
          <a:p>
            <a:pPr algn="just"/>
            <a:endParaRPr lang="en-IN" sz="1400" dirty="0">
              <a:solidFill>
                <a:schemeClr val="tx1"/>
              </a:solidFill>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44</a:t>
            </a:fld>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968" y="1390737"/>
            <a:ext cx="9733538" cy="425706"/>
          </a:xfrm>
        </p:spPr>
        <p:txBody>
          <a:bodyPr>
            <a:noAutofit/>
          </a:bodyPr>
          <a:lstStyle/>
          <a:p>
            <a:r>
              <a:rPr lang="en-IN" sz="1800" b="1" dirty="0">
                <a:solidFill>
                  <a:schemeClr val="tx1"/>
                </a:solidFill>
              </a:rPr>
              <a:t/>
            </a:r>
            <a:br>
              <a:rPr lang="en-IN" sz="1800" b="1" dirty="0">
                <a:solidFill>
                  <a:schemeClr val="tx1"/>
                </a:solidFill>
              </a:rPr>
            </a:br>
            <a:r>
              <a:rPr lang="en-IN" sz="1800" b="1" dirty="0">
                <a:solidFill>
                  <a:schemeClr val="tx1"/>
                </a:solidFill>
              </a:rPr>
              <a:t>Key Areas of Research Application in Business Decisions: Cont…</a:t>
            </a:r>
            <a:br>
              <a:rPr lang="en-IN" sz="1800" b="1" dirty="0">
                <a:solidFill>
                  <a:schemeClr val="tx1"/>
                </a:solidFill>
              </a:rPr>
            </a:br>
            <a:endParaRPr lang="en-IN" sz="1800" dirty="0"/>
          </a:p>
        </p:txBody>
      </p:sp>
      <p:sp>
        <p:nvSpPr>
          <p:cNvPr id="3" name="Content Placeholder 2"/>
          <p:cNvSpPr>
            <a:spLocks noGrp="1"/>
          </p:cNvSpPr>
          <p:nvPr>
            <p:ph idx="1"/>
          </p:nvPr>
        </p:nvSpPr>
        <p:spPr>
          <a:xfrm>
            <a:off x="333632" y="1853514"/>
            <a:ext cx="11553567" cy="4485502"/>
          </a:xfrm>
        </p:spPr>
        <p:txBody>
          <a:bodyPr>
            <a:noAutofit/>
          </a:bodyPr>
          <a:lstStyle/>
          <a:p>
            <a:r>
              <a:rPr lang="en-IN" b="1" dirty="0">
                <a:solidFill>
                  <a:schemeClr val="tx1"/>
                </a:solidFill>
                <a:latin typeface="Times New Roman" pitchFamily="18" charset="0"/>
                <a:cs typeface="Times New Roman" pitchFamily="18" charset="0"/>
              </a:rPr>
              <a:t>3. Capital Structure Decisions</a:t>
            </a:r>
          </a:p>
          <a:p>
            <a:pPr>
              <a:buFont typeface="Arial" pitchFamily="34" charset="0"/>
              <a:buChar char="•"/>
            </a:pPr>
            <a:r>
              <a:rPr lang="en-IN" sz="1200" b="1" dirty="0">
                <a:solidFill>
                  <a:schemeClr val="tx1"/>
                </a:solidFill>
                <a:latin typeface="Times New Roman" pitchFamily="18" charset="0"/>
                <a:cs typeface="Times New Roman" pitchFamily="18" charset="0"/>
              </a:rPr>
              <a:t> </a:t>
            </a:r>
            <a:r>
              <a:rPr lang="en-IN" sz="1600" dirty="0">
                <a:solidFill>
                  <a:schemeClr val="tx1"/>
                </a:solidFill>
                <a:latin typeface="Times New Roman" pitchFamily="18" charset="0"/>
                <a:cs typeface="Times New Roman" pitchFamily="18" charset="0"/>
              </a:rPr>
              <a:t>Determining the mix of debt and equity financing for a company.</a:t>
            </a:r>
          </a:p>
          <a:p>
            <a:pPr>
              <a:buFont typeface="Arial" pitchFamily="34" charset="0"/>
              <a:buChar char="•"/>
            </a:pPr>
            <a:r>
              <a:rPr lang="en-IN" sz="1600" b="1" dirty="0">
                <a:solidFill>
                  <a:schemeClr val="tx1"/>
                </a:solidFill>
                <a:latin typeface="Times New Roman" pitchFamily="18" charset="0"/>
                <a:cs typeface="Times New Roman" pitchFamily="18" charset="0"/>
              </a:rPr>
              <a:t> Purpose</a:t>
            </a:r>
            <a:r>
              <a:rPr lang="en-IN" sz="1600" dirty="0">
                <a:solidFill>
                  <a:schemeClr val="tx1"/>
                </a:solidFill>
                <a:latin typeface="Times New Roman" pitchFamily="18" charset="0"/>
                <a:cs typeface="Times New Roman" pitchFamily="18" charset="0"/>
              </a:rPr>
              <a:t> to optimize the cost of capital and enhance firm value.</a:t>
            </a:r>
          </a:p>
          <a:p>
            <a:pPr>
              <a:buFont typeface="Arial" pitchFamily="34" charset="0"/>
              <a:buChar char="•"/>
            </a:pPr>
            <a:r>
              <a:rPr lang="en-IN" sz="1600" b="1" dirty="0">
                <a:solidFill>
                  <a:schemeClr val="tx1"/>
                </a:solidFill>
                <a:latin typeface="Times New Roman" pitchFamily="18" charset="0"/>
                <a:cs typeface="Times New Roman" pitchFamily="18" charset="0"/>
              </a:rPr>
              <a:t> Factors Considered</a:t>
            </a:r>
            <a:r>
              <a:rPr lang="en-IN" sz="1600" dirty="0">
                <a:solidFill>
                  <a:schemeClr val="tx1"/>
                </a:solidFill>
                <a:latin typeface="Times New Roman" pitchFamily="18" charset="0"/>
                <a:cs typeface="Times New Roman" pitchFamily="18" charset="0"/>
              </a:rPr>
              <a:t>:</a:t>
            </a:r>
          </a:p>
          <a:p>
            <a:pPr lvl="1"/>
            <a:r>
              <a:rPr lang="en-IN" sz="1600" dirty="0">
                <a:solidFill>
                  <a:schemeClr val="tx1"/>
                </a:solidFill>
                <a:latin typeface="Times New Roman" pitchFamily="18" charset="0"/>
                <a:cs typeface="Times New Roman" pitchFamily="18" charset="0"/>
              </a:rPr>
              <a:t>Cost of debt vs. cost of equity</a:t>
            </a:r>
          </a:p>
          <a:p>
            <a:pPr lvl="1"/>
            <a:r>
              <a:rPr lang="en-IN" sz="1600" dirty="0">
                <a:solidFill>
                  <a:schemeClr val="tx1"/>
                </a:solidFill>
                <a:latin typeface="Times New Roman" pitchFamily="18" charset="0"/>
                <a:cs typeface="Times New Roman" pitchFamily="18" charset="0"/>
              </a:rPr>
              <a:t>Risk tolerance</a:t>
            </a:r>
          </a:p>
          <a:p>
            <a:pPr lvl="1"/>
            <a:r>
              <a:rPr lang="en-IN" sz="1600" dirty="0">
                <a:solidFill>
                  <a:schemeClr val="tx1"/>
                </a:solidFill>
                <a:latin typeface="Times New Roman" pitchFamily="18" charset="0"/>
                <a:cs typeface="Times New Roman" pitchFamily="18" charset="0"/>
              </a:rPr>
              <a:t>Tax implications</a:t>
            </a:r>
          </a:p>
          <a:p>
            <a:pPr lvl="1"/>
            <a:r>
              <a:rPr lang="en-IN" sz="1600" dirty="0">
                <a:solidFill>
                  <a:schemeClr val="tx1"/>
                </a:solidFill>
                <a:latin typeface="Times New Roman" pitchFamily="18" charset="0"/>
                <a:cs typeface="Times New Roman" pitchFamily="18" charset="0"/>
              </a:rPr>
              <a:t>Company’s cash flow stability</a:t>
            </a:r>
            <a:endParaRPr lang="en-IN" sz="1200" dirty="0">
              <a:solidFill>
                <a:schemeClr val="tx1"/>
              </a:solidFill>
              <a:latin typeface="Times New Roman" pitchFamily="18" charset="0"/>
              <a:cs typeface="Times New Roman" pitchFamily="18" charset="0"/>
            </a:endParaRPr>
          </a:p>
          <a:p>
            <a:r>
              <a:rPr lang="en-IN" b="1" dirty="0">
                <a:solidFill>
                  <a:schemeClr val="tx1"/>
                </a:solidFill>
                <a:latin typeface="Times New Roman" pitchFamily="18" charset="0"/>
                <a:cs typeface="Times New Roman" pitchFamily="18" charset="0"/>
              </a:rPr>
              <a:t>4. Financial Feasibility Studies</a:t>
            </a:r>
          </a:p>
          <a:p>
            <a:pPr>
              <a:buFont typeface="Arial" pitchFamily="34" charset="0"/>
              <a:buChar char="•"/>
            </a:pPr>
            <a:r>
              <a:rPr lang="en-IN" sz="1400" dirty="0">
                <a:solidFill>
                  <a:schemeClr val="tx1"/>
                </a:solidFill>
                <a:latin typeface="Times New Roman" pitchFamily="18" charset="0"/>
                <a:cs typeface="Times New Roman" pitchFamily="18" charset="0"/>
              </a:rPr>
              <a:t> </a:t>
            </a:r>
            <a:r>
              <a:rPr lang="en-IN" sz="1600" dirty="0">
                <a:solidFill>
                  <a:schemeClr val="tx1"/>
                </a:solidFill>
                <a:latin typeface="Times New Roman" pitchFamily="18" charset="0"/>
                <a:cs typeface="Times New Roman" pitchFamily="18" charset="0"/>
              </a:rPr>
              <a:t>Evaluation of the financial viability of a proposed project or business idea.</a:t>
            </a:r>
          </a:p>
          <a:p>
            <a:pPr>
              <a:buFont typeface="Arial" pitchFamily="34" charset="0"/>
              <a:buChar char="•"/>
            </a:pPr>
            <a:r>
              <a:rPr lang="en-IN" sz="1600" b="1" dirty="0">
                <a:solidFill>
                  <a:schemeClr val="tx1"/>
                </a:solidFill>
                <a:latin typeface="Times New Roman" pitchFamily="18" charset="0"/>
                <a:cs typeface="Times New Roman" pitchFamily="18" charset="0"/>
              </a:rPr>
              <a:t> Purpose </a:t>
            </a:r>
            <a:r>
              <a:rPr lang="en-IN" sz="1600" dirty="0">
                <a:solidFill>
                  <a:schemeClr val="tx1"/>
                </a:solidFill>
                <a:latin typeface="Times New Roman" pitchFamily="18" charset="0"/>
                <a:cs typeface="Times New Roman" pitchFamily="18" charset="0"/>
              </a:rPr>
              <a:t>to determine whether the investment is worth pursuing.</a:t>
            </a:r>
          </a:p>
          <a:p>
            <a:pPr>
              <a:buFont typeface="Arial" pitchFamily="34" charset="0"/>
              <a:buChar char="•"/>
            </a:pPr>
            <a:r>
              <a:rPr lang="en-IN" sz="1600" b="1" dirty="0">
                <a:solidFill>
                  <a:schemeClr val="tx1"/>
                </a:solidFill>
                <a:latin typeface="Times New Roman" pitchFamily="18" charset="0"/>
                <a:cs typeface="Times New Roman" pitchFamily="18" charset="0"/>
              </a:rPr>
              <a:t> Components include:</a:t>
            </a:r>
            <a:endParaRPr lang="en-IN" sz="1600" dirty="0">
              <a:solidFill>
                <a:schemeClr val="tx1"/>
              </a:solidFill>
              <a:latin typeface="Times New Roman" pitchFamily="18" charset="0"/>
              <a:cs typeface="Times New Roman" pitchFamily="18" charset="0"/>
            </a:endParaRPr>
          </a:p>
          <a:p>
            <a:pPr lvl="1"/>
            <a:r>
              <a:rPr lang="en-IN" sz="1600" dirty="0">
                <a:solidFill>
                  <a:schemeClr val="tx1"/>
                </a:solidFill>
                <a:latin typeface="Times New Roman" pitchFamily="18" charset="0"/>
                <a:cs typeface="Times New Roman" pitchFamily="18" charset="0"/>
              </a:rPr>
              <a:t>Cost estimation , Revenue projections ,Break-even analysis, ROI and NPV calculations</a:t>
            </a:r>
          </a:p>
          <a:p>
            <a:pPr lvl="1">
              <a:buNone/>
            </a:pPr>
            <a:endParaRPr lang="en-IN" sz="1200" dirty="0">
              <a:solidFill>
                <a:schemeClr val="tx1"/>
              </a:solidFill>
              <a:latin typeface="Times New Roman" pitchFamily="18" charset="0"/>
              <a:cs typeface="Times New Roman" pitchFamily="18" charset="0"/>
            </a:endParaRPr>
          </a:p>
          <a:p>
            <a:endParaRPr lang="en-IN" sz="12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45</a:t>
            </a:fld>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757" y="1588445"/>
            <a:ext cx="9733538" cy="339210"/>
          </a:xfrm>
        </p:spPr>
        <p:txBody>
          <a:bodyPr>
            <a:noAutofit/>
          </a:bodyPr>
          <a:lstStyle/>
          <a:p>
            <a:r>
              <a:rPr lang="en-IN" sz="2000" b="1" dirty="0">
                <a:solidFill>
                  <a:schemeClr val="tx1"/>
                </a:solidFill>
              </a:rPr>
              <a:t/>
            </a:r>
            <a:br>
              <a:rPr lang="en-IN" sz="2000" b="1" dirty="0">
                <a:solidFill>
                  <a:schemeClr val="tx1"/>
                </a:solidFill>
              </a:rPr>
            </a:br>
            <a:r>
              <a:rPr lang="en-IN" sz="2000" b="1" dirty="0">
                <a:solidFill>
                  <a:schemeClr val="tx1"/>
                </a:solidFill>
              </a:rPr>
              <a:t>Key Areas of Research Application in Business Decisions: Cont…</a:t>
            </a:r>
            <a:br>
              <a:rPr lang="en-IN" sz="2000" b="1" dirty="0">
                <a:solidFill>
                  <a:schemeClr val="tx1"/>
                </a:solidFill>
              </a:rPr>
            </a:br>
            <a:endParaRPr lang="en-IN" sz="2000" dirty="0"/>
          </a:p>
        </p:txBody>
      </p:sp>
      <p:sp>
        <p:nvSpPr>
          <p:cNvPr id="3" name="Content Placeholder 2"/>
          <p:cNvSpPr>
            <a:spLocks noGrp="1"/>
          </p:cNvSpPr>
          <p:nvPr>
            <p:ph idx="1"/>
          </p:nvPr>
        </p:nvSpPr>
        <p:spPr>
          <a:xfrm>
            <a:off x="357324" y="2310713"/>
            <a:ext cx="10726688" cy="3904735"/>
          </a:xfrm>
        </p:spPr>
        <p:txBody>
          <a:bodyPr>
            <a:noAutofit/>
          </a:bodyPr>
          <a:lstStyle/>
          <a:p>
            <a:pPr algn="just"/>
            <a:r>
              <a:rPr lang="en-US" sz="2000" b="1" dirty="0">
                <a:solidFill>
                  <a:schemeClr val="tx1"/>
                </a:solidFill>
                <a:latin typeface="Times New Roman" pitchFamily="18" charset="0"/>
                <a:cs typeface="Times New Roman" pitchFamily="18" charset="0"/>
              </a:rPr>
              <a:t>III. Operations:</a:t>
            </a:r>
            <a:endParaRPr lang="en-IN" sz="2000" b="1" dirty="0">
              <a:solidFill>
                <a:schemeClr val="tx1"/>
              </a:solidFill>
              <a:latin typeface="Times New Roman" pitchFamily="18" charset="0"/>
              <a:cs typeface="Times New Roman" pitchFamily="18" charset="0"/>
            </a:endParaRPr>
          </a:p>
          <a:p>
            <a:pPr algn="just">
              <a:buFont typeface="Arial" pitchFamily="34" charset="0"/>
              <a:buChar char="•"/>
            </a:pPr>
            <a:r>
              <a:rPr lang="en-IN" dirty="0">
                <a:solidFill>
                  <a:schemeClr val="tx1"/>
                </a:solidFill>
                <a:latin typeface="Times New Roman" pitchFamily="18" charset="0"/>
                <a:cs typeface="Times New Roman" pitchFamily="18" charset="0"/>
              </a:rPr>
              <a:t> Research can identify inefficiencies in operations, supply chain management, and resource allocation. </a:t>
            </a:r>
          </a:p>
          <a:p>
            <a:pPr algn="just">
              <a:buFont typeface="Arial" pitchFamily="34" charset="0"/>
              <a:buChar char="•"/>
            </a:pPr>
            <a:r>
              <a:rPr lang="en-IN" dirty="0">
                <a:solidFill>
                  <a:schemeClr val="tx1"/>
                </a:solidFill>
                <a:latin typeface="Times New Roman" pitchFamily="18" charset="0"/>
                <a:cs typeface="Times New Roman" pitchFamily="18" charset="0"/>
              </a:rPr>
              <a:t> This leads to improved processes and cost savings.</a:t>
            </a:r>
          </a:p>
          <a:p>
            <a:pPr algn="just">
              <a:buFont typeface="Arial" pitchFamily="34" charset="0"/>
              <a:buChar char="•"/>
            </a:pPr>
            <a:r>
              <a:rPr lang="en-US" dirty="0">
                <a:solidFill>
                  <a:schemeClr val="tx1"/>
                </a:solidFill>
                <a:latin typeface="Times New Roman" pitchFamily="18" charset="0"/>
                <a:cs typeface="Times New Roman" pitchFamily="18" charset="0"/>
              </a:rPr>
              <a:t>Focus areas include:</a:t>
            </a:r>
          </a:p>
          <a:p>
            <a:pPr algn="just"/>
            <a:r>
              <a:rPr lang="en-IN" b="1" dirty="0">
                <a:solidFill>
                  <a:schemeClr val="tx1"/>
                </a:solidFill>
                <a:latin typeface="Times New Roman" pitchFamily="18" charset="0"/>
                <a:cs typeface="Times New Roman" pitchFamily="18" charset="0"/>
              </a:rPr>
              <a:t>Process Optimization</a:t>
            </a:r>
            <a:r>
              <a:rPr lang="en-IN" dirty="0">
                <a:solidFill>
                  <a:schemeClr val="tx1"/>
                </a:solidFill>
                <a:latin typeface="Times New Roman" pitchFamily="18" charset="0"/>
                <a:cs typeface="Times New Roman" pitchFamily="18" charset="0"/>
              </a:rPr>
              <a:t>: Reducing waste, improving efficiency (e.g., Lean, Six Sigma).</a:t>
            </a:r>
          </a:p>
          <a:p>
            <a:pPr algn="just"/>
            <a:r>
              <a:rPr lang="en-IN" b="1" dirty="0">
                <a:solidFill>
                  <a:schemeClr val="tx1"/>
                </a:solidFill>
                <a:latin typeface="Times New Roman" pitchFamily="18" charset="0"/>
                <a:cs typeface="Times New Roman" pitchFamily="18" charset="0"/>
              </a:rPr>
              <a:t>Inventory Management</a:t>
            </a:r>
            <a:r>
              <a:rPr lang="en-IN" dirty="0">
                <a:solidFill>
                  <a:schemeClr val="tx1"/>
                </a:solidFill>
                <a:latin typeface="Times New Roman" pitchFamily="18" charset="0"/>
                <a:cs typeface="Times New Roman" pitchFamily="18" charset="0"/>
              </a:rPr>
              <a:t>: EOQ models, Just-in-Time (JIT).</a:t>
            </a:r>
          </a:p>
          <a:p>
            <a:pPr algn="just"/>
            <a:r>
              <a:rPr lang="en-IN" b="1" dirty="0">
                <a:solidFill>
                  <a:schemeClr val="tx1"/>
                </a:solidFill>
                <a:latin typeface="Times New Roman" pitchFamily="18" charset="0"/>
                <a:cs typeface="Times New Roman" pitchFamily="18" charset="0"/>
              </a:rPr>
              <a:t>Supply Chain</a:t>
            </a:r>
            <a:r>
              <a:rPr lang="en-IN" dirty="0">
                <a:solidFill>
                  <a:schemeClr val="tx1"/>
                </a:solidFill>
                <a:latin typeface="Times New Roman" pitchFamily="18" charset="0"/>
                <a:cs typeface="Times New Roman" pitchFamily="18" charset="0"/>
              </a:rPr>
              <a:t>: Demand forecasting, vendor analysis, logistics optimization.</a:t>
            </a:r>
          </a:p>
          <a:p>
            <a:pPr algn="just"/>
            <a:r>
              <a:rPr lang="en-IN" b="1" dirty="0">
                <a:solidFill>
                  <a:schemeClr val="tx1"/>
                </a:solidFill>
                <a:latin typeface="Times New Roman" pitchFamily="18" charset="0"/>
                <a:cs typeface="Times New Roman" pitchFamily="18" charset="0"/>
              </a:rPr>
              <a:t>Quality Control</a:t>
            </a:r>
            <a:r>
              <a:rPr lang="en-IN" dirty="0">
                <a:solidFill>
                  <a:schemeClr val="tx1"/>
                </a:solidFill>
                <a:latin typeface="Times New Roman" pitchFamily="18" charset="0"/>
                <a:cs typeface="Times New Roman" pitchFamily="18" charset="0"/>
              </a:rPr>
              <a:t>: Statistical Process Control (SPC), Total Quality Management (TQM).</a:t>
            </a:r>
          </a:p>
          <a:p>
            <a:pPr algn="just"/>
            <a:r>
              <a:rPr lang="en-IN" b="1" dirty="0">
                <a:solidFill>
                  <a:schemeClr val="tx1"/>
                </a:solidFill>
                <a:latin typeface="Times New Roman" pitchFamily="18" charset="0"/>
                <a:cs typeface="Times New Roman" pitchFamily="18" charset="0"/>
              </a:rPr>
              <a:t>Production Scheduling</a:t>
            </a:r>
            <a:r>
              <a:rPr lang="en-IN" dirty="0">
                <a:solidFill>
                  <a:schemeClr val="tx1"/>
                </a:solidFill>
                <a:latin typeface="Times New Roman" pitchFamily="18" charset="0"/>
                <a:cs typeface="Times New Roman" pitchFamily="18" charset="0"/>
              </a:rPr>
              <a:t>: Resource allocation, capacity planning.</a:t>
            </a:r>
          </a:p>
          <a:p>
            <a:pPr algn="just"/>
            <a:endParaRPr lang="en-IN" dirty="0">
              <a:solidFill>
                <a:schemeClr val="tx1"/>
              </a:solidFill>
              <a:latin typeface="Times New Roman" pitchFamily="18" charset="0"/>
              <a:cs typeface="Times New Roman" pitchFamily="18" charset="0"/>
            </a:endParaRPr>
          </a:p>
          <a:p>
            <a:pPr algn="just">
              <a:buFont typeface="Arial" pitchFamily="34" charset="0"/>
              <a:buChar char="•"/>
            </a:pPr>
            <a:endParaRPr lang="en-IN" dirty="0">
              <a:solidFill>
                <a:schemeClr val="tx1"/>
              </a:solidFill>
              <a:latin typeface="Times New Roman" pitchFamily="18" charset="0"/>
              <a:cs typeface="Times New Roman" pitchFamily="18" charset="0"/>
            </a:endParaRPr>
          </a:p>
          <a:p>
            <a:pPr algn="just"/>
            <a:endParaRPr lang="en-IN"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46</a:t>
            </a:fld>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107" y="1464876"/>
            <a:ext cx="9733538" cy="388637"/>
          </a:xfrm>
        </p:spPr>
        <p:txBody>
          <a:bodyPr>
            <a:noAutofit/>
          </a:bodyPr>
          <a:lstStyle/>
          <a:p>
            <a:r>
              <a:rPr lang="en-IN" sz="2000" b="1" dirty="0">
                <a:solidFill>
                  <a:schemeClr val="tx1"/>
                </a:solidFill>
              </a:rPr>
              <a:t/>
            </a:r>
            <a:br>
              <a:rPr lang="en-IN" sz="2000" b="1" dirty="0">
                <a:solidFill>
                  <a:schemeClr val="tx1"/>
                </a:solidFill>
              </a:rPr>
            </a:br>
            <a:r>
              <a:rPr lang="en-IN" sz="2000" b="1" dirty="0">
                <a:solidFill>
                  <a:schemeClr val="tx1"/>
                </a:solidFill>
              </a:rPr>
              <a:t>Key Areas of Research Application in Business Decisions: Cont…</a:t>
            </a:r>
            <a:br>
              <a:rPr lang="en-IN" sz="2000" b="1" dirty="0">
                <a:solidFill>
                  <a:schemeClr val="tx1"/>
                </a:solidFill>
              </a:rPr>
            </a:br>
            <a:endParaRPr lang="en-IN" sz="2000" dirty="0"/>
          </a:p>
        </p:txBody>
      </p:sp>
      <p:sp>
        <p:nvSpPr>
          <p:cNvPr id="3" name="Content Placeholder 2"/>
          <p:cNvSpPr>
            <a:spLocks noGrp="1"/>
          </p:cNvSpPr>
          <p:nvPr>
            <p:ph idx="1"/>
          </p:nvPr>
        </p:nvSpPr>
        <p:spPr>
          <a:xfrm>
            <a:off x="222422" y="1828799"/>
            <a:ext cx="11763632" cy="4584358"/>
          </a:xfrm>
        </p:spPr>
        <p:txBody>
          <a:bodyPr>
            <a:noAutofit/>
          </a:bodyPr>
          <a:lstStyle/>
          <a:p>
            <a:r>
              <a:rPr lang="en-US" sz="1700" b="1" dirty="0">
                <a:solidFill>
                  <a:schemeClr val="tx1"/>
                </a:solidFill>
                <a:latin typeface="Times New Roman" pitchFamily="18" charset="0"/>
                <a:cs typeface="Times New Roman" pitchFamily="18" charset="0"/>
              </a:rPr>
              <a:t>IV. HUMAN RESOURCE MANAGEMENT:</a:t>
            </a:r>
            <a:endParaRPr lang="en-IN" sz="1700" b="1" dirty="0">
              <a:solidFill>
                <a:schemeClr val="tx1"/>
              </a:solidFill>
              <a:latin typeface="Times New Roman" pitchFamily="18" charset="0"/>
              <a:cs typeface="Times New Roman" pitchFamily="18" charset="0"/>
            </a:endParaRPr>
          </a:p>
          <a:p>
            <a:pPr>
              <a:buFont typeface="Arial" pitchFamily="34" charset="0"/>
              <a:buChar char="•"/>
            </a:pPr>
            <a:r>
              <a:rPr lang="en-IN" sz="1700" dirty="0">
                <a:solidFill>
                  <a:schemeClr val="tx1"/>
                </a:solidFill>
                <a:latin typeface="Times New Roman" pitchFamily="18" charset="0"/>
                <a:cs typeface="Times New Roman" pitchFamily="18" charset="0"/>
              </a:rPr>
              <a:t> Business research has a significant impact on human resources management, particularly in acquiring talent, engaging employees, and evaluating performance.</a:t>
            </a:r>
          </a:p>
          <a:p>
            <a:pPr>
              <a:buFont typeface="Arial" pitchFamily="34" charset="0"/>
              <a:buChar char="•"/>
            </a:pPr>
            <a:r>
              <a:rPr lang="en-IN" sz="1700" dirty="0">
                <a:solidFill>
                  <a:schemeClr val="tx1"/>
                </a:solidFill>
                <a:latin typeface="Times New Roman" pitchFamily="18" charset="0"/>
                <a:cs typeface="Times New Roman" pitchFamily="18" charset="0"/>
              </a:rPr>
              <a:t> Surveys, exit interviews, and performance evaluations can be used to collect data-driven insights. </a:t>
            </a:r>
          </a:p>
          <a:p>
            <a:pPr>
              <a:buFont typeface="Arial" pitchFamily="34" charset="0"/>
              <a:buChar char="•"/>
            </a:pPr>
            <a:r>
              <a:rPr lang="en-IN" sz="1700" dirty="0">
                <a:solidFill>
                  <a:schemeClr val="tx1"/>
                </a:solidFill>
                <a:latin typeface="Times New Roman" pitchFamily="18" charset="0"/>
                <a:cs typeface="Times New Roman" pitchFamily="18" charset="0"/>
              </a:rPr>
              <a:t>By gaining these insights, businesses can create a positive work environment, retain top talent, and identify skill development and training opportunities for employees.</a:t>
            </a:r>
          </a:p>
          <a:p>
            <a:r>
              <a:rPr lang="en-IN" sz="1700" b="1" dirty="0">
                <a:solidFill>
                  <a:schemeClr val="tx1"/>
                </a:solidFill>
                <a:latin typeface="Times New Roman" pitchFamily="18" charset="0"/>
                <a:cs typeface="Times New Roman" pitchFamily="18" charset="0"/>
              </a:rPr>
              <a:t>Focus Areas include:</a:t>
            </a:r>
          </a:p>
          <a:p>
            <a:r>
              <a:rPr lang="en-IN" sz="1700" b="1" dirty="0">
                <a:solidFill>
                  <a:schemeClr val="tx1"/>
                </a:solidFill>
                <a:latin typeface="Times New Roman" pitchFamily="18" charset="0"/>
                <a:cs typeface="Times New Roman" pitchFamily="18" charset="0"/>
              </a:rPr>
              <a:t>Recruitment &amp; Selection</a:t>
            </a:r>
            <a:r>
              <a:rPr lang="en-IN" sz="1700" dirty="0">
                <a:solidFill>
                  <a:schemeClr val="tx1"/>
                </a:solidFill>
                <a:latin typeface="Times New Roman" pitchFamily="18" charset="0"/>
                <a:cs typeface="Times New Roman" pitchFamily="18" charset="0"/>
              </a:rPr>
              <a:t>: Effectiveness of different hiring channels.</a:t>
            </a:r>
          </a:p>
          <a:p>
            <a:r>
              <a:rPr lang="en-IN" sz="1700" b="1" dirty="0">
                <a:solidFill>
                  <a:schemeClr val="tx1"/>
                </a:solidFill>
                <a:latin typeface="Times New Roman" pitchFamily="18" charset="0"/>
                <a:cs typeface="Times New Roman" pitchFamily="18" charset="0"/>
              </a:rPr>
              <a:t>Training &amp; Development</a:t>
            </a:r>
            <a:r>
              <a:rPr lang="en-IN" sz="1700" dirty="0">
                <a:solidFill>
                  <a:schemeClr val="tx1"/>
                </a:solidFill>
                <a:latin typeface="Times New Roman" pitchFamily="18" charset="0"/>
                <a:cs typeface="Times New Roman" pitchFamily="18" charset="0"/>
              </a:rPr>
              <a:t>: Measuring ROI on training programs.</a:t>
            </a:r>
          </a:p>
          <a:p>
            <a:r>
              <a:rPr lang="en-IN" sz="1700" b="1" dirty="0">
                <a:solidFill>
                  <a:schemeClr val="tx1"/>
                </a:solidFill>
                <a:latin typeface="Times New Roman" pitchFamily="18" charset="0"/>
                <a:cs typeface="Times New Roman" pitchFamily="18" charset="0"/>
              </a:rPr>
              <a:t>Performance Management</a:t>
            </a:r>
            <a:r>
              <a:rPr lang="en-IN" sz="1700" dirty="0">
                <a:solidFill>
                  <a:schemeClr val="tx1"/>
                </a:solidFill>
                <a:latin typeface="Times New Roman" pitchFamily="18" charset="0"/>
                <a:cs typeface="Times New Roman" pitchFamily="18" charset="0"/>
              </a:rPr>
              <a:t>: Designing appraisal systems.</a:t>
            </a:r>
          </a:p>
          <a:p>
            <a:r>
              <a:rPr lang="en-IN" sz="1700" b="1" dirty="0">
                <a:solidFill>
                  <a:schemeClr val="tx1"/>
                </a:solidFill>
                <a:latin typeface="Times New Roman" pitchFamily="18" charset="0"/>
                <a:cs typeface="Times New Roman" pitchFamily="18" charset="0"/>
              </a:rPr>
              <a:t>Employee Engagement</a:t>
            </a:r>
            <a:r>
              <a:rPr lang="en-IN" sz="1700" dirty="0">
                <a:solidFill>
                  <a:schemeClr val="tx1"/>
                </a:solidFill>
                <a:latin typeface="Times New Roman" pitchFamily="18" charset="0"/>
                <a:cs typeface="Times New Roman" pitchFamily="18" charset="0"/>
              </a:rPr>
              <a:t>: Surveys to assess job satisfaction, culture.</a:t>
            </a:r>
          </a:p>
          <a:p>
            <a:r>
              <a:rPr lang="en-IN" sz="1700" b="1" dirty="0">
                <a:solidFill>
                  <a:schemeClr val="tx1"/>
                </a:solidFill>
                <a:latin typeface="Times New Roman" pitchFamily="18" charset="0"/>
                <a:cs typeface="Times New Roman" pitchFamily="18" charset="0"/>
              </a:rPr>
              <a:t>Compensation &amp; Benefits</a:t>
            </a:r>
            <a:r>
              <a:rPr lang="en-IN" sz="1700" dirty="0">
                <a:solidFill>
                  <a:schemeClr val="tx1"/>
                </a:solidFill>
                <a:latin typeface="Times New Roman" pitchFamily="18" charset="0"/>
                <a:cs typeface="Times New Roman" pitchFamily="18" charset="0"/>
              </a:rPr>
              <a:t>: Pay equity analysis, benchmarking.</a:t>
            </a:r>
          </a:p>
          <a:p>
            <a:r>
              <a:rPr lang="en-IN" sz="1700" b="1" dirty="0">
                <a:solidFill>
                  <a:schemeClr val="tx1"/>
                </a:solidFill>
                <a:latin typeface="Times New Roman" pitchFamily="18" charset="0"/>
                <a:cs typeface="Times New Roman" pitchFamily="18" charset="0"/>
              </a:rPr>
              <a:t>Workforce Planning</a:t>
            </a:r>
            <a:r>
              <a:rPr lang="en-IN" sz="1700" dirty="0">
                <a:solidFill>
                  <a:schemeClr val="tx1"/>
                </a:solidFill>
                <a:latin typeface="Times New Roman" pitchFamily="18" charset="0"/>
                <a:cs typeface="Times New Roman" pitchFamily="18" charset="0"/>
              </a:rPr>
              <a:t>: Forecasting HR needs.</a:t>
            </a:r>
          </a:p>
          <a:p>
            <a:endParaRPr lang="en-IN" sz="17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47</a:t>
            </a:fld>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037" y="1328953"/>
            <a:ext cx="9733538" cy="363924"/>
          </a:xfrm>
        </p:spPr>
        <p:txBody>
          <a:bodyPr>
            <a:noAutofit/>
          </a:bodyPr>
          <a:lstStyle/>
          <a:p>
            <a:r>
              <a:rPr lang="en-IN" sz="1800" b="1" dirty="0">
                <a:solidFill>
                  <a:schemeClr val="tx1"/>
                </a:solidFill>
              </a:rPr>
              <a:t/>
            </a:r>
            <a:br>
              <a:rPr lang="en-IN" sz="1800" b="1" dirty="0">
                <a:solidFill>
                  <a:schemeClr val="tx1"/>
                </a:solidFill>
              </a:rPr>
            </a:br>
            <a:r>
              <a:rPr lang="en-IN" sz="1800" b="1" dirty="0">
                <a:solidFill>
                  <a:schemeClr val="tx1"/>
                </a:solidFill>
              </a:rPr>
              <a:t>Key Areas of Research Application in Business Decisions: Cont…</a:t>
            </a:r>
            <a:br>
              <a:rPr lang="en-IN" sz="1800" b="1" dirty="0">
                <a:solidFill>
                  <a:schemeClr val="tx1"/>
                </a:solidFill>
              </a:rPr>
            </a:br>
            <a:endParaRPr lang="en-IN" sz="1800" dirty="0"/>
          </a:p>
        </p:txBody>
      </p:sp>
      <p:sp>
        <p:nvSpPr>
          <p:cNvPr id="3" name="Content Placeholder 2"/>
          <p:cNvSpPr>
            <a:spLocks noGrp="1"/>
          </p:cNvSpPr>
          <p:nvPr>
            <p:ph idx="1"/>
          </p:nvPr>
        </p:nvSpPr>
        <p:spPr>
          <a:xfrm>
            <a:off x="160638" y="1717589"/>
            <a:ext cx="11837773" cy="4930345"/>
          </a:xfrm>
        </p:spPr>
        <p:txBody>
          <a:bodyPr>
            <a:noAutofit/>
          </a:bodyPr>
          <a:lstStyle/>
          <a:p>
            <a:pPr algn="just"/>
            <a:r>
              <a:rPr lang="en-US" b="1" dirty="0">
                <a:solidFill>
                  <a:schemeClr val="tx1"/>
                </a:solidFill>
                <a:latin typeface="Times New Roman" pitchFamily="18" charset="0"/>
                <a:cs typeface="Times New Roman" pitchFamily="18" charset="0"/>
              </a:rPr>
              <a:t>V. Risk Management: </a:t>
            </a:r>
            <a:endParaRPr lang="en-IN" b="1" dirty="0">
              <a:solidFill>
                <a:schemeClr val="tx1"/>
              </a:solidFill>
              <a:latin typeface="Times New Roman" pitchFamily="18" charset="0"/>
              <a:cs typeface="Times New Roman" pitchFamily="18" charset="0"/>
            </a:endParaRPr>
          </a:p>
          <a:p>
            <a:pPr algn="just">
              <a:buFont typeface="Arial" pitchFamily="34" charset="0"/>
              <a:buChar char="•"/>
            </a:pPr>
            <a:r>
              <a:rPr lang="en-IN" sz="1600" b="1" dirty="0">
                <a:solidFill>
                  <a:schemeClr val="tx1"/>
                </a:solidFill>
                <a:latin typeface="Times New Roman" pitchFamily="18" charset="0"/>
                <a:cs typeface="Times New Roman" pitchFamily="18" charset="0"/>
              </a:rPr>
              <a:t> Research</a:t>
            </a:r>
            <a:r>
              <a:rPr lang="en-IN" sz="1600" dirty="0">
                <a:solidFill>
                  <a:schemeClr val="tx1"/>
                </a:solidFill>
                <a:latin typeface="Times New Roman" pitchFamily="18" charset="0"/>
                <a:cs typeface="Times New Roman" pitchFamily="18" charset="0"/>
              </a:rPr>
              <a:t> plays a vital role in identifying, analyzing, and mitigating risks</a:t>
            </a:r>
          </a:p>
          <a:p>
            <a:pPr algn="just">
              <a:buFont typeface="Arial" pitchFamily="34" charset="0"/>
              <a:buChar char="•"/>
            </a:pPr>
            <a:r>
              <a:rPr lang="en-IN" sz="1600" dirty="0">
                <a:solidFill>
                  <a:schemeClr val="tx1"/>
                </a:solidFill>
                <a:latin typeface="Times New Roman" pitchFamily="18" charset="0"/>
                <a:cs typeface="Times New Roman" pitchFamily="18" charset="0"/>
              </a:rPr>
              <a:t> Research helps identify potential risks in various business areas, enabling companies to develop strategies to mitigate those risks effectively.</a:t>
            </a:r>
          </a:p>
          <a:p>
            <a:pPr algn="just">
              <a:buFont typeface="Arial" pitchFamily="34" charset="0"/>
              <a:buChar char="•"/>
            </a:pPr>
            <a:r>
              <a:rPr lang="en-US" sz="1600" dirty="0">
                <a:solidFill>
                  <a:schemeClr val="tx1"/>
                </a:solidFill>
                <a:latin typeface="Times New Roman" pitchFamily="18" charset="0"/>
                <a:cs typeface="Times New Roman" pitchFamily="18" charset="0"/>
              </a:rPr>
              <a:t> </a:t>
            </a:r>
            <a:r>
              <a:rPr lang="en-IN" sz="1600" dirty="0">
                <a:solidFill>
                  <a:schemeClr val="tx1"/>
                </a:solidFill>
                <a:latin typeface="Times New Roman" pitchFamily="18" charset="0"/>
                <a:cs typeface="Times New Roman" pitchFamily="18" charset="0"/>
              </a:rPr>
              <a:t>Helps in detecting potential risks through data analysis, historical trends, and forecasting models.</a:t>
            </a:r>
          </a:p>
          <a:p>
            <a:pPr algn="just"/>
            <a:r>
              <a:rPr lang="en-US" b="1" dirty="0">
                <a:solidFill>
                  <a:schemeClr val="tx1"/>
                </a:solidFill>
                <a:latin typeface="Times New Roman" pitchFamily="18" charset="0"/>
                <a:cs typeface="Times New Roman" pitchFamily="18" charset="0"/>
              </a:rPr>
              <a:t>VI. Innovation: </a:t>
            </a:r>
          </a:p>
          <a:p>
            <a:pPr algn="just">
              <a:buFont typeface="Arial" pitchFamily="34" charset="0"/>
              <a:buChar char="•"/>
            </a:pPr>
            <a:r>
              <a:rPr lang="en-IN" dirty="0">
                <a:solidFill>
                  <a:schemeClr val="tx1"/>
                </a:solidFill>
                <a:latin typeface="Times New Roman" pitchFamily="18" charset="0"/>
                <a:cs typeface="Times New Roman" pitchFamily="18" charset="0"/>
              </a:rPr>
              <a:t> </a:t>
            </a:r>
            <a:r>
              <a:rPr lang="en-IN" sz="1600" dirty="0">
                <a:solidFill>
                  <a:schemeClr val="tx1"/>
                </a:solidFill>
                <a:latin typeface="Times New Roman" pitchFamily="18" charset="0"/>
                <a:cs typeface="Times New Roman" pitchFamily="18" charset="0"/>
              </a:rPr>
              <a:t>Continuous research enables significant improvements in existing products, services, and operational processes, leading to greater efficiency and effectiveness.</a:t>
            </a:r>
          </a:p>
          <a:p>
            <a:pPr algn="just">
              <a:buFont typeface="Arial" pitchFamily="34" charset="0"/>
              <a:buChar char="•"/>
            </a:pPr>
            <a:r>
              <a:rPr lang="en-IN" sz="1600" dirty="0">
                <a:solidFill>
                  <a:schemeClr val="tx1"/>
                </a:solidFill>
                <a:latin typeface="Times New Roman" pitchFamily="18" charset="0"/>
                <a:cs typeface="Times New Roman" pitchFamily="18" charset="0"/>
              </a:rPr>
              <a:t>Research into new technologies provides the foundation for disruptive innovations and future-ready solutions.</a:t>
            </a:r>
          </a:p>
          <a:p>
            <a:pPr algn="just"/>
            <a:r>
              <a:rPr lang="en-US" b="1" dirty="0">
                <a:solidFill>
                  <a:schemeClr val="tx1"/>
                </a:solidFill>
                <a:latin typeface="Times New Roman" pitchFamily="18" charset="0"/>
                <a:cs typeface="Times New Roman" pitchFamily="18" charset="0"/>
              </a:rPr>
              <a:t>VII. </a:t>
            </a:r>
            <a:r>
              <a:rPr lang="en-IN" b="1" dirty="0">
                <a:solidFill>
                  <a:schemeClr val="tx1"/>
                </a:solidFill>
                <a:latin typeface="Times New Roman" pitchFamily="18" charset="0"/>
                <a:cs typeface="Times New Roman" pitchFamily="18" charset="0"/>
              </a:rPr>
              <a:t>Strategic Planning:</a:t>
            </a:r>
          </a:p>
          <a:p>
            <a:pPr algn="just">
              <a:buFont typeface="Arial" pitchFamily="34" charset="0"/>
              <a:buChar char="•"/>
            </a:pPr>
            <a:r>
              <a:rPr lang="en-IN" dirty="0">
                <a:solidFill>
                  <a:schemeClr val="tx1"/>
                </a:solidFill>
                <a:latin typeface="Times New Roman" pitchFamily="18" charset="0"/>
                <a:cs typeface="Times New Roman" pitchFamily="18" charset="0"/>
              </a:rPr>
              <a:t> </a:t>
            </a:r>
            <a:r>
              <a:rPr lang="en-IN" sz="1600" dirty="0">
                <a:solidFill>
                  <a:schemeClr val="tx1"/>
                </a:solidFill>
                <a:latin typeface="Times New Roman" pitchFamily="18" charset="0"/>
                <a:cs typeface="Times New Roman" pitchFamily="18" charset="0"/>
              </a:rPr>
              <a:t>Business research is an integral part of strategic planning. </a:t>
            </a:r>
          </a:p>
          <a:p>
            <a:pPr algn="just">
              <a:buFont typeface="Arial" pitchFamily="34" charset="0"/>
              <a:buChar char="•"/>
            </a:pPr>
            <a:r>
              <a:rPr lang="en-IN" sz="1600" dirty="0">
                <a:solidFill>
                  <a:schemeClr val="tx1"/>
                </a:solidFill>
                <a:latin typeface="Times New Roman" pitchFamily="18" charset="0"/>
                <a:cs typeface="Times New Roman" pitchFamily="18" charset="0"/>
              </a:rPr>
              <a:t>Organizations can create robust strategic plans based on market trends, customer </a:t>
            </a:r>
            <a:r>
              <a:rPr lang="en-IN" sz="1600" dirty="0" err="1">
                <a:solidFill>
                  <a:schemeClr val="tx1"/>
                </a:solidFill>
                <a:latin typeface="Times New Roman" pitchFamily="18" charset="0"/>
                <a:cs typeface="Times New Roman" pitchFamily="18" charset="0"/>
              </a:rPr>
              <a:t>behavior</a:t>
            </a:r>
            <a:r>
              <a:rPr lang="en-IN" sz="1600" dirty="0">
                <a:solidFill>
                  <a:schemeClr val="tx1"/>
                </a:solidFill>
                <a:latin typeface="Times New Roman" pitchFamily="18" charset="0"/>
                <a:cs typeface="Times New Roman" pitchFamily="18" charset="0"/>
              </a:rPr>
              <a:t>, and industry developments. </a:t>
            </a:r>
          </a:p>
          <a:p>
            <a:pPr algn="just">
              <a:buFont typeface="Arial" pitchFamily="34" charset="0"/>
              <a:buChar char="•"/>
            </a:pPr>
            <a:r>
              <a:rPr lang="en-IN" sz="1600" dirty="0">
                <a:solidFill>
                  <a:schemeClr val="tx1"/>
                </a:solidFill>
                <a:latin typeface="Times New Roman" pitchFamily="18" charset="0"/>
                <a:cs typeface="Times New Roman" pitchFamily="18" charset="0"/>
              </a:rPr>
              <a:t>Business research provides businesses with insights that enable them to set clear objectives, identify growth opportunities, and make data-driven strategic decisions.</a:t>
            </a:r>
          </a:p>
          <a:p>
            <a:pPr algn="just">
              <a:buFont typeface="Arial" pitchFamily="34" charset="0"/>
              <a:buChar char="•"/>
            </a:pPr>
            <a:endParaRPr lang="en-IN" dirty="0">
              <a:solidFill>
                <a:schemeClr val="tx1"/>
              </a:solidFill>
              <a:latin typeface="Times New Roman" pitchFamily="18" charset="0"/>
              <a:cs typeface="Times New Roman" pitchFamily="18" charset="0"/>
            </a:endParaRPr>
          </a:p>
          <a:p>
            <a:pPr algn="just">
              <a:buFont typeface="Arial" pitchFamily="34" charset="0"/>
              <a:buChar char="•"/>
            </a:pPr>
            <a:endParaRPr lang="en-US"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48</a:t>
            </a:fld>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037" y="1637872"/>
            <a:ext cx="9733538" cy="450420"/>
          </a:xfrm>
        </p:spPr>
        <p:txBody>
          <a:bodyPr>
            <a:normAutofit fontScale="90000"/>
          </a:bodyPr>
          <a:lstStyle/>
          <a:p>
            <a:r>
              <a:rPr lang="en-US" sz="3200" b="1" dirty="0">
                <a:solidFill>
                  <a:schemeClr val="tx1"/>
                </a:solidFill>
                <a:latin typeface="Times New Roman" pitchFamily="18" charset="0"/>
                <a:cs typeface="Times New Roman" pitchFamily="18" charset="0"/>
              </a:rPr>
              <a:t>Ethical Issues in Business Research </a:t>
            </a:r>
            <a:endParaRPr lang="en-IN" sz="3200" b="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431463" y="2162432"/>
            <a:ext cx="9725791" cy="4250724"/>
          </a:xfrm>
        </p:spPr>
        <p:txBody>
          <a:bodyPr>
            <a:noAutofit/>
          </a:bodyPr>
          <a:lstStyle/>
          <a:p>
            <a:pPr algn="just">
              <a:buFont typeface="Arial" pitchFamily="34" charset="0"/>
              <a:buChar char="•"/>
            </a:pPr>
            <a:r>
              <a:rPr lang="en-IN" sz="2000" dirty="0">
                <a:solidFill>
                  <a:schemeClr val="tx1"/>
                </a:solidFill>
                <a:latin typeface="Times New Roman" pitchFamily="18" charset="0"/>
                <a:cs typeface="Times New Roman" pitchFamily="18" charset="0"/>
              </a:rPr>
              <a:t> Ethics is nothing but the accepted codes of conduct. </a:t>
            </a:r>
          </a:p>
          <a:p>
            <a:pPr algn="just">
              <a:buFont typeface="Arial" pitchFamily="34" charset="0"/>
              <a:buChar char="•"/>
            </a:pPr>
            <a:r>
              <a:rPr lang="en-IN" sz="2000" dirty="0">
                <a:solidFill>
                  <a:schemeClr val="tx1"/>
                </a:solidFill>
                <a:latin typeface="Times New Roman" pitchFamily="18" charset="0"/>
                <a:cs typeface="Times New Roman" pitchFamily="18" charset="0"/>
              </a:rPr>
              <a:t> Ethics in business research is very much required and relevant in today’s industrial scenario.</a:t>
            </a:r>
          </a:p>
          <a:p>
            <a:pPr algn="just">
              <a:buFont typeface="Arial" pitchFamily="34" charset="0"/>
              <a:buChar char="•"/>
            </a:pPr>
            <a:r>
              <a:rPr lang="en-IN" sz="2000" dirty="0">
                <a:solidFill>
                  <a:schemeClr val="tx1"/>
                </a:solidFill>
                <a:latin typeface="Times New Roman" pitchFamily="18" charset="0"/>
                <a:cs typeface="Times New Roman" pitchFamily="18" charset="0"/>
              </a:rPr>
              <a:t> Research ethics deals with the responsibility of the researchers to show honesty and respect to the different persons who are going to be influenced by their research studies or their reports of the studies.</a:t>
            </a:r>
          </a:p>
          <a:p>
            <a:pPr algn="just">
              <a:buFont typeface="Arial" pitchFamily="34" charset="0"/>
              <a:buChar char="•"/>
            </a:pPr>
            <a:r>
              <a:rPr lang="en-IN" sz="2000" dirty="0">
                <a:solidFill>
                  <a:schemeClr val="tx1"/>
                </a:solidFill>
                <a:latin typeface="Times New Roman" pitchFamily="18" charset="0"/>
                <a:cs typeface="Times New Roman" pitchFamily="18" charset="0"/>
              </a:rPr>
              <a:t> Normally, researchers are expected to follow a set of ethical guidelines that guide them to take right decisions and take appropriate actions.</a:t>
            </a:r>
          </a:p>
          <a:p>
            <a:pPr algn="just">
              <a:buFont typeface="Arial" pitchFamily="34" charset="0"/>
              <a:buChar char="•"/>
            </a:pPr>
            <a:r>
              <a:rPr lang="en-IN" sz="2000" dirty="0">
                <a:solidFill>
                  <a:schemeClr val="tx1"/>
                </a:solidFill>
                <a:latin typeface="Times New Roman" pitchFamily="18" charset="0"/>
                <a:cs typeface="Times New Roman" pitchFamily="18" charset="0"/>
              </a:rPr>
              <a:t> The ultimate objective of ethics in research is to ensure that no person is harmed or adversely affected due to research activities or due to research results.</a:t>
            </a:r>
            <a:br>
              <a:rPr lang="en-IN" sz="2000" dirty="0">
                <a:solidFill>
                  <a:schemeClr val="tx1"/>
                </a:solidFill>
                <a:latin typeface="Times New Roman" pitchFamily="18" charset="0"/>
                <a:cs typeface="Times New Roman" pitchFamily="18" charset="0"/>
              </a:rPr>
            </a:br>
            <a:endParaRPr lang="en-IN" sz="2000" dirty="0">
              <a:solidFill>
                <a:schemeClr val="tx1"/>
              </a:solidFill>
              <a:latin typeface="Times New Roman" pitchFamily="18" charset="0"/>
              <a:cs typeface="Times New Roman" pitchFamily="18" charset="0"/>
            </a:endParaRPr>
          </a:p>
          <a:p>
            <a:pPr algn="just">
              <a:buFont typeface="Arial" pitchFamily="34" charset="0"/>
              <a:buChar char="•"/>
            </a:pPr>
            <a:r>
              <a:rPr lang="en-IN" sz="2000" dirty="0">
                <a:solidFill>
                  <a:schemeClr val="tx1"/>
                </a:solidFill>
                <a:latin typeface="Times New Roman" pitchFamily="18" charset="0"/>
                <a:cs typeface="Times New Roman" pitchFamily="18" charset="0"/>
              </a:rPr>
              <a:t> </a:t>
            </a:r>
          </a:p>
        </p:txBody>
      </p:sp>
      <p:sp>
        <p:nvSpPr>
          <p:cNvPr id="4" name="Slide Number Placeholder 3"/>
          <p:cNvSpPr>
            <a:spLocks noGrp="1"/>
          </p:cNvSpPr>
          <p:nvPr>
            <p:ph type="sldNum" sz="quarter" idx="4"/>
          </p:nvPr>
        </p:nvSpPr>
        <p:spPr/>
        <p:txBody>
          <a:bodyPr/>
          <a:lstStyle/>
          <a:p>
            <a:fld id="{3A4F6043-7A67-491B-98BC-F933DED7226D}" type="slidenum">
              <a:rPr lang="en-US" smtClean="0"/>
              <a:pPr/>
              <a:t>49</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5660" y="2496065"/>
            <a:ext cx="11614244" cy="4136745"/>
          </a:xfrm>
        </p:spPr>
        <p:txBody>
          <a:bodyPr>
            <a:noAutofit/>
          </a:bodyPr>
          <a:lstStyle/>
          <a:p>
            <a:pPr>
              <a:lnSpc>
                <a:spcPct val="150000"/>
              </a:lnSpc>
            </a:pPr>
            <a:r>
              <a:rPr lang="en-IN" sz="1800" b="1" dirty="0"/>
              <a:t/>
            </a:r>
            <a:br>
              <a:rPr lang="en-IN" sz="1800" b="1" dirty="0"/>
            </a:br>
            <a:r>
              <a:rPr lang="en-IN" sz="1800" b="1" dirty="0"/>
              <a:t>1. </a:t>
            </a:r>
            <a:r>
              <a:rPr lang="en-IN" sz="1800" b="1" dirty="0">
                <a:latin typeface="Times New Roman" pitchFamily="18" charset="0"/>
                <a:cs typeface="Times New Roman" pitchFamily="18" charset="0"/>
              </a:rPr>
              <a:t>Systematic in nature</a:t>
            </a:r>
            <a:r>
              <a:rPr lang="en-IN" sz="1800" dirty="0">
                <a:latin typeface="Times New Roman" pitchFamily="18" charset="0"/>
                <a:cs typeface="Times New Roman" pitchFamily="18" charset="0"/>
              </a:rPr>
              <a:t/>
            </a:r>
            <a:br>
              <a:rPr lang="en-IN" sz="1800" dirty="0">
                <a:latin typeface="Times New Roman" pitchFamily="18" charset="0"/>
                <a:cs typeface="Times New Roman" pitchFamily="18" charset="0"/>
              </a:rPr>
            </a:br>
            <a:r>
              <a:rPr lang="en-IN" sz="1800" dirty="0">
                <a:latin typeface="Times New Roman" pitchFamily="18" charset="0"/>
                <a:cs typeface="Times New Roman" pitchFamily="18" charset="0"/>
              </a:rPr>
              <a:t>Research should follow a structured and organized approach, step by step, without randomness.</a:t>
            </a:r>
            <a:br>
              <a:rPr lang="en-IN" sz="1800" dirty="0">
                <a:latin typeface="Times New Roman" pitchFamily="18" charset="0"/>
                <a:cs typeface="Times New Roman" pitchFamily="18" charset="0"/>
              </a:rPr>
            </a:br>
            <a:r>
              <a:rPr lang="en-IN" sz="1800" dirty="0">
                <a:latin typeface="Times New Roman" pitchFamily="18" charset="0"/>
                <a:cs typeface="Times New Roman" pitchFamily="18" charset="0"/>
              </a:rPr>
              <a:t>2. </a:t>
            </a:r>
            <a:r>
              <a:rPr lang="en-IN" sz="1800" b="1" dirty="0">
                <a:latin typeface="Times New Roman" pitchFamily="18" charset="0"/>
                <a:cs typeface="Times New Roman" pitchFamily="18" charset="0"/>
              </a:rPr>
              <a:t>Logical</a:t>
            </a:r>
            <a:r>
              <a:rPr lang="en-IN" sz="1800" dirty="0">
                <a:latin typeface="Times New Roman" pitchFamily="18" charset="0"/>
                <a:cs typeface="Times New Roman" pitchFamily="18" charset="0"/>
              </a:rPr>
              <a:t/>
            </a:r>
            <a:br>
              <a:rPr lang="en-IN" sz="1800" dirty="0">
                <a:latin typeface="Times New Roman" pitchFamily="18" charset="0"/>
                <a:cs typeface="Times New Roman" pitchFamily="18" charset="0"/>
              </a:rPr>
            </a:br>
            <a:r>
              <a:rPr lang="en-IN" sz="1800" dirty="0">
                <a:latin typeface="Times New Roman" pitchFamily="18" charset="0"/>
                <a:cs typeface="Times New Roman" pitchFamily="18" charset="0"/>
              </a:rPr>
              <a:t>The research process and conclusions must be based on clear reasoning and rational connections between ideas.</a:t>
            </a:r>
            <a:br>
              <a:rPr lang="en-IN" sz="1800" dirty="0">
                <a:latin typeface="Times New Roman" pitchFamily="18" charset="0"/>
                <a:cs typeface="Times New Roman" pitchFamily="18" charset="0"/>
              </a:rPr>
            </a:br>
            <a:r>
              <a:rPr lang="en-IN" sz="1800" dirty="0">
                <a:latin typeface="Times New Roman" pitchFamily="18" charset="0"/>
                <a:cs typeface="Times New Roman" pitchFamily="18" charset="0"/>
              </a:rPr>
              <a:t>3. </a:t>
            </a:r>
            <a:r>
              <a:rPr lang="en-IN" sz="1800" b="1" dirty="0">
                <a:latin typeface="Times New Roman" pitchFamily="18" charset="0"/>
                <a:cs typeface="Times New Roman" pitchFamily="18" charset="0"/>
              </a:rPr>
              <a:t>Empirical and replicable in nature</a:t>
            </a:r>
            <a:r>
              <a:rPr lang="en-IN" sz="1800" dirty="0">
                <a:latin typeface="Times New Roman" pitchFamily="18" charset="0"/>
                <a:cs typeface="Times New Roman" pitchFamily="18" charset="0"/>
              </a:rPr>
              <a:t/>
            </a:r>
            <a:br>
              <a:rPr lang="en-IN" sz="1800" dirty="0">
                <a:latin typeface="Times New Roman" pitchFamily="18" charset="0"/>
                <a:cs typeface="Times New Roman" pitchFamily="18" charset="0"/>
              </a:rPr>
            </a:br>
            <a:r>
              <a:rPr lang="en-IN" sz="1800" dirty="0">
                <a:latin typeface="Times New Roman" pitchFamily="18" charset="0"/>
                <a:cs typeface="Times New Roman" pitchFamily="18" charset="0"/>
              </a:rPr>
              <a:t>Research should rely on observed and measured phenomena, and others should be able to repeat the study and get similar results.</a:t>
            </a:r>
            <a:br>
              <a:rPr lang="en-IN" sz="1800" dirty="0">
                <a:latin typeface="Times New Roman" pitchFamily="18" charset="0"/>
                <a:cs typeface="Times New Roman" pitchFamily="18" charset="0"/>
              </a:rPr>
            </a:br>
            <a:r>
              <a:rPr lang="en-IN" sz="1800" dirty="0">
                <a:latin typeface="Times New Roman" pitchFamily="18" charset="0"/>
                <a:cs typeface="Times New Roman" pitchFamily="18" charset="0"/>
              </a:rPr>
              <a:t>4. </a:t>
            </a:r>
            <a:r>
              <a:rPr lang="en-IN" sz="1800" b="1" dirty="0">
                <a:latin typeface="Times New Roman" pitchFamily="18" charset="0"/>
                <a:cs typeface="Times New Roman" pitchFamily="18" charset="0"/>
              </a:rPr>
              <a:t>According to plans</a:t>
            </a:r>
            <a:r>
              <a:rPr lang="en-IN" sz="1800" dirty="0">
                <a:latin typeface="Times New Roman" pitchFamily="18" charset="0"/>
                <a:cs typeface="Times New Roman" pitchFamily="18" charset="0"/>
              </a:rPr>
              <a:t/>
            </a:r>
            <a:br>
              <a:rPr lang="en-IN" sz="1800" dirty="0">
                <a:latin typeface="Times New Roman" pitchFamily="18" charset="0"/>
                <a:cs typeface="Times New Roman" pitchFamily="18" charset="0"/>
              </a:rPr>
            </a:br>
            <a:r>
              <a:rPr lang="en-IN" sz="1800" dirty="0">
                <a:latin typeface="Times New Roman" pitchFamily="18" charset="0"/>
                <a:cs typeface="Times New Roman" pitchFamily="18" charset="0"/>
              </a:rPr>
              <a:t>The research must be carried out following a predefined plan or design, ensuring consistency and direction.</a:t>
            </a:r>
            <a:br>
              <a:rPr lang="en-IN" sz="1800" dirty="0">
                <a:latin typeface="Times New Roman" pitchFamily="18" charset="0"/>
                <a:cs typeface="Times New Roman" pitchFamily="18" charset="0"/>
              </a:rPr>
            </a:br>
            <a:r>
              <a:rPr lang="en-IN" sz="1800" dirty="0">
                <a:latin typeface="Times New Roman" pitchFamily="18" charset="0"/>
                <a:cs typeface="Times New Roman" pitchFamily="18" charset="0"/>
              </a:rPr>
              <a:t>5. </a:t>
            </a:r>
            <a:r>
              <a:rPr lang="en-IN" sz="1800" b="1" dirty="0">
                <a:latin typeface="Times New Roman" pitchFamily="18" charset="0"/>
                <a:cs typeface="Times New Roman" pitchFamily="18" charset="0"/>
              </a:rPr>
              <a:t>According to rules and valid assumptions</a:t>
            </a:r>
            <a:r>
              <a:rPr lang="en-IN" sz="1800" dirty="0">
                <a:latin typeface="Times New Roman" pitchFamily="18" charset="0"/>
                <a:cs typeface="Times New Roman" pitchFamily="18" charset="0"/>
              </a:rPr>
              <a:t/>
            </a:r>
            <a:br>
              <a:rPr lang="en-IN" sz="1800" dirty="0">
                <a:latin typeface="Times New Roman" pitchFamily="18" charset="0"/>
                <a:cs typeface="Times New Roman" pitchFamily="18" charset="0"/>
              </a:rPr>
            </a:br>
            <a:r>
              <a:rPr lang="en-IN" sz="1800" dirty="0">
                <a:latin typeface="Times New Roman" pitchFamily="18" charset="0"/>
                <a:cs typeface="Times New Roman" pitchFamily="18" charset="0"/>
              </a:rPr>
              <a:t>The research should follow scientific rules and be based on valid, not false or biased, assumptions and judgments.</a:t>
            </a:r>
            <a:br>
              <a:rPr lang="en-IN" sz="1800" dirty="0">
                <a:latin typeface="Times New Roman" pitchFamily="18" charset="0"/>
                <a:cs typeface="Times New Roman" pitchFamily="18" charset="0"/>
              </a:rPr>
            </a:br>
            <a:r>
              <a:rPr lang="en-IN" sz="1800" dirty="0">
                <a:latin typeface="Times New Roman" pitchFamily="18" charset="0"/>
                <a:cs typeface="Times New Roman" pitchFamily="18" charset="0"/>
              </a:rPr>
              <a:t/>
            </a:r>
            <a:br>
              <a:rPr lang="en-IN" sz="1800" dirty="0">
                <a:latin typeface="Times New Roman" pitchFamily="18" charset="0"/>
                <a:cs typeface="Times New Roman" pitchFamily="18" charset="0"/>
              </a:rPr>
            </a:br>
            <a:r>
              <a:rPr lang="en-IN" sz="1800" dirty="0"/>
              <a:t/>
            </a:r>
            <a:br>
              <a:rPr lang="en-IN" sz="1800" dirty="0"/>
            </a:br>
            <a:r>
              <a:rPr lang="en-IN" sz="1800" dirty="0"/>
              <a:t/>
            </a:r>
            <a:br>
              <a:rPr lang="en-IN" sz="1800" dirty="0"/>
            </a:br>
            <a:endParaRPr lang="en-IN" sz="1800" dirty="0"/>
          </a:p>
        </p:txBody>
      </p:sp>
      <p:sp>
        <p:nvSpPr>
          <p:cNvPr id="4" name="TextBox 3"/>
          <p:cNvSpPr txBox="1"/>
          <p:nvPr/>
        </p:nvSpPr>
        <p:spPr>
          <a:xfrm>
            <a:off x="114713" y="1282740"/>
            <a:ext cx="10822675" cy="400110"/>
          </a:xfrm>
          <a:prstGeom prst="rect">
            <a:avLst/>
          </a:prstGeom>
          <a:noFill/>
        </p:spPr>
        <p:txBody>
          <a:bodyPr wrap="square" rtlCol="0">
            <a:spAutoFit/>
          </a:bodyPr>
          <a:lstStyle/>
          <a:p>
            <a:r>
              <a:rPr lang="en-US" sz="2000" b="1" dirty="0">
                <a:latin typeface="Times New Roman" pitchFamily="18" charset="0"/>
                <a:cs typeface="Times New Roman" pitchFamily="18" charset="0"/>
              </a:rPr>
              <a:t>Features Explained</a:t>
            </a:r>
            <a:endParaRPr lang="en-IN"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172" y="1625515"/>
            <a:ext cx="9733538" cy="536918"/>
          </a:xfrm>
        </p:spPr>
        <p:txBody>
          <a:bodyPr>
            <a:normAutofit/>
          </a:bodyPr>
          <a:lstStyle/>
          <a:p>
            <a:r>
              <a:rPr lang="en-US" sz="2800" b="1" dirty="0">
                <a:solidFill>
                  <a:schemeClr val="tx1"/>
                </a:solidFill>
                <a:latin typeface="Times New Roman" pitchFamily="18" charset="0"/>
                <a:cs typeface="Times New Roman" pitchFamily="18" charset="0"/>
              </a:rPr>
              <a:t>Ethical Issues in Business Research </a:t>
            </a:r>
            <a:endParaRPr lang="en-IN" sz="2800" dirty="0"/>
          </a:p>
        </p:txBody>
      </p:sp>
      <p:sp>
        <p:nvSpPr>
          <p:cNvPr id="3" name="Content Placeholder 2"/>
          <p:cNvSpPr>
            <a:spLocks noGrp="1"/>
          </p:cNvSpPr>
          <p:nvPr>
            <p:ph idx="1"/>
          </p:nvPr>
        </p:nvSpPr>
        <p:spPr>
          <a:xfrm>
            <a:off x="419106" y="2298356"/>
            <a:ext cx="10047067" cy="4065373"/>
          </a:xfrm>
        </p:spPr>
        <p:txBody>
          <a:bodyPr>
            <a:noAutofit/>
          </a:bodyPr>
          <a:lstStyle/>
          <a:p>
            <a:pPr>
              <a:buFont typeface="Arial" pitchFamily="34" charset="0"/>
              <a:buChar char="•"/>
            </a:pPr>
            <a:r>
              <a:rPr lang="en-IN" sz="2400" dirty="0">
                <a:solidFill>
                  <a:schemeClr val="tx1"/>
                </a:solidFill>
                <a:latin typeface="Times New Roman" pitchFamily="18" charset="0"/>
                <a:cs typeface="Times New Roman" pitchFamily="18" charset="0"/>
              </a:rPr>
              <a:t>The ethical issues involved in business research can be studied from three different angles.  </a:t>
            </a:r>
          </a:p>
          <a:p>
            <a:pPr>
              <a:buFont typeface="Arial" pitchFamily="34" charset="0"/>
              <a:buChar char="•"/>
            </a:pPr>
            <a:r>
              <a:rPr lang="en-IN" sz="2800" dirty="0">
                <a:solidFill>
                  <a:schemeClr val="tx1"/>
                </a:solidFill>
                <a:latin typeface="Times New Roman" pitchFamily="18" charset="0"/>
                <a:cs typeface="Times New Roman" pitchFamily="18" charset="0"/>
              </a:rPr>
              <a:t> a. Ethics in the treatment of the respondent.   </a:t>
            </a:r>
          </a:p>
          <a:p>
            <a:pPr>
              <a:buFont typeface="Arial" pitchFamily="34" charset="0"/>
              <a:buChar char="•"/>
            </a:pPr>
            <a:r>
              <a:rPr lang="en-IN" sz="2800" dirty="0">
                <a:solidFill>
                  <a:schemeClr val="tx1"/>
                </a:solidFill>
                <a:latin typeface="Times New Roman" pitchFamily="18" charset="0"/>
                <a:cs typeface="Times New Roman" pitchFamily="18" charset="0"/>
              </a:rPr>
              <a:t> b. Ethics in the treatment of buyers and clients .   </a:t>
            </a:r>
          </a:p>
          <a:p>
            <a:pPr>
              <a:buFont typeface="Arial" pitchFamily="34" charset="0"/>
              <a:buChar char="•"/>
            </a:pPr>
            <a:r>
              <a:rPr lang="en-IN" sz="2800" dirty="0">
                <a:solidFill>
                  <a:schemeClr val="tx1"/>
                </a:solidFill>
                <a:latin typeface="Times New Roman" pitchFamily="18" charset="0"/>
                <a:cs typeface="Times New Roman" pitchFamily="18" charset="0"/>
              </a:rPr>
              <a:t> c. Ethics in the treatment of researchers .</a:t>
            </a:r>
          </a:p>
          <a:p>
            <a:endParaRPr lang="en-IN" sz="28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50</a:t>
            </a:fld>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160638" y="1421026"/>
            <a:ext cx="11751276" cy="4967417"/>
          </a:xfrm>
        </p:spPr>
        <p:txBody>
          <a:bodyPr>
            <a:noAutofit/>
          </a:bodyPr>
          <a:lstStyle/>
          <a:p>
            <a:r>
              <a:rPr lang="en-IN" sz="2400" b="1" dirty="0">
                <a:solidFill>
                  <a:schemeClr val="tx1"/>
                </a:solidFill>
                <a:latin typeface="Times New Roman" pitchFamily="18" charset="0"/>
                <a:cs typeface="Times New Roman" pitchFamily="18" charset="0"/>
              </a:rPr>
              <a:t>a) Ethics in the treatment of the respondent Respondent: </a:t>
            </a:r>
          </a:p>
          <a:p>
            <a:pPr algn="just">
              <a:buFont typeface="Arial" pitchFamily="34" charset="0"/>
              <a:buChar char="•"/>
            </a:pPr>
            <a:r>
              <a:rPr lang="en-IN" b="1" dirty="0">
                <a:solidFill>
                  <a:schemeClr val="tx1"/>
                </a:solidFill>
                <a:latin typeface="Times New Roman" pitchFamily="18" charset="0"/>
                <a:cs typeface="Times New Roman" pitchFamily="18" charset="0"/>
              </a:rPr>
              <a:t> </a:t>
            </a:r>
            <a:r>
              <a:rPr lang="en-IN" dirty="0">
                <a:solidFill>
                  <a:schemeClr val="tx1"/>
                </a:solidFill>
                <a:latin typeface="Times New Roman" pitchFamily="18" charset="0"/>
                <a:cs typeface="Times New Roman" pitchFamily="18" charset="0"/>
              </a:rPr>
              <a:t>These are one of the major stakeholders because without their involvement the research is not possible. </a:t>
            </a:r>
          </a:p>
          <a:p>
            <a:pPr algn="just">
              <a:buFont typeface="Arial" pitchFamily="34" charset="0"/>
              <a:buChar char="•"/>
            </a:pPr>
            <a:r>
              <a:rPr lang="en-IN" dirty="0">
                <a:solidFill>
                  <a:schemeClr val="tx1"/>
                </a:solidFill>
                <a:latin typeface="Times New Roman" pitchFamily="18" charset="0"/>
                <a:cs typeface="Times New Roman" pitchFamily="18" charset="0"/>
              </a:rPr>
              <a:t>Therefore, market researchers should protect the respondents from unethical research practices.</a:t>
            </a:r>
          </a:p>
          <a:p>
            <a:pPr algn="just">
              <a:buFont typeface="Arial" pitchFamily="34" charset="0"/>
              <a:buChar char="•"/>
            </a:pPr>
            <a:r>
              <a:rPr lang="en-IN" dirty="0">
                <a:solidFill>
                  <a:schemeClr val="tx1"/>
                </a:solidFill>
                <a:latin typeface="Times New Roman" pitchFamily="18" charset="0"/>
                <a:cs typeface="Times New Roman" pitchFamily="18" charset="0"/>
              </a:rPr>
              <a:t> The following will show the respondent-researcher relationship</a:t>
            </a:r>
          </a:p>
          <a:p>
            <a:pPr algn="just"/>
            <a:r>
              <a:rPr lang="en-IN" b="1" dirty="0" err="1">
                <a:solidFill>
                  <a:schemeClr val="tx1"/>
                </a:solidFill>
                <a:latin typeface="Times New Roman" pitchFamily="18" charset="0"/>
                <a:cs typeface="Times New Roman" pitchFamily="18" charset="0"/>
              </a:rPr>
              <a:t>i</a:t>
            </a:r>
            <a:r>
              <a:rPr lang="en-IN" b="1" dirty="0">
                <a:solidFill>
                  <a:schemeClr val="tx1"/>
                </a:solidFill>
                <a:latin typeface="Times New Roman" pitchFamily="18" charset="0"/>
                <a:cs typeface="Times New Roman" pitchFamily="18" charset="0"/>
              </a:rPr>
              <a:t>) Conducting a Survey to Sell Products:</a:t>
            </a:r>
          </a:p>
          <a:p>
            <a:pPr algn="just">
              <a:buFont typeface="Arial" pitchFamily="34" charset="0"/>
              <a:buChar char="•"/>
            </a:pPr>
            <a:r>
              <a:rPr lang="en-IN" dirty="0">
                <a:solidFill>
                  <a:schemeClr val="tx1"/>
                </a:solidFill>
                <a:latin typeface="Times New Roman" pitchFamily="18" charset="0"/>
                <a:cs typeface="Times New Roman" pitchFamily="18" charset="0"/>
              </a:rPr>
              <a:t> Respondents have been deliberately deceived by researchers. </a:t>
            </a:r>
          </a:p>
          <a:p>
            <a:pPr algn="just">
              <a:buFont typeface="Arial" pitchFamily="34" charset="0"/>
              <a:buChar char="•"/>
            </a:pPr>
            <a:r>
              <a:rPr lang="en-IN" dirty="0">
                <a:solidFill>
                  <a:schemeClr val="tx1"/>
                </a:solidFill>
                <a:latin typeface="Times New Roman" pitchFamily="18" charset="0"/>
                <a:cs typeface="Times New Roman" pitchFamily="18" charset="0"/>
              </a:rPr>
              <a:t> Some unethical marketers have been known to tell respondents that they were conducting a survey which actually lead-in to a sales presentation, or to get information that could be used for sales leads or mailing lists.</a:t>
            </a:r>
          </a:p>
          <a:p>
            <a:pPr algn="just">
              <a:buFont typeface="Arial" pitchFamily="34" charset="0"/>
              <a:buChar char="•"/>
            </a:pPr>
            <a:r>
              <a:rPr lang="en-IN" dirty="0">
                <a:solidFill>
                  <a:schemeClr val="tx1"/>
                </a:solidFill>
                <a:latin typeface="Times New Roman" pitchFamily="18" charset="0"/>
                <a:cs typeface="Times New Roman" pitchFamily="18" charset="0"/>
              </a:rPr>
              <a:t> Prohibition of selling </a:t>
            </a:r>
            <a:r>
              <a:rPr lang="en-IN" b="1" dirty="0">
                <a:solidFill>
                  <a:schemeClr val="tx1"/>
                </a:solidFill>
                <a:latin typeface="Times New Roman" pitchFamily="18" charset="0"/>
                <a:cs typeface="Times New Roman" pitchFamily="18" charset="0"/>
              </a:rPr>
              <a:t>(</a:t>
            </a:r>
            <a:r>
              <a:rPr lang="en-IN" b="1" dirty="0" err="1">
                <a:solidFill>
                  <a:schemeClr val="tx1"/>
                </a:solidFill>
                <a:latin typeface="Times New Roman" pitchFamily="18" charset="0"/>
                <a:cs typeface="Times New Roman" pitchFamily="18" charset="0"/>
              </a:rPr>
              <a:t>Sugging</a:t>
            </a:r>
            <a:r>
              <a:rPr lang="en-IN" b="1" dirty="0">
                <a:solidFill>
                  <a:schemeClr val="tx1"/>
                </a:solidFill>
                <a:latin typeface="Times New Roman" pitchFamily="18" charset="0"/>
                <a:cs typeface="Times New Roman" pitchFamily="18" charset="0"/>
              </a:rPr>
              <a:t>) </a:t>
            </a:r>
            <a:r>
              <a:rPr lang="en-IN" dirty="0">
                <a:solidFill>
                  <a:schemeClr val="tx1"/>
                </a:solidFill>
                <a:latin typeface="Times New Roman" pitchFamily="18" charset="0"/>
                <a:cs typeface="Times New Roman" pitchFamily="18" charset="0"/>
              </a:rPr>
              <a:t>and fund-raising (</a:t>
            </a:r>
            <a:r>
              <a:rPr lang="en-IN" b="1" dirty="0" err="1">
                <a:solidFill>
                  <a:schemeClr val="tx1"/>
                </a:solidFill>
                <a:latin typeface="Times New Roman" pitchFamily="18" charset="0"/>
                <a:cs typeface="Times New Roman" pitchFamily="18" charset="0"/>
              </a:rPr>
              <a:t>Frugging</a:t>
            </a:r>
            <a:r>
              <a:rPr lang="en-IN" dirty="0">
                <a:solidFill>
                  <a:schemeClr val="tx1"/>
                </a:solidFill>
                <a:latin typeface="Times New Roman" pitchFamily="18" charset="0"/>
                <a:cs typeface="Times New Roman" pitchFamily="18" charset="0"/>
              </a:rPr>
              <a:t>) under the impression of a research,</a:t>
            </a:r>
          </a:p>
          <a:p>
            <a:pPr algn="just">
              <a:buFont typeface="Arial" pitchFamily="34" charset="0"/>
              <a:buChar char="•"/>
            </a:pPr>
            <a:r>
              <a:rPr lang="en-IN" b="1" dirty="0">
                <a:solidFill>
                  <a:schemeClr val="tx1"/>
                </a:solidFill>
                <a:latin typeface="Times New Roman" pitchFamily="18" charset="0"/>
                <a:cs typeface="Times New Roman" pitchFamily="18" charset="0"/>
              </a:rPr>
              <a:t>“</a:t>
            </a:r>
            <a:r>
              <a:rPr lang="en-IN" b="1" dirty="0" err="1">
                <a:solidFill>
                  <a:schemeClr val="tx1"/>
                </a:solidFill>
                <a:latin typeface="Times New Roman" pitchFamily="18" charset="0"/>
                <a:cs typeface="Times New Roman" pitchFamily="18" charset="0"/>
              </a:rPr>
              <a:t>Sugging</a:t>
            </a:r>
            <a:r>
              <a:rPr lang="en-IN" b="1" dirty="0">
                <a:solidFill>
                  <a:schemeClr val="tx1"/>
                </a:solidFill>
                <a:latin typeface="Times New Roman" pitchFamily="18" charset="0"/>
                <a:cs typeface="Times New Roman" pitchFamily="18" charset="0"/>
              </a:rPr>
              <a:t>” </a:t>
            </a:r>
            <a:r>
              <a:rPr lang="en-IN" dirty="0">
                <a:solidFill>
                  <a:schemeClr val="tx1"/>
                </a:solidFill>
                <a:latin typeface="Times New Roman" pitchFamily="18" charset="0"/>
                <a:cs typeface="Times New Roman" pitchFamily="18" charset="0"/>
              </a:rPr>
              <a:t>can be defined as "selling under the cover of a survey". </a:t>
            </a:r>
          </a:p>
          <a:p>
            <a:pPr algn="just">
              <a:buFont typeface="Arial" pitchFamily="34" charset="0"/>
              <a:buChar char="•"/>
            </a:pPr>
            <a:r>
              <a:rPr lang="en-IN" dirty="0">
                <a:solidFill>
                  <a:schemeClr val="tx1"/>
                </a:solidFill>
                <a:latin typeface="Times New Roman" pitchFamily="18" charset="0"/>
                <a:cs typeface="Times New Roman" pitchFamily="18" charset="0"/>
              </a:rPr>
              <a:t>Generally, </a:t>
            </a:r>
            <a:r>
              <a:rPr lang="en-IN" dirty="0" err="1">
                <a:solidFill>
                  <a:schemeClr val="tx1"/>
                </a:solidFill>
                <a:latin typeface="Times New Roman" pitchFamily="18" charset="0"/>
                <a:cs typeface="Times New Roman" pitchFamily="18" charset="0"/>
              </a:rPr>
              <a:t>sugging</a:t>
            </a:r>
            <a:r>
              <a:rPr lang="en-IN" dirty="0">
                <a:solidFill>
                  <a:schemeClr val="tx1"/>
                </a:solidFill>
                <a:latin typeface="Times New Roman" pitchFamily="18" charset="0"/>
                <a:cs typeface="Times New Roman" pitchFamily="18" charset="0"/>
              </a:rPr>
              <a:t> takes place when during the research study, the researcher obtains the cooperation of the respondent and with the help of that the researcher tries to sell goods or services to the respondent</a:t>
            </a:r>
          </a:p>
          <a:p>
            <a:pPr algn="just">
              <a:buFont typeface="Arial" pitchFamily="34" charset="0"/>
              <a:buChar char="•"/>
            </a:pPr>
            <a:r>
              <a:rPr lang="en-IN" dirty="0">
                <a:solidFill>
                  <a:schemeClr val="tx1"/>
                </a:solidFill>
                <a:latin typeface="Times New Roman" pitchFamily="18" charset="0"/>
                <a:cs typeface="Times New Roman" pitchFamily="18" charset="0"/>
              </a:rPr>
              <a:t> “</a:t>
            </a:r>
            <a:r>
              <a:rPr lang="en-IN" b="1" dirty="0" err="1">
                <a:solidFill>
                  <a:schemeClr val="tx1"/>
                </a:solidFill>
                <a:latin typeface="Times New Roman" pitchFamily="18" charset="0"/>
                <a:cs typeface="Times New Roman" pitchFamily="18" charset="0"/>
              </a:rPr>
              <a:t>Frugging</a:t>
            </a:r>
            <a:r>
              <a:rPr lang="en-IN" b="1" dirty="0">
                <a:solidFill>
                  <a:schemeClr val="tx1"/>
                </a:solidFill>
                <a:latin typeface="Times New Roman" pitchFamily="18" charset="0"/>
                <a:cs typeface="Times New Roman" pitchFamily="18" charset="0"/>
              </a:rPr>
              <a:t>”</a:t>
            </a:r>
            <a:r>
              <a:rPr lang="en-IN" dirty="0">
                <a:solidFill>
                  <a:schemeClr val="tx1"/>
                </a:solidFill>
                <a:latin typeface="Times New Roman" pitchFamily="18" charset="0"/>
                <a:cs typeface="Times New Roman" pitchFamily="18" charset="0"/>
              </a:rPr>
              <a:t> is quite similar to </a:t>
            </a:r>
            <a:r>
              <a:rPr lang="en-IN" dirty="0" err="1">
                <a:solidFill>
                  <a:schemeClr val="tx1"/>
                </a:solidFill>
                <a:latin typeface="Times New Roman" pitchFamily="18" charset="0"/>
                <a:cs typeface="Times New Roman" pitchFamily="18" charset="0"/>
              </a:rPr>
              <a:t>sugging</a:t>
            </a:r>
            <a:r>
              <a:rPr lang="en-IN" dirty="0">
                <a:solidFill>
                  <a:schemeClr val="tx1"/>
                </a:solidFill>
                <a:latin typeface="Times New Roman" pitchFamily="18" charset="0"/>
                <a:cs typeface="Times New Roman" pitchFamily="18" charset="0"/>
              </a:rPr>
              <a:t> and signifies "fund-raising" under the impression of conducting a survey. </a:t>
            </a:r>
          </a:p>
          <a:p>
            <a:pPr algn="just"/>
            <a:endParaRPr lang="en-IN" dirty="0">
              <a:solidFill>
                <a:schemeClr val="tx1"/>
              </a:solidFill>
              <a:latin typeface="Times New Roman" pitchFamily="18" charset="0"/>
              <a:cs typeface="Times New Roman" pitchFamily="18" charset="0"/>
            </a:endParaRPr>
          </a:p>
          <a:p>
            <a:pPr algn="just"/>
            <a:endParaRPr lang="en-IN"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51</a:t>
            </a:fld>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254" y="1588445"/>
            <a:ext cx="9733538" cy="660486"/>
          </a:xfrm>
        </p:spPr>
        <p:txBody>
          <a:bodyPr>
            <a:normAutofit/>
          </a:bodyPr>
          <a:lstStyle/>
          <a:p>
            <a:r>
              <a:rPr lang="en-US" sz="2800" b="1" dirty="0">
                <a:solidFill>
                  <a:schemeClr val="tx1"/>
                </a:solidFill>
                <a:latin typeface="Times New Roman" pitchFamily="18" charset="0"/>
                <a:cs typeface="Times New Roman" pitchFamily="18" charset="0"/>
              </a:rPr>
              <a:t>Ethical Issues in Business Research </a:t>
            </a:r>
            <a:endParaRPr lang="en-IN" sz="2800" dirty="0"/>
          </a:p>
        </p:txBody>
      </p:sp>
      <p:sp>
        <p:nvSpPr>
          <p:cNvPr id="3" name="Content Placeholder 2"/>
          <p:cNvSpPr>
            <a:spLocks noGrp="1"/>
          </p:cNvSpPr>
          <p:nvPr>
            <p:ph idx="1"/>
          </p:nvPr>
        </p:nvSpPr>
        <p:spPr>
          <a:xfrm>
            <a:off x="530317" y="2298356"/>
            <a:ext cx="9948212" cy="4188940"/>
          </a:xfrm>
        </p:spPr>
        <p:txBody>
          <a:bodyPr>
            <a:noAutofit/>
          </a:bodyPr>
          <a:lstStyle/>
          <a:p>
            <a:pPr algn="just"/>
            <a:r>
              <a:rPr lang="en-IN" sz="2000" b="1" dirty="0">
                <a:solidFill>
                  <a:schemeClr val="tx1"/>
                </a:solidFill>
                <a:latin typeface="Times New Roman" pitchFamily="18" charset="0"/>
                <a:cs typeface="Times New Roman" pitchFamily="18" charset="0"/>
              </a:rPr>
              <a:t>ii) Invasion of the Privacy of Respondents:</a:t>
            </a:r>
          </a:p>
          <a:p>
            <a:pPr algn="just">
              <a:buFont typeface="Arial" pitchFamily="34" charset="0"/>
              <a:buChar char="•"/>
            </a:pPr>
            <a:r>
              <a:rPr lang="en-IN" sz="2000" dirty="0">
                <a:solidFill>
                  <a:schemeClr val="tx1"/>
                </a:solidFill>
                <a:latin typeface="Times New Roman" pitchFamily="18" charset="0"/>
                <a:cs typeface="Times New Roman" pitchFamily="18" charset="0"/>
              </a:rPr>
              <a:t> The privacy of the respondent is a legal right and hence it must be protected. </a:t>
            </a:r>
          </a:p>
          <a:p>
            <a:pPr algn="just">
              <a:buFont typeface="Arial" pitchFamily="34" charset="0"/>
              <a:buChar char="•"/>
            </a:pPr>
            <a:r>
              <a:rPr lang="en-IN" sz="2000" dirty="0">
                <a:solidFill>
                  <a:schemeClr val="tx1"/>
                </a:solidFill>
                <a:latin typeface="Times New Roman" pitchFamily="18" charset="0"/>
                <a:cs typeface="Times New Roman" pitchFamily="18" charset="0"/>
              </a:rPr>
              <a:t> It means that respondents, who are promised with the anonymity or confidentiality, should be given the same.</a:t>
            </a:r>
          </a:p>
          <a:p>
            <a:pPr algn="just">
              <a:buFont typeface="Arial" pitchFamily="34" charset="0"/>
              <a:buChar char="•"/>
            </a:pPr>
            <a:r>
              <a:rPr lang="en-IN" sz="2000" dirty="0">
                <a:solidFill>
                  <a:schemeClr val="tx1"/>
                </a:solidFill>
                <a:latin typeface="Times New Roman" pitchFamily="18" charset="0"/>
                <a:cs typeface="Times New Roman" pitchFamily="18" charset="0"/>
              </a:rPr>
              <a:t>  Respondents should also not be contacted at times which are inconvenient for them. Another concern is also the buying and selling of mailing lists through deceptive means also forms a part of these unethical practice.</a:t>
            </a:r>
          </a:p>
          <a:p>
            <a:pPr algn="just">
              <a:buFont typeface="Arial" pitchFamily="34" charset="0"/>
              <a:buChar char="•"/>
            </a:pPr>
            <a:r>
              <a:rPr lang="en-US" sz="2000" dirty="0">
                <a:solidFill>
                  <a:schemeClr val="tx1"/>
                </a:solidFill>
                <a:latin typeface="Times New Roman" pitchFamily="18" charset="0"/>
                <a:cs typeface="Times New Roman" pitchFamily="18" charset="0"/>
              </a:rPr>
              <a:t> Unsolicited Telephone Calls and Spam</a:t>
            </a:r>
            <a:endParaRPr lang="en-IN" sz="2000" dirty="0"/>
          </a:p>
        </p:txBody>
      </p:sp>
      <p:sp>
        <p:nvSpPr>
          <p:cNvPr id="4" name="Slide Number Placeholder 3"/>
          <p:cNvSpPr>
            <a:spLocks noGrp="1"/>
          </p:cNvSpPr>
          <p:nvPr>
            <p:ph type="sldNum" sz="quarter" idx="4"/>
          </p:nvPr>
        </p:nvSpPr>
        <p:spPr/>
        <p:txBody>
          <a:bodyPr/>
          <a:lstStyle/>
          <a:p>
            <a:fld id="{3A4F6043-7A67-491B-98BC-F933DED7226D}" type="slidenum">
              <a:rPr lang="en-US" smtClean="0"/>
              <a:pPr/>
              <a:t>52</a:t>
            </a:fld>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247136" y="1346886"/>
            <a:ext cx="11813060" cy="5115698"/>
          </a:xfrm>
        </p:spPr>
        <p:txBody>
          <a:bodyPr>
            <a:noAutofit/>
          </a:bodyPr>
          <a:lstStyle/>
          <a:p>
            <a:pPr algn="just"/>
            <a:r>
              <a:rPr lang="en-IN" sz="2000" b="1" dirty="0">
                <a:solidFill>
                  <a:schemeClr val="tx1"/>
                </a:solidFill>
                <a:latin typeface="Times New Roman" pitchFamily="18" charset="0"/>
                <a:cs typeface="Times New Roman" pitchFamily="18" charset="0"/>
              </a:rPr>
              <a:t> </a:t>
            </a:r>
            <a:r>
              <a:rPr lang="en-IN" sz="2400" b="1" dirty="0">
                <a:solidFill>
                  <a:schemeClr val="tx1"/>
                </a:solidFill>
                <a:latin typeface="Times New Roman" pitchFamily="18" charset="0"/>
                <a:cs typeface="Times New Roman" pitchFamily="18" charset="0"/>
              </a:rPr>
              <a:t>b. Ethics in the treatment of buyers and clients Client</a:t>
            </a:r>
            <a:endParaRPr lang="en-IN" sz="2000" b="1" dirty="0">
              <a:solidFill>
                <a:schemeClr val="tx1"/>
              </a:solidFill>
              <a:latin typeface="Times New Roman" pitchFamily="18" charset="0"/>
              <a:cs typeface="Times New Roman" pitchFamily="18" charset="0"/>
            </a:endParaRPr>
          </a:p>
          <a:p>
            <a:pPr algn="just"/>
            <a:r>
              <a:rPr lang="en-IN" dirty="0">
                <a:solidFill>
                  <a:schemeClr val="tx1"/>
                </a:solidFill>
                <a:latin typeface="Times New Roman" pitchFamily="18" charset="0"/>
                <a:cs typeface="Times New Roman" pitchFamily="18" charset="0"/>
              </a:rPr>
              <a:t>Researcher- client relationship deserves special attention from an ethical standpoint</a:t>
            </a:r>
          </a:p>
          <a:p>
            <a:pPr algn="just"/>
            <a:r>
              <a:rPr lang="en-IN" b="1" dirty="0" err="1">
                <a:solidFill>
                  <a:schemeClr val="tx1"/>
                </a:solidFill>
                <a:latin typeface="Times New Roman" pitchFamily="18" charset="0"/>
                <a:cs typeface="Times New Roman" pitchFamily="18" charset="0"/>
              </a:rPr>
              <a:t>i</a:t>
            </a:r>
            <a:r>
              <a:rPr lang="en-IN" b="1" dirty="0">
                <a:solidFill>
                  <a:schemeClr val="tx1"/>
                </a:solidFill>
                <a:latin typeface="Times New Roman" pitchFamily="18" charset="0"/>
                <a:cs typeface="Times New Roman" pitchFamily="18" charset="0"/>
              </a:rPr>
              <a:t>) Abuse of Position: </a:t>
            </a:r>
            <a:r>
              <a:rPr lang="en-IN" dirty="0">
                <a:solidFill>
                  <a:schemeClr val="tx1"/>
                </a:solidFill>
                <a:latin typeface="Times New Roman" pitchFamily="18" charset="0"/>
                <a:cs typeface="Times New Roman" pitchFamily="18" charset="0"/>
              </a:rPr>
              <a:t>Since the researcher possesses the research expertise, the researcher has a responsibility not to take unfair advantage of his position.</a:t>
            </a:r>
          </a:p>
          <a:p>
            <a:pPr algn="just">
              <a:buFont typeface="Arial" pitchFamily="34" charset="0"/>
              <a:buChar char="•"/>
            </a:pPr>
            <a:r>
              <a:rPr lang="en-IN" dirty="0">
                <a:solidFill>
                  <a:schemeClr val="tx1"/>
                </a:solidFill>
                <a:latin typeface="Times New Roman" pitchFamily="18" charset="0"/>
                <a:cs typeface="Times New Roman" pitchFamily="18" charset="0"/>
              </a:rPr>
              <a:t> The researcher should make every effort to follow correct research procedures, adopt a suitable approach and research design so that he conducts quality research while respecting the clients resources of time and money. </a:t>
            </a:r>
          </a:p>
          <a:p>
            <a:pPr algn="just"/>
            <a:r>
              <a:rPr lang="en-IN" b="1" dirty="0">
                <a:solidFill>
                  <a:schemeClr val="tx1"/>
                </a:solidFill>
                <a:latin typeface="Times New Roman" pitchFamily="18" charset="0"/>
                <a:cs typeface="Times New Roman" pitchFamily="18" charset="0"/>
              </a:rPr>
              <a:t>ii) Unnecessary Research: </a:t>
            </a:r>
            <a:r>
              <a:rPr lang="en-IN" dirty="0">
                <a:solidFill>
                  <a:schemeClr val="tx1"/>
                </a:solidFill>
                <a:latin typeface="Times New Roman" pitchFamily="18" charset="0"/>
                <a:cs typeface="Times New Roman" pitchFamily="18" charset="0"/>
              </a:rPr>
              <a:t>The researcher has the ethical duty not to perform unnecessary research. </a:t>
            </a:r>
          </a:p>
          <a:p>
            <a:pPr algn="just"/>
            <a:r>
              <a:rPr lang="en-IN" b="1" dirty="0">
                <a:solidFill>
                  <a:schemeClr val="tx1"/>
                </a:solidFill>
                <a:latin typeface="Times New Roman" pitchFamily="18" charset="0"/>
                <a:cs typeface="Times New Roman" pitchFamily="18" charset="0"/>
              </a:rPr>
              <a:t>For example</a:t>
            </a:r>
            <a:r>
              <a:rPr lang="en-IN" dirty="0">
                <a:solidFill>
                  <a:schemeClr val="tx1"/>
                </a:solidFill>
                <a:latin typeface="Times New Roman" pitchFamily="18" charset="0"/>
                <a:cs typeface="Times New Roman" pitchFamily="18" charset="0"/>
              </a:rPr>
              <a:t>, primary research is not required if secondary data provide the necessary information</a:t>
            </a:r>
          </a:p>
          <a:p>
            <a:pPr algn="just"/>
            <a:r>
              <a:rPr lang="en-IN" b="1" dirty="0">
                <a:solidFill>
                  <a:schemeClr val="tx1"/>
                </a:solidFill>
                <a:latin typeface="Times New Roman" pitchFamily="18" charset="0"/>
                <a:cs typeface="Times New Roman" pitchFamily="18" charset="0"/>
              </a:rPr>
              <a:t>iii) Unqualified Research: </a:t>
            </a:r>
            <a:r>
              <a:rPr lang="en-IN" dirty="0">
                <a:solidFill>
                  <a:schemeClr val="tx1"/>
                </a:solidFill>
                <a:latin typeface="Times New Roman" pitchFamily="18" charset="0"/>
                <a:cs typeface="Times New Roman" pitchFamily="18" charset="0"/>
              </a:rPr>
              <a:t>The researcher sometimes may not possess technical expertise that is required for the research. </a:t>
            </a:r>
          </a:p>
          <a:p>
            <a:pPr algn="just">
              <a:buFont typeface="Arial" pitchFamily="34" charset="0"/>
              <a:buChar char="•"/>
            </a:pPr>
            <a:r>
              <a:rPr lang="en-IN" dirty="0">
                <a:solidFill>
                  <a:schemeClr val="tx1"/>
                </a:solidFill>
                <a:latin typeface="Times New Roman" pitchFamily="18" charset="0"/>
                <a:cs typeface="Times New Roman" pitchFamily="18" charset="0"/>
              </a:rPr>
              <a:t> Thus, it is his duty to let the client know these limitations and refuse the project.</a:t>
            </a:r>
          </a:p>
          <a:p>
            <a:pPr algn="just"/>
            <a:r>
              <a:rPr lang="en-IN" b="1" dirty="0">
                <a:solidFill>
                  <a:schemeClr val="tx1"/>
                </a:solidFill>
                <a:latin typeface="Times New Roman" pitchFamily="18" charset="0"/>
                <a:cs typeface="Times New Roman" pitchFamily="18" charset="0"/>
              </a:rPr>
              <a:t>iv) Disclosure of Identity:</a:t>
            </a:r>
            <a:r>
              <a:rPr lang="en-IN" dirty="0">
                <a:solidFill>
                  <a:schemeClr val="tx1"/>
                </a:solidFill>
                <a:latin typeface="Times New Roman" pitchFamily="18" charset="0"/>
                <a:cs typeface="Times New Roman" pitchFamily="18" charset="0"/>
              </a:rPr>
              <a:t> The client has the right to expect that its identity will be protected before, during, and after the completion of the project. </a:t>
            </a:r>
          </a:p>
          <a:p>
            <a:pPr algn="just">
              <a:buFont typeface="Arial" pitchFamily="34" charset="0"/>
              <a:buChar char="•"/>
            </a:pPr>
            <a:r>
              <a:rPr lang="en-IN" dirty="0">
                <a:solidFill>
                  <a:schemeClr val="tx1"/>
                </a:solidFill>
                <a:latin typeface="Times New Roman" pitchFamily="18" charset="0"/>
                <a:cs typeface="Times New Roman" pitchFamily="18" charset="0"/>
              </a:rPr>
              <a:t> The researcher is ethically bound not to reveal the client's identity to competitors, respondents, etc.. without the consent of the client involved</a:t>
            </a:r>
          </a:p>
          <a:p>
            <a:pPr algn="just"/>
            <a:r>
              <a:rPr lang="en-IN" sz="1600" dirty="0">
                <a:solidFill>
                  <a:schemeClr val="tx1"/>
                </a:solidFill>
                <a:latin typeface="Times New Roman" pitchFamily="18" charset="0"/>
                <a:cs typeface="Times New Roman" pitchFamily="18" charset="0"/>
              </a:rPr>
              <a:t/>
            </a:r>
            <a:br>
              <a:rPr lang="en-IN" sz="1600" dirty="0">
                <a:solidFill>
                  <a:schemeClr val="tx1"/>
                </a:solidFill>
                <a:latin typeface="Times New Roman" pitchFamily="18" charset="0"/>
                <a:cs typeface="Times New Roman" pitchFamily="18" charset="0"/>
              </a:rPr>
            </a:br>
            <a:r>
              <a:rPr lang="en-IN" sz="1600" dirty="0">
                <a:solidFill>
                  <a:schemeClr val="tx1"/>
                </a:solidFill>
                <a:latin typeface="Times New Roman" pitchFamily="18" charset="0"/>
                <a:cs typeface="Times New Roman" pitchFamily="18" charset="0"/>
              </a:rPr>
              <a:t> </a:t>
            </a:r>
            <a:br>
              <a:rPr lang="en-IN" sz="1600" dirty="0">
                <a:solidFill>
                  <a:schemeClr val="tx1"/>
                </a:solidFill>
                <a:latin typeface="Times New Roman" pitchFamily="18" charset="0"/>
                <a:cs typeface="Times New Roman" pitchFamily="18" charset="0"/>
              </a:rPr>
            </a:br>
            <a:endParaRPr lang="en-IN" sz="1600" dirty="0">
              <a:solidFill>
                <a:schemeClr val="tx1"/>
              </a:solidFill>
              <a:latin typeface="Times New Roman" pitchFamily="18" charset="0"/>
              <a:cs typeface="Times New Roman" pitchFamily="18" charset="0"/>
            </a:endParaRPr>
          </a:p>
          <a:p>
            <a:pPr algn="just"/>
            <a:r>
              <a:rPr lang="en-IN" sz="1600" dirty="0">
                <a:solidFill>
                  <a:schemeClr val="tx1"/>
                </a:solidFill>
                <a:latin typeface="Times New Roman" pitchFamily="18" charset="0"/>
                <a:cs typeface="Times New Roman" pitchFamily="18" charset="0"/>
              </a:rPr>
              <a:t/>
            </a:r>
            <a:br>
              <a:rPr lang="en-IN" sz="1600" dirty="0">
                <a:solidFill>
                  <a:schemeClr val="tx1"/>
                </a:solidFill>
                <a:latin typeface="Times New Roman" pitchFamily="18" charset="0"/>
                <a:cs typeface="Times New Roman" pitchFamily="18" charset="0"/>
              </a:rPr>
            </a:br>
            <a:endParaRPr lang="en-IN" sz="16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53</a:t>
            </a:fld>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31462" y="1359243"/>
            <a:ext cx="11393954" cy="5115696"/>
          </a:xfrm>
        </p:spPr>
        <p:txBody>
          <a:bodyPr>
            <a:noAutofit/>
          </a:bodyPr>
          <a:lstStyle/>
          <a:p>
            <a:pPr algn="just"/>
            <a:r>
              <a:rPr lang="en-IN" sz="2400" b="1" dirty="0">
                <a:solidFill>
                  <a:schemeClr val="tx1"/>
                </a:solidFill>
                <a:latin typeface="Times New Roman" pitchFamily="18" charset="0"/>
                <a:cs typeface="Times New Roman" pitchFamily="18" charset="0"/>
              </a:rPr>
              <a:t> c. Ethics in the treatment of researchers .</a:t>
            </a:r>
          </a:p>
          <a:p>
            <a:pPr algn="just"/>
            <a:r>
              <a:rPr lang="en-IN" sz="2000" b="1" dirty="0">
                <a:solidFill>
                  <a:schemeClr val="tx1"/>
                </a:solidFill>
                <a:latin typeface="Times New Roman" pitchFamily="18" charset="0"/>
                <a:cs typeface="Times New Roman" pitchFamily="18" charset="0"/>
              </a:rPr>
              <a:t>: </a:t>
            </a:r>
            <a:r>
              <a:rPr lang="en-IN" dirty="0">
                <a:solidFill>
                  <a:schemeClr val="tx1"/>
                </a:solidFill>
                <a:latin typeface="Times New Roman" pitchFamily="18" charset="0"/>
                <a:cs typeface="Times New Roman" pitchFamily="18" charset="0"/>
              </a:rPr>
              <a:t>The researcher or the research firm has the right to be treated ethically as well.</a:t>
            </a:r>
          </a:p>
          <a:p>
            <a:pPr marL="400050" indent="-400050" algn="just">
              <a:buAutoNum type="romanLcParenR"/>
            </a:pPr>
            <a:r>
              <a:rPr lang="en-IN" b="1" dirty="0">
                <a:solidFill>
                  <a:schemeClr val="tx1"/>
                </a:solidFill>
                <a:latin typeface="Times New Roman" pitchFamily="18" charset="0"/>
                <a:cs typeface="Times New Roman" pitchFamily="18" charset="0"/>
              </a:rPr>
              <a:t>Improper Solicitation: </a:t>
            </a:r>
            <a:r>
              <a:rPr lang="en-IN" dirty="0">
                <a:solidFill>
                  <a:schemeClr val="tx1"/>
                </a:solidFill>
                <a:latin typeface="Times New Roman" pitchFamily="18" charset="0"/>
                <a:cs typeface="Times New Roman" pitchFamily="18" charset="0"/>
              </a:rPr>
              <a:t>When a research firm submits a proposal to a prospective client, it should be confident that the client is seriously considering employing it to conduct the research projects. </a:t>
            </a:r>
          </a:p>
          <a:p>
            <a:pPr marL="400050" indent="-400050" algn="just">
              <a:buFont typeface="Arial" pitchFamily="34" charset="0"/>
              <a:buChar char="•"/>
            </a:pPr>
            <a:r>
              <a:rPr lang="en-IN" dirty="0">
                <a:solidFill>
                  <a:schemeClr val="tx1"/>
                </a:solidFill>
                <a:latin typeface="Times New Roman" pitchFamily="18" charset="0"/>
                <a:cs typeface="Times New Roman" pitchFamily="18" charset="0"/>
              </a:rPr>
              <a:t>The client should not make an attempt to misuse the Best proposal by turning it over to another firm for execution. </a:t>
            </a:r>
          </a:p>
          <a:p>
            <a:pPr algn="just"/>
            <a:r>
              <a:rPr lang="en-IN" b="1" dirty="0">
                <a:solidFill>
                  <a:schemeClr val="tx1"/>
                </a:solidFill>
                <a:latin typeface="Times New Roman" pitchFamily="18" charset="0"/>
                <a:cs typeface="Times New Roman" pitchFamily="18" charset="0"/>
              </a:rPr>
              <a:t>ii) Proprietary Techniques</a:t>
            </a:r>
            <a:r>
              <a:rPr lang="en-IN" dirty="0">
                <a:solidFill>
                  <a:schemeClr val="tx1"/>
                </a:solidFill>
                <a:latin typeface="Times New Roman" pitchFamily="18" charset="0"/>
                <a:cs typeface="Times New Roman" pitchFamily="18" charset="0"/>
              </a:rPr>
              <a:t>: The researcher has the right to expect that the proprietary techniques will not be revealed by the client to other research firms. </a:t>
            </a:r>
          </a:p>
          <a:p>
            <a:pPr algn="just">
              <a:buFont typeface="Arial" pitchFamily="34" charset="0"/>
              <a:buChar char="•"/>
            </a:pPr>
            <a:r>
              <a:rPr lang="en-IN" dirty="0">
                <a:solidFill>
                  <a:schemeClr val="tx1"/>
                </a:solidFill>
                <a:latin typeface="Times New Roman" pitchFamily="18" charset="0"/>
                <a:cs typeface="Times New Roman" pitchFamily="18" charset="0"/>
              </a:rPr>
              <a:t> The client should also refrain from using these techniques in future without prior permission by the researcher who has developed the technique.</a:t>
            </a:r>
          </a:p>
          <a:p>
            <a:pPr algn="just"/>
            <a:r>
              <a:rPr lang="en-IN" b="1" dirty="0">
                <a:solidFill>
                  <a:schemeClr val="tx1"/>
                </a:solidFill>
                <a:latin typeface="Times New Roman" pitchFamily="18" charset="0"/>
                <a:cs typeface="Times New Roman" pitchFamily="18" charset="0"/>
              </a:rPr>
              <a:t>iii) Misrepresentation of Findings: </a:t>
            </a:r>
            <a:r>
              <a:rPr lang="en-IN" dirty="0">
                <a:solidFill>
                  <a:schemeClr val="tx1"/>
                </a:solidFill>
                <a:latin typeface="Times New Roman" pitchFamily="18" charset="0"/>
                <a:cs typeface="Times New Roman" pitchFamily="18" charset="0"/>
              </a:rPr>
              <a:t>The client should not distort the research findings to their own benefit at the expense of the researcher's reputation. The client should reveal the truth and nothing else.</a:t>
            </a:r>
          </a:p>
          <a:p>
            <a:pPr algn="just"/>
            <a:r>
              <a:rPr lang="en-IN" b="1" dirty="0">
                <a:solidFill>
                  <a:schemeClr val="tx1"/>
                </a:solidFill>
                <a:latin typeface="Times New Roman" pitchFamily="18" charset="0"/>
                <a:cs typeface="Times New Roman" pitchFamily="18" charset="0"/>
              </a:rPr>
              <a:t>iv) Additional Request: </a:t>
            </a:r>
            <a:r>
              <a:rPr lang="en-IN" dirty="0">
                <a:solidFill>
                  <a:schemeClr val="tx1"/>
                </a:solidFill>
                <a:latin typeface="Times New Roman" pitchFamily="18" charset="0"/>
                <a:cs typeface="Times New Roman" pitchFamily="18" charset="0"/>
              </a:rPr>
              <a:t>The client assigning the project to a particular researcher may request him to provide some additional information at the original project cost. </a:t>
            </a:r>
          </a:p>
          <a:p>
            <a:pPr algn="just">
              <a:buFont typeface="Arial" pitchFamily="34" charset="0"/>
              <a:buChar char="•"/>
            </a:pPr>
            <a:r>
              <a:rPr lang="en-IN" dirty="0">
                <a:solidFill>
                  <a:schemeClr val="tx1"/>
                </a:solidFill>
                <a:latin typeface="Times New Roman" pitchFamily="18" charset="0"/>
                <a:cs typeface="Times New Roman" pitchFamily="18" charset="0"/>
              </a:rPr>
              <a:t> This extra information involves additional expenditure of the researcher</a:t>
            </a:r>
          </a:p>
          <a:p>
            <a:pPr algn="just"/>
            <a:r>
              <a:rPr lang="en-IN" dirty="0">
                <a:solidFill>
                  <a:schemeClr val="tx1"/>
                </a:solidFill>
                <a:latin typeface="Times New Roman" pitchFamily="18" charset="0"/>
                <a:cs typeface="Times New Roman" pitchFamily="18" charset="0"/>
              </a:rPr>
              <a:t/>
            </a:r>
            <a:br>
              <a:rPr lang="en-IN" dirty="0">
                <a:solidFill>
                  <a:schemeClr val="tx1"/>
                </a:solidFill>
                <a:latin typeface="Times New Roman" pitchFamily="18" charset="0"/>
                <a:cs typeface="Times New Roman" pitchFamily="18" charset="0"/>
              </a:rPr>
            </a:br>
            <a:endParaRPr lang="en-IN"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54</a:t>
            </a:fld>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108" y="1390736"/>
            <a:ext cx="9733538" cy="314497"/>
          </a:xfrm>
        </p:spPr>
        <p:txBody>
          <a:bodyPr>
            <a:noAutofit/>
          </a:bodyPr>
          <a:lstStyle/>
          <a:p>
            <a:r>
              <a:rPr lang="en-IN" sz="2800" b="1" dirty="0">
                <a:solidFill>
                  <a:schemeClr val="tx1"/>
                </a:solidFill>
                <a:latin typeface="Times New Roman" pitchFamily="18" charset="0"/>
                <a:cs typeface="Times New Roman" pitchFamily="18" charset="0"/>
              </a:rPr>
              <a:t/>
            </a:r>
            <a:br>
              <a:rPr lang="en-IN" sz="2800" b="1" dirty="0">
                <a:solidFill>
                  <a:schemeClr val="tx1"/>
                </a:solidFill>
                <a:latin typeface="Times New Roman" pitchFamily="18" charset="0"/>
                <a:cs typeface="Times New Roman" pitchFamily="18" charset="0"/>
              </a:rPr>
            </a:br>
            <a:r>
              <a:rPr lang="en-IN" sz="2800" b="1" dirty="0">
                <a:solidFill>
                  <a:schemeClr val="tx1"/>
                </a:solidFill>
                <a:latin typeface="Times New Roman" pitchFamily="18" charset="0"/>
                <a:cs typeface="Times New Roman" pitchFamily="18" charset="0"/>
              </a:rPr>
              <a:t>Research Integrity</a:t>
            </a:r>
            <a:br>
              <a:rPr lang="en-IN" sz="2800" b="1" dirty="0">
                <a:solidFill>
                  <a:schemeClr val="tx1"/>
                </a:solidFill>
                <a:latin typeface="Times New Roman" pitchFamily="18" charset="0"/>
                <a:cs typeface="Times New Roman" pitchFamily="18" charset="0"/>
              </a:rPr>
            </a:br>
            <a:endParaRPr lang="en-IN" sz="2800" dirty="0"/>
          </a:p>
        </p:txBody>
      </p:sp>
      <p:sp>
        <p:nvSpPr>
          <p:cNvPr id="3" name="Content Placeholder 2"/>
          <p:cNvSpPr>
            <a:spLocks noGrp="1"/>
          </p:cNvSpPr>
          <p:nvPr>
            <p:ph idx="1"/>
          </p:nvPr>
        </p:nvSpPr>
        <p:spPr>
          <a:xfrm>
            <a:off x="406749" y="1742303"/>
            <a:ext cx="11258029" cy="4843847"/>
          </a:xfrm>
        </p:spPr>
        <p:txBody>
          <a:bodyPr>
            <a:noAutofit/>
          </a:bodyPr>
          <a:lstStyle/>
          <a:p>
            <a:pPr algn="just">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There can be instances in which research is not objectively conducted.</a:t>
            </a:r>
          </a:p>
          <a:p>
            <a:pPr algn="just">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 Information is kept secret, falsified or changed to protect the interest of certain individuals. </a:t>
            </a:r>
          </a:p>
          <a:p>
            <a:pPr algn="just">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 The loss of objectivity or integrity in research is generally reflected in actions like information concealment, data falsification, modification of research results, or misinterpretation of research findings in a way that makes them consistent with previous findings.</a:t>
            </a:r>
          </a:p>
          <a:p>
            <a:pPr algn="just">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 The encouragement to violation of research integrity may come from either the buyer or the supplier. </a:t>
            </a:r>
          </a:p>
          <a:p>
            <a:pPr algn="just">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 The seller of research may withhold the information or change the material content of the report in order to present report according to wishes of the buyer </a:t>
            </a:r>
          </a:p>
          <a:p>
            <a:pPr algn="just">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 There is no requirement of separating the research integrity breach with the individuals who manage the research project. </a:t>
            </a:r>
          </a:p>
          <a:p>
            <a:pPr algn="just">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 It has been found that interviewers conducting interviews may adopt short-cut ways in order to complete their survey in time.</a:t>
            </a:r>
          </a:p>
          <a:p>
            <a:pPr algn="just">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 There is evidence to the fact that this is a bigger problem than was earlier thought. </a:t>
            </a:r>
          </a:p>
          <a:p>
            <a:pPr algn="just">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 As such maintenance of research integrity is of utmost importance in research industry</a:t>
            </a:r>
          </a:p>
          <a:p>
            <a:pPr algn="just">
              <a:lnSpc>
                <a:spcPct val="100000"/>
              </a:lnSpc>
              <a:spcBef>
                <a:spcPts val="600"/>
              </a:spcBef>
            </a:pPr>
            <a:endParaRPr lang="en-IN" sz="20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55</a:t>
            </a:fld>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258" y="1594023"/>
            <a:ext cx="10760687" cy="296562"/>
          </a:xfrm>
        </p:spPr>
        <p:txBody>
          <a:bodyPr>
            <a:noAutofit/>
          </a:bodyPr>
          <a:lstStyle/>
          <a:p>
            <a:r>
              <a:rPr lang="en-IN" sz="2200" b="1" dirty="0">
                <a:solidFill>
                  <a:schemeClr val="tx1"/>
                </a:solidFill>
                <a:latin typeface="Times New Roman" pitchFamily="18" charset="0"/>
                <a:cs typeface="Times New Roman" pitchFamily="18" charset="0"/>
              </a:rPr>
              <a:t>Subjectivity  &amp; Objectivity in Research </a:t>
            </a:r>
            <a:r>
              <a:rPr lang="en-IN" sz="2200" dirty="0">
                <a:solidFill>
                  <a:schemeClr val="tx1"/>
                </a:solidFill>
              </a:rPr>
              <a:t/>
            </a:r>
            <a:br>
              <a:rPr lang="en-IN" sz="2200" dirty="0">
                <a:solidFill>
                  <a:schemeClr val="tx1"/>
                </a:solidFill>
              </a:rPr>
            </a:br>
            <a:endParaRPr lang="en-IN" sz="2200" dirty="0">
              <a:solidFill>
                <a:schemeClr val="tx1"/>
              </a:solidFill>
            </a:endParaRPr>
          </a:p>
        </p:txBody>
      </p:sp>
      <p:sp>
        <p:nvSpPr>
          <p:cNvPr id="3" name="Content Placeholder 2"/>
          <p:cNvSpPr>
            <a:spLocks noGrp="1"/>
          </p:cNvSpPr>
          <p:nvPr>
            <p:ph idx="1"/>
          </p:nvPr>
        </p:nvSpPr>
        <p:spPr>
          <a:xfrm>
            <a:off x="247135" y="1878226"/>
            <a:ext cx="11355860" cy="4460789"/>
          </a:xfrm>
        </p:spPr>
        <p:txBody>
          <a:bodyPr>
            <a:noAutofit/>
          </a:bodyPr>
          <a:lstStyle/>
          <a:p>
            <a:pPr algn="just">
              <a:lnSpc>
                <a:spcPct val="100000"/>
              </a:lnSpc>
              <a:spcBef>
                <a:spcPts val="600"/>
              </a:spcBef>
            </a:pPr>
            <a:r>
              <a:rPr lang="en-IN" b="1" dirty="0">
                <a:solidFill>
                  <a:schemeClr val="tx1"/>
                </a:solidFill>
                <a:latin typeface="Times New Roman" pitchFamily="18" charset="0"/>
                <a:cs typeface="Times New Roman" pitchFamily="18" charset="0"/>
              </a:rPr>
              <a:t>Subjectivity in Research:</a:t>
            </a:r>
          </a:p>
          <a:p>
            <a:pPr algn="just">
              <a:lnSpc>
                <a:spcPct val="100000"/>
              </a:lnSpc>
              <a:spcBef>
                <a:spcPts val="600"/>
              </a:spcBef>
            </a:pPr>
            <a:r>
              <a:rPr lang="en-IN" dirty="0">
                <a:solidFill>
                  <a:schemeClr val="tx1"/>
                </a:solidFill>
                <a:latin typeface="Times New Roman" pitchFamily="18" charset="0"/>
                <a:cs typeface="Times New Roman" pitchFamily="18" charset="0"/>
              </a:rPr>
              <a:t>The fact that the outcomes of the research are dependent on the researcher indicates the subjectivity in research.</a:t>
            </a:r>
          </a:p>
          <a:p>
            <a:pPr algn="just">
              <a:lnSpc>
                <a:spcPct val="100000"/>
              </a:lnSpc>
              <a:spcBef>
                <a:spcPts val="600"/>
              </a:spcBef>
            </a:pPr>
            <a:r>
              <a:rPr lang="en-IN" dirty="0">
                <a:solidFill>
                  <a:schemeClr val="tx1"/>
                </a:solidFill>
                <a:latin typeface="Times New Roman" pitchFamily="18" charset="0"/>
                <a:cs typeface="Times New Roman" pitchFamily="18" charset="0"/>
              </a:rPr>
              <a:t>The influence of personal feelings, opinions, or experiences in the research process.</a:t>
            </a:r>
          </a:p>
          <a:p>
            <a:pPr algn="just">
              <a:lnSpc>
                <a:spcPct val="150000"/>
              </a:lnSpc>
              <a:spcBef>
                <a:spcPts val="600"/>
              </a:spcBef>
            </a:pPr>
            <a:r>
              <a:rPr lang="en-IN" dirty="0">
                <a:solidFill>
                  <a:schemeClr val="tx1"/>
                </a:solidFill>
                <a:latin typeface="Times New Roman" pitchFamily="18" charset="0"/>
                <a:cs typeface="Times New Roman" pitchFamily="18" charset="0"/>
              </a:rPr>
              <a:t>Recognizes that complete neutrality may be impossible. </a:t>
            </a:r>
            <a:r>
              <a:rPr lang="en-IN" b="1" dirty="0">
                <a:solidFill>
                  <a:schemeClr val="tx1"/>
                </a:solidFill>
                <a:latin typeface="Times New Roman" pitchFamily="18" charset="0"/>
                <a:cs typeface="Times New Roman" pitchFamily="18" charset="0"/>
              </a:rPr>
              <a:t> </a:t>
            </a:r>
          </a:p>
          <a:p>
            <a:pPr algn="just">
              <a:lnSpc>
                <a:spcPct val="150000"/>
              </a:lnSpc>
              <a:spcBef>
                <a:spcPts val="600"/>
              </a:spcBef>
              <a:buFont typeface="Arial" pitchFamily="34" charset="0"/>
              <a:buChar char="•"/>
            </a:pPr>
            <a:r>
              <a:rPr lang="en-IN" b="1" dirty="0">
                <a:solidFill>
                  <a:schemeClr val="tx1"/>
                </a:solidFill>
                <a:latin typeface="Times New Roman" pitchFamily="18" charset="0"/>
                <a:cs typeface="Times New Roman" pitchFamily="18" charset="0"/>
              </a:rPr>
              <a:t> Objectivity in Research </a:t>
            </a:r>
          </a:p>
          <a:p>
            <a:pPr algn="just">
              <a:lnSpc>
                <a:spcPct val="100000"/>
              </a:lnSpc>
              <a:spcBef>
                <a:spcPts val="600"/>
              </a:spcBef>
              <a:buFont typeface="Arial" pitchFamily="34" charset="0"/>
              <a:buChar char="•"/>
            </a:pPr>
            <a:r>
              <a:rPr lang="en-IN" b="1" dirty="0">
                <a:solidFill>
                  <a:schemeClr val="tx1"/>
                </a:solidFill>
                <a:latin typeface="Times New Roman" pitchFamily="18" charset="0"/>
                <a:cs typeface="Times New Roman" pitchFamily="18" charset="0"/>
              </a:rPr>
              <a:t> </a:t>
            </a:r>
            <a:r>
              <a:rPr lang="en-IN" dirty="0">
                <a:solidFill>
                  <a:schemeClr val="tx1"/>
                </a:solidFill>
                <a:latin typeface="Times New Roman" pitchFamily="18" charset="0"/>
                <a:cs typeface="Times New Roman" pitchFamily="18" charset="0"/>
              </a:rPr>
              <a:t>The practice of maintaining impartiality and neutrality.</a:t>
            </a:r>
          </a:p>
          <a:p>
            <a:pPr algn="just">
              <a:lnSpc>
                <a:spcPct val="100000"/>
              </a:lnSpc>
              <a:spcBef>
                <a:spcPts val="600"/>
              </a:spcBef>
              <a:buFont typeface="Arial" pitchFamily="34" charset="0"/>
              <a:buChar char="•"/>
            </a:pPr>
            <a:r>
              <a:rPr lang="en-IN" dirty="0">
                <a:solidFill>
                  <a:schemeClr val="tx1"/>
                </a:solidFill>
                <a:latin typeface="Times New Roman" pitchFamily="18" charset="0"/>
                <a:cs typeface="Times New Roman" pitchFamily="18" charset="0"/>
              </a:rPr>
              <a:t> Data, interpretations, and conclusions are free from personal biases, emotions, or values.</a:t>
            </a:r>
          </a:p>
          <a:p>
            <a:pPr algn="just">
              <a:lnSpc>
                <a:spcPct val="100000"/>
              </a:lnSpc>
              <a:spcBef>
                <a:spcPts val="600"/>
              </a:spcBef>
            </a:pPr>
            <a:r>
              <a:rPr lang="en-IN" dirty="0">
                <a:solidFill>
                  <a:schemeClr val="tx1"/>
                </a:solidFill>
                <a:latin typeface="Times New Roman" pitchFamily="18" charset="0"/>
                <a:cs typeface="Times New Roman" pitchFamily="18" charset="0"/>
              </a:rPr>
              <a:t>Objectivity in Research</a:t>
            </a:r>
          </a:p>
          <a:p>
            <a:pPr algn="just">
              <a:lnSpc>
                <a:spcPct val="100000"/>
              </a:lnSpc>
              <a:spcBef>
                <a:spcPts val="600"/>
              </a:spcBef>
              <a:buFont typeface="Arial" pitchFamily="34" charset="0"/>
              <a:buChar char="•"/>
            </a:pPr>
            <a:r>
              <a:rPr lang="en-IN" dirty="0">
                <a:solidFill>
                  <a:schemeClr val="tx1"/>
                </a:solidFill>
                <a:latin typeface="Times New Roman" pitchFamily="18" charset="0"/>
                <a:cs typeface="Times New Roman" pitchFamily="18" charset="0"/>
              </a:rPr>
              <a:t> The goal of scientific investigation is objectivity in findings. </a:t>
            </a:r>
          </a:p>
          <a:p>
            <a:pPr algn="just">
              <a:lnSpc>
                <a:spcPct val="100000"/>
              </a:lnSpc>
              <a:spcBef>
                <a:spcPts val="600"/>
              </a:spcBef>
              <a:buFont typeface="Arial" pitchFamily="34" charset="0"/>
              <a:buChar char="•"/>
            </a:pPr>
            <a:r>
              <a:rPr lang="en-IN" dirty="0">
                <a:solidFill>
                  <a:schemeClr val="tx1"/>
                </a:solidFill>
                <a:latin typeface="Times New Roman" pitchFamily="18" charset="0"/>
                <a:cs typeface="Times New Roman" pitchFamily="18" charset="0"/>
              </a:rPr>
              <a:t> Objectivity can be regarded as a state of mind, wherein personal prejudices, likings and partialities do not influence the collection, analysis and interpretation of data.</a:t>
            </a:r>
          </a:p>
          <a:p>
            <a:pPr algn="just">
              <a:lnSpc>
                <a:spcPct val="100000"/>
              </a:lnSpc>
              <a:spcBef>
                <a:spcPts val="600"/>
              </a:spcBef>
              <a:buFont typeface="Arial" pitchFamily="34" charset="0"/>
              <a:buChar char="•"/>
            </a:pPr>
            <a:r>
              <a:rPr lang="en-IN" dirty="0">
                <a:solidFill>
                  <a:schemeClr val="tx1"/>
                </a:solidFill>
                <a:latin typeface="Times New Roman" pitchFamily="18" charset="0"/>
                <a:cs typeface="Times New Roman" pitchFamily="18" charset="0"/>
              </a:rPr>
              <a:t>  As such, scientific investigations should be impartial towards variables like race, religion, colour, gender or personal differences.</a:t>
            </a:r>
          </a:p>
          <a:p>
            <a:pPr algn="just">
              <a:lnSpc>
                <a:spcPct val="100000"/>
              </a:lnSpc>
              <a:spcBef>
                <a:spcPts val="600"/>
              </a:spcBef>
              <a:buFont typeface="Arial" pitchFamily="34" charset="0"/>
              <a:buChar char="•"/>
            </a:pPr>
            <a:r>
              <a:rPr lang="en-IN" dirty="0">
                <a:solidFill>
                  <a:schemeClr val="tx1"/>
                </a:solidFill>
                <a:latin typeface="Times New Roman" pitchFamily="18" charset="0"/>
                <a:cs typeface="Times New Roman" pitchFamily="18" charset="0"/>
              </a:rPr>
              <a:t> </a:t>
            </a:r>
          </a:p>
          <a:p>
            <a:pPr algn="just">
              <a:lnSpc>
                <a:spcPct val="100000"/>
              </a:lnSpc>
              <a:spcBef>
                <a:spcPts val="600"/>
              </a:spcBef>
            </a:pPr>
            <a:r>
              <a:rPr lang="en-IN" dirty="0">
                <a:solidFill>
                  <a:schemeClr val="tx1"/>
                </a:solidFill>
                <a:latin typeface="Times New Roman" pitchFamily="18" charset="0"/>
                <a:cs typeface="Times New Roman" pitchFamily="18" charset="0"/>
              </a:rPr>
              <a:t/>
            </a:r>
            <a:br>
              <a:rPr lang="en-IN" dirty="0">
                <a:solidFill>
                  <a:schemeClr val="tx1"/>
                </a:solidFill>
                <a:latin typeface="Times New Roman" pitchFamily="18" charset="0"/>
                <a:cs typeface="Times New Roman" pitchFamily="18" charset="0"/>
              </a:rPr>
            </a:br>
            <a:endParaRPr lang="en-IN" dirty="0">
              <a:solidFill>
                <a:schemeClr val="tx1"/>
              </a:solidFill>
              <a:latin typeface="Times New Roman" pitchFamily="18" charset="0"/>
              <a:cs typeface="Times New Roman" pitchFamily="18" charset="0"/>
            </a:endParaRPr>
          </a:p>
          <a:p>
            <a:pPr algn="just">
              <a:lnSpc>
                <a:spcPct val="100000"/>
              </a:lnSpc>
              <a:spcBef>
                <a:spcPts val="600"/>
              </a:spcBef>
            </a:pPr>
            <a:r>
              <a:rPr lang="en-IN" dirty="0">
                <a:solidFill>
                  <a:schemeClr val="tx1"/>
                </a:solidFill>
                <a:latin typeface="Times New Roman" pitchFamily="18" charset="0"/>
                <a:cs typeface="Times New Roman" pitchFamily="18" charset="0"/>
              </a:rPr>
              <a:t/>
            </a:r>
            <a:br>
              <a:rPr lang="en-IN" dirty="0">
                <a:solidFill>
                  <a:schemeClr val="tx1"/>
                </a:solidFill>
                <a:latin typeface="Times New Roman" pitchFamily="18" charset="0"/>
                <a:cs typeface="Times New Roman" pitchFamily="18" charset="0"/>
              </a:rPr>
            </a:br>
            <a:endParaRPr lang="en-IN"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56</a:t>
            </a:fld>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43" y="1440164"/>
            <a:ext cx="9733538" cy="462778"/>
          </a:xfrm>
        </p:spPr>
        <p:txBody>
          <a:bodyPr>
            <a:noAutofit/>
          </a:bodyPr>
          <a:lstStyle/>
          <a:p>
            <a:r>
              <a:rPr lang="en-US" sz="2400" b="1" dirty="0">
                <a:solidFill>
                  <a:schemeClr val="tx1"/>
                </a:solidFill>
                <a:latin typeface="Times New Roman" pitchFamily="18" charset="0"/>
                <a:cs typeface="Times New Roman" pitchFamily="18" charset="0"/>
              </a:rPr>
              <a:t>Features of a Good Research Study</a:t>
            </a:r>
            <a:endParaRPr lang="en-IN"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296562" y="2001794"/>
            <a:ext cx="11269362" cy="4473147"/>
          </a:xfrm>
        </p:spPr>
        <p:txBody>
          <a:bodyPr>
            <a:noAutofit/>
          </a:bodyPr>
          <a:lstStyle/>
          <a:p>
            <a:pPr marL="342900" indent="-342900">
              <a:lnSpc>
                <a:spcPct val="100000"/>
              </a:lnSpc>
              <a:spcBef>
                <a:spcPts val="600"/>
              </a:spcBef>
            </a:pPr>
            <a:r>
              <a:rPr lang="en-US" sz="2000" b="1" dirty="0">
                <a:solidFill>
                  <a:schemeClr val="tx1"/>
                </a:solidFill>
                <a:latin typeface="Times New Roman" pitchFamily="18" charset="0"/>
                <a:cs typeface="Times New Roman" pitchFamily="18" charset="0"/>
              </a:rPr>
              <a:t>1. Clear Purpose &amp; Objective</a:t>
            </a:r>
          </a:p>
          <a:p>
            <a:pPr marL="342900" indent="-342900">
              <a:lnSpc>
                <a:spcPct val="100000"/>
              </a:lnSpc>
              <a:spcBef>
                <a:spcPts val="600"/>
              </a:spcBef>
              <a:buFont typeface="Arial" pitchFamily="34" charset="0"/>
              <a:buChar char="•"/>
            </a:pPr>
            <a:r>
              <a:rPr lang="en-US" sz="2000" dirty="0">
                <a:solidFill>
                  <a:schemeClr val="tx1"/>
                </a:solidFill>
                <a:latin typeface="Times New Roman" pitchFamily="18" charset="0"/>
                <a:cs typeface="Times New Roman" pitchFamily="18" charset="0"/>
              </a:rPr>
              <a:t> The purpose of research must be clear. For example: To provide a best eco friendly product which consumes less fuel. </a:t>
            </a:r>
          </a:p>
          <a:p>
            <a:pPr marL="342900" indent="-342900">
              <a:lnSpc>
                <a:spcPct val="100000"/>
              </a:lnSpc>
              <a:spcBef>
                <a:spcPts val="600"/>
              </a:spcBef>
              <a:buFont typeface="Arial" pitchFamily="34" charset="0"/>
              <a:buChar char="•"/>
            </a:pPr>
            <a:r>
              <a:rPr lang="en-US" sz="2000" dirty="0">
                <a:solidFill>
                  <a:schemeClr val="tx1"/>
                </a:solidFill>
                <a:latin typeface="Times New Roman" pitchFamily="18" charset="0"/>
                <a:cs typeface="Times New Roman" pitchFamily="18" charset="0"/>
              </a:rPr>
              <a:t>Objective of the research must be very clear. For example: : To understand the consumer expectation for a eco friendly household durable product. </a:t>
            </a:r>
          </a:p>
          <a:p>
            <a:pPr>
              <a:lnSpc>
                <a:spcPct val="100000"/>
              </a:lnSpc>
              <a:spcBef>
                <a:spcPts val="0"/>
              </a:spcBef>
            </a:pPr>
            <a:endParaRPr lang="en-US" sz="2000" dirty="0">
              <a:solidFill>
                <a:schemeClr val="tx1"/>
              </a:solidFill>
              <a:latin typeface="Times New Roman" pitchFamily="18" charset="0"/>
              <a:cs typeface="Times New Roman" pitchFamily="18" charset="0"/>
            </a:endParaRPr>
          </a:p>
          <a:p>
            <a:pPr marL="342900" indent="-342900">
              <a:lnSpc>
                <a:spcPct val="100000"/>
              </a:lnSpc>
              <a:spcBef>
                <a:spcPts val="0"/>
              </a:spcBef>
            </a:pPr>
            <a:r>
              <a:rPr lang="en-US" sz="2000" b="1" dirty="0">
                <a:solidFill>
                  <a:schemeClr val="tx1"/>
                </a:solidFill>
                <a:latin typeface="Times New Roman" pitchFamily="18" charset="0"/>
                <a:cs typeface="Times New Roman" pitchFamily="18" charset="0"/>
              </a:rPr>
              <a:t>2. </a:t>
            </a:r>
            <a:r>
              <a:rPr lang="en-IN" sz="2000" b="1" dirty="0">
                <a:solidFill>
                  <a:schemeClr val="tx1"/>
                </a:solidFill>
                <a:latin typeface="Times New Roman" pitchFamily="18" charset="0"/>
                <a:cs typeface="Times New Roman" pitchFamily="18" charset="0"/>
              </a:rPr>
              <a:t>Systematic and Logical:</a:t>
            </a:r>
          </a:p>
          <a:p>
            <a:pPr>
              <a:lnSpc>
                <a:spcPct val="100000"/>
              </a:lnSpc>
              <a:spcBef>
                <a:spcPts val="0"/>
              </a:spcBef>
            </a:pPr>
            <a:r>
              <a:rPr lang="en-IN" sz="2000" b="1" dirty="0">
                <a:solidFill>
                  <a:schemeClr val="tx1"/>
                </a:solidFill>
                <a:latin typeface="Times New Roman" pitchFamily="18" charset="0"/>
                <a:cs typeface="Times New Roman" pitchFamily="18" charset="0"/>
              </a:rPr>
              <a:t>Systematic:</a:t>
            </a:r>
            <a:endParaRPr lang="en-IN" sz="2000" dirty="0">
              <a:solidFill>
                <a:schemeClr val="tx1"/>
              </a:solidFill>
              <a:latin typeface="Times New Roman" pitchFamily="18" charset="0"/>
              <a:cs typeface="Times New Roman" pitchFamily="18" charset="0"/>
            </a:endParaRPr>
          </a:p>
          <a:p>
            <a:pPr>
              <a:lnSpc>
                <a:spcPct val="100000"/>
              </a:lnSpc>
              <a:spcBef>
                <a:spcPts val="600"/>
              </a:spcBef>
            </a:pPr>
            <a:r>
              <a:rPr lang="en-IN" sz="2000" dirty="0">
                <a:solidFill>
                  <a:schemeClr val="tx1"/>
                </a:solidFill>
                <a:latin typeface="Times New Roman" pitchFamily="18" charset="0"/>
                <a:cs typeface="Times New Roman" pitchFamily="18" charset="0"/>
              </a:rPr>
              <a:t>The research follows a planned and structured approach, including a clear methodology and data collection techniques.</a:t>
            </a:r>
          </a:p>
          <a:p>
            <a:pPr>
              <a:lnSpc>
                <a:spcPct val="100000"/>
              </a:lnSpc>
              <a:spcBef>
                <a:spcPts val="600"/>
              </a:spcBef>
            </a:pPr>
            <a:r>
              <a:rPr lang="en-IN" sz="2000" b="1" dirty="0">
                <a:solidFill>
                  <a:schemeClr val="tx1"/>
                </a:solidFill>
                <a:latin typeface="Times New Roman" pitchFamily="18" charset="0"/>
                <a:cs typeface="Times New Roman" pitchFamily="18" charset="0"/>
              </a:rPr>
              <a:t>Logical:</a:t>
            </a:r>
            <a:endParaRPr lang="en-IN" sz="2000" dirty="0">
              <a:solidFill>
                <a:schemeClr val="tx1"/>
              </a:solidFill>
              <a:latin typeface="Times New Roman" pitchFamily="18" charset="0"/>
              <a:cs typeface="Times New Roman" pitchFamily="18" charset="0"/>
            </a:endParaRPr>
          </a:p>
          <a:p>
            <a:pPr>
              <a:lnSpc>
                <a:spcPct val="100000"/>
              </a:lnSpc>
              <a:spcBef>
                <a:spcPts val="600"/>
              </a:spcBef>
            </a:pPr>
            <a:r>
              <a:rPr lang="en-IN" sz="2000" dirty="0">
                <a:solidFill>
                  <a:schemeClr val="tx1"/>
                </a:solidFill>
                <a:latin typeface="Times New Roman" pitchFamily="18" charset="0"/>
                <a:cs typeface="Times New Roman" pitchFamily="18" charset="0"/>
              </a:rPr>
              <a:t>The research process and conclusions are coherent and make sense, with a clear rationale for each step. </a:t>
            </a:r>
          </a:p>
          <a:p>
            <a:pPr>
              <a:lnSpc>
                <a:spcPct val="100000"/>
              </a:lnSpc>
              <a:spcBef>
                <a:spcPts val="0"/>
              </a:spcBef>
            </a:pPr>
            <a:endParaRPr lang="en-IN" sz="2000" dirty="0">
              <a:solidFill>
                <a:schemeClr val="tx1"/>
              </a:solidFill>
              <a:latin typeface="Times New Roman" pitchFamily="18" charset="0"/>
              <a:cs typeface="Times New Roman" pitchFamily="18" charset="0"/>
            </a:endParaRPr>
          </a:p>
          <a:p>
            <a:pPr marL="342900" indent="-342900">
              <a:lnSpc>
                <a:spcPct val="100000"/>
              </a:lnSpc>
              <a:spcBef>
                <a:spcPts val="0"/>
              </a:spcBef>
              <a:buAutoNum type="arabicPeriod"/>
            </a:pPr>
            <a:endParaRPr lang="en-IN" sz="20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57</a:t>
            </a:fld>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91" y="1464876"/>
            <a:ext cx="9733538" cy="573989"/>
          </a:xfrm>
        </p:spPr>
        <p:txBody>
          <a:bodyPr>
            <a:normAutofit/>
          </a:bodyPr>
          <a:lstStyle/>
          <a:p>
            <a:r>
              <a:rPr lang="en-US" sz="2800" b="1" dirty="0">
                <a:solidFill>
                  <a:schemeClr val="tx1"/>
                </a:solidFill>
                <a:latin typeface="Times New Roman" pitchFamily="18" charset="0"/>
                <a:cs typeface="Times New Roman" pitchFamily="18" charset="0"/>
              </a:rPr>
              <a:t>Features of a Good Research Study-</a:t>
            </a:r>
            <a:r>
              <a:rPr lang="en-US" sz="2800" b="1" dirty="0" err="1">
                <a:solidFill>
                  <a:schemeClr val="tx1"/>
                </a:solidFill>
                <a:latin typeface="Times New Roman" pitchFamily="18" charset="0"/>
                <a:cs typeface="Times New Roman" pitchFamily="18" charset="0"/>
              </a:rPr>
              <a:t>Cont</a:t>
            </a:r>
            <a:r>
              <a:rPr lang="en-US" sz="2800" b="1" dirty="0">
                <a:solidFill>
                  <a:schemeClr val="tx1"/>
                </a:solidFill>
                <a:latin typeface="Times New Roman" pitchFamily="18" charset="0"/>
                <a:cs typeface="Times New Roman" pitchFamily="18" charset="0"/>
              </a:rPr>
              <a:t>…</a:t>
            </a:r>
            <a:endParaRPr lang="en-IN" sz="2800" dirty="0"/>
          </a:p>
        </p:txBody>
      </p:sp>
      <p:sp>
        <p:nvSpPr>
          <p:cNvPr id="3" name="Content Placeholder 2"/>
          <p:cNvSpPr>
            <a:spLocks noGrp="1"/>
          </p:cNvSpPr>
          <p:nvPr>
            <p:ph idx="1"/>
          </p:nvPr>
        </p:nvSpPr>
        <p:spPr>
          <a:xfrm>
            <a:off x="394392" y="2199503"/>
            <a:ext cx="9960570" cy="4238367"/>
          </a:xfrm>
        </p:spPr>
        <p:txBody>
          <a:bodyPr>
            <a:noAutofit/>
          </a:bodyPr>
          <a:lstStyle/>
          <a:p>
            <a:pPr>
              <a:lnSpc>
                <a:spcPct val="100000"/>
              </a:lnSpc>
              <a:spcBef>
                <a:spcPts val="0"/>
              </a:spcBef>
            </a:pPr>
            <a:r>
              <a:rPr lang="en-IN" sz="2000" b="1" dirty="0">
                <a:solidFill>
                  <a:schemeClr val="tx1"/>
                </a:solidFill>
                <a:latin typeface="Times New Roman" pitchFamily="18" charset="0"/>
                <a:cs typeface="Times New Roman" pitchFamily="18" charset="0"/>
              </a:rPr>
              <a:t>3. Empirical and Replicable:</a:t>
            </a:r>
          </a:p>
          <a:p>
            <a:pPr>
              <a:lnSpc>
                <a:spcPct val="100000"/>
              </a:lnSpc>
              <a:spcBef>
                <a:spcPts val="600"/>
              </a:spcBef>
            </a:pPr>
            <a:r>
              <a:rPr lang="en-IN" sz="2000" b="1" dirty="0">
                <a:solidFill>
                  <a:schemeClr val="tx1"/>
                </a:solidFill>
                <a:latin typeface="Times New Roman" pitchFamily="18" charset="0"/>
                <a:cs typeface="Times New Roman" pitchFamily="18" charset="0"/>
              </a:rPr>
              <a:t>Empirical:</a:t>
            </a:r>
            <a:endParaRPr lang="en-IN" sz="2000" dirty="0">
              <a:solidFill>
                <a:schemeClr val="tx1"/>
              </a:solidFill>
              <a:latin typeface="Times New Roman" pitchFamily="18" charset="0"/>
              <a:cs typeface="Times New Roman" pitchFamily="18" charset="0"/>
            </a:endParaRPr>
          </a:p>
          <a:p>
            <a:pPr>
              <a:lnSpc>
                <a:spcPct val="100000"/>
              </a:lnSpc>
              <a:spcBef>
                <a:spcPts val="600"/>
              </a:spcBef>
            </a:pPr>
            <a:r>
              <a:rPr lang="en-IN" sz="2000" dirty="0">
                <a:solidFill>
                  <a:schemeClr val="tx1"/>
                </a:solidFill>
                <a:latin typeface="Times New Roman" pitchFamily="18" charset="0"/>
                <a:cs typeface="Times New Roman" pitchFamily="18" charset="0"/>
              </a:rPr>
              <a:t>The research is based on observable data and real-world observations, rather than speculation or opinions.</a:t>
            </a:r>
          </a:p>
          <a:p>
            <a:pPr>
              <a:lnSpc>
                <a:spcPct val="100000"/>
              </a:lnSpc>
              <a:spcBef>
                <a:spcPts val="600"/>
              </a:spcBef>
            </a:pPr>
            <a:r>
              <a:rPr lang="en-IN" sz="2000" b="1" dirty="0">
                <a:solidFill>
                  <a:schemeClr val="tx1"/>
                </a:solidFill>
                <a:latin typeface="Times New Roman" pitchFamily="18" charset="0"/>
                <a:cs typeface="Times New Roman" pitchFamily="18" charset="0"/>
              </a:rPr>
              <a:t>Replicable:</a:t>
            </a:r>
            <a:endParaRPr lang="en-IN" sz="2000" dirty="0">
              <a:solidFill>
                <a:schemeClr val="tx1"/>
              </a:solidFill>
              <a:latin typeface="Times New Roman" pitchFamily="18" charset="0"/>
              <a:cs typeface="Times New Roman" pitchFamily="18" charset="0"/>
            </a:endParaRPr>
          </a:p>
          <a:p>
            <a:pPr>
              <a:lnSpc>
                <a:spcPct val="100000"/>
              </a:lnSpc>
              <a:spcBef>
                <a:spcPts val="600"/>
              </a:spcBef>
            </a:pPr>
            <a:r>
              <a:rPr lang="en-IN" sz="2000" dirty="0">
                <a:solidFill>
                  <a:schemeClr val="tx1"/>
                </a:solidFill>
                <a:latin typeface="Times New Roman" pitchFamily="18" charset="0"/>
                <a:cs typeface="Times New Roman" pitchFamily="18" charset="0"/>
              </a:rPr>
              <a:t>The research design and methods are documented in a way that allows other researchers to repeat the study and arrive at similar results. </a:t>
            </a:r>
          </a:p>
          <a:p>
            <a:pPr>
              <a:lnSpc>
                <a:spcPct val="100000"/>
              </a:lnSpc>
              <a:spcBef>
                <a:spcPts val="600"/>
              </a:spcBef>
            </a:pPr>
            <a:endParaRPr lang="en-IN" sz="2000" dirty="0">
              <a:solidFill>
                <a:schemeClr val="tx1"/>
              </a:solidFill>
              <a:latin typeface="Times New Roman" pitchFamily="18" charset="0"/>
              <a:cs typeface="Times New Roman" pitchFamily="18" charset="0"/>
            </a:endParaRPr>
          </a:p>
          <a:p>
            <a:pPr algn="just">
              <a:lnSpc>
                <a:spcPct val="100000"/>
              </a:lnSpc>
              <a:spcBef>
                <a:spcPts val="0"/>
              </a:spcBef>
            </a:pPr>
            <a:r>
              <a:rPr lang="en-US" sz="2000" b="1" dirty="0">
                <a:solidFill>
                  <a:schemeClr val="tx1"/>
                </a:solidFill>
                <a:latin typeface="Times New Roman" pitchFamily="18" charset="0"/>
                <a:cs typeface="Times New Roman" pitchFamily="18" charset="0"/>
              </a:rPr>
              <a:t>4. Ethically Conducted:</a:t>
            </a:r>
          </a:p>
          <a:p>
            <a:pPr algn="just">
              <a:lnSpc>
                <a:spcPct val="100000"/>
              </a:lnSpc>
              <a:spcBef>
                <a:spcPts val="0"/>
              </a:spcBef>
              <a:buFont typeface="Arial" pitchFamily="34" charset="0"/>
              <a:buChar char="•"/>
            </a:pPr>
            <a:r>
              <a:rPr lang="en-US" sz="2000" dirty="0">
                <a:solidFill>
                  <a:schemeClr val="tx1"/>
                </a:solidFill>
                <a:latin typeface="Times New Roman" pitchFamily="18" charset="0"/>
                <a:cs typeface="Times New Roman" pitchFamily="18" charset="0"/>
              </a:rPr>
              <a:t> Researcher should follow ethical standards</a:t>
            </a:r>
          </a:p>
          <a:p>
            <a:pPr algn="just">
              <a:lnSpc>
                <a:spcPct val="100000"/>
              </a:lnSpc>
              <a:spcBef>
                <a:spcPts val="0"/>
              </a:spcBef>
              <a:buFont typeface="Arial" pitchFamily="34" charset="0"/>
              <a:buChar char="•"/>
            </a:pPr>
            <a:r>
              <a:rPr lang="en-US" sz="2000" dirty="0">
                <a:solidFill>
                  <a:schemeClr val="tx1"/>
                </a:solidFill>
                <a:latin typeface="Times New Roman" pitchFamily="18" charset="0"/>
                <a:cs typeface="Times New Roman" pitchFamily="18" charset="0"/>
              </a:rPr>
              <a:t>Data should not be altered to match the findings</a:t>
            </a:r>
          </a:p>
          <a:p>
            <a:pPr>
              <a:lnSpc>
                <a:spcPct val="100000"/>
              </a:lnSpc>
              <a:spcBef>
                <a:spcPts val="600"/>
              </a:spcBef>
            </a:pPr>
            <a:endParaRPr lang="en-IN" sz="2000" dirty="0">
              <a:solidFill>
                <a:schemeClr val="tx1"/>
              </a:solidFill>
              <a:latin typeface="Times New Roman" pitchFamily="18" charset="0"/>
              <a:cs typeface="Times New Roman" pitchFamily="18" charset="0"/>
            </a:endParaRPr>
          </a:p>
          <a:p>
            <a:endParaRPr lang="en-IN" sz="2000" dirty="0">
              <a:solidFill>
                <a:schemeClr val="tx1"/>
              </a:solidFill>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58</a:t>
            </a:fld>
            <a:endParaRPr lang="en-US" dirty="0"/>
          </a:p>
        </p:txBody>
      </p:sp>
    </p:spTree>
    <p:extLst>
      <p:ext uri="{BB962C8B-B14F-4D97-AF65-F5344CB8AC3E}">
        <p14:creationId xmlns:p14="http://schemas.microsoft.com/office/powerpoint/2010/main" val="300249267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896" y="1452520"/>
            <a:ext cx="9733538" cy="400994"/>
          </a:xfrm>
        </p:spPr>
        <p:txBody>
          <a:bodyPr>
            <a:noAutofit/>
          </a:bodyPr>
          <a:lstStyle/>
          <a:p>
            <a:r>
              <a:rPr lang="en-US" sz="2400" b="1" dirty="0">
                <a:solidFill>
                  <a:schemeClr val="tx1"/>
                </a:solidFill>
                <a:latin typeface="Times New Roman" pitchFamily="18" charset="0"/>
                <a:cs typeface="Times New Roman" pitchFamily="18" charset="0"/>
              </a:rPr>
              <a:t>Features of a Good Research Study-Cont…</a:t>
            </a:r>
            <a:endParaRPr lang="en-IN" sz="2400" dirty="0"/>
          </a:p>
        </p:txBody>
      </p:sp>
      <p:sp>
        <p:nvSpPr>
          <p:cNvPr id="3" name="Content Placeholder 2"/>
          <p:cNvSpPr>
            <a:spLocks noGrp="1"/>
          </p:cNvSpPr>
          <p:nvPr>
            <p:ph idx="1"/>
          </p:nvPr>
        </p:nvSpPr>
        <p:spPr>
          <a:xfrm>
            <a:off x="271849" y="1964724"/>
            <a:ext cx="11170508" cy="4633783"/>
          </a:xfrm>
        </p:spPr>
        <p:txBody>
          <a:bodyPr>
            <a:noAutofit/>
          </a:bodyPr>
          <a:lstStyle/>
          <a:p>
            <a:pPr algn="just" fontAlgn="base">
              <a:lnSpc>
                <a:spcPct val="100000"/>
              </a:lnSpc>
              <a:spcBef>
                <a:spcPts val="0"/>
              </a:spcBef>
            </a:pPr>
            <a:r>
              <a:rPr lang="en-US" sz="2000" b="1" dirty="0">
                <a:solidFill>
                  <a:schemeClr val="tx1"/>
                </a:solidFill>
                <a:latin typeface="Times New Roman" pitchFamily="18" charset="0"/>
                <a:cs typeface="Times New Roman" pitchFamily="18" charset="0"/>
              </a:rPr>
              <a:t>5. </a:t>
            </a:r>
            <a:r>
              <a:rPr lang="en-IN" sz="2000" b="1" dirty="0">
                <a:solidFill>
                  <a:schemeClr val="tx1"/>
                </a:solidFill>
                <a:latin typeface="Times New Roman" pitchFamily="18" charset="0"/>
                <a:cs typeface="Times New Roman" pitchFamily="18" charset="0"/>
              </a:rPr>
              <a:t>Flexibility: </a:t>
            </a:r>
            <a:r>
              <a:rPr lang="en-IN" sz="2000" dirty="0">
                <a:solidFill>
                  <a:schemeClr val="tx1"/>
                </a:solidFill>
                <a:latin typeface="Times New Roman" pitchFamily="18" charset="0"/>
                <a:cs typeface="Times New Roman" pitchFamily="18" charset="0"/>
              </a:rPr>
              <a:t>Research involves re-examining the data till correct findings are arrived. </a:t>
            </a:r>
          </a:p>
          <a:p>
            <a:pPr algn="just" fontAlgn="base">
              <a:lnSpc>
                <a:spcPct val="100000"/>
              </a:lnSpc>
              <a:spcBef>
                <a:spcPts val="0"/>
              </a:spcBef>
              <a:buFont typeface="Arial" pitchFamily="34" charset="0"/>
              <a:buChar char="•"/>
            </a:pPr>
            <a:r>
              <a:rPr lang="en-IN" sz="2000" dirty="0">
                <a:solidFill>
                  <a:schemeClr val="tx1"/>
                </a:solidFill>
                <a:latin typeface="Times New Roman" pitchFamily="18" charset="0"/>
                <a:cs typeface="Times New Roman" pitchFamily="18" charset="0"/>
              </a:rPr>
              <a:t> This is possible only if the research approach is flexible in nature. </a:t>
            </a:r>
          </a:p>
          <a:p>
            <a:pPr algn="just" fontAlgn="base">
              <a:lnSpc>
                <a:spcPct val="100000"/>
              </a:lnSpc>
              <a:spcBef>
                <a:spcPts val="0"/>
              </a:spcBef>
              <a:buFont typeface="Arial" pitchFamily="34" charset="0"/>
              <a:buChar char="•"/>
            </a:pPr>
            <a:r>
              <a:rPr lang="en-IN" sz="2000" dirty="0">
                <a:solidFill>
                  <a:schemeClr val="tx1"/>
                </a:solidFill>
                <a:latin typeface="Times New Roman" pitchFamily="18" charset="0"/>
                <a:cs typeface="Times New Roman" pitchFamily="18" charset="0"/>
              </a:rPr>
              <a:t> There should always be scope to add. on significant data or change the existing data as per the requirement</a:t>
            </a:r>
          </a:p>
          <a:p>
            <a:pPr algn="just" fontAlgn="base">
              <a:lnSpc>
                <a:spcPct val="100000"/>
              </a:lnSpc>
              <a:spcBef>
                <a:spcPts val="0"/>
              </a:spcBef>
              <a:buFont typeface="Arial" pitchFamily="34" charset="0"/>
              <a:buChar char="•"/>
            </a:pPr>
            <a:r>
              <a:rPr lang="en-IN" sz="2000" dirty="0">
                <a:solidFill>
                  <a:schemeClr val="tx1"/>
                </a:solidFill>
                <a:latin typeface="Times New Roman" pitchFamily="18" charset="0"/>
                <a:cs typeface="Times New Roman" pitchFamily="18" charset="0"/>
              </a:rPr>
              <a:t/>
            </a:r>
            <a:br>
              <a:rPr lang="en-IN" sz="2000" dirty="0">
                <a:solidFill>
                  <a:schemeClr val="tx1"/>
                </a:solidFill>
                <a:latin typeface="Times New Roman" pitchFamily="18" charset="0"/>
                <a:cs typeface="Times New Roman" pitchFamily="18" charset="0"/>
              </a:rPr>
            </a:br>
            <a:r>
              <a:rPr lang="en-IN" sz="2000" b="1" dirty="0">
                <a:solidFill>
                  <a:schemeClr val="tx1"/>
                </a:solidFill>
                <a:latin typeface="Times New Roman" pitchFamily="18" charset="0"/>
                <a:cs typeface="Times New Roman" pitchFamily="18" charset="0"/>
              </a:rPr>
              <a:t>6) Reliability: </a:t>
            </a:r>
          </a:p>
          <a:p>
            <a:pPr algn="just" fontAlgn="base">
              <a:lnSpc>
                <a:spcPct val="100000"/>
              </a:lnSpc>
              <a:spcBef>
                <a:spcPts val="0"/>
              </a:spcBef>
              <a:buFont typeface="Arial" pitchFamily="34" charset="0"/>
              <a:buChar char="•"/>
            </a:pPr>
            <a:r>
              <a:rPr lang="en-IN" sz="2000" dirty="0">
                <a:solidFill>
                  <a:schemeClr val="tx1"/>
                </a:solidFill>
                <a:latin typeface="Times New Roman" pitchFamily="18" charset="0"/>
                <a:cs typeface="Times New Roman" pitchFamily="18" charset="0"/>
              </a:rPr>
              <a:t> Reliability refers to the repeatability of a research, tool, procedure, or instrument. </a:t>
            </a:r>
          </a:p>
          <a:p>
            <a:pPr algn="just" fontAlgn="base">
              <a:lnSpc>
                <a:spcPct val="100000"/>
              </a:lnSpc>
              <a:spcBef>
                <a:spcPts val="0"/>
              </a:spcBef>
              <a:buFont typeface="Arial" pitchFamily="34" charset="0"/>
              <a:buChar char="•"/>
            </a:pPr>
            <a:r>
              <a:rPr lang="en-IN" sz="2000" dirty="0">
                <a:solidFill>
                  <a:schemeClr val="tx1"/>
                </a:solidFill>
                <a:latin typeface="Times New Roman" pitchFamily="18" charset="0"/>
                <a:cs typeface="Times New Roman" pitchFamily="18" charset="0"/>
              </a:rPr>
              <a:t> The degree of reliability of a research study depends on the degree of similarity in research results.</a:t>
            </a:r>
          </a:p>
          <a:p>
            <a:pPr algn="just" fontAlgn="base">
              <a:lnSpc>
                <a:spcPct val="100000"/>
              </a:lnSpc>
              <a:spcBef>
                <a:spcPts val="0"/>
              </a:spcBef>
              <a:buFont typeface="Arial" pitchFamily="34" charset="0"/>
              <a:buChar char="•"/>
            </a:pPr>
            <a:r>
              <a:rPr lang="en-IN" sz="2000" dirty="0">
                <a:solidFill>
                  <a:schemeClr val="tx1"/>
                </a:solidFill>
                <a:latin typeface="Times New Roman" pitchFamily="18" charset="0"/>
                <a:cs typeface="Times New Roman" pitchFamily="18" charset="0"/>
              </a:rPr>
              <a:t>  A research is called reliable when it produces similar results for different samples drawn from the same population under similar conditions and procedures.</a:t>
            </a:r>
          </a:p>
          <a:p>
            <a:pPr algn="just" fontAlgn="base">
              <a:lnSpc>
                <a:spcPct val="100000"/>
              </a:lnSpc>
              <a:spcBef>
                <a:spcPts val="600"/>
              </a:spcBef>
            </a:pPr>
            <a:r>
              <a:rPr lang="en-IN" sz="2000" b="1" dirty="0">
                <a:solidFill>
                  <a:schemeClr val="tx1"/>
                </a:solidFill>
                <a:latin typeface="Times New Roman" pitchFamily="18" charset="0"/>
                <a:cs typeface="Times New Roman" pitchFamily="18" charset="0"/>
              </a:rPr>
              <a:t>7) Validity: </a:t>
            </a:r>
          </a:p>
          <a:p>
            <a:pPr algn="just" fontAlgn="base">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 Validity is a measure of the applicability of the research. It refers to the suitability and efficiency of the research instrument or procedure regarding the research problem. </a:t>
            </a:r>
          </a:p>
          <a:p>
            <a:pPr algn="just" fontAlgn="base">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It measures the accuracy of an instrument in measuring the problem. It is a measurement of applicability of the research. </a:t>
            </a:r>
          </a:p>
          <a:p>
            <a:pPr algn="just" fontAlgn="base">
              <a:lnSpc>
                <a:spcPct val="100000"/>
              </a:lnSpc>
              <a:spcBef>
                <a:spcPts val="0"/>
              </a:spcBef>
              <a:buFont typeface="Arial" pitchFamily="34" charset="0"/>
              <a:buChar char="•"/>
            </a:pPr>
            <a:endParaRPr lang="en-IN" sz="2000" dirty="0">
              <a:solidFill>
                <a:schemeClr val="tx1"/>
              </a:solidFill>
              <a:latin typeface="Times New Roman" pitchFamily="18" charset="0"/>
              <a:cs typeface="Times New Roman" pitchFamily="18" charset="0"/>
            </a:endParaRPr>
          </a:p>
          <a:p>
            <a:pPr algn="just">
              <a:lnSpc>
                <a:spcPct val="100000"/>
              </a:lnSpc>
              <a:spcBef>
                <a:spcPts val="0"/>
              </a:spcBef>
            </a:pPr>
            <a:endParaRPr lang="en-IN" sz="20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59</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8249" y="2174789"/>
            <a:ext cx="10631790" cy="3857706"/>
          </a:xfrm>
        </p:spPr>
        <p:txBody>
          <a:bodyPr>
            <a:noAutofit/>
          </a:bodyPr>
          <a:lstStyle/>
          <a:p>
            <a:pPr>
              <a:lnSpc>
                <a:spcPct val="150000"/>
              </a:lnSpc>
            </a:pPr>
            <a:r>
              <a:rPr lang="en-IN" sz="1900" b="1" dirty="0">
                <a:latin typeface="Times New Roman" pitchFamily="18" charset="0"/>
                <a:cs typeface="Times New Roman" pitchFamily="18" charset="0"/>
              </a:rPr>
              <a:t>Features-Cont….</a:t>
            </a:r>
            <a:br>
              <a:rPr lang="en-IN" sz="1900" b="1" dirty="0">
                <a:latin typeface="Times New Roman" pitchFamily="18" charset="0"/>
                <a:cs typeface="Times New Roman" pitchFamily="18" charset="0"/>
              </a:rPr>
            </a:br>
            <a:r>
              <a:rPr lang="en-IN" sz="1900" b="1" dirty="0">
                <a:latin typeface="Times New Roman" pitchFamily="18" charset="0"/>
                <a:cs typeface="Times New Roman" pitchFamily="18" charset="0"/>
              </a:rPr>
              <a:t/>
            </a:r>
            <a:br>
              <a:rPr lang="en-IN" sz="1900" b="1" dirty="0">
                <a:latin typeface="Times New Roman" pitchFamily="18" charset="0"/>
                <a:cs typeface="Times New Roman" pitchFamily="18" charset="0"/>
              </a:rPr>
            </a:br>
            <a:r>
              <a:rPr lang="en-IN" sz="1900" b="1" dirty="0">
                <a:latin typeface="Times New Roman" pitchFamily="18" charset="0"/>
                <a:cs typeface="Times New Roman" pitchFamily="18" charset="0"/>
              </a:rPr>
              <a:t>6. Relevant to what is required</a:t>
            </a:r>
            <a:r>
              <a:rPr lang="en-IN" sz="1900" dirty="0">
                <a:latin typeface="Times New Roman" pitchFamily="18" charset="0"/>
                <a:cs typeface="Times New Roman" pitchFamily="18" charset="0"/>
              </a:rPr>
              <a:t/>
            </a:r>
            <a:br>
              <a:rPr lang="en-IN" sz="1900" dirty="0">
                <a:latin typeface="Times New Roman" pitchFamily="18" charset="0"/>
                <a:cs typeface="Times New Roman" pitchFamily="18" charset="0"/>
              </a:rPr>
            </a:br>
            <a:r>
              <a:rPr lang="en-IN" sz="1900" dirty="0">
                <a:latin typeface="Times New Roman" pitchFamily="18" charset="0"/>
                <a:cs typeface="Times New Roman" pitchFamily="18" charset="0"/>
              </a:rPr>
              <a:t>Research should focus only on what is needed to solve the problem or answer the research question.</a:t>
            </a:r>
            <a:br>
              <a:rPr lang="en-IN" sz="1900" dirty="0">
                <a:latin typeface="Times New Roman" pitchFamily="18" charset="0"/>
                <a:cs typeface="Times New Roman" pitchFamily="18" charset="0"/>
              </a:rPr>
            </a:br>
            <a:r>
              <a:rPr lang="en-IN" sz="1900" dirty="0">
                <a:latin typeface="Times New Roman" pitchFamily="18" charset="0"/>
                <a:cs typeface="Times New Roman" pitchFamily="18" charset="0"/>
              </a:rPr>
              <a:t>7. </a:t>
            </a:r>
            <a:r>
              <a:rPr lang="en-IN" sz="1900" b="1" dirty="0">
                <a:latin typeface="Times New Roman" pitchFamily="18" charset="0"/>
                <a:cs typeface="Times New Roman" pitchFamily="18" charset="0"/>
              </a:rPr>
              <a:t>Procedure should be reproducible in nature</a:t>
            </a:r>
            <a:r>
              <a:rPr lang="en-IN" sz="1900" dirty="0">
                <a:latin typeface="Times New Roman" pitchFamily="18" charset="0"/>
                <a:cs typeface="Times New Roman" pitchFamily="18" charset="0"/>
              </a:rPr>
              <a:t/>
            </a:r>
            <a:br>
              <a:rPr lang="en-IN" sz="1900" dirty="0">
                <a:latin typeface="Times New Roman" pitchFamily="18" charset="0"/>
                <a:cs typeface="Times New Roman" pitchFamily="18" charset="0"/>
              </a:rPr>
            </a:br>
            <a:r>
              <a:rPr lang="en-IN" sz="1900" dirty="0">
                <a:latin typeface="Times New Roman" pitchFamily="18" charset="0"/>
                <a:cs typeface="Times New Roman" pitchFamily="18" charset="0"/>
              </a:rPr>
              <a:t>Other researchers should be able to follow the same procedure and obtain similar outcomes, ensuring reliability.</a:t>
            </a:r>
            <a:br>
              <a:rPr lang="en-IN" sz="1900" dirty="0">
                <a:latin typeface="Times New Roman" pitchFamily="18" charset="0"/>
                <a:cs typeface="Times New Roman" pitchFamily="18" charset="0"/>
              </a:rPr>
            </a:br>
            <a:r>
              <a:rPr lang="en-IN" sz="1900" dirty="0">
                <a:latin typeface="Times New Roman" pitchFamily="18" charset="0"/>
                <a:cs typeface="Times New Roman" pitchFamily="18" charset="0"/>
              </a:rPr>
              <a:t>8. </a:t>
            </a:r>
            <a:r>
              <a:rPr lang="en-IN" sz="1900" b="1" dirty="0">
                <a:latin typeface="Times New Roman" pitchFamily="18" charset="0"/>
                <a:cs typeface="Times New Roman" pitchFamily="18" charset="0"/>
              </a:rPr>
              <a:t>Controlled movement of the research procedure</a:t>
            </a:r>
            <a:r>
              <a:rPr lang="en-IN" sz="1900" dirty="0">
                <a:latin typeface="Times New Roman" pitchFamily="18" charset="0"/>
                <a:cs typeface="Times New Roman" pitchFamily="18" charset="0"/>
              </a:rPr>
              <a:t/>
            </a:r>
            <a:br>
              <a:rPr lang="en-IN" sz="1900" dirty="0">
                <a:latin typeface="Times New Roman" pitchFamily="18" charset="0"/>
                <a:cs typeface="Times New Roman" pitchFamily="18" charset="0"/>
              </a:rPr>
            </a:br>
            <a:r>
              <a:rPr lang="en-IN" sz="1900" dirty="0">
                <a:latin typeface="Times New Roman" pitchFamily="18" charset="0"/>
                <a:cs typeface="Times New Roman" pitchFamily="18" charset="0"/>
              </a:rPr>
              <a:t>The research process should be carefully monitored and adjusted to avoid deviations that could affect the results.</a:t>
            </a:r>
            <a:br>
              <a:rPr lang="en-IN" sz="1900" dirty="0">
                <a:latin typeface="Times New Roman" pitchFamily="18" charset="0"/>
                <a:cs typeface="Times New Roman" pitchFamily="18" charset="0"/>
              </a:rPr>
            </a:br>
            <a:endParaRPr lang="en-IN" sz="19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399" y="1588444"/>
            <a:ext cx="9733538" cy="240356"/>
          </a:xfrm>
        </p:spPr>
        <p:txBody>
          <a:bodyPr>
            <a:noAutofit/>
          </a:bodyPr>
          <a:lstStyle/>
          <a:p>
            <a:r>
              <a:rPr lang="en-US" sz="2400" b="1" dirty="0">
                <a:solidFill>
                  <a:schemeClr val="tx1"/>
                </a:solidFill>
                <a:latin typeface="Times New Roman" pitchFamily="18" charset="0"/>
                <a:cs typeface="Times New Roman" pitchFamily="18" charset="0"/>
              </a:rPr>
              <a:t>Features of a Good Research Study-Cont…</a:t>
            </a:r>
            <a:endParaRPr lang="en-IN" sz="2400" dirty="0"/>
          </a:p>
        </p:txBody>
      </p:sp>
      <p:sp>
        <p:nvSpPr>
          <p:cNvPr id="3" name="Content Placeholder 2"/>
          <p:cNvSpPr>
            <a:spLocks noGrp="1"/>
          </p:cNvSpPr>
          <p:nvPr>
            <p:ph idx="1"/>
          </p:nvPr>
        </p:nvSpPr>
        <p:spPr>
          <a:xfrm>
            <a:off x="369678" y="1940011"/>
            <a:ext cx="11468095" cy="4436076"/>
          </a:xfrm>
        </p:spPr>
        <p:txBody>
          <a:bodyPr>
            <a:noAutofit/>
          </a:bodyPr>
          <a:lstStyle/>
          <a:p>
            <a:pPr marL="342900" indent="-342900" algn="just" fontAlgn="base">
              <a:lnSpc>
                <a:spcPct val="100000"/>
              </a:lnSpc>
              <a:spcBef>
                <a:spcPts val="600"/>
              </a:spcBef>
            </a:pPr>
            <a:r>
              <a:rPr lang="en-IN" sz="2000" b="1" dirty="0">
                <a:solidFill>
                  <a:schemeClr val="tx1"/>
                </a:solidFill>
                <a:latin typeface="Times New Roman" pitchFamily="18" charset="0"/>
                <a:cs typeface="Times New Roman" pitchFamily="18" charset="0"/>
              </a:rPr>
              <a:t>8) Accuracy:</a:t>
            </a:r>
          </a:p>
          <a:p>
            <a:pPr marL="342900" indent="-342900" algn="just" fontAlgn="base">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  A research is called accurate, if the process of research, instruments, and tools are related to each other. </a:t>
            </a:r>
          </a:p>
          <a:p>
            <a:pPr marL="342900" indent="-342900" algn="just" fontAlgn="base">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It checks to see that the research tools are being selected appropriately. </a:t>
            </a:r>
          </a:p>
          <a:p>
            <a:pPr marL="342900" indent="-342900" algn="just" fontAlgn="base">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For example, if a research is carried-out on mental patients, the use of observation would be appropriate to collect data, because in case of questionnaire or interview, they may not be able to answer or may answer incorrectly.</a:t>
            </a:r>
          </a:p>
          <a:p>
            <a:pPr marL="342900" indent="-342900" algn="just" fontAlgn="base">
              <a:lnSpc>
                <a:spcPct val="100000"/>
              </a:lnSpc>
              <a:spcBef>
                <a:spcPts val="600"/>
              </a:spcBef>
            </a:pPr>
            <a:r>
              <a:rPr lang="en-IN" sz="2000" b="1" dirty="0">
                <a:solidFill>
                  <a:schemeClr val="tx1"/>
                </a:solidFill>
                <a:latin typeface="Times New Roman" pitchFamily="18" charset="0"/>
                <a:cs typeface="Times New Roman" pitchFamily="18" charset="0"/>
              </a:rPr>
              <a:t>9) Credibility of Sources: </a:t>
            </a:r>
          </a:p>
          <a:p>
            <a:pPr marL="342900" indent="-342900" algn="just" fontAlgn="base">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Credibility means that the research data should be taken from trustworthy sources. </a:t>
            </a:r>
          </a:p>
          <a:p>
            <a:pPr marL="342900" indent="-342900" algn="just" fontAlgn="base">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Although the use of secondary data in research allows the researcher to complete the research within the timeframe, but he loses the credibility, as the secondary data are usually manipulated and hence relying exclusively on it can lead to erroneous and faulty research conclusions. </a:t>
            </a:r>
          </a:p>
          <a:p>
            <a:pPr marL="342900" indent="-342900" fontAlgn="base">
              <a:lnSpc>
                <a:spcPct val="100000"/>
              </a:lnSpc>
              <a:spcBef>
                <a:spcPts val="600"/>
              </a:spcBef>
              <a:buFont typeface="Arial" pitchFamily="34" charset="0"/>
              <a:buChar char="•"/>
            </a:pPr>
            <a:r>
              <a:rPr lang="en-IN" sz="2000" dirty="0">
                <a:solidFill>
                  <a:schemeClr val="tx1"/>
                </a:solidFill>
                <a:latin typeface="Times New Roman" pitchFamily="18" charset="0"/>
                <a:cs typeface="Times New Roman" pitchFamily="18" charset="0"/>
              </a:rPr>
              <a:t>A researcher should try to use primary data as much as possible</a:t>
            </a:r>
            <a:br>
              <a:rPr lang="en-IN" sz="2000" dirty="0">
                <a:solidFill>
                  <a:schemeClr val="tx1"/>
                </a:solidFill>
                <a:latin typeface="Times New Roman" pitchFamily="18" charset="0"/>
                <a:cs typeface="Times New Roman" pitchFamily="18" charset="0"/>
              </a:rPr>
            </a:br>
            <a:endParaRPr lang="en-IN" sz="20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4"/>
          </p:nvPr>
        </p:nvSpPr>
        <p:spPr/>
        <p:txBody>
          <a:bodyPr/>
          <a:lstStyle/>
          <a:p>
            <a:fld id="{3A4F6043-7A67-491B-98BC-F933DED7226D}" type="slidenum">
              <a:rPr lang="en-US" smtClean="0"/>
              <a:pPr/>
              <a:t>60</a:t>
            </a:fld>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6DF1F15-46F5-4A2B-AF38-34F3B8027144}"/>
              </a:ext>
            </a:extLst>
          </p:cNvPr>
          <p:cNvSpPr>
            <a:spLocks noGrp="1"/>
          </p:cNvSpPr>
          <p:nvPr>
            <p:ph type="title"/>
          </p:nvPr>
        </p:nvSpPr>
        <p:spPr/>
        <p:txBody>
          <a:bodyPr>
            <a:normAutofit/>
          </a:bodyPr>
          <a:lstStyle/>
          <a:p>
            <a:r>
              <a:rPr lang="en-US" sz="4800" dirty="0"/>
              <a:t>Thank You</a:t>
            </a:r>
          </a:p>
        </p:txBody>
      </p:sp>
      <p:sp>
        <p:nvSpPr>
          <p:cNvPr id="3" name="Content Placeholder 2">
            <a:extLst>
              <a:ext uri="{FF2B5EF4-FFF2-40B4-BE49-F238E27FC236}">
                <a16:creationId xmlns="" xmlns:a16="http://schemas.microsoft.com/office/drawing/2014/main" id="{360A4C54-B3B2-4B02-A340-C72E57FEE5FE}"/>
              </a:ext>
            </a:extLst>
          </p:cNvPr>
          <p:cNvSpPr>
            <a:spLocks noGrp="1"/>
          </p:cNvSpPr>
          <p:nvPr>
            <p:ph idx="1"/>
          </p:nvPr>
        </p:nvSpPr>
        <p:spPr/>
        <p:txBody>
          <a:bodyPr vert="horz" lIns="91440" tIns="45720" rIns="91440" bIns="45720" rtlCol="0" anchor="t">
            <a:noAutofit/>
          </a:bodyPr>
          <a:lstStyle/>
          <a:p>
            <a:endParaRPr lang="en-US" dirty="0"/>
          </a:p>
        </p:txBody>
      </p:sp>
    </p:spTree>
    <p:extLst>
      <p:ext uri="{BB962C8B-B14F-4D97-AF65-F5344CB8AC3E}">
        <p14:creationId xmlns:p14="http://schemas.microsoft.com/office/powerpoint/2010/main" val="13153459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058" y="1167761"/>
            <a:ext cx="10515600" cy="371854"/>
          </a:xfrm>
        </p:spPr>
        <p:txBody>
          <a:bodyPr>
            <a:noAutofit/>
          </a:bodyPr>
          <a:lstStyle/>
          <a:p>
            <a:r>
              <a:rPr lang="en-US" sz="1600" b="1" dirty="0">
                <a:latin typeface="Times New Roman" pitchFamily="18" charset="0"/>
                <a:cs typeface="Times New Roman" pitchFamily="18" charset="0"/>
              </a:rPr>
              <a:t/>
            </a:r>
            <a:br>
              <a:rPr lang="en-US" sz="1600" b="1" dirty="0">
                <a:latin typeface="Times New Roman" pitchFamily="18" charset="0"/>
                <a:cs typeface="Times New Roman" pitchFamily="18" charset="0"/>
              </a:rPr>
            </a:br>
            <a:r>
              <a:rPr lang="en-US" sz="1600" b="1" dirty="0">
                <a:latin typeface="Times New Roman" pitchFamily="18" charset="0"/>
                <a:cs typeface="Times New Roman" pitchFamily="18" charset="0"/>
              </a:rPr>
              <a:t>TYPES OF RESEARCH</a:t>
            </a:r>
            <a:r>
              <a:rPr lang="en-IN" sz="1600" b="1" u="sng" dirty="0">
                <a:latin typeface="Times New Roman" pitchFamily="18" charset="0"/>
                <a:cs typeface="Times New Roman" pitchFamily="18" charset="0"/>
              </a:rPr>
              <a:t/>
            </a:r>
            <a:br>
              <a:rPr lang="en-IN" sz="1600" b="1" u="sng" dirty="0">
                <a:latin typeface="Times New Roman" pitchFamily="18" charset="0"/>
                <a:cs typeface="Times New Roman" pitchFamily="18" charset="0"/>
              </a:rPr>
            </a:br>
            <a:endParaRPr lang="en-IN" sz="1600" dirty="0"/>
          </a:p>
        </p:txBody>
      </p:sp>
      <p:sp>
        <p:nvSpPr>
          <p:cNvPr id="3" name="Content Placeholder 2"/>
          <p:cNvSpPr>
            <a:spLocks noGrp="1"/>
          </p:cNvSpPr>
          <p:nvPr>
            <p:ph idx="1"/>
          </p:nvPr>
        </p:nvSpPr>
        <p:spPr>
          <a:xfrm>
            <a:off x="148281" y="1495167"/>
            <a:ext cx="11862487" cy="5001167"/>
          </a:xfrm>
        </p:spPr>
        <p:txBody>
          <a:bodyPr>
            <a:noAutofit/>
          </a:bodyPr>
          <a:lstStyle/>
          <a:p>
            <a:pPr>
              <a:buNone/>
            </a:pPr>
            <a:r>
              <a:rPr lang="en-US" sz="1400" b="1" dirty="0">
                <a:solidFill>
                  <a:schemeClr val="tx1"/>
                </a:solidFill>
                <a:latin typeface="Times New Roman" pitchFamily="18" charset="0"/>
                <a:cs typeface="Times New Roman" pitchFamily="18" charset="0"/>
              </a:rPr>
              <a:t>I. According to its Purpose</a:t>
            </a:r>
          </a:p>
          <a:p>
            <a:pPr marL="514350" indent="-514350">
              <a:buAutoNum type="arabicPeriod"/>
            </a:pPr>
            <a:r>
              <a:rPr lang="en-US" sz="1400" dirty="0">
                <a:solidFill>
                  <a:schemeClr val="tx1"/>
                </a:solidFill>
                <a:latin typeface="Times New Roman" pitchFamily="18" charset="0"/>
                <a:cs typeface="Times New Roman" pitchFamily="18" charset="0"/>
              </a:rPr>
              <a:t>Pure Research or Basic Research or Fundamental Research </a:t>
            </a:r>
          </a:p>
          <a:p>
            <a:pPr marL="514350" indent="-514350">
              <a:buAutoNum type="arabicPeriod"/>
            </a:pPr>
            <a:r>
              <a:rPr lang="en-US" sz="1400" dirty="0">
                <a:solidFill>
                  <a:schemeClr val="tx1"/>
                </a:solidFill>
                <a:latin typeface="Times New Roman" pitchFamily="18" charset="0"/>
                <a:cs typeface="Times New Roman" pitchFamily="18" charset="0"/>
              </a:rPr>
              <a:t>Applied Research </a:t>
            </a:r>
            <a:endParaRPr lang="en-US" sz="1400" b="1" dirty="0">
              <a:solidFill>
                <a:schemeClr val="tx1"/>
              </a:solidFill>
              <a:latin typeface="Times New Roman" pitchFamily="18" charset="0"/>
              <a:cs typeface="Times New Roman" pitchFamily="18" charset="0"/>
            </a:endParaRPr>
          </a:p>
          <a:p>
            <a:pPr marL="514350" indent="-514350">
              <a:buNone/>
            </a:pPr>
            <a:r>
              <a:rPr lang="en-IN" sz="1400" b="1" dirty="0">
                <a:solidFill>
                  <a:schemeClr val="tx1"/>
                </a:solidFill>
                <a:latin typeface="Times New Roman" pitchFamily="18" charset="0"/>
                <a:cs typeface="Times New Roman" pitchFamily="18" charset="0"/>
              </a:rPr>
              <a:t>II. According to your Depth of Scope </a:t>
            </a:r>
          </a:p>
          <a:p>
            <a:pPr marL="514350" indent="-514350">
              <a:buAutoNum type="arabicPeriod"/>
            </a:pPr>
            <a:r>
              <a:rPr lang="en-IN" sz="1400" dirty="0">
                <a:solidFill>
                  <a:schemeClr val="tx1"/>
                </a:solidFill>
                <a:latin typeface="Times New Roman" pitchFamily="18" charset="0"/>
                <a:cs typeface="Times New Roman" pitchFamily="18" charset="0"/>
              </a:rPr>
              <a:t>Exploratory Research</a:t>
            </a:r>
          </a:p>
          <a:p>
            <a:pPr marL="514350" indent="-514350">
              <a:buAutoNum type="arabicPeriod"/>
            </a:pPr>
            <a:r>
              <a:rPr lang="en-IN" sz="1400" dirty="0">
                <a:solidFill>
                  <a:schemeClr val="tx1"/>
                </a:solidFill>
                <a:latin typeface="Times New Roman" pitchFamily="18" charset="0"/>
                <a:cs typeface="Times New Roman" pitchFamily="18" charset="0"/>
              </a:rPr>
              <a:t>Descriptive Research </a:t>
            </a:r>
          </a:p>
          <a:p>
            <a:pPr marL="514350" indent="-514350">
              <a:buAutoNum type="arabicPeriod"/>
            </a:pPr>
            <a:r>
              <a:rPr lang="en-US" sz="1400" dirty="0">
                <a:solidFill>
                  <a:schemeClr val="tx1"/>
                </a:solidFill>
                <a:latin typeface="Times New Roman" pitchFamily="18" charset="0"/>
                <a:cs typeface="Times New Roman" pitchFamily="18" charset="0"/>
              </a:rPr>
              <a:t>Causal Research </a:t>
            </a:r>
          </a:p>
          <a:p>
            <a:pPr marL="514350" indent="-514350">
              <a:buAutoNum type="arabicPeriod"/>
            </a:pPr>
            <a:r>
              <a:rPr lang="en-US" sz="1400" dirty="0">
                <a:solidFill>
                  <a:schemeClr val="tx1"/>
                </a:solidFill>
                <a:latin typeface="Times New Roman" pitchFamily="18" charset="0"/>
                <a:cs typeface="Times New Roman" pitchFamily="18" charset="0"/>
              </a:rPr>
              <a:t>Correlation Research </a:t>
            </a:r>
            <a:endParaRPr lang="en-IN" sz="1400" b="1" dirty="0">
              <a:solidFill>
                <a:schemeClr val="tx1"/>
              </a:solidFill>
              <a:latin typeface="Times New Roman" pitchFamily="18" charset="0"/>
              <a:cs typeface="Times New Roman" pitchFamily="18" charset="0"/>
            </a:endParaRPr>
          </a:p>
          <a:p>
            <a:pPr>
              <a:buNone/>
            </a:pPr>
            <a:r>
              <a:rPr lang="en-IN" sz="1400" b="1" dirty="0">
                <a:solidFill>
                  <a:schemeClr val="tx1"/>
                </a:solidFill>
                <a:latin typeface="Times New Roman" pitchFamily="18" charset="0"/>
                <a:cs typeface="Times New Roman" pitchFamily="18" charset="0"/>
              </a:rPr>
              <a:t>III. According to the Type of Data Used</a:t>
            </a:r>
          </a:p>
          <a:p>
            <a:pPr marL="514350" indent="-514350">
              <a:buAutoNum type="arabicPeriod"/>
            </a:pPr>
            <a:r>
              <a:rPr lang="en-IN" sz="1400" dirty="0">
                <a:solidFill>
                  <a:schemeClr val="tx1"/>
                </a:solidFill>
                <a:latin typeface="Times New Roman" pitchFamily="18" charset="0"/>
                <a:cs typeface="Times New Roman" pitchFamily="18" charset="0"/>
              </a:rPr>
              <a:t>Qualitative Research</a:t>
            </a:r>
          </a:p>
          <a:p>
            <a:pPr marL="514350" indent="-514350">
              <a:buAutoNum type="arabicPeriod"/>
            </a:pPr>
            <a:r>
              <a:rPr lang="en-IN" sz="1400" dirty="0">
                <a:solidFill>
                  <a:schemeClr val="tx1"/>
                </a:solidFill>
                <a:latin typeface="Times New Roman" pitchFamily="18" charset="0"/>
                <a:cs typeface="Times New Roman" pitchFamily="18" charset="0"/>
              </a:rPr>
              <a:t>Quantitative Research </a:t>
            </a:r>
            <a:endParaRPr lang="en-IN" sz="1400" b="1" dirty="0">
              <a:solidFill>
                <a:schemeClr val="tx1"/>
              </a:solidFill>
              <a:latin typeface="Times New Roman" pitchFamily="18" charset="0"/>
              <a:cs typeface="Times New Roman" pitchFamily="18" charset="0"/>
            </a:endParaRPr>
          </a:p>
          <a:p>
            <a:pPr marL="457200" indent="-457200">
              <a:buNone/>
            </a:pPr>
            <a:r>
              <a:rPr lang="en-IN" sz="1400" b="1" dirty="0">
                <a:solidFill>
                  <a:schemeClr val="tx1"/>
                </a:solidFill>
                <a:latin typeface="Times New Roman" pitchFamily="18" charset="0"/>
                <a:cs typeface="Times New Roman" pitchFamily="18" charset="0"/>
              </a:rPr>
              <a:t> IV. According to the Degree of Manipulation of Variables</a:t>
            </a:r>
          </a:p>
          <a:p>
            <a:pPr marL="514350" indent="-514350" algn="just">
              <a:buAutoNum type="arabicPeriod"/>
            </a:pPr>
            <a:r>
              <a:rPr lang="en-IN" sz="1400" dirty="0">
                <a:solidFill>
                  <a:schemeClr val="tx1"/>
                </a:solidFill>
                <a:latin typeface="Times New Roman" pitchFamily="18" charset="0"/>
                <a:cs typeface="Times New Roman" pitchFamily="18" charset="0"/>
              </a:rPr>
              <a:t>Experimental Research</a:t>
            </a:r>
          </a:p>
          <a:p>
            <a:pPr marL="514350" indent="-514350" algn="just">
              <a:buAutoNum type="arabicPeriod"/>
            </a:pPr>
            <a:r>
              <a:rPr lang="en-IN" sz="1400" dirty="0">
                <a:solidFill>
                  <a:schemeClr val="tx1"/>
                </a:solidFill>
                <a:latin typeface="Times New Roman" pitchFamily="18" charset="0"/>
                <a:cs typeface="Times New Roman" pitchFamily="18" charset="0"/>
              </a:rPr>
              <a:t>Non-Experimental Research</a:t>
            </a:r>
          </a:p>
          <a:p>
            <a:pPr marL="514350" indent="-514350" algn="just">
              <a:buAutoNum type="arabicPeriod"/>
            </a:pPr>
            <a:r>
              <a:rPr lang="en-US" sz="1400" dirty="0">
                <a:solidFill>
                  <a:schemeClr val="tx1"/>
                </a:solidFill>
                <a:latin typeface="Times New Roman" pitchFamily="18" charset="0"/>
                <a:cs typeface="Times New Roman" pitchFamily="18" charset="0"/>
              </a:rPr>
              <a:t>Quasi Experimental Research</a:t>
            </a:r>
          </a:p>
          <a:p>
            <a:pPr marL="457200" indent="-457200">
              <a:buNone/>
            </a:pPr>
            <a:r>
              <a:rPr lang="en-IN" sz="1400" b="1" dirty="0">
                <a:solidFill>
                  <a:schemeClr val="tx1"/>
                </a:solidFill>
                <a:latin typeface="Times New Roman" pitchFamily="18" charset="0"/>
                <a:cs typeface="Times New Roman" pitchFamily="18" charset="0"/>
              </a:rPr>
              <a:t> </a:t>
            </a:r>
          </a:p>
          <a:p>
            <a:pPr marL="457200" indent="-457200">
              <a:buNone/>
            </a:pPr>
            <a:r>
              <a:rPr lang="en-IN" sz="1400" b="1" dirty="0">
                <a:solidFill>
                  <a:schemeClr val="tx1"/>
                </a:solidFill>
                <a:latin typeface="Times New Roman" pitchFamily="18" charset="0"/>
                <a:cs typeface="Times New Roman" pitchFamily="18" charset="0"/>
              </a:rPr>
              <a:t/>
            </a:r>
            <a:br>
              <a:rPr lang="en-IN" sz="1400" b="1" dirty="0">
                <a:solidFill>
                  <a:schemeClr val="tx1"/>
                </a:solidFill>
                <a:latin typeface="Times New Roman" pitchFamily="18" charset="0"/>
                <a:cs typeface="Times New Roman" pitchFamily="18" charset="0"/>
              </a:rPr>
            </a:br>
            <a:endParaRPr lang="en-IN" sz="14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A4F6043-7A67-491B-98BC-F933DED7226D}"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3553" y="1477234"/>
            <a:ext cx="10515600" cy="521979"/>
          </a:xfrm>
        </p:spPr>
        <p:txBody>
          <a:bodyPr>
            <a:normAutofit/>
          </a:bodyPr>
          <a:lstStyle/>
          <a:p>
            <a:r>
              <a:rPr lang="en-US" sz="2400" b="1" dirty="0">
                <a:solidFill>
                  <a:schemeClr val="tx1"/>
                </a:solidFill>
                <a:latin typeface="Times New Roman" pitchFamily="18" charset="0"/>
                <a:cs typeface="Times New Roman" pitchFamily="18" charset="0"/>
              </a:rPr>
              <a:t>TYPES OF RESEARCH </a:t>
            </a:r>
            <a:endParaRPr lang="en-IN"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136418" y="2063578"/>
            <a:ext cx="11179973" cy="4497121"/>
          </a:xfrm>
        </p:spPr>
        <p:txBody>
          <a:bodyPr>
            <a:normAutofit/>
          </a:bodyPr>
          <a:lstStyle/>
          <a:p>
            <a:pPr marL="514350" indent="-514350" algn="just">
              <a:buAutoNum type="romanUcPeriod"/>
            </a:pPr>
            <a:r>
              <a:rPr lang="en-US" sz="1900" b="1" dirty="0">
                <a:solidFill>
                  <a:schemeClr val="tx1"/>
                </a:solidFill>
                <a:latin typeface="Times New Roman" pitchFamily="18" charset="0"/>
                <a:cs typeface="Times New Roman" pitchFamily="18" charset="0"/>
              </a:rPr>
              <a:t>According to its Purpose:</a:t>
            </a:r>
          </a:p>
          <a:p>
            <a:pPr marL="514350" indent="-514350" algn="just">
              <a:buAutoNum type="arabicPeriod"/>
            </a:pPr>
            <a:r>
              <a:rPr lang="en-US" sz="1900" dirty="0">
                <a:solidFill>
                  <a:schemeClr val="tx1"/>
                </a:solidFill>
                <a:latin typeface="Times New Roman" pitchFamily="18" charset="0"/>
                <a:cs typeface="Times New Roman" pitchFamily="18" charset="0"/>
              </a:rPr>
              <a:t>Pure Research or Basic Research or Fundamental Research </a:t>
            </a:r>
          </a:p>
          <a:p>
            <a:pPr marL="514350" indent="-514350" algn="just">
              <a:buAutoNum type="arabicPeriod"/>
            </a:pPr>
            <a:r>
              <a:rPr lang="en-US" sz="1900" dirty="0">
                <a:solidFill>
                  <a:schemeClr val="tx1"/>
                </a:solidFill>
                <a:latin typeface="Times New Roman" pitchFamily="18" charset="0"/>
                <a:cs typeface="Times New Roman" pitchFamily="18" charset="0"/>
              </a:rPr>
              <a:t>Applied Research </a:t>
            </a:r>
          </a:p>
          <a:p>
            <a:pPr marL="514350" indent="-514350" algn="just">
              <a:buNone/>
            </a:pPr>
            <a:endParaRPr lang="en-US" sz="1900" dirty="0">
              <a:solidFill>
                <a:schemeClr val="tx1"/>
              </a:solidFill>
              <a:latin typeface="Times New Roman" pitchFamily="18" charset="0"/>
              <a:cs typeface="Times New Roman" pitchFamily="18" charset="0"/>
            </a:endParaRPr>
          </a:p>
          <a:p>
            <a:pPr marL="514350" indent="-514350" algn="just">
              <a:buNone/>
            </a:pPr>
            <a:r>
              <a:rPr lang="en-US" sz="1900" b="1" dirty="0">
                <a:solidFill>
                  <a:schemeClr val="tx1"/>
                </a:solidFill>
                <a:latin typeface="Times New Roman" pitchFamily="18" charset="0"/>
                <a:cs typeface="Times New Roman" pitchFamily="18" charset="0"/>
              </a:rPr>
              <a:t>1. Pure Research or Basic Research or Fundamental Research:</a:t>
            </a:r>
          </a:p>
          <a:p>
            <a:pPr marL="514350" indent="-514350" algn="just"/>
            <a:r>
              <a:rPr lang="en-IN" sz="1900" dirty="0">
                <a:solidFill>
                  <a:schemeClr val="tx1"/>
                </a:solidFill>
                <a:latin typeface="Times New Roman" pitchFamily="18" charset="0"/>
                <a:cs typeface="Times New Roman" pitchFamily="18" charset="0"/>
              </a:rPr>
              <a:t> Focuses on generating knowledge, formulation of new theories</a:t>
            </a:r>
          </a:p>
          <a:p>
            <a:pPr marL="514350" indent="-514350" algn="just"/>
            <a:r>
              <a:rPr lang="en-IN" sz="1900" dirty="0">
                <a:solidFill>
                  <a:schemeClr val="tx1"/>
                </a:solidFill>
                <a:latin typeface="Times New Roman" pitchFamily="18" charset="0"/>
                <a:cs typeface="Times New Roman" pitchFamily="18" charset="0"/>
              </a:rPr>
              <a:t>“Gathering knowledge for knowledge’s sake is termed ‘pure’ or ‘basic’ research.” </a:t>
            </a:r>
          </a:p>
          <a:p>
            <a:pPr marL="514350" indent="-514350" algn="just"/>
            <a:r>
              <a:rPr lang="en-IN" sz="1900" dirty="0">
                <a:solidFill>
                  <a:schemeClr val="tx1"/>
                </a:solidFill>
                <a:latin typeface="Times New Roman" pitchFamily="18" charset="0"/>
                <a:cs typeface="Times New Roman" pitchFamily="18" charset="0"/>
              </a:rPr>
              <a:t>Research concerning some natural phenomenon or relating to pure mathematics are examples of fundamental research</a:t>
            </a:r>
          </a:p>
          <a:p>
            <a:pPr marL="514350" indent="-514350" algn="just"/>
            <a:endParaRPr lang="en-IN" sz="19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A4F6043-7A67-491B-98BC-F933DED7226D}"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630" y="1551375"/>
            <a:ext cx="10515600" cy="453741"/>
          </a:xfrm>
        </p:spPr>
        <p:txBody>
          <a:bodyPr>
            <a:noAutofit/>
          </a:bodyPr>
          <a:lstStyle/>
          <a:p>
            <a:r>
              <a:rPr lang="en-US" sz="2000" b="1" dirty="0">
                <a:solidFill>
                  <a:schemeClr val="tx1"/>
                </a:solidFill>
                <a:latin typeface="Times New Roman" pitchFamily="18" charset="0"/>
                <a:cs typeface="Times New Roman" pitchFamily="18" charset="0"/>
              </a:rPr>
              <a:t>TYPES OF RESEARCH  Cont…</a:t>
            </a:r>
            <a:endParaRPr lang="en-IN" sz="2000" dirty="0"/>
          </a:p>
        </p:txBody>
      </p:sp>
      <p:sp>
        <p:nvSpPr>
          <p:cNvPr id="3" name="Content Placeholder 2"/>
          <p:cNvSpPr>
            <a:spLocks noGrp="1"/>
          </p:cNvSpPr>
          <p:nvPr>
            <p:ph idx="1"/>
          </p:nvPr>
        </p:nvSpPr>
        <p:spPr>
          <a:xfrm>
            <a:off x="420624" y="2014151"/>
            <a:ext cx="11029848" cy="4536774"/>
          </a:xfrm>
        </p:spPr>
        <p:txBody>
          <a:bodyPr>
            <a:noAutofit/>
          </a:bodyPr>
          <a:lstStyle/>
          <a:p>
            <a:pPr algn="just">
              <a:buNone/>
            </a:pPr>
            <a:r>
              <a:rPr lang="en-US" sz="2000" b="1" dirty="0">
                <a:solidFill>
                  <a:schemeClr val="tx1"/>
                </a:solidFill>
                <a:latin typeface="Times New Roman" pitchFamily="18" charset="0"/>
                <a:cs typeface="Times New Roman" pitchFamily="18" charset="0"/>
              </a:rPr>
              <a:t>2. Applied Research:</a:t>
            </a:r>
          </a:p>
          <a:p>
            <a:pPr algn="just"/>
            <a:r>
              <a:rPr lang="en-IN" sz="2000" dirty="0">
                <a:solidFill>
                  <a:schemeClr val="tx1"/>
                </a:solidFill>
                <a:latin typeface="Times New Roman" pitchFamily="18" charset="0"/>
                <a:cs typeface="Times New Roman" pitchFamily="18" charset="0"/>
              </a:rPr>
              <a:t>Applied research aims at finding a solution for an immediate problem facing a society</a:t>
            </a:r>
          </a:p>
          <a:p>
            <a:pPr algn="just"/>
            <a:r>
              <a:rPr lang="en-IN" sz="2000" dirty="0">
                <a:solidFill>
                  <a:schemeClr val="tx1"/>
                </a:solidFill>
                <a:latin typeface="Times New Roman" pitchFamily="18" charset="0"/>
                <a:cs typeface="Times New Roman" pitchFamily="18" charset="0"/>
              </a:rPr>
              <a:t> It aims to find practical solutions to existing challenges and improve specific areas of life, rather than exploring theoretical concepts for the sake of knowledge alone. </a:t>
            </a:r>
          </a:p>
          <a:p>
            <a:pPr algn="just"/>
            <a:r>
              <a:rPr lang="en-IN" sz="2000" dirty="0">
                <a:solidFill>
                  <a:schemeClr val="tx1"/>
                </a:solidFill>
                <a:latin typeface="Times New Roman" pitchFamily="18" charset="0"/>
                <a:cs typeface="Times New Roman" pitchFamily="18" charset="0"/>
              </a:rPr>
              <a:t>Applied research is usually based on knowledge or results obtained through theoretical research.</a:t>
            </a:r>
          </a:p>
          <a:p>
            <a:pPr algn="just"/>
            <a:r>
              <a:rPr lang="en-IN" sz="2000" dirty="0">
                <a:solidFill>
                  <a:schemeClr val="tx1"/>
                </a:solidFill>
                <a:latin typeface="Times New Roman" pitchFamily="18" charset="0"/>
                <a:cs typeface="Times New Roman" pitchFamily="18" charset="0"/>
              </a:rPr>
              <a:t>The research is directly related to real-life situations and challenges. </a:t>
            </a:r>
          </a:p>
          <a:p>
            <a:pPr algn="just"/>
            <a:r>
              <a:rPr lang="en-IN" sz="2000" b="1" dirty="0">
                <a:solidFill>
                  <a:schemeClr val="tx1"/>
                </a:solidFill>
                <a:latin typeface="Times New Roman" pitchFamily="18" charset="0"/>
                <a:cs typeface="Times New Roman" pitchFamily="18" charset="0"/>
              </a:rPr>
              <a:t>Examples: Designing a new product with enhanced features, </a:t>
            </a:r>
            <a:r>
              <a:rPr lang="en-IN" sz="2000" dirty="0">
                <a:solidFill>
                  <a:schemeClr val="tx1"/>
                </a:solidFill>
                <a:latin typeface="Times New Roman" pitchFamily="18" charset="0"/>
                <a:cs typeface="Times New Roman" pitchFamily="18" charset="0"/>
              </a:rPr>
              <a:t>a study identifying marketing techniques that appeal to the young people, a study to explore ways to reduce carbon emissions</a:t>
            </a:r>
          </a:p>
          <a:p>
            <a:pPr algn="just"/>
            <a:endParaRPr lang="en-US" sz="2000" b="1" dirty="0">
              <a:solidFill>
                <a:schemeClr val="tx1"/>
              </a:solidFill>
              <a:latin typeface="Times New Roman" pitchFamily="18" charset="0"/>
              <a:cs typeface="Times New Roman" pitchFamily="18" charset="0"/>
            </a:endParaRPr>
          </a:p>
          <a:p>
            <a:pPr algn="just"/>
            <a:endParaRPr lang="en-IN" sz="20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A4F6043-7A67-491B-98BC-F933DED7226D}"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setVTI">
  <a:themeElements>
    <a:clrScheme name="Custom 20">
      <a:dk1>
        <a:srgbClr val="000000"/>
      </a:dk1>
      <a:lt1>
        <a:sysClr val="window" lastClr="FFFFFF"/>
      </a:lt1>
      <a:dk2>
        <a:srgbClr val="2C3948"/>
      </a:dk2>
      <a:lt2>
        <a:srgbClr val="F4F4F4"/>
      </a:lt2>
      <a:accent1>
        <a:srgbClr val="F49D90"/>
      </a:accent1>
      <a:accent2>
        <a:srgbClr val="D6947C"/>
      </a:accent2>
      <a:accent3>
        <a:srgbClr val="BF8484"/>
      </a:accent3>
      <a:accent4>
        <a:srgbClr val="96A9AA"/>
      </a:accent4>
      <a:accent5>
        <a:srgbClr val="DD796C"/>
      </a:accent5>
      <a:accent6>
        <a:srgbClr val="D09145"/>
      </a:accent6>
      <a:hlink>
        <a:srgbClr val="DF686A"/>
      </a:hlink>
      <a:folHlink>
        <a:srgbClr val="F93F1C"/>
      </a:folHlink>
    </a:clrScheme>
    <a:fontScheme name="Dante">
      <a:majorFont>
        <a:latin typeface="Dante"/>
        <a:ea typeface=""/>
        <a:cs typeface=""/>
      </a:majorFont>
      <a:minorFont>
        <a:latin typeface="Dan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setVTI" id="{17A3166B-76FF-4669-8F6D-D4251AE158D8}" vid="{4532814A-B5F8-4CFD-BC69-A007D492DA4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CCFBFAD-0D5C-4560-A0B6-6D94F8C673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666BB56-E71F-413C-A17E-3C61B4BD4737}">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CD6D0E89-8FE5-4564-B75D-6D6A80E92650}">
  <ds:schemaRefs>
    <ds:schemaRef ds:uri="http://schemas.microsoft.com/sharepoint/v3/contenttype/forms"/>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
  <TotalTime>0</TotalTime>
  <Words>4992</Words>
  <Application>Microsoft Office PowerPoint</Application>
  <PresentationFormat>Custom</PresentationFormat>
  <Paragraphs>548</Paragraphs>
  <Slides>61</Slides>
  <Notes>12</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OffsetVTI</vt:lpstr>
      <vt:lpstr>RESERCH METHODOLOGY &amp; IPR Course Code: MBA203 Faculty: Dr. Oscar Abhishek  Module 1</vt:lpstr>
      <vt:lpstr>Introduction </vt:lpstr>
      <vt:lpstr>Definitions   ‘Research is a structured inquiry that utilizes acceptable scientific methodologies to solve problems and creates new knowledge that is generally acceptable’. - Grinnelfurther   ‘Research as a systematic investigation to find answer to a problem’- Burns </vt:lpstr>
      <vt:lpstr>Features of a Good Research  1. Should be systematic in nature. 2. Should be logical. 3. Should be empirical and replicable in nature. 4. Should be according to plans. 5. Should be according to the rules and the assumptions should   not be based on the false bases or judgements. 6. Should be relevant to what is required. 7. Procedure should be reproducible in nature. 8. Controlled movement of the research procedure.</vt:lpstr>
      <vt:lpstr> 1. Systematic in nature Research should follow a structured and organized approach, step by step, without randomness. 2. Logical The research process and conclusions must be based on clear reasoning and rational connections between ideas. 3. Empirical and replicable in nature Research should rely on observed and measured phenomena, and others should be able to repeat the study and get similar results. 4. According to plans The research must be carried out following a predefined plan or design, ensuring consistency and direction. 5. According to rules and valid assumptions The research should follow scientific rules and be based on valid, not false or biased, assumptions and judgments.    </vt:lpstr>
      <vt:lpstr>Features-Cont….  6. Relevant to what is required Research should focus only on what is needed to solve the problem or answer the research question. 7. Procedure should be reproducible in nature Other researchers should be able to follow the same procedure and obtain similar outcomes, ensuring reliability. 8. Controlled movement of the research procedure The research process should be carefully monitored and adjusted to avoid deviations that could affect the results. </vt:lpstr>
      <vt:lpstr> TYPES OF RESEARCH </vt:lpstr>
      <vt:lpstr>TYPES OF RESEARCH </vt:lpstr>
      <vt:lpstr>TYPES OF RESEARCH  Cont…</vt:lpstr>
      <vt:lpstr>TYPES OF RESEARCH  Cont…</vt:lpstr>
      <vt:lpstr>1. Exploratory Research  Exploratory research is used for the preliminary investigation of a subject that is not yet well understood or sufficiently researched.   It serves to establish a frame of reference and a hypothesis from which an in-depth study can be developed that will enable conclusive results to be generated.  Because exploratory research is based on the study of little-studied phenomena, it relies less on theory and more on the collection of data to identify patterns that explain these phenomena. </vt:lpstr>
      <vt:lpstr> 2. Descriptive Research  Descriptive research includes surveys and fact-finding enquiries of different kinds.  The major purpose of descriptive research is description of the state of affairs as it exists at present. The main characteristic of this method is that the researcher has no control over the variables; he can only report what has happened or what is happening.  for example, frequency of shopping, preferences of people, or similar data.  This type of research also include attempts by researchers to discover causes even when they cannot control the variables.  The methods of research utilized in descriptive research are survey methods of all kinds, including comparative and correlational methods.   </vt:lpstr>
      <vt:lpstr>  Types of Research Cont…   </vt:lpstr>
      <vt:lpstr>  Types of Research Cont…   </vt:lpstr>
      <vt:lpstr>  Types of Research Cont…   </vt:lpstr>
      <vt:lpstr>  Types of Research Cont…   </vt:lpstr>
      <vt:lpstr>  Types of Research Cont…   </vt:lpstr>
      <vt:lpstr>  Types of Research Cont…   </vt:lpstr>
      <vt:lpstr>  Types of Research Cont…   </vt:lpstr>
      <vt:lpstr>Significance of Research</vt:lpstr>
      <vt:lpstr>Significance of Research</vt:lpstr>
      <vt:lpstr>RESEARCH PROCESS</vt:lpstr>
      <vt:lpstr>Stages of Research Process </vt:lpstr>
      <vt:lpstr>1. Formulation of Research Problem</vt:lpstr>
      <vt:lpstr>2. Review of the existing literatures</vt:lpstr>
      <vt:lpstr>3. Formation and development of working hypothesis:</vt:lpstr>
      <vt:lpstr>Characteristics of a Good Hypothesis </vt:lpstr>
      <vt:lpstr>Characteristics of a Good Hypothesis-Cont... </vt:lpstr>
      <vt:lpstr> 4. Preparation of Research Design  </vt:lpstr>
      <vt:lpstr>5. Determining Sample design  </vt:lpstr>
      <vt:lpstr>5. Determining Sample design-  Cont...  </vt:lpstr>
      <vt:lpstr>6. Data collection  </vt:lpstr>
      <vt:lpstr> 7. Data Analysis </vt:lpstr>
      <vt:lpstr>8. Interpretation and Presentation of Findings</vt:lpstr>
      <vt:lpstr>9. Drawing Conclusions and Making Recommendations </vt:lpstr>
      <vt:lpstr>Developing the Research Proposals</vt:lpstr>
      <vt:lpstr>Structure/Elements of a Research Proposal</vt:lpstr>
      <vt:lpstr>Structure/Elements of a Research Proposal-Cont...</vt:lpstr>
      <vt:lpstr>Motives in Doing Research</vt:lpstr>
      <vt:lpstr>Research Application in business decisions</vt:lpstr>
      <vt:lpstr>Key Areas of Research Application in Business Decisions: </vt:lpstr>
      <vt:lpstr>Key Areas of Research Application in Business Decisions: </vt:lpstr>
      <vt:lpstr>Key Areas of Research Application in Business Decisions: Cont… </vt:lpstr>
      <vt:lpstr>Key Areas of Research Application in Business Decisions: Cont… </vt:lpstr>
      <vt:lpstr> Key Areas of Research Application in Business Decisions: Cont… </vt:lpstr>
      <vt:lpstr> Key Areas of Research Application in Business Decisions: Cont… </vt:lpstr>
      <vt:lpstr> Key Areas of Research Application in Business Decisions: Cont… </vt:lpstr>
      <vt:lpstr> Key Areas of Research Application in Business Decisions: Cont… </vt:lpstr>
      <vt:lpstr>Ethical Issues in Business Research </vt:lpstr>
      <vt:lpstr>Ethical Issues in Business Research </vt:lpstr>
      <vt:lpstr>PowerPoint Presentation</vt:lpstr>
      <vt:lpstr>Ethical Issues in Business Research </vt:lpstr>
      <vt:lpstr>PowerPoint Presentation</vt:lpstr>
      <vt:lpstr>PowerPoint Presentation</vt:lpstr>
      <vt:lpstr> Research Integrity </vt:lpstr>
      <vt:lpstr>Subjectivity  &amp; Objectivity in Research  </vt:lpstr>
      <vt:lpstr>Features of a Good Research Study</vt:lpstr>
      <vt:lpstr>Features of a Good Research Study-Cont…</vt:lpstr>
      <vt:lpstr>Features of a Good Research Study-Cont…</vt:lpstr>
      <vt:lpstr>Features of a Good Research Study-Cont…</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2024-01-08T20:32:41Z</dcterms:created>
  <dcterms:modified xsi:type="dcterms:W3CDTF">2025-06-18T07:11:52Z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