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9326FE-7B36-4345-8DFB-11F473C90F19}" v="1" dt="2025-06-11T10:43:00.9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4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kshmi Aachalkar" userId="2845ad67e40629c0" providerId="LiveId" clId="{88A000AD-E446-4494-A7D8-E9AD18965C88}"/>
    <pc:docChg chg="undo custSel addSld delSld modSld">
      <pc:chgData name="Lakshmi Aachalkar" userId="2845ad67e40629c0" providerId="LiveId" clId="{88A000AD-E446-4494-A7D8-E9AD18965C88}" dt="2025-04-26T04:40:48.366" v="721" actId="680"/>
      <pc:docMkLst>
        <pc:docMk/>
      </pc:docMkLst>
      <pc:sldChg chg="modSp mod">
        <pc:chgData name="Lakshmi Aachalkar" userId="2845ad67e40629c0" providerId="LiveId" clId="{88A000AD-E446-4494-A7D8-E9AD18965C88}" dt="2025-04-25T09:47:48.963" v="129"/>
        <pc:sldMkLst>
          <pc:docMk/>
          <pc:sldMk cId="339452930" sldId="256"/>
        </pc:sldMkLst>
        <pc:spChg chg="mod">
          <ac:chgData name="Lakshmi Aachalkar" userId="2845ad67e40629c0" providerId="LiveId" clId="{88A000AD-E446-4494-A7D8-E9AD18965C88}" dt="2025-04-25T09:47:48.963" v="129"/>
          <ac:spMkLst>
            <pc:docMk/>
            <pc:sldMk cId="339452930" sldId="256"/>
            <ac:spMk id="2" creationId="{D39B481E-6090-2FC2-B5D7-FBCDD3BDCF3C}"/>
          </ac:spMkLst>
        </pc:spChg>
        <pc:spChg chg="mod">
          <ac:chgData name="Lakshmi Aachalkar" userId="2845ad67e40629c0" providerId="LiveId" clId="{88A000AD-E446-4494-A7D8-E9AD18965C88}" dt="2025-04-25T09:47:48.963" v="129"/>
          <ac:spMkLst>
            <pc:docMk/>
            <pc:sldMk cId="339452930" sldId="256"/>
            <ac:spMk id="3" creationId="{CEF0C871-75E2-3448-31C7-AC9CD4067D59}"/>
          </ac:spMkLst>
        </pc:spChg>
      </pc:sldChg>
      <pc:sldChg chg="modSp new mod">
        <pc:chgData name="Lakshmi Aachalkar" userId="2845ad67e40629c0" providerId="LiveId" clId="{88A000AD-E446-4494-A7D8-E9AD18965C88}" dt="2025-04-25T09:48:24.033" v="132" actId="255"/>
        <pc:sldMkLst>
          <pc:docMk/>
          <pc:sldMk cId="265686358" sldId="257"/>
        </pc:sldMkLst>
        <pc:spChg chg="mod">
          <ac:chgData name="Lakshmi Aachalkar" userId="2845ad67e40629c0" providerId="LiveId" clId="{88A000AD-E446-4494-A7D8-E9AD18965C88}" dt="2025-04-25T09:48:24.033" v="132" actId="255"/>
          <ac:spMkLst>
            <pc:docMk/>
            <pc:sldMk cId="265686358" sldId="257"/>
            <ac:spMk id="2" creationId="{6E1004BD-3150-11D4-7529-503127863DD3}"/>
          </ac:spMkLst>
        </pc:spChg>
        <pc:spChg chg="mod">
          <ac:chgData name="Lakshmi Aachalkar" userId="2845ad67e40629c0" providerId="LiveId" clId="{88A000AD-E446-4494-A7D8-E9AD18965C88}" dt="2025-04-25T09:47:48.963" v="129"/>
          <ac:spMkLst>
            <pc:docMk/>
            <pc:sldMk cId="265686358" sldId="257"/>
            <ac:spMk id="3" creationId="{ED7A2ECF-2C2C-0C53-79B0-0C2ACF329461}"/>
          </ac:spMkLst>
        </pc:spChg>
      </pc:sldChg>
      <pc:sldChg chg="modSp new mod">
        <pc:chgData name="Lakshmi Aachalkar" userId="2845ad67e40629c0" providerId="LiveId" clId="{88A000AD-E446-4494-A7D8-E9AD18965C88}" dt="2025-04-25T09:48:05.369" v="131" actId="12"/>
        <pc:sldMkLst>
          <pc:docMk/>
          <pc:sldMk cId="817314501" sldId="258"/>
        </pc:sldMkLst>
        <pc:spChg chg="mod">
          <ac:chgData name="Lakshmi Aachalkar" userId="2845ad67e40629c0" providerId="LiveId" clId="{88A000AD-E446-4494-A7D8-E9AD18965C88}" dt="2025-04-25T09:47:48.963" v="129"/>
          <ac:spMkLst>
            <pc:docMk/>
            <pc:sldMk cId="817314501" sldId="258"/>
            <ac:spMk id="2" creationId="{58410C27-75A8-54BC-0EF1-75F2675AAA1A}"/>
          </ac:spMkLst>
        </pc:spChg>
        <pc:spChg chg="mod">
          <ac:chgData name="Lakshmi Aachalkar" userId="2845ad67e40629c0" providerId="LiveId" clId="{88A000AD-E446-4494-A7D8-E9AD18965C88}" dt="2025-04-25T09:48:05.369" v="131" actId="12"/>
          <ac:spMkLst>
            <pc:docMk/>
            <pc:sldMk cId="817314501" sldId="258"/>
            <ac:spMk id="3" creationId="{90F96309-4A9C-D7BB-7481-8827829E79BB}"/>
          </ac:spMkLst>
        </pc:spChg>
      </pc:sldChg>
      <pc:sldChg chg="modSp new mod">
        <pc:chgData name="Lakshmi Aachalkar" userId="2845ad67e40629c0" providerId="LiveId" clId="{88A000AD-E446-4494-A7D8-E9AD18965C88}" dt="2025-04-25T10:15:58.495" v="200" actId="12"/>
        <pc:sldMkLst>
          <pc:docMk/>
          <pc:sldMk cId="3517624552" sldId="259"/>
        </pc:sldMkLst>
        <pc:spChg chg="mod">
          <ac:chgData name="Lakshmi Aachalkar" userId="2845ad67e40629c0" providerId="LiveId" clId="{88A000AD-E446-4494-A7D8-E9AD18965C88}" dt="2025-04-25T09:57:27.513" v="138" actId="2711"/>
          <ac:spMkLst>
            <pc:docMk/>
            <pc:sldMk cId="3517624552" sldId="259"/>
            <ac:spMk id="2" creationId="{9637A297-2090-6864-DEC6-449ABDAB1F7C}"/>
          </ac:spMkLst>
        </pc:spChg>
        <pc:spChg chg="mod">
          <ac:chgData name="Lakshmi Aachalkar" userId="2845ad67e40629c0" providerId="LiveId" clId="{88A000AD-E446-4494-A7D8-E9AD18965C88}" dt="2025-04-25T10:15:58.495" v="200" actId="12"/>
          <ac:spMkLst>
            <pc:docMk/>
            <pc:sldMk cId="3517624552" sldId="259"/>
            <ac:spMk id="3" creationId="{88E16614-9CFB-360F-DB00-5242F59082A7}"/>
          </ac:spMkLst>
        </pc:spChg>
      </pc:sldChg>
      <pc:sldChg chg="delSp modSp new mod">
        <pc:chgData name="Lakshmi Aachalkar" userId="2845ad67e40629c0" providerId="LiveId" clId="{88A000AD-E446-4494-A7D8-E9AD18965C88}" dt="2025-04-25T10:05:07.208" v="154" actId="12"/>
        <pc:sldMkLst>
          <pc:docMk/>
          <pc:sldMk cId="2927565405" sldId="260"/>
        </pc:sldMkLst>
        <pc:spChg chg="mod">
          <ac:chgData name="Lakshmi Aachalkar" userId="2845ad67e40629c0" providerId="LiveId" clId="{88A000AD-E446-4494-A7D8-E9AD18965C88}" dt="2025-04-25T10:05:07.208" v="154" actId="12"/>
          <ac:spMkLst>
            <pc:docMk/>
            <pc:sldMk cId="2927565405" sldId="260"/>
            <ac:spMk id="3" creationId="{38017CF8-97AB-EF4B-F8BD-1EBDE8B2CCD2}"/>
          </ac:spMkLst>
        </pc:spChg>
      </pc:sldChg>
      <pc:sldChg chg="modSp new mod">
        <pc:chgData name="Lakshmi Aachalkar" userId="2845ad67e40629c0" providerId="LiveId" clId="{88A000AD-E446-4494-A7D8-E9AD18965C88}" dt="2025-04-25T10:22:23.220" v="386" actId="113"/>
        <pc:sldMkLst>
          <pc:docMk/>
          <pc:sldMk cId="1635309585" sldId="261"/>
        </pc:sldMkLst>
        <pc:spChg chg="mod">
          <ac:chgData name="Lakshmi Aachalkar" userId="2845ad67e40629c0" providerId="LiveId" clId="{88A000AD-E446-4494-A7D8-E9AD18965C88}" dt="2025-04-25T10:19:31.702" v="338" actId="2711"/>
          <ac:spMkLst>
            <pc:docMk/>
            <pc:sldMk cId="1635309585" sldId="261"/>
            <ac:spMk id="2" creationId="{B158F36E-03A8-59CF-6EC4-71FA53C96212}"/>
          </ac:spMkLst>
        </pc:spChg>
        <pc:spChg chg="mod">
          <ac:chgData name="Lakshmi Aachalkar" userId="2845ad67e40629c0" providerId="LiveId" clId="{88A000AD-E446-4494-A7D8-E9AD18965C88}" dt="2025-04-25T10:22:23.220" v="386" actId="113"/>
          <ac:spMkLst>
            <pc:docMk/>
            <pc:sldMk cId="1635309585" sldId="261"/>
            <ac:spMk id="3" creationId="{54C36E9E-7E93-A447-1881-3CAD06BD4A50}"/>
          </ac:spMkLst>
        </pc:spChg>
      </pc:sldChg>
      <pc:sldChg chg="addSp delSp modSp new del mod">
        <pc:chgData name="Lakshmi Aachalkar" userId="2845ad67e40629c0" providerId="LiveId" clId="{88A000AD-E446-4494-A7D8-E9AD18965C88}" dt="2025-04-25T10:15:33.859" v="190" actId="680"/>
        <pc:sldMkLst>
          <pc:docMk/>
          <pc:sldMk cId="2938241712" sldId="261"/>
        </pc:sldMkLst>
      </pc:sldChg>
      <pc:sldChg chg="delSp modSp new mod">
        <pc:chgData name="Lakshmi Aachalkar" userId="2845ad67e40629c0" providerId="LiveId" clId="{88A000AD-E446-4494-A7D8-E9AD18965C88}" dt="2025-04-25T10:23:59.436" v="416" actId="21"/>
        <pc:sldMkLst>
          <pc:docMk/>
          <pc:sldMk cId="2618816899" sldId="262"/>
        </pc:sldMkLst>
        <pc:spChg chg="mod">
          <ac:chgData name="Lakshmi Aachalkar" userId="2845ad67e40629c0" providerId="LiveId" clId="{88A000AD-E446-4494-A7D8-E9AD18965C88}" dt="2025-04-25T10:22:35.448" v="389" actId="14100"/>
          <ac:spMkLst>
            <pc:docMk/>
            <pc:sldMk cId="2618816899" sldId="262"/>
            <ac:spMk id="3" creationId="{20C1F666-472C-D6E0-D410-979B7A21C6A4}"/>
          </ac:spMkLst>
        </pc:spChg>
      </pc:sldChg>
      <pc:sldChg chg="delSp modSp new mod">
        <pc:chgData name="Lakshmi Aachalkar" userId="2845ad67e40629c0" providerId="LiveId" clId="{88A000AD-E446-4494-A7D8-E9AD18965C88}" dt="2025-04-25T10:24:04.365" v="417" actId="21"/>
        <pc:sldMkLst>
          <pc:docMk/>
          <pc:sldMk cId="413369013" sldId="263"/>
        </pc:sldMkLst>
        <pc:spChg chg="mod">
          <ac:chgData name="Lakshmi Aachalkar" userId="2845ad67e40629c0" providerId="LiveId" clId="{88A000AD-E446-4494-A7D8-E9AD18965C88}" dt="2025-04-25T10:23:53.153" v="415" actId="2711"/>
          <ac:spMkLst>
            <pc:docMk/>
            <pc:sldMk cId="413369013" sldId="263"/>
            <ac:spMk id="3" creationId="{FB665586-F4C4-A57E-A49F-219A326C8383}"/>
          </ac:spMkLst>
        </pc:spChg>
      </pc:sldChg>
      <pc:sldChg chg="addSp delSp modSp new mod">
        <pc:chgData name="Lakshmi Aachalkar" userId="2845ad67e40629c0" providerId="LiveId" clId="{88A000AD-E446-4494-A7D8-E9AD18965C88}" dt="2025-04-25T10:34:22.180" v="445" actId="14100"/>
        <pc:sldMkLst>
          <pc:docMk/>
          <pc:sldMk cId="2477547891" sldId="264"/>
        </pc:sldMkLst>
        <pc:spChg chg="mod">
          <ac:chgData name="Lakshmi Aachalkar" userId="2845ad67e40629c0" providerId="LiveId" clId="{88A000AD-E446-4494-A7D8-E9AD18965C88}" dt="2025-04-25T10:34:15.981" v="442" actId="2711"/>
          <ac:spMkLst>
            <pc:docMk/>
            <pc:sldMk cId="2477547891" sldId="264"/>
            <ac:spMk id="2" creationId="{144189E1-B514-4EC4-7C78-0D188A2F2AA4}"/>
          </ac:spMkLst>
        </pc:spChg>
        <pc:picChg chg="add mod">
          <ac:chgData name="Lakshmi Aachalkar" userId="2845ad67e40629c0" providerId="LiveId" clId="{88A000AD-E446-4494-A7D8-E9AD18965C88}" dt="2025-04-25T10:34:22.180" v="445" actId="14100"/>
          <ac:picMkLst>
            <pc:docMk/>
            <pc:sldMk cId="2477547891" sldId="264"/>
            <ac:picMk id="2050" creationId="{D2E35A2D-FF36-9D67-90E4-4432E637CC7E}"/>
          </ac:picMkLst>
        </pc:picChg>
      </pc:sldChg>
      <pc:sldChg chg="addSp delSp modSp new mod">
        <pc:chgData name="Lakshmi Aachalkar" userId="2845ad67e40629c0" providerId="LiveId" clId="{88A000AD-E446-4494-A7D8-E9AD18965C88}" dt="2025-04-25T10:48:45.604" v="541" actId="20577"/>
        <pc:sldMkLst>
          <pc:docMk/>
          <pc:sldMk cId="3348574727" sldId="265"/>
        </pc:sldMkLst>
        <pc:spChg chg="mod">
          <ac:chgData name="Lakshmi Aachalkar" userId="2845ad67e40629c0" providerId="LiveId" clId="{88A000AD-E446-4494-A7D8-E9AD18965C88}" dt="2025-04-25T10:48:45.604" v="541" actId="20577"/>
          <ac:spMkLst>
            <pc:docMk/>
            <pc:sldMk cId="3348574727" sldId="265"/>
            <ac:spMk id="2" creationId="{AFF70F8E-2D93-D98A-3FB4-BD5B355BD762}"/>
          </ac:spMkLst>
        </pc:spChg>
        <pc:picChg chg="add mod">
          <ac:chgData name="Lakshmi Aachalkar" userId="2845ad67e40629c0" providerId="LiveId" clId="{88A000AD-E446-4494-A7D8-E9AD18965C88}" dt="2025-04-25T10:48:33.761" v="528" actId="14100"/>
          <ac:picMkLst>
            <pc:docMk/>
            <pc:sldMk cId="3348574727" sldId="265"/>
            <ac:picMk id="3076" creationId="{C1C94058-635F-9C84-5C6D-9EA586A8FF77}"/>
          </ac:picMkLst>
        </pc:picChg>
      </pc:sldChg>
      <pc:sldChg chg="modSp new mod">
        <pc:chgData name="Lakshmi Aachalkar" userId="2845ad67e40629c0" providerId="LiveId" clId="{88A000AD-E446-4494-A7D8-E9AD18965C88}" dt="2025-04-25T10:44:10.925" v="491" actId="14100"/>
        <pc:sldMkLst>
          <pc:docMk/>
          <pc:sldMk cId="3977663095" sldId="266"/>
        </pc:sldMkLst>
        <pc:spChg chg="mod">
          <ac:chgData name="Lakshmi Aachalkar" userId="2845ad67e40629c0" providerId="LiveId" clId="{88A000AD-E446-4494-A7D8-E9AD18965C88}" dt="2025-04-25T10:43:44.775" v="485" actId="2711"/>
          <ac:spMkLst>
            <pc:docMk/>
            <pc:sldMk cId="3977663095" sldId="266"/>
            <ac:spMk id="2" creationId="{05672757-DF40-19DD-B381-7F6B94B12C7C}"/>
          </ac:spMkLst>
        </pc:spChg>
        <pc:spChg chg="mod">
          <ac:chgData name="Lakshmi Aachalkar" userId="2845ad67e40629c0" providerId="LiveId" clId="{88A000AD-E446-4494-A7D8-E9AD18965C88}" dt="2025-04-25T10:44:10.925" v="491" actId="14100"/>
          <ac:spMkLst>
            <pc:docMk/>
            <pc:sldMk cId="3977663095" sldId="266"/>
            <ac:spMk id="3" creationId="{FD070575-9BD6-C95B-04EE-9561D1174500}"/>
          </ac:spMkLst>
        </pc:spChg>
      </pc:sldChg>
      <pc:sldChg chg="modSp new mod">
        <pc:chgData name="Lakshmi Aachalkar" userId="2845ad67e40629c0" providerId="LiveId" clId="{88A000AD-E446-4494-A7D8-E9AD18965C88}" dt="2025-04-25T10:45:20.670" v="523" actId="12"/>
        <pc:sldMkLst>
          <pc:docMk/>
          <pc:sldMk cId="1093440749" sldId="267"/>
        </pc:sldMkLst>
        <pc:spChg chg="mod">
          <ac:chgData name="Lakshmi Aachalkar" userId="2845ad67e40629c0" providerId="LiveId" clId="{88A000AD-E446-4494-A7D8-E9AD18965C88}" dt="2025-04-25T10:44:27.030" v="513" actId="2711"/>
          <ac:spMkLst>
            <pc:docMk/>
            <pc:sldMk cId="1093440749" sldId="267"/>
            <ac:spMk id="2" creationId="{FB78ADE1-924A-EA2A-9942-23E313B16D41}"/>
          </ac:spMkLst>
        </pc:spChg>
        <pc:spChg chg="mod">
          <ac:chgData name="Lakshmi Aachalkar" userId="2845ad67e40629c0" providerId="LiveId" clId="{88A000AD-E446-4494-A7D8-E9AD18965C88}" dt="2025-04-25T10:45:20.670" v="523" actId="12"/>
          <ac:spMkLst>
            <pc:docMk/>
            <pc:sldMk cId="1093440749" sldId="267"/>
            <ac:spMk id="3" creationId="{883A535E-1CB5-1817-6177-C9D3D8189159}"/>
          </ac:spMkLst>
        </pc:spChg>
      </pc:sldChg>
      <pc:sldChg chg="addSp delSp modSp new mod">
        <pc:chgData name="Lakshmi Aachalkar" userId="2845ad67e40629c0" providerId="LiveId" clId="{88A000AD-E446-4494-A7D8-E9AD18965C88}" dt="2025-04-26T04:13:40.527" v="578" actId="14100"/>
        <pc:sldMkLst>
          <pc:docMk/>
          <pc:sldMk cId="1866417282" sldId="268"/>
        </pc:sldMkLst>
        <pc:picChg chg="add mod">
          <ac:chgData name="Lakshmi Aachalkar" userId="2845ad67e40629c0" providerId="LiveId" clId="{88A000AD-E446-4494-A7D8-E9AD18965C88}" dt="2025-04-26T04:13:40.527" v="578" actId="14100"/>
          <ac:picMkLst>
            <pc:docMk/>
            <pc:sldMk cId="1866417282" sldId="268"/>
            <ac:picMk id="9" creationId="{5ED7DFB3-32FA-DE3D-F615-4B0C483AC702}"/>
          </ac:picMkLst>
        </pc:picChg>
      </pc:sldChg>
      <pc:sldChg chg="modSp new mod">
        <pc:chgData name="Lakshmi Aachalkar" userId="2845ad67e40629c0" providerId="LiveId" clId="{88A000AD-E446-4494-A7D8-E9AD18965C88}" dt="2025-04-26T04:35:10.881" v="645" actId="14100"/>
        <pc:sldMkLst>
          <pc:docMk/>
          <pc:sldMk cId="555984503" sldId="269"/>
        </pc:sldMkLst>
        <pc:spChg chg="mod">
          <ac:chgData name="Lakshmi Aachalkar" userId="2845ad67e40629c0" providerId="LiveId" clId="{88A000AD-E446-4494-A7D8-E9AD18965C88}" dt="2025-04-26T04:15:20.453" v="584" actId="2711"/>
          <ac:spMkLst>
            <pc:docMk/>
            <pc:sldMk cId="555984503" sldId="269"/>
            <ac:spMk id="2" creationId="{74E60E83-3518-AA6B-B249-D218D0BA4226}"/>
          </ac:spMkLst>
        </pc:spChg>
        <pc:spChg chg="mod">
          <ac:chgData name="Lakshmi Aachalkar" userId="2845ad67e40629c0" providerId="LiveId" clId="{88A000AD-E446-4494-A7D8-E9AD18965C88}" dt="2025-04-26T04:35:10.881" v="645" actId="14100"/>
          <ac:spMkLst>
            <pc:docMk/>
            <pc:sldMk cId="555984503" sldId="269"/>
            <ac:spMk id="3" creationId="{C8CF06E6-B6AB-ADA1-D143-3A02681CC9DC}"/>
          </ac:spMkLst>
        </pc:spChg>
      </pc:sldChg>
      <pc:sldChg chg="delSp modSp new mod">
        <pc:chgData name="Lakshmi Aachalkar" userId="2845ad67e40629c0" providerId="LiveId" clId="{88A000AD-E446-4494-A7D8-E9AD18965C88}" dt="2025-04-26T04:39:36.966" v="683" actId="21"/>
        <pc:sldMkLst>
          <pc:docMk/>
          <pc:sldMk cId="2400148037" sldId="270"/>
        </pc:sldMkLst>
        <pc:spChg chg="mod">
          <ac:chgData name="Lakshmi Aachalkar" userId="2845ad67e40629c0" providerId="LiveId" clId="{88A000AD-E446-4494-A7D8-E9AD18965C88}" dt="2025-04-26T04:39:29.375" v="682" actId="27636"/>
          <ac:spMkLst>
            <pc:docMk/>
            <pc:sldMk cId="2400148037" sldId="270"/>
            <ac:spMk id="3" creationId="{4EE4B5EB-05AA-8858-4820-4C1F6784F213}"/>
          </ac:spMkLst>
        </pc:spChg>
      </pc:sldChg>
      <pc:sldChg chg="delSp modSp new mod">
        <pc:chgData name="Lakshmi Aachalkar" userId="2845ad67e40629c0" providerId="LiveId" clId="{88A000AD-E446-4494-A7D8-E9AD18965C88}" dt="2025-04-26T04:40:45.178" v="720" actId="255"/>
        <pc:sldMkLst>
          <pc:docMk/>
          <pc:sldMk cId="703923126" sldId="271"/>
        </pc:sldMkLst>
        <pc:spChg chg="mod">
          <ac:chgData name="Lakshmi Aachalkar" userId="2845ad67e40629c0" providerId="LiveId" clId="{88A000AD-E446-4494-A7D8-E9AD18965C88}" dt="2025-04-26T04:40:45.178" v="720" actId="255"/>
          <ac:spMkLst>
            <pc:docMk/>
            <pc:sldMk cId="703923126" sldId="271"/>
            <ac:spMk id="3" creationId="{43769300-4FE8-2EDC-EDC5-3F28B73222A1}"/>
          </ac:spMkLst>
        </pc:spChg>
      </pc:sldChg>
      <pc:sldChg chg="new">
        <pc:chgData name="Lakshmi Aachalkar" userId="2845ad67e40629c0" providerId="LiveId" clId="{88A000AD-E446-4494-A7D8-E9AD18965C88}" dt="2025-04-26T04:40:48.366" v="721" actId="680"/>
        <pc:sldMkLst>
          <pc:docMk/>
          <pc:sldMk cId="4289718918" sldId="272"/>
        </pc:sldMkLst>
      </pc:sldChg>
    </pc:docChg>
  </pc:docChgLst>
  <pc:docChgLst>
    <pc:chgData name="Lakshmi Aachalkar" userId="2845ad67e40629c0" providerId="LiveId" clId="{7D9326FE-7B36-4345-8DFB-11F473C90F19}"/>
    <pc:docChg chg="undo custSel addSld delSld modSld modMainMaster">
      <pc:chgData name="Lakshmi Aachalkar" userId="2845ad67e40629c0" providerId="LiveId" clId="{7D9326FE-7B36-4345-8DFB-11F473C90F19}" dt="2025-06-13T07:40:41.828" v="821" actId="14100"/>
      <pc:docMkLst>
        <pc:docMk/>
      </pc:docMkLst>
      <pc:sldChg chg="modSp mod">
        <pc:chgData name="Lakshmi Aachalkar" userId="2845ad67e40629c0" providerId="LiveId" clId="{7D9326FE-7B36-4345-8DFB-11F473C90F19}" dt="2025-06-11T11:00:29.897" v="800" actId="207"/>
        <pc:sldMkLst>
          <pc:docMk/>
          <pc:sldMk cId="339452930" sldId="256"/>
        </pc:sldMkLst>
        <pc:spChg chg="mod">
          <ac:chgData name="Lakshmi Aachalkar" userId="2845ad67e40629c0" providerId="LiveId" clId="{7D9326FE-7B36-4345-8DFB-11F473C90F19}" dt="2025-06-11T11:00:29.897" v="800" actId="207"/>
          <ac:spMkLst>
            <pc:docMk/>
            <pc:sldMk cId="339452930" sldId="256"/>
            <ac:spMk id="2" creationId="{D39B481E-6090-2FC2-B5D7-FBCDD3BDCF3C}"/>
          </ac:spMkLst>
        </pc:spChg>
        <pc:spChg chg="mod">
          <ac:chgData name="Lakshmi Aachalkar" userId="2845ad67e40629c0" providerId="LiveId" clId="{7D9326FE-7B36-4345-8DFB-11F473C90F19}" dt="2025-06-11T11:00:20.424" v="798" actId="14100"/>
          <ac:spMkLst>
            <pc:docMk/>
            <pc:sldMk cId="339452930" sldId="256"/>
            <ac:spMk id="3" creationId="{CEF0C871-75E2-3448-31C7-AC9CD4067D59}"/>
          </ac:spMkLst>
        </pc:spChg>
      </pc:sldChg>
      <pc:sldChg chg="modSp mod">
        <pc:chgData name="Lakshmi Aachalkar" userId="2845ad67e40629c0" providerId="LiveId" clId="{7D9326FE-7B36-4345-8DFB-11F473C90F19}" dt="2025-06-11T10:52:18.954" v="219" actId="14100"/>
        <pc:sldMkLst>
          <pc:docMk/>
          <pc:sldMk cId="265686358" sldId="257"/>
        </pc:sldMkLst>
        <pc:spChg chg="mod">
          <ac:chgData name="Lakshmi Aachalkar" userId="2845ad67e40629c0" providerId="LiveId" clId="{7D9326FE-7B36-4345-8DFB-11F473C90F19}" dt="2025-06-11T10:52:18.954" v="219" actId="14100"/>
          <ac:spMkLst>
            <pc:docMk/>
            <pc:sldMk cId="265686358" sldId="257"/>
            <ac:spMk id="2" creationId="{6E1004BD-3150-11D4-7529-503127863DD3}"/>
          </ac:spMkLst>
        </pc:spChg>
        <pc:spChg chg="mod">
          <ac:chgData name="Lakshmi Aachalkar" userId="2845ad67e40629c0" providerId="LiveId" clId="{7D9326FE-7B36-4345-8DFB-11F473C90F19}" dt="2025-06-11T10:52:01.653" v="210" actId="14100"/>
          <ac:spMkLst>
            <pc:docMk/>
            <pc:sldMk cId="265686358" sldId="257"/>
            <ac:spMk id="3" creationId="{ED7A2ECF-2C2C-0C53-79B0-0C2ACF329461}"/>
          </ac:spMkLst>
        </pc:spChg>
      </pc:sldChg>
      <pc:sldChg chg="modSp mod">
        <pc:chgData name="Lakshmi Aachalkar" userId="2845ad67e40629c0" providerId="LiveId" clId="{7D9326FE-7B36-4345-8DFB-11F473C90F19}" dt="2025-06-13T07:40:26.834" v="819" actId="27636"/>
        <pc:sldMkLst>
          <pc:docMk/>
          <pc:sldMk cId="817314501" sldId="258"/>
        </pc:sldMkLst>
        <pc:spChg chg="mod">
          <ac:chgData name="Lakshmi Aachalkar" userId="2845ad67e40629c0" providerId="LiveId" clId="{7D9326FE-7B36-4345-8DFB-11F473C90F19}" dt="2025-06-13T07:40:26.834" v="819" actId="27636"/>
          <ac:spMkLst>
            <pc:docMk/>
            <pc:sldMk cId="817314501" sldId="258"/>
            <ac:spMk id="2" creationId="{58410C27-75A8-54BC-0EF1-75F2675AAA1A}"/>
          </ac:spMkLst>
        </pc:spChg>
        <pc:spChg chg="mod">
          <ac:chgData name="Lakshmi Aachalkar" userId="2845ad67e40629c0" providerId="LiveId" clId="{7D9326FE-7B36-4345-8DFB-11F473C90F19}" dt="2025-06-13T07:40:21.006" v="816" actId="14100"/>
          <ac:spMkLst>
            <pc:docMk/>
            <pc:sldMk cId="817314501" sldId="258"/>
            <ac:spMk id="3" creationId="{90F96309-4A9C-D7BB-7481-8827829E79BB}"/>
          </ac:spMkLst>
        </pc:spChg>
      </pc:sldChg>
      <pc:sldChg chg="modSp mod">
        <pc:chgData name="Lakshmi Aachalkar" userId="2845ad67e40629c0" providerId="LiveId" clId="{7D9326FE-7B36-4345-8DFB-11F473C90F19}" dt="2025-06-13T07:40:41.828" v="821" actId="14100"/>
        <pc:sldMkLst>
          <pc:docMk/>
          <pc:sldMk cId="3517624552" sldId="259"/>
        </pc:sldMkLst>
        <pc:spChg chg="mod">
          <ac:chgData name="Lakshmi Aachalkar" userId="2845ad67e40629c0" providerId="LiveId" clId="{7D9326FE-7B36-4345-8DFB-11F473C90F19}" dt="2025-06-11T10:52:47.894" v="238" actId="20577"/>
          <ac:spMkLst>
            <pc:docMk/>
            <pc:sldMk cId="3517624552" sldId="259"/>
            <ac:spMk id="2" creationId="{9637A297-2090-6864-DEC6-449ABDAB1F7C}"/>
          </ac:spMkLst>
        </pc:spChg>
        <pc:spChg chg="mod">
          <ac:chgData name="Lakshmi Aachalkar" userId="2845ad67e40629c0" providerId="LiveId" clId="{7D9326FE-7B36-4345-8DFB-11F473C90F19}" dt="2025-06-13T07:40:41.828" v="821" actId="14100"/>
          <ac:spMkLst>
            <pc:docMk/>
            <pc:sldMk cId="3517624552" sldId="259"/>
            <ac:spMk id="3" creationId="{88E16614-9CFB-360F-DB00-5242F59082A7}"/>
          </ac:spMkLst>
        </pc:spChg>
      </pc:sldChg>
      <pc:sldChg chg="modSp mod">
        <pc:chgData name="Lakshmi Aachalkar" userId="2845ad67e40629c0" providerId="LiveId" clId="{7D9326FE-7B36-4345-8DFB-11F473C90F19}" dt="2025-06-11T11:00:42.150" v="801" actId="14100"/>
        <pc:sldMkLst>
          <pc:docMk/>
          <pc:sldMk cId="2927565405" sldId="260"/>
        </pc:sldMkLst>
        <pc:spChg chg="mod">
          <ac:chgData name="Lakshmi Aachalkar" userId="2845ad67e40629c0" providerId="LiveId" clId="{7D9326FE-7B36-4345-8DFB-11F473C90F19}" dt="2025-06-11T11:00:42.150" v="801" actId="14100"/>
          <ac:spMkLst>
            <pc:docMk/>
            <pc:sldMk cId="2927565405" sldId="260"/>
            <ac:spMk id="3" creationId="{38017CF8-97AB-EF4B-F8BD-1EBDE8B2CCD2}"/>
          </ac:spMkLst>
        </pc:spChg>
      </pc:sldChg>
      <pc:sldChg chg="modSp mod">
        <pc:chgData name="Lakshmi Aachalkar" userId="2845ad67e40629c0" providerId="LiveId" clId="{7D9326FE-7B36-4345-8DFB-11F473C90F19}" dt="2025-06-11T11:00:49.739" v="804" actId="14100"/>
        <pc:sldMkLst>
          <pc:docMk/>
          <pc:sldMk cId="1635309585" sldId="261"/>
        </pc:sldMkLst>
        <pc:spChg chg="mod">
          <ac:chgData name="Lakshmi Aachalkar" userId="2845ad67e40629c0" providerId="LiveId" clId="{7D9326FE-7B36-4345-8DFB-11F473C90F19}" dt="2025-06-11T11:00:49.739" v="804" actId="14100"/>
          <ac:spMkLst>
            <pc:docMk/>
            <pc:sldMk cId="1635309585" sldId="261"/>
            <ac:spMk id="2" creationId="{B158F36E-03A8-59CF-6EC4-71FA53C96212}"/>
          </ac:spMkLst>
        </pc:spChg>
        <pc:spChg chg="mod">
          <ac:chgData name="Lakshmi Aachalkar" userId="2845ad67e40629c0" providerId="LiveId" clId="{7D9326FE-7B36-4345-8DFB-11F473C90F19}" dt="2025-06-11T10:53:01.417" v="242" actId="14100"/>
          <ac:spMkLst>
            <pc:docMk/>
            <pc:sldMk cId="1635309585" sldId="261"/>
            <ac:spMk id="3" creationId="{54C36E9E-7E93-A447-1881-3CAD06BD4A50}"/>
          </ac:spMkLst>
        </pc:spChg>
      </pc:sldChg>
      <pc:sldChg chg="modSp mod">
        <pc:chgData name="Lakshmi Aachalkar" userId="2845ad67e40629c0" providerId="LiveId" clId="{7D9326FE-7B36-4345-8DFB-11F473C90F19}" dt="2025-06-11T11:00:52.754" v="805" actId="14100"/>
        <pc:sldMkLst>
          <pc:docMk/>
          <pc:sldMk cId="2618816899" sldId="262"/>
        </pc:sldMkLst>
        <pc:spChg chg="mod">
          <ac:chgData name="Lakshmi Aachalkar" userId="2845ad67e40629c0" providerId="LiveId" clId="{7D9326FE-7B36-4345-8DFB-11F473C90F19}" dt="2025-06-11T11:00:52.754" v="805" actId="14100"/>
          <ac:spMkLst>
            <pc:docMk/>
            <pc:sldMk cId="2618816899" sldId="262"/>
            <ac:spMk id="3" creationId="{20C1F666-472C-D6E0-D410-979B7A21C6A4}"/>
          </ac:spMkLst>
        </pc:spChg>
      </pc:sldChg>
      <pc:sldChg chg="modSp mod">
        <pc:chgData name="Lakshmi Aachalkar" userId="2845ad67e40629c0" providerId="LiveId" clId="{7D9326FE-7B36-4345-8DFB-11F473C90F19}" dt="2025-06-11T11:00:57.502" v="806" actId="14100"/>
        <pc:sldMkLst>
          <pc:docMk/>
          <pc:sldMk cId="413369013" sldId="263"/>
        </pc:sldMkLst>
        <pc:spChg chg="mod">
          <ac:chgData name="Lakshmi Aachalkar" userId="2845ad67e40629c0" providerId="LiveId" clId="{7D9326FE-7B36-4345-8DFB-11F473C90F19}" dt="2025-06-11T11:00:57.502" v="806" actId="14100"/>
          <ac:spMkLst>
            <pc:docMk/>
            <pc:sldMk cId="413369013" sldId="263"/>
            <ac:spMk id="3" creationId="{FB665586-F4C4-A57E-A49F-219A326C8383}"/>
          </ac:spMkLst>
        </pc:spChg>
      </pc:sldChg>
      <pc:sldChg chg="modSp mod">
        <pc:chgData name="Lakshmi Aachalkar" userId="2845ad67e40629c0" providerId="LiveId" clId="{7D9326FE-7B36-4345-8DFB-11F473C90F19}" dt="2025-06-11T11:01:05.834" v="809" actId="14100"/>
        <pc:sldMkLst>
          <pc:docMk/>
          <pc:sldMk cId="2477547891" sldId="264"/>
        </pc:sldMkLst>
        <pc:spChg chg="mod">
          <ac:chgData name="Lakshmi Aachalkar" userId="2845ad67e40629c0" providerId="LiveId" clId="{7D9326FE-7B36-4345-8DFB-11F473C90F19}" dt="2025-06-11T11:01:05.834" v="809" actId="14100"/>
          <ac:spMkLst>
            <pc:docMk/>
            <pc:sldMk cId="2477547891" sldId="264"/>
            <ac:spMk id="2" creationId="{144189E1-B514-4EC4-7C78-0D188A2F2AA4}"/>
          </ac:spMkLst>
        </pc:spChg>
        <pc:picChg chg="mod">
          <ac:chgData name="Lakshmi Aachalkar" userId="2845ad67e40629c0" providerId="LiveId" clId="{7D9326FE-7B36-4345-8DFB-11F473C90F19}" dt="2025-06-11T10:53:24.187" v="267" actId="14100"/>
          <ac:picMkLst>
            <pc:docMk/>
            <pc:sldMk cId="2477547891" sldId="264"/>
            <ac:picMk id="2050" creationId="{D2E35A2D-FF36-9D67-90E4-4432E637CC7E}"/>
          </ac:picMkLst>
        </pc:picChg>
      </pc:sldChg>
      <pc:sldChg chg="modSp mod">
        <pc:chgData name="Lakshmi Aachalkar" userId="2845ad67e40629c0" providerId="LiveId" clId="{7D9326FE-7B36-4345-8DFB-11F473C90F19}" dt="2025-06-11T11:01:13.712" v="811" actId="14100"/>
        <pc:sldMkLst>
          <pc:docMk/>
          <pc:sldMk cId="3348574727" sldId="265"/>
        </pc:sldMkLst>
        <pc:spChg chg="mod">
          <ac:chgData name="Lakshmi Aachalkar" userId="2845ad67e40629c0" providerId="LiveId" clId="{7D9326FE-7B36-4345-8DFB-11F473C90F19}" dt="2025-06-11T11:01:13.712" v="811" actId="14100"/>
          <ac:spMkLst>
            <pc:docMk/>
            <pc:sldMk cId="3348574727" sldId="265"/>
            <ac:spMk id="2" creationId="{AFF70F8E-2D93-D98A-3FB4-BD5B355BD762}"/>
          </ac:spMkLst>
        </pc:spChg>
        <pc:picChg chg="mod">
          <ac:chgData name="Lakshmi Aachalkar" userId="2845ad67e40629c0" providerId="LiveId" clId="{7D9326FE-7B36-4345-8DFB-11F473C90F19}" dt="2025-06-11T10:53:41.087" v="289" actId="1076"/>
          <ac:picMkLst>
            <pc:docMk/>
            <pc:sldMk cId="3348574727" sldId="265"/>
            <ac:picMk id="3076" creationId="{C1C94058-635F-9C84-5C6D-9EA586A8FF77}"/>
          </ac:picMkLst>
        </pc:picChg>
      </pc:sldChg>
      <pc:sldChg chg="modSp mod">
        <pc:chgData name="Lakshmi Aachalkar" userId="2845ad67e40629c0" providerId="LiveId" clId="{7D9326FE-7B36-4345-8DFB-11F473C90F19}" dt="2025-06-11T10:54:06.159" v="326" actId="20577"/>
        <pc:sldMkLst>
          <pc:docMk/>
          <pc:sldMk cId="3977663095" sldId="266"/>
        </pc:sldMkLst>
        <pc:spChg chg="mod">
          <ac:chgData name="Lakshmi Aachalkar" userId="2845ad67e40629c0" providerId="LiveId" clId="{7D9326FE-7B36-4345-8DFB-11F473C90F19}" dt="2025-06-11T10:54:06.159" v="326" actId="20577"/>
          <ac:spMkLst>
            <pc:docMk/>
            <pc:sldMk cId="3977663095" sldId="266"/>
            <ac:spMk id="2" creationId="{05672757-DF40-19DD-B381-7F6B94B12C7C}"/>
          </ac:spMkLst>
        </pc:spChg>
        <pc:spChg chg="mod">
          <ac:chgData name="Lakshmi Aachalkar" userId="2845ad67e40629c0" providerId="LiveId" clId="{7D9326FE-7B36-4345-8DFB-11F473C90F19}" dt="2025-06-11T10:53:55.690" v="306" actId="14100"/>
          <ac:spMkLst>
            <pc:docMk/>
            <pc:sldMk cId="3977663095" sldId="266"/>
            <ac:spMk id="3" creationId="{FD070575-9BD6-C95B-04EE-9561D1174500}"/>
          </ac:spMkLst>
        </pc:spChg>
      </pc:sldChg>
      <pc:sldChg chg="modSp mod">
        <pc:chgData name="Lakshmi Aachalkar" userId="2845ad67e40629c0" providerId="LiveId" clId="{7D9326FE-7B36-4345-8DFB-11F473C90F19}" dt="2025-06-11T11:01:25.421" v="813" actId="14100"/>
        <pc:sldMkLst>
          <pc:docMk/>
          <pc:sldMk cId="1093440749" sldId="267"/>
        </pc:sldMkLst>
        <pc:spChg chg="mod">
          <ac:chgData name="Lakshmi Aachalkar" userId="2845ad67e40629c0" providerId="LiveId" clId="{7D9326FE-7B36-4345-8DFB-11F473C90F19}" dt="2025-06-11T11:01:25.421" v="813" actId="14100"/>
          <ac:spMkLst>
            <pc:docMk/>
            <pc:sldMk cId="1093440749" sldId="267"/>
            <ac:spMk id="2" creationId="{FB78ADE1-924A-EA2A-9942-23E313B16D41}"/>
          </ac:spMkLst>
        </pc:spChg>
        <pc:spChg chg="mod">
          <ac:chgData name="Lakshmi Aachalkar" userId="2845ad67e40629c0" providerId="LiveId" clId="{7D9326FE-7B36-4345-8DFB-11F473C90F19}" dt="2025-06-11T11:01:21.344" v="812" actId="14100"/>
          <ac:spMkLst>
            <pc:docMk/>
            <pc:sldMk cId="1093440749" sldId="267"/>
            <ac:spMk id="3" creationId="{883A535E-1CB5-1817-6177-C9D3D8189159}"/>
          </ac:spMkLst>
        </pc:spChg>
      </pc:sldChg>
      <pc:sldChg chg="addSp delSp modSp mod">
        <pc:chgData name="Lakshmi Aachalkar" userId="2845ad67e40629c0" providerId="LiveId" clId="{7D9326FE-7B36-4345-8DFB-11F473C90F19}" dt="2025-06-11T11:01:30.626" v="814" actId="21"/>
        <pc:sldMkLst>
          <pc:docMk/>
          <pc:sldMk cId="1866417282" sldId="268"/>
        </pc:sldMkLst>
        <pc:picChg chg="mod">
          <ac:chgData name="Lakshmi Aachalkar" userId="2845ad67e40629c0" providerId="LiveId" clId="{7D9326FE-7B36-4345-8DFB-11F473C90F19}" dt="2025-06-11T10:54:37.545" v="382" actId="1076"/>
          <ac:picMkLst>
            <pc:docMk/>
            <pc:sldMk cId="1866417282" sldId="268"/>
            <ac:picMk id="9" creationId="{5ED7DFB3-32FA-DE3D-F615-4B0C483AC702}"/>
          </ac:picMkLst>
        </pc:picChg>
      </pc:sldChg>
      <pc:sldChg chg="modSp mod">
        <pc:chgData name="Lakshmi Aachalkar" userId="2845ad67e40629c0" providerId="LiveId" clId="{7D9326FE-7B36-4345-8DFB-11F473C90F19}" dt="2025-06-11T10:55:00.861" v="406" actId="14100"/>
        <pc:sldMkLst>
          <pc:docMk/>
          <pc:sldMk cId="555984503" sldId="269"/>
        </pc:sldMkLst>
        <pc:spChg chg="mod">
          <ac:chgData name="Lakshmi Aachalkar" userId="2845ad67e40629c0" providerId="LiveId" clId="{7D9326FE-7B36-4345-8DFB-11F473C90F19}" dt="2025-06-11T10:55:00.861" v="406" actId="14100"/>
          <ac:spMkLst>
            <pc:docMk/>
            <pc:sldMk cId="555984503" sldId="269"/>
            <ac:spMk id="2" creationId="{74E60E83-3518-AA6B-B249-D218D0BA4226}"/>
          </ac:spMkLst>
        </pc:spChg>
        <pc:spChg chg="mod">
          <ac:chgData name="Lakshmi Aachalkar" userId="2845ad67e40629c0" providerId="LiveId" clId="{7D9326FE-7B36-4345-8DFB-11F473C90F19}" dt="2025-06-11T10:54:43.304" v="384" actId="14100"/>
          <ac:spMkLst>
            <pc:docMk/>
            <pc:sldMk cId="555984503" sldId="269"/>
            <ac:spMk id="3" creationId="{C8CF06E6-B6AB-ADA1-D143-3A02681CC9DC}"/>
          </ac:spMkLst>
        </pc:spChg>
      </pc:sldChg>
      <pc:sldChg chg="modSp mod">
        <pc:chgData name="Lakshmi Aachalkar" userId="2845ad67e40629c0" providerId="LiveId" clId="{7D9326FE-7B36-4345-8DFB-11F473C90F19}" dt="2025-06-11T10:56:31.887" v="420" actId="27636"/>
        <pc:sldMkLst>
          <pc:docMk/>
          <pc:sldMk cId="2400148037" sldId="270"/>
        </pc:sldMkLst>
        <pc:spChg chg="mod">
          <ac:chgData name="Lakshmi Aachalkar" userId="2845ad67e40629c0" providerId="LiveId" clId="{7D9326FE-7B36-4345-8DFB-11F473C90F19}" dt="2025-06-11T10:56:31.887" v="420" actId="27636"/>
          <ac:spMkLst>
            <pc:docMk/>
            <pc:sldMk cId="2400148037" sldId="270"/>
            <ac:spMk id="3" creationId="{4EE4B5EB-05AA-8858-4820-4C1F6784F213}"/>
          </ac:spMkLst>
        </pc:spChg>
      </pc:sldChg>
      <pc:sldChg chg="modSp">
        <pc:chgData name="Lakshmi Aachalkar" userId="2845ad67e40629c0" providerId="LiveId" clId="{7D9326FE-7B36-4345-8DFB-11F473C90F19}" dt="2025-06-11T10:43:00.973" v="0"/>
        <pc:sldMkLst>
          <pc:docMk/>
          <pc:sldMk cId="703923126" sldId="271"/>
        </pc:sldMkLst>
        <pc:spChg chg="mod">
          <ac:chgData name="Lakshmi Aachalkar" userId="2845ad67e40629c0" providerId="LiveId" clId="{7D9326FE-7B36-4345-8DFB-11F473C90F19}" dt="2025-06-11T10:43:00.973" v="0"/>
          <ac:spMkLst>
            <pc:docMk/>
            <pc:sldMk cId="703923126" sldId="271"/>
            <ac:spMk id="3" creationId="{43769300-4FE8-2EDC-EDC5-3F28B73222A1}"/>
          </ac:spMkLst>
        </pc:spChg>
      </pc:sldChg>
      <pc:sldChg chg="new del">
        <pc:chgData name="Lakshmi Aachalkar" userId="2845ad67e40629c0" providerId="LiveId" clId="{7D9326FE-7B36-4345-8DFB-11F473C90F19}" dt="2025-06-11T10:51:53.104" v="209" actId="680"/>
        <pc:sldMkLst>
          <pc:docMk/>
          <pc:sldMk cId="514114434" sldId="272"/>
        </pc:sldMkLst>
      </pc:sldChg>
      <pc:sldMasterChg chg="addSp delSp modSp mod modSldLayout">
        <pc:chgData name="Lakshmi Aachalkar" userId="2845ad67e40629c0" providerId="LiveId" clId="{7D9326FE-7B36-4345-8DFB-11F473C90F19}" dt="2025-06-11T10:58:44.198" v="733" actId="5793"/>
        <pc:sldMasterMkLst>
          <pc:docMk/>
          <pc:sldMasterMk cId="2213365967" sldId="2147483672"/>
        </pc:sldMasterMkLst>
        <pc:spChg chg="mod">
          <ac:chgData name="Lakshmi Aachalkar" userId="2845ad67e40629c0" providerId="LiveId" clId="{7D9326FE-7B36-4345-8DFB-11F473C90F19}" dt="2025-06-11T10:58:44.198" v="733" actId="5793"/>
          <ac:spMkLst>
            <pc:docMk/>
            <pc:sldMasterMk cId="2213365967" sldId="2147483672"/>
            <ac:spMk id="3" creationId="{9144B6A4-E96F-B75D-B509-C01016A38674}"/>
          </ac:spMkLst>
        </pc:spChg>
        <pc:picChg chg="add mod">
          <ac:chgData name="Lakshmi Aachalkar" userId="2845ad67e40629c0" providerId="LiveId" clId="{7D9326FE-7B36-4345-8DFB-11F473C90F19}" dt="2025-06-11T10:56:08.706" v="416" actId="14100"/>
          <ac:picMkLst>
            <pc:docMk/>
            <pc:sldMasterMk cId="2213365967" sldId="2147483672"/>
            <ac:picMk id="8" creationId="{BD6E82DB-8DAD-8049-6F5B-2A71EFFB4B52}"/>
          </ac:picMkLst>
        </pc:picChg>
        <pc:sldLayoutChg chg="addSp delSp modSp mod">
          <pc:chgData name="Lakshmi Aachalkar" userId="2845ad67e40629c0" providerId="LiveId" clId="{7D9326FE-7B36-4345-8DFB-11F473C90F19}" dt="2025-06-11T10:51:02.629" v="206" actId="478"/>
          <pc:sldLayoutMkLst>
            <pc:docMk/>
            <pc:sldMasterMk cId="2213365967" sldId="2147483672"/>
            <pc:sldLayoutMk cId="1688465236" sldId="2147483673"/>
          </pc:sldLayoutMkLst>
          <pc:spChg chg="mod">
            <ac:chgData name="Lakshmi Aachalkar" userId="2845ad67e40629c0" providerId="LiveId" clId="{7D9326FE-7B36-4345-8DFB-11F473C90F19}" dt="2025-06-11T10:47:26.496" v="195" actId="2711"/>
            <ac:spMkLst>
              <pc:docMk/>
              <pc:sldMasterMk cId="2213365967" sldId="2147483672"/>
              <pc:sldLayoutMk cId="1688465236" sldId="2147483673"/>
              <ac:spMk id="2" creationId="{3BD391DA-51CA-5D3B-D5FC-00EE8BF50D7A}"/>
            </ac:spMkLst>
          </pc:spChg>
          <pc:spChg chg="mod">
            <ac:chgData name="Lakshmi Aachalkar" userId="2845ad67e40629c0" providerId="LiveId" clId="{7D9326FE-7B36-4345-8DFB-11F473C90F19}" dt="2025-06-11T10:48:16.923" v="200" actId="255"/>
            <ac:spMkLst>
              <pc:docMk/>
              <pc:sldMasterMk cId="2213365967" sldId="2147483672"/>
              <pc:sldLayoutMk cId="1688465236" sldId="2147483673"/>
              <ac:spMk id="3" creationId="{297324BC-C7DC-847A-1033-35CFD5F7E44C}"/>
            </ac:spMkLst>
          </pc:spChg>
        </pc:sldLayoutChg>
        <pc:sldLayoutChg chg="addSp delSp modSp mod">
          <pc:chgData name="Lakshmi Aachalkar" userId="2845ad67e40629c0" providerId="LiveId" clId="{7D9326FE-7B36-4345-8DFB-11F473C90F19}" dt="2025-06-11T10:51:14.164" v="207" actId="478"/>
          <pc:sldLayoutMkLst>
            <pc:docMk/>
            <pc:sldMasterMk cId="2213365967" sldId="2147483672"/>
            <pc:sldLayoutMk cId="4107298832" sldId="2147483674"/>
          </pc:sldLayoutMkLst>
          <pc:spChg chg="add del">
            <ac:chgData name="Lakshmi Aachalkar" userId="2845ad67e40629c0" providerId="LiveId" clId="{7D9326FE-7B36-4345-8DFB-11F473C90F19}" dt="2025-06-11T10:49:50.083" v="203" actId="21"/>
            <ac:spMkLst>
              <pc:docMk/>
              <pc:sldMasterMk cId="2213365967" sldId="2147483672"/>
              <pc:sldLayoutMk cId="4107298832" sldId="2147483674"/>
              <ac:spMk id="2" creationId="{D78E97A3-F61E-F160-506F-9A6BDC1CA5A7}"/>
            </ac:spMkLst>
          </pc:spChg>
        </pc:sldLayoutChg>
      </pc:sldMasterChg>
    </pc:docChg>
  </pc:docChgLst>
  <pc:docChgLst>
    <pc:chgData name="Lakshmi Aachalkar" userId="2845ad67e40629c0" providerId="LiveId" clId="{0BA21A04-D686-4E07-9A3C-3320E5A68799}"/>
    <pc:docChg chg="custSel delSld modSld">
      <pc:chgData name="Lakshmi Aachalkar" userId="2845ad67e40629c0" providerId="LiveId" clId="{0BA21A04-D686-4E07-9A3C-3320E5A68799}" dt="2025-05-19T06:23:14.805" v="31" actId="33524"/>
      <pc:docMkLst>
        <pc:docMk/>
      </pc:docMkLst>
      <pc:sldChg chg="modSp mod">
        <pc:chgData name="Lakshmi Aachalkar" userId="2845ad67e40629c0" providerId="LiveId" clId="{0BA21A04-D686-4E07-9A3C-3320E5A68799}" dt="2025-05-13T05:35:34.481" v="2" actId="113"/>
        <pc:sldMkLst>
          <pc:docMk/>
          <pc:sldMk cId="339452930" sldId="256"/>
        </pc:sldMkLst>
        <pc:spChg chg="mod">
          <ac:chgData name="Lakshmi Aachalkar" userId="2845ad67e40629c0" providerId="LiveId" clId="{0BA21A04-D686-4E07-9A3C-3320E5A68799}" dt="2025-05-13T05:35:34.481" v="2" actId="113"/>
          <ac:spMkLst>
            <pc:docMk/>
            <pc:sldMk cId="339452930" sldId="256"/>
            <ac:spMk id="3" creationId="{CEF0C871-75E2-3448-31C7-AC9CD4067D59}"/>
          </ac:spMkLst>
        </pc:spChg>
      </pc:sldChg>
      <pc:sldChg chg="modSp mod">
        <pc:chgData name="Lakshmi Aachalkar" userId="2845ad67e40629c0" providerId="LiveId" clId="{0BA21A04-D686-4E07-9A3C-3320E5A68799}" dt="2025-05-19T04:11:13.771" v="24" actId="20577"/>
        <pc:sldMkLst>
          <pc:docMk/>
          <pc:sldMk cId="2927565405" sldId="260"/>
        </pc:sldMkLst>
        <pc:spChg chg="mod">
          <ac:chgData name="Lakshmi Aachalkar" userId="2845ad67e40629c0" providerId="LiveId" clId="{0BA21A04-D686-4E07-9A3C-3320E5A68799}" dt="2025-05-19T04:11:13.771" v="24" actId="20577"/>
          <ac:spMkLst>
            <pc:docMk/>
            <pc:sldMk cId="2927565405" sldId="260"/>
            <ac:spMk id="3" creationId="{38017CF8-97AB-EF4B-F8BD-1EBDE8B2CCD2}"/>
          </ac:spMkLst>
        </pc:spChg>
      </pc:sldChg>
      <pc:sldChg chg="modSp">
        <pc:chgData name="Lakshmi Aachalkar" userId="2845ad67e40629c0" providerId="LiveId" clId="{0BA21A04-D686-4E07-9A3C-3320E5A68799}" dt="2025-05-19T05:52:50.103" v="25" actId="1076"/>
        <pc:sldMkLst>
          <pc:docMk/>
          <pc:sldMk cId="2477547891" sldId="264"/>
        </pc:sldMkLst>
        <pc:picChg chg="mod">
          <ac:chgData name="Lakshmi Aachalkar" userId="2845ad67e40629c0" providerId="LiveId" clId="{0BA21A04-D686-4E07-9A3C-3320E5A68799}" dt="2025-05-19T05:52:50.103" v="25" actId="1076"/>
          <ac:picMkLst>
            <pc:docMk/>
            <pc:sldMk cId="2477547891" sldId="264"/>
            <ac:picMk id="2050" creationId="{D2E35A2D-FF36-9D67-90E4-4432E637CC7E}"/>
          </ac:picMkLst>
        </pc:picChg>
      </pc:sldChg>
      <pc:sldChg chg="modSp mod">
        <pc:chgData name="Lakshmi Aachalkar" userId="2845ad67e40629c0" providerId="LiveId" clId="{0BA21A04-D686-4E07-9A3C-3320E5A68799}" dt="2025-05-19T06:22:57.430" v="30" actId="1038"/>
        <pc:sldMkLst>
          <pc:docMk/>
          <pc:sldMk cId="3977663095" sldId="266"/>
        </pc:sldMkLst>
        <pc:spChg chg="mod">
          <ac:chgData name="Lakshmi Aachalkar" userId="2845ad67e40629c0" providerId="LiveId" clId="{0BA21A04-D686-4E07-9A3C-3320E5A68799}" dt="2025-05-19T06:22:57.430" v="30" actId="1038"/>
          <ac:spMkLst>
            <pc:docMk/>
            <pc:sldMk cId="3977663095" sldId="266"/>
            <ac:spMk id="3" creationId="{FD070575-9BD6-C95B-04EE-9561D1174500}"/>
          </ac:spMkLst>
        </pc:spChg>
      </pc:sldChg>
      <pc:sldChg chg="modSp mod">
        <pc:chgData name="Lakshmi Aachalkar" userId="2845ad67e40629c0" providerId="LiveId" clId="{0BA21A04-D686-4E07-9A3C-3320E5A68799}" dt="2025-05-19T06:23:14.805" v="31" actId="33524"/>
        <pc:sldMkLst>
          <pc:docMk/>
          <pc:sldMk cId="1093440749" sldId="267"/>
        </pc:sldMkLst>
        <pc:spChg chg="mod">
          <ac:chgData name="Lakshmi Aachalkar" userId="2845ad67e40629c0" providerId="LiveId" clId="{0BA21A04-D686-4E07-9A3C-3320E5A68799}" dt="2025-05-19T06:23:14.805" v="31" actId="33524"/>
          <ac:spMkLst>
            <pc:docMk/>
            <pc:sldMk cId="1093440749" sldId="267"/>
            <ac:spMk id="3" creationId="{883A535E-1CB5-1817-6177-C9D3D8189159}"/>
          </ac:spMkLst>
        </pc:spChg>
      </pc:sldChg>
      <pc:sldChg chg="modSp mod">
        <pc:chgData name="Lakshmi Aachalkar" userId="2845ad67e40629c0" providerId="LiveId" clId="{0BA21A04-D686-4E07-9A3C-3320E5A68799}" dt="2025-05-16T06:36:14.840" v="9" actId="113"/>
        <pc:sldMkLst>
          <pc:docMk/>
          <pc:sldMk cId="555984503" sldId="269"/>
        </pc:sldMkLst>
        <pc:spChg chg="mod">
          <ac:chgData name="Lakshmi Aachalkar" userId="2845ad67e40629c0" providerId="LiveId" clId="{0BA21A04-D686-4E07-9A3C-3320E5A68799}" dt="2025-05-16T06:36:14.840" v="9" actId="113"/>
          <ac:spMkLst>
            <pc:docMk/>
            <pc:sldMk cId="555984503" sldId="269"/>
            <ac:spMk id="3" creationId="{C8CF06E6-B6AB-ADA1-D143-3A02681CC9DC}"/>
          </ac:spMkLst>
        </pc:spChg>
      </pc:sldChg>
      <pc:sldChg chg="modSp mod">
        <pc:chgData name="Lakshmi Aachalkar" userId="2845ad67e40629c0" providerId="LiveId" clId="{0BA21A04-D686-4E07-9A3C-3320E5A68799}" dt="2025-05-16T06:36:32.948" v="14" actId="113"/>
        <pc:sldMkLst>
          <pc:docMk/>
          <pc:sldMk cId="2400148037" sldId="270"/>
        </pc:sldMkLst>
        <pc:spChg chg="mod">
          <ac:chgData name="Lakshmi Aachalkar" userId="2845ad67e40629c0" providerId="LiveId" clId="{0BA21A04-D686-4E07-9A3C-3320E5A68799}" dt="2025-05-16T06:36:32.948" v="14" actId="113"/>
          <ac:spMkLst>
            <pc:docMk/>
            <pc:sldMk cId="2400148037" sldId="270"/>
            <ac:spMk id="3" creationId="{4EE4B5EB-05AA-8858-4820-4C1F6784F213}"/>
          </ac:spMkLst>
        </pc:spChg>
      </pc:sldChg>
      <pc:sldChg chg="modSp mod">
        <pc:chgData name="Lakshmi Aachalkar" userId="2845ad67e40629c0" providerId="LiveId" clId="{0BA21A04-D686-4E07-9A3C-3320E5A68799}" dt="2025-05-16T06:36:48.989" v="17" actId="113"/>
        <pc:sldMkLst>
          <pc:docMk/>
          <pc:sldMk cId="703923126" sldId="271"/>
        </pc:sldMkLst>
        <pc:spChg chg="mod">
          <ac:chgData name="Lakshmi Aachalkar" userId="2845ad67e40629c0" providerId="LiveId" clId="{0BA21A04-D686-4E07-9A3C-3320E5A68799}" dt="2025-05-16T06:36:48.989" v="17" actId="113"/>
          <ac:spMkLst>
            <pc:docMk/>
            <pc:sldMk cId="703923126" sldId="271"/>
            <ac:spMk id="3" creationId="{43769300-4FE8-2EDC-EDC5-3F28B73222A1}"/>
          </ac:spMkLst>
        </pc:spChg>
      </pc:sldChg>
      <pc:sldChg chg="del">
        <pc:chgData name="Lakshmi Aachalkar" userId="2845ad67e40629c0" providerId="LiveId" clId="{0BA21A04-D686-4E07-9A3C-3320E5A68799}" dt="2025-05-16T06:35:44.202" v="3" actId="2696"/>
        <pc:sldMkLst>
          <pc:docMk/>
          <pc:sldMk cId="4289718918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391DA-51CA-5D3B-D5FC-00EE8BF50D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IN" dirty="0"/>
              <a:t>OPERATION RSEARCH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7324BC-C7DC-847A-1033-35CFD5F7E44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7"/>
            <a:ext cx="9144000" cy="194901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IN" dirty="0"/>
              <a:t>Subject Code – MBA204</a:t>
            </a:r>
          </a:p>
          <a:p>
            <a:r>
              <a:rPr lang="en-IN" dirty="0"/>
              <a:t>By</a:t>
            </a:r>
          </a:p>
          <a:p>
            <a:r>
              <a:rPr lang="en-IN" dirty="0"/>
              <a:t>Lakshmi M R</a:t>
            </a:r>
          </a:p>
          <a:p>
            <a:r>
              <a:rPr lang="en-IN" dirty="0"/>
              <a:t>Assistant Professor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99A22-F77B-64C3-12FA-3B99348A3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FBE8-898D-4082-BD09-106686E3F340}" type="datetimeFigureOut">
              <a:rPr lang="en-IN" smtClean="0"/>
              <a:t>13-06-2025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33021-F369-331C-53C6-E3E9F13A0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7DEA5-B68E-C78E-1FF9-2C26548CE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AFEE-2EB7-4C72-97D0-392938B1A6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8465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0AAB1-0C92-7CF8-385A-B27B07759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02BFC7-9268-971F-F055-4765F22CBB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78D5B-C6E4-DB48-6E39-EABB37B95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FBE8-898D-4082-BD09-106686E3F340}" type="datetimeFigureOut">
              <a:rPr lang="en-IN" smtClean="0"/>
              <a:t>13-06-2025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AE03E-E3F0-4115-F4F8-D2B0789C3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C2834-1395-6ABF-55B1-89BE254B7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AFEE-2EB7-4C72-97D0-392938B1A6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6081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1EEA96-132A-7350-2BAF-F8C8B1076F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EE92E8-57D0-6C88-008C-7D707FEBF1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194BA-04D6-68E6-5554-24756B441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FBE8-898D-4082-BD09-106686E3F340}" type="datetimeFigureOut">
              <a:rPr lang="en-IN" smtClean="0"/>
              <a:t>13-06-2025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CBFD1-D2DC-F95C-E3DC-64AB487A0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C88FF-E65B-F22D-4E41-D2D91003B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AFEE-2EB7-4C72-97D0-392938B1A6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6375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E97A3-F61E-F160-506F-9A6BDC1CA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6063C-5520-69AA-A79A-9A648D083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923861-7824-C23E-4ED2-5CD24505F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FBE8-898D-4082-BD09-106686E3F340}" type="datetimeFigureOut">
              <a:rPr lang="en-IN" smtClean="0"/>
              <a:t>13-06-2025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29FBB-D9AC-C7A2-46C6-9E92CD7EA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39E17-B3FC-25B8-6BA1-178330765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AFEE-2EB7-4C72-97D0-392938B1A6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7298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01D17-8A9E-299B-727A-C945E215D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BBD31B-F6CF-C9E8-D4A1-57144AF8B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F9238C-5486-54D2-9255-3D4BC303C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FBE8-898D-4082-BD09-106686E3F340}" type="datetimeFigureOut">
              <a:rPr lang="en-IN" smtClean="0"/>
              <a:t>13-06-2025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85D2FA-C1CC-4A98-217D-6A0A3A3BF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320B40-76EE-2748-3F94-94BD86A1B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AFEE-2EB7-4C72-97D0-392938B1A6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8896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4731B-02F5-163B-0631-A57C5E074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E5FA9-D932-ACEB-FE16-20567E2829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780C22-FBBA-7022-E0B4-8505C92C9D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76AEC-2F69-D0A7-F52C-0362CB5D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FBE8-898D-4082-BD09-106686E3F340}" type="datetimeFigureOut">
              <a:rPr lang="en-IN" smtClean="0"/>
              <a:t>13-06-2025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FF8AB4-9D03-AC9E-B081-23822A98C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48E853-38FC-D0C8-2A82-070645200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AFEE-2EB7-4C72-97D0-392938B1A6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975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54699-4446-BEF1-1195-2E7525DF7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4B41B-5FF6-728D-1DF0-0E6A56850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6824D2-14C6-4CC2-1073-4706073652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452C6D-65C5-7992-F703-808908218B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609FD8-9590-D73E-4EC7-0500139EA1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123B74-4308-6E77-412E-257DE1F20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FBE8-898D-4082-BD09-106686E3F340}" type="datetimeFigureOut">
              <a:rPr lang="en-IN" smtClean="0"/>
              <a:t>13-06-2025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AE9BEB-76D7-C39E-A5EE-7E07CDF3B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BBF388-BEC6-9FE6-707C-D9BFB600A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AFEE-2EB7-4C72-97D0-392938B1A6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4528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6900D-5B47-902B-12AD-D5A3F7D90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F6BF31-E7A3-B9F6-7F85-E03C1888D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FBE8-898D-4082-BD09-106686E3F340}" type="datetimeFigureOut">
              <a:rPr lang="en-IN" smtClean="0"/>
              <a:t>13-06-2025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0D1768-CCCB-2678-F1BA-DD18AB202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8C53B8-42D2-925D-B31B-E62508E9B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AFEE-2EB7-4C72-97D0-392938B1A6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4628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178C9D-6BC0-6233-74DE-B314E7210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FBE8-898D-4082-BD09-106686E3F340}" type="datetimeFigureOut">
              <a:rPr lang="en-IN" smtClean="0"/>
              <a:t>13-06-2025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CC4497-C64C-8762-06FB-5A659A9C9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E47FEF-C2BF-681F-7A0A-A21D82A1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AFEE-2EB7-4C72-97D0-392938B1A6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8979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7D3D4-2923-4C6D-46F3-0FE4C9207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50B4C-B370-E73E-FB72-4418632D1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40FF5E-E9A3-A44A-3A89-A29B259C9D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BE310-1FA8-0BCE-AA99-150ECEA5F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FBE8-898D-4082-BD09-106686E3F340}" type="datetimeFigureOut">
              <a:rPr lang="en-IN" smtClean="0"/>
              <a:t>13-06-2025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87C956-975B-B5AF-E57E-64B274DD4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168EF-E3F1-3F8C-B27B-62DA2F5FE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AFEE-2EB7-4C72-97D0-392938B1A6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2826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BAB15-41CD-C383-8DEB-EA31B9BE0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AB744A-C41F-7C18-1AD1-0622953ACE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21E458-668F-D4EE-12D9-11B48DEBC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B24229-66A3-C2B1-9B81-00E280F00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FBE8-898D-4082-BD09-106686E3F340}" type="datetimeFigureOut">
              <a:rPr lang="en-IN" smtClean="0"/>
              <a:t>13-06-2025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63D0D-DC78-E7D5-7388-E0705A129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F4CA9-DD93-7900-952C-82912F3F0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AFEE-2EB7-4C72-97D0-392938B1A6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789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44B6A4-E96F-B75D-B509-C01016A38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IN" dirty="0"/>
              <a:t>                    </a:t>
            </a:r>
          </a:p>
          <a:p>
            <a:pPr lvl="0"/>
            <a:r>
              <a:rPr lang="en-IN" dirty="0"/>
              <a:t>                               OPERATION RSEARCH</a:t>
            </a:r>
          </a:p>
          <a:p>
            <a:pPr lvl="0"/>
            <a:r>
              <a:rPr lang="en-IN" dirty="0"/>
              <a:t>    </a:t>
            </a:r>
          </a:p>
          <a:p>
            <a:r>
              <a:rPr lang="en-IN" dirty="0"/>
              <a:t>                             Subject Code – MBA204</a:t>
            </a:r>
          </a:p>
          <a:p>
            <a:pPr lvl="2"/>
            <a:r>
              <a:rPr lang="en-IN" dirty="0"/>
              <a:t>                                                                     By</a:t>
            </a:r>
          </a:p>
          <a:p>
            <a:pPr lvl="2"/>
            <a:r>
              <a:rPr lang="en-IN" dirty="0"/>
              <a:t>                                                           Lakshmi M R</a:t>
            </a:r>
          </a:p>
          <a:p>
            <a:pPr lvl="2"/>
            <a:r>
              <a:rPr lang="en-IN" dirty="0"/>
              <a:t>                                                       Assistant Professor</a:t>
            </a:r>
          </a:p>
          <a:p>
            <a:pPr lvl="0"/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8C431-7EE4-38E4-3C23-95F018B2A4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BFBE8-898D-4082-BD09-106686E3F340}" type="datetimeFigureOut">
              <a:rPr lang="en-IN" smtClean="0"/>
              <a:t>13-06-2025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ECA0E-FFB2-63F8-A683-BE7082BB6F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C0F4A-1BD7-85D0-75E9-1D64C49951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5AFEE-2EB7-4C72-97D0-392938B1A641}" type="slidenum">
              <a:rPr lang="en-IN" smtClean="0"/>
              <a:t>‹#›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6E82DB-8DAD-8049-6F5B-2A71EFFB4B5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20291" y="258618"/>
            <a:ext cx="6225309" cy="120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365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B481E-6090-2FC2-B5D7-FBCDD3BDCF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30476"/>
            <a:ext cx="9144000" cy="2615381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 Research </a:t>
            </a:r>
            <a:b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 Code – MBA204</a:t>
            </a:r>
            <a:b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br>
              <a:rPr lang="en-IN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Lakshmi M R</a:t>
            </a:r>
            <a:br>
              <a:rPr lang="en-IN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Assistant Professor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F0C871-75E2-3448-31C7-AC9CD4067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07973"/>
            <a:ext cx="9144000" cy="1012723"/>
          </a:xfrm>
        </p:spPr>
        <p:txBody>
          <a:bodyPr>
            <a:normAutofit/>
          </a:bodyPr>
          <a:lstStyle/>
          <a:p>
            <a:r>
              <a:rPr lang="en-IN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 1 - Introduction</a:t>
            </a:r>
          </a:p>
        </p:txBody>
      </p:sp>
    </p:spTree>
    <p:extLst>
      <p:ext uri="{BB962C8B-B14F-4D97-AF65-F5344CB8AC3E}">
        <p14:creationId xmlns:p14="http://schemas.microsoft.com/office/powerpoint/2010/main" val="339452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70F8E-2D93-D98A-3FB4-BD5B355BD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20644"/>
            <a:ext cx="10515600" cy="1101213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Scope/Application of OR</a:t>
            </a:r>
          </a:p>
        </p:txBody>
      </p:sp>
      <p:pic>
        <p:nvPicPr>
          <p:cNvPr id="3076" name="Picture 4" descr="Applications of Operation Research in Management - Prinsli">
            <a:extLst>
              <a:ext uri="{FF2B5EF4-FFF2-40B4-BE49-F238E27FC236}">
                <a16:creationId xmlns:a16="http://schemas.microsoft.com/office/drawing/2014/main" id="{C1C94058-635F-9C84-5C6D-9EA586A8F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575" y="2701663"/>
            <a:ext cx="6684554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574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72757-DF40-19DD-B381-7F6B94B12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0541"/>
            <a:ext cx="10515600" cy="1936955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Advantages of 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70575-9BD6-C95B-04EE-9561D1174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071" y="2340077"/>
            <a:ext cx="10471355" cy="393290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 Research helps to decide where to invest capital to grow.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 research helps in forecasting sales for a new type of product that has never been marketed before.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 research helps in deciding when and how much to discount.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 research can help in deciding how much of a budget to spend on the Internet vs. traditional sales.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 research aids in maximizing the value of ERP (Enterprise Resource Planning), CRM (Customer Relationship Management), and other software systems.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 research helps in the optimization of an investment portfolio, whether it contains financial securities or pharmaceutical product inventory.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663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8ADE1-924A-EA2A-9942-23E313B16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8761"/>
            <a:ext cx="10515600" cy="1445342"/>
          </a:xfrm>
        </p:spPr>
        <p:txBody>
          <a:bodyPr>
            <a:normAutofit fontScale="90000"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b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Disadvantages of 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A535E-1CB5-1817-6177-C9D3D8189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098" y="2182761"/>
            <a:ext cx="10388764" cy="450317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do not take into account qualitative and emotional factors.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are applicable to only specific categories of decision-making problems.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are required to be interpreted correctly.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conventional thinking, changes face a lot of resistance from workers and sometimes even from employers.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Models are the only idealized representation of reality and not be regarded as absolute.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operations researcher's job needs a mathematician or statistician, who might not be aware of the business problems. Similarly, a manager is unable to understand the complex nature of Operations Research. Thus, there is a big gap between the two personnel.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 analysis's high cost is its most significant limitation. The operations investigation employs mathematical equations that necessitate the use of outstanding technology to create.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440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ED7DFB3-32FA-DE3D-F615-4B0C483AC7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809" y="1914115"/>
            <a:ext cx="6612407" cy="4351338"/>
          </a:xfrm>
        </p:spPr>
      </p:pic>
    </p:spTree>
    <p:extLst>
      <p:ext uri="{BB962C8B-B14F-4D97-AF65-F5344CB8AC3E}">
        <p14:creationId xmlns:p14="http://schemas.microsoft.com/office/powerpoint/2010/main" val="1866417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60E83-3518-AA6B-B249-D218D0BA4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3897"/>
            <a:ext cx="10515600" cy="1700980"/>
          </a:xfrm>
        </p:spPr>
        <p:txBody>
          <a:bodyPr/>
          <a:lstStyle/>
          <a:p>
            <a:b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Models used in 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F06E6-B6AB-ADA1-D143-3A02681CC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065" y="2389239"/>
            <a:ext cx="10589341" cy="4247534"/>
          </a:xfrm>
        </p:spPr>
        <p:txBody>
          <a:bodyPr>
            <a:noAutofit/>
          </a:bodyPr>
          <a:lstStyle/>
          <a:p>
            <a:r>
              <a:rPr lang="en-US" sz="2200" b="0" i="0" dirty="0">
                <a:solidFill>
                  <a:srgbClr val="001D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Operations Research (OR) utilizes a variety of models to analyze and solve complex problems.</a:t>
            </a:r>
          </a:p>
          <a:p>
            <a:r>
              <a:rPr lang="en-US" sz="2200" b="1" dirty="0">
                <a:solidFill>
                  <a:srgbClr val="001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Linear Programming </a:t>
            </a:r>
            <a:r>
              <a:rPr lang="en-US" sz="2200" dirty="0">
                <a:solidFill>
                  <a:srgbClr val="001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A technique used for optimizing a linear objective function subject to linear constraints. </a:t>
            </a:r>
          </a:p>
          <a:p>
            <a:r>
              <a:rPr lang="en-US" sz="2200" b="1" dirty="0">
                <a:solidFill>
                  <a:srgbClr val="001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Nonlinear Models </a:t>
            </a:r>
            <a:r>
              <a:rPr lang="en-US" sz="2200" dirty="0">
                <a:solidFill>
                  <a:srgbClr val="001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Models where the objective function or constraints are not linear, often used for more complex optimization problems. </a:t>
            </a:r>
          </a:p>
          <a:p>
            <a:r>
              <a:rPr lang="en-US" sz="2200" b="1" dirty="0">
                <a:solidFill>
                  <a:srgbClr val="001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Integer Programming </a:t>
            </a:r>
            <a:r>
              <a:rPr lang="en-US" sz="2200" dirty="0">
                <a:solidFill>
                  <a:srgbClr val="001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A type of linear programming where some or all variables are restricted to integer values, commonly used in problems like scheduling and resource allocation.</a:t>
            </a:r>
          </a:p>
          <a:p>
            <a:r>
              <a:rPr lang="en-US" sz="2200" b="1" dirty="0">
                <a:solidFill>
                  <a:srgbClr val="001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Dynamic Programming </a:t>
            </a:r>
            <a:r>
              <a:rPr lang="en-US" sz="2200" dirty="0">
                <a:solidFill>
                  <a:srgbClr val="001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A method used to solve optimization problems with multiple decision stages, breaking down a large problem into smaller, overlapping subproblems. </a:t>
            </a:r>
          </a:p>
        </p:txBody>
      </p:sp>
    </p:spTree>
    <p:extLst>
      <p:ext uri="{BB962C8B-B14F-4D97-AF65-F5344CB8AC3E}">
        <p14:creationId xmlns:p14="http://schemas.microsoft.com/office/powerpoint/2010/main" val="555984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4B5EB-05AA-8858-4820-4C1F6784F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48589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1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Stochastic Models </a:t>
            </a:r>
            <a:r>
              <a:rPr lang="en-US" sz="2400" dirty="0">
                <a:solidFill>
                  <a:srgbClr val="001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Models that incorporate randomness or uncertainty into the decision-making process, often used in situations with uncertain outcomes.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Models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Models that mimic the behavior of a system over time, allowing for analysis and experimentation in a virtual environment. 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Network Models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Models used to represent and analyze complex networks, often used in transportation, logistics, and communication systems. 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Queueing Theory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 mathematical approach to modeling waiting lines, often used to analyze and optimize service systems. 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Game Theory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:A mathematical framework for analyzing strategic decision-making in situations where multiple actors have conflicting or cooperative interests.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00148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69300-4FE8-2EDC-EDC5-3F28B7322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Iconic Models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Physical replicas of a system on a smaller scale, providing a visual representation. 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Symbolic Models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Models that use symbols, letters, and numbers to represent the relationships between variables in a system. 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Analogue Models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Models that represent a system's behavior using a different physical system or mathematical relationship.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923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004BD-3150-11D4-7529-503127863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00"/>
            <a:ext cx="10515600" cy="924232"/>
          </a:xfrm>
        </p:spPr>
        <p:txBody>
          <a:bodyPr>
            <a:normAutofit fontScale="90000"/>
          </a:bodyPr>
          <a:lstStyle/>
          <a:p>
            <a:b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Meaning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A2ECF-2C2C-0C53-79B0-0C2ACF329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15381"/>
            <a:ext cx="10515600" cy="356158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0" i="0" dirty="0">
                <a:solidFill>
                  <a:srgbClr val="001D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Operations Research (OR) is 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problem-solving discipline that uses scientific methods and analytical tools to help organizations make better decisions and improve operational efficiency</a:t>
            </a:r>
            <a:r>
              <a:rPr lang="en-US" sz="2400" b="0" i="0" dirty="0">
                <a:solidFill>
                  <a:srgbClr val="001D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0" i="0" dirty="0">
                <a:solidFill>
                  <a:srgbClr val="001D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involves breaking down complex problems into smaller components, building mathematical models, and using these models to analyze different scenarios and find the best solution. 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0" i="0" dirty="0">
                <a:solidFill>
                  <a:srgbClr val="001D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 is also known as management science or industrial engineering. 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86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0C27-75A8-54BC-0EF1-75F2675AA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5677"/>
            <a:ext cx="10515600" cy="1347020"/>
          </a:xfrm>
        </p:spPr>
        <p:txBody>
          <a:bodyPr>
            <a:normAutofit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b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Definition of 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96309-4A9C-D7BB-7481-8827829E7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51355"/>
            <a:ext cx="10515600" cy="33256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 research is a scientific method of providing executive departments with a quantitative basis for decisions regarding the operations under their control. - Morse &amp; Kimball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is an Act of winning wars without actually fighting. -Aurther Clark.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is a Scientific Approach to problem solving for executive management. -H.M. Wagner.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is Art of giving bad answers to problem which otherwise have worse answers. -T.L. Saaty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314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7A297-2090-6864-DEC6-449ABDAB1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81548"/>
            <a:ext cx="10515600" cy="1219200"/>
          </a:xfrm>
        </p:spPr>
        <p:txBody>
          <a:bodyPr>
            <a:normAutofit fontScale="90000"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Evolution of 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16614-9CFB-360F-DB00-5242F5908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0747"/>
            <a:ext cx="10515600" cy="413122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operation research came into existence as a discipline during World War - 2nd, when there was a critical need to manage scare resources.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Thomas Edison (1914-15), made an effort to use a tactical game board for finding a solution.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same time, A.K.Erlang, a Danish Engineer carried out experiment to supply the fluctuation in demand for telephone facilities using a automatic dialing equipment.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the World War-2nd, no individuals able to give proper solutions so the group formed of different specialist such as mathematicians, economists, engineers, scientists etc. to deal with strategic &amp; tactical problems of various military operations.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after many groups formed to solve the problem in which one group is named as Blackett's circus {Leader - P.M.S. Blackett}.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624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17CF8-97AB-EF4B-F8BD-1EBDE8B2CC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602657"/>
            <a:ext cx="10058400" cy="4886631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World War-2nd, the same group start solving problems of civilians related to business industry research.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1947, G.B.Dantzig, develop the concept of linear programming, the solution of which is formed by a method known as simplex method.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Today, In every organisation such as banks, hospitals, airways, railways etc. the operation research helps in improving efficiency.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1948, OR club formed in England, later became the Operational Research Society of U.K.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1952, The Operational Research Society of America (ORSA) formed.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1953, Professor P.C.Mohalanobis,  establish an OR team in Indian statistical institute, Calcutta for solving problems related to national planning &amp; survey.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International Federation of Operational Research Society (IFORS) formed in which different countries participated.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565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8F36E-03A8-59CF-6EC4-71FA53C96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0142"/>
            <a:ext cx="10515600" cy="1002890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Objectives of 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36E9E-7E93-A447-1881-3CAD06BD4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477729"/>
            <a:ext cx="10058400" cy="412954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-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seeks to determine the optimal (maximum or minimum) value of a specific objective function, such as profit, cost, or efficiency.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involves finding the best possible decision or strategy given certain constraints and objectives.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Decision-Making –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provides a structured approach to decision-making by using mathematical models and quantitative analysis.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helps managers make more informed and data-driven decisions by considering various factors and potential outcomes.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309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1F666-472C-D6E0-D410-979B7A21C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76284"/>
            <a:ext cx="10058400" cy="4247534"/>
          </a:xfrm>
        </p:spPr>
        <p:txBody>
          <a:bodyPr>
            <a:noAutofit/>
          </a:bodyPr>
          <a:lstStyle/>
          <a:p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Allocation-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helps organizations effectively allocate limited resources (e.g., personnel, materials, time, capital) to achieve their goals.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involves optimizing resource usage to maximize productivity and minimize waste.</a:t>
            </a: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Problem Solving –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is used to solve a wide range of problems across various industries, including production, logistics, supply chain management, and scheduling.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provides tools and techniques to analyze complex problems and develop effective solutions. 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816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65586-F4C4-A57E-A49F-219A326C8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17289"/>
            <a:ext cx="10058400" cy="4080387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Improvement –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aims to improve overall organizational performance by identifying areas for optimization and implementing changes.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can lead to increased efficiency, reduced costs, improved quality, and better customer satisfaction. 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Model Building and Simulation –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uses mathematical models and simulation techniques to represent and analyze real-world systems.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allows for testing different scenarios and predicting the outcomes of various decisions before they are implemented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69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189E1-B514-4EC4-7C78-0D188A2F2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2994"/>
            <a:ext cx="10515600" cy="1160206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Characteristics of OR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2E35A2D-FF36-9D67-90E4-4432E637CC7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245" y="2359742"/>
            <a:ext cx="7157884" cy="406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547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1309</Words>
  <Application>Microsoft Office PowerPoint</Application>
  <PresentationFormat>Widescreen</PresentationFormat>
  <Paragraphs>74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Office Theme</vt:lpstr>
      <vt:lpstr>Operations Research  Subject Code – MBA204 By  Lakshmi M R Assistant Professor</vt:lpstr>
      <vt:lpstr>                                 Meaning</vt:lpstr>
      <vt:lpstr>                                     Definition of OR</vt:lpstr>
      <vt:lpstr>                          Evolution of OR</vt:lpstr>
      <vt:lpstr>PowerPoint Presentation</vt:lpstr>
      <vt:lpstr>                     Objectives of OR</vt:lpstr>
      <vt:lpstr>PowerPoint Presentation</vt:lpstr>
      <vt:lpstr>PowerPoint Presentation</vt:lpstr>
      <vt:lpstr>                  Characteristics of OR</vt:lpstr>
      <vt:lpstr>              Scope/Application of OR</vt:lpstr>
      <vt:lpstr>                  Advantages of OR</vt:lpstr>
      <vt:lpstr>                              Disadvantages of OR</vt:lpstr>
      <vt:lpstr>PowerPoint Presentation</vt:lpstr>
      <vt:lpstr>                   Models used in OR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Lakshmi Aachalkar</dc:creator>
  <cp:lastModifiedBy>Lakshmi Aachalkar</cp:lastModifiedBy>
  <cp:revision>1</cp:revision>
  <dcterms:created xsi:type="dcterms:W3CDTF">2025-04-25T06:36:46Z</dcterms:created>
  <dcterms:modified xsi:type="dcterms:W3CDTF">2025-06-13T07:40:45Z</dcterms:modified>
</cp:coreProperties>
</file>