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7" r:id="rId14"/>
    <p:sldId id="268" r:id="rId15"/>
    <p:sldId id="269" r:id="rId16"/>
    <p:sldId id="270" r:id="rId17"/>
    <p:sldId id="271" r:id="rId18"/>
    <p:sldId id="272" r:id="rId19"/>
    <p:sldId id="273" r:id="rId20"/>
    <p:sldId id="274" r:id="rId21"/>
    <p:sldId id="275" r:id="rId22"/>
    <p:sldId id="276"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19EAF7-2DE9-49FA-9214-412D99CB408C}" v="5" dt="2025-06-13T10:46:24.988"/>
    <p1510:client id="{7212579A-ACE1-48B9-A20E-F67502BCF37A}" v="63" dt="2025-06-13T09:05:55.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kshmi Aachalkar" userId="2845ad67e40629c0" providerId="LiveId" clId="{1A19EAF7-2DE9-49FA-9214-412D99CB408C}"/>
    <pc:docChg chg="undo custSel modSld modMainMaster">
      <pc:chgData name="Lakshmi Aachalkar" userId="2845ad67e40629c0" providerId="LiveId" clId="{1A19EAF7-2DE9-49FA-9214-412D99CB408C}" dt="2025-06-14T04:15:17.842" v="244" actId="27636"/>
      <pc:docMkLst>
        <pc:docMk/>
      </pc:docMkLst>
      <pc:sldChg chg="modSp mod">
        <pc:chgData name="Lakshmi Aachalkar" userId="2845ad67e40629c0" providerId="LiveId" clId="{1A19EAF7-2DE9-49FA-9214-412D99CB408C}" dt="2025-06-13T10:34:08.595" v="29" actId="14100"/>
        <pc:sldMkLst>
          <pc:docMk/>
          <pc:sldMk cId="507416060" sldId="257"/>
        </pc:sldMkLst>
        <pc:spChg chg="mod">
          <ac:chgData name="Lakshmi Aachalkar" userId="2845ad67e40629c0" providerId="LiveId" clId="{1A19EAF7-2DE9-49FA-9214-412D99CB408C}" dt="2025-06-13T10:34:08.595" v="29" actId="14100"/>
          <ac:spMkLst>
            <pc:docMk/>
            <pc:sldMk cId="507416060" sldId="257"/>
            <ac:spMk id="2" creationId="{B71A2511-541F-4BAC-010E-562A6E10322E}"/>
          </ac:spMkLst>
        </pc:spChg>
        <pc:spChg chg="mod">
          <ac:chgData name="Lakshmi Aachalkar" userId="2845ad67e40629c0" providerId="LiveId" clId="{1A19EAF7-2DE9-49FA-9214-412D99CB408C}" dt="2025-06-13T10:33:59.308" v="23" actId="14100"/>
          <ac:spMkLst>
            <pc:docMk/>
            <pc:sldMk cId="507416060" sldId="257"/>
            <ac:spMk id="3" creationId="{B7151E3D-B1C6-15D4-A5A0-8F9B20D38FA0}"/>
          </ac:spMkLst>
        </pc:spChg>
      </pc:sldChg>
      <pc:sldChg chg="modSp mod">
        <pc:chgData name="Lakshmi Aachalkar" userId="2845ad67e40629c0" providerId="LiveId" clId="{1A19EAF7-2DE9-49FA-9214-412D99CB408C}" dt="2025-06-13T10:34:25.061" v="35" actId="14100"/>
        <pc:sldMkLst>
          <pc:docMk/>
          <pc:sldMk cId="3088861731" sldId="258"/>
        </pc:sldMkLst>
        <pc:spChg chg="mod">
          <ac:chgData name="Lakshmi Aachalkar" userId="2845ad67e40629c0" providerId="LiveId" clId="{1A19EAF7-2DE9-49FA-9214-412D99CB408C}" dt="2025-06-13T10:34:25.061" v="35" actId="14100"/>
          <ac:spMkLst>
            <pc:docMk/>
            <pc:sldMk cId="3088861731" sldId="258"/>
            <ac:spMk id="2" creationId="{55371172-98C8-992B-C248-04B37A75E3E7}"/>
          </ac:spMkLst>
        </pc:spChg>
        <pc:spChg chg="mod">
          <ac:chgData name="Lakshmi Aachalkar" userId="2845ad67e40629c0" providerId="LiveId" clId="{1A19EAF7-2DE9-49FA-9214-412D99CB408C}" dt="2025-06-13T10:34:17.597" v="31" actId="14100"/>
          <ac:spMkLst>
            <pc:docMk/>
            <pc:sldMk cId="3088861731" sldId="258"/>
            <ac:spMk id="3" creationId="{A41BCAE4-A5A9-0A67-0443-19F702890B6F}"/>
          </ac:spMkLst>
        </pc:spChg>
      </pc:sldChg>
      <pc:sldChg chg="modSp mod">
        <pc:chgData name="Lakshmi Aachalkar" userId="2845ad67e40629c0" providerId="LiveId" clId="{1A19EAF7-2DE9-49FA-9214-412D99CB408C}" dt="2025-06-13T10:34:40.197" v="41" actId="14100"/>
        <pc:sldMkLst>
          <pc:docMk/>
          <pc:sldMk cId="784285151" sldId="259"/>
        </pc:sldMkLst>
        <pc:spChg chg="mod">
          <ac:chgData name="Lakshmi Aachalkar" userId="2845ad67e40629c0" providerId="LiveId" clId="{1A19EAF7-2DE9-49FA-9214-412D99CB408C}" dt="2025-06-13T10:34:40.197" v="41" actId="14100"/>
          <ac:spMkLst>
            <pc:docMk/>
            <pc:sldMk cId="784285151" sldId="259"/>
            <ac:spMk id="2" creationId="{EEF32851-0FD2-035E-D337-B4C742260A0B}"/>
          </ac:spMkLst>
        </pc:spChg>
        <pc:spChg chg="mod">
          <ac:chgData name="Lakshmi Aachalkar" userId="2845ad67e40629c0" providerId="LiveId" clId="{1A19EAF7-2DE9-49FA-9214-412D99CB408C}" dt="2025-06-13T10:34:32.226" v="37" actId="14100"/>
          <ac:spMkLst>
            <pc:docMk/>
            <pc:sldMk cId="784285151" sldId="259"/>
            <ac:spMk id="3" creationId="{31994BF9-E074-06D0-C1A1-0B704EE19AD2}"/>
          </ac:spMkLst>
        </pc:spChg>
      </pc:sldChg>
      <pc:sldChg chg="modSp mod">
        <pc:chgData name="Lakshmi Aachalkar" userId="2845ad67e40629c0" providerId="LiveId" clId="{1A19EAF7-2DE9-49FA-9214-412D99CB408C}" dt="2025-06-13T10:35:03.255" v="51" actId="14100"/>
        <pc:sldMkLst>
          <pc:docMk/>
          <pc:sldMk cId="3110167796" sldId="260"/>
        </pc:sldMkLst>
        <pc:spChg chg="mod">
          <ac:chgData name="Lakshmi Aachalkar" userId="2845ad67e40629c0" providerId="LiveId" clId="{1A19EAF7-2DE9-49FA-9214-412D99CB408C}" dt="2025-06-13T10:35:03.255" v="51" actId="14100"/>
          <ac:spMkLst>
            <pc:docMk/>
            <pc:sldMk cId="3110167796" sldId="260"/>
            <ac:spMk id="2" creationId="{FBEBF480-F973-AC5F-1B90-34FDB4BAD131}"/>
          </ac:spMkLst>
        </pc:spChg>
        <pc:spChg chg="mod">
          <ac:chgData name="Lakshmi Aachalkar" userId="2845ad67e40629c0" providerId="LiveId" clId="{1A19EAF7-2DE9-49FA-9214-412D99CB408C}" dt="2025-06-13T10:34:52.813" v="45" actId="14100"/>
          <ac:spMkLst>
            <pc:docMk/>
            <pc:sldMk cId="3110167796" sldId="260"/>
            <ac:spMk id="3" creationId="{9EEC7CB6-D663-108B-03AF-C0BD2907C78D}"/>
          </ac:spMkLst>
        </pc:spChg>
        <pc:picChg chg="mod">
          <ac:chgData name="Lakshmi Aachalkar" userId="2845ad67e40629c0" providerId="LiveId" clId="{1A19EAF7-2DE9-49FA-9214-412D99CB408C}" dt="2025-06-13T10:34:44.217" v="42" actId="1076"/>
          <ac:picMkLst>
            <pc:docMk/>
            <pc:sldMk cId="3110167796" sldId="260"/>
            <ac:picMk id="5" creationId="{85A4633C-1A99-0CFF-6F25-C24D199166CA}"/>
          </ac:picMkLst>
        </pc:picChg>
      </pc:sldChg>
      <pc:sldChg chg="modSp mod">
        <pc:chgData name="Lakshmi Aachalkar" userId="2845ad67e40629c0" providerId="LiveId" clId="{1A19EAF7-2DE9-49FA-9214-412D99CB408C}" dt="2025-06-13T10:35:15.861" v="58" actId="14100"/>
        <pc:sldMkLst>
          <pc:docMk/>
          <pc:sldMk cId="1926859330" sldId="261"/>
        </pc:sldMkLst>
        <pc:spChg chg="mod">
          <ac:chgData name="Lakshmi Aachalkar" userId="2845ad67e40629c0" providerId="LiveId" clId="{1A19EAF7-2DE9-49FA-9214-412D99CB408C}" dt="2025-06-13T10:35:15.861" v="58" actId="14100"/>
          <ac:spMkLst>
            <pc:docMk/>
            <pc:sldMk cId="1926859330" sldId="261"/>
            <ac:spMk id="2" creationId="{B4DEDAA3-11E3-EB19-F3DE-C4DBF2842AC7}"/>
          </ac:spMkLst>
        </pc:spChg>
        <pc:picChg chg="mod">
          <ac:chgData name="Lakshmi Aachalkar" userId="2845ad67e40629c0" providerId="LiveId" clId="{1A19EAF7-2DE9-49FA-9214-412D99CB408C}" dt="2025-06-13T10:35:07.226" v="52" actId="1076"/>
          <ac:picMkLst>
            <pc:docMk/>
            <pc:sldMk cId="1926859330" sldId="261"/>
            <ac:picMk id="5" creationId="{C3D3013E-CA68-C9D9-4635-2CA6CC7A0DB2}"/>
          </ac:picMkLst>
        </pc:picChg>
      </pc:sldChg>
      <pc:sldChg chg="modSp mod">
        <pc:chgData name="Lakshmi Aachalkar" userId="2845ad67e40629c0" providerId="LiveId" clId="{1A19EAF7-2DE9-49FA-9214-412D99CB408C}" dt="2025-06-13T10:35:44.584" v="71" actId="14100"/>
        <pc:sldMkLst>
          <pc:docMk/>
          <pc:sldMk cId="1842788369" sldId="262"/>
        </pc:sldMkLst>
        <pc:spChg chg="mod">
          <ac:chgData name="Lakshmi Aachalkar" userId="2845ad67e40629c0" providerId="LiveId" clId="{1A19EAF7-2DE9-49FA-9214-412D99CB408C}" dt="2025-06-13T10:35:44.584" v="71" actId="14100"/>
          <ac:spMkLst>
            <pc:docMk/>
            <pc:sldMk cId="1842788369" sldId="262"/>
            <ac:spMk id="2" creationId="{DDABFE91-088B-BED1-F538-F4B3F2109E8E}"/>
          </ac:spMkLst>
        </pc:spChg>
        <pc:spChg chg="mod">
          <ac:chgData name="Lakshmi Aachalkar" userId="2845ad67e40629c0" providerId="LiveId" clId="{1A19EAF7-2DE9-49FA-9214-412D99CB408C}" dt="2025-06-13T10:35:34.658" v="65" actId="27636"/>
          <ac:spMkLst>
            <pc:docMk/>
            <pc:sldMk cId="1842788369" sldId="262"/>
            <ac:spMk id="3" creationId="{4416AED3-9A61-06A3-9F3D-E123147441F4}"/>
          </ac:spMkLst>
        </pc:spChg>
      </pc:sldChg>
      <pc:sldChg chg="modSp mod">
        <pc:chgData name="Lakshmi Aachalkar" userId="2845ad67e40629c0" providerId="LiveId" clId="{1A19EAF7-2DE9-49FA-9214-412D99CB408C}" dt="2025-06-14T04:14:48.947" v="237" actId="14100"/>
        <pc:sldMkLst>
          <pc:docMk/>
          <pc:sldMk cId="1539084752" sldId="263"/>
        </pc:sldMkLst>
        <pc:spChg chg="mod">
          <ac:chgData name="Lakshmi Aachalkar" userId="2845ad67e40629c0" providerId="LiveId" clId="{1A19EAF7-2DE9-49FA-9214-412D99CB408C}" dt="2025-06-14T04:14:46.393" v="236" actId="14100"/>
          <ac:spMkLst>
            <pc:docMk/>
            <pc:sldMk cId="1539084752" sldId="263"/>
            <ac:spMk id="2" creationId="{633696A8-F9E1-0AB0-229D-80FD8157F9C3}"/>
          </ac:spMkLst>
        </pc:spChg>
        <pc:spChg chg="mod">
          <ac:chgData name="Lakshmi Aachalkar" userId="2845ad67e40629c0" providerId="LiveId" clId="{1A19EAF7-2DE9-49FA-9214-412D99CB408C}" dt="2025-06-14T04:14:48.947" v="237" actId="14100"/>
          <ac:spMkLst>
            <pc:docMk/>
            <pc:sldMk cId="1539084752" sldId="263"/>
            <ac:spMk id="3" creationId="{A454B9D0-3ADD-5769-8B25-47801F469A7D}"/>
          </ac:spMkLst>
        </pc:spChg>
      </pc:sldChg>
      <pc:sldChg chg="modSp mod">
        <pc:chgData name="Lakshmi Aachalkar" userId="2845ad67e40629c0" providerId="LiveId" clId="{1A19EAF7-2DE9-49FA-9214-412D99CB408C}" dt="2025-06-14T04:15:03.205" v="239" actId="14100"/>
        <pc:sldMkLst>
          <pc:docMk/>
          <pc:sldMk cId="728073154" sldId="264"/>
        </pc:sldMkLst>
        <pc:spChg chg="mod">
          <ac:chgData name="Lakshmi Aachalkar" userId="2845ad67e40629c0" providerId="LiveId" clId="{1A19EAF7-2DE9-49FA-9214-412D99CB408C}" dt="2025-06-14T04:15:01.653" v="238" actId="14100"/>
          <ac:spMkLst>
            <pc:docMk/>
            <pc:sldMk cId="728073154" sldId="264"/>
            <ac:spMk id="2" creationId="{C065E368-4AE3-BA65-BEAC-021306E42AB9}"/>
          </ac:spMkLst>
        </pc:spChg>
        <pc:spChg chg="mod">
          <ac:chgData name="Lakshmi Aachalkar" userId="2845ad67e40629c0" providerId="LiveId" clId="{1A19EAF7-2DE9-49FA-9214-412D99CB408C}" dt="2025-06-14T04:15:03.205" v="239" actId="14100"/>
          <ac:spMkLst>
            <pc:docMk/>
            <pc:sldMk cId="728073154" sldId="264"/>
            <ac:spMk id="3" creationId="{D8806491-398F-F25A-6E26-98D73A0F6C7F}"/>
          </ac:spMkLst>
        </pc:spChg>
      </pc:sldChg>
      <pc:sldChg chg="modSp mod">
        <pc:chgData name="Lakshmi Aachalkar" userId="2845ad67e40629c0" providerId="LiveId" clId="{1A19EAF7-2DE9-49FA-9214-412D99CB408C}" dt="2025-06-14T04:15:11.668" v="241" actId="14100"/>
        <pc:sldMkLst>
          <pc:docMk/>
          <pc:sldMk cId="1994050268" sldId="265"/>
        </pc:sldMkLst>
        <pc:spChg chg="mod">
          <ac:chgData name="Lakshmi Aachalkar" userId="2845ad67e40629c0" providerId="LiveId" clId="{1A19EAF7-2DE9-49FA-9214-412D99CB408C}" dt="2025-06-14T04:15:07.842" v="240" actId="14100"/>
          <ac:spMkLst>
            <pc:docMk/>
            <pc:sldMk cId="1994050268" sldId="265"/>
            <ac:spMk id="2" creationId="{DA156591-46BE-5A14-B7CA-F687AF41AE05}"/>
          </ac:spMkLst>
        </pc:spChg>
        <pc:spChg chg="mod">
          <ac:chgData name="Lakshmi Aachalkar" userId="2845ad67e40629c0" providerId="LiveId" clId="{1A19EAF7-2DE9-49FA-9214-412D99CB408C}" dt="2025-06-14T04:15:11.668" v="241" actId="14100"/>
          <ac:spMkLst>
            <pc:docMk/>
            <pc:sldMk cId="1994050268" sldId="265"/>
            <ac:spMk id="3" creationId="{D1B13240-C3A7-AC7B-1910-BCC8B08B2F06}"/>
          </ac:spMkLst>
        </pc:spChg>
      </pc:sldChg>
      <pc:sldChg chg="modSp mod">
        <pc:chgData name="Lakshmi Aachalkar" userId="2845ad67e40629c0" providerId="LiveId" clId="{1A19EAF7-2DE9-49FA-9214-412D99CB408C}" dt="2025-06-14T04:15:17.842" v="244" actId="27636"/>
        <pc:sldMkLst>
          <pc:docMk/>
          <pc:sldMk cId="1900380707" sldId="266"/>
        </pc:sldMkLst>
        <pc:spChg chg="mod">
          <ac:chgData name="Lakshmi Aachalkar" userId="2845ad67e40629c0" providerId="LiveId" clId="{1A19EAF7-2DE9-49FA-9214-412D99CB408C}" dt="2025-06-14T04:15:15.298" v="242" actId="14100"/>
          <ac:spMkLst>
            <pc:docMk/>
            <pc:sldMk cId="1900380707" sldId="266"/>
            <ac:spMk id="2" creationId="{A69D9585-CCAB-85A8-9E8F-43EA4A7B3C81}"/>
          </ac:spMkLst>
        </pc:spChg>
        <pc:spChg chg="mod">
          <ac:chgData name="Lakshmi Aachalkar" userId="2845ad67e40629c0" providerId="LiveId" clId="{1A19EAF7-2DE9-49FA-9214-412D99CB408C}" dt="2025-06-14T04:15:17.842" v="244" actId="27636"/>
          <ac:spMkLst>
            <pc:docMk/>
            <pc:sldMk cId="1900380707" sldId="266"/>
            <ac:spMk id="3" creationId="{5E4F80E9-D5EA-21D0-60A2-1F92AAC25731}"/>
          </ac:spMkLst>
        </pc:spChg>
      </pc:sldChg>
      <pc:sldChg chg="modSp mod">
        <pc:chgData name="Lakshmi Aachalkar" userId="2845ad67e40629c0" providerId="LiveId" clId="{1A19EAF7-2DE9-49FA-9214-412D99CB408C}" dt="2025-06-13T10:38:26.965" v="98" actId="14100"/>
        <pc:sldMkLst>
          <pc:docMk/>
          <pc:sldMk cId="3793502792" sldId="267"/>
        </pc:sldMkLst>
        <pc:spChg chg="mod">
          <ac:chgData name="Lakshmi Aachalkar" userId="2845ad67e40629c0" providerId="LiveId" clId="{1A19EAF7-2DE9-49FA-9214-412D99CB408C}" dt="2025-06-13T10:38:26.965" v="98" actId="14100"/>
          <ac:spMkLst>
            <pc:docMk/>
            <pc:sldMk cId="3793502792" sldId="267"/>
            <ac:spMk id="2" creationId="{CF3940D5-9EB1-F0C2-CFD4-B8F29E646850}"/>
          </ac:spMkLst>
        </pc:spChg>
        <pc:picChg chg="mod">
          <ac:chgData name="Lakshmi Aachalkar" userId="2845ad67e40629c0" providerId="LiveId" clId="{1A19EAF7-2DE9-49FA-9214-412D99CB408C}" dt="2025-06-13T10:36:41.204" v="94" actId="1076"/>
          <ac:picMkLst>
            <pc:docMk/>
            <pc:sldMk cId="3793502792" sldId="267"/>
            <ac:picMk id="5" creationId="{46517C89-52B8-F79A-4915-CA6477A1EAE4}"/>
          </ac:picMkLst>
        </pc:picChg>
      </pc:sldChg>
      <pc:sldChg chg="modSp mod">
        <pc:chgData name="Lakshmi Aachalkar" userId="2845ad67e40629c0" providerId="LiveId" clId="{1A19EAF7-2DE9-49FA-9214-412D99CB408C}" dt="2025-06-13T10:38:54.668" v="108" actId="14100"/>
        <pc:sldMkLst>
          <pc:docMk/>
          <pc:sldMk cId="1132042047" sldId="268"/>
        </pc:sldMkLst>
        <pc:spChg chg="mod">
          <ac:chgData name="Lakshmi Aachalkar" userId="2845ad67e40629c0" providerId="LiveId" clId="{1A19EAF7-2DE9-49FA-9214-412D99CB408C}" dt="2025-06-13T10:38:54.668" v="108" actId="14100"/>
          <ac:spMkLst>
            <pc:docMk/>
            <pc:sldMk cId="1132042047" sldId="268"/>
            <ac:spMk id="2" creationId="{AB1B5977-2303-767A-35DD-76921AECF8A2}"/>
          </ac:spMkLst>
        </pc:spChg>
        <pc:picChg chg="mod">
          <ac:chgData name="Lakshmi Aachalkar" userId="2845ad67e40629c0" providerId="LiveId" clId="{1A19EAF7-2DE9-49FA-9214-412D99CB408C}" dt="2025-06-13T10:38:46.804" v="104" actId="1076"/>
          <ac:picMkLst>
            <pc:docMk/>
            <pc:sldMk cId="1132042047" sldId="268"/>
            <ac:picMk id="5" creationId="{7B6E8278-D64F-3660-C911-14B4345B7641}"/>
          </ac:picMkLst>
        </pc:picChg>
      </pc:sldChg>
      <pc:sldChg chg="modSp mod">
        <pc:chgData name="Lakshmi Aachalkar" userId="2845ad67e40629c0" providerId="LiveId" clId="{1A19EAF7-2DE9-49FA-9214-412D99CB408C}" dt="2025-06-13T10:39:16.736" v="116" actId="14100"/>
        <pc:sldMkLst>
          <pc:docMk/>
          <pc:sldMk cId="3461835680" sldId="269"/>
        </pc:sldMkLst>
        <pc:spChg chg="mod">
          <ac:chgData name="Lakshmi Aachalkar" userId="2845ad67e40629c0" providerId="LiveId" clId="{1A19EAF7-2DE9-49FA-9214-412D99CB408C}" dt="2025-06-13T10:39:16.736" v="116" actId="14100"/>
          <ac:spMkLst>
            <pc:docMk/>
            <pc:sldMk cId="3461835680" sldId="269"/>
            <ac:spMk id="2" creationId="{2CCF3DEF-F086-566D-A382-5D86C10004C4}"/>
          </ac:spMkLst>
        </pc:spChg>
        <pc:spChg chg="mod">
          <ac:chgData name="Lakshmi Aachalkar" userId="2845ad67e40629c0" providerId="LiveId" clId="{1A19EAF7-2DE9-49FA-9214-412D99CB408C}" dt="2025-06-13T10:39:02.302" v="112" actId="27636"/>
          <ac:spMkLst>
            <pc:docMk/>
            <pc:sldMk cId="3461835680" sldId="269"/>
            <ac:spMk id="3" creationId="{8DDADF73-00B5-300D-F9E1-EE9BB8696203}"/>
          </ac:spMkLst>
        </pc:spChg>
      </pc:sldChg>
      <pc:sldChg chg="modSp mod">
        <pc:chgData name="Lakshmi Aachalkar" userId="2845ad67e40629c0" providerId="LiveId" clId="{1A19EAF7-2DE9-49FA-9214-412D99CB408C}" dt="2025-06-13T10:39:27.552" v="118" actId="14100"/>
        <pc:sldMkLst>
          <pc:docMk/>
          <pc:sldMk cId="3625322114" sldId="270"/>
        </pc:sldMkLst>
        <pc:spChg chg="mod">
          <ac:chgData name="Lakshmi Aachalkar" userId="2845ad67e40629c0" providerId="LiveId" clId="{1A19EAF7-2DE9-49FA-9214-412D99CB408C}" dt="2025-06-13T10:39:27.552" v="118" actId="14100"/>
          <ac:spMkLst>
            <pc:docMk/>
            <pc:sldMk cId="3625322114" sldId="270"/>
            <ac:spMk id="3" creationId="{FBE58348-B954-9D86-1914-77F53B9913B7}"/>
          </ac:spMkLst>
        </pc:spChg>
      </pc:sldChg>
      <pc:sldChg chg="modSp mod">
        <pc:chgData name="Lakshmi Aachalkar" userId="2845ad67e40629c0" providerId="LiveId" clId="{1A19EAF7-2DE9-49FA-9214-412D99CB408C}" dt="2025-06-13T10:39:33.141" v="119" actId="14100"/>
        <pc:sldMkLst>
          <pc:docMk/>
          <pc:sldMk cId="1737278415" sldId="272"/>
        </pc:sldMkLst>
        <pc:spChg chg="mod">
          <ac:chgData name="Lakshmi Aachalkar" userId="2845ad67e40629c0" providerId="LiveId" clId="{1A19EAF7-2DE9-49FA-9214-412D99CB408C}" dt="2025-06-13T10:39:33.141" v="119" actId="14100"/>
          <ac:spMkLst>
            <pc:docMk/>
            <pc:sldMk cId="1737278415" sldId="272"/>
            <ac:spMk id="3" creationId="{154323C1-4379-8869-6966-BCF34D99225C}"/>
          </ac:spMkLst>
        </pc:spChg>
      </pc:sldChg>
      <pc:sldChg chg="modSp mod">
        <pc:chgData name="Lakshmi Aachalkar" userId="2845ad67e40629c0" providerId="LiveId" clId="{1A19EAF7-2DE9-49FA-9214-412D99CB408C}" dt="2025-06-13T10:39:47.503" v="125" actId="14100"/>
        <pc:sldMkLst>
          <pc:docMk/>
          <pc:sldMk cId="56634464" sldId="273"/>
        </pc:sldMkLst>
        <pc:spChg chg="mod">
          <ac:chgData name="Lakshmi Aachalkar" userId="2845ad67e40629c0" providerId="LiveId" clId="{1A19EAF7-2DE9-49FA-9214-412D99CB408C}" dt="2025-06-13T10:39:47.503" v="125" actId="14100"/>
          <ac:spMkLst>
            <pc:docMk/>
            <pc:sldMk cId="56634464" sldId="273"/>
            <ac:spMk id="2" creationId="{748F68AE-C9E1-DB63-BC98-AB37DA6DC864}"/>
          </ac:spMkLst>
        </pc:spChg>
        <pc:spChg chg="mod">
          <ac:chgData name="Lakshmi Aachalkar" userId="2845ad67e40629c0" providerId="LiveId" clId="{1A19EAF7-2DE9-49FA-9214-412D99CB408C}" dt="2025-06-13T10:39:39.441" v="121" actId="14100"/>
          <ac:spMkLst>
            <pc:docMk/>
            <pc:sldMk cId="56634464" sldId="273"/>
            <ac:spMk id="3" creationId="{504B1DBA-59D1-3D05-3DC0-1FD4E8390149}"/>
          </ac:spMkLst>
        </pc:spChg>
      </pc:sldChg>
      <pc:sldChg chg="modSp mod">
        <pc:chgData name="Lakshmi Aachalkar" userId="2845ad67e40629c0" providerId="LiveId" clId="{1A19EAF7-2DE9-49FA-9214-412D99CB408C}" dt="2025-06-13T10:39:55.729" v="126" actId="14100"/>
        <pc:sldMkLst>
          <pc:docMk/>
          <pc:sldMk cId="1507882578" sldId="274"/>
        </pc:sldMkLst>
        <pc:spChg chg="mod">
          <ac:chgData name="Lakshmi Aachalkar" userId="2845ad67e40629c0" providerId="LiveId" clId="{1A19EAF7-2DE9-49FA-9214-412D99CB408C}" dt="2025-06-13T10:39:55.729" v="126" actId="14100"/>
          <ac:spMkLst>
            <pc:docMk/>
            <pc:sldMk cId="1507882578" sldId="274"/>
            <ac:spMk id="3" creationId="{66B4C3E9-FE7C-C233-8523-263D280DBD6D}"/>
          </ac:spMkLst>
        </pc:spChg>
      </pc:sldChg>
      <pc:sldChg chg="modSp mod">
        <pc:chgData name="Lakshmi Aachalkar" userId="2845ad67e40629c0" providerId="LiveId" clId="{1A19EAF7-2DE9-49FA-9214-412D99CB408C}" dt="2025-06-13T10:40:04.793" v="131" actId="14100"/>
        <pc:sldMkLst>
          <pc:docMk/>
          <pc:sldMk cId="1287225609" sldId="275"/>
        </pc:sldMkLst>
        <pc:spChg chg="mod">
          <ac:chgData name="Lakshmi Aachalkar" userId="2845ad67e40629c0" providerId="LiveId" clId="{1A19EAF7-2DE9-49FA-9214-412D99CB408C}" dt="2025-06-13T10:40:04.793" v="131" actId="14100"/>
          <ac:spMkLst>
            <pc:docMk/>
            <pc:sldMk cId="1287225609" sldId="275"/>
            <ac:spMk id="2" creationId="{6D531BE5-5A05-2580-79D1-C3E2285FD595}"/>
          </ac:spMkLst>
        </pc:spChg>
        <pc:picChg chg="mod">
          <ac:chgData name="Lakshmi Aachalkar" userId="2845ad67e40629c0" providerId="LiveId" clId="{1A19EAF7-2DE9-49FA-9214-412D99CB408C}" dt="2025-06-13T10:39:58.027" v="127" actId="1076"/>
          <ac:picMkLst>
            <pc:docMk/>
            <pc:sldMk cId="1287225609" sldId="275"/>
            <ac:picMk id="5" creationId="{737BC9EB-E587-4EA7-1FFD-390C890B51D6}"/>
          </ac:picMkLst>
        </pc:picChg>
      </pc:sldChg>
      <pc:sldChg chg="modSp mod">
        <pc:chgData name="Lakshmi Aachalkar" userId="2845ad67e40629c0" providerId="LiveId" clId="{1A19EAF7-2DE9-49FA-9214-412D99CB408C}" dt="2025-06-13T10:40:16.424" v="137" actId="14100"/>
        <pc:sldMkLst>
          <pc:docMk/>
          <pc:sldMk cId="2990461431" sldId="276"/>
        </pc:sldMkLst>
        <pc:spChg chg="mod">
          <ac:chgData name="Lakshmi Aachalkar" userId="2845ad67e40629c0" providerId="LiveId" clId="{1A19EAF7-2DE9-49FA-9214-412D99CB408C}" dt="2025-06-13T10:40:16.424" v="137" actId="14100"/>
          <ac:spMkLst>
            <pc:docMk/>
            <pc:sldMk cId="2990461431" sldId="276"/>
            <ac:spMk id="2" creationId="{9AD15A1B-419E-6D84-852B-75EC6E63BBB7}"/>
          </ac:spMkLst>
        </pc:spChg>
        <pc:spChg chg="mod">
          <ac:chgData name="Lakshmi Aachalkar" userId="2845ad67e40629c0" providerId="LiveId" clId="{1A19EAF7-2DE9-49FA-9214-412D99CB408C}" dt="2025-06-13T10:40:08.281" v="133" actId="27636"/>
          <ac:spMkLst>
            <pc:docMk/>
            <pc:sldMk cId="2990461431" sldId="276"/>
            <ac:spMk id="3" creationId="{EF4AD635-3F83-61D3-A499-2D6C05FF4098}"/>
          </ac:spMkLst>
        </pc:spChg>
      </pc:sldChg>
      <pc:sldChg chg="modSp mod">
        <pc:chgData name="Lakshmi Aachalkar" userId="2845ad67e40629c0" providerId="LiveId" clId="{1A19EAF7-2DE9-49FA-9214-412D99CB408C}" dt="2025-06-13T10:38:43.172" v="103" actId="14100"/>
        <pc:sldMkLst>
          <pc:docMk/>
          <pc:sldMk cId="2486895397" sldId="277"/>
        </pc:sldMkLst>
        <pc:spChg chg="mod">
          <ac:chgData name="Lakshmi Aachalkar" userId="2845ad67e40629c0" providerId="LiveId" clId="{1A19EAF7-2DE9-49FA-9214-412D99CB408C}" dt="2025-06-13T10:38:43.172" v="103" actId="14100"/>
          <ac:spMkLst>
            <pc:docMk/>
            <pc:sldMk cId="2486895397" sldId="277"/>
            <ac:spMk id="2" creationId="{BA291696-E1D5-1743-F3B1-3A58E39BCFD1}"/>
          </ac:spMkLst>
        </pc:spChg>
        <pc:picChg chg="mod">
          <ac:chgData name="Lakshmi Aachalkar" userId="2845ad67e40629c0" providerId="LiveId" clId="{1A19EAF7-2DE9-49FA-9214-412D99CB408C}" dt="2025-06-13T10:38:32.757" v="99" actId="1076"/>
          <ac:picMkLst>
            <pc:docMk/>
            <pc:sldMk cId="2486895397" sldId="277"/>
            <ac:picMk id="5" creationId="{72FFDB61-EB0A-06C1-3EC8-A54C3EE55DC3}"/>
          </ac:picMkLst>
        </pc:picChg>
      </pc:sldChg>
      <pc:sldChg chg="modSp mod">
        <pc:chgData name="Lakshmi Aachalkar" userId="2845ad67e40629c0" providerId="LiveId" clId="{1A19EAF7-2DE9-49FA-9214-412D99CB408C}" dt="2025-06-13T10:40:37.209" v="142" actId="14100"/>
        <pc:sldMkLst>
          <pc:docMk/>
          <pc:sldMk cId="231896383" sldId="278"/>
        </pc:sldMkLst>
        <pc:spChg chg="mod">
          <ac:chgData name="Lakshmi Aachalkar" userId="2845ad67e40629c0" providerId="LiveId" clId="{1A19EAF7-2DE9-49FA-9214-412D99CB408C}" dt="2025-06-13T10:40:37.209" v="142" actId="14100"/>
          <ac:spMkLst>
            <pc:docMk/>
            <pc:sldMk cId="231896383" sldId="278"/>
            <ac:spMk id="2" creationId="{4DF69DEB-AFEB-083A-F1C9-7135C95C84EF}"/>
          </ac:spMkLst>
        </pc:spChg>
        <pc:graphicFrameChg chg="mod modGraphic">
          <ac:chgData name="Lakshmi Aachalkar" userId="2845ad67e40629c0" providerId="LiveId" clId="{1A19EAF7-2DE9-49FA-9214-412D99CB408C}" dt="2025-06-13T10:40:28.233" v="138" actId="14100"/>
          <ac:graphicFrameMkLst>
            <pc:docMk/>
            <pc:sldMk cId="231896383" sldId="278"/>
            <ac:graphicFrameMk id="8" creationId="{F6C0F980-B684-724B-1E82-A69EFB899280}"/>
          </ac:graphicFrameMkLst>
        </pc:graphicFrameChg>
      </pc:sldChg>
      <pc:sldChg chg="modSp mod">
        <pc:chgData name="Lakshmi Aachalkar" userId="2845ad67e40629c0" providerId="LiveId" clId="{1A19EAF7-2DE9-49FA-9214-412D99CB408C}" dt="2025-06-13T10:41:05.050" v="151" actId="14100"/>
        <pc:sldMkLst>
          <pc:docMk/>
          <pc:sldMk cId="3390636702" sldId="279"/>
        </pc:sldMkLst>
        <pc:graphicFrameChg chg="mod modGraphic">
          <ac:chgData name="Lakshmi Aachalkar" userId="2845ad67e40629c0" providerId="LiveId" clId="{1A19EAF7-2DE9-49FA-9214-412D99CB408C}" dt="2025-06-13T10:41:05.050" v="151" actId="14100"/>
          <ac:graphicFrameMkLst>
            <pc:docMk/>
            <pc:sldMk cId="3390636702" sldId="279"/>
            <ac:graphicFrameMk id="4" creationId="{DD4E6169-4C03-FC1E-FE48-B4262B9A465E}"/>
          </ac:graphicFrameMkLst>
        </pc:graphicFrameChg>
      </pc:sldChg>
      <pc:sldChg chg="modSp mod">
        <pc:chgData name="Lakshmi Aachalkar" userId="2845ad67e40629c0" providerId="LiveId" clId="{1A19EAF7-2DE9-49FA-9214-412D99CB408C}" dt="2025-06-13T10:41:39.228" v="166" actId="14100"/>
        <pc:sldMkLst>
          <pc:docMk/>
          <pc:sldMk cId="411375271" sldId="280"/>
        </pc:sldMkLst>
        <pc:spChg chg="mod">
          <ac:chgData name="Lakshmi Aachalkar" userId="2845ad67e40629c0" providerId="LiveId" clId="{1A19EAF7-2DE9-49FA-9214-412D99CB408C}" dt="2025-06-13T10:41:39.228" v="166" actId="14100"/>
          <ac:spMkLst>
            <pc:docMk/>
            <pc:sldMk cId="411375271" sldId="280"/>
            <ac:spMk id="2" creationId="{8E27C152-9DDA-1607-450C-064567270746}"/>
          </ac:spMkLst>
        </pc:spChg>
        <pc:spChg chg="mod">
          <ac:chgData name="Lakshmi Aachalkar" userId="2845ad67e40629c0" providerId="LiveId" clId="{1A19EAF7-2DE9-49FA-9214-412D99CB408C}" dt="2025-06-13T10:41:35.036" v="165" actId="14100"/>
          <ac:spMkLst>
            <pc:docMk/>
            <pc:sldMk cId="411375271" sldId="280"/>
            <ac:spMk id="3" creationId="{D8BEFCB8-5BD5-668B-DF15-88F36CCF9CEB}"/>
          </ac:spMkLst>
        </pc:spChg>
      </pc:sldChg>
      <pc:sldChg chg="modSp mod">
        <pc:chgData name="Lakshmi Aachalkar" userId="2845ad67e40629c0" providerId="LiveId" clId="{1A19EAF7-2DE9-49FA-9214-412D99CB408C}" dt="2025-06-13T10:41:44.995" v="169" actId="14100"/>
        <pc:sldMkLst>
          <pc:docMk/>
          <pc:sldMk cId="3238671560" sldId="281"/>
        </pc:sldMkLst>
        <pc:spChg chg="mod">
          <ac:chgData name="Lakshmi Aachalkar" userId="2845ad67e40629c0" providerId="LiveId" clId="{1A19EAF7-2DE9-49FA-9214-412D99CB408C}" dt="2025-06-13T10:41:44.995" v="169" actId="14100"/>
          <ac:spMkLst>
            <pc:docMk/>
            <pc:sldMk cId="3238671560" sldId="281"/>
            <ac:spMk id="3" creationId="{28BE55E6-07D7-387E-26C0-24F019FDD949}"/>
          </ac:spMkLst>
        </pc:spChg>
      </pc:sldChg>
      <pc:sldChg chg="modSp mod">
        <pc:chgData name="Lakshmi Aachalkar" userId="2845ad67e40629c0" providerId="LiveId" clId="{1A19EAF7-2DE9-49FA-9214-412D99CB408C}" dt="2025-06-13T10:42:06.184" v="179" actId="120"/>
        <pc:sldMkLst>
          <pc:docMk/>
          <pc:sldMk cId="2332970500" sldId="282"/>
        </pc:sldMkLst>
        <pc:spChg chg="mod">
          <ac:chgData name="Lakshmi Aachalkar" userId="2845ad67e40629c0" providerId="LiveId" clId="{1A19EAF7-2DE9-49FA-9214-412D99CB408C}" dt="2025-06-13T10:41:53.527" v="174" actId="14100"/>
          <ac:spMkLst>
            <pc:docMk/>
            <pc:sldMk cId="2332970500" sldId="282"/>
            <ac:spMk id="3" creationId="{180A08F2-D901-7311-D2F7-5578C634BC9A}"/>
          </ac:spMkLst>
        </pc:spChg>
        <pc:spChg chg="mod">
          <ac:chgData name="Lakshmi Aachalkar" userId="2845ad67e40629c0" providerId="LiveId" clId="{1A19EAF7-2DE9-49FA-9214-412D99CB408C}" dt="2025-06-13T10:42:06.184" v="179" actId="120"/>
          <ac:spMkLst>
            <pc:docMk/>
            <pc:sldMk cId="2332970500" sldId="282"/>
            <ac:spMk id="6" creationId="{6ACFF5E4-EAAE-769F-3C41-9FA6B963C743}"/>
          </ac:spMkLst>
        </pc:spChg>
      </pc:sldChg>
      <pc:sldChg chg="modSp mod">
        <pc:chgData name="Lakshmi Aachalkar" userId="2845ad67e40629c0" providerId="LiveId" clId="{1A19EAF7-2DE9-49FA-9214-412D99CB408C}" dt="2025-06-13T10:42:26.363" v="185" actId="14100"/>
        <pc:sldMkLst>
          <pc:docMk/>
          <pc:sldMk cId="2612221199" sldId="283"/>
        </pc:sldMkLst>
        <pc:spChg chg="mod">
          <ac:chgData name="Lakshmi Aachalkar" userId="2845ad67e40629c0" providerId="LiveId" clId="{1A19EAF7-2DE9-49FA-9214-412D99CB408C}" dt="2025-06-13T10:42:26.363" v="185" actId="14100"/>
          <ac:spMkLst>
            <pc:docMk/>
            <pc:sldMk cId="2612221199" sldId="283"/>
            <ac:spMk id="2" creationId="{38396715-D6DF-A902-A9C7-7657A58337E1}"/>
          </ac:spMkLst>
        </pc:spChg>
        <pc:spChg chg="mod">
          <ac:chgData name="Lakshmi Aachalkar" userId="2845ad67e40629c0" providerId="LiveId" clId="{1A19EAF7-2DE9-49FA-9214-412D99CB408C}" dt="2025-06-13T10:42:12.469" v="181" actId="1076"/>
          <ac:spMkLst>
            <pc:docMk/>
            <pc:sldMk cId="2612221199" sldId="283"/>
            <ac:spMk id="3" creationId="{48C21FDE-3C8F-5BD3-F5BA-F3E49A8C99D5}"/>
          </ac:spMkLst>
        </pc:spChg>
      </pc:sldChg>
      <pc:sldChg chg="modSp mod">
        <pc:chgData name="Lakshmi Aachalkar" userId="2845ad67e40629c0" providerId="LiveId" clId="{1A19EAF7-2DE9-49FA-9214-412D99CB408C}" dt="2025-06-13T10:42:48.127" v="189" actId="27636"/>
        <pc:sldMkLst>
          <pc:docMk/>
          <pc:sldMk cId="1145533048" sldId="284"/>
        </pc:sldMkLst>
        <pc:spChg chg="mod">
          <ac:chgData name="Lakshmi Aachalkar" userId="2845ad67e40629c0" providerId="LiveId" clId="{1A19EAF7-2DE9-49FA-9214-412D99CB408C}" dt="2025-06-13T10:42:48.127" v="189" actId="27636"/>
          <ac:spMkLst>
            <pc:docMk/>
            <pc:sldMk cId="1145533048" sldId="284"/>
            <ac:spMk id="3" creationId="{7182D105-2BAB-2441-E6C3-281121E41572}"/>
          </ac:spMkLst>
        </pc:spChg>
      </pc:sldChg>
      <pc:sldChg chg="modSp mod">
        <pc:chgData name="Lakshmi Aachalkar" userId="2845ad67e40629c0" providerId="LiveId" clId="{1A19EAF7-2DE9-49FA-9214-412D99CB408C}" dt="2025-06-13T10:43:08.844" v="198" actId="14100"/>
        <pc:sldMkLst>
          <pc:docMk/>
          <pc:sldMk cId="2571490439" sldId="285"/>
        </pc:sldMkLst>
        <pc:spChg chg="mod">
          <ac:chgData name="Lakshmi Aachalkar" userId="2845ad67e40629c0" providerId="LiveId" clId="{1A19EAF7-2DE9-49FA-9214-412D99CB408C}" dt="2025-06-13T10:43:08.844" v="198" actId="14100"/>
          <ac:spMkLst>
            <pc:docMk/>
            <pc:sldMk cId="2571490439" sldId="285"/>
            <ac:spMk id="2" creationId="{DA86327C-F51A-B0DF-6D7D-1F96EE5F2D4E}"/>
          </ac:spMkLst>
        </pc:spChg>
        <pc:spChg chg="mod">
          <ac:chgData name="Lakshmi Aachalkar" userId="2845ad67e40629c0" providerId="LiveId" clId="{1A19EAF7-2DE9-49FA-9214-412D99CB408C}" dt="2025-06-13T10:42:59.116" v="194" actId="14100"/>
          <ac:spMkLst>
            <pc:docMk/>
            <pc:sldMk cId="2571490439" sldId="285"/>
            <ac:spMk id="3" creationId="{86657F03-AE37-3204-B7F9-DAFFFFC33D49}"/>
          </ac:spMkLst>
        </pc:spChg>
      </pc:sldChg>
      <pc:sldChg chg="modSp mod">
        <pc:chgData name="Lakshmi Aachalkar" userId="2845ad67e40629c0" providerId="LiveId" clId="{1A19EAF7-2DE9-49FA-9214-412D99CB408C}" dt="2025-06-13T10:43:21.089" v="202" actId="14100"/>
        <pc:sldMkLst>
          <pc:docMk/>
          <pc:sldMk cId="2013602449" sldId="286"/>
        </pc:sldMkLst>
        <pc:spChg chg="mod">
          <ac:chgData name="Lakshmi Aachalkar" userId="2845ad67e40629c0" providerId="LiveId" clId="{1A19EAF7-2DE9-49FA-9214-412D99CB408C}" dt="2025-06-13T10:43:21.089" v="202" actId="14100"/>
          <ac:spMkLst>
            <pc:docMk/>
            <pc:sldMk cId="2013602449" sldId="286"/>
            <ac:spMk id="3" creationId="{602DF365-BA67-294A-1F7A-13EE19BCD058}"/>
          </ac:spMkLst>
        </pc:spChg>
      </pc:sldChg>
      <pc:sldChg chg="modSp mod">
        <pc:chgData name="Lakshmi Aachalkar" userId="2845ad67e40629c0" providerId="LiveId" clId="{1A19EAF7-2DE9-49FA-9214-412D99CB408C}" dt="2025-06-13T10:44:01.415" v="217" actId="14100"/>
        <pc:sldMkLst>
          <pc:docMk/>
          <pc:sldMk cId="4170070259" sldId="287"/>
        </pc:sldMkLst>
        <pc:spChg chg="mod">
          <ac:chgData name="Lakshmi Aachalkar" userId="2845ad67e40629c0" providerId="LiveId" clId="{1A19EAF7-2DE9-49FA-9214-412D99CB408C}" dt="2025-06-13T10:44:01.415" v="217" actId="14100"/>
          <ac:spMkLst>
            <pc:docMk/>
            <pc:sldMk cId="4170070259" sldId="287"/>
            <ac:spMk id="2" creationId="{6400C8ED-0711-CFC2-665A-9FBBEA98BD5E}"/>
          </ac:spMkLst>
        </pc:spChg>
        <pc:spChg chg="mod">
          <ac:chgData name="Lakshmi Aachalkar" userId="2845ad67e40629c0" providerId="LiveId" clId="{1A19EAF7-2DE9-49FA-9214-412D99CB408C}" dt="2025-06-13T10:43:45.929" v="211" actId="14100"/>
          <ac:spMkLst>
            <pc:docMk/>
            <pc:sldMk cId="4170070259" sldId="287"/>
            <ac:spMk id="8" creationId="{143F47CD-E34C-7BCE-547D-985F968F84DA}"/>
          </ac:spMkLst>
        </pc:spChg>
        <pc:spChg chg="mod">
          <ac:chgData name="Lakshmi Aachalkar" userId="2845ad67e40629c0" providerId="LiveId" clId="{1A19EAF7-2DE9-49FA-9214-412D99CB408C}" dt="2025-06-13T10:43:24.790" v="203" actId="1076"/>
          <ac:spMkLst>
            <pc:docMk/>
            <pc:sldMk cId="4170070259" sldId="287"/>
            <ac:spMk id="9" creationId="{5AFCB9FD-EA8C-9920-B6A1-31EC6D820D61}"/>
          </ac:spMkLst>
        </pc:spChg>
        <pc:spChg chg="mod">
          <ac:chgData name="Lakshmi Aachalkar" userId="2845ad67e40629c0" providerId="LiveId" clId="{1A19EAF7-2DE9-49FA-9214-412D99CB408C}" dt="2025-06-13T10:43:41.464" v="209" actId="14100"/>
          <ac:spMkLst>
            <pc:docMk/>
            <pc:sldMk cId="4170070259" sldId="287"/>
            <ac:spMk id="10" creationId="{EEF843FF-3DD4-63A4-F4BC-109A3F00D9A2}"/>
          </ac:spMkLst>
        </pc:spChg>
        <pc:cxnChg chg="mod">
          <ac:chgData name="Lakshmi Aachalkar" userId="2845ad67e40629c0" providerId="LiveId" clId="{1A19EAF7-2DE9-49FA-9214-412D99CB408C}" dt="2025-06-13T10:43:52.336" v="213" actId="1076"/>
          <ac:cxnSpMkLst>
            <pc:docMk/>
            <pc:sldMk cId="4170070259" sldId="287"/>
            <ac:cxnSpMk id="12" creationId="{50D20F8F-BBF0-8F19-4F39-18FF15E44385}"/>
          </ac:cxnSpMkLst>
        </pc:cxnChg>
        <pc:cxnChg chg="mod">
          <ac:chgData name="Lakshmi Aachalkar" userId="2845ad67e40629c0" providerId="LiveId" clId="{1A19EAF7-2DE9-49FA-9214-412D99CB408C}" dt="2025-06-13T10:43:48.459" v="212" actId="1076"/>
          <ac:cxnSpMkLst>
            <pc:docMk/>
            <pc:sldMk cId="4170070259" sldId="287"/>
            <ac:cxnSpMk id="14" creationId="{3C72E159-97F1-A155-403C-60667733D01D}"/>
          </ac:cxnSpMkLst>
        </pc:cxnChg>
      </pc:sldChg>
      <pc:sldChg chg="modSp mod">
        <pc:chgData name="Lakshmi Aachalkar" userId="2845ad67e40629c0" providerId="LiveId" clId="{1A19EAF7-2DE9-49FA-9214-412D99CB408C}" dt="2025-06-13T10:44:15.650" v="222" actId="14100"/>
        <pc:sldMkLst>
          <pc:docMk/>
          <pc:sldMk cId="3325941821" sldId="288"/>
        </pc:sldMkLst>
        <pc:spChg chg="mod">
          <ac:chgData name="Lakshmi Aachalkar" userId="2845ad67e40629c0" providerId="LiveId" clId="{1A19EAF7-2DE9-49FA-9214-412D99CB408C}" dt="2025-06-13T10:44:15.650" v="222" actId="14100"/>
          <ac:spMkLst>
            <pc:docMk/>
            <pc:sldMk cId="3325941821" sldId="288"/>
            <ac:spMk id="2" creationId="{95B0F6FD-7DFC-AE50-344C-E83E0DD41ADA}"/>
          </ac:spMkLst>
        </pc:spChg>
        <pc:picChg chg="mod">
          <ac:chgData name="Lakshmi Aachalkar" userId="2845ad67e40629c0" providerId="LiveId" clId="{1A19EAF7-2DE9-49FA-9214-412D99CB408C}" dt="2025-06-13T10:44:08.191" v="218" actId="1076"/>
          <ac:picMkLst>
            <pc:docMk/>
            <pc:sldMk cId="3325941821" sldId="288"/>
            <ac:picMk id="8" creationId="{ED39025C-BABC-8077-F71C-D03845F64FBF}"/>
          </ac:picMkLst>
        </pc:picChg>
      </pc:sldChg>
      <pc:sldChg chg="modSp mod">
        <pc:chgData name="Lakshmi Aachalkar" userId="2845ad67e40629c0" providerId="LiveId" clId="{1A19EAF7-2DE9-49FA-9214-412D99CB408C}" dt="2025-06-13T10:44:26.714" v="228" actId="14100"/>
        <pc:sldMkLst>
          <pc:docMk/>
          <pc:sldMk cId="3420768837" sldId="289"/>
        </pc:sldMkLst>
        <pc:spChg chg="mod">
          <ac:chgData name="Lakshmi Aachalkar" userId="2845ad67e40629c0" providerId="LiveId" clId="{1A19EAF7-2DE9-49FA-9214-412D99CB408C}" dt="2025-06-13T10:44:26.714" v="228" actId="14100"/>
          <ac:spMkLst>
            <pc:docMk/>
            <pc:sldMk cId="3420768837" sldId="289"/>
            <ac:spMk id="2" creationId="{150AF805-5442-2ED2-D160-67906E415ABF}"/>
          </ac:spMkLst>
        </pc:spChg>
        <pc:picChg chg="mod">
          <ac:chgData name="Lakshmi Aachalkar" userId="2845ad67e40629c0" providerId="LiveId" clId="{1A19EAF7-2DE9-49FA-9214-412D99CB408C}" dt="2025-06-13T10:44:19.792" v="224" actId="1076"/>
          <ac:picMkLst>
            <pc:docMk/>
            <pc:sldMk cId="3420768837" sldId="289"/>
            <ac:picMk id="5" creationId="{46D71B4A-FC13-8656-F190-5175EBD87ED9}"/>
          </ac:picMkLst>
        </pc:picChg>
        <pc:picChg chg="mod">
          <ac:chgData name="Lakshmi Aachalkar" userId="2845ad67e40629c0" providerId="LiveId" clId="{1A19EAF7-2DE9-49FA-9214-412D99CB408C}" dt="2025-06-13T10:44:18.183" v="223" actId="1076"/>
          <ac:picMkLst>
            <pc:docMk/>
            <pc:sldMk cId="3420768837" sldId="289"/>
            <ac:picMk id="2050" creationId="{27B4D516-DED1-B87C-86DC-F5235712D48C}"/>
          </ac:picMkLst>
        </pc:picChg>
      </pc:sldChg>
      <pc:sldMasterChg chg="addSp modSp mod">
        <pc:chgData name="Lakshmi Aachalkar" userId="2845ad67e40629c0" providerId="LiveId" clId="{1A19EAF7-2DE9-49FA-9214-412D99CB408C}" dt="2025-06-13T10:46:37.012" v="235" actId="1076"/>
        <pc:sldMasterMkLst>
          <pc:docMk/>
          <pc:sldMasterMk cId="1796009718" sldId="2147483774"/>
        </pc:sldMasterMkLst>
        <pc:picChg chg="add mod">
          <ac:chgData name="Lakshmi Aachalkar" userId="2845ad67e40629c0" providerId="LiveId" clId="{1A19EAF7-2DE9-49FA-9214-412D99CB408C}" dt="2025-06-13T10:33:41.794" v="18" actId="1076"/>
          <ac:picMkLst>
            <pc:docMk/>
            <pc:sldMasterMk cId="1796009718" sldId="2147483774"/>
            <ac:picMk id="8" creationId="{8AF1C59C-FE64-E549-63F8-83DE0DB93949}"/>
          </ac:picMkLst>
        </pc:picChg>
        <pc:picChg chg="add mod">
          <ac:chgData name="Lakshmi Aachalkar" userId="2845ad67e40629c0" providerId="LiveId" clId="{1A19EAF7-2DE9-49FA-9214-412D99CB408C}" dt="2025-06-13T10:46:37.012" v="235" actId="1076"/>
          <ac:picMkLst>
            <pc:docMk/>
            <pc:sldMasterMk cId="1796009718" sldId="2147483774"/>
            <ac:picMk id="10" creationId="{4B913522-FD79-5FEE-650C-D26296CD4937}"/>
          </ac:picMkLst>
        </pc:picChg>
      </pc:sldMasterChg>
    </pc:docChg>
  </pc:docChgLst>
  <pc:docChgLst>
    <pc:chgData name="Lakshmi Aachalkar" userId="2845ad67e40629c0" providerId="LiveId" clId="{7212579A-ACE1-48B9-A20E-F67502BCF37A}"/>
    <pc:docChg chg="undo custSel addSld delSld modSld sldOrd">
      <pc:chgData name="Lakshmi Aachalkar" userId="2845ad67e40629c0" providerId="LiveId" clId="{7212579A-ACE1-48B9-A20E-F67502BCF37A}" dt="2025-06-13T09:06:53.256" v="1926" actId="255"/>
      <pc:docMkLst>
        <pc:docMk/>
      </pc:docMkLst>
      <pc:sldChg chg="addSp delSp modSp mod chgLayout">
        <pc:chgData name="Lakshmi Aachalkar" userId="2845ad67e40629c0" providerId="LiveId" clId="{7212579A-ACE1-48B9-A20E-F67502BCF37A}" dt="2025-06-13T09:06:53.256" v="1926" actId="255"/>
        <pc:sldMkLst>
          <pc:docMk/>
          <pc:sldMk cId="1512961978" sldId="256"/>
        </pc:sldMkLst>
        <pc:spChg chg="mod ord">
          <ac:chgData name="Lakshmi Aachalkar" userId="2845ad67e40629c0" providerId="LiveId" clId="{7212579A-ACE1-48B9-A20E-F67502BCF37A}" dt="2025-06-13T09:06:53.256" v="1926" actId="255"/>
          <ac:spMkLst>
            <pc:docMk/>
            <pc:sldMk cId="1512961978" sldId="256"/>
            <ac:spMk id="2" creationId="{02803BE2-3721-26CB-5FA5-AEF8D4D187D8}"/>
          </ac:spMkLst>
        </pc:spChg>
        <pc:spChg chg="add mod ord">
          <ac:chgData name="Lakshmi Aachalkar" userId="2845ad67e40629c0" providerId="LiveId" clId="{7212579A-ACE1-48B9-A20E-F67502BCF37A}" dt="2025-06-13T09:06:15.259" v="1871" actId="14100"/>
          <ac:spMkLst>
            <pc:docMk/>
            <pc:sldMk cId="1512961978" sldId="256"/>
            <ac:spMk id="3" creationId="{0535805C-E2EF-15E4-F304-6499CE870C64}"/>
          </ac:spMkLst>
        </pc:spChg>
      </pc:sldChg>
      <pc:sldChg chg="modSp new mod">
        <pc:chgData name="Lakshmi Aachalkar" userId="2845ad67e40629c0" providerId="LiveId" clId="{7212579A-ACE1-48B9-A20E-F67502BCF37A}" dt="2025-06-13T04:04:27.968" v="1855"/>
        <pc:sldMkLst>
          <pc:docMk/>
          <pc:sldMk cId="507416060" sldId="257"/>
        </pc:sldMkLst>
        <pc:spChg chg="mod">
          <ac:chgData name="Lakshmi Aachalkar" userId="2845ad67e40629c0" providerId="LiveId" clId="{7212579A-ACE1-48B9-A20E-F67502BCF37A}" dt="2025-06-13T04:04:27.968" v="1855"/>
          <ac:spMkLst>
            <pc:docMk/>
            <pc:sldMk cId="507416060" sldId="257"/>
            <ac:spMk id="2" creationId="{B71A2511-541F-4BAC-010E-562A6E10322E}"/>
          </ac:spMkLst>
        </pc:spChg>
        <pc:spChg chg="mod">
          <ac:chgData name="Lakshmi Aachalkar" userId="2845ad67e40629c0" providerId="LiveId" clId="{7212579A-ACE1-48B9-A20E-F67502BCF37A}" dt="2025-04-28T04:37:23.688" v="173" actId="14100"/>
          <ac:spMkLst>
            <pc:docMk/>
            <pc:sldMk cId="507416060" sldId="257"/>
            <ac:spMk id="3" creationId="{B7151E3D-B1C6-15D4-A5A0-8F9B20D38FA0}"/>
          </ac:spMkLst>
        </pc:spChg>
      </pc:sldChg>
      <pc:sldChg chg="modSp new mod">
        <pc:chgData name="Lakshmi Aachalkar" userId="2845ad67e40629c0" providerId="LiveId" clId="{7212579A-ACE1-48B9-A20E-F67502BCF37A}" dt="2025-06-13T04:04:27.968" v="1855"/>
        <pc:sldMkLst>
          <pc:docMk/>
          <pc:sldMk cId="3088861731" sldId="258"/>
        </pc:sldMkLst>
        <pc:spChg chg="mod">
          <ac:chgData name="Lakshmi Aachalkar" userId="2845ad67e40629c0" providerId="LiveId" clId="{7212579A-ACE1-48B9-A20E-F67502BCF37A}" dt="2025-06-13T04:04:27.968" v="1855"/>
          <ac:spMkLst>
            <pc:docMk/>
            <pc:sldMk cId="3088861731" sldId="258"/>
            <ac:spMk id="2" creationId="{55371172-98C8-992B-C248-04B37A75E3E7}"/>
          </ac:spMkLst>
        </pc:spChg>
        <pc:spChg chg="mod">
          <ac:chgData name="Lakshmi Aachalkar" userId="2845ad67e40629c0" providerId="LiveId" clId="{7212579A-ACE1-48B9-A20E-F67502BCF37A}" dt="2025-04-28T05:24:59.594" v="686" actId="27636"/>
          <ac:spMkLst>
            <pc:docMk/>
            <pc:sldMk cId="3088861731" sldId="258"/>
            <ac:spMk id="3" creationId="{A41BCAE4-A5A9-0A67-0443-19F702890B6F}"/>
          </ac:spMkLst>
        </pc:spChg>
      </pc:sldChg>
      <pc:sldChg chg="modSp new mod">
        <pc:chgData name="Lakshmi Aachalkar" userId="2845ad67e40629c0" providerId="LiveId" clId="{7212579A-ACE1-48B9-A20E-F67502BCF37A}" dt="2025-06-13T04:04:27.968" v="1855"/>
        <pc:sldMkLst>
          <pc:docMk/>
          <pc:sldMk cId="784285151" sldId="259"/>
        </pc:sldMkLst>
        <pc:spChg chg="mod">
          <ac:chgData name="Lakshmi Aachalkar" userId="2845ad67e40629c0" providerId="LiveId" clId="{7212579A-ACE1-48B9-A20E-F67502BCF37A}" dt="2025-06-13T04:04:27.968" v="1855"/>
          <ac:spMkLst>
            <pc:docMk/>
            <pc:sldMk cId="784285151" sldId="259"/>
            <ac:spMk id="2" creationId="{EEF32851-0FD2-035E-D337-B4C742260A0B}"/>
          </ac:spMkLst>
        </pc:spChg>
        <pc:spChg chg="mod">
          <ac:chgData name="Lakshmi Aachalkar" userId="2845ad67e40629c0" providerId="LiveId" clId="{7212579A-ACE1-48B9-A20E-F67502BCF37A}" dt="2025-04-28T04:51:56.108" v="296" actId="14100"/>
          <ac:spMkLst>
            <pc:docMk/>
            <pc:sldMk cId="784285151" sldId="259"/>
            <ac:spMk id="3" creationId="{31994BF9-E074-06D0-C1A1-0B704EE19AD2}"/>
          </ac:spMkLst>
        </pc:spChg>
      </pc:sldChg>
      <pc:sldChg chg="addSp modSp new mod">
        <pc:chgData name="Lakshmi Aachalkar" userId="2845ad67e40629c0" providerId="LiveId" clId="{7212579A-ACE1-48B9-A20E-F67502BCF37A}" dt="2025-06-13T04:04:27.968" v="1855"/>
        <pc:sldMkLst>
          <pc:docMk/>
          <pc:sldMk cId="3110167796" sldId="260"/>
        </pc:sldMkLst>
        <pc:spChg chg="mod">
          <ac:chgData name="Lakshmi Aachalkar" userId="2845ad67e40629c0" providerId="LiveId" clId="{7212579A-ACE1-48B9-A20E-F67502BCF37A}" dt="2025-06-13T04:04:27.968" v="1855"/>
          <ac:spMkLst>
            <pc:docMk/>
            <pc:sldMk cId="3110167796" sldId="260"/>
            <ac:spMk id="2" creationId="{FBEBF480-F973-AC5F-1B90-34FDB4BAD131}"/>
          </ac:spMkLst>
        </pc:spChg>
        <pc:spChg chg="mod">
          <ac:chgData name="Lakshmi Aachalkar" userId="2845ad67e40629c0" providerId="LiveId" clId="{7212579A-ACE1-48B9-A20E-F67502BCF37A}" dt="2025-06-13T04:04:27.968" v="1855"/>
          <ac:spMkLst>
            <pc:docMk/>
            <pc:sldMk cId="3110167796" sldId="260"/>
            <ac:spMk id="3" creationId="{9EEC7CB6-D663-108B-03AF-C0BD2907C78D}"/>
          </ac:spMkLst>
        </pc:spChg>
        <pc:picChg chg="add mod">
          <ac:chgData name="Lakshmi Aachalkar" userId="2845ad67e40629c0" providerId="LiveId" clId="{7212579A-ACE1-48B9-A20E-F67502BCF37A}" dt="2025-04-28T05:08:54.118" v="601" actId="1076"/>
          <ac:picMkLst>
            <pc:docMk/>
            <pc:sldMk cId="3110167796" sldId="260"/>
            <ac:picMk id="5" creationId="{85A4633C-1A99-0CFF-6F25-C24D199166CA}"/>
          </ac:picMkLst>
        </pc:picChg>
      </pc:sldChg>
      <pc:sldChg chg="addSp delSp modSp new mod">
        <pc:chgData name="Lakshmi Aachalkar" userId="2845ad67e40629c0" providerId="LiveId" clId="{7212579A-ACE1-48B9-A20E-F67502BCF37A}" dt="2025-06-13T04:04:27.968" v="1855"/>
        <pc:sldMkLst>
          <pc:docMk/>
          <pc:sldMk cId="1926859330" sldId="261"/>
        </pc:sldMkLst>
        <pc:spChg chg="mod">
          <ac:chgData name="Lakshmi Aachalkar" userId="2845ad67e40629c0" providerId="LiveId" clId="{7212579A-ACE1-48B9-A20E-F67502BCF37A}" dt="2025-06-13T04:04:27.968" v="1855"/>
          <ac:spMkLst>
            <pc:docMk/>
            <pc:sldMk cId="1926859330" sldId="261"/>
            <ac:spMk id="2" creationId="{B4DEDAA3-11E3-EB19-F3DE-C4DBF2842AC7}"/>
          </ac:spMkLst>
        </pc:spChg>
        <pc:picChg chg="add mod ord">
          <ac:chgData name="Lakshmi Aachalkar" userId="2845ad67e40629c0" providerId="LiveId" clId="{7212579A-ACE1-48B9-A20E-F67502BCF37A}" dt="2025-06-13T04:04:27.968" v="1855"/>
          <ac:picMkLst>
            <pc:docMk/>
            <pc:sldMk cId="1926859330" sldId="261"/>
            <ac:picMk id="5" creationId="{C3D3013E-CA68-C9D9-4635-2CA6CC7A0DB2}"/>
          </ac:picMkLst>
        </pc:picChg>
      </pc:sldChg>
      <pc:sldChg chg="modSp new mod">
        <pc:chgData name="Lakshmi Aachalkar" userId="2845ad67e40629c0" providerId="LiveId" clId="{7212579A-ACE1-48B9-A20E-F67502BCF37A}" dt="2025-06-13T04:04:28.028" v="1856" actId="27636"/>
        <pc:sldMkLst>
          <pc:docMk/>
          <pc:sldMk cId="1842788369" sldId="262"/>
        </pc:sldMkLst>
        <pc:spChg chg="mod">
          <ac:chgData name="Lakshmi Aachalkar" userId="2845ad67e40629c0" providerId="LiveId" clId="{7212579A-ACE1-48B9-A20E-F67502BCF37A}" dt="2025-06-13T04:04:27.968" v="1855"/>
          <ac:spMkLst>
            <pc:docMk/>
            <pc:sldMk cId="1842788369" sldId="262"/>
            <ac:spMk id="2" creationId="{DDABFE91-088B-BED1-F538-F4B3F2109E8E}"/>
          </ac:spMkLst>
        </pc:spChg>
        <pc:spChg chg="mod">
          <ac:chgData name="Lakshmi Aachalkar" userId="2845ad67e40629c0" providerId="LiveId" clId="{7212579A-ACE1-48B9-A20E-F67502BCF37A}" dt="2025-06-13T04:04:28.028" v="1856" actId="27636"/>
          <ac:spMkLst>
            <pc:docMk/>
            <pc:sldMk cId="1842788369" sldId="262"/>
            <ac:spMk id="3" creationId="{4416AED3-9A61-06A3-9F3D-E123147441F4}"/>
          </ac:spMkLst>
        </pc:spChg>
      </pc:sldChg>
      <pc:sldChg chg="modSp new mod">
        <pc:chgData name="Lakshmi Aachalkar" userId="2845ad67e40629c0" providerId="LiveId" clId="{7212579A-ACE1-48B9-A20E-F67502BCF37A}" dt="2025-06-13T04:04:27.968" v="1855"/>
        <pc:sldMkLst>
          <pc:docMk/>
          <pc:sldMk cId="1539084752" sldId="263"/>
        </pc:sldMkLst>
        <pc:spChg chg="mod">
          <ac:chgData name="Lakshmi Aachalkar" userId="2845ad67e40629c0" providerId="LiveId" clId="{7212579A-ACE1-48B9-A20E-F67502BCF37A}" dt="2025-06-13T04:04:27.968" v="1855"/>
          <ac:spMkLst>
            <pc:docMk/>
            <pc:sldMk cId="1539084752" sldId="263"/>
            <ac:spMk id="2" creationId="{633696A8-F9E1-0AB0-229D-80FD8157F9C3}"/>
          </ac:spMkLst>
        </pc:spChg>
        <pc:spChg chg="mod">
          <ac:chgData name="Lakshmi Aachalkar" userId="2845ad67e40629c0" providerId="LiveId" clId="{7212579A-ACE1-48B9-A20E-F67502BCF37A}" dt="2025-06-13T04:04:27.968" v="1855"/>
          <ac:spMkLst>
            <pc:docMk/>
            <pc:sldMk cId="1539084752" sldId="263"/>
            <ac:spMk id="3" creationId="{A454B9D0-3ADD-5769-8B25-47801F469A7D}"/>
          </ac:spMkLst>
        </pc:spChg>
      </pc:sldChg>
      <pc:sldChg chg="modSp new mod">
        <pc:chgData name="Lakshmi Aachalkar" userId="2845ad67e40629c0" providerId="LiveId" clId="{7212579A-ACE1-48B9-A20E-F67502BCF37A}" dt="2025-06-13T04:04:27.968" v="1855"/>
        <pc:sldMkLst>
          <pc:docMk/>
          <pc:sldMk cId="728073154" sldId="264"/>
        </pc:sldMkLst>
        <pc:spChg chg="mod">
          <ac:chgData name="Lakshmi Aachalkar" userId="2845ad67e40629c0" providerId="LiveId" clId="{7212579A-ACE1-48B9-A20E-F67502BCF37A}" dt="2025-06-13T04:04:27.968" v="1855"/>
          <ac:spMkLst>
            <pc:docMk/>
            <pc:sldMk cId="728073154" sldId="264"/>
            <ac:spMk id="2" creationId="{C065E368-4AE3-BA65-BEAC-021306E42AB9}"/>
          </ac:spMkLst>
        </pc:spChg>
        <pc:spChg chg="mod">
          <ac:chgData name="Lakshmi Aachalkar" userId="2845ad67e40629c0" providerId="LiveId" clId="{7212579A-ACE1-48B9-A20E-F67502BCF37A}" dt="2025-06-13T04:04:27.968" v="1855"/>
          <ac:spMkLst>
            <pc:docMk/>
            <pc:sldMk cId="728073154" sldId="264"/>
            <ac:spMk id="3" creationId="{D8806491-398F-F25A-6E26-98D73A0F6C7F}"/>
          </ac:spMkLst>
        </pc:spChg>
      </pc:sldChg>
      <pc:sldChg chg="modSp new mod">
        <pc:chgData name="Lakshmi Aachalkar" userId="2845ad67e40629c0" providerId="LiveId" clId="{7212579A-ACE1-48B9-A20E-F67502BCF37A}" dt="2025-06-13T04:04:27.968" v="1855"/>
        <pc:sldMkLst>
          <pc:docMk/>
          <pc:sldMk cId="1994050268" sldId="265"/>
        </pc:sldMkLst>
        <pc:spChg chg="mod">
          <ac:chgData name="Lakshmi Aachalkar" userId="2845ad67e40629c0" providerId="LiveId" clId="{7212579A-ACE1-48B9-A20E-F67502BCF37A}" dt="2025-06-13T04:04:27.968" v="1855"/>
          <ac:spMkLst>
            <pc:docMk/>
            <pc:sldMk cId="1994050268" sldId="265"/>
            <ac:spMk id="2" creationId="{DA156591-46BE-5A14-B7CA-F687AF41AE05}"/>
          </ac:spMkLst>
        </pc:spChg>
        <pc:spChg chg="mod">
          <ac:chgData name="Lakshmi Aachalkar" userId="2845ad67e40629c0" providerId="LiveId" clId="{7212579A-ACE1-48B9-A20E-F67502BCF37A}" dt="2025-06-13T04:04:27.968" v="1855"/>
          <ac:spMkLst>
            <pc:docMk/>
            <pc:sldMk cId="1994050268" sldId="265"/>
            <ac:spMk id="3" creationId="{D1B13240-C3A7-AC7B-1910-BCC8B08B2F06}"/>
          </ac:spMkLst>
        </pc:spChg>
      </pc:sldChg>
      <pc:sldChg chg="modSp new mod">
        <pc:chgData name="Lakshmi Aachalkar" userId="2845ad67e40629c0" providerId="LiveId" clId="{7212579A-ACE1-48B9-A20E-F67502BCF37A}" dt="2025-06-13T04:04:27.968" v="1855"/>
        <pc:sldMkLst>
          <pc:docMk/>
          <pc:sldMk cId="1900380707" sldId="266"/>
        </pc:sldMkLst>
        <pc:spChg chg="mod">
          <ac:chgData name="Lakshmi Aachalkar" userId="2845ad67e40629c0" providerId="LiveId" clId="{7212579A-ACE1-48B9-A20E-F67502BCF37A}" dt="2025-06-13T04:04:27.968" v="1855"/>
          <ac:spMkLst>
            <pc:docMk/>
            <pc:sldMk cId="1900380707" sldId="266"/>
            <ac:spMk id="2" creationId="{A69D9585-CCAB-85A8-9E8F-43EA4A7B3C81}"/>
          </ac:spMkLst>
        </pc:spChg>
        <pc:spChg chg="mod">
          <ac:chgData name="Lakshmi Aachalkar" userId="2845ad67e40629c0" providerId="LiveId" clId="{7212579A-ACE1-48B9-A20E-F67502BCF37A}" dt="2025-06-13T04:04:27.968" v="1855"/>
          <ac:spMkLst>
            <pc:docMk/>
            <pc:sldMk cId="1900380707" sldId="266"/>
            <ac:spMk id="3" creationId="{5E4F80E9-D5EA-21D0-60A2-1F92AAC25731}"/>
          </ac:spMkLst>
        </pc:spChg>
      </pc:sldChg>
      <pc:sldChg chg="addSp delSp modSp new mod">
        <pc:chgData name="Lakshmi Aachalkar" userId="2845ad67e40629c0" providerId="LiveId" clId="{7212579A-ACE1-48B9-A20E-F67502BCF37A}" dt="2025-06-13T04:04:27.968" v="1855"/>
        <pc:sldMkLst>
          <pc:docMk/>
          <pc:sldMk cId="3793502792" sldId="267"/>
        </pc:sldMkLst>
        <pc:spChg chg="mod">
          <ac:chgData name="Lakshmi Aachalkar" userId="2845ad67e40629c0" providerId="LiveId" clId="{7212579A-ACE1-48B9-A20E-F67502BCF37A}" dt="2025-06-13T04:04:27.968" v="1855"/>
          <ac:spMkLst>
            <pc:docMk/>
            <pc:sldMk cId="3793502792" sldId="267"/>
            <ac:spMk id="2" creationId="{CF3940D5-9EB1-F0C2-CFD4-B8F29E646850}"/>
          </ac:spMkLst>
        </pc:spChg>
        <pc:picChg chg="add mod ord">
          <ac:chgData name="Lakshmi Aachalkar" userId="2845ad67e40629c0" providerId="LiveId" clId="{7212579A-ACE1-48B9-A20E-F67502BCF37A}" dt="2025-04-28T05:07:49.710" v="594" actId="14100"/>
          <ac:picMkLst>
            <pc:docMk/>
            <pc:sldMk cId="3793502792" sldId="267"/>
            <ac:picMk id="5" creationId="{46517C89-52B8-F79A-4915-CA6477A1EAE4}"/>
          </ac:picMkLst>
        </pc:picChg>
      </pc:sldChg>
      <pc:sldChg chg="addSp delSp modSp new mod">
        <pc:chgData name="Lakshmi Aachalkar" userId="2845ad67e40629c0" providerId="LiveId" clId="{7212579A-ACE1-48B9-A20E-F67502BCF37A}" dt="2025-06-13T04:04:27.968" v="1855"/>
        <pc:sldMkLst>
          <pc:docMk/>
          <pc:sldMk cId="1132042047" sldId="268"/>
        </pc:sldMkLst>
        <pc:spChg chg="mod">
          <ac:chgData name="Lakshmi Aachalkar" userId="2845ad67e40629c0" providerId="LiveId" clId="{7212579A-ACE1-48B9-A20E-F67502BCF37A}" dt="2025-06-13T04:04:27.968" v="1855"/>
          <ac:spMkLst>
            <pc:docMk/>
            <pc:sldMk cId="1132042047" sldId="268"/>
            <ac:spMk id="2" creationId="{AB1B5977-2303-767A-35DD-76921AECF8A2}"/>
          </ac:spMkLst>
        </pc:spChg>
        <pc:picChg chg="add mod ord">
          <ac:chgData name="Lakshmi Aachalkar" userId="2845ad67e40629c0" providerId="LiveId" clId="{7212579A-ACE1-48B9-A20E-F67502BCF37A}" dt="2025-04-28T05:12:03.431" v="606" actId="14100"/>
          <ac:picMkLst>
            <pc:docMk/>
            <pc:sldMk cId="1132042047" sldId="268"/>
            <ac:picMk id="5" creationId="{7B6E8278-D64F-3660-C911-14B4345B7641}"/>
          </ac:picMkLst>
        </pc:picChg>
      </pc:sldChg>
      <pc:sldChg chg="modSp new mod">
        <pc:chgData name="Lakshmi Aachalkar" userId="2845ad67e40629c0" providerId="LiveId" clId="{7212579A-ACE1-48B9-A20E-F67502BCF37A}" dt="2025-06-13T04:04:27.968" v="1855"/>
        <pc:sldMkLst>
          <pc:docMk/>
          <pc:sldMk cId="3461835680" sldId="269"/>
        </pc:sldMkLst>
        <pc:spChg chg="mod">
          <ac:chgData name="Lakshmi Aachalkar" userId="2845ad67e40629c0" providerId="LiveId" clId="{7212579A-ACE1-48B9-A20E-F67502BCF37A}" dt="2025-06-13T04:04:27.968" v="1855"/>
          <ac:spMkLst>
            <pc:docMk/>
            <pc:sldMk cId="3461835680" sldId="269"/>
            <ac:spMk id="2" creationId="{2CCF3DEF-F086-566D-A382-5D86C10004C4}"/>
          </ac:spMkLst>
        </pc:spChg>
        <pc:spChg chg="mod">
          <ac:chgData name="Lakshmi Aachalkar" userId="2845ad67e40629c0" providerId="LiveId" clId="{7212579A-ACE1-48B9-A20E-F67502BCF37A}" dt="2025-04-28T05:24:59.678" v="697" actId="27636"/>
          <ac:spMkLst>
            <pc:docMk/>
            <pc:sldMk cId="3461835680" sldId="269"/>
            <ac:spMk id="3" creationId="{8DDADF73-00B5-300D-F9E1-EE9BB8696203}"/>
          </ac:spMkLst>
        </pc:spChg>
      </pc:sldChg>
      <pc:sldChg chg="delSp modSp new mod">
        <pc:chgData name="Lakshmi Aachalkar" userId="2845ad67e40629c0" providerId="LiveId" clId="{7212579A-ACE1-48B9-A20E-F67502BCF37A}" dt="2025-04-28T05:30:28.218" v="815" actId="14100"/>
        <pc:sldMkLst>
          <pc:docMk/>
          <pc:sldMk cId="3625322114" sldId="270"/>
        </pc:sldMkLst>
        <pc:spChg chg="mod">
          <ac:chgData name="Lakshmi Aachalkar" userId="2845ad67e40629c0" providerId="LiveId" clId="{7212579A-ACE1-48B9-A20E-F67502BCF37A}" dt="2025-04-28T05:30:28.218" v="815" actId="14100"/>
          <ac:spMkLst>
            <pc:docMk/>
            <pc:sldMk cId="3625322114" sldId="270"/>
            <ac:spMk id="3" creationId="{FBE58348-B954-9D86-1914-77F53B9913B7}"/>
          </ac:spMkLst>
        </pc:spChg>
      </pc:sldChg>
      <pc:sldChg chg="delSp modSp new mod">
        <pc:chgData name="Lakshmi Aachalkar" userId="2845ad67e40629c0" providerId="LiveId" clId="{7212579A-ACE1-48B9-A20E-F67502BCF37A}" dt="2025-04-28T05:30:20.819" v="814" actId="14100"/>
        <pc:sldMkLst>
          <pc:docMk/>
          <pc:sldMk cId="4087583352" sldId="271"/>
        </pc:sldMkLst>
        <pc:spChg chg="mod">
          <ac:chgData name="Lakshmi Aachalkar" userId="2845ad67e40629c0" providerId="LiveId" clId="{7212579A-ACE1-48B9-A20E-F67502BCF37A}" dt="2025-04-28T05:30:20.819" v="814" actId="14100"/>
          <ac:spMkLst>
            <pc:docMk/>
            <pc:sldMk cId="4087583352" sldId="271"/>
            <ac:spMk id="3" creationId="{F09C097B-F610-6E78-CC97-DA8B1AAD7BDF}"/>
          </ac:spMkLst>
        </pc:spChg>
      </pc:sldChg>
      <pc:sldChg chg="delSp modSp new mod">
        <pc:chgData name="Lakshmi Aachalkar" userId="2845ad67e40629c0" providerId="LiveId" clId="{7212579A-ACE1-48B9-A20E-F67502BCF37A}" dt="2025-06-13T04:04:27.968" v="1855"/>
        <pc:sldMkLst>
          <pc:docMk/>
          <pc:sldMk cId="1737278415" sldId="272"/>
        </pc:sldMkLst>
        <pc:spChg chg="mod">
          <ac:chgData name="Lakshmi Aachalkar" userId="2845ad67e40629c0" providerId="LiveId" clId="{7212579A-ACE1-48B9-A20E-F67502BCF37A}" dt="2025-06-13T04:04:27.968" v="1855"/>
          <ac:spMkLst>
            <pc:docMk/>
            <pc:sldMk cId="1737278415" sldId="272"/>
            <ac:spMk id="3" creationId="{154323C1-4379-8869-6966-BCF34D99225C}"/>
          </ac:spMkLst>
        </pc:spChg>
      </pc:sldChg>
      <pc:sldChg chg="modSp new mod">
        <pc:chgData name="Lakshmi Aachalkar" userId="2845ad67e40629c0" providerId="LiveId" clId="{7212579A-ACE1-48B9-A20E-F67502BCF37A}" dt="2025-06-13T04:04:27.968" v="1855"/>
        <pc:sldMkLst>
          <pc:docMk/>
          <pc:sldMk cId="56634464" sldId="273"/>
        </pc:sldMkLst>
        <pc:spChg chg="mod">
          <ac:chgData name="Lakshmi Aachalkar" userId="2845ad67e40629c0" providerId="LiveId" clId="{7212579A-ACE1-48B9-A20E-F67502BCF37A}" dt="2025-06-13T04:04:27.968" v="1855"/>
          <ac:spMkLst>
            <pc:docMk/>
            <pc:sldMk cId="56634464" sldId="273"/>
            <ac:spMk id="2" creationId="{748F68AE-C9E1-DB63-BC98-AB37DA6DC864}"/>
          </ac:spMkLst>
        </pc:spChg>
        <pc:spChg chg="mod">
          <ac:chgData name="Lakshmi Aachalkar" userId="2845ad67e40629c0" providerId="LiveId" clId="{7212579A-ACE1-48B9-A20E-F67502BCF37A}" dt="2025-04-28T05:37:53.545" v="887" actId="20577"/>
          <ac:spMkLst>
            <pc:docMk/>
            <pc:sldMk cId="56634464" sldId="273"/>
            <ac:spMk id="3" creationId="{504B1DBA-59D1-3D05-3DC0-1FD4E8390149}"/>
          </ac:spMkLst>
        </pc:spChg>
      </pc:sldChg>
      <pc:sldChg chg="delSp modSp new mod">
        <pc:chgData name="Lakshmi Aachalkar" userId="2845ad67e40629c0" providerId="LiveId" clId="{7212579A-ACE1-48B9-A20E-F67502BCF37A}" dt="2025-06-13T04:04:27.968" v="1855"/>
        <pc:sldMkLst>
          <pc:docMk/>
          <pc:sldMk cId="1507882578" sldId="274"/>
        </pc:sldMkLst>
        <pc:spChg chg="mod">
          <ac:chgData name="Lakshmi Aachalkar" userId="2845ad67e40629c0" providerId="LiveId" clId="{7212579A-ACE1-48B9-A20E-F67502BCF37A}" dt="2025-06-13T04:04:27.968" v="1855"/>
          <ac:spMkLst>
            <pc:docMk/>
            <pc:sldMk cId="1507882578" sldId="274"/>
            <ac:spMk id="3" creationId="{66B4C3E9-FE7C-C233-8523-263D280DBD6D}"/>
          </ac:spMkLst>
        </pc:spChg>
      </pc:sldChg>
      <pc:sldChg chg="addSp delSp modSp new mod">
        <pc:chgData name="Lakshmi Aachalkar" userId="2845ad67e40629c0" providerId="LiveId" clId="{7212579A-ACE1-48B9-A20E-F67502BCF37A}" dt="2025-06-13T04:04:27.968" v="1855"/>
        <pc:sldMkLst>
          <pc:docMk/>
          <pc:sldMk cId="1287225609" sldId="275"/>
        </pc:sldMkLst>
        <pc:spChg chg="mod">
          <ac:chgData name="Lakshmi Aachalkar" userId="2845ad67e40629c0" providerId="LiveId" clId="{7212579A-ACE1-48B9-A20E-F67502BCF37A}" dt="2025-06-13T04:04:27.968" v="1855"/>
          <ac:spMkLst>
            <pc:docMk/>
            <pc:sldMk cId="1287225609" sldId="275"/>
            <ac:spMk id="2" creationId="{6D531BE5-5A05-2580-79D1-C3E2285FD595}"/>
          </ac:spMkLst>
        </pc:spChg>
        <pc:picChg chg="add mod ord">
          <ac:chgData name="Lakshmi Aachalkar" userId="2845ad67e40629c0" providerId="LiveId" clId="{7212579A-ACE1-48B9-A20E-F67502BCF37A}" dt="2025-06-13T04:04:27.968" v="1855"/>
          <ac:picMkLst>
            <pc:docMk/>
            <pc:sldMk cId="1287225609" sldId="275"/>
            <ac:picMk id="5" creationId="{737BC9EB-E587-4EA7-1FFD-390C890B51D6}"/>
          </ac:picMkLst>
        </pc:picChg>
      </pc:sldChg>
      <pc:sldChg chg="modSp new mod">
        <pc:chgData name="Lakshmi Aachalkar" userId="2845ad67e40629c0" providerId="LiveId" clId="{7212579A-ACE1-48B9-A20E-F67502BCF37A}" dt="2025-06-13T04:04:27.968" v="1855"/>
        <pc:sldMkLst>
          <pc:docMk/>
          <pc:sldMk cId="2990461431" sldId="276"/>
        </pc:sldMkLst>
        <pc:spChg chg="mod">
          <ac:chgData name="Lakshmi Aachalkar" userId="2845ad67e40629c0" providerId="LiveId" clId="{7212579A-ACE1-48B9-A20E-F67502BCF37A}" dt="2025-06-13T04:04:27.968" v="1855"/>
          <ac:spMkLst>
            <pc:docMk/>
            <pc:sldMk cId="2990461431" sldId="276"/>
            <ac:spMk id="2" creationId="{9AD15A1B-419E-6D84-852B-75EC6E63BBB7}"/>
          </ac:spMkLst>
        </pc:spChg>
        <pc:spChg chg="mod">
          <ac:chgData name="Lakshmi Aachalkar" userId="2845ad67e40629c0" providerId="LiveId" clId="{7212579A-ACE1-48B9-A20E-F67502BCF37A}" dt="2025-06-13T04:04:27.968" v="1855"/>
          <ac:spMkLst>
            <pc:docMk/>
            <pc:sldMk cId="2990461431" sldId="276"/>
            <ac:spMk id="3" creationId="{EF4AD635-3F83-61D3-A499-2D6C05FF4098}"/>
          </ac:spMkLst>
        </pc:spChg>
      </pc:sldChg>
      <pc:sldChg chg="addSp delSp modSp new mod">
        <pc:chgData name="Lakshmi Aachalkar" userId="2845ad67e40629c0" providerId="LiveId" clId="{7212579A-ACE1-48B9-A20E-F67502BCF37A}" dt="2025-06-13T04:04:27.968" v="1855"/>
        <pc:sldMkLst>
          <pc:docMk/>
          <pc:sldMk cId="2486895397" sldId="277"/>
        </pc:sldMkLst>
        <pc:spChg chg="mod">
          <ac:chgData name="Lakshmi Aachalkar" userId="2845ad67e40629c0" providerId="LiveId" clId="{7212579A-ACE1-48B9-A20E-F67502BCF37A}" dt="2025-06-13T04:04:27.968" v="1855"/>
          <ac:spMkLst>
            <pc:docMk/>
            <pc:sldMk cId="2486895397" sldId="277"/>
            <ac:spMk id="2" creationId="{BA291696-E1D5-1743-F3B1-3A58E39BCFD1}"/>
          </ac:spMkLst>
        </pc:spChg>
        <pc:picChg chg="add mod ord">
          <ac:chgData name="Lakshmi Aachalkar" userId="2845ad67e40629c0" providerId="LiveId" clId="{7212579A-ACE1-48B9-A20E-F67502BCF37A}" dt="2025-04-28T06:16:06.768" v="980" actId="14100"/>
          <ac:picMkLst>
            <pc:docMk/>
            <pc:sldMk cId="2486895397" sldId="277"/>
            <ac:picMk id="5" creationId="{72FFDB61-EB0A-06C1-3EC8-A54C3EE55DC3}"/>
          </ac:picMkLst>
        </pc:picChg>
      </pc:sldChg>
      <pc:sldChg chg="addSp delSp modSp new mod">
        <pc:chgData name="Lakshmi Aachalkar" userId="2845ad67e40629c0" providerId="LiveId" clId="{7212579A-ACE1-48B9-A20E-F67502BCF37A}" dt="2025-06-13T04:04:27.968" v="1855"/>
        <pc:sldMkLst>
          <pc:docMk/>
          <pc:sldMk cId="231896383" sldId="278"/>
        </pc:sldMkLst>
        <pc:spChg chg="mod">
          <ac:chgData name="Lakshmi Aachalkar" userId="2845ad67e40629c0" providerId="LiveId" clId="{7212579A-ACE1-48B9-A20E-F67502BCF37A}" dt="2025-06-13T04:04:27.968" v="1855"/>
          <ac:spMkLst>
            <pc:docMk/>
            <pc:sldMk cId="231896383" sldId="278"/>
            <ac:spMk id="2" creationId="{4DF69DEB-AFEB-083A-F1C9-7135C95C84EF}"/>
          </ac:spMkLst>
        </pc:spChg>
        <pc:graphicFrameChg chg="add mod ord modGraphic">
          <ac:chgData name="Lakshmi Aachalkar" userId="2845ad67e40629c0" providerId="LiveId" clId="{7212579A-ACE1-48B9-A20E-F67502BCF37A}" dt="2025-04-28T06:31:41.108" v="1255" actId="14100"/>
          <ac:graphicFrameMkLst>
            <pc:docMk/>
            <pc:sldMk cId="231896383" sldId="278"/>
            <ac:graphicFrameMk id="8" creationId="{F6C0F980-B684-724B-1E82-A69EFB899280}"/>
          </ac:graphicFrameMkLst>
        </pc:graphicFrameChg>
      </pc:sldChg>
      <pc:sldChg chg="addSp delSp modSp new del mod">
        <pc:chgData name="Lakshmi Aachalkar" userId="2845ad67e40629c0" providerId="LiveId" clId="{7212579A-ACE1-48B9-A20E-F67502BCF37A}" dt="2025-04-28T06:23:44.904" v="1056" actId="2696"/>
        <pc:sldMkLst>
          <pc:docMk/>
          <pc:sldMk cId="1927717857" sldId="278"/>
        </pc:sldMkLst>
      </pc:sldChg>
      <pc:sldChg chg="new del">
        <pc:chgData name="Lakshmi Aachalkar" userId="2845ad67e40629c0" providerId="LiveId" clId="{7212579A-ACE1-48B9-A20E-F67502BCF37A}" dt="2025-04-28T06:16:34.083" v="981" actId="2696"/>
        <pc:sldMkLst>
          <pc:docMk/>
          <pc:sldMk cId="2402944489" sldId="278"/>
        </pc:sldMkLst>
      </pc:sldChg>
      <pc:sldChg chg="addSp delSp modSp new mod">
        <pc:chgData name="Lakshmi Aachalkar" userId="2845ad67e40629c0" providerId="LiveId" clId="{7212579A-ACE1-48B9-A20E-F67502BCF37A}" dt="2025-04-28T06:34:39.424" v="1287" actId="14100"/>
        <pc:sldMkLst>
          <pc:docMk/>
          <pc:sldMk cId="3390636702" sldId="279"/>
        </pc:sldMkLst>
        <pc:graphicFrameChg chg="add mod ord modGraphic">
          <ac:chgData name="Lakshmi Aachalkar" userId="2845ad67e40629c0" providerId="LiveId" clId="{7212579A-ACE1-48B9-A20E-F67502BCF37A}" dt="2025-04-28T06:34:39.424" v="1287" actId="14100"/>
          <ac:graphicFrameMkLst>
            <pc:docMk/>
            <pc:sldMk cId="3390636702" sldId="279"/>
            <ac:graphicFrameMk id="4" creationId="{DD4E6169-4C03-FC1E-FE48-B4262B9A465E}"/>
          </ac:graphicFrameMkLst>
        </pc:graphicFrameChg>
      </pc:sldChg>
      <pc:sldChg chg="modSp new mod">
        <pc:chgData name="Lakshmi Aachalkar" userId="2845ad67e40629c0" providerId="LiveId" clId="{7212579A-ACE1-48B9-A20E-F67502BCF37A}" dt="2025-06-13T04:04:28.046" v="1857" actId="27636"/>
        <pc:sldMkLst>
          <pc:docMk/>
          <pc:sldMk cId="411375271" sldId="280"/>
        </pc:sldMkLst>
        <pc:spChg chg="mod">
          <ac:chgData name="Lakshmi Aachalkar" userId="2845ad67e40629c0" providerId="LiveId" clId="{7212579A-ACE1-48B9-A20E-F67502BCF37A}" dt="2025-06-13T04:04:27.968" v="1855"/>
          <ac:spMkLst>
            <pc:docMk/>
            <pc:sldMk cId="411375271" sldId="280"/>
            <ac:spMk id="2" creationId="{8E27C152-9DDA-1607-450C-064567270746}"/>
          </ac:spMkLst>
        </pc:spChg>
        <pc:spChg chg="mod">
          <ac:chgData name="Lakshmi Aachalkar" userId="2845ad67e40629c0" providerId="LiveId" clId="{7212579A-ACE1-48B9-A20E-F67502BCF37A}" dt="2025-06-13T04:04:28.046" v="1857" actId="27636"/>
          <ac:spMkLst>
            <pc:docMk/>
            <pc:sldMk cId="411375271" sldId="280"/>
            <ac:spMk id="3" creationId="{D8BEFCB8-5BD5-668B-DF15-88F36CCF9CEB}"/>
          </ac:spMkLst>
        </pc:spChg>
      </pc:sldChg>
      <pc:sldChg chg="delSp modSp new mod ord">
        <pc:chgData name="Lakshmi Aachalkar" userId="2845ad67e40629c0" providerId="LiveId" clId="{7212579A-ACE1-48B9-A20E-F67502BCF37A}" dt="2025-06-13T04:04:28.052" v="1858" actId="27636"/>
        <pc:sldMkLst>
          <pc:docMk/>
          <pc:sldMk cId="3238671560" sldId="281"/>
        </pc:sldMkLst>
        <pc:spChg chg="mod">
          <ac:chgData name="Lakshmi Aachalkar" userId="2845ad67e40629c0" providerId="LiveId" clId="{7212579A-ACE1-48B9-A20E-F67502BCF37A}" dt="2025-06-13T04:04:28.052" v="1858" actId="27636"/>
          <ac:spMkLst>
            <pc:docMk/>
            <pc:sldMk cId="3238671560" sldId="281"/>
            <ac:spMk id="3" creationId="{28BE55E6-07D7-387E-26C0-24F019FDD949}"/>
          </ac:spMkLst>
        </pc:spChg>
      </pc:sldChg>
      <pc:sldChg chg="addSp delSp modSp new mod ord">
        <pc:chgData name="Lakshmi Aachalkar" userId="2845ad67e40629c0" providerId="LiveId" clId="{7212579A-ACE1-48B9-A20E-F67502BCF37A}" dt="2025-04-28T06:58:55.217" v="1530"/>
        <pc:sldMkLst>
          <pc:docMk/>
          <pc:sldMk cId="2332970500" sldId="282"/>
        </pc:sldMkLst>
        <pc:spChg chg="mod">
          <ac:chgData name="Lakshmi Aachalkar" userId="2845ad67e40629c0" providerId="LiveId" clId="{7212579A-ACE1-48B9-A20E-F67502BCF37A}" dt="2025-04-28T06:49:33.247" v="1390" actId="27636"/>
          <ac:spMkLst>
            <pc:docMk/>
            <pc:sldMk cId="2332970500" sldId="282"/>
            <ac:spMk id="3" creationId="{180A08F2-D901-7311-D2F7-5578C634BC9A}"/>
          </ac:spMkLst>
        </pc:spChg>
        <pc:spChg chg="add mod">
          <ac:chgData name="Lakshmi Aachalkar" userId="2845ad67e40629c0" providerId="LiveId" clId="{7212579A-ACE1-48B9-A20E-F67502BCF37A}" dt="2025-04-28T06:51:04.262" v="1420" actId="20577"/>
          <ac:spMkLst>
            <pc:docMk/>
            <pc:sldMk cId="2332970500" sldId="282"/>
            <ac:spMk id="6" creationId="{6ACFF5E4-EAAE-769F-3C41-9FA6B963C743}"/>
          </ac:spMkLst>
        </pc:spChg>
      </pc:sldChg>
      <pc:sldChg chg="modSp new mod">
        <pc:chgData name="Lakshmi Aachalkar" userId="2845ad67e40629c0" providerId="LiveId" clId="{7212579A-ACE1-48B9-A20E-F67502BCF37A}" dt="2025-06-13T04:04:27.968" v="1855"/>
        <pc:sldMkLst>
          <pc:docMk/>
          <pc:sldMk cId="2612221199" sldId="283"/>
        </pc:sldMkLst>
        <pc:spChg chg="mod">
          <ac:chgData name="Lakshmi Aachalkar" userId="2845ad67e40629c0" providerId="LiveId" clId="{7212579A-ACE1-48B9-A20E-F67502BCF37A}" dt="2025-06-13T04:04:27.968" v="1855"/>
          <ac:spMkLst>
            <pc:docMk/>
            <pc:sldMk cId="2612221199" sldId="283"/>
            <ac:spMk id="2" creationId="{38396715-D6DF-A902-A9C7-7657A58337E1}"/>
          </ac:spMkLst>
        </pc:spChg>
        <pc:spChg chg="mod">
          <ac:chgData name="Lakshmi Aachalkar" userId="2845ad67e40629c0" providerId="LiveId" clId="{7212579A-ACE1-48B9-A20E-F67502BCF37A}" dt="2025-04-28T06:55:03.427" v="1479" actId="14100"/>
          <ac:spMkLst>
            <pc:docMk/>
            <pc:sldMk cId="2612221199" sldId="283"/>
            <ac:spMk id="3" creationId="{48C21FDE-3C8F-5BD3-F5BA-F3E49A8C99D5}"/>
          </ac:spMkLst>
        </pc:spChg>
      </pc:sldChg>
      <pc:sldChg chg="delSp modSp new mod">
        <pc:chgData name="Lakshmi Aachalkar" userId="2845ad67e40629c0" providerId="LiveId" clId="{7212579A-ACE1-48B9-A20E-F67502BCF37A}" dt="2025-04-28T06:59:12.742" v="1534" actId="21"/>
        <pc:sldMkLst>
          <pc:docMk/>
          <pc:sldMk cId="1145533048" sldId="284"/>
        </pc:sldMkLst>
        <pc:spChg chg="mod">
          <ac:chgData name="Lakshmi Aachalkar" userId="2845ad67e40629c0" providerId="LiveId" clId="{7212579A-ACE1-48B9-A20E-F67502BCF37A}" dt="2025-04-28T06:58:29.080" v="1528" actId="255"/>
          <ac:spMkLst>
            <pc:docMk/>
            <pc:sldMk cId="1145533048" sldId="284"/>
            <ac:spMk id="3" creationId="{7182D105-2BAB-2441-E6C3-281121E41572}"/>
          </ac:spMkLst>
        </pc:spChg>
      </pc:sldChg>
      <pc:sldChg chg="modSp new mod">
        <pc:chgData name="Lakshmi Aachalkar" userId="2845ad67e40629c0" providerId="LiveId" clId="{7212579A-ACE1-48B9-A20E-F67502BCF37A}" dt="2025-06-13T04:04:27.968" v="1855"/>
        <pc:sldMkLst>
          <pc:docMk/>
          <pc:sldMk cId="2571490439" sldId="285"/>
        </pc:sldMkLst>
        <pc:spChg chg="mod">
          <ac:chgData name="Lakshmi Aachalkar" userId="2845ad67e40629c0" providerId="LiveId" clId="{7212579A-ACE1-48B9-A20E-F67502BCF37A}" dt="2025-06-13T04:04:27.968" v="1855"/>
          <ac:spMkLst>
            <pc:docMk/>
            <pc:sldMk cId="2571490439" sldId="285"/>
            <ac:spMk id="2" creationId="{DA86327C-F51A-B0DF-6D7D-1F96EE5F2D4E}"/>
          </ac:spMkLst>
        </pc:spChg>
        <pc:spChg chg="mod">
          <ac:chgData name="Lakshmi Aachalkar" userId="2845ad67e40629c0" providerId="LiveId" clId="{7212579A-ACE1-48B9-A20E-F67502BCF37A}" dt="2025-04-28T07:03:30.354" v="1575" actId="255"/>
          <ac:spMkLst>
            <pc:docMk/>
            <pc:sldMk cId="2571490439" sldId="285"/>
            <ac:spMk id="3" creationId="{86657F03-AE37-3204-B7F9-DAFFFFC33D49}"/>
          </ac:spMkLst>
        </pc:spChg>
      </pc:sldChg>
      <pc:sldChg chg="delSp modSp new mod">
        <pc:chgData name="Lakshmi Aachalkar" userId="2845ad67e40629c0" providerId="LiveId" clId="{7212579A-ACE1-48B9-A20E-F67502BCF37A}" dt="2025-04-28T07:05:50.243" v="1607" actId="21"/>
        <pc:sldMkLst>
          <pc:docMk/>
          <pc:sldMk cId="2013602449" sldId="286"/>
        </pc:sldMkLst>
        <pc:spChg chg="mod">
          <ac:chgData name="Lakshmi Aachalkar" userId="2845ad67e40629c0" providerId="LiveId" clId="{7212579A-ACE1-48B9-A20E-F67502BCF37A}" dt="2025-04-28T07:05:45.617" v="1606" actId="14100"/>
          <ac:spMkLst>
            <pc:docMk/>
            <pc:sldMk cId="2013602449" sldId="286"/>
            <ac:spMk id="3" creationId="{602DF365-BA67-294A-1F7A-13EE19BCD058}"/>
          </ac:spMkLst>
        </pc:spChg>
      </pc:sldChg>
      <pc:sldChg chg="addSp delSp modSp new mod">
        <pc:chgData name="Lakshmi Aachalkar" userId="2845ad67e40629c0" providerId="LiveId" clId="{7212579A-ACE1-48B9-A20E-F67502BCF37A}" dt="2025-06-13T04:04:27.968" v="1855"/>
        <pc:sldMkLst>
          <pc:docMk/>
          <pc:sldMk cId="4170070259" sldId="287"/>
        </pc:sldMkLst>
        <pc:spChg chg="mod">
          <ac:chgData name="Lakshmi Aachalkar" userId="2845ad67e40629c0" providerId="LiveId" clId="{7212579A-ACE1-48B9-A20E-F67502BCF37A}" dt="2025-06-13T04:04:27.968" v="1855"/>
          <ac:spMkLst>
            <pc:docMk/>
            <pc:sldMk cId="4170070259" sldId="287"/>
            <ac:spMk id="2" creationId="{6400C8ED-0711-CFC2-665A-9FBBEA98BD5E}"/>
          </ac:spMkLst>
        </pc:spChg>
        <pc:spChg chg="add mod">
          <ac:chgData name="Lakshmi Aachalkar" userId="2845ad67e40629c0" providerId="LiveId" clId="{7212579A-ACE1-48B9-A20E-F67502BCF37A}" dt="2025-04-28T07:14:04.447" v="1687" actId="20577"/>
          <ac:spMkLst>
            <pc:docMk/>
            <pc:sldMk cId="4170070259" sldId="287"/>
            <ac:spMk id="8" creationId="{143F47CD-E34C-7BCE-547D-985F968F84DA}"/>
          </ac:spMkLst>
        </pc:spChg>
        <pc:spChg chg="add mod">
          <ac:chgData name="Lakshmi Aachalkar" userId="2845ad67e40629c0" providerId="LiveId" clId="{7212579A-ACE1-48B9-A20E-F67502BCF37A}" dt="2025-04-28T07:19:33.888" v="1755" actId="120"/>
          <ac:spMkLst>
            <pc:docMk/>
            <pc:sldMk cId="4170070259" sldId="287"/>
            <ac:spMk id="9" creationId="{5AFCB9FD-EA8C-9920-B6A1-31EC6D820D61}"/>
          </ac:spMkLst>
        </pc:spChg>
        <pc:spChg chg="add mod">
          <ac:chgData name="Lakshmi Aachalkar" userId="2845ad67e40629c0" providerId="LiveId" clId="{7212579A-ACE1-48B9-A20E-F67502BCF37A}" dt="2025-04-28T07:20:00.944" v="1764" actId="113"/>
          <ac:spMkLst>
            <pc:docMk/>
            <pc:sldMk cId="4170070259" sldId="287"/>
            <ac:spMk id="10" creationId="{EEF843FF-3DD4-63A4-F4BC-109A3F00D9A2}"/>
          </ac:spMkLst>
        </pc:spChg>
        <pc:cxnChg chg="add mod">
          <ac:chgData name="Lakshmi Aachalkar" userId="2845ad67e40629c0" providerId="LiveId" clId="{7212579A-ACE1-48B9-A20E-F67502BCF37A}" dt="2025-04-28T07:20:33.644" v="1767" actId="13822"/>
          <ac:cxnSpMkLst>
            <pc:docMk/>
            <pc:sldMk cId="4170070259" sldId="287"/>
            <ac:cxnSpMk id="12" creationId="{50D20F8F-BBF0-8F19-4F39-18FF15E44385}"/>
          </ac:cxnSpMkLst>
        </pc:cxnChg>
        <pc:cxnChg chg="add mod">
          <ac:chgData name="Lakshmi Aachalkar" userId="2845ad67e40629c0" providerId="LiveId" clId="{7212579A-ACE1-48B9-A20E-F67502BCF37A}" dt="2025-04-28T07:20:46.030" v="1770" actId="13822"/>
          <ac:cxnSpMkLst>
            <pc:docMk/>
            <pc:sldMk cId="4170070259" sldId="287"/>
            <ac:cxnSpMk id="14" creationId="{3C72E159-97F1-A155-403C-60667733D01D}"/>
          </ac:cxnSpMkLst>
        </pc:cxnChg>
      </pc:sldChg>
      <pc:sldChg chg="addSp delSp modSp new mod">
        <pc:chgData name="Lakshmi Aachalkar" userId="2845ad67e40629c0" providerId="LiveId" clId="{7212579A-ACE1-48B9-A20E-F67502BCF37A}" dt="2025-06-13T04:04:27.968" v="1855"/>
        <pc:sldMkLst>
          <pc:docMk/>
          <pc:sldMk cId="3325941821" sldId="288"/>
        </pc:sldMkLst>
        <pc:spChg chg="mod">
          <ac:chgData name="Lakshmi Aachalkar" userId="2845ad67e40629c0" providerId="LiveId" clId="{7212579A-ACE1-48B9-A20E-F67502BCF37A}" dt="2025-06-13T04:04:27.968" v="1855"/>
          <ac:spMkLst>
            <pc:docMk/>
            <pc:sldMk cId="3325941821" sldId="288"/>
            <ac:spMk id="2" creationId="{95B0F6FD-7DFC-AE50-344C-E83E0DD41ADA}"/>
          </ac:spMkLst>
        </pc:spChg>
        <pc:spChg chg="add">
          <ac:chgData name="Lakshmi Aachalkar" userId="2845ad67e40629c0" providerId="LiveId" clId="{7212579A-ACE1-48B9-A20E-F67502BCF37A}" dt="2025-04-28T07:24:01.584" v="1777"/>
          <ac:spMkLst>
            <pc:docMk/>
            <pc:sldMk cId="3325941821" sldId="288"/>
            <ac:spMk id="6" creationId="{657B1902-D674-AB32-37F4-B2377BE37709}"/>
          </ac:spMkLst>
        </pc:spChg>
        <pc:picChg chg="add mod ord">
          <ac:chgData name="Lakshmi Aachalkar" userId="2845ad67e40629c0" providerId="LiveId" clId="{7212579A-ACE1-48B9-A20E-F67502BCF37A}" dt="2025-04-28T07:25:00.318" v="1796" actId="14100"/>
          <ac:picMkLst>
            <pc:docMk/>
            <pc:sldMk cId="3325941821" sldId="288"/>
            <ac:picMk id="8" creationId="{ED39025C-BABC-8077-F71C-D03845F64FBF}"/>
          </ac:picMkLst>
        </pc:picChg>
      </pc:sldChg>
      <pc:sldChg chg="addSp delSp modSp new mod">
        <pc:chgData name="Lakshmi Aachalkar" userId="2845ad67e40629c0" providerId="LiveId" clId="{7212579A-ACE1-48B9-A20E-F67502BCF37A}" dt="2025-06-13T04:04:27.968" v="1855"/>
        <pc:sldMkLst>
          <pc:docMk/>
          <pc:sldMk cId="3420768837" sldId="289"/>
        </pc:sldMkLst>
        <pc:spChg chg="mod">
          <ac:chgData name="Lakshmi Aachalkar" userId="2845ad67e40629c0" providerId="LiveId" clId="{7212579A-ACE1-48B9-A20E-F67502BCF37A}" dt="2025-06-13T04:04:27.968" v="1855"/>
          <ac:spMkLst>
            <pc:docMk/>
            <pc:sldMk cId="3420768837" sldId="289"/>
            <ac:spMk id="2" creationId="{150AF805-5442-2ED2-D160-67906E415ABF}"/>
          </ac:spMkLst>
        </pc:spChg>
        <pc:picChg chg="add mod">
          <ac:chgData name="Lakshmi Aachalkar" userId="2845ad67e40629c0" providerId="LiveId" clId="{7212579A-ACE1-48B9-A20E-F67502BCF37A}" dt="2025-04-28T07:45:11.761" v="1829" actId="14100"/>
          <ac:picMkLst>
            <pc:docMk/>
            <pc:sldMk cId="3420768837" sldId="289"/>
            <ac:picMk id="5" creationId="{46D71B4A-FC13-8656-F190-5175EBD87ED9}"/>
          </ac:picMkLst>
        </pc:picChg>
        <pc:picChg chg="add mod">
          <ac:chgData name="Lakshmi Aachalkar" userId="2845ad67e40629c0" providerId="LiveId" clId="{7212579A-ACE1-48B9-A20E-F67502BCF37A}" dt="2025-04-28T07:45:07.980" v="1828" actId="14100"/>
          <ac:picMkLst>
            <pc:docMk/>
            <pc:sldMk cId="3420768837" sldId="289"/>
            <ac:picMk id="2050" creationId="{27B4D516-DED1-B87C-86DC-F5235712D48C}"/>
          </ac:picMkLst>
        </pc:picChg>
      </pc:sldChg>
      <pc:sldChg chg="modSp new del mod">
        <pc:chgData name="Lakshmi Aachalkar" userId="2845ad67e40629c0" providerId="LiveId" clId="{7212579A-ACE1-48B9-A20E-F67502BCF37A}" dt="2025-04-28T09:14:43.932" v="1852" actId="2696"/>
        <pc:sldMkLst>
          <pc:docMk/>
          <pc:sldMk cId="1330006300" sldId="290"/>
        </pc:sldMkLst>
      </pc:sldChg>
      <pc:sldChg chg="new del">
        <pc:chgData name="Lakshmi Aachalkar" userId="2845ad67e40629c0" providerId="LiveId" clId="{7212579A-ACE1-48B9-A20E-F67502BCF37A}" dt="2025-04-28T09:14:46.842" v="1853" actId="2696"/>
        <pc:sldMkLst>
          <pc:docMk/>
          <pc:sldMk cId="3876015604" sldId="29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E52D7-A575-7B21-4D8A-0F74F28360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7B99C7F-32F0-C10F-B224-B2410569C6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C971A06-E3E9-5BB3-02D3-DE5B586928F9}"/>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B3B77739-F807-7E65-0241-9AE6BA419D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181AF09-9255-BC05-D3A7-1D49ECA74B79}"/>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843844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BAA47-0AFA-093D-50E0-9D7110C5BDD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49E11F7-EF56-6695-7B92-2A29C5CD34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0294FB0-6D3B-2733-A856-96188E0C3CA7}"/>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181AD8BA-BED5-E17A-E72E-D0BA182CBDD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11964DA-6540-186D-52CF-2C36AEF145ED}"/>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338905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89D611-EC69-52B4-58E0-7591D803B27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4AD55D8-0053-C0CB-6749-79DEC4F688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58A0F0-0C26-473E-1BDC-6672E451EEC3}"/>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3DBE9342-ED0C-B1F0-8DF4-6C2DACAFEF0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55DF6C5-75F5-B50E-6C03-EBCCBB663070}"/>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272203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5DC8-CEF7-A386-A4F2-4965D773326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1CBB2AA-90CA-47AF-F3C5-EFFFDD31E0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C982B7E-356D-76AE-6D26-0B3E3BFA84CA}"/>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780AFA2B-8870-09F9-B653-2FC67D719E3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D2A6111-C242-0485-20B0-F6A8682D95C3}"/>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1662863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C764E-2A7D-39FA-6549-7A411C3AC4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98506A16-962F-5A96-C476-3951FDEFD6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461CA7-397E-01EB-8FA6-CDC05281513C}"/>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AE2FE194-2A7C-5DA9-1958-5AD2722C0A0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50ADB2-CDB1-B898-D746-9A8EF0BC9102}"/>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49330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E35AB-6B44-D99D-56FA-FEA8B0013C1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391F1FA-BF3E-E1C5-FC0A-715A8B6AC3B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75FFB90-9255-F342-562B-3CB30C3CB9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6C356C4-22CD-FF8A-BE4E-575E516F13FE}"/>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6" name="Footer Placeholder 5">
            <a:extLst>
              <a:ext uri="{FF2B5EF4-FFF2-40B4-BE49-F238E27FC236}">
                <a16:creationId xmlns:a16="http://schemas.microsoft.com/office/drawing/2014/main" id="{E0CFA5F3-1043-EA15-3F4B-A89D9673A2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810C90F-C180-B09F-91F9-721C67FB0549}"/>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3605900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1C1BA-B72D-5F18-9CA4-18D1084652F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1640C70-EDBA-03BF-2CC2-9C7C713042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6257AC-C6F0-030F-7200-9F30CE2701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2AA2BE7-55EC-F9C2-9EA9-E4C618F390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343A73-7FC9-B0FB-578F-BEDFD72312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A10010F-40E2-77C7-7E58-A3C702419F54}"/>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8" name="Footer Placeholder 7">
            <a:extLst>
              <a:ext uri="{FF2B5EF4-FFF2-40B4-BE49-F238E27FC236}">
                <a16:creationId xmlns:a16="http://schemas.microsoft.com/office/drawing/2014/main" id="{B242DC48-0C33-B695-5ACD-FF2A3CB1991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BAD8198-550B-573B-386B-B5E2835E1710}"/>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2406488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B774-295B-14FA-E68E-0DB32D70045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2B0BD796-13ED-031E-AF76-2DD22A2D37B0}"/>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4" name="Footer Placeholder 3">
            <a:extLst>
              <a:ext uri="{FF2B5EF4-FFF2-40B4-BE49-F238E27FC236}">
                <a16:creationId xmlns:a16="http://schemas.microsoft.com/office/drawing/2014/main" id="{7C840C69-D5FD-7E3D-6F0D-9A44096E151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F3CDFBD-8B32-997A-932D-A005D9AD55CF}"/>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784824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BB8813-9198-72BC-9230-8EF0AAA79C95}"/>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3" name="Footer Placeholder 2">
            <a:extLst>
              <a:ext uri="{FF2B5EF4-FFF2-40B4-BE49-F238E27FC236}">
                <a16:creationId xmlns:a16="http://schemas.microsoft.com/office/drawing/2014/main" id="{7DF9457E-E50D-4B54-936E-A33C47756DF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DD43B2E-CA40-9AF7-9EF0-C356561C9137}"/>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1641631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3699B-A915-CE00-DC0D-216A8AD990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67F1FB72-809D-AEF9-5559-EF09D60DBB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4A12446-9DDA-3245-0787-9ED01A44A6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DEB033-42CA-3302-ED6A-6DB8DEA3945F}"/>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6" name="Footer Placeholder 5">
            <a:extLst>
              <a:ext uri="{FF2B5EF4-FFF2-40B4-BE49-F238E27FC236}">
                <a16:creationId xmlns:a16="http://schemas.microsoft.com/office/drawing/2014/main" id="{70F7F808-E9C0-6E2A-61C9-A4C5EF33AF1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FBD7B1A-1702-D26E-0C44-9BC0822D6C72}"/>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2543984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0CA77-A1D5-E7CC-03AD-02DFA692B1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203A3E4-0837-E64B-69B6-E19EC567B8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4935AE0-3337-EEF3-98DA-F809E9636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F1E289-58EE-7FDA-47D2-C856F5FD8182}"/>
              </a:ext>
            </a:extLst>
          </p:cNvPr>
          <p:cNvSpPr>
            <a:spLocks noGrp="1"/>
          </p:cNvSpPr>
          <p:nvPr>
            <p:ph type="dt" sz="half" idx="10"/>
          </p:nvPr>
        </p:nvSpPr>
        <p:spPr/>
        <p:txBody>
          <a:bodyPr/>
          <a:lstStyle/>
          <a:p>
            <a:fld id="{8CEF0F8D-C9D8-401A-A9DE-E2A6D73CF32D}" type="datetimeFigureOut">
              <a:rPr lang="en-IN" smtClean="0"/>
              <a:t>14-06-2025</a:t>
            </a:fld>
            <a:endParaRPr lang="en-IN"/>
          </a:p>
        </p:txBody>
      </p:sp>
      <p:sp>
        <p:nvSpPr>
          <p:cNvPr id="6" name="Footer Placeholder 5">
            <a:extLst>
              <a:ext uri="{FF2B5EF4-FFF2-40B4-BE49-F238E27FC236}">
                <a16:creationId xmlns:a16="http://schemas.microsoft.com/office/drawing/2014/main" id="{87EED055-8679-EA44-CC03-6B039083171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FB7EE9A-9073-D09E-4852-FE79D64A07C1}"/>
              </a:ext>
            </a:extLst>
          </p:cNvPr>
          <p:cNvSpPr>
            <a:spLocks noGrp="1"/>
          </p:cNvSpPr>
          <p:nvPr>
            <p:ph type="sldNum" sz="quarter" idx="12"/>
          </p:nvPr>
        </p:nvSpPr>
        <p:spPr/>
        <p:txBody>
          <a:bodyPr/>
          <a:lstStyle/>
          <a:p>
            <a:fld id="{D3111F98-E493-42B5-B487-9D54E46E78CB}" type="slidenum">
              <a:rPr lang="en-IN" smtClean="0"/>
              <a:t>‹#›</a:t>
            </a:fld>
            <a:endParaRPr lang="en-IN"/>
          </a:p>
        </p:txBody>
      </p:sp>
    </p:spTree>
    <p:extLst>
      <p:ext uri="{BB962C8B-B14F-4D97-AF65-F5344CB8AC3E}">
        <p14:creationId xmlns:p14="http://schemas.microsoft.com/office/powerpoint/2010/main" val="1921653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760CEF-1C43-2BDC-BB62-52B72F87D2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a:extLst>
              <a:ext uri="{FF2B5EF4-FFF2-40B4-BE49-F238E27FC236}">
                <a16:creationId xmlns:a16="http://schemas.microsoft.com/office/drawing/2014/main" id="{06E2C9A0-F9A4-D675-3EA7-ADDEDBD689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a:extLst>
              <a:ext uri="{FF2B5EF4-FFF2-40B4-BE49-F238E27FC236}">
                <a16:creationId xmlns:a16="http://schemas.microsoft.com/office/drawing/2014/main" id="{91D4A4DC-8953-58C4-FCF0-0768161310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EF0F8D-C9D8-401A-A9DE-E2A6D73CF32D}" type="datetimeFigureOut">
              <a:rPr lang="en-IN" smtClean="0"/>
              <a:t>14-06-2025</a:t>
            </a:fld>
            <a:endParaRPr lang="en-IN"/>
          </a:p>
        </p:txBody>
      </p:sp>
      <p:sp>
        <p:nvSpPr>
          <p:cNvPr id="5" name="Footer Placeholder 4">
            <a:extLst>
              <a:ext uri="{FF2B5EF4-FFF2-40B4-BE49-F238E27FC236}">
                <a16:creationId xmlns:a16="http://schemas.microsoft.com/office/drawing/2014/main" id="{2BD177DF-C605-42E2-0A62-939A351EE7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72CA11B8-1A02-623B-C911-7EB816B221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111F98-E493-42B5-B487-9D54E46E78CB}" type="slidenum">
              <a:rPr lang="en-IN" smtClean="0"/>
              <a:t>‹#›</a:t>
            </a:fld>
            <a:endParaRPr lang="en-IN"/>
          </a:p>
        </p:txBody>
      </p:sp>
      <p:pic>
        <p:nvPicPr>
          <p:cNvPr id="10" name="Picture 9">
            <a:extLst>
              <a:ext uri="{FF2B5EF4-FFF2-40B4-BE49-F238E27FC236}">
                <a16:creationId xmlns:a16="http://schemas.microsoft.com/office/drawing/2014/main" id="{4B913522-FD79-5FEE-650C-D26296CD493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62545" y="136525"/>
            <a:ext cx="9319491" cy="987281"/>
          </a:xfrm>
          <a:prstGeom prst="rect">
            <a:avLst/>
          </a:prstGeom>
        </p:spPr>
      </p:pic>
    </p:spTree>
    <p:extLst>
      <p:ext uri="{BB962C8B-B14F-4D97-AF65-F5344CB8AC3E}">
        <p14:creationId xmlns:p14="http://schemas.microsoft.com/office/powerpoint/2010/main" val="179600971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03BE2-3721-26CB-5FA5-AEF8D4D187D8}"/>
              </a:ext>
            </a:extLst>
          </p:cNvPr>
          <p:cNvSpPr>
            <a:spLocks noGrp="1"/>
          </p:cNvSpPr>
          <p:nvPr>
            <p:ph type="ctrTitle"/>
          </p:nvPr>
        </p:nvSpPr>
        <p:spPr>
          <a:xfrm>
            <a:off x="1524000" y="1672935"/>
            <a:ext cx="9144000" cy="2982192"/>
          </a:xfrm>
        </p:spPr>
        <p:txBody>
          <a:bodyPr>
            <a:normAutofit/>
          </a:bodyPr>
          <a:lstStyle/>
          <a:p>
            <a:r>
              <a:rPr lang="en-IN" sz="5300" b="1" dirty="0">
                <a:latin typeface="Times New Roman" panose="02020603050405020304" pitchFamily="18" charset="0"/>
                <a:cs typeface="Times New Roman" panose="02020603050405020304" pitchFamily="18" charset="0"/>
              </a:rPr>
              <a:t>Human Resource Management </a:t>
            </a:r>
            <a:br>
              <a:rPr lang="en-IN" b="1" dirty="0">
                <a:latin typeface="Times New Roman" panose="02020603050405020304" pitchFamily="18" charset="0"/>
                <a:cs typeface="Times New Roman" panose="02020603050405020304" pitchFamily="18" charset="0"/>
              </a:rPr>
            </a:br>
            <a:r>
              <a:rPr lang="en-IN" sz="2400" b="1" dirty="0">
                <a:latin typeface="Times New Roman" panose="02020603050405020304" pitchFamily="18" charset="0"/>
                <a:cs typeface="Times New Roman" panose="02020603050405020304" pitchFamily="18" charset="0"/>
              </a:rPr>
              <a:t>Subject Code – MBA201</a:t>
            </a:r>
            <a:br>
              <a:rPr lang="en-IN" sz="2400" b="1"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By </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Lakshmi M R</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Assistant Professor</a:t>
            </a:r>
            <a:endParaRPr lang="en-IN" sz="24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0535805C-E2EF-15E4-F304-6499CE870C64}"/>
              </a:ext>
            </a:extLst>
          </p:cNvPr>
          <p:cNvSpPr>
            <a:spLocks noGrp="1"/>
          </p:cNvSpPr>
          <p:nvPr>
            <p:ph type="subTitle" idx="1"/>
          </p:nvPr>
        </p:nvSpPr>
        <p:spPr>
          <a:xfrm>
            <a:off x="1524000" y="4852554"/>
            <a:ext cx="9144000" cy="841663"/>
          </a:xfrm>
        </p:spPr>
        <p:txBody>
          <a:bodyPr>
            <a:normAutofit/>
          </a:bodyPr>
          <a:lstStyle/>
          <a:p>
            <a:r>
              <a:rPr lang="en-IN" sz="3600" b="1" dirty="0">
                <a:latin typeface="Times New Roman" panose="02020603050405020304" pitchFamily="18" charset="0"/>
                <a:cs typeface="Times New Roman" panose="02020603050405020304" pitchFamily="18" charset="0"/>
              </a:rPr>
              <a:t>Module 1 – Introduction to HRM</a:t>
            </a:r>
            <a:endParaRPr lang="en-IN" sz="3600" dirty="0"/>
          </a:p>
        </p:txBody>
      </p:sp>
    </p:spTree>
    <p:extLst>
      <p:ext uri="{BB962C8B-B14F-4D97-AF65-F5344CB8AC3E}">
        <p14:creationId xmlns:p14="http://schemas.microsoft.com/office/powerpoint/2010/main" val="1512961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56591-46BE-5A14-B7CA-F687AF41AE05}"/>
              </a:ext>
            </a:extLst>
          </p:cNvPr>
          <p:cNvSpPr>
            <a:spLocks noGrp="1"/>
          </p:cNvSpPr>
          <p:nvPr>
            <p:ph type="title"/>
          </p:nvPr>
        </p:nvSpPr>
        <p:spPr>
          <a:xfrm>
            <a:off x="838200" y="365125"/>
            <a:ext cx="10515600" cy="3990565"/>
          </a:xfrm>
        </p:spPr>
        <p:txBody>
          <a:bodyPr>
            <a:normAutofit/>
          </a:bodyPr>
          <a:lstStyle/>
          <a:p>
            <a:pPr algn="ctr"/>
            <a:r>
              <a:rPr lang="en-IN" sz="3600" b="1" i="0" dirty="0">
                <a:solidFill>
                  <a:srgbClr val="3A3A3A"/>
                </a:solidFill>
                <a:effectLst/>
                <a:latin typeface="Times New Roman" panose="02020603050405020304" pitchFamily="18" charset="0"/>
                <a:cs typeface="Times New Roman" panose="02020603050405020304" pitchFamily="18" charset="0"/>
              </a:rPr>
              <a:t>4) National Level</a:t>
            </a:r>
            <a:br>
              <a:rPr lang="en-IN" sz="3600" b="1" i="0" dirty="0">
                <a:solidFill>
                  <a:srgbClr val="3A3A3A"/>
                </a:solidFill>
                <a:effectLst/>
                <a:latin typeface="Times New Roman" panose="02020603050405020304" pitchFamily="18" charset="0"/>
                <a:cs typeface="Times New Roman" panose="02020603050405020304" pitchFamily="18" charset="0"/>
              </a:rPr>
            </a:br>
            <a:endParaRPr lang="en-IN"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1B13240-C3A7-AC7B-1910-BCC8B08B2F06}"/>
              </a:ext>
            </a:extLst>
          </p:cNvPr>
          <p:cNvSpPr>
            <a:spLocks noGrp="1"/>
          </p:cNvSpPr>
          <p:nvPr>
            <p:ph idx="1"/>
          </p:nvPr>
        </p:nvSpPr>
        <p:spPr>
          <a:xfrm>
            <a:off x="838200" y="2566219"/>
            <a:ext cx="10515600" cy="3610744"/>
          </a:xfrm>
        </p:spPr>
        <p:txBody>
          <a:bodyPr>
            <a:normAutofit/>
          </a:bodyPr>
          <a:lstStyle/>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Competent and dedicated human resources result in inefficient use of the physical, natural, and economic resources of the country.</a:t>
            </a:r>
          </a:p>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A nation’s development depends on the skills, attitudes, and Values of its manpower. Less skilled and less competent people signify an underdeveloped country, HRM ensures that the human resources of the country are skilled and developed.</a:t>
            </a:r>
          </a:p>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HRM improves the economic growth of the country. This accordingly leads to increased living standards and employment.</a:t>
            </a:r>
          </a:p>
          <a:p>
            <a:endParaRPr lang="en-IN" dirty="0"/>
          </a:p>
        </p:txBody>
      </p:sp>
    </p:spTree>
    <p:extLst>
      <p:ext uri="{BB962C8B-B14F-4D97-AF65-F5344CB8AC3E}">
        <p14:creationId xmlns:p14="http://schemas.microsoft.com/office/powerpoint/2010/main" val="1994050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D9585-CCAB-85A8-9E8F-43EA4A7B3C81}"/>
              </a:ext>
            </a:extLst>
          </p:cNvPr>
          <p:cNvSpPr>
            <a:spLocks noGrp="1"/>
          </p:cNvSpPr>
          <p:nvPr>
            <p:ph type="title"/>
          </p:nvPr>
        </p:nvSpPr>
        <p:spPr>
          <a:xfrm>
            <a:off x="838200" y="365126"/>
            <a:ext cx="10515600" cy="3312140"/>
          </a:xfrm>
        </p:spPr>
        <p:txBody>
          <a:bodyPr>
            <a:normAutofit/>
          </a:bodyPr>
          <a:lstStyle/>
          <a:p>
            <a:pPr algn="ctr"/>
            <a:r>
              <a:rPr lang="en-IN" sz="3600" b="1" dirty="0">
                <a:latin typeface="Times New Roman" panose="02020603050405020304" pitchFamily="18" charset="0"/>
                <a:cs typeface="Times New Roman" panose="02020603050405020304" pitchFamily="18" charset="0"/>
              </a:rPr>
              <a:t>Objectives of HRM</a:t>
            </a:r>
          </a:p>
        </p:txBody>
      </p:sp>
      <p:sp>
        <p:nvSpPr>
          <p:cNvPr id="3" name="Content Placeholder 2">
            <a:extLst>
              <a:ext uri="{FF2B5EF4-FFF2-40B4-BE49-F238E27FC236}">
                <a16:creationId xmlns:a16="http://schemas.microsoft.com/office/drawing/2014/main" id="{5E4F80E9-D5EA-21D0-60A2-1F92AAC25731}"/>
              </a:ext>
            </a:extLst>
          </p:cNvPr>
          <p:cNvSpPr>
            <a:spLocks noGrp="1"/>
          </p:cNvSpPr>
          <p:nvPr>
            <p:ph idx="1"/>
          </p:nvPr>
        </p:nvSpPr>
        <p:spPr>
          <a:xfrm>
            <a:off x="838200" y="2703871"/>
            <a:ext cx="10515600" cy="3473092"/>
          </a:xfrm>
        </p:spPr>
        <p:txBody>
          <a:bodyPr>
            <a:normAutofit/>
          </a:bodyPr>
          <a:lstStyle/>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help the organization reach its goals.</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employ the skills and abilities of the workforce efficiently.</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provide the organization with well-trained and well-motivated employees.</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 To increase to the fullest the employee‘s job satisfaction and self-actualization.</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develop and maintain a quality of work life.</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communicate HR policies td-all employees.</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To be ethically and socially responsive to the needs of society.</a:t>
            </a:r>
            <a:endParaRPr lang="en-IN"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0380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940D5-9EB1-F0C2-CFD4-B8F29E646850}"/>
              </a:ext>
            </a:extLst>
          </p:cNvPr>
          <p:cNvSpPr>
            <a:spLocks noGrp="1"/>
          </p:cNvSpPr>
          <p:nvPr>
            <p:ph type="title"/>
          </p:nvPr>
        </p:nvSpPr>
        <p:spPr>
          <a:xfrm>
            <a:off x="838200" y="365125"/>
            <a:ext cx="10515600" cy="3243314"/>
          </a:xfrm>
        </p:spPr>
        <p:txBody>
          <a:bodyPr>
            <a:normAutofit/>
          </a:bodyPr>
          <a:lstStyle/>
          <a:p>
            <a:pPr algn="ctr"/>
            <a:r>
              <a:rPr lang="en-IN" sz="3600" b="1" dirty="0">
                <a:latin typeface="Times New Roman" panose="02020603050405020304" pitchFamily="18" charset="0"/>
                <a:cs typeface="Times New Roman" panose="02020603050405020304" pitchFamily="18" charset="0"/>
              </a:rPr>
              <a:t>Other Objectives of HRM</a:t>
            </a:r>
          </a:p>
        </p:txBody>
      </p:sp>
      <p:pic>
        <p:nvPicPr>
          <p:cNvPr id="5" name="Content Placeholder 4">
            <a:extLst>
              <a:ext uri="{FF2B5EF4-FFF2-40B4-BE49-F238E27FC236}">
                <a16:creationId xmlns:a16="http://schemas.microsoft.com/office/drawing/2014/main" id="{46517C89-52B8-F79A-4915-CA6477A1EAE4}"/>
              </a:ext>
            </a:extLst>
          </p:cNvPr>
          <p:cNvPicPr>
            <a:picLocks noGrp="1" noChangeAspect="1"/>
          </p:cNvPicPr>
          <p:nvPr>
            <p:ph idx="1"/>
          </p:nvPr>
        </p:nvPicPr>
        <p:blipFill>
          <a:blip r:embed="rId2"/>
          <a:stretch>
            <a:fillRect/>
          </a:stretch>
        </p:blipFill>
        <p:spPr>
          <a:xfrm>
            <a:off x="3283974" y="2352625"/>
            <a:ext cx="5329084" cy="4505375"/>
          </a:xfrm>
        </p:spPr>
      </p:pic>
    </p:spTree>
    <p:extLst>
      <p:ext uri="{BB962C8B-B14F-4D97-AF65-F5344CB8AC3E}">
        <p14:creationId xmlns:p14="http://schemas.microsoft.com/office/powerpoint/2010/main" val="3793502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91696-E1D5-1743-F3B1-3A58E39BCFD1}"/>
              </a:ext>
            </a:extLst>
          </p:cNvPr>
          <p:cNvSpPr>
            <a:spLocks noGrp="1"/>
          </p:cNvSpPr>
          <p:nvPr>
            <p:ph type="title"/>
          </p:nvPr>
        </p:nvSpPr>
        <p:spPr>
          <a:xfrm>
            <a:off x="838200" y="365125"/>
            <a:ext cx="10515600" cy="3194152"/>
          </a:xfrm>
        </p:spPr>
        <p:txBody>
          <a:bodyPr>
            <a:normAutofit/>
          </a:bodyPr>
          <a:lstStyle/>
          <a:p>
            <a:pPr algn="ctr"/>
            <a:r>
              <a:rPr lang="en-IN" sz="3600" b="1" dirty="0">
                <a:latin typeface="Times New Roman" panose="02020603050405020304" pitchFamily="18" charset="0"/>
                <a:cs typeface="Times New Roman" panose="02020603050405020304" pitchFamily="18" charset="0"/>
              </a:rPr>
              <a:t>Functions of HRM</a:t>
            </a:r>
          </a:p>
        </p:txBody>
      </p:sp>
      <p:pic>
        <p:nvPicPr>
          <p:cNvPr id="5" name="Content Placeholder 4">
            <a:extLst>
              <a:ext uri="{FF2B5EF4-FFF2-40B4-BE49-F238E27FC236}">
                <a16:creationId xmlns:a16="http://schemas.microsoft.com/office/drawing/2014/main" id="{72FFDB61-EB0A-06C1-3EC8-A54C3EE55DC3}"/>
              </a:ext>
            </a:extLst>
          </p:cNvPr>
          <p:cNvPicPr>
            <a:picLocks noGrp="1" noChangeAspect="1"/>
          </p:cNvPicPr>
          <p:nvPr>
            <p:ph idx="1"/>
          </p:nvPr>
        </p:nvPicPr>
        <p:blipFill>
          <a:blip r:embed="rId2"/>
          <a:stretch>
            <a:fillRect/>
          </a:stretch>
        </p:blipFill>
        <p:spPr>
          <a:xfrm>
            <a:off x="2379407" y="2210056"/>
            <a:ext cx="7266038" cy="4456214"/>
          </a:xfrm>
        </p:spPr>
      </p:pic>
    </p:spTree>
    <p:extLst>
      <p:ext uri="{BB962C8B-B14F-4D97-AF65-F5344CB8AC3E}">
        <p14:creationId xmlns:p14="http://schemas.microsoft.com/office/powerpoint/2010/main" val="2486895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B5977-2303-767A-35DD-76921AECF8A2}"/>
              </a:ext>
            </a:extLst>
          </p:cNvPr>
          <p:cNvSpPr>
            <a:spLocks noGrp="1"/>
          </p:cNvSpPr>
          <p:nvPr>
            <p:ph type="title"/>
          </p:nvPr>
        </p:nvSpPr>
        <p:spPr>
          <a:xfrm>
            <a:off x="838200" y="365125"/>
            <a:ext cx="10515600" cy="3813585"/>
          </a:xfrm>
        </p:spPr>
        <p:txBody>
          <a:bodyPr>
            <a:normAutofit/>
          </a:bodyPr>
          <a:lstStyle/>
          <a:p>
            <a:pPr algn="ctr"/>
            <a:r>
              <a:rPr lang="en-US" sz="3600" b="1" dirty="0">
                <a:latin typeface="Times New Roman" panose="02020603050405020304" pitchFamily="18" charset="0"/>
                <a:cs typeface="Times New Roman" panose="02020603050405020304" pitchFamily="18" charset="0"/>
              </a:rPr>
              <a:t>Evolution of the concept of HRM</a:t>
            </a:r>
            <a:endParaRPr lang="en-IN" sz="3600" b="1" dirty="0">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7B6E8278-D64F-3660-C911-14B4345B7641}"/>
              </a:ext>
            </a:extLst>
          </p:cNvPr>
          <p:cNvPicPr>
            <a:picLocks noGrp="1" noChangeAspect="1"/>
          </p:cNvPicPr>
          <p:nvPr>
            <p:ph idx="1"/>
          </p:nvPr>
        </p:nvPicPr>
        <p:blipFill>
          <a:blip r:embed="rId2"/>
          <a:stretch>
            <a:fillRect/>
          </a:stretch>
        </p:blipFill>
        <p:spPr>
          <a:xfrm>
            <a:off x="3111910" y="2825443"/>
            <a:ext cx="5968180" cy="3667432"/>
          </a:xfrm>
        </p:spPr>
      </p:pic>
    </p:spTree>
    <p:extLst>
      <p:ext uri="{BB962C8B-B14F-4D97-AF65-F5344CB8AC3E}">
        <p14:creationId xmlns:p14="http://schemas.microsoft.com/office/powerpoint/2010/main" val="1132042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F3DEF-F086-566D-A382-5D86C10004C4}"/>
              </a:ext>
            </a:extLst>
          </p:cNvPr>
          <p:cNvSpPr>
            <a:spLocks noGrp="1"/>
          </p:cNvSpPr>
          <p:nvPr>
            <p:ph type="title"/>
          </p:nvPr>
        </p:nvSpPr>
        <p:spPr>
          <a:xfrm>
            <a:off x="838200" y="365125"/>
            <a:ext cx="10515600" cy="3063875"/>
          </a:xfrm>
        </p:spPr>
        <p:txBody>
          <a:bodyPr>
            <a:normAutofit/>
          </a:bodyPr>
          <a:lstStyle/>
          <a:p>
            <a:pPr algn="ctr"/>
            <a:r>
              <a:rPr lang="en-US" sz="4000" b="1" dirty="0">
                <a:latin typeface="Times New Roman" panose="02020603050405020304" pitchFamily="18" charset="0"/>
                <a:cs typeface="Times New Roman" panose="02020603050405020304" pitchFamily="18" charset="0"/>
              </a:rPr>
              <a:t>Evolution of the concept of HRM</a:t>
            </a:r>
            <a:endParaRPr lang="en-IN" sz="3600" dirty="0"/>
          </a:p>
        </p:txBody>
      </p:sp>
      <p:sp>
        <p:nvSpPr>
          <p:cNvPr id="3" name="Content Placeholder 2">
            <a:extLst>
              <a:ext uri="{FF2B5EF4-FFF2-40B4-BE49-F238E27FC236}">
                <a16:creationId xmlns:a16="http://schemas.microsoft.com/office/drawing/2014/main" id="{8DDADF73-00B5-300D-F9E1-EE9BB8696203}"/>
              </a:ext>
            </a:extLst>
          </p:cNvPr>
          <p:cNvSpPr>
            <a:spLocks noGrp="1"/>
          </p:cNvSpPr>
          <p:nvPr>
            <p:ph idx="1"/>
          </p:nvPr>
        </p:nvSpPr>
        <p:spPr>
          <a:xfrm>
            <a:off x="1097280" y="2222090"/>
            <a:ext cx="10058400" cy="4404852"/>
          </a:xfrm>
        </p:spPr>
        <p:txBody>
          <a:bodyPr>
            <a:normAutofit fontScale="92500"/>
          </a:bodyPr>
          <a:lstStyle/>
          <a:p>
            <a:r>
              <a:rPr lang="en-US" sz="2400" b="1" dirty="0">
                <a:latin typeface="Times New Roman" panose="02020603050405020304" pitchFamily="18" charset="0"/>
                <a:cs typeface="Times New Roman" panose="02020603050405020304" pitchFamily="18" charset="0"/>
              </a:rPr>
              <a:t>1. Period before industrial revolution </a:t>
            </a:r>
            <a:r>
              <a:rPr lang="en-US" sz="2400" dirty="0">
                <a:latin typeface="Times New Roman" panose="02020603050405020304" pitchFamily="18" charset="0"/>
                <a:cs typeface="Times New Roman" panose="02020603050405020304" pitchFamily="18" charset="0"/>
              </a:rPr>
              <a:t>– The society was primarily an agriculture economy with limited production. Number of specialized crafts was limited and was usually carried out within a village or community with apprentices assisting the master craftsmen. Communication channel were limited. </a:t>
            </a:r>
          </a:p>
          <a:p>
            <a:r>
              <a:rPr lang="en-US" sz="2400" b="1" dirty="0">
                <a:latin typeface="Times New Roman" panose="02020603050405020304" pitchFamily="18" charset="0"/>
                <a:cs typeface="Times New Roman" panose="02020603050405020304" pitchFamily="18" charset="0"/>
              </a:rPr>
              <a:t>2. Period of industrial revolution (1750 to 1850) </a:t>
            </a:r>
            <a:r>
              <a:rPr lang="en-US" sz="2400" dirty="0">
                <a:latin typeface="Times New Roman" panose="02020603050405020304" pitchFamily="18" charset="0"/>
                <a:cs typeface="Times New Roman" panose="02020603050405020304" pitchFamily="18" charset="0"/>
              </a:rPr>
              <a:t>– Industrial revolution marked the conversion of economy from agriculture-based toy industry based. Modernization and increased means if communication gave way to industrial setup. A department was set up to look into workers wages, welfare and other related issues. This led to emergence of personnel management with the major task as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Worker‘s wages and salaries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Worker‘s record maintenance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Worker‘s housing facilities and health care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183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E58348-B954-9D86-1914-77F53B9913B7}"/>
              </a:ext>
            </a:extLst>
          </p:cNvPr>
          <p:cNvSpPr>
            <a:spLocks noGrp="1"/>
          </p:cNvSpPr>
          <p:nvPr>
            <p:ph idx="1"/>
          </p:nvPr>
        </p:nvSpPr>
        <p:spPr>
          <a:xfrm>
            <a:off x="1097280" y="2104104"/>
            <a:ext cx="10058400" cy="4365522"/>
          </a:xfrm>
        </p:spPr>
        <p:txBody>
          <a:bodyPr>
            <a:normAutofit/>
          </a:bodyPr>
          <a:lstStyle/>
          <a:p>
            <a:r>
              <a:rPr lang="en-IN" sz="2400" b="1" dirty="0">
                <a:latin typeface="Times New Roman" panose="02020603050405020304" pitchFamily="18" charset="0"/>
                <a:cs typeface="Times New Roman" panose="02020603050405020304" pitchFamily="18" charset="0"/>
              </a:rPr>
              <a:t>3</a:t>
            </a: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 important event in </a:t>
            </a:r>
            <a:r>
              <a:rPr lang="en-US" sz="2400" b="1" dirty="0">
                <a:latin typeface="Times New Roman" panose="02020603050405020304" pitchFamily="18" charset="0"/>
                <a:cs typeface="Times New Roman" panose="02020603050405020304" pitchFamily="18" charset="0"/>
              </a:rPr>
              <a:t>industrial revolution was growth of Labor Union (1790) </a:t>
            </a:r>
            <a:r>
              <a:rPr lang="en-US" sz="2400" dirty="0">
                <a:latin typeface="Times New Roman" panose="02020603050405020304" pitchFamily="18" charset="0"/>
                <a:cs typeface="Times New Roman" panose="02020603050405020304" pitchFamily="18" charset="0"/>
              </a:rPr>
              <a:t>– The works working in the industries or factories were subjected to long working hours and very less wages. With growing unrest, workers across the world started protest and this led to the establishment of Labor unions. To deal with labor issues at one end and management at the other Personnel Management department had to be capable of politics and diplomacy, thus the industrial relation department emerged. </a:t>
            </a:r>
          </a:p>
          <a:p>
            <a:r>
              <a:rPr lang="en-US" sz="2400" b="1" dirty="0">
                <a:latin typeface="Times New Roman" panose="02020603050405020304" pitchFamily="18" charset="0"/>
                <a:cs typeface="Times New Roman" panose="02020603050405020304" pitchFamily="18" charset="0"/>
              </a:rPr>
              <a:t>4. Post Industrial revolution </a:t>
            </a:r>
            <a:r>
              <a:rPr lang="en-US" sz="2400" dirty="0">
                <a:latin typeface="Times New Roman" panose="02020603050405020304" pitchFamily="18" charset="0"/>
                <a:cs typeface="Times New Roman" panose="02020603050405020304" pitchFamily="18" charset="0"/>
              </a:rPr>
              <a:t>– The term Human resource Management saw a major evolution after 1850. Various studies were released and many experiments were conducted during this period which gave HRM altogether a new meaning and importance. A brief overview of major theories release during this period is presented below </a:t>
            </a:r>
          </a:p>
        </p:txBody>
      </p:sp>
    </p:spTree>
    <p:extLst>
      <p:ext uri="{BB962C8B-B14F-4D97-AF65-F5344CB8AC3E}">
        <p14:creationId xmlns:p14="http://schemas.microsoft.com/office/powerpoint/2010/main" val="3625322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9C097B-F610-6E78-CC97-DA8B1AAD7BDF}"/>
              </a:ext>
            </a:extLst>
          </p:cNvPr>
          <p:cNvSpPr>
            <a:spLocks noGrp="1"/>
          </p:cNvSpPr>
          <p:nvPr>
            <p:ph idx="1"/>
          </p:nvPr>
        </p:nvSpPr>
        <p:spPr>
          <a:xfrm>
            <a:off x="904569" y="1845734"/>
            <a:ext cx="10648334" cy="4496072"/>
          </a:xfrm>
        </p:spPr>
        <p:txBody>
          <a:bodyPr>
            <a:noAutofit/>
          </a:bodyPr>
          <a:lstStyle/>
          <a:p>
            <a:pPr marL="164592" indent="0">
              <a:buNone/>
            </a:pPr>
            <a:r>
              <a:rPr lang="en-US" sz="2200" b="1" dirty="0">
                <a:latin typeface="Times New Roman" panose="02020603050405020304" pitchFamily="18" charset="0"/>
                <a:cs typeface="Times New Roman" panose="02020603050405020304" pitchFamily="18" charset="0"/>
              </a:rPr>
              <a:t>a. Frederick W. Taylor </a:t>
            </a:r>
            <a:r>
              <a:rPr lang="en-US" sz="2200" dirty="0">
                <a:latin typeface="Times New Roman" panose="02020603050405020304" pitchFamily="18" charset="0"/>
                <a:cs typeface="Times New Roman" panose="02020603050405020304" pitchFamily="18" charset="0"/>
              </a:rPr>
              <a:t>gave principles of scientific management (1857 to 1911) led to the evolution of scientific human resource management approach which was involved in </a:t>
            </a:r>
          </a:p>
          <a:p>
            <a:pPr lvl="3">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Worker‘s training </a:t>
            </a:r>
          </a:p>
          <a:p>
            <a:pPr lvl="3">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Maintaining wage uniformity </a:t>
            </a:r>
          </a:p>
          <a:p>
            <a:pPr lvl="3">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Focus on attaining better productivity. </a:t>
            </a:r>
            <a:endParaRPr lang="en-IN" sz="2200" dirty="0">
              <a:latin typeface="Times New Roman" panose="02020603050405020304" pitchFamily="18" charset="0"/>
              <a:cs typeface="Times New Roman" panose="02020603050405020304" pitchFamily="18" charset="0"/>
            </a:endParaRPr>
          </a:p>
          <a:p>
            <a:pPr marL="164592" indent="0">
              <a:buNone/>
            </a:pPr>
            <a:r>
              <a:rPr lang="en-US" sz="2200" b="1" dirty="0">
                <a:latin typeface="Times New Roman" panose="02020603050405020304" pitchFamily="18" charset="0"/>
                <a:cs typeface="Times New Roman" panose="02020603050405020304" pitchFamily="18" charset="0"/>
              </a:rPr>
              <a:t>b. Hawthorne studies </a:t>
            </a:r>
            <a:r>
              <a:rPr lang="en-US" sz="2200" dirty="0">
                <a:latin typeface="Times New Roman" panose="02020603050405020304" pitchFamily="18" charset="0"/>
                <a:cs typeface="Times New Roman" panose="02020603050405020304" pitchFamily="18" charset="0"/>
              </a:rPr>
              <a:t>-  conducted by Elton Mayo &amp; Fritz Roethlisberger (1927 to 1940). – Observations and findings of Hawthrone experiment shifted the focus of Human resource from increasing worker‘s productivity to increasing worker‘s efficiency through greater work satisfaction.</a:t>
            </a:r>
          </a:p>
          <a:p>
            <a:r>
              <a:rPr lang="en-US" sz="2200" b="1" dirty="0">
                <a:latin typeface="Times New Roman" panose="02020603050405020304" pitchFamily="18" charset="0"/>
                <a:cs typeface="Times New Roman" panose="02020603050405020304" pitchFamily="18" charset="0"/>
              </a:rPr>
              <a:t>C. Douglas McGregor Theory X and Theory Y </a:t>
            </a:r>
            <a:r>
              <a:rPr lang="en-US" sz="2200" dirty="0">
                <a:latin typeface="Times New Roman" panose="02020603050405020304" pitchFamily="18" charset="0"/>
                <a:cs typeface="Times New Roman" panose="02020603050405020304" pitchFamily="18" charset="0"/>
              </a:rPr>
              <a:t>(1960) and Abraham Maslow‘s Hierarchy of needs ( 1954) – These studies and observations led to the transition from the administrative and passive Personnel Management approach to a more dynamic Human Resource Management approach which considered workers as a valuable resource. </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583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4323C1-4379-8869-6966-BCF34D99225C}"/>
              </a:ext>
            </a:extLst>
          </p:cNvPr>
          <p:cNvSpPr>
            <a:spLocks noGrp="1"/>
          </p:cNvSpPr>
          <p:nvPr>
            <p:ph idx="1"/>
          </p:nvPr>
        </p:nvSpPr>
        <p:spPr>
          <a:xfrm>
            <a:off x="838200" y="2231923"/>
            <a:ext cx="10515600" cy="3945040"/>
          </a:xfrm>
        </p:spPr>
        <p:txBody>
          <a:bodyPr/>
          <a:lstStyle/>
          <a:p>
            <a:r>
              <a:rPr lang="en-US" dirty="0"/>
              <a:t>As a result of these principles and studies, Human resource management became increasingly line management function, linked to core business operations. Some of the major activities of HR department are listed as- </a:t>
            </a:r>
          </a:p>
          <a:p>
            <a:pPr marL="457200" indent="-457200">
              <a:buFont typeface="+mj-lt"/>
              <a:buAutoNum type="arabicPeriod"/>
            </a:pPr>
            <a:r>
              <a:rPr lang="en-US" dirty="0"/>
              <a:t>Recruitment and selection of skilled workforce. </a:t>
            </a:r>
          </a:p>
          <a:p>
            <a:pPr marL="457200" indent="-457200">
              <a:buFont typeface="+mj-lt"/>
              <a:buAutoNum type="arabicPeriod"/>
            </a:pPr>
            <a:r>
              <a:rPr lang="en-US" dirty="0"/>
              <a:t>Motivation and employee benefits </a:t>
            </a:r>
          </a:p>
          <a:p>
            <a:pPr marL="457200" indent="-457200">
              <a:buFont typeface="+mj-lt"/>
              <a:buAutoNum type="arabicPeriod"/>
            </a:pPr>
            <a:r>
              <a:rPr lang="en-US" dirty="0"/>
              <a:t>Training and development of workforce </a:t>
            </a:r>
          </a:p>
          <a:p>
            <a:pPr marL="457200" indent="-457200">
              <a:buFont typeface="+mj-lt"/>
              <a:buAutoNum type="arabicPeriod"/>
            </a:pPr>
            <a:r>
              <a:rPr lang="en-US" dirty="0"/>
              <a:t>Performance related salaries and appraisals. </a:t>
            </a:r>
            <a:endParaRPr lang="en-IN" dirty="0"/>
          </a:p>
        </p:txBody>
      </p:sp>
    </p:spTree>
    <p:extLst>
      <p:ext uri="{BB962C8B-B14F-4D97-AF65-F5344CB8AC3E}">
        <p14:creationId xmlns:p14="http://schemas.microsoft.com/office/powerpoint/2010/main" val="1737278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F68AE-C9E1-DB63-BC98-AB37DA6DC864}"/>
              </a:ext>
            </a:extLst>
          </p:cNvPr>
          <p:cNvSpPr>
            <a:spLocks noGrp="1"/>
          </p:cNvSpPr>
          <p:nvPr>
            <p:ph type="title"/>
          </p:nvPr>
        </p:nvSpPr>
        <p:spPr>
          <a:xfrm>
            <a:off x="838200" y="365125"/>
            <a:ext cx="10515600" cy="3063875"/>
          </a:xfrm>
        </p:spPr>
        <p:txBody>
          <a:bodyPr>
            <a:normAutofit/>
          </a:bodyPr>
          <a:lstStyle/>
          <a:p>
            <a:pPr algn="ctr"/>
            <a:r>
              <a:rPr lang="en-US" sz="3600" b="1" dirty="0">
                <a:latin typeface="Times New Roman" panose="02020603050405020304" pitchFamily="18" charset="0"/>
                <a:cs typeface="Times New Roman" panose="02020603050405020304" pitchFamily="18" charset="0"/>
              </a:rPr>
              <a:t>Evolution of the Personnel Function </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04B1DBA-59D1-3D05-3DC0-1FD4E8390149}"/>
              </a:ext>
            </a:extLst>
          </p:cNvPr>
          <p:cNvSpPr>
            <a:spLocks noGrp="1"/>
          </p:cNvSpPr>
          <p:nvPr>
            <p:ph idx="1"/>
          </p:nvPr>
        </p:nvSpPr>
        <p:spPr>
          <a:xfrm>
            <a:off x="1097280" y="2281084"/>
            <a:ext cx="10058400" cy="4385186"/>
          </a:xfrm>
        </p:spPr>
        <p:txBody>
          <a:bodyPr>
            <a:normAutofit fontScale="92500" lnSpcReduction="10000"/>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commodity concept - Labor was regarded as a commodity to be bought and sold. Wages were based on demand and supply. Government did very little to protect workers.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Factor of Production concept -  Labor is like any other factor of production, viz., money materials land etc. Workers are like machine tools.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Good will concept - Welfare measures like safety, first aid, lunch room, rest room will have a positive impact on worker‘s productivity.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Paternalistic Concept / Paternalism - Management must assume a fatherly and protective attitude towards employees. Paternalism does not mean merely providing benefits but it means satisfying various needs of the employees as parents meet the requirements of the children.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Human Resources concept - Employees are the most valuable assets of an organization. There should be a conscious effort to realize organizational goals by satisfying needs and aspirations of employees.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634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A2511-541F-4BAC-010E-562A6E10322E}"/>
              </a:ext>
            </a:extLst>
          </p:cNvPr>
          <p:cNvSpPr>
            <a:spLocks noGrp="1"/>
          </p:cNvSpPr>
          <p:nvPr>
            <p:ph type="title"/>
          </p:nvPr>
        </p:nvSpPr>
        <p:spPr>
          <a:xfrm>
            <a:off x="838200" y="365125"/>
            <a:ext cx="10515600" cy="3952567"/>
          </a:xfrm>
        </p:spPr>
        <p:txBody>
          <a:bodyPr>
            <a:normAutofit/>
          </a:bodyPr>
          <a:lstStyle/>
          <a:p>
            <a:pPr algn="ctr"/>
            <a:r>
              <a:rPr lang="en-IN" sz="3600" b="1" dirty="0">
                <a:latin typeface="Times New Roman" panose="02020603050405020304" pitchFamily="18" charset="0"/>
                <a:cs typeface="Times New Roman" panose="02020603050405020304" pitchFamily="18" charset="0"/>
              </a:rPr>
              <a:t>Meaning of HRM</a:t>
            </a:r>
          </a:p>
        </p:txBody>
      </p:sp>
      <p:sp>
        <p:nvSpPr>
          <p:cNvPr id="3" name="Content Placeholder 2">
            <a:extLst>
              <a:ext uri="{FF2B5EF4-FFF2-40B4-BE49-F238E27FC236}">
                <a16:creationId xmlns:a16="http://schemas.microsoft.com/office/drawing/2014/main" id="{B7151E3D-B1C6-15D4-A5A0-8F9B20D38FA0}"/>
              </a:ext>
            </a:extLst>
          </p:cNvPr>
          <p:cNvSpPr>
            <a:spLocks noGrp="1"/>
          </p:cNvSpPr>
          <p:nvPr>
            <p:ph idx="1"/>
          </p:nvPr>
        </p:nvSpPr>
        <p:spPr>
          <a:xfrm>
            <a:off x="609600" y="2674374"/>
            <a:ext cx="11051458" cy="3952567"/>
          </a:xfrm>
        </p:spPr>
        <p:txBody>
          <a:bodyPr>
            <a:noAutofit/>
          </a:bodyPr>
          <a:lstStyle/>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HRM stands for </a:t>
            </a:r>
            <a:r>
              <a:rPr lang="en-US" sz="1800" dirty="0">
                <a:solidFill>
                  <a:schemeClr val="tx1"/>
                </a:solidFill>
                <a:latin typeface="Times New Roman" panose="02020603050405020304" pitchFamily="18" charset="0"/>
                <a:cs typeface="Times New Roman" panose="02020603050405020304" pitchFamily="18" charset="0"/>
              </a:rPr>
              <a:t>Human Resource Management</a:t>
            </a:r>
            <a:r>
              <a:rPr lang="en-US" sz="1800" b="0" i="0" dirty="0">
                <a:solidFill>
                  <a:schemeClr val="tx1"/>
                </a:solidFill>
                <a:effectLst/>
                <a:latin typeface="Times New Roman" panose="02020603050405020304" pitchFamily="18" charset="0"/>
                <a:cs typeface="Times New Roman" panose="02020603050405020304" pitchFamily="18" charset="0"/>
              </a:rPr>
              <a:t>, and it refers to the strategic approach of managing people within an organization to achieve its goals.</a:t>
            </a:r>
          </a:p>
          <a:p>
            <a:pPr>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Human resource management (HRM) is the practice of recruiting, hiring, deploying and managing an organization's employees.</a:t>
            </a:r>
          </a:p>
          <a:p>
            <a:pPr algn="l" fontAlgn="ctr">
              <a:spcAft>
                <a:spcPts val="1500"/>
              </a:spcAft>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It involves activities like recruiting, hiring, training, motivating, and retaining employees. Essentially, HRM is about effectively using human resources to ensure productivity and organizational success. </a:t>
            </a:r>
            <a:r>
              <a:rPr lang="en-US" sz="1800" dirty="0">
                <a:solidFill>
                  <a:schemeClr val="tx1"/>
                </a:solidFill>
                <a:latin typeface="Times New Roman" panose="02020603050405020304" pitchFamily="18" charset="0"/>
                <a:cs typeface="Times New Roman" panose="02020603050405020304" pitchFamily="18" charset="0"/>
              </a:rPr>
              <a:t>Human resources are effectively mobilized by the organization for the achievement of desired results</a:t>
            </a:r>
          </a:p>
          <a:p>
            <a:pPr algn="l" fontAlgn="ctr">
              <a:spcAft>
                <a:spcPts val="1500"/>
              </a:spcAft>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Human resource management is a process, which consists of mainly four activities, i.e. acquisition, development, motivation and maintenance of human resources. </a:t>
            </a:r>
          </a:p>
          <a:p>
            <a:pPr algn="l" fontAlgn="ctr">
              <a:spcAft>
                <a:spcPts val="1500"/>
              </a:spcAft>
              <a:buFont typeface="Wingdings" panose="05000000000000000000" pitchFamily="2" charset="2"/>
              <a:buChar char="Ø"/>
            </a:pPr>
            <a:r>
              <a:rPr lang="en-US" sz="1800" b="0" i="0" dirty="0">
                <a:solidFill>
                  <a:schemeClr val="tx1"/>
                </a:solidFill>
                <a:effectLst/>
                <a:latin typeface="Times New Roman" panose="02020603050405020304" pitchFamily="18" charset="0"/>
                <a:cs typeface="Times New Roman" panose="02020603050405020304" pitchFamily="18" charset="0"/>
              </a:rPr>
              <a:t>Human resource management is the process of planning, organizing, directing &amp; controlling of human resource in such a way that the organizational goals achieves effectively &amp; efficiently. HRM is that phase of management which deals with effective procurement and utilisation of manpower or human resource.</a:t>
            </a:r>
          </a:p>
          <a:p>
            <a:endParaRPr lang="en-US" sz="1800" b="0" i="0" dirty="0">
              <a:solidFill>
                <a:schemeClr val="tx1"/>
              </a:solidFill>
              <a:effectLst/>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a:p>
            <a:pPr marL="0" indent="0">
              <a:buNone/>
            </a:pPr>
            <a:endParaRPr lang="en-IN"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7416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B4C3E9-FE7C-C233-8523-263D280DBD6D}"/>
              </a:ext>
            </a:extLst>
          </p:cNvPr>
          <p:cNvSpPr>
            <a:spLocks noGrp="1"/>
          </p:cNvSpPr>
          <p:nvPr>
            <p:ph idx="1"/>
          </p:nvPr>
        </p:nvSpPr>
        <p:spPr>
          <a:xfrm>
            <a:off x="838200" y="2084439"/>
            <a:ext cx="10515600" cy="4092524"/>
          </a:xfrm>
        </p:spPr>
        <p:txBody>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Humanitarian concept - To improve productivity, physical, social and psychological needs of workers must be met. As Mayo and others stated, money is less a factor in determining output than group standards, group incentives and security. The organization is a social system that has both economic and social dimensions.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Emerging concept - Employees should be accepted as partners in the progress of a company. They should have a feeling that the organization is their own. To this end managers must offer better quality of working life and offer opportunities to people to exploit their potential fully. The focus should be on Human Resource Development</a:t>
            </a:r>
            <a:r>
              <a:rPr lang="en-US" dirty="0"/>
              <a:t>. </a:t>
            </a:r>
            <a:endParaRPr lang="en-IN" dirty="0"/>
          </a:p>
        </p:txBody>
      </p:sp>
    </p:spTree>
    <p:extLst>
      <p:ext uri="{BB962C8B-B14F-4D97-AF65-F5344CB8AC3E}">
        <p14:creationId xmlns:p14="http://schemas.microsoft.com/office/powerpoint/2010/main" val="1507882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1BE5-5A05-2580-79D1-C3E2285FD595}"/>
              </a:ext>
            </a:extLst>
          </p:cNvPr>
          <p:cNvSpPr>
            <a:spLocks noGrp="1"/>
          </p:cNvSpPr>
          <p:nvPr>
            <p:ph type="title"/>
          </p:nvPr>
        </p:nvSpPr>
        <p:spPr>
          <a:xfrm>
            <a:off x="838200" y="365125"/>
            <a:ext cx="10515600" cy="3223649"/>
          </a:xfrm>
        </p:spPr>
        <p:txBody>
          <a:bodyPr>
            <a:normAutofit/>
          </a:bodyPr>
          <a:lstStyle/>
          <a:p>
            <a:pPr algn="ctr"/>
            <a:r>
              <a:rPr lang="en-IN" sz="3600" b="1" dirty="0">
                <a:latin typeface="Times New Roman" panose="02020603050405020304" pitchFamily="18" charset="0"/>
                <a:cs typeface="Times New Roman" panose="02020603050405020304" pitchFamily="18" charset="0"/>
              </a:rPr>
              <a:t>Principles of HRM</a:t>
            </a:r>
          </a:p>
        </p:txBody>
      </p:sp>
      <p:pic>
        <p:nvPicPr>
          <p:cNvPr id="5" name="Content Placeholder 4">
            <a:extLst>
              <a:ext uri="{FF2B5EF4-FFF2-40B4-BE49-F238E27FC236}">
                <a16:creationId xmlns:a16="http://schemas.microsoft.com/office/drawing/2014/main" id="{737BC9EB-E587-4EA7-1FFD-390C890B51D6}"/>
              </a:ext>
            </a:extLst>
          </p:cNvPr>
          <p:cNvPicPr>
            <a:picLocks noGrp="1" noChangeAspect="1"/>
          </p:cNvPicPr>
          <p:nvPr>
            <p:ph idx="1"/>
          </p:nvPr>
        </p:nvPicPr>
        <p:blipFill>
          <a:blip r:embed="rId2"/>
          <a:stretch>
            <a:fillRect/>
          </a:stretch>
        </p:blipFill>
        <p:spPr>
          <a:xfrm>
            <a:off x="2505670" y="2307406"/>
            <a:ext cx="7023343" cy="4351338"/>
          </a:xfrm>
        </p:spPr>
      </p:pic>
    </p:spTree>
    <p:extLst>
      <p:ext uri="{BB962C8B-B14F-4D97-AF65-F5344CB8AC3E}">
        <p14:creationId xmlns:p14="http://schemas.microsoft.com/office/powerpoint/2010/main" val="1287225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15A1B-419E-6D84-852B-75EC6E63BBB7}"/>
              </a:ext>
            </a:extLst>
          </p:cNvPr>
          <p:cNvSpPr>
            <a:spLocks noGrp="1"/>
          </p:cNvSpPr>
          <p:nvPr>
            <p:ph type="title"/>
          </p:nvPr>
        </p:nvSpPr>
        <p:spPr>
          <a:xfrm>
            <a:off x="838200" y="365125"/>
            <a:ext cx="10515600" cy="4413352"/>
          </a:xfrm>
        </p:spPr>
        <p:txBody>
          <a:bodyPr>
            <a:normAutofit/>
          </a:bodyPr>
          <a:lstStyle/>
          <a:p>
            <a:pPr algn="ctr"/>
            <a:r>
              <a:rPr lang="en-IN" sz="3600" b="1" dirty="0">
                <a:latin typeface="Times New Roman" panose="02020603050405020304" pitchFamily="18" charset="0"/>
                <a:cs typeface="Times New Roman" panose="02020603050405020304" pitchFamily="18" charset="0"/>
              </a:rPr>
              <a:t>Personnel Management – Meaning &amp; Definitions</a:t>
            </a:r>
          </a:p>
        </p:txBody>
      </p:sp>
      <p:sp>
        <p:nvSpPr>
          <p:cNvPr id="3" name="Content Placeholder 2">
            <a:extLst>
              <a:ext uri="{FF2B5EF4-FFF2-40B4-BE49-F238E27FC236}">
                <a16:creationId xmlns:a16="http://schemas.microsoft.com/office/drawing/2014/main" id="{EF4AD635-3F83-61D3-A499-2D6C05FF4098}"/>
              </a:ext>
            </a:extLst>
          </p:cNvPr>
          <p:cNvSpPr>
            <a:spLocks noGrp="1"/>
          </p:cNvSpPr>
          <p:nvPr>
            <p:ph idx="1"/>
          </p:nvPr>
        </p:nvSpPr>
        <p:spPr>
          <a:xfrm>
            <a:off x="838200" y="3047999"/>
            <a:ext cx="10515600" cy="3128963"/>
          </a:xfrm>
        </p:spPr>
        <p:txBody>
          <a:bodyPr>
            <a:normAutofit lnSpcReduction="10000"/>
          </a:bodyPr>
          <a:lstStyle/>
          <a:p>
            <a:r>
              <a:rPr lang="en-US" dirty="0"/>
              <a:t>Personnel management can be defined as obtaining, using and maintaining a satisfied workforce. It is a significant part of management concerned with employees at work and with their relationship within the organization. </a:t>
            </a:r>
          </a:p>
          <a:p>
            <a:r>
              <a:rPr lang="en-US" dirty="0"/>
              <a:t>According to Flippo, “Personnel management is the planning, organizing, compensation, integration and maintenance of people for the purpose of contributing to organizational, individual and societal goals.” </a:t>
            </a:r>
            <a:endParaRPr lang="en-IN" dirty="0"/>
          </a:p>
        </p:txBody>
      </p:sp>
    </p:spTree>
    <p:extLst>
      <p:ext uri="{BB962C8B-B14F-4D97-AF65-F5344CB8AC3E}">
        <p14:creationId xmlns:p14="http://schemas.microsoft.com/office/powerpoint/2010/main" val="2990461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69DEB-AFEB-083A-F1C9-7135C95C84EF}"/>
              </a:ext>
            </a:extLst>
          </p:cNvPr>
          <p:cNvSpPr>
            <a:spLocks noGrp="1"/>
          </p:cNvSpPr>
          <p:nvPr>
            <p:ph type="title"/>
          </p:nvPr>
        </p:nvSpPr>
        <p:spPr>
          <a:xfrm>
            <a:off x="838200" y="365125"/>
            <a:ext cx="10515600" cy="3844167"/>
          </a:xfrm>
        </p:spPr>
        <p:txBody>
          <a:bodyPr>
            <a:normAutofit/>
          </a:bodyPr>
          <a:lstStyle/>
          <a:p>
            <a:pPr algn="ctr"/>
            <a:r>
              <a:rPr lang="en-IN" sz="3600" b="1" dirty="0">
                <a:latin typeface="Times New Roman" panose="02020603050405020304" pitchFamily="18" charset="0"/>
                <a:cs typeface="Times New Roman" panose="02020603050405020304" pitchFamily="18" charset="0"/>
              </a:rPr>
              <a:t>Difference Between HRM &amp; PM</a:t>
            </a:r>
          </a:p>
        </p:txBody>
      </p:sp>
      <p:graphicFrame>
        <p:nvGraphicFramePr>
          <p:cNvPr id="8" name="Content Placeholder 7">
            <a:extLst>
              <a:ext uri="{FF2B5EF4-FFF2-40B4-BE49-F238E27FC236}">
                <a16:creationId xmlns:a16="http://schemas.microsoft.com/office/drawing/2014/main" id="{F6C0F980-B684-724B-1E82-A69EFB899280}"/>
              </a:ext>
            </a:extLst>
          </p:cNvPr>
          <p:cNvGraphicFramePr>
            <a:graphicFrameLocks noGrp="1"/>
          </p:cNvGraphicFramePr>
          <p:nvPr>
            <p:ph idx="1"/>
            <p:extLst>
              <p:ext uri="{D42A27DB-BD31-4B8C-83A1-F6EECF244321}">
                <p14:modId xmlns:p14="http://schemas.microsoft.com/office/powerpoint/2010/main" val="973985452"/>
              </p:ext>
            </p:extLst>
          </p:nvPr>
        </p:nvGraphicFramePr>
        <p:xfrm>
          <a:off x="658762" y="2664542"/>
          <a:ext cx="10943304" cy="3844167"/>
        </p:xfrm>
        <a:graphic>
          <a:graphicData uri="http://schemas.openxmlformats.org/drawingml/2006/table">
            <a:tbl>
              <a:tblPr firstRow="1" bandRow="1">
                <a:tableStyleId>{616DA210-FB5B-4158-B5E0-FEB733F419BA}</a:tableStyleId>
              </a:tblPr>
              <a:tblGrid>
                <a:gridCol w="2314208">
                  <a:extLst>
                    <a:ext uri="{9D8B030D-6E8A-4147-A177-3AD203B41FA5}">
                      <a16:colId xmlns:a16="http://schemas.microsoft.com/office/drawing/2014/main" val="2977639238"/>
                    </a:ext>
                  </a:extLst>
                </a:gridCol>
                <a:gridCol w="4637787">
                  <a:extLst>
                    <a:ext uri="{9D8B030D-6E8A-4147-A177-3AD203B41FA5}">
                      <a16:colId xmlns:a16="http://schemas.microsoft.com/office/drawing/2014/main" val="2262229694"/>
                    </a:ext>
                  </a:extLst>
                </a:gridCol>
                <a:gridCol w="3991309">
                  <a:extLst>
                    <a:ext uri="{9D8B030D-6E8A-4147-A177-3AD203B41FA5}">
                      <a16:colId xmlns:a16="http://schemas.microsoft.com/office/drawing/2014/main" val="1550862340"/>
                    </a:ext>
                  </a:extLst>
                </a:gridCol>
              </a:tblGrid>
              <a:tr h="464697">
                <a:tc>
                  <a:txBody>
                    <a:bodyPr/>
                    <a:lstStyle/>
                    <a:p>
                      <a:pPr algn="ctr"/>
                      <a:r>
                        <a:rPr lang="en-IN" sz="1800" dirty="0">
                          <a:latin typeface="Times New Roman" panose="02020603050405020304" pitchFamily="18" charset="0"/>
                          <a:cs typeface="Times New Roman" panose="02020603050405020304" pitchFamily="18" charset="0"/>
                        </a:rPr>
                        <a:t>Basis </a:t>
                      </a:r>
                    </a:p>
                  </a:txBody>
                  <a:tcPr/>
                </a:tc>
                <a:tc>
                  <a:txBody>
                    <a:bodyPr/>
                    <a:lstStyle/>
                    <a:p>
                      <a:pPr algn="ctr"/>
                      <a:r>
                        <a:rPr lang="en-IN" sz="1800" dirty="0">
                          <a:latin typeface="Times New Roman" panose="02020603050405020304" pitchFamily="18" charset="0"/>
                          <a:cs typeface="Times New Roman" panose="02020603050405020304" pitchFamily="18" charset="0"/>
                        </a:rPr>
                        <a:t>Human Resource Management</a:t>
                      </a:r>
                    </a:p>
                  </a:txBody>
                  <a:tcPr/>
                </a:tc>
                <a:tc>
                  <a:txBody>
                    <a:bodyPr/>
                    <a:lstStyle/>
                    <a:p>
                      <a:pPr algn="ctr"/>
                      <a:r>
                        <a:rPr lang="en-IN" sz="1800" dirty="0">
                          <a:latin typeface="Times New Roman" panose="02020603050405020304" pitchFamily="18" charset="0"/>
                          <a:cs typeface="Times New Roman" panose="02020603050405020304" pitchFamily="18" charset="0"/>
                        </a:rPr>
                        <a:t>Personnel Management</a:t>
                      </a:r>
                    </a:p>
                  </a:txBody>
                  <a:tcPr/>
                </a:tc>
                <a:extLst>
                  <a:ext uri="{0D108BD9-81ED-4DB2-BD59-A6C34878D82A}">
                    <a16:rowId xmlns:a16="http://schemas.microsoft.com/office/drawing/2014/main" val="3358069978"/>
                  </a:ext>
                </a:extLst>
              </a:tr>
              <a:tr h="1002030">
                <a:tc>
                  <a:txBody>
                    <a:bodyPr/>
                    <a:lstStyle/>
                    <a:p>
                      <a:pPr algn="ctr"/>
                      <a:r>
                        <a:rPr lang="en-IN" sz="1800" dirty="0">
                          <a:latin typeface="Times New Roman" panose="02020603050405020304" pitchFamily="18" charset="0"/>
                          <a:cs typeface="Times New Roman" panose="02020603050405020304" pitchFamily="18" charset="0"/>
                        </a:rPr>
                        <a:t>Method</a:t>
                      </a: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Human Resource Management takes a broader and more strategic approach, aiming to improve how employees perform and contribute to a positive company culture.</a:t>
                      </a:r>
                      <a:endParaRPr lang="en-IN" sz="1800" dirty="0">
                        <a:latin typeface="Times New Roman" panose="02020603050405020304" pitchFamily="18" charset="0"/>
                        <a:cs typeface="Times New Roman" panose="02020603050405020304" pitchFamily="18" charset="0"/>
                      </a:endParaRP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Personnel Management is more about managing day-to-day employee needs.</a:t>
                      </a:r>
                      <a:endParaRPr lang="en-IN"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82520166"/>
                  </a:ext>
                </a:extLst>
              </a:tr>
              <a:tr h="1002030">
                <a:tc>
                  <a:txBody>
                    <a:bodyPr/>
                    <a:lstStyle/>
                    <a:p>
                      <a:pPr algn="ctr"/>
                      <a:r>
                        <a:rPr lang="en-IN" sz="1800" b="1" i="0" kern="1200" dirty="0">
                          <a:solidFill>
                            <a:schemeClr val="tx1"/>
                          </a:solidFill>
                          <a:effectLst/>
                          <a:latin typeface="Times New Roman" panose="02020603050405020304" pitchFamily="18" charset="0"/>
                          <a:ea typeface="+mn-ea"/>
                          <a:cs typeface="Times New Roman" panose="02020603050405020304" pitchFamily="18" charset="0"/>
                        </a:rPr>
                        <a:t>Range of Activities</a:t>
                      </a:r>
                      <a:endParaRPr lang="en-IN" sz="1800" dirty="0">
                        <a:latin typeface="Times New Roman" panose="02020603050405020304" pitchFamily="18" charset="0"/>
                        <a:cs typeface="Times New Roman" panose="02020603050405020304" pitchFamily="18" charset="0"/>
                      </a:endParaRP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It covers a wider area, including planning how to use staff effectively, developing their skills, managing their performance, and helping the company evolve.</a:t>
                      </a:r>
                      <a:endParaRPr lang="en-IN" sz="1800" dirty="0">
                        <a:latin typeface="Times New Roman" panose="02020603050405020304" pitchFamily="18" charset="0"/>
                        <a:cs typeface="Times New Roman" panose="02020603050405020304" pitchFamily="18" charset="0"/>
                      </a:endParaRP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It has a limited focus, dealing with employee care, benefits, and dealing with unions.</a:t>
                      </a:r>
                      <a:endParaRPr lang="en-IN"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4066760"/>
                  </a:ext>
                </a:extLst>
              </a:tr>
              <a:tr h="1002030">
                <a:tc>
                  <a:txBody>
                    <a:bodyPr/>
                    <a:lstStyle/>
                    <a:p>
                      <a:pPr algn="ctr"/>
                      <a:r>
                        <a:rPr lang="en-IN" sz="1800" b="1" i="0" kern="1200" dirty="0">
                          <a:solidFill>
                            <a:schemeClr val="tx1"/>
                          </a:solidFill>
                          <a:effectLst/>
                          <a:latin typeface="Times New Roman" panose="02020603050405020304" pitchFamily="18" charset="0"/>
                          <a:ea typeface="+mn-ea"/>
                          <a:cs typeface="Times New Roman" panose="02020603050405020304" pitchFamily="18" charset="0"/>
                        </a:rPr>
                        <a:t>Focus</a:t>
                      </a:r>
                      <a:endParaRPr lang="en-IN" sz="1800" dirty="0">
                        <a:latin typeface="Times New Roman" panose="02020603050405020304" pitchFamily="18" charset="0"/>
                        <a:cs typeface="Times New Roman" panose="02020603050405020304" pitchFamily="18" charset="0"/>
                      </a:endParaRP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Human Resource Management focuses on how to use human resources to meet business needs and make the company more efficient.</a:t>
                      </a:r>
                      <a:endParaRPr lang="en-IN" sz="1800" dirty="0">
                        <a:latin typeface="Times New Roman" panose="02020603050405020304" pitchFamily="18" charset="0"/>
                        <a:cs typeface="Times New Roman" panose="02020603050405020304" pitchFamily="18" charset="0"/>
                      </a:endParaRPr>
                    </a:p>
                  </a:txBody>
                  <a:tcPr/>
                </a:tc>
                <a:tc>
                  <a:txBody>
                    <a:bodyPr/>
                    <a:lstStyle/>
                    <a:p>
                      <a:pPr algn="ctr"/>
                      <a:r>
                        <a:rPr lang="en-US" sz="1800" b="0" i="0" kern="1200" dirty="0">
                          <a:solidFill>
                            <a:schemeClr val="tx1"/>
                          </a:solidFill>
                          <a:effectLst/>
                          <a:latin typeface="Times New Roman" panose="02020603050405020304" pitchFamily="18" charset="0"/>
                          <a:ea typeface="+mn-ea"/>
                          <a:cs typeface="Times New Roman" panose="02020603050405020304" pitchFamily="18" charset="0"/>
                        </a:rPr>
                        <a:t>It focuses on looking after employees and their relationship with the company.</a:t>
                      </a:r>
                      <a:endParaRPr lang="en-IN"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58488335"/>
                  </a:ext>
                </a:extLst>
              </a:tr>
            </a:tbl>
          </a:graphicData>
        </a:graphic>
      </p:graphicFrame>
    </p:spTree>
    <p:extLst>
      <p:ext uri="{BB962C8B-B14F-4D97-AF65-F5344CB8AC3E}">
        <p14:creationId xmlns:p14="http://schemas.microsoft.com/office/powerpoint/2010/main" val="231896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4E6169-4C03-FC1E-FE48-B4262B9A465E}"/>
              </a:ext>
            </a:extLst>
          </p:cNvPr>
          <p:cNvGraphicFramePr>
            <a:graphicFrameLocks noGrp="1"/>
          </p:cNvGraphicFramePr>
          <p:nvPr>
            <p:ph idx="1"/>
            <p:extLst>
              <p:ext uri="{D42A27DB-BD31-4B8C-83A1-F6EECF244321}">
                <p14:modId xmlns:p14="http://schemas.microsoft.com/office/powerpoint/2010/main" val="3391241070"/>
              </p:ext>
            </p:extLst>
          </p:nvPr>
        </p:nvGraphicFramePr>
        <p:xfrm>
          <a:off x="412955" y="1749481"/>
          <a:ext cx="11434915" cy="4632960"/>
        </p:xfrm>
        <a:graphic>
          <a:graphicData uri="http://schemas.openxmlformats.org/drawingml/2006/table">
            <a:tbl>
              <a:tblPr firstRow="1" bandRow="1">
                <a:tableStyleId>{616DA210-FB5B-4158-B5E0-FEB733F419BA}</a:tableStyleId>
              </a:tblPr>
              <a:tblGrid>
                <a:gridCol w="2799289">
                  <a:extLst>
                    <a:ext uri="{9D8B030D-6E8A-4147-A177-3AD203B41FA5}">
                      <a16:colId xmlns:a16="http://schemas.microsoft.com/office/drawing/2014/main" val="2857963337"/>
                    </a:ext>
                  </a:extLst>
                </a:gridCol>
                <a:gridCol w="4281108">
                  <a:extLst>
                    <a:ext uri="{9D8B030D-6E8A-4147-A177-3AD203B41FA5}">
                      <a16:colId xmlns:a16="http://schemas.microsoft.com/office/drawing/2014/main" val="178272668"/>
                    </a:ext>
                  </a:extLst>
                </a:gridCol>
                <a:gridCol w="4354518">
                  <a:extLst>
                    <a:ext uri="{9D8B030D-6E8A-4147-A177-3AD203B41FA5}">
                      <a16:colId xmlns:a16="http://schemas.microsoft.com/office/drawing/2014/main" val="3172243234"/>
                    </a:ext>
                  </a:extLst>
                </a:gridCol>
              </a:tblGrid>
              <a:tr h="1299327">
                <a:tc>
                  <a:txBody>
                    <a:bodyPr/>
                    <a:lstStyle/>
                    <a:p>
                      <a:pPr algn="ctr"/>
                      <a:r>
                        <a:rPr lang="en-IN" sz="2000" b="1" i="0" kern="1200" dirty="0">
                          <a:solidFill>
                            <a:schemeClr val="tx1"/>
                          </a:solidFill>
                          <a:effectLst/>
                          <a:latin typeface="Times New Roman" panose="02020603050405020304" pitchFamily="18" charset="0"/>
                          <a:ea typeface="+mn-ea"/>
                          <a:cs typeface="Times New Roman" panose="02020603050405020304" pitchFamily="18" charset="0"/>
                        </a:rPr>
                        <a:t>Planning Role</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Human Resource Management plays a key role in strategic planning to ensure HR strategies are in line with the company's goals.</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Personnel Management involves routine tasks and supporting services.</a:t>
                      </a:r>
                      <a:endParaRPr lang="en-IN"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99978706"/>
                  </a:ext>
                </a:extLst>
              </a:tr>
              <a:tr h="997158">
                <a:tc>
                  <a:txBody>
                    <a:bodyPr/>
                    <a:lstStyle/>
                    <a:p>
                      <a:pPr algn="ctr"/>
                      <a:r>
                        <a:rPr lang="en-IN" sz="2000" b="1" i="0" kern="1200" dirty="0">
                          <a:solidFill>
                            <a:schemeClr val="tx1"/>
                          </a:solidFill>
                          <a:effectLst/>
                          <a:latin typeface="Times New Roman" panose="02020603050405020304" pitchFamily="18" charset="0"/>
                          <a:ea typeface="+mn-ea"/>
                          <a:cs typeface="Times New Roman" panose="02020603050405020304" pitchFamily="18" charset="0"/>
                        </a:rPr>
                        <a:t>Developing Employees</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It focuses on continuously developing employees' skills,</a:t>
                      </a:r>
                      <a:r>
                        <a:rPr lang="en-US" sz="2000" b="0" i="0" u="none" kern="1200" dirty="0">
                          <a:solidFill>
                            <a:schemeClr val="tx1"/>
                          </a:solidFill>
                          <a:effectLst/>
                          <a:latin typeface="Times New Roman" panose="02020603050405020304" pitchFamily="18" charset="0"/>
                          <a:ea typeface="+mn-ea"/>
                          <a:cs typeface="Times New Roman" panose="02020603050405020304" pitchFamily="18" charset="0"/>
                        </a:rPr>
                        <a:t> leadership </a:t>
                      </a: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qualities, and career growth opportunities.</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It looks after employee benefits and follows labor laws.</a:t>
                      </a:r>
                      <a:endParaRPr lang="en-IN"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46698898"/>
                  </a:ext>
                </a:extLst>
              </a:tr>
              <a:tr h="997158">
                <a:tc>
                  <a:txBody>
                    <a:bodyPr/>
                    <a:lstStyle/>
                    <a:p>
                      <a:pPr algn="ctr"/>
                      <a:r>
                        <a:rPr lang="en-IN" sz="2000" b="1" i="0" kern="1200" dirty="0">
                          <a:solidFill>
                            <a:schemeClr val="tx1"/>
                          </a:solidFill>
                          <a:effectLst/>
                          <a:latin typeface="Times New Roman" panose="02020603050405020304" pitchFamily="18" charset="0"/>
                          <a:ea typeface="+mn-ea"/>
                          <a:cs typeface="Times New Roman" panose="02020603050405020304" pitchFamily="18" charset="0"/>
                        </a:rPr>
                        <a:t>Evaluating Performance</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It encourages ongoing feedback and focuses on future improvements and personal growth.</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It usually does an annual review based on past performance.</a:t>
                      </a:r>
                      <a:endParaRPr lang="en-IN"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1064687"/>
                  </a:ext>
                </a:extLst>
              </a:tr>
              <a:tr h="1299327">
                <a:tc>
                  <a:txBody>
                    <a:bodyPr/>
                    <a:lstStyle/>
                    <a:p>
                      <a:pPr algn="ctr"/>
                      <a:r>
                        <a:rPr lang="en-IN" sz="2000" b="1" i="0" kern="1200" dirty="0">
                          <a:solidFill>
                            <a:schemeClr val="tx1"/>
                          </a:solidFill>
                          <a:effectLst/>
                          <a:latin typeface="Times New Roman" panose="02020603050405020304" pitchFamily="18" charset="0"/>
                          <a:ea typeface="+mn-ea"/>
                          <a:cs typeface="Times New Roman" panose="02020603050405020304" pitchFamily="18" charset="0"/>
                        </a:rPr>
                        <a:t>Motivating Staff</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Human Resource Management tries to motivate staff by engaging them, recognizing their efforts, and meeting higher-level needs for job satisfaction.</a:t>
                      </a:r>
                      <a:endParaRPr lang="en-IN" sz="2000" dirty="0">
                        <a:latin typeface="Times New Roman" panose="02020603050405020304" pitchFamily="18" charset="0"/>
                        <a:cs typeface="Times New Roman" panose="02020603050405020304" pitchFamily="18" charset="0"/>
                      </a:endParaRPr>
                    </a:p>
                  </a:txBody>
                  <a:tcPr/>
                </a:tc>
                <a:tc>
                  <a:txBody>
                    <a:bodyPr/>
                    <a:lstStyle/>
                    <a:p>
                      <a:pPr algn="ctr"/>
                      <a:r>
                        <a:rPr lang="en-US" sz="2000" b="0" i="0" kern="1200" dirty="0">
                          <a:solidFill>
                            <a:schemeClr val="tx1"/>
                          </a:solidFill>
                          <a:effectLst/>
                          <a:latin typeface="Times New Roman" panose="02020603050405020304" pitchFamily="18" charset="0"/>
                          <a:ea typeface="+mn-ea"/>
                          <a:cs typeface="Times New Roman" panose="02020603050405020304" pitchFamily="18" charset="0"/>
                        </a:rPr>
                        <a:t>Personnel Management aims to meet basic employee needs.</a:t>
                      </a:r>
                      <a:endParaRPr lang="en-IN"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45856661"/>
                  </a:ext>
                </a:extLst>
              </a:tr>
            </a:tbl>
          </a:graphicData>
        </a:graphic>
      </p:graphicFrame>
    </p:spTree>
    <p:extLst>
      <p:ext uri="{BB962C8B-B14F-4D97-AF65-F5344CB8AC3E}">
        <p14:creationId xmlns:p14="http://schemas.microsoft.com/office/powerpoint/2010/main" val="33906367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7C152-9DDA-1607-450C-064567270746}"/>
              </a:ext>
            </a:extLst>
          </p:cNvPr>
          <p:cNvSpPr>
            <a:spLocks noGrp="1"/>
          </p:cNvSpPr>
          <p:nvPr>
            <p:ph type="title"/>
          </p:nvPr>
        </p:nvSpPr>
        <p:spPr>
          <a:xfrm>
            <a:off x="838200" y="365125"/>
            <a:ext cx="10515600" cy="3538281"/>
          </a:xfrm>
        </p:spPr>
        <p:txBody>
          <a:bodyPr>
            <a:normAutofit/>
          </a:bodyPr>
          <a:lstStyle/>
          <a:p>
            <a:pPr algn="ctr"/>
            <a:r>
              <a:rPr lang="en-US" sz="3200" b="1" dirty="0">
                <a:latin typeface="Times New Roman" panose="02020603050405020304" pitchFamily="18" charset="0"/>
                <a:cs typeface="Times New Roman" panose="02020603050405020304" pitchFamily="18" charset="0"/>
              </a:rPr>
              <a:t>Human Resource Management in India – Opportunities and Challenges</a:t>
            </a:r>
            <a:endParaRPr lang="en-IN" sz="32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8BEFCB8-5BD5-668B-DF15-88F36CCF9CEB}"/>
              </a:ext>
            </a:extLst>
          </p:cNvPr>
          <p:cNvSpPr>
            <a:spLocks noGrp="1"/>
          </p:cNvSpPr>
          <p:nvPr>
            <p:ph idx="1"/>
          </p:nvPr>
        </p:nvSpPr>
        <p:spPr>
          <a:xfrm>
            <a:off x="1097280" y="2595715"/>
            <a:ext cx="10058400" cy="4168877"/>
          </a:xfrm>
        </p:spPr>
        <p:txBody>
          <a:bodyPr>
            <a:normAutofit fontScale="92500" lnSpcReduction="20000"/>
          </a:bodyPr>
          <a:lstStyle/>
          <a:p>
            <a:r>
              <a:rPr lang="en-US" sz="2000" b="1" dirty="0">
                <a:latin typeface="Times New Roman" panose="02020603050405020304" pitchFamily="18" charset="0"/>
                <a:cs typeface="Times New Roman" panose="02020603050405020304" pitchFamily="18" charset="0"/>
              </a:rPr>
              <a:t>Outsourcing Worldwide: </a:t>
            </a:r>
          </a:p>
          <a:p>
            <a:r>
              <a:rPr lang="en-US" sz="2000" b="1" dirty="0">
                <a:latin typeface="Times New Roman" panose="02020603050405020304" pitchFamily="18" charset="0"/>
                <a:cs typeface="Times New Roman" panose="02020603050405020304" pitchFamily="18" charset="0"/>
              </a:rPr>
              <a:t>A. Current Outsourcing Trends Worldwide: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Outsourcing in traditional areas like customer care, financial services, manufacturing, IT etc., is growing.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Large multinational companies are investing in captive BPO units in supplier countries in different locations, to reduce risk and maintain control over quality.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Outsourcing has become more challenging. Customers are looking for business process excellence, speedy access to market, improvement in quality, benchmarking to world- class standards.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In the increasing scenario of global competition there is pressure mounting on margins from emerging lower-cost outsourcing destinations.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Risk factors involved in outsourcing like terrorism and war, disaster and disease make formulation of contingency plans a necessity.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For the past two decades, China has been growing at an astonishing 9.5% a year and India by 6%. They are influencing the global economy and leading the outsourcing revolution.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375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BE55E6-07D7-387E-26C0-24F019FDD949}"/>
              </a:ext>
            </a:extLst>
          </p:cNvPr>
          <p:cNvSpPr>
            <a:spLocks noGrp="1"/>
          </p:cNvSpPr>
          <p:nvPr>
            <p:ph idx="1"/>
          </p:nvPr>
        </p:nvSpPr>
        <p:spPr>
          <a:xfrm>
            <a:off x="1097280" y="2133599"/>
            <a:ext cx="10058400" cy="4306529"/>
          </a:xfrm>
        </p:spPr>
        <p:txBody>
          <a:bodyPr>
            <a:normAutofit fontScale="92500" lnSpcReduction="20000"/>
          </a:bodyPr>
          <a:lstStyle/>
          <a:p>
            <a:r>
              <a:rPr lang="en-US" sz="2400" b="1" dirty="0">
                <a:latin typeface="Times New Roman" panose="02020603050405020304" pitchFamily="18" charset="0"/>
                <a:cs typeface="Times New Roman" panose="02020603050405020304" pitchFamily="18" charset="0"/>
              </a:rPr>
              <a:t>B. Future Outsourcing Trends Worldwide: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Outsourcing expenditure will continue to rise.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More countries will find attractive outsourcing options, creating a multi-polar world. The European Union markets will expand their offshoring programs, while Japan will increasingly look to China for its needs, whereas leading on the front will be UK and US.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Clients will have greater hold over driving and designing deals.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interlinking of the supply chains as a result of outsourcing will create stability as companies pressurize governments to avoid wars.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Unexpected occurrences like war, terrorism, disease, natural disasters and economic disruption can throw a wrench in the works.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rising price of oil will cause oil consuming countries like the USA to be less competitive relying more on India and China for outsourcing.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8671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ACFF5E4-EAAE-769F-3C41-9FA6B963C743}"/>
              </a:ext>
            </a:extLst>
          </p:cNvPr>
          <p:cNvSpPr>
            <a:spLocks noGrp="1"/>
          </p:cNvSpPr>
          <p:nvPr>
            <p:ph type="title"/>
          </p:nvPr>
        </p:nvSpPr>
        <p:spPr>
          <a:xfrm>
            <a:off x="1097280" y="550605"/>
            <a:ext cx="10058400" cy="3942737"/>
          </a:xfrm>
        </p:spPr>
        <p:txBody>
          <a:bodyPr>
            <a:normAutofit/>
          </a:bodyPr>
          <a:lstStyle/>
          <a:p>
            <a:r>
              <a:rPr lang="en-US" sz="2000" b="1" dirty="0">
                <a:latin typeface="Times New Roman" panose="02020603050405020304" pitchFamily="18" charset="0"/>
                <a:cs typeface="Times New Roman" panose="02020603050405020304" pitchFamily="18" charset="0"/>
              </a:rPr>
              <a:t>B. Future Outsourcing Trends Worldwide: Continuation  </a:t>
            </a:r>
            <a:br>
              <a:rPr lang="en-US" sz="4800" b="1" dirty="0">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180A08F2-D901-7311-D2F7-5578C634BC9A}"/>
              </a:ext>
            </a:extLst>
          </p:cNvPr>
          <p:cNvSpPr>
            <a:spLocks noGrp="1"/>
          </p:cNvSpPr>
          <p:nvPr>
            <p:ph idx="1"/>
          </p:nvPr>
        </p:nvSpPr>
        <p:spPr>
          <a:xfrm>
            <a:off x="1097280" y="2408902"/>
            <a:ext cx="10058400" cy="4031226"/>
          </a:xfrm>
        </p:spPr>
        <p:txBody>
          <a:bodyPr>
            <a:normAutofit fontScale="92500" lnSpcReduction="10000"/>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India will show excellence in Services that require advanced English like Knowledge Process Outsourcing (KPO).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Political backlash over outsourcing is likely to reduce over time as companies continue to reap the benefits of offshoring.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Technological power will shift from the West to the East as India and China emerge as big players in the global outsourcing market.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is expected that by 2015 China will be No. 1, India No. 2 in the global top five outsourcing destinations.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Vendor focus will shift from basic skills, processes to domain knowledge, transition challenges, HR issues and governance.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Regional outsourcing hubs will develop to enable companies to minimize risk and leverage cultural and linguistic compatibility.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29705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96715-D6DF-A902-A9C7-7657A58337E1}"/>
              </a:ext>
            </a:extLst>
          </p:cNvPr>
          <p:cNvSpPr>
            <a:spLocks noGrp="1"/>
          </p:cNvSpPr>
          <p:nvPr>
            <p:ph type="title"/>
          </p:nvPr>
        </p:nvSpPr>
        <p:spPr>
          <a:xfrm>
            <a:off x="838200" y="365125"/>
            <a:ext cx="10515600" cy="3755923"/>
          </a:xfrm>
        </p:spPr>
        <p:txBody>
          <a:bodyPr>
            <a:normAutofit/>
          </a:bodyPr>
          <a:lstStyle/>
          <a:p>
            <a:pPr algn="ctr"/>
            <a:r>
              <a:rPr lang="en-IN" sz="3600" b="1" dirty="0">
                <a:latin typeface="Times New Roman" panose="02020603050405020304" pitchFamily="18" charset="0"/>
                <a:cs typeface="Times New Roman" panose="02020603050405020304" pitchFamily="18" charset="0"/>
              </a:rPr>
              <a:t>Opportunities for India</a:t>
            </a:r>
          </a:p>
        </p:txBody>
      </p:sp>
      <p:sp>
        <p:nvSpPr>
          <p:cNvPr id="3" name="Content Placeholder 2">
            <a:extLst>
              <a:ext uri="{FF2B5EF4-FFF2-40B4-BE49-F238E27FC236}">
                <a16:creationId xmlns:a16="http://schemas.microsoft.com/office/drawing/2014/main" id="{48C21FDE-3C8F-5BD3-F5BA-F3E49A8C99D5}"/>
              </a:ext>
            </a:extLst>
          </p:cNvPr>
          <p:cNvSpPr>
            <a:spLocks noGrp="1"/>
          </p:cNvSpPr>
          <p:nvPr>
            <p:ph idx="1"/>
          </p:nvPr>
        </p:nvSpPr>
        <p:spPr>
          <a:xfrm>
            <a:off x="1066800" y="2736952"/>
            <a:ext cx="10058400" cy="3755923"/>
          </a:xfrm>
        </p:spPr>
        <p:txBody>
          <a:bodyPr>
            <a:noAutofit/>
          </a:bodyPr>
          <a:lstStyle/>
          <a:p>
            <a:r>
              <a:rPr lang="en-US" sz="2400" dirty="0">
                <a:latin typeface="Times New Roman" panose="02020603050405020304" pitchFamily="18" charset="0"/>
                <a:cs typeface="Times New Roman" panose="02020603050405020304" pitchFamily="18" charset="0"/>
              </a:rPr>
              <a:t>India can collaborate with other countries to create the business environment while providing its domain knowledge and technological expertise for successful outsourcing. For example- TCS has a Latin American arm based in Mumbai, India which serves an insurance client in Chile with a center in Uruguay as a near-shore location. </a:t>
            </a:r>
          </a:p>
          <a:p>
            <a:r>
              <a:rPr lang="en-US" sz="2400" dirty="0">
                <a:latin typeface="Times New Roman" panose="02020603050405020304" pitchFamily="18" charset="0"/>
                <a:cs typeface="Times New Roman" panose="02020603050405020304" pitchFamily="18" charset="0"/>
              </a:rPr>
              <a:t>Opportunity Areas: Knowledge Process Outsourcing (KPO) may soon be the biggest revenue generator in India as BPO companies move up the value chain in their service offerings.</a:t>
            </a:r>
          </a:p>
          <a:p>
            <a:r>
              <a:rPr lang="en-US" sz="2400" dirty="0">
                <a:latin typeface="Times New Roman" panose="02020603050405020304" pitchFamily="18" charset="0"/>
                <a:cs typeface="Times New Roman" panose="02020603050405020304" pitchFamily="18" charset="0"/>
              </a:rPr>
              <a:t>1. </a:t>
            </a:r>
            <a:r>
              <a:rPr lang="en-IN" sz="2400" dirty="0">
                <a:latin typeface="Times New Roman" panose="02020603050405020304" pitchFamily="18" charset="0"/>
                <a:cs typeface="Times New Roman" panose="02020603050405020304" pitchFamily="18" charset="0"/>
              </a:rPr>
              <a:t>Research and Development –</a:t>
            </a:r>
          </a:p>
          <a:p>
            <a:pPr lvl="4">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Product Innovation</a:t>
            </a:r>
          </a:p>
          <a:p>
            <a:pPr lvl="4">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Co-Development</a:t>
            </a:r>
          </a:p>
          <a:p>
            <a:pPr marL="749808" lvl="4"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2221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82D105-2BAB-2441-E6C3-281121E41572}"/>
              </a:ext>
            </a:extLst>
          </p:cNvPr>
          <p:cNvSpPr>
            <a:spLocks noGrp="1"/>
          </p:cNvSpPr>
          <p:nvPr>
            <p:ph idx="1"/>
          </p:nvPr>
        </p:nvSpPr>
        <p:spPr>
          <a:xfrm>
            <a:off x="1097280" y="2251587"/>
            <a:ext cx="10058400" cy="4296697"/>
          </a:xfrm>
        </p:spPr>
        <p:txBody>
          <a:bodyPr>
            <a:normAutofit/>
          </a:bodyPr>
          <a:lstStyle/>
          <a:p>
            <a:r>
              <a:rPr lang="en-IN" sz="2400" dirty="0">
                <a:latin typeface="Times New Roman" panose="02020603050405020304" pitchFamily="18" charset="0"/>
                <a:cs typeface="Times New Roman" panose="02020603050405020304" pitchFamily="18" charset="0"/>
              </a:rPr>
              <a:t>2. Legal Outsourcing</a:t>
            </a:r>
          </a:p>
          <a:p>
            <a:r>
              <a:rPr lang="en-US" sz="2400" dirty="0">
                <a:latin typeface="Times New Roman" panose="02020603050405020304" pitchFamily="18" charset="0"/>
                <a:cs typeface="Times New Roman" panose="02020603050405020304" pitchFamily="18" charset="0"/>
              </a:rPr>
              <a:t>3. Engineering Outsourcing: India can provide high-quality engineering services in the fields of:</a:t>
            </a:r>
          </a:p>
          <a:p>
            <a:pPr lvl="3">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Mechanical and Electronic engineering— analysis and design, embedded software. </a:t>
            </a:r>
          </a:p>
          <a:p>
            <a:pPr lvl="3">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Plant Design, Process Engineering. </a:t>
            </a:r>
          </a:p>
          <a:p>
            <a:pPr lvl="3">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Plant Automation Services.</a:t>
            </a:r>
          </a:p>
          <a:p>
            <a:pPr marL="0">
              <a:buNone/>
            </a:pPr>
            <a:r>
              <a:rPr lang="fr-FR" sz="2400" dirty="0">
                <a:latin typeface="Times New Roman" panose="02020603050405020304" pitchFamily="18" charset="0"/>
                <a:cs typeface="Times New Roman" panose="02020603050405020304" pitchFamily="18" charset="0"/>
              </a:rPr>
              <a:t>4. Remote Infrastructure Management Services</a:t>
            </a:r>
          </a:p>
          <a:p>
            <a:pPr marL="0">
              <a:buNone/>
            </a:pPr>
            <a:r>
              <a:rPr lang="en-IN" sz="2400" dirty="0">
                <a:latin typeface="Times New Roman" panose="02020603050405020304" pitchFamily="18" charset="0"/>
                <a:cs typeface="Times New Roman" panose="02020603050405020304" pitchFamily="18" charset="0"/>
              </a:rPr>
              <a:t>5. Accounting Services</a:t>
            </a:r>
          </a:p>
          <a:p>
            <a:pPr marL="0">
              <a:buNone/>
            </a:pPr>
            <a:r>
              <a:rPr lang="en-IN" sz="2400" dirty="0">
                <a:latin typeface="Times New Roman" panose="02020603050405020304" pitchFamily="18" charset="0"/>
                <a:cs typeface="Times New Roman" panose="02020603050405020304" pitchFamily="18" charset="0"/>
              </a:rPr>
              <a:t>6. Outsourcing Options</a:t>
            </a:r>
            <a:endParaRPr lang="fr-FR" sz="2400" dirty="0">
              <a:latin typeface="Times New Roman" panose="02020603050405020304" pitchFamily="18" charset="0"/>
              <a:cs typeface="Times New Roman" panose="02020603050405020304" pitchFamily="18" charset="0"/>
            </a:endParaRPr>
          </a:p>
          <a:p>
            <a:pPr marL="0">
              <a:buNone/>
            </a:pPr>
            <a:endParaRPr lang="fr-FR" sz="2400" dirty="0">
              <a:latin typeface="Times New Roman" panose="02020603050405020304" pitchFamily="18" charset="0"/>
              <a:cs typeface="Times New Roman" panose="02020603050405020304" pitchFamily="18" charset="0"/>
            </a:endParaRPr>
          </a:p>
          <a:p>
            <a:pPr marL="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5533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71172-98C8-992B-C248-04B37A75E3E7}"/>
              </a:ext>
            </a:extLst>
          </p:cNvPr>
          <p:cNvSpPr>
            <a:spLocks noGrp="1"/>
          </p:cNvSpPr>
          <p:nvPr>
            <p:ph type="title"/>
          </p:nvPr>
        </p:nvSpPr>
        <p:spPr>
          <a:xfrm>
            <a:off x="838200" y="365125"/>
            <a:ext cx="10515600" cy="4088888"/>
          </a:xfrm>
        </p:spPr>
        <p:txBody>
          <a:bodyPr>
            <a:normAutofit/>
          </a:bodyPr>
          <a:lstStyle/>
          <a:p>
            <a:pPr algn="ctr"/>
            <a:r>
              <a:rPr lang="en-IN" sz="3600" b="1" dirty="0">
                <a:latin typeface="Times New Roman" panose="02020603050405020304" pitchFamily="18" charset="0"/>
                <a:cs typeface="Times New Roman" panose="02020603050405020304" pitchFamily="18" charset="0"/>
              </a:rPr>
              <a:t>Definitions of HRM</a:t>
            </a:r>
          </a:p>
        </p:txBody>
      </p:sp>
      <p:sp>
        <p:nvSpPr>
          <p:cNvPr id="3" name="Content Placeholder 2">
            <a:extLst>
              <a:ext uri="{FF2B5EF4-FFF2-40B4-BE49-F238E27FC236}">
                <a16:creationId xmlns:a16="http://schemas.microsoft.com/office/drawing/2014/main" id="{A41BCAE4-A5A9-0A67-0443-19F702890B6F}"/>
              </a:ext>
            </a:extLst>
          </p:cNvPr>
          <p:cNvSpPr>
            <a:spLocks noGrp="1"/>
          </p:cNvSpPr>
          <p:nvPr>
            <p:ph idx="1"/>
          </p:nvPr>
        </p:nvSpPr>
        <p:spPr>
          <a:xfrm>
            <a:off x="1097280" y="2841522"/>
            <a:ext cx="10058400" cy="3480619"/>
          </a:xfrm>
        </p:spPr>
        <p:txBody>
          <a:bodyPr>
            <a:normAutofit/>
          </a:bodyPr>
          <a:lstStyle/>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According to Edwin B. Flippo – “Human resource management is concerned with policies and practices that ensure the best use of the human resources for fulfilling the organizational and individual goals.”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According to French Wendell – “Human Resource Management is the recruitment, selection, development, utilisation of and accommodation to human resources by organisations.”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Byers &amp; Rue – “HRM is the function facilitating the most effective use of people to achieve both organizational and individual goals’’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According to Gary Dessler – “Human Resource Management is the process of acquiring, training, appraising, and compensating employees, and attending to their labour relations, health, safety and fairness concerns.”</a:t>
            </a:r>
          </a:p>
          <a:p>
            <a:pPr>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8861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6327C-F51A-B0DF-6D7D-1F96EE5F2D4E}"/>
              </a:ext>
            </a:extLst>
          </p:cNvPr>
          <p:cNvSpPr>
            <a:spLocks noGrp="1"/>
          </p:cNvSpPr>
          <p:nvPr>
            <p:ph type="title"/>
          </p:nvPr>
        </p:nvSpPr>
        <p:spPr>
          <a:xfrm>
            <a:off x="838200" y="365125"/>
            <a:ext cx="10515600" cy="3351469"/>
          </a:xfrm>
        </p:spPr>
        <p:txBody>
          <a:bodyPr>
            <a:normAutofit/>
          </a:bodyPr>
          <a:lstStyle/>
          <a:p>
            <a:pPr algn="ctr"/>
            <a:r>
              <a:rPr lang="en-IN" sz="3600" b="1" dirty="0">
                <a:latin typeface="Times New Roman" panose="02020603050405020304" pitchFamily="18" charset="0"/>
                <a:cs typeface="Times New Roman" panose="02020603050405020304" pitchFamily="18" charset="0"/>
              </a:rPr>
              <a:t>Challenges for India</a:t>
            </a:r>
          </a:p>
        </p:txBody>
      </p:sp>
      <p:sp>
        <p:nvSpPr>
          <p:cNvPr id="3" name="Content Placeholder 2">
            <a:extLst>
              <a:ext uri="{FF2B5EF4-FFF2-40B4-BE49-F238E27FC236}">
                <a16:creationId xmlns:a16="http://schemas.microsoft.com/office/drawing/2014/main" id="{86657F03-AE37-3204-B7F9-DAFFFFC33D49}"/>
              </a:ext>
            </a:extLst>
          </p:cNvPr>
          <p:cNvSpPr>
            <a:spLocks noGrp="1"/>
          </p:cNvSpPr>
          <p:nvPr>
            <p:ph idx="1"/>
          </p:nvPr>
        </p:nvSpPr>
        <p:spPr>
          <a:xfrm>
            <a:off x="1097280" y="2369574"/>
            <a:ext cx="10058400" cy="4345858"/>
          </a:xfrm>
        </p:spPr>
        <p:txBody>
          <a:bodyPr>
            <a:normAutofit lnSpcReduction="10000"/>
          </a:bodyPr>
          <a:lstStyle/>
          <a:p>
            <a:r>
              <a:rPr lang="en-US" sz="2400" b="1" dirty="0">
                <a:latin typeface="Times New Roman" panose="02020603050405020304" pitchFamily="18" charset="0"/>
                <a:cs typeface="Times New Roman" panose="02020603050405020304" pitchFamily="18" charset="0"/>
              </a:rPr>
              <a:t>1. Rising Competition: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the coming years, China will replace India in the global ITES-BPO industry.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India’s appalling Infrastructure will continue to be a drag on the potential of India paving way to other countries for the competitive advantage.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Other competing countries providing cheaper outsourcing options will provide tough competitors to India—East Europe, Latin America, South Africa.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education system needs to transform to enable people acquire skill sets that match industry needs.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transition to knowledge processing will be a much bigger challenge for the Indian companies as typical college graduates may not have knowledge or background to understand global issues required by this type of service.</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1490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2DF365-BA67-294A-1F7A-13EE19BCD058}"/>
              </a:ext>
            </a:extLst>
          </p:cNvPr>
          <p:cNvSpPr>
            <a:spLocks noGrp="1"/>
          </p:cNvSpPr>
          <p:nvPr>
            <p:ph idx="1"/>
          </p:nvPr>
        </p:nvSpPr>
        <p:spPr>
          <a:xfrm>
            <a:off x="875071" y="1986116"/>
            <a:ext cx="10550013" cy="4660489"/>
          </a:xfrm>
        </p:spPr>
        <p:txBody>
          <a:bodyPr>
            <a:noAutofit/>
          </a:bodyPr>
          <a:lstStyle/>
          <a:p>
            <a:r>
              <a:rPr lang="en-US" sz="2000" b="1" dirty="0">
                <a:latin typeface="Times New Roman" panose="02020603050405020304" pitchFamily="18" charset="0"/>
                <a:cs typeface="Times New Roman" panose="02020603050405020304" pitchFamily="18" charset="0"/>
              </a:rPr>
              <a:t>2. Flextime: </a:t>
            </a:r>
            <a:r>
              <a:rPr lang="en-US" sz="2000" dirty="0">
                <a:latin typeface="Times New Roman" panose="02020603050405020304" pitchFamily="18" charset="0"/>
                <a:cs typeface="Times New Roman" panose="02020603050405020304" pitchFamily="18" charset="0"/>
              </a:rPr>
              <a:t>Flextime allows an employee to select work schedules while keeping in mind the organization’s need to maintain work cover. It means an employee can choose working hours which are convenient, thus easing out the stress of commuting to work.</a:t>
            </a:r>
          </a:p>
          <a:p>
            <a:r>
              <a:rPr lang="en-US" sz="2000" b="1" dirty="0">
                <a:latin typeface="Times New Roman" panose="02020603050405020304" pitchFamily="18" charset="0"/>
                <a:cs typeface="Times New Roman" panose="02020603050405020304" pitchFamily="18" charset="0"/>
              </a:rPr>
              <a:t>3. Downsizing: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Downsizing refers to the planned elimination of positions or jobs with the intention to cut costs and to improve organizational performance. Also known as rightsizing, reorganization, restructuring, and rationalization downsizing, it is a techno-structural organization development intervention that ranges from a mere headcount reduction to a part of a continuous corporate renewal process through which the organization is reinvented.</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Reducing head count causes organizations to lose human capital, and be left with unhappy and overworked employees as the remaining employees have to do perform tasks for which they are not trained.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Downsizing remains an attractive option for many organizations since it creates the impression that decisions are made and actions are being taken.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3602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0C8ED-0711-CFC2-665A-9FBBEA98BD5E}"/>
              </a:ext>
            </a:extLst>
          </p:cNvPr>
          <p:cNvSpPr>
            <a:spLocks noGrp="1"/>
          </p:cNvSpPr>
          <p:nvPr>
            <p:ph type="title"/>
          </p:nvPr>
        </p:nvSpPr>
        <p:spPr>
          <a:xfrm>
            <a:off x="838200" y="365125"/>
            <a:ext cx="10515600" cy="3970901"/>
          </a:xfrm>
        </p:spPr>
        <p:txBody>
          <a:bodyPr>
            <a:normAutofit/>
          </a:bodyPr>
          <a:lstStyle/>
          <a:p>
            <a:pPr algn="ctr"/>
            <a:r>
              <a:rPr lang="en-IN" sz="3600" b="1" dirty="0">
                <a:latin typeface="Times New Roman" panose="02020603050405020304" pitchFamily="18" charset="0"/>
                <a:cs typeface="Times New Roman" panose="02020603050405020304" pitchFamily="18" charset="0"/>
              </a:rPr>
              <a:t>Factors affecting HRM</a:t>
            </a:r>
          </a:p>
        </p:txBody>
      </p:sp>
      <p:sp>
        <p:nvSpPr>
          <p:cNvPr id="8" name="Rectangle 7">
            <a:extLst>
              <a:ext uri="{FF2B5EF4-FFF2-40B4-BE49-F238E27FC236}">
                <a16:creationId xmlns:a16="http://schemas.microsoft.com/office/drawing/2014/main" id="{143F47CD-E34C-7BCE-547D-985F968F84DA}"/>
              </a:ext>
            </a:extLst>
          </p:cNvPr>
          <p:cNvSpPr/>
          <p:nvPr/>
        </p:nvSpPr>
        <p:spPr>
          <a:xfrm>
            <a:off x="4522839" y="2792361"/>
            <a:ext cx="3647767" cy="6366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dirty="0">
                <a:ln w="0"/>
                <a:solidFill>
                  <a:schemeClr val="tx1"/>
                </a:solidFill>
                <a:effectLst>
                  <a:outerShdw blurRad="38100" dist="19050" dir="2700000" algn="tl" rotWithShape="0">
                    <a:schemeClr val="dk1">
                      <a:alpha val="40000"/>
                    </a:schemeClr>
                  </a:outerShdw>
                </a:effectLst>
              </a:rPr>
              <a:t>Factors affecting HRM</a:t>
            </a:r>
          </a:p>
        </p:txBody>
      </p:sp>
      <p:sp>
        <p:nvSpPr>
          <p:cNvPr id="9" name="Rectangle 8">
            <a:extLst>
              <a:ext uri="{FF2B5EF4-FFF2-40B4-BE49-F238E27FC236}">
                <a16:creationId xmlns:a16="http://schemas.microsoft.com/office/drawing/2014/main" id="{5AFCB9FD-EA8C-9920-B6A1-31EC6D820D61}"/>
              </a:ext>
            </a:extLst>
          </p:cNvPr>
          <p:cNvSpPr/>
          <p:nvPr/>
        </p:nvSpPr>
        <p:spPr>
          <a:xfrm>
            <a:off x="1199536" y="3894034"/>
            <a:ext cx="4365522" cy="23472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sz="2000" b="1" i="0" dirty="0">
                <a:solidFill>
                  <a:srgbClr val="001D35"/>
                </a:solidFill>
                <a:effectLst/>
                <a:latin typeface="Times New Roman" panose="02020603050405020304" pitchFamily="18" charset="0"/>
                <a:cs typeface="Times New Roman" panose="02020603050405020304" pitchFamily="18" charset="0"/>
              </a:rPr>
              <a:t>Internal Factors</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Organizational Culture </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Organizational Structure</a:t>
            </a:r>
            <a:endParaRPr lang="en-IN" sz="20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Recruitment Needs</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Training and Development</a:t>
            </a:r>
            <a:endParaRPr lang="en-IN" sz="20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Employee Compensation</a:t>
            </a:r>
            <a:endParaRPr lang="en-IN" sz="2000" dirty="0">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EEF843FF-3DD4-63A4-F4BC-109A3F00D9A2}"/>
              </a:ext>
            </a:extLst>
          </p:cNvPr>
          <p:cNvSpPr/>
          <p:nvPr/>
        </p:nvSpPr>
        <p:spPr>
          <a:xfrm>
            <a:off x="6715433" y="3894034"/>
            <a:ext cx="4129548" cy="23472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IN" sz="2000" b="1" i="0" dirty="0">
                <a:solidFill>
                  <a:srgbClr val="001D35"/>
                </a:solidFill>
                <a:effectLst/>
                <a:latin typeface="Times New Roman" panose="02020603050405020304" pitchFamily="18" charset="0"/>
                <a:cs typeface="Times New Roman" panose="02020603050405020304" pitchFamily="18" charset="0"/>
              </a:rPr>
              <a:t>External Factors</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Economic Conditions</a:t>
            </a:r>
            <a:endParaRPr lang="en-IN" sz="20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Technological Advancements</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Legal and Regulatory Changes</a:t>
            </a:r>
            <a:endParaRPr lang="en-IN" sz="20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Globalization</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Workforce Diversity</a:t>
            </a:r>
            <a:endParaRPr lang="en-IN" sz="2000" dirty="0">
              <a:solidFill>
                <a:srgbClr val="001D35"/>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Social and Cultural Environment</a:t>
            </a:r>
          </a:p>
          <a:p>
            <a:pPr marL="457200" indent="-457200">
              <a:buFont typeface="+mj-lt"/>
              <a:buAutoNum type="arabicPeriod"/>
            </a:pPr>
            <a:r>
              <a:rPr lang="en-IN" sz="2000" i="0" dirty="0">
                <a:solidFill>
                  <a:srgbClr val="001D35"/>
                </a:solidFill>
                <a:effectLst/>
                <a:latin typeface="Times New Roman" panose="02020603050405020304" pitchFamily="18" charset="0"/>
                <a:cs typeface="Times New Roman" panose="02020603050405020304" pitchFamily="18" charset="0"/>
              </a:rPr>
              <a:t>Government Policies</a:t>
            </a:r>
            <a:endParaRPr lang="en-IN" sz="2000" dirty="0">
              <a:latin typeface="Times New Roman" panose="02020603050405020304" pitchFamily="18" charset="0"/>
              <a:cs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50D20F8F-BBF0-8F19-4F39-18FF15E44385}"/>
              </a:ext>
            </a:extLst>
          </p:cNvPr>
          <p:cNvCxnSpPr/>
          <p:nvPr/>
        </p:nvCxnSpPr>
        <p:spPr>
          <a:xfrm>
            <a:off x="6971071" y="3428999"/>
            <a:ext cx="2212258" cy="50412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3C72E159-97F1-A155-403C-60667733D01D}"/>
              </a:ext>
            </a:extLst>
          </p:cNvPr>
          <p:cNvCxnSpPr/>
          <p:nvPr/>
        </p:nvCxnSpPr>
        <p:spPr>
          <a:xfrm flipH="1">
            <a:off x="3510116" y="3428999"/>
            <a:ext cx="1818968" cy="50412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700702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0F6FD-7DFC-AE50-344C-E83E0DD41ADA}"/>
              </a:ext>
            </a:extLst>
          </p:cNvPr>
          <p:cNvSpPr>
            <a:spLocks noGrp="1"/>
          </p:cNvSpPr>
          <p:nvPr>
            <p:ph type="title"/>
          </p:nvPr>
        </p:nvSpPr>
        <p:spPr>
          <a:xfrm>
            <a:off x="838200" y="365125"/>
            <a:ext cx="10515600" cy="3312140"/>
          </a:xfrm>
        </p:spPr>
        <p:txBody>
          <a:bodyPr>
            <a:normAutofit/>
          </a:bodyPr>
          <a:lstStyle/>
          <a:p>
            <a:pPr algn="ctr"/>
            <a:r>
              <a:rPr lang="en-IN" sz="3600" b="1" dirty="0">
                <a:latin typeface="Times New Roman" panose="02020603050405020304" pitchFamily="18" charset="0"/>
                <a:cs typeface="Times New Roman" panose="02020603050405020304" pitchFamily="18" charset="0"/>
              </a:rPr>
              <a:t>HR Skills &amp; Competencies</a:t>
            </a:r>
          </a:p>
        </p:txBody>
      </p:sp>
      <p:pic>
        <p:nvPicPr>
          <p:cNvPr id="8" name="Content Placeholder 7">
            <a:extLst>
              <a:ext uri="{FF2B5EF4-FFF2-40B4-BE49-F238E27FC236}">
                <a16:creationId xmlns:a16="http://schemas.microsoft.com/office/drawing/2014/main" id="{ED39025C-BABC-8077-F71C-D03845F64FBF}"/>
              </a:ext>
            </a:extLst>
          </p:cNvPr>
          <p:cNvPicPr>
            <a:picLocks noGrp="1" noChangeAspect="1"/>
          </p:cNvPicPr>
          <p:nvPr>
            <p:ph idx="1"/>
          </p:nvPr>
        </p:nvPicPr>
        <p:blipFill>
          <a:blip r:embed="rId2"/>
          <a:stretch>
            <a:fillRect/>
          </a:stretch>
        </p:blipFill>
        <p:spPr bwMode="auto">
          <a:xfrm>
            <a:off x="3000194" y="2436198"/>
            <a:ext cx="5886812" cy="4230073"/>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6" descr="7 core HR competencies">
            <a:extLst>
              <a:ext uri="{FF2B5EF4-FFF2-40B4-BE49-F238E27FC236}">
                <a16:creationId xmlns:a16="http://schemas.microsoft.com/office/drawing/2014/main" id="{657B1902-D674-AB32-37F4-B2377BE3770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3325941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AF805-5442-2ED2-D160-67906E415ABF}"/>
              </a:ext>
            </a:extLst>
          </p:cNvPr>
          <p:cNvSpPr>
            <a:spLocks noGrp="1"/>
          </p:cNvSpPr>
          <p:nvPr>
            <p:ph type="title"/>
          </p:nvPr>
        </p:nvSpPr>
        <p:spPr>
          <a:xfrm>
            <a:off x="838200" y="365125"/>
            <a:ext cx="10515600" cy="3677265"/>
          </a:xfrm>
        </p:spPr>
        <p:txBody>
          <a:bodyPr>
            <a:normAutofit/>
          </a:bodyPr>
          <a:lstStyle/>
          <a:p>
            <a:pPr algn="ctr"/>
            <a:r>
              <a:rPr lang="en-US" sz="3600" b="1" dirty="0">
                <a:latin typeface="Times New Roman" panose="02020603050405020304" pitchFamily="18" charset="0"/>
                <a:cs typeface="Times New Roman" panose="02020603050405020304" pitchFamily="18" charset="0"/>
              </a:rPr>
              <a:t>Human Resource Management and Firm Performance. </a:t>
            </a:r>
            <a:endParaRPr lang="en-IN" sz="3600" b="1" dirty="0">
              <a:latin typeface="Times New Roman" panose="02020603050405020304" pitchFamily="18" charset="0"/>
              <a:cs typeface="Times New Roman" panose="02020603050405020304" pitchFamily="18" charset="0"/>
            </a:endParaRPr>
          </a:p>
        </p:txBody>
      </p:sp>
      <p:pic>
        <p:nvPicPr>
          <p:cNvPr id="2050" name="Picture 2" descr="Economies 10 00111 g001 550">
            <a:extLst>
              <a:ext uri="{FF2B5EF4-FFF2-40B4-BE49-F238E27FC236}">
                <a16:creationId xmlns:a16="http://schemas.microsoft.com/office/drawing/2014/main" id="{27B4D516-DED1-B87C-86DC-F5235712D4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131" y="2973771"/>
            <a:ext cx="4695886" cy="351910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6D71B4A-FC13-8656-F190-5175EBD87ED9}"/>
              </a:ext>
            </a:extLst>
          </p:cNvPr>
          <p:cNvPicPr>
            <a:picLocks noChangeAspect="1"/>
          </p:cNvPicPr>
          <p:nvPr/>
        </p:nvPicPr>
        <p:blipFill>
          <a:blip r:embed="rId3"/>
          <a:stretch>
            <a:fillRect/>
          </a:stretch>
        </p:blipFill>
        <p:spPr>
          <a:xfrm>
            <a:off x="6695767" y="2894690"/>
            <a:ext cx="4469745" cy="3677265"/>
          </a:xfrm>
          <a:prstGeom prst="rect">
            <a:avLst/>
          </a:prstGeom>
        </p:spPr>
      </p:pic>
    </p:spTree>
    <p:extLst>
      <p:ext uri="{BB962C8B-B14F-4D97-AF65-F5344CB8AC3E}">
        <p14:creationId xmlns:p14="http://schemas.microsoft.com/office/powerpoint/2010/main" val="3420768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32851-0FD2-035E-D337-B4C742260A0B}"/>
              </a:ext>
            </a:extLst>
          </p:cNvPr>
          <p:cNvSpPr>
            <a:spLocks noGrp="1"/>
          </p:cNvSpPr>
          <p:nvPr>
            <p:ph type="title"/>
          </p:nvPr>
        </p:nvSpPr>
        <p:spPr>
          <a:xfrm>
            <a:off x="838200" y="365125"/>
            <a:ext cx="10515600" cy="3528449"/>
          </a:xfrm>
        </p:spPr>
        <p:txBody>
          <a:bodyPr>
            <a:normAutofit/>
          </a:bodyPr>
          <a:lstStyle/>
          <a:p>
            <a:pPr algn="ctr"/>
            <a:r>
              <a:rPr lang="en-IN" sz="3600" b="1" dirty="0">
                <a:latin typeface="Times New Roman" panose="02020603050405020304" pitchFamily="18" charset="0"/>
                <a:cs typeface="Times New Roman" panose="02020603050405020304" pitchFamily="18" charset="0"/>
              </a:rPr>
              <a:t>Nature of HRM</a:t>
            </a:r>
          </a:p>
        </p:txBody>
      </p:sp>
      <p:sp>
        <p:nvSpPr>
          <p:cNvPr id="3" name="Content Placeholder 2">
            <a:extLst>
              <a:ext uri="{FF2B5EF4-FFF2-40B4-BE49-F238E27FC236}">
                <a16:creationId xmlns:a16="http://schemas.microsoft.com/office/drawing/2014/main" id="{31994BF9-E074-06D0-C1A1-0B704EE19AD2}"/>
              </a:ext>
            </a:extLst>
          </p:cNvPr>
          <p:cNvSpPr>
            <a:spLocks noGrp="1"/>
          </p:cNvSpPr>
          <p:nvPr>
            <p:ph idx="1"/>
          </p:nvPr>
        </p:nvSpPr>
        <p:spPr>
          <a:xfrm>
            <a:off x="1097279" y="2694038"/>
            <a:ext cx="10058401" cy="3696929"/>
          </a:xfrm>
        </p:spPr>
        <p:txBody>
          <a:bodyPr>
            <a:noAutofit/>
          </a:bodyPr>
          <a:lstStyle/>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Universal in Nature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Action-Oriented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Focused on People Dimension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Growth-Oriented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Cordial Integration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Challenging Function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Supplementary Service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Multi-Disciplinary Function </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Ongoing Process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4285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BF480-F973-AC5F-1B90-34FDB4BAD131}"/>
              </a:ext>
            </a:extLst>
          </p:cNvPr>
          <p:cNvSpPr>
            <a:spLocks noGrp="1"/>
          </p:cNvSpPr>
          <p:nvPr>
            <p:ph type="title"/>
          </p:nvPr>
        </p:nvSpPr>
        <p:spPr>
          <a:xfrm>
            <a:off x="838200" y="365125"/>
            <a:ext cx="10515600" cy="3341636"/>
          </a:xfrm>
        </p:spPr>
        <p:txBody>
          <a:bodyPr>
            <a:normAutofit/>
          </a:bodyPr>
          <a:lstStyle/>
          <a:p>
            <a:pPr algn="ctr"/>
            <a:r>
              <a:rPr lang="en-US" sz="3600" b="1" dirty="0">
                <a:latin typeface="Times New Roman" panose="02020603050405020304" pitchFamily="18" charset="0"/>
                <a:cs typeface="Times New Roman" panose="02020603050405020304" pitchFamily="18" charset="0"/>
              </a:rPr>
              <a:t>Scope of Human Resource Management </a:t>
            </a:r>
            <a:br>
              <a:rPr lang="en-US" sz="3600" dirty="0"/>
            </a:br>
            <a:endParaRPr lang="en-IN" sz="3600" dirty="0"/>
          </a:p>
        </p:txBody>
      </p:sp>
      <p:sp>
        <p:nvSpPr>
          <p:cNvPr id="3" name="Content Placeholder 2">
            <a:extLst>
              <a:ext uri="{FF2B5EF4-FFF2-40B4-BE49-F238E27FC236}">
                <a16:creationId xmlns:a16="http://schemas.microsoft.com/office/drawing/2014/main" id="{9EEC7CB6-D663-108B-03AF-C0BD2907C78D}"/>
              </a:ext>
            </a:extLst>
          </p:cNvPr>
          <p:cNvSpPr>
            <a:spLocks noGrp="1"/>
          </p:cNvSpPr>
          <p:nvPr>
            <p:ph idx="1"/>
          </p:nvPr>
        </p:nvSpPr>
        <p:spPr>
          <a:xfrm>
            <a:off x="838200" y="2851355"/>
            <a:ext cx="10515600" cy="4006645"/>
          </a:xfrm>
        </p:spPr>
        <p:txBody>
          <a:bodyPr/>
          <a:lstStyle/>
          <a:p>
            <a:pPr marL="457200" indent="-457200">
              <a:buFont typeface="+mj-lt"/>
              <a:buAutoNum type="arabicPeriod"/>
            </a:pPr>
            <a:r>
              <a:rPr lang="en-US" dirty="0"/>
              <a:t>Procurement </a:t>
            </a:r>
          </a:p>
          <a:p>
            <a:pPr marL="457200" indent="-457200">
              <a:buFont typeface="+mj-lt"/>
              <a:buAutoNum type="arabicPeriod"/>
            </a:pPr>
            <a:r>
              <a:rPr lang="en-US" dirty="0"/>
              <a:t>Training and Development </a:t>
            </a:r>
          </a:p>
          <a:p>
            <a:pPr marL="457200" indent="-457200">
              <a:buFont typeface="+mj-lt"/>
              <a:buAutoNum type="arabicPeriod"/>
            </a:pPr>
            <a:r>
              <a:rPr lang="en-US" dirty="0"/>
              <a:t>Job Analysis and Job Description </a:t>
            </a:r>
          </a:p>
          <a:p>
            <a:pPr marL="457200" indent="-457200">
              <a:buFont typeface="+mj-lt"/>
              <a:buAutoNum type="arabicPeriod"/>
            </a:pPr>
            <a:r>
              <a:rPr lang="en-US" dirty="0"/>
              <a:t>Compensation/Rewards </a:t>
            </a:r>
          </a:p>
          <a:p>
            <a:pPr marL="457200" indent="-457200">
              <a:buFont typeface="+mj-lt"/>
              <a:buAutoNum type="arabicPeriod"/>
            </a:pPr>
            <a:r>
              <a:rPr lang="en-US" dirty="0"/>
              <a:t>Employee Records </a:t>
            </a:r>
          </a:p>
          <a:p>
            <a:pPr marL="457200" indent="-457200">
              <a:buFont typeface="+mj-lt"/>
              <a:buAutoNum type="arabicPeriod"/>
            </a:pPr>
            <a:r>
              <a:rPr lang="en-US" dirty="0"/>
              <a:t>Employee Welfare </a:t>
            </a:r>
          </a:p>
          <a:p>
            <a:pPr marL="457200" indent="-457200">
              <a:buFont typeface="+mj-lt"/>
              <a:buAutoNum type="arabicPeriod"/>
            </a:pPr>
            <a:r>
              <a:rPr lang="en-US" dirty="0"/>
              <a:t>Industrial Relations</a:t>
            </a:r>
            <a:endParaRPr lang="en-IN" dirty="0"/>
          </a:p>
        </p:txBody>
      </p:sp>
      <p:pic>
        <p:nvPicPr>
          <p:cNvPr id="5" name="Picture 4">
            <a:extLst>
              <a:ext uri="{FF2B5EF4-FFF2-40B4-BE49-F238E27FC236}">
                <a16:creationId xmlns:a16="http://schemas.microsoft.com/office/drawing/2014/main" id="{85A4633C-1A99-0CFF-6F25-C24D199166CA}"/>
              </a:ext>
            </a:extLst>
          </p:cNvPr>
          <p:cNvPicPr>
            <a:picLocks noChangeAspect="1"/>
          </p:cNvPicPr>
          <p:nvPr/>
        </p:nvPicPr>
        <p:blipFill>
          <a:blip r:embed="rId2"/>
          <a:stretch>
            <a:fillRect/>
          </a:stretch>
        </p:blipFill>
        <p:spPr>
          <a:xfrm>
            <a:off x="5584723" y="2239024"/>
            <a:ext cx="6154994" cy="4355692"/>
          </a:xfrm>
          <a:prstGeom prst="rect">
            <a:avLst/>
          </a:prstGeom>
        </p:spPr>
      </p:pic>
    </p:spTree>
    <p:extLst>
      <p:ext uri="{BB962C8B-B14F-4D97-AF65-F5344CB8AC3E}">
        <p14:creationId xmlns:p14="http://schemas.microsoft.com/office/powerpoint/2010/main" val="3110167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EDAA3-11E3-EB19-F3DE-C4DBF2842AC7}"/>
              </a:ext>
            </a:extLst>
          </p:cNvPr>
          <p:cNvSpPr>
            <a:spLocks noGrp="1"/>
          </p:cNvSpPr>
          <p:nvPr>
            <p:ph type="title"/>
          </p:nvPr>
        </p:nvSpPr>
        <p:spPr>
          <a:xfrm>
            <a:off x="838200" y="365125"/>
            <a:ext cx="10515600" cy="3400630"/>
          </a:xfrm>
        </p:spPr>
        <p:txBody>
          <a:bodyPr>
            <a:normAutofit/>
          </a:bodyPr>
          <a:lstStyle/>
          <a:p>
            <a:pPr algn="ctr"/>
            <a:r>
              <a:rPr lang="en-IN" sz="3600" b="1" dirty="0">
                <a:latin typeface="Times New Roman" panose="02020603050405020304" pitchFamily="18" charset="0"/>
                <a:cs typeface="Times New Roman" panose="02020603050405020304" pitchFamily="18" charset="0"/>
              </a:rPr>
              <a:t>Importance of HRM</a:t>
            </a:r>
          </a:p>
        </p:txBody>
      </p:sp>
      <p:pic>
        <p:nvPicPr>
          <p:cNvPr id="5" name="Content Placeholder 4">
            <a:extLst>
              <a:ext uri="{FF2B5EF4-FFF2-40B4-BE49-F238E27FC236}">
                <a16:creationId xmlns:a16="http://schemas.microsoft.com/office/drawing/2014/main" id="{C3D3013E-CA68-C9D9-4635-2CA6CC7A0DB2}"/>
              </a:ext>
            </a:extLst>
          </p:cNvPr>
          <p:cNvPicPr>
            <a:picLocks noGrp="1" noChangeAspect="1"/>
          </p:cNvPicPr>
          <p:nvPr>
            <p:ph idx="1"/>
          </p:nvPr>
        </p:nvPicPr>
        <p:blipFill>
          <a:blip r:embed="rId2"/>
          <a:stretch>
            <a:fillRect/>
          </a:stretch>
        </p:blipFill>
        <p:spPr>
          <a:xfrm>
            <a:off x="3226530" y="2346735"/>
            <a:ext cx="5738940" cy="4351338"/>
          </a:xfrm>
        </p:spPr>
      </p:pic>
    </p:spTree>
    <p:extLst>
      <p:ext uri="{BB962C8B-B14F-4D97-AF65-F5344CB8AC3E}">
        <p14:creationId xmlns:p14="http://schemas.microsoft.com/office/powerpoint/2010/main" val="1926859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FE91-088B-BED1-F538-F4B3F2109E8E}"/>
              </a:ext>
            </a:extLst>
          </p:cNvPr>
          <p:cNvSpPr>
            <a:spLocks noGrp="1"/>
          </p:cNvSpPr>
          <p:nvPr>
            <p:ph type="title"/>
          </p:nvPr>
        </p:nvSpPr>
        <p:spPr>
          <a:xfrm>
            <a:off x="838200" y="365125"/>
            <a:ext cx="10515600" cy="3725094"/>
          </a:xfrm>
        </p:spPr>
        <p:txBody>
          <a:bodyPr>
            <a:normAutofit/>
          </a:bodyPr>
          <a:lstStyle/>
          <a:p>
            <a:pPr algn="ctr"/>
            <a:r>
              <a:rPr lang="en-US" sz="3600" b="1" i="0" dirty="0">
                <a:solidFill>
                  <a:srgbClr val="3A3A3A"/>
                </a:solidFill>
                <a:effectLst/>
                <a:latin typeface="Times New Roman" panose="02020603050405020304" pitchFamily="18" charset="0"/>
                <a:cs typeface="Times New Roman" panose="02020603050405020304" pitchFamily="18" charset="0"/>
              </a:rPr>
              <a:t>1) Corporate Level</a:t>
            </a:r>
            <a:br>
              <a:rPr lang="en-US" sz="3600" b="1" i="0" dirty="0">
                <a:solidFill>
                  <a:srgbClr val="3A3A3A"/>
                </a:solidFill>
                <a:effectLst/>
                <a:latin typeface="Lato" panose="020F0502020204030203" pitchFamily="34" charset="0"/>
              </a:rPr>
            </a:br>
            <a:endParaRPr lang="en-IN" sz="3600" dirty="0"/>
          </a:p>
        </p:txBody>
      </p:sp>
      <p:sp>
        <p:nvSpPr>
          <p:cNvPr id="3" name="Content Placeholder 2">
            <a:extLst>
              <a:ext uri="{FF2B5EF4-FFF2-40B4-BE49-F238E27FC236}">
                <a16:creationId xmlns:a16="http://schemas.microsoft.com/office/drawing/2014/main" id="{4416AED3-9A61-06A3-9F3D-E123147441F4}"/>
              </a:ext>
            </a:extLst>
          </p:cNvPr>
          <p:cNvSpPr>
            <a:spLocks noGrp="1"/>
          </p:cNvSpPr>
          <p:nvPr>
            <p:ph idx="1"/>
          </p:nvPr>
        </p:nvSpPr>
        <p:spPr>
          <a:xfrm>
            <a:off x="1097280" y="2477729"/>
            <a:ext cx="10058400" cy="4015145"/>
          </a:xfrm>
        </p:spPr>
        <p:txBody>
          <a:bodyPr>
            <a:normAutofit fontScale="92500" lnSpcReduction="10000"/>
          </a:bodyPr>
          <a:lstStyle/>
          <a:p>
            <a:pPr fontAlgn="base">
              <a:buFont typeface="Wingdings" panose="05000000000000000000" pitchFamily="2" charset="2"/>
              <a:buChar char="Ø"/>
            </a:pPr>
            <a:r>
              <a:rPr lang="en-US" sz="2000" b="0" i="0" dirty="0">
                <a:solidFill>
                  <a:schemeClr val="tx1"/>
                </a:solidFill>
                <a:effectLst/>
                <a:latin typeface="Times New Roman" panose="02020603050405020304" pitchFamily="18" charset="0"/>
                <a:cs typeface="Times New Roman" panose="02020603050405020304" pitchFamily="18" charset="0"/>
              </a:rPr>
              <a:t>An organization needs to perform their work effectively and efficiently; hence they need human resource </a:t>
            </a:r>
            <a:r>
              <a:rPr lang="en-US" sz="2000" dirty="0">
                <a:solidFill>
                  <a:schemeClr val="tx1"/>
                </a:solidFill>
                <a:latin typeface="Times New Roman" panose="02020603050405020304" pitchFamily="18" charset="0"/>
                <a:cs typeface="Times New Roman" panose="02020603050405020304" pitchFamily="18" charset="0"/>
              </a:rPr>
              <a:t>management</a:t>
            </a:r>
            <a:r>
              <a:rPr lang="en-US" sz="2000" b="0" i="0" dirty="0">
                <a:solidFill>
                  <a:schemeClr val="tx1"/>
                </a:solidFill>
                <a:effectLst/>
                <a:latin typeface="Times New Roman" panose="02020603050405020304" pitchFamily="18" charset="0"/>
                <a:cs typeface="Times New Roman" panose="02020603050405020304" pitchFamily="18" charset="0"/>
              </a:rPr>
              <a:t> to do so. Human resource management helps an organization in the following manner described as follows : </a:t>
            </a:r>
          </a:p>
          <a:p>
            <a:pPr marL="457200" indent="-457200" fontAlgn="base">
              <a:buFont typeface="+mj-lt"/>
              <a:buAutoNum type="alphaLcPeriod"/>
            </a:pPr>
            <a:r>
              <a:rPr lang="en-US" sz="2000" b="0" i="0" dirty="0">
                <a:solidFill>
                  <a:schemeClr val="tx1"/>
                </a:solidFill>
                <a:effectLst/>
                <a:latin typeface="Times New Roman" panose="02020603050405020304" pitchFamily="18" charset="0"/>
                <a:cs typeface="Times New Roman" panose="02020603050405020304" pitchFamily="18" charset="0"/>
              </a:rPr>
              <a:t>Gaining voluntary cooperation from the employees by motivation, participation, grievance handling, etc. </a:t>
            </a:r>
          </a:p>
          <a:p>
            <a:pPr marL="457200" indent="-457200" fontAlgn="base">
              <a:buFont typeface="+mj-lt"/>
              <a:buAutoNum type="alphaLcPeriod"/>
            </a:pPr>
            <a:r>
              <a:rPr lang="en-US" sz="2000" b="0" i="0" dirty="0">
                <a:solidFill>
                  <a:schemeClr val="tx1"/>
                </a:solidFill>
                <a:effectLst/>
                <a:latin typeface="Times New Roman" panose="02020603050405020304" pitchFamily="18" charset="0"/>
                <a:cs typeface="Times New Roman" panose="02020603050405020304" pitchFamily="18" charset="0"/>
              </a:rPr>
              <a:t>Strengthening employees by building and improving their skills, correcting their </a:t>
            </a:r>
            <a:r>
              <a:rPr lang="en-US" sz="2000" dirty="0">
                <a:solidFill>
                  <a:schemeClr val="tx1"/>
                </a:solidFill>
                <a:latin typeface="Times New Roman" panose="02020603050405020304" pitchFamily="18" charset="0"/>
                <a:cs typeface="Times New Roman" panose="02020603050405020304" pitchFamily="18" charset="0"/>
              </a:rPr>
              <a:t>attitude</a:t>
            </a:r>
            <a:r>
              <a:rPr lang="en-US" sz="2000" b="0" i="0" dirty="0">
                <a:solidFill>
                  <a:schemeClr val="tx1"/>
                </a:solidFill>
                <a:effectLst/>
                <a:latin typeface="Times New Roman" panose="02020603050405020304" pitchFamily="18" charset="0"/>
                <a:cs typeface="Times New Roman" panose="02020603050405020304" pitchFamily="18" charset="0"/>
              </a:rPr>
              <a:t> by motivation, </a:t>
            </a:r>
            <a:r>
              <a:rPr lang="en-US" sz="2000" dirty="0">
                <a:solidFill>
                  <a:schemeClr val="tx1"/>
                </a:solidFill>
                <a:latin typeface="Times New Roman" panose="02020603050405020304" pitchFamily="18" charset="0"/>
                <a:cs typeface="Times New Roman" panose="02020603050405020304" pitchFamily="18" charset="0"/>
              </a:rPr>
              <a:t>performance appraisal</a:t>
            </a:r>
            <a:r>
              <a:rPr lang="en-US" sz="2000" b="0" i="0" dirty="0">
                <a:solidFill>
                  <a:schemeClr val="tx1"/>
                </a:solidFill>
                <a:effectLst/>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training</a:t>
            </a:r>
            <a:r>
              <a:rPr lang="en-US" sz="2000" b="0" i="0" dirty="0">
                <a:solidFill>
                  <a:schemeClr val="tx1"/>
                </a:solidFill>
                <a:effectLst/>
                <a:latin typeface="Times New Roman" panose="02020603050405020304" pitchFamily="18" charset="0"/>
                <a:cs typeface="Times New Roman" panose="02020603050405020304" pitchFamily="18" charset="0"/>
              </a:rPr>
              <a:t>, and development, etc.</a:t>
            </a:r>
          </a:p>
          <a:p>
            <a:pPr marL="457200" indent="-457200" fontAlgn="base">
              <a:buFont typeface="+mj-lt"/>
              <a:buAutoNum type="alphaLcPeriod"/>
            </a:pPr>
            <a:r>
              <a:rPr lang="en-US" sz="2000" b="0" i="0" dirty="0">
                <a:solidFill>
                  <a:schemeClr val="tx1"/>
                </a:solidFill>
                <a:effectLst/>
                <a:latin typeface="Times New Roman" panose="02020603050405020304" pitchFamily="18" charset="0"/>
                <a:cs typeface="Times New Roman" panose="02020603050405020304" pitchFamily="18" charset="0"/>
              </a:rPr>
              <a:t>With the use of HRM an organization can make the optimum use of the organization’s most valuable human resource training and development programs.</a:t>
            </a:r>
          </a:p>
          <a:p>
            <a:pPr marL="457200" indent="-457200" fontAlgn="base">
              <a:buFont typeface="+mj-lt"/>
              <a:buAutoNum type="alphaLcPeriod"/>
            </a:pPr>
            <a:r>
              <a:rPr lang="en-US" sz="2000" b="0" i="0" dirty="0">
                <a:solidFill>
                  <a:schemeClr val="tx1"/>
                </a:solidFill>
                <a:effectLst/>
                <a:latin typeface="Times New Roman" panose="02020603050405020304" pitchFamily="18" charset="0"/>
                <a:cs typeface="Times New Roman" panose="02020603050405020304" pitchFamily="18" charset="0"/>
              </a:rPr>
              <a:t>HRM grants a </a:t>
            </a:r>
            <a:r>
              <a:rPr lang="en-US" sz="2000" dirty="0">
                <a:solidFill>
                  <a:schemeClr val="tx1"/>
                </a:solidFill>
                <a:latin typeface="Times New Roman" panose="02020603050405020304" pitchFamily="18" charset="0"/>
                <a:cs typeface="Times New Roman" panose="02020603050405020304" pitchFamily="18" charset="0"/>
              </a:rPr>
              <a:t>team</a:t>
            </a:r>
            <a:r>
              <a:rPr lang="en-US" sz="2000" b="0" i="0" dirty="0">
                <a:solidFill>
                  <a:schemeClr val="tx1"/>
                </a:solidFill>
                <a:effectLst/>
                <a:latin typeface="Times New Roman" panose="02020603050405020304" pitchFamily="18" charset="0"/>
                <a:cs typeface="Times New Roman" panose="02020603050405020304" pitchFamily="18" charset="0"/>
              </a:rPr>
              <a:t> of talented, loyal and devoted employees to an organization for the future. HRM is fully focused on the recruitment and </a:t>
            </a:r>
            <a:r>
              <a:rPr lang="en-US" sz="2000" dirty="0">
                <a:solidFill>
                  <a:schemeClr val="tx1"/>
                </a:solidFill>
                <a:latin typeface="Times New Roman" panose="02020603050405020304" pitchFamily="18" charset="0"/>
                <a:cs typeface="Times New Roman" panose="02020603050405020304" pitchFamily="18" charset="0"/>
              </a:rPr>
              <a:t>selection</a:t>
            </a:r>
            <a:r>
              <a:rPr lang="en-US" sz="2000" b="0" i="0" dirty="0">
                <a:solidFill>
                  <a:schemeClr val="tx1"/>
                </a:solidFill>
                <a:effectLst/>
                <a:latin typeface="Times New Roman" panose="02020603050405020304" pitchFamily="18" charset="0"/>
                <a:cs typeface="Times New Roman" panose="02020603050405020304" pitchFamily="18" charset="0"/>
              </a:rPr>
              <a:t> of those employees who are eligible and skilled in their work and can therefore contribute completely to the growth of the industry and also hold them for a long period through manpower </a:t>
            </a:r>
            <a:r>
              <a:rPr lang="en-US" sz="2000" dirty="0">
                <a:solidFill>
                  <a:schemeClr val="tx1"/>
                </a:solidFill>
                <a:latin typeface="Times New Roman" panose="02020603050405020304" pitchFamily="18" charset="0"/>
                <a:cs typeface="Times New Roman" panose="02020603050405020304" pitchFamily="18" charset="0"/>
              </a:rPr>
              <a:t>planning</a:t>
            </a:r>
            <a:r>
              <a:rPr lang="en-US" sz="2000" b="0" i="0" dirty="0">
                <a:solidFill>
                  <a:schemeClr val="tx1"/>
                </a:solidFill>
                <a:effectLst/>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compensation</a:t>
            </a:r>
            <a:r>
              <a:rPr lang="en-US" sz="2000" b="0" i="0" dirty="0">
                <a:solidFill>
                  <a:schemeClr val="tx1"/>
                </a:solidFill>
                <a:effectLst/>
                <a:latin typeface="Times New Roman" panose="02020603050405020304" pitchFamily="18" charset="0"/>
                <a:cs typeface="Times New Roman" panose="02020603050405020304" pitchFamily="18" charset="0"/>
              </a:rPr>
              <a:t>, rewards, effective </a:t>
            </a:r>
            <a:r>
              <a:rPr lang="en-US" sz="2000" dirty="0">
                <a:solidFill>
                  <a:schemeClr val="tx1"/>
                </a:solidFill>
                <a:latin typeface="Times New Roman" panose="02020603050405020304" pitchFamily="18" charset="0"/>
                <a:cs typeface="Times New Roman" panose="02020603050405020304" pitchFamily="18" charset="0"/>
              </a:rPr>
              <a:t>recruitment</a:t>
            </a:r>
            <a:r>
              <a:rPr lang="en-US" sz="2000" b="0" i="0" dirty="0">
                <a:solidFill>
                  <a:schemeClr val="tx1"/>
                </a:solidFill>
                <a:effectLst/>
                <a:latin typeface="Times New Roman" panose="02020603050405020304" pitchFamily="18" charset="0"/>
                <a:cs typeface="Times New Roman" panose="02020603050405020304" pitchFamily="18" charset="0"/>
              </a:rPr>
              <a:t> procedure, </a:t>
            </a:r>
            <a:r>
              <a:rPr lang="en-US" sz="2000" dirty="0">
                <a:solidFill>
                  <a:schemeClr val="tx1"/>
                </a:solidFill>
                <a:latin typeface="Times New Roman" panose="02020603050405020304" pitchFamily="18" charset="0"/>
                <a:cs typeface="Times New Roman" panose="02020603050405020304" pitchFamily="18" charset="0"/>
              </a:rPr>
              <a:t>selection </a:t>
            </a:r>
            <a:r>
              <a:rPr lang="en-US" sz="2000" b="0" i="0" dirty="0">
                <a:solidFill>
                  <a:schemeClr val="tx1"/>
                </a:solidFill>
                <a:effectLst/>
                <a:latin typeface="Times New Roman" panose="02020603050405020304" pitchFamily="18" charset="0"/>
                <a:cs typeface="Times New Roman" panose="02020603050405020304" pitchFamily="18" charset="0"/>
              </a:rPr>
              <a:t>and fair policies of </a:t>
            </a:r>
            <a:r>
              <a:rPr lang="en-US" sz="2000" dirty="0">
                <a:solidFill>
                  <a:schemeClr val="tx1"/>
                </a:solidFill>
                <a:latin typeface="Times New Roman" panose="02020603050405020304" pitchFamily="18" charset="0"/>
                <a:cs typeface="Times New Roman" panose="02020603050405020304" pitchFamily="18" charset="0"/>
              </a:rPr>
              <a:t>promotion.</a:t>
            </a:r>
            <a:endParaRPr lang="en-US" sz="2000" b="0" i="0" dirty="0">
              <a:solidFill>
                <a:schemeClr val="tx1"/>
              </a:solidFill>
              <a:effectLst/>
              <a:latin typeface="Times New Roman" panose="02020603050405020304" pitchFamily="18" charset="0"/>
              <a:cs typeface="Times New Roman" panose="02020603050405020304" pitchFamily="18" charset="0"/>
            </a:endParaRPr>
          </a:p>
          <a:p>
            <a:endParaRPr lang="en-IN" sz="2400" dirty="0">
              <a:solidFill>
                <a:schemeClr val="tx1"/>
              </a:solidFill>
            </a:endParaRPr>
          </a:p>
        </p:txBody>
      </p:sp>
    </p:spTree>
    <p:extLst>
      <p:ext uri="{BB962C8B-B14F-4D97-AF65-F5344CB8AC3E}">
        <p14:creationId xmlns:p14="http://schemas.microsoft.com/office/powerpoint/2010/main" val="1842788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696A8-F9E1-0AB0-229D-80FD8157F9C3}"/>
              </a:ext>
            </a:extLst>
          </p:cNvPr>
          <p:cNvSpPr>
            <a:spLocks noGrp="1"/>
          </p:cNvSpPr>
          <p:nvPr>
            <p:ph type="title"/>
          </p:nvPr>
        </p:nvSpPr>
        <p:spPr>
          <a:xfrm>
            <a:off x="838200" y="365126"/>
            <a:ext cx="10515600" cy="4334694"/>
          </a:xfrm>
        </p:spPr>
        <p:txBody>
          <a:bodyPr>
            <a:normAutofit/>
          </a:bodyPr>
          <a:lstStyle/>
          <a:p>
            <a:pPr algn="ctr"/>
            <a:r>
              <a:rPr lang="en-US" sz="3600" b="1" i="0" dirty="0">
                <a:solidFill>
                  <a:srgbClr val="3A3A3A"/>
                </a:solidFill>
                <a:effectLst/>
                <a:latin typeface="Times New Roman" panose="02020603050405020304" pitchFamily="18" charset="0"/>
                <a:cs typeface="Times New Roman" panose="02020603050405020304" pitchFamily="18" charset="0"/>
              </a:rPr>
              <a:t>2) Professional Level</a:t>
            </a:r>
            <a:br>
              <a:rPr lang="en-US" sz="3600" b="1" i="0" dirty="0">
                <a:solidFill>
                  <a:srgbClr val="3A3A3A"/>
                </a:solidFill>
                <a:effectLst/>
                <a:latin typeface="Lato" panose="020F0502020204030203" pitchFamily="34" charset="0"/>
              </a:rPr>
            </a:br>
            <a:endParaRPr lang="en-IN" sz="3600" dirty="0"/>
          </a:p>
        </p:txBody>
      </p:sp>
      <p:sp>
        <p:nvSpPr>
          <p:cNvPr id="3" name="Content Placeholder 2">
            <a:extLst>
              <a:ext uri="{FF2B5EF4-FFF2-40B4-BE49-F238E27FC236}">
                <a16:creationId xmlns:a16="http://schemas.microsoft.com/office/drawing/2014/main" id="{A454B9D0-3ADD-5769-8B25-47801F469A7D}"/>
              </a:ext>
            </a:extLst>
          </p:cNvPr>
          <p:cNvSpPr>
            <a:spLocks noGrp="1"/>
          </p:cNvSpPr>
          <p:nvPr>
            <p:ph idx="1"/>
          </p:nvPr>
        </p:nvSpPr>
        <p:spPr>
          <a:xfrm>
            <a:off x="838200" y="3018503"/>
            <a:ext cx="10515600" cy="3474371"/>
          </a:xfrm>
        </p:spPr>
        <p:txBody>
          <a:bodyPr>
            <a:normAutofit/>
          </a:bodyPr>
          <a:lstStyle/>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HRM ensures a better quality of work life. It helps in professional growth in the following ways: </a:t>
            </a:r>
          </a:p>
          <a:p>
            <a:pPr marL="457200" indent="-457200" algn="just" fontAlgn="base">
              <a:buFont typeface="+mj-lt"/>
              <a:buAutoNum type="alphaLcPeriod"/>
            </a:pPr>
            <a:r>
              <a:rPr lang="en-US" sz="2400" b="0" i="0" dirty="0">
                <a:solidFill>
                  <a:schemeClr val="tx1"/>
                </a:solidFill>
                <a:effectLst/>
                <a:latin typeface="Times New Roman" panose="02020603050405020304" pitchFamily="18" charset="0"/>
                <a:cs typeface="Times New Roman" panose="02020603050405020304" pitchFamily="18" charset="0"/>
              </a:rPr>
              <a:t>Building enthusiasm in employees by giving them a congenial (Unstoppable) working atmosphere. </a:t>
            </a:r>
          </a:p>
          <a:p>
            <a:pPr marL="457200" indent="-457200" algn="just" fontAlgn="base">
              <a:buFont typeface="+mj-lt"/>
              <a:buAutoNum type="alphaLcPeriod"/>
            </a:pPr>
            <a:r>
              <a:rPr lang="en-US" sz="2400" b="0" i="0" dirty="0">
                <a:solidFill>
                  <a:schemeClr val="tx1"/>
                </a:solidFill>
                <a:effectLst/>
                <a:latin typeface="Times New Roman" panose="02020603050405020304" pitchFamily="18" charset="0"/>
                <a:cs typeface="Times New Roman" panose="02020603050405020304" pitchFamily="18" charset="0"/>
              </a:rPr>
              <a:t>Creating opportunities for employees so that they can develop their caliber.</a:t>
            </a:r>
          </a:p>
          <a:p>
            <a:pPr marL="457200" indent="-457200" algn="just" fontAlgn="base">
              <a:buFont typeface="+mj-lt"/>
              <a:buAutoNum type="alphaLcPeriod"/>
            </a:pPr>
            <a:r>
              <a:rPr lang="en-US" sz="2400" b="0" i="0" dirty="0">
                <a:solidFill>
                  <a:schemeClr val="tx1"/>
                </a:solidFill>
                <a:effectLst/>
                <a:latin typeface="Times New Roman" panose="02020603050405020304" pitchFamily="18" charset="0"/>
                <a:cs typeface="Times New Roman" panose="02020603050405020304" pitchFamily="18" charset="0"/>
              </a:rPr>
              <a:t>Ensuring that healthy relationships are maintained among team members and work is assigned properly to both employees and </a:t>
            </a:r>
            <a:r>
              <a:rPr lang="en-US" sz="2400" dirty="0">
                <a:solidFill>
                  <a:schemeClr val="tx1"/>
                </a:solidFill>
                <a:latin typeface="Times New Roman" panose="02020603050405020304" pitchFamily="18" charset="0"/>
                <a:cs typeface="Times New Roman" panose="02020603050405020304" pitchFamily="18" charset="0"/>
              </a:rPr>
              <a:t>teams.</a:t>
            </a:r>
            <a:endParaRPr lang="en-US" sz="2400" b="0" i="0" dirty="0">
              <a:solidFill>
                <a:schemeClr val="tx1"/>
              </a:solidFill>
              <a:effectLst/>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53908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5E368-4AE3-BA65-BEAC-021306E42AB9}"/>
              </a:ext>
            </a:extLst>
          </p:cNvPr>
          <p:cNvSpPr>
            <a:spLocks noGrp="1"/>
          </p:cNvSpPr>
          <p:nvPr>
            <p:ph type="title"/>
          </p:nvPr>
        </p:nvSpPr>
        <p:spPr>
          <a:xfrm>
            <a:off x="838200" y="365126"/>
            <a:ext cx="10515600" cy="4246204"/>
          </a:xfrm>
        </p:spPr>
        <p:txBody>
          <a:bodyPr>
            <a:normAutofit/>
          </a:bodyPr>
          <a:lstStyle/>
          <a:p>
            <a:pPr algn="ctr"/>
            <a:r>
              <a:rPr lang="en-IN" sz="3600" b="1" i="0" dirty="0">
                <a:solidFill>
                  <a:srgbClr val="3A3A3A"/>
                </a:solidFill>
                <a:effectLst/>
                <a:latin typeface="Times New Roman" panose="02020603050405020304" pitchFamily="18" charset="0"/>
                <a:cs typeface="Times New Roman" panose="02020603050405020304" pitchFamily="18" charset="0"/>
              </a:rPr>
              <a:t>3) Social Level</a:t>
            </a:r>
            <a:br>
              <a:rPr lang="en-IN" sz="3600" b="1" i="0" dirty="0">
                <a:solidFill>
                  <a:srgbClr val="3A3A3A"/>
                </a:solidFill>
                <a:effectLst/>
                <a:latin typeface="Times New Roman" panose="02020603050405020304" pitchFamily="18" charset="0"/>
                <a:cs typeface="Times New Roman" panose="02020603050405020304" pitchFamily="18" charset="0"/>
              </a:rPr>
            </a:br>
            <a:endParaRPr lang="en-IN"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8806491-398F-F25A-6E26-98D73A0F6C7F}"/>
              </a:ext>
            </a:extLst>
          </p:cNvPr>
          <p:cNvSpPr>
            <a:spLocks noGrp="1"/>
          </p:cNvSpPr>
          <p:nvPr>
            <p:ph idx="1"/>
          </p:nvPr>
        </p:nvSpPr>
        <p:spPr>
          <a:xfrm>
            <a:off x="838200" y="2802195"/>
            <a:ext cx="10515600" cy="3374768"/>
          </a:xfrm>
        </p:spPr>
        <p:txBody>
          <a:bodyPr/>
          <a:lstStyle/>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Enabling employees to live with dignity by providing them employment that gives them mental and social satisfaction. </a:t>
            </a:r>
          </a:p>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Maintaining equilibrium between job openings and applicants in terms of number, qualification, need, and aptitude.</a:t>
            </a:r>
          </a:p>
          <a:p>
            <a:pPr algn="just" fontAlgn="base">
              <a:buFont typeface="Wingdings" panose="05000000000000000000" pitchFamily="2" charset="2"/>
              <a:buChar char="Ø"/>
            </a:pPr>
            <a:r>
              <a:rPr lang="en-US" sz="2400" b="0" i="0" dirty="0">
                <a:solidFill>
                  <a:schemeClr val="tx1"/>
                </a:solidFill>
                <a:effectLst/>
                <a:latin typeface="Times New Roman" panose="02020603050405020304" pitchFamily="18" charset="0"/>
                <a:cs typeface="Times New Roman" panose="02020603050405020304" pitchFamily="18" charset="0"/>
              </a:rPr>
              <a:t>Utilizing human resources effectively by conserving their physical and mental health.</a:t>
            </a:r>
          </a:p>
          <a:p>
            <a:endParaRPr lang="en-IN" dirty="0"/>
          </a:p>
        </p:txBody>
      </p:sp>
    </p:spTree>
    <p:extLst>
      <p:ext uri="{BB962C8B-B14F-4D97-AF65-F5344CB8AC3E}">
        <p14:creationId xmlns:p14="http://schemas.microsoft.com/office/powerpoint/2010/main" val="7280731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422</TotalTime>
  <Words>2886</Words>
  <Application>Microsoft Office PowerPoint</Application>
  <PresentationFormat>Widescreen</PresentationFormat>
  <Paragraphs>186</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Lato</vt:lpstr>
      <vt:lpstr>Times New Roman</vt:lpstr>
      <vt:lpstr>Wingdings</vt:lpstr>
      <vt:lpstr>Office Theme</vt:lpstr>
      <vt:lpstr>Human Resource Management  Subject Code – MBA201 By  Lakshmi M R Assistant Professor</vt:lpstr>
      <vt:lpstr>Meaning of HRM</vt:lpstr>
      <vt:lpstr>Definitions of HRM</vt:lpstr>
      <vt:lpstr>Nature of HRM</vt:lpstr>
      <vt:lpstr>Scope of Human Resource Management  </vt:lpstr>
      <vt:lpstr>Importance of HRM</vt:lpstr>
      <vt:lpstr>1) Corporate Level </vt:lpstr>
      <vt:lpstr>2) Professional Level </vt:lpstr>
      <vt:lpstr>3) Social Level </vt:lpstr>
      <vt:lpstr>4) National Level </vt:lpstr>
      <vt:lpstr>Objectives of HRM</vt:lpstr>
      <vt:lpstr>Other Objectives of HRM</vt:lpstr>
      <vt:lpstr>Functions of HRM</vt:lpstr>
      <vt:lpstr>Evolution of the concept of HRM</vt:lpstr>
      <vt:lpstr>Evolution of the concept of HRM</vt:lpstr>
      <vt:lpstr>PowerPoint Presentation</vt:lpstr>
      <vt:lpstr>PowerPoint Presentation</vt:lpstr>
      <vt:lpstr>PowerPoint Presentation</vt:lpstr>
      <vt:lpstr>Evolution of the Personnel Function </vt:lpstr>
      <vt:lpstr>PowerPoint Presentation</vt:lpstr>
      <vt:lpstr>Principles of HRM</vt:lpstr>
      <vt:lpstr>Personnel Management – Meaning &amp; Definitions</vt:lpstr>
      <vt:lpstr>Difference Between HRM &amp; PM</vt:lpstr>
      <vt:lpstr>PowerPoint Presentation</vt:lpstr>
      <vt:lpstr>Human Resource Management in India – Opportunities and Challenges</vt:lpstr>
      <vt:lpstr>PowerPoint Presentation</vt:lpstr>
      <vt:lpstr>B. Future Outsourcing Trends Worldwide: Continuation   </vt:lpstr>
      <vt:lpstr>Opportunities for India</vt:lpstr>
      <vt:lpstr>PowerPoint Presentation</vt:lpstr>
      <vt:lpstr>Challenges for India</vt:lpstr>
      <vt:lpstr>PowerPoint Presentation</vt:lpstr>
      <vt:lpstr>Factors affecting HRM</vt:lpstr>
      <vt:lpstr>HR Skills &amp; Competencies</vt:lpstr>
      <vt:lpstr>Human Resource Management and Firm Performance.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3</cp:revision>
  <dcterms:created xsi:type="dcterms:W3CDTF">2025-04-28T04:23:57Z</dcterms:created>
  <dcterms:modified xsi:type="dcterms:W3CDTF">2025-06-14T04:15:22Z</dcterms:modified>
</cp:coreProperties>
</file>