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61"/>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6" r:id="rId31"/>
    <p:sldId id="287" r:id="rId32"/>
    <p:sldId id="288" r:id="rId33"/>
    <p:sldId id="285" r:id="rId34"/>
    <p:sldId id="289" r:id="rId35"/>
    <p:sldId id="290" r:id="rId36"/>
    <p:sldId id="291" r:id="rId37"/>
    <p:sldId id="292" r:id="rId38"/>
    <p:sldId id="293" r:id="rId39"/>
    <p:sldId id="294" r:id="rId40"/>
    <p:sldId id="295" r:id="rId41"/>
    <p:sldId id="296" r:id="rId42"/>
    <p:sldId id="297" r:id="rId43"/>
    <p:sldId id="298" r:id="rId44"/>
    <p:sldId id="299" r:id="rId45"/>
    <p:sldId id="300" r:id="rId46"/>
    <p:sldId id="301" r:id="rId47"/>
    <p:sldId id="302" r:id="rId48"/>
    <p:sldId id="303" r:id="rId49"/>
    <p:sldId id="304" r:id="rId50"/>
    <p:sldId id="305" r:id="rId51"/>
    <p:sldId id="306" r:id="rId52"/>
    <p:sldId id="307" r:id="rId53"/>
    <p:sldId id="308" r:id="rId54"/>
    <p:sldId id="309" r:id="rId55"/>
    <p:sldId id="310" r:id="rId56"/>
    <p:sldId id="311" r:id="rId57"/>
    <p:sldId id="312" r:id="rId58"/>
    <p:sldId id="313" r:id="rId59"/>
    <p:sldId id="314" r:id="rId6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B0A40A31-A595-4023-A05C-119D01D57794}" v="20" dt="2025-06-14T04:30:30.142"/>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94660"/>
  </p:normalViewPr>
  <p:slideViewPr>
    <p:cSldViewPr snapToGrid="0">
      <p:cViewPr varScale="1">
        <p:scale>
          <a:sx n="78" d="100"/>
          <a:sy n="78" d="100"/>
        </p:scale>
        <p:origin x="878" y="6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microsoft.com/office/2016/11/relationships/changesInfo" Target="changesInfos/changesInfo1.xml"/><Relationship Id="rId5" Type="http://schemas.openxmlformats.org/officeDocument/2006/relationships/slide" Target="slides/slide4.xml"/><Relationship Id="rId61" Type="http://schemas.openxmlformats.org/officeDocument/2006/relationships/notesMaster" Target="notesMasters/notesMaster1.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microsoft.com/office/2015/10/relationships/revisionInfo" Target="revisionInfo.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Lakshmi Aachalkar" userId="2845ad67e40629c0" providerId="LiveId" clId="{B0A40A31-A595-4023-A05C-119D01D57794}"/>
    <pc:docChg chg="undo custSel modSld modMainMaster">
      <pc:chgData name="Lakshmi Aachalkar" userId="2845ad67e40629c0" providerId="LiveId" clId="{B0A40A31-A595-4023-A05C-119D01D57794}" dt="2025-06-14T04:31:51.529" v="414" actId="14100"/>
      <pc:docMkLst>
        <pc:docMk/>
      </pc:docMkLst>
      <pc:sldChg chg="addSp delSp modSp mod modClrScheme chgLayout">
        <pc:chgData name="Lakshmi Aachalkar" userId="2845ad67e40629c0" providerId="LiveId" clId="{B0A40A31-A595-4023-A05C-119D01D57794}" dt="2025-06-13T10:31:58.578" v="25" actId="14100"/>
        <pc:sldMkLst>
          <pc:docMk/>
          <pc:sldMk cId="2133547239" sldId="256"/>
        </pc:sldMkLst>
        <pc:spChg chg="mod ord">
          <ac:chgData name="Lakshmi Aachalkar" userId="2845ad67e40629c0" providerId="LiveId" clId="{B0A40A31-A595-4023-A05C-119D01D57794}" dt="2025-06-13T10:31:58.578" v="25" actId="14100"/>
          <ac:spMkLst>
            <pc:docMk/>
            <pc:sldMk cId="2133547239" sldId="256"/>
            <ac:spMk id="2" creationId="{9FFCD1A2-ACE1-401F-285F-CEB116892FFC}"/>
          </ac:spMkLst>
        </pc:spChg>
        <pc:spChg chg="add del mod ord">
          <ac:chgData name="Lakshmi Aachalkar" userId="2845ad67e40629c0" providerId="LiveId" clId="{B0A40A31-A595-4023-A05C-119D01D57794}" dt="2025-06-13T10:30:40.196" v="9" actId="700"/>
          <ac:spMkLst>
            <pc:docMk/>
            <pc:sldMk cId="2133547239" sldId="256"/>
            <ac:spMk id="3" creationId="{DC93745F-A565-048F-0EBB-93BFC47706F0}"/>
          </ac:spMkLst>
        </pc:spChg>
        <pc:spChg chg="add del mod ord">
          <ac:chgData name="Lakshmi Aachalkar" userId="2845ad67e40629c0" providerId="LiveId" clId="{B0A40A31-A595-4023-A05C-119D01D57794}" dt="2025-06-13T10:30:47.244" v="11" actId="700"/>
          <ac:spMkLst>
            <pc:docMk/>
            <pc:sldMk cId="2133547239" sldId="256"/>
            <ac:spMk id="4" creationId="{C52AEB20-738F-1D42-E6BC-A6D18B671A4F}"/>
          </ac:spMkLst>
        </pc:spChg>
        <pc:spChg chg="add mod ord">
          <ac:chgData name="Lakshmi Aachalkar" userId="2845ad67e40629c0" providerId="LiveId" clId="{B0A40A31-A595-4023-A05C-119D01D57794}" dt="2025-06-13T10:31:05.749" v="18" actId="14100"/>
          <ac:spMkLst>
            <pc:docMk/>
            <pc:sldMk cId="2133547239" sldId="256"/>
            <ac:spMk id="5" creationId="{8BCED98E-4A08-35A0-0F8C-5FBADCBF810E}"/>
          </ac:spMkLst>
        </pc:spChg>
      </pc:sldChg>
      <pc:sldChg chg="modSp mod">
        <pc:chgData name="Lakshmi Aachalkar" userId="2845ad67e40629c0" providerId="LiveId" clId="{B0A40A31-A595-4023-A05C-119D01D57794}" dt="2025-06-13T10:50:02.213" v="32" actId="14100"/>
        <pc:sldMkLst>
          <pc:docMk/>
          <pc:sldMk cId="1753797624" sldId="257"/>
        </pc:sldMkLst>
        <pc:spChg chg="mod">
          <ac:chgData name="Lakshmi Aachalkar" userId="2845ad67e40629c0" providerId="LiveId" clId="{B0A40A31-A595-4023-A05C-119D01D57794}" dt="2025-06-13T10:50:02.213" v="32" actId="14100"/>
          <ac:spMkLst>
            <pc:docMk/>
            <pc:sldMk cId="1753797624" sldId="257"/>
            <ac:spMk id="2" creationId="{B24DCD45-6DCD-45D1-DD4C-9CBFF9AE4D97}"/>
          </ac:spMkLst>
        </pc:spChg>
        <pc:spChg chg="mod">
          <ac:chgData name="Lakshmi Aachalkar" userId="2845ad67e40629c0" providerId="LiveId" clId="{B0A40A31-A595-4023-A05C-119D01D57794}" dt="2025-06-13T10:49:50.521" v="28" actId="14100"/>
          <ac:spMkLst>
            <pc:docMk/>
            <pc:sldMk cId="1753797624" sldId="257"/>
            <ac:spMk id="3" creationId="{4EB781E4-F8EB-A603-27F2-948689FA5DB4}"/>
          </ac:spMkLst>
        </pc:spChg>
      </pc:sldChg>
      <pc:sldChg chg="modSp mod">
        <pc:chgData name="Lakshmi Aachalkar" userId="2845ad67e40629c0" providerId="LiveId" clId="{B0A40A31-A595-4023-A05C-119D01D57794}" dt="2025-06-13T10:50:14.219" v="37" actId="14100"/>
        <pc:sldMkLst>
          <pc:docMk/>
          <pc:sldMk cId="4183977200" sldId="258"/>
        </pc:sldMkLst>
        <pc:spChg chg="mod">
          <ac:chgData name="Lakshmi Aachalkar" userId="2845ad67e40629c0" providerId="LiveId" clId="{B0A40A31-A595-4023-A05C-119D01D57794}" dt="2025-06-13T10:50:14.219" v="37" actId="14100"/>
          <ac:spMkLst>
            <pc:docMk/>
            <pc:sldMk cId="4183977200" sldId="258"/>
            <ac:spMk id="2" creationId="{E749B2DC-6A14-9A3C-B41F-4735E28F8772}"/>
          </ac:spMkLst>
        </pc:spChg>
        <pc:picChg chg="mod">
          <ac:chgData name="Lakshmi Aachalkar" userId="2845ad67e40629c0" providerId="LiveId" clId="{B0A40A31-A595-4023-A05C-119D01D57794}" dt="2025-06-13T10:50:06.342" v="33" actId="1076"/>
          <ac:picMkLst>
            <pc:docMk/>
            <pc:sldMk cId="4183977200" sldId="258"/>
            <ac:picMk id="1026" creationId="{F4437337-BE6B-9A84-43E1-3F6F865E6B43}"/>
          </ac:picMkLst>
        </pc:picChg>
      </pc:sldChg>
      <pc:sldChg chg="modSp mod">
        <pc:chgData name="Lakshmi Aachalkar" userId="2845ad67e40629c0" providerId="LiveId" clId="{B0A40A31-A595-4023-A05C-119D01D57794}" dt="2025-06-13T10:50:42.777" v="50" actId="14100"/>
        <pc:sldMkLst>
          <pc:docMk/>
          <pc:sldMk cId="1017502935" sldId="259"/>
        </pc:sldMkLst>
        <pc:spChg chg="mod">
          <ac:chgData name="Lakshmi Aachalkar" userId="2845ad67e40629c0" providerId="LiveId" clId="{B0A40A31-A595-4023-A05C-119D01D57794}" dt="2025-06-13T10:50:42.777" v="50" actId="14100"/>
          <ac:spMkLst>
            <pc:docMk/>
            <pc:sldMk cId="1017502935" sldId="259"/>
            <ac:spMk id="2" creationId="{8B1BE14B-3EFF-0660-C4B6-50CF47AD23F5}"/>
          </ac:spMkLst>
        </pc:spChg>
        <pc:spChg chg="mod">
          <ac:chgData name="Lakshmi Aachalkar" userId="2845ad67e40629c0" providerId="LiveId" clId="{B0A40A31-A595-4023-A05C-119D01D57794}" dt="2025-06-13T10:50:30.864" v="46" actId="27636"/>
          <ac:spMkLst>
            <pc:docMk/>
            <pc:sldMk cId="1017502935" sldId="259"/>
            <ac:spMk id="3" creationId="{636F997F-040C-7958-546F-62D57ADCF9A7}"/>
          </ac:spMkLst>
        </pc:spChg>
      </pc:sldChg>
      <pc:sldChg chg="modSp mod">
        <pc:chgData name="Lakshmi Aachalkar" userId="2845ad67e40629c0" providerId="LiveId" clId="{B0A40A31-A595-4023-A05C-119D01D57794}" dt="2025-06-13T10:51:01.582" v="60" actId="14100"/>
        <pc:sldMkLst>
          <pc:docMk/>
          <pc:sldMk cId="2350878607" sldId="260"/>
        </pc:sldMkLst>
        <pc:spChg chg="mod">
          <ac:chgData name="Lakshmi Aachalkar" userId="2845ad67e40629c0" providerId="LiveId" clId="{B0A40A31-A595-4023-A05C-119D01D57794}" dt="2025-06-13T10:51:01.582" v="60" actId="14100"/>
          <ac:spMkLst>
            <pc:docMk/>
            <pc:sldMk cId="2350878607" sldId="260"/>
            <ac:spMk id="2" creationId="{60062519-C032-9B32-876C-112917166D40}"/>
          </ac:spMkLst>
        </pc:spChg>
        <pc:spChg chg="mod">
          <ac:chgData name="Lakshmi Aachalkar" userId="2845ad67e40629c0" providerId="LiveId" clId="{B0A40A31-A595-4023-A05C-119D01D57794}" dt="2025-06-13T10:50:53.694" v="56" actId="27636"/>
          <ac:spMkLst>
            <pc:docMk/>
            <pc:sldMk cId="2350878607" sldId="260"/>
            <ac:spMk id="3" creationId="{1D5AA066-0736-F1BD-5BAD-E5E1086C69A7}"/>
          </ac:spMkLst>
        </pc:spChg>
      </pc:sldChg>
      <pc:sldChg chg="modSp mod">
        <pc:chgData name="Lakshmi Aachalkar" userId="2845ad67e40629c0" providerId="LiveId" clId="{B0A40A31-A595-4023-A05C-119D01D57794}" dt="2025-06-13T10:51:20.727" v="68" actId="14100"/>
        <pc:sldMkLst>
          <pc:docMk/>
          <pc:sldMk cId="1435070829" sldId="261"/>
        </pc:sldMkLst>
        <pc:spChg chg="mod">
          <ac:chgData name="Lakshmi Aachalkar" userId="2845ad67e40629c0" providerId="LiveId" clId="{B0A40A31-A595-4023-A05C-119D01D57794}" dt="2025-06-13T10:51:20.727" v="68" actId="14100"/>
          <ac:spMkLst>
            <pc:docMk/>
            <pc:sldMk cId="1435070829" sldId="261"/>
            <ac:spMk id="2" creationId="{293765AE-801A-4CE7-E7AB-05BBE71317D5}"/>
          </ac:spMkLst>
        </pc:spChg>
        <pc:spChg chg="mod">
          <ac:chgData name="Lakshmi Aachalkar" userId="2845ad67e40629c0" providerId="LiveId" clId="{B0A40A31-A595-4023-A05C-119D01D57794}" dt="2025-06-13T10:51:11.610" v="64" actId="14100"/>
          <ac:spMkLst>
            <pc:docMk/>
            <pc:sldMk cId="1435070829" sldId="261"/>
            <ac:spMk id="3" creationId="{AC8803B3-D954-2583-9583-D41DCA035DFB}"/>
          </ac:spMkLst>
        </pc:spChg>
      </pc:sldChg>
      <pc:sldChg chg="modSp mod">
        <pc:chgData name="Lakshmi Aachalkar" userId="2845ad67e40629c0" providerId="LiveId" clId="{B0A40A31-A595-4023-A05C-119D01D57794}" dt="2025-06-13T10:51:40.731" v="76" actId="14100"/>
        <pc:sldMkLst>
          <pc:docMk/>
          <pc:sldMk cId="1138460468" sldId="262"/>
        </pc:sldMkLst>
        <pc:spChg chg="mod">
          <ac:chgData name="Lakshmi Aachalkar" userId="2845ad67e40629c0" providerId="LiveId" clId="{B0A40A31-A595-4023-A05C-119D01D57794}" dt="2025-06-13T10:51:40.731" v="76" actId="14100"/>
          <ac:spMkLst>
            <pc:docMk/>
            <pc:sldMk cId="1138460468" sldId="262"/>
            <ac:spMk id="2" creationId="{C1D694CF-C290-E7D4-78E3-5962B83D9712}"/>
          </ac:spMkLst>
        </pc:spChg>
        <pc:spChg chg="mod">
          <ac:chgData name="Lakshmi Aachalkar" userId="2845ad67e40629c0" providerId="LiveId" clId="{B0A40A31-A595-4023-A05C-119D01D57794}" dt="2025-06-13T10:51:33.419" v="72" actId="14100"/>
          <ac:spMkLst>
            <pc:docMk/>
            <pc:sldMk cId="1138460468" sldId="262"/>
            <ac:spMk id="3" creationId="{C6571F8D-12D5-54A0-943A-1D27413DB2A1}"/>
          </ac:spMkLst>
        </pc:spChg>
      </pc:sldChg>
      <pc:sldChg chg="modSp mod">
        <pc:chgData name="Lakshmi Aachalkar" userId="2845ad67e40629c0" providerId="LiveId" clId="{B0A40A31-A595-4023-A05C-119D01D57794}" dt="2025-06-13T10:51:49.279" v="81" actId="14100"/>
        <pc:sldMkLst>
          <pc:docMk/>
          <pc:sldMk cId="3408516577" sldId="263"/>
        </pc:sldMkLst>
        <pc:spChg chg="mod">
          <ac:chgData name="Lakshmi Aachalkar" userId="2845ad67e40629c0" providerId="LiveId" clId="{B0A40A31-A595-4023-A05C-119D01D57794}" dt="2025-06-13T10:51:49.279" v="81" actId="14100"/>
          <ac:spMkLst>
            <pc:docMk/>
            <pc:sldMk cId="3408516577" sldId="263"/>
            <ac:spMk id="2" creationId="{3D48771B-B9F1-5BB1-C527-B11D06438864}"/>
          </ac:spMkLst>
        </pc:spChg>
        <pc:picChg chg="mod">
          <ac:chgData name="Lakshmi Aachalkar" userId="2845ad67e40629c0" providerId="LiveId" clId="{B0A40A31-A595-4023-A05C-119D01D57794}" dt="2025-06-13T10:51:43.239" v="77" actId="1076"/>
          <ac:picMkLst>
            <pc:docMk/>
            <pc:sldMk cId="3408516577" sldId="263"/>
            <ac:picMk id="2050" creationId="{E99D0F32-7C4D-E457-AE71-45FDE3D28A6A}"/>
          </ac:picMkLst>
        </pc:picChg>
      </pc:sldChg>
      <pc:sldChg chg="modSp mod">
        <pc:chgData name="Lakshmi Aachalkar" userId="2845ad67e40629c0" providerId="LiveId" clId="{B0A40A31-A595-4023-A05C-119D01D57794}" dt="2025-06-13T10:52:02.091" v="87" actId="1076"/>
        <pc:sldMkLst>
          <pc:docMk/>
          <pc:sldMk cId="2436241172" sldId="264"/>
        </pc:sldMkLst>
        <pc:spChg chg="mod">
          <ac:chgData name="Lakshmi Aachalkar" userId="2845ad67e40629c0" providerId="LiveId" clId="{B0A40A31-A595-4023-A05C-119D01D57794}" dt="2025-06-13T10:51:58.720" v="86" actId="14100"/>
          <ac:spMkLst>
            <pc:docMk/>
            <pc:sldMk cId="2436241172" sldId="264"/>
            <ac:spMk id="2" creationId="{FB4AB6D7-F0D4-424C-53C8-FDA4BA75F80A}"/>
          </ac:spMkLst>
        </pc:spChg>
        <pc:picChg chg="mod">
          <ac:chgData name="Lakshmi Aachalkar" userId="2845ad67e40629c0" providerId="LiveId" clId="{B0A40A31-A595-4023-A05C-119D01D57794}" dt="2025-06-13T10:52:02.091" v="87" actId="1076"/>
          <ac:picMkLst>
            <pc:docMk/>
            <pc:sldMk cId="2436241172" sldId="264"/>
            <ac:picMk id="3074" creationId="{1ED1CE34-354D-382E-581B-EC6CB156C518}"/>
          </ac:picMkLst>
        </pc:picChg>
      </pc:sldChg>
      <pc:sldChg chg="modSp mod">
        <pc:chgData name="Lakshmi Aachalkar" userId="2845ad67e40629c0" providerId="LiveId" clId="{B0A40A31-A595-4023-A05C-119D01D57794}" dt="2025-06-13T10:52:16.930" v="94" actId="20577"/>
        <pc:sldMkLst>
          <pc:docMk/>
          <pc:sldMk cId="3401921862" sldId="265"/>
        </pc:sldMkLst>
        <pc:spChg chg="mod">
          <ac:chgData name="Lakshmi Aachalkar" userId="2845ad67e40629c0" providerId="LiveId" clId="{B0A40A31-A595-4023-A05C-119D01D57794}" dt="2025-06-13T10:52:16.930" v="94" actId="20577"/>
          <ac:spMkLst>
            <pc:docMk/>
            <pc:sldMk cId="3401921862" sldId="265"/>
            <ac:spMk id="2" creationId="{87BBDC00-766E-5AA0-991C-ECC40F50739C}"/>
          </ac:spMkLst>
        </pc:spChg>
        <pc:spChg chg="mod">
          <ac:chgData name="Lakshmi Aachalkar" userId="2845ad67e40629c0" providerId="LiveId" clId="{B0A40A31-A595-4023-A05C-119D01D57794}" dt="2025-06-13T10:52:07.203" v="89" actId="27636"/>
          <ac:spMkLst>
            <pc:docMk/>
            <pc:sldMk cId="3401921862" sldId="265"/>
            <ac:spMk id="3" creationId="{C66E4031-6361-E220-4E7D-A53C4ECDF804}"/>
          </ac:spMkLst>
        </pc:spChg>
      </pc:sldChg>
      <pc:sldChg chg="modSp mod">
        <pc:chgData name="Lakshmi Aachalkar" userId="2845ad67e40629c0" providerId="LiveId" clId="{B0A40A31-A595-4023-A05C-119D01D57794}" dt="2025-06-13T10:53:30.601" v="101" actId="122"/>
        <pc:sldMkLst>
          <pc:docMk/>
          <pc:sldMk cId="1439518241" sldId="266"/>
        </pc:sldMkLst>
        <pc:spChg chg="mod">
          <ac:chgData name="Lakshmi Aachalkar" userId="2845ad67e40629c0" providerId="LiveId" clId="{B0A40A31-A595-4023-A05C-119D01D57794}" dt="2025-06-13T10:53:30.601" v="101" actId="122"/>
          <ac:spMkLst>
            <pc:docMk/>
            <pc:sldMk cId="1439518241" sldId="266"/>
            <ac:spMk id="2" creationId="{E072A106-98D7-BB85-353F-A105438E3ABB}"/>
          </ac:spMkLst>
        </pc:spChg>
        <pc:spChg chg="mod">
          <ac:chgData name="Lakshmi Aachalkar" userId="2845ad67e40629c0" providerId="LiveId" clId="{B0A40A31-A595-4023-A05C-119D01D57794}" dt="2025-06-13T10:52:24.190" v="96" actId="14100"/>
          <ac:spMkLst>
            <pc:docMk/>
            <pc:sldMk cId="1439518241" sldId="266"/>
            <ac:spMk id="3" creationId="{37A5B5B5-7E32-D4A5-5B76-43271A1F4DA4}"/>
          </ac:spMkLst>
        </pc:spChg>
      </pc:sldChg>
      <pc:sldChg chg="modSp mod">
        <pc:chgData name="Lakshmi Aachalkar" userId="2845ad67e40629c0" providerId="LiveId" clId="{B0A40A31-A595-4023-A05C-119D01D57794}" dt="2025-06-13T10:54:45.344" v="110" actId="14100"/>
        <pc:sldMkLst>
          <pc:docMk/>
          <pc:sldMk cId="2448960579" sldId="267"/>
        </pc:sldMkLst>
        <pc:spChg chg="mod">
          <ac:chgData name="Lakshmi Aachalkar" userId="2845ad67e40629c0" providerId="LiveId" clId="{B0A40A31-A595-4023-A05C-119D01D57794}" dt="2025-06-13T10:54:45.344" v="110" actId="14100"/>
          <ac:spMkLst>
            <pc:docMk/>
            <pc:sldMk cId="2448960579" sldId="267"/>
            <ac:spMk id="2" creationId="{B0300476-AB10-8BC5-E56F-4D4FAA865042}"/>
          </ac:spMkLst>
        </pc:spChg>
        <pc:spChg chg="mod">
          <ac:chgData name="Lakshmi Aachalkar" userId="2845ad67e40629c0" providerId="LiveId" clId="{B0A40A31-A595-4023-A05C-119D01D57794}" dt="2025-06-13T10:53:43.774" v="105" actId="14100"/>
          <ac:spMkLst>
            <pc:docMk/>
            <pc:sldMk cId="2448960579" sldId="267"/>
            <ac:spMk id="3" creationId="{E2DB3166-C295-2838-4570-69BCB4E00662}"/>
          </ac:spMkLst>
        </pc:spChg>
      </pc:sldChg>
      <pc:sldChg chg="modSp mod">
        <pc:chgData name="Lakshmi Aachalkar" userId="2845ad67e40629c0" providerId="LiveId" clId="{B0A40A31-A595-4023-A05C-119D01D57794}" dt="2025-06-13T10:55:12.304" v="119" actId="5793"/>
        <pc:sldMkLst>
          <pc:docMk/>
          <pc:sldMk cId="3105362010" sldId="268"/>
        </pc:sldMkLst>
        <pc:spChg chg="mod">
          <ac:chgData name="Lakshmi Aachalkar" userId="2845ad67e40629c0" providerId="LiveId" clId="{B0A40A31-A595-4023-A05C-119D01D57794}" dt="2025-06-13T10:55:08.132" v="118" actId="14100"/>
          <ac:spMkLst>
            <pc:docMk/>
            <pc:sldMk cId="3105362010" sldId="268"/>
            <ac:spMk id="2" creationId="{98F2C2DF-2FCA-71A2-CAB1-AAC0610BF7F8}"/>
          </ac:spMkLst>
        </pc:spChg>
        <pc:spChg chg="mod">
          <ac:chgData name="Lakshmi Aachalkar" userId="2845ad67e40629c0" providerId="LiveId" clId="{B0A40A31-A595-4023-A05C-119D01D57794}" dt="2025-06-13T10:55:12.304" v="119" actId="5793"/>
          <ac:spMkLst>
            <pc:docMk/>
            <pc:sldMk cId="3105362010" sldId="268"/>
            <ac:spMk id="3" creationId="{32D4EA49-5A80-FC22-ACB4-CA7C33CCA878}"/>
          </ac:spMkLst>
        </pc:spChg>
      </pc:sldChg>
      <pc:sldChg chg="modSp mod">
        <pc:chgData name="Lakshmi Aachalkar" userId="2845ad67e40629c0" providerId="LiveId" clId="{B0A40A31-A595-4023-A05C-119D01D57794}" dt="2025-06-13T10:58:49.886" v="124" actId="14100"/>
        <pc:sldMkLst>
          <pc:docMk/>
          <pc:sldMk cId="2969159662" sldId="269"/>
        </pc:sldMkLst>
        <pc:spChg chg="mod">
          <ac:chgData name="Lakshmi Aachalkar" userId="2845ad67e40629c0" providerId="LiveId" clId="{B0A40A31-A595-4023-A05C-119D01D57794}" dt="2025-06-13T10:58:49.886" v="124" actId="14100"/>
          <ac:spMkLst>
            <pc:docMk/>
            <pc:sldMk cId="2969159662" sldId="269"/>
            <ac:spMk id="3" creationId="{CF3D1DCC-FCE4-07C4-832F-34B65FA0DCC8}"/>
          </ac:spMkLst>
        </pc:spChg>
      </pc:sldChg>
      <pc:sldChg chg="modSp mod">
        <pc:chgData name="Lakshmi Aachalkar" userId="2845ad67e40629c0" providerId="LiveId" clId="{B0A40A31-A595-4023-A05C-119D01D57794}" dt="2025-06-13T10:59:07.300" v="130" actId="14100"/>
        <pc:sldMkLst>
          <pc:docMk/>
          <pc:sldMk cId="460058134" sldId="270"/>
        </pc:sldMkLst>
        <pc:spChg chg="mod">
          <ac:chgData name="Lakshmi Aachalkar" userId="2845ad67e40629c0" providerId="LiveId" clId="{B0A40A31-A595-4023-A05C-119D01D57794}" dt="2025-06-13T10:59:07.300" v="130" actId="14100"/>
          <ac:spMkLst>
            <pc:docMk/>
            <pc:sldMk cId="460058134" sldId="270"/>
            <ac:spMk id="2" creationId="{7DB19C45-B9BF-22B3-D924-6EEEE1A3F6B8}"/>
          </ac:spMkLst>
        </pc:spChg>
        <pc:spChg chg="mod">
          <ac:chgData name="Lakshmi Aachalkar" userId="2845ad67e40629c0" providerId="LiveId" clId="{B0A40A31-A595-4023-A05C-119D01D57794}" dt="2025-06-13T10:58:57.724" v="126" actId="27636"/>
          <ac:spMkLst>
            <pc:docMk/>
            <pc:sldMk cId="460058134" sldId="270"/>
            <ac:spMk id="3" creationId="{F9D996F2-A910-3199-8757-1CDAD1B1F818}"/>
          </ac:spMkLst>
        </pc:spChg>
      </pc:sldChg>
      <pc:sldChg chg="modSp mod">
        <pc:chgData name="Lakshmi Aachalkar" userId="2845ad67e40629c0" providerId="LiveId" clId="{B0A40A31-A595-4023-A05C-119D01D57794}" dt="2025-06-13T10:59:45.358" v="136" actId="14100"/>
        <pc:sldMkLst>
          <pc:docMk/>
          <pc:sldMk cId="1221442050" sldId="271"/>
        </pc:sldMkLst>
        <pc:spChg chg="mod">
          <ac:chgData name="Lakshmi Aachalkar" userId="2845ad67e40629c0" providerId="LiveId" clId="{B0A40A31-A595-4023-A05C-119D01D57794}" dt="2025-06-13T10:59:45.358" v="136" actId="14100"/>
          <ac:spMkLst>
            <pc:docMk/>
            <pc:sldMk cId="1221442050" sldId="271"/>
            <ac:spMk id="2" creationId="{5206DA6B-7D26-20B4-E227-A39E9458DF22}"/>
          </ac:spMkLst>
        </pc:spChg>
        <pc:spChg chg="mod">
          <ac:chgData name="Lakshmi Aachalkar" userId="2845ad67e40629c0" providerId="LiveId" clId="{B0A40A31-A595-4023-A05C-119D01D57794}" dt="2025-06-13T10:59:24.594" v="132" actId="14100"/>
          <ac:spMkLst>
            <pc:docMk/>
            <pc:sldMk cId="1221442050" sldId="271"/>
            <ac:spMk id="3" creationId="{059B5E3C-EC87-E072-21DF-23DE898A3843}"/>
          </ac:spMkLst>
        </pc:spChg>
      </pc:sldChg>
      <pc:sldChg chg="modSp mod">
        <pc:chgData name="Lakshmi Aachalkar" userId="2845ad67e40629c0" providerId="LiveId" clId="{B0A40A31-A595-4023-A05C-119D01D57794}" dt="2025-06-13T11:00:35.563" v="143" actId="14100"/>
        <pc:sldMkLst>
          <pc:docMk/>
          <pc:sldMk cId="827697382" sldId="272"/>
        </pc:sldMkLst>
        <pc:spChg chg="mod">
          <ac:chgData name="Lakshmi Aachalkar" userId="2845ad67e40629c0" providerId="LiveId" clId="{B0A40A31-A595-4023-A05C-119D01D57794}" dt="2025-06-13T11:00:18.349" v="141" actId="14100"/>
          <ac:spMkLst>
            <pc:docMk/>
            <pc:sldMk cId="827697382" sldId="272"/>
            <ac:spMk id="2" creationId="{1F9DC19E-60E1-2D11-94FE-C265CC795665}"/>
          </ac:spMkLst>
        </pc:spChg>
        <pc:spChg chg="mod">
          <ac:chgData name="Lakshmi Aachalkar" userId="2845ad67e40629c0" providerId="LiveId" clId="{B0A40A31-A595-4023-A05C-119D01D57794}" dt="2025-06-13T11:00:35.563" v="143" actId="14100"/>
          <ac:spMkLst>
            <pc:docMk/>
            <pc:sldMk cId="827697382" sldId="272"/>
            <ac:spMk id="3" creationId="{9A453B2A-BFF3-5038-7B92-19C68401D2A0}"/>
          </ac:spMkLst>
        </pc:spChg>
      </pc:sldChg>
      <pc:sldChg chg="modSp mod">
        <pc:chgData name="Lakshmi Aachalkar" userId="2845ad67e40629c0" providerId="LiveId" clId="{B0A40A31-A595-4023-A05C-119D01D57794}" dt="2025-06-14T04:18:43.096" v="157" actId="14100"/>
        <pc:sldMkLst>
          <pc:docMk/>
          <pc:sldMk cId="3554557570" sldId="273"/>
        </pc:sldMkLst>
        <pc:spChg chg="mod">
          <ac:chgData name="Lakshmi Aachalkar" userId="2845ad67e40629c0" providerId="LiveId" clId="{B0A40A31-A595-4023-A05C-119D01D57794}" dt="2025-06-14T04:18:39.980" v="156" actId="14100"/>
          <ac:spMkLst>
            <pc:docMk/>
            <pc:sldMk cId="3554557570" sldId="273"/>
            <ac:spMk id="2" creationId="{8B996309-2FA5-170D-792C-61074066C094}"/>
          </ac:spMkLst>
        </pc:spChg>
        <pc:spChg chg="mod">
          <ac:chgData name="Lakshmi Aachalkar" userId="2845ad67e40629c0" providerId="LiveId" clId="{B0A40A31-A595-4023-A05C-119D01D57794}" dt="2025-06-14T04:18:43.096" v="157" actId="14100"/>
          <ac:spMkLst>
            <pc:docMk/>
            <pc:sldMk cId="3554557570" sldId="273"/>
            <ac:spMk id="3" creationId="{675C0D73-3DD1-FD5B-8DC1-0F49E057F436}"/>
          </ac:spMkLst>
        </pc:spChg>
      </pc:sldChg>
      <pc:sldChg chg="modSp mod">
        <pc:chgData name="Lakshmi Aachalkar" userId="2845ad67e40629c0" providerId="LiveId" clId="{B0A40A31-A595-4023-A05C-119D01D57794}" dt="2025-06-14T04:19:02.786" v="169" actId="14100"/>
        <pc:sldMkLst>
          <pc:docMk/>
          <pc:sldMk cId="4197812369" sldId="274"/>
        </pc:sldMkLst>
        <pc:spChg chg="mod">
          <ac:chgData name="Lakshmi Aachalkar" userId="2845ad67e40629c0" providerId="LiveId" clId="{B0A40A31-A595-4023-A05C-119D01D57794}" dt="2025-06-14T04:19:02.786" v="169" actId="14100"/>
          <ac:spMkLst>
            <pc:docMk/>
            <pc:sldMk cId="4197812369" sldId="274"/>
            <ac:spMk id="2" creationId="{984576D8-EF93-02E0-97C2-2DCE355EAD49}"/>
          </ac:spMkLst>
        </pc:spChg>
        <pc:spChg chg="mod">
          <ac:chgData name="Lakshmi Aachalkar" userId="2845ad67e40629c0" providerId="LiveId" clId="{B0A40A31-A595-4023-A05C-119D01D57794}" dt="2025-06-14T04:18:51.818" v="161" actId="27636"/>
          <ac:spMkLst>
            <pc:docMk/>
            <pc:sldMk cId="4197812369" sldId="274"/>
            <ac:spMk id="3" creationId="{05BF9D41-1650-6F3F-C872-21388CD658BA}"/>
          </ac:spMkLst>
        </pc:spChg>
      </pc:sldChg>
      <pc:sldChg chg="modSp mod">
        <pc:chgData name="Lakshmi Aachalkar" userId="2845ad67e40629c0" providerId="LiveId" clId="{B0A40A31-A595-4023-A05C-119D01D57794}" dt="2025-06-14T04:19:14.460" v="175" actId="14100"/>
        <pc:sldMkLst>
          <pc:docMk/>
          <pc:sldMk cId="4237058296" sldId="275"/>
        </pc:sldMkLst>
        <pc:spChg chg="mod">
          <ac:chgData name="Lakshmi Aachalkar" userId="2845ad67e40629c0" providerId="LiveId" clId="{B0A40A31-A595-4023-A05C-119D01D57794}" dt="2025-06-14T04:19:14.460" v="175" actId="14100"/>
          <ac:spMkLst>
            <pc:docMk/>
            <pc:sldMk cId="4237058296" sldId="275"/>
            <ac:spMk id="2" creationId="{A9AAC612-39EC-17E3-0437-6C0C5A45D44F}"/>
          </ac:spMkLst>
        </pc:spChg>
        <pc:spChg chg="mod">
          <ac:chgData name="Lakshmi Aachalkar" userId="2845ad67e40629c0" providerId="LiveId" clId="{B0A40A31-A595-4023-A05C-119D01D57794}" dt="2025-06-14T04:19:07.435" v="170" actId="14100"/>
          <ac:spMkLst>
            <pc:docMk/>
            <pc:sldMk cId="4237058296" sldId="275"/>
            <ac:spMk id="3" creationId="{59458BCA-0EA4-6F3A-7F7C-9A852637015E}"/>
          </ac:spMkLst>
        </pc:spChg>
      </pc:sldChg>
      <pc:sldChg chg="modSp mod">
        <pc:chgData name="Lakshmi Aachalkar" userId="2845ad67e40629c0" providerId="LiveId" clId="{B0A40A31-A595-4023-A05C-119D01D57794}" dt="2025-06-14T04:19:53.411" v="180" actId="14100"/>
        <pc:sldMkLst>
          <pc:docMk/>
          <pc:sldMk cId="2810757561" sldId="276"/>
        </pc:sldMkLst>
        <pc:spChg chg="mod">
          <ac:chgData name="Lakshmi Aachalkar" userId="2845ad67e40629c0" providerId="LiveId" clId="{B0A40A31-A595-4023-A05C-119D01D57794}" dt="2025-06-14T04:19:53.411" v="180" actId="14100"/>
          <ac:spMkLst>
            <pc:docMk/>
            <pc:sldMk cId="2810757561" sldId="276"/>
            <ac:spMk id="2" creationId="{4AE77DB3-4E6D-DFA4-7A7D-1C9760240C24}"/>
          </ac:spMkLst>
        </pc:spChg>
        <pc:spChg chg="mod">
          <ac:chgData name="Lakshmi Aachalkar" userId="2845ad67e40629c0" providerId="LiveId" clId="{B0A40A31-A595-4023-A05C-119D01D57794}" dt="2025-06-14T04:19:44.621" v="176" actId="14100"/>
          <ac:spMkLst>
            <pc:docMk/>
            <pc:sldMk cId="2810757561" sldId="276"/>
            <ac:spMk id="3" creationId="{D496F235-F0FF-8FB4-0601-539D15130A15}"/>
          </ac:spMkLst>
        </pc:spChg>
      </pc:sldChg>
      <pc:sldChg chg="modSp mod">
        <pc:chgData name="Lakshmi Aachalkar" userId="2845ad67e40629c0" providerId="LiveId" clId="{B0A40A31-A595-4023-A05C-119D01D57794}" dt="2025-06-14T04:20:08.086" v="186" actId="14100"/>
        <pc:sldMkLst>
          <pc:docMk/>
          <pc:sldMk cId="4006943172" sldId="277"/>
        </pc:sldMkLst>
        <pc:spChg chg="mod">
          <ac:chgData name="Lakshmi Aachalkar" userId="2845ad67e40629c0" providerId="LiveId" clId="{B0A40A31-A595-4023-A05C-119D01D57794}" dt="2025-06-14T04:20:08.086" v="186" actId="14100"/>
          <ac:spMkLst>
            <pc:docMk/>
            <pc:sldMk cId="4006943172" sldId="277"/>
            <ac:spMk id="2" creationId="{24DA1E36-31A5-0261-DDE1-C91D58BBD908}"/>
          </ac:spMkLst>
        </pc:spChg>
        <pc:spChg chg="mod">
          <ac:chgData name="Lakshmi Aachalkar" userId="2845ad67e40629c0" providerId="LiveId" clId="{B0A40A31-A595-4023-A05C-119D01D57794}" dt="2025-06-14T04:19:59.261" v="182" actId="14100"/>
          <ac:spMkLst>
            <pc:docMk/>
            <pc:sldMk cId="4006943172" sldId="277"/>
            <ac:spMk id="3" creationId="{F37F4060-0684-2F4E-00E5-4041CCC834EC}"/>
          </ac:spMkLst>
        </pc:spChg>
      </pc:sldChg>
      <pc:sldChg chg="modSp mod">
        <pc:chgData name="Lakshmi Aachalkar" userId="2845ad67e40629c0" providerId="LiveId" clId="{B0A40A31-A595-4023-A05C-119D01D57794}" dt="2025-06-14T04:20:22.983" v="192" actId="14100"/>
        <pc:sldMkLst>
          <pc:docMk/>
          <pc:sldMk cId="2811880453" sldId="278"/>
        </pc:sldMkLst>
        <pc:spChg chg="mod">
          <ac:chgData name="Lakshmi Aachalkar" userId="2845ad67e40629c0" providerId="LiveId" clId="{B0A40A31-A595-4023-A05C-119D01D57794}" dt="2025-06-14T04:20:22.983" v="192" actId="14100"/>
          <ac:spMkLst>
            <pc:docMk/>
            <pc:sldMk cId="2811880453" sldId="278"/>
            <ac:spMk id="2" creationId="{30A9860F-FDAD-5337-7EF1-4947384416E9}"/>
          </ac:spMkLst>
        </pc:spChg>
        <pc:spChg chg="mod">
          <ac:chgData name="Lakshmi Aachalkar" userId="2845ad67e40629c0" providerId="LiveId" clId="{B0A40A31-A595-4023-A05C-119D01D57794}" dt="2025-06-14T04:20:15.411" v="188" actId="14100"/>
          <ac:spMkLst>
            <pc:docMk/>
            <pc:sldMk cId="2811880453" sldId="278"/>
            <ac:spMk id="3" creationId="{E6AAE404-479E-978A-13BC-0126715206F6}"/>
          </ac:spMkLst>
        </pc:spChg>
      </pc:sldChg>
      <pc:sldChg chg="modSp mod">
        <pc:chgData name="Lakshmi Aachalkar" userId="2845ad67e40629c0" providerId="LiveId" clId="{B0A40A31-A595-4023-A05C-119D01D57794}" dt="2025-06-14T04:20:43.713" v="199" actId="404"/>
        <pc:sldMkLst>
          <pc:docMk/>
          <pc:sldMk cId="582470509" sldId="279"/>
        </pc:sldMkLst>
        <pc:spChg chg="mod">
          <ac:chgData name="Lakshmi Aachalkar" userId="2845ad67e40629c0" providerId="LiveId" clId="{B0A40A31-A595-4023-A05C-119D01D57794}" dt="2025-06-14T04:20:38.091" v="198" actId="14100"/>
          <ac:spMkLst>
            <pc:docMk/>
            <pc:sldMk cId="582470509" sldId="279"/>
            <ac:spMk id="2" creationId="{550A9840-4A0D-EDE2-1D0B-F2788BAA6D0B}"/>
          </ac:spMkLst>
        </pc:spChg>
        <pc:spChg chg="mod">
          <ac:chgData name="Lakshmi Aachalkar" userId="2845ad67e40629c0" providerId="LiveId" clId="{B0A40A31-A595-4023-A05C-119D01D57794}" dt="2025-06-14T04:20:43.713" v="199" actId="404"/>
          <ac:spMkLst>
            <pc:docMk/>
            <pc:sldMk cId="582470509" sldId="279"/>
            <ac:spMk id="3" creationId="{8CDFD498-DDAE-9909-0A51-66334A593FF3}"/>
          </ac:spMkLst>
        </pc:spChg>
      </pc:sldChg>
      <pc:sldChg chg="modSp mod">
        <pc:chgData name="Lakshmi Aachalkar" userId="2845ad67e40629c0" providerId="LiveId" clId="{B0A40A31-A595-4023-A05C-119D01D57794}" dt="2025-06-14T04:21:02.259" v="208" actId="14100"/>
        <pc:sldMkLst>
          <pc:docMk/>
          <pc:sldMk cId="637014640" sldId="280"/>
        </pc:sldMkLst>
        <pc:spChg chg="mod">
          <ac:chgData name="Lakshmi Aachalkar" userId="2845ad67e40629c0" providerId="LiveId" clId="{B0A40A31-A595-4023-A05C-119D01D57794}" dt="2025-06-14T04:21:02.259" v="208" actId="14100"/>
          <ac:spMkLst>
            <pc:docMk/>
            <pc:sldMk cId="637014640" sldId="280"/>
            <ac:spMk id="2" creationId="{D3609E54-B058-8D6D-EF20-FCD411D2032E}"/>
          </ac:spMkLst>
        </pc:spChg>
        <pc:spChg chg="mod">
          <ac:chgData name="Lakshmi Aachalkar" userId="2845ad67e40629c0" providerId="LiveId" clId="{B0A40A31-A595-4023-A05C-119D01D57794}" dt="2025-06-14T04:20:55.609" v="204" actId="27636"/>
          <ac:spMkLst>
            <pc:docMk/>
            <pc:sldMk cId="637014640" sldId="280"/>
            <ac:spMk id="3" creationId="{989BC3A0-30CB-AB55-7DC9-05460C6C6095}"/>
          </ac:spMkLst>
        </pc:spChg>
      </pc:sldChg>
      <pc:sldChg chg="modSp mod">
        <pc:chgData name="Lakshmi Aachalkar" userId="2845ad67e40629c0" providerId="LiveId" clId="{B0A40A31-A595-4023-A05C-119D01D57794}" dt="2025-06-14T04:21:16.205" v="214" actId="1076"/>
        <pc:sldMkLst>
          <pc:docMk/>
          <pc:sldMk cId="1146408783" sldId="281"/>
        </pc:sldMkLst>
        <pc:spChg chg="mod">
          <ac:chgData name="Lakshmi Aachalkar" userId="2845ad67e40629c0" providerId="LiveId" clId="{B0A40A31-A595-4023-A05C-119D01D57794}" dt="2025-06-14T04:21:12.498" v="213" actId="14100"/>
          <ac:spMkLst>
            <pc:docMk/>
            <pc:sldMk cId="1146408783" sldId="281"/>
            <ac:spMk id="2" creationId="{8C29C9AC-9838-D554-14B1-7E39924A4673}"/>
          </ac:spMkLst>
        </pc:spChg>
        <pc:picChg chg="mod">
          <ac:chgData name="Lakshmi Aachalkar" userId="2845ad67e40629c0" providerId="LiveId" clId="{B0A40A31-A595-4023-A05C-119D01D57794}" dt="2025-06-14T04:21:16.205" v="214" actId="1076"/>
          <ac:picMkLst>
            <pc:docMk/>
            <pc:sldMk cId="1146408783" sldId="281"/>
            <ac:picMk id="5" creationId="{9BE7A8B8-09BB-B929-A36D-16488EFFD127}"/>
          </ac:picMkLst>
        </pc:picChg>
      </pc:sldChg>
      <pc:sldChg chg="modSp">
        <pc:chgData name="Lakshmi Aachalkar" userId="2845ad67e40629c0" providerId="LiveId" clId="{B0A40A31-A595-4023-A05C-119D01D57794}" dt="2025-06-13T04:04:47.025" v="0"/>
        <pc:sldMkLst>
          <pc:docMk/>
          <pc:sldMk cId="4135191880" sldId="282"/>
        </pc:sldMkLst>
        <pc:spChg chg="mod">
          <ac:chgData name="Lakshmi Aachalkar" userId="2845ad67e40629c0" providerId="LiveId" clId="{B0A40A31-A595-4023-A05C-119D01D57794}" dt="2025-06-13T04:04:47.025" v="0"/>
          <ac:spMkLst>
            <pc:docMk/>
            <pc:sldMk cId="4135191880" sldId="282"/>
            <ac:spMk id="2" creationId="{5B49BBF0-B5BA-2215-F1FA-1F6C9ABBA159}"/>
          </ac:spMkLst>
        </pc:spChg>
      </pc:sldChg>
      <pc:sldChg chg="modSp mod">
        <pc:chgData name="Lakshmi Aachalkar" userId="2845ad67e40629c0" providerId="LiveId" clId="{B0A40A31-A595-4023-A05C-119D01D57794}" dt="2025-06-14T04:21:32.411" v="221" actId="14100"/>
        <pc:sldMkLst>
          <pc:docMk/>
          <pc:sldMk cId="738206313" sldId="283"/>
        </pc:sldMkLst>
        <pc:spChg chg="mod">
          <ac:chgData name="Lakshmi Aachalkar" userId="2845ad67e40629c0" providerId="LiveId" clId="{B0A40A31-A595-4023-A05C-119D01D57794}" dt="2025-06-14T04:21:32.411" v="221" actId="14100"/>
          <ac:spMkLst>
            <pc:docMk/>
            <pc:sldMk cId="738206313" sldId="283"/>
            <ac:spMk id="2" creationId="{43036849-DC8B-D70F-5870-82AAA96C863D}"/>
          </ac:spMkLst>
        </pc:spChg>
        <pc:spChg chg="mod">
          <ac:chgData name="Lakshmi Aachalkar" userId="2845ad67e40629c0" providerId="LiveId" clId="{B0A40A31-A595-4023-A05C-119D01D57794}" dt="2025-06-14T04:21:25.381" v="217" actId="14100"/>
          <ac:spMkLst>
            <pc:docMk/>
            <pc:sldMk cId="738206313" sldId="283"/>
            <ac:spMk id="3" creationId="{6EF31067-2139-B099-E073-345F06356991}"/>
          </ac:spMkLst>
        </pc:spChg>
      </pc:sldChg>
      <pc:sldChg chg="modSp mod">
        <pc:chgData name="Lakshmi Aachalkar" userId="2845ad67e40629c0" providerId="LiveId" clId="{B0A40A31-A595-4023-A05C-119D01D57794}" dt="2025-06-14T04:22:27.800" v="230" actId="14100"/>
        <pc:sldMkLst>
          <pc:docMk/>
          <pc:sldMk cId="1402767169" sldId="284"/>
        </pc:sldMkLst>
        <pc:spChg chg="mod">
          <ac:chgData name="Lakshmi Aachalkar" userId="2845ad67e40629c0" providerId="LiveId" clId="{B0A40A31-A595-4023-A05C-119D01D57794}" dt="2025-06-14T04:22:27.800" v="230" actId="14100"/>
          <ac:spMkLst>
            <pc:docMk/>
            <pc:sldMk cId="1402767169" sldId="284"/>
            <ac:spMk id="2" creationId="{ED75283C-0550-5348-0714-BFBAB19F5524}"/>
          </ac:spMkLst>
        </pc:spChg>
        <pc:spChg chg="mod">
          <ac:chgData name="Lakshmi Aachalkar" userId="2845ad67e40629c0" providerId="LiveId" clId="{B0A40A31-A595-4023-A05C-119D01D57794}" dt="2025-06-14T04:22:19.671" v="224" actId="14100"/>
          <ac:spMkLst>
            <pc:docMk/>
            <pc:sldMk cId="1402767169" sldId="284"/>
            <ac:spMk id="3" creationId="{1BAD295F-468F-9384-AFFF-9B1E124FB27B}"/>
          </ac:spMkLst>
        </pc:spChg>
      </pc:sldChg>
      <pc:sldChg chg="modSp mod">
        <pc:chgData name="Lakshmi Aachalkar" userId="2845ad67e40629c0" providerId="LiveId" clId="{B0A40A31-A595-4023-A05C-119D01D57794}" dt="2025-06-14T04:24:37.336" v="258" actId="14100"/>
        <pc:sldMkLst>
          <pc:docMk/>
          <pc:sldMk cId="1619936329" sldId="285"/>
        </pc:sldMkLst>
        <pc:spChg chg="mod">
          <ac:chgData name="Lakshmi Aachalkar" userId="2845ad67e40629c0" providerId="LiveId" clId="{B0A40A31-A595-4023-A05C-119D01D57794}" dt="2025-06-14T04:24:37.336" v="258" actId="14100"/>
          <ac:spMkLst>
            <pc:docMk/>
            <pc:sldMk cId="1619936329" sldId="285"/>
            <ac:spMk id="2" creationId="{329F793D-B968-BF81-90A0-CA4359B559EB}"/>
          </ac:spMkLst>
        </pc:spChg>
        <pc:picChg chg="mod">
          <ac:chgData name="Lakshmi Aachalkar" userId="2845ad67e40629c0" providerId="LiveId" clId="{B0A40A31-A595-4023-A05C-119D01D57794}" dt="2025-06-14T04:23:40.663" v="254" actId="1076"/>
          <ac:picMkLst>
            <pc:docMk/>
            <pc:sldMk cId="1619936329" sldId="285"/>
            <ac:picMk id="6148" creationId="{CBCE1CBB-7820-A443-3CB4-3726BECE55E8}"/>
          </ac:picMkLst>
        </pc:picChg>
      </pc:sldChg>
      <pc:sldChg chg="modSp mod">
        <pc:chgData name="Lakshmi Aachalkar" userId="2845ad67e40629c0" providerId="LiveId" clId="{B0A40A31-A595-4023-A05C-119D01D57794}" dt="2025-06-14T04:22:51.404" v="242" actId="14100"/>
        <pc:sldMkLst>
          <pc:docMk/>
          <pc:sldMk cId="102138809" sldId="286"/>
        </pc:sldMkLst>
        <pc:spChg chg="mod">
          <ac:chgData name="Lakshmi Aachalkar" userId="2845ad67e40629c0" providerId="LiveId" clId="{B0A40A31-A595-4023-A05C-119D01D57794}" dt="2025-06-14T04:22:51.404" v="242" actId="14100"/>
          <ac:spMkLst>
            <pc:docMk/>
            <pc:sldMk cId="102138809" sldId="286"/>
            <ac:spMk id="2" creationId="{04AAE628-2D5D-5B41-F6A2-1A4292AF00C2}"/>
          </ac:spMkLst>
        </pc:spChg>
        <pc:spChg chg="mod">
          <ac:chgData name="Lakshmi Aachalkar" userId="2845ad67e40629c0" providerId="LiveId" clId="{B0A40A31-A595-4023-A05C-119D01D57794}" dt="2025-06-14T04:22:39.177" v="237" actId="14100"/>
          <ac:spMkLst>
            <pc:docMk/>
            <pc:sldMk cId="102138809" sldId="286"/>
            <ac:spMk id="3" creationId="{8DC8F759-81C8-19C7-AD06-7A387DF19A39}"/>
          </ac:spMkLst>
        </pc:spChg>
      </pc:sldChg>
      <pc:sldChg chg="modSp mod">
        <pc:chgData name="Lakshmi Aachalkar" userId="2845ad67e40629c0" providerId="LiveId" clId="{B0A40A31-A595-4023-A05C-119D01D57794}" dt="2025-06-14T04:23:03.866" v="247" actId="1076"/>
        <pc:sldMkLst>
          <pc:docMk/>
          <pc:sldMk cId="1583387800" sldId="287"/>
        </pc:sldMkLst>
        <pc:spChg chg="mod">
          <ac:chgData name="Lakshmi Aachalkar" userId="2845ad67e40629c0" providerId="LiveId" clId="{B0A40A31-A595-4023-A05C-119D01D57794}" dt="2025-06-14T04:23:03.866" v="247" actId="1076"/>
          <ac:spMkLst>
            <pc:docMk/>
            <pc:sldMk cId="1583387800" sldId="287"/>
            <ac:spMk id="2" creationId="{6303145E-5A15-A05A-0E44-F54CAA8645E8}"/>
          </ac:spMkLst>
        </pc:spChg>
        <pc:picChg chg="mod">
          <ac:chgData name="Lakshmi Aachalkar" userId="2845ad67e40629c0" providerId="LiveId" clId="{B0A40A31-A595-4023-A05C-119D01D57794}" dt="2025-06-14T04:22:54.852" v="243" actId="1076"/>
          <ac:picMkLst>
            <pc:docMk/>
            <pc:sldMk cId="1583387800" sldId="287"/>
            <ac:picMk id="7170" creationId="{371DA616-5982-5BBC-7B44-752E0000F49B}"/>
          </ac:picMkLst>
        </pc:picChg>
      </pc:sldChg>
      <pc:sldChg chg="modSp mod">
        <pc:chgData name="Lakshmi Aachalkar" userId="2845ad67e40629c0" providerId="LiveId" clId="{B0A40A31-A595-4023-A05C-119D01D57794}" dt="2025-06-14T04:23:37.720" v="253" actId="1076"/>
        <pc:sldMkLst>
          <pc:docMk/>
          <pc:sldMk cId="817322157" sldId="288"/>
        </pc:sldMkLst>
        <pc:spChg chg="mod">
          <ac:chgData name="Lakshmi Aachalkar" userId="2845ad67e40629c0" providerId="LiveId" clId="{B0A40A31-A595-4023-A05C-119D01D57794}" dt="2025-06-14T04:23:35.616" v="252" actId="14100"/>
          <ac:spMkLst>
            <pc:docMk/>
            <pc:sldMk cId="817322157" sldId="288"/>
            <ac:spMk id="2" creationId="{B56D3B89-D59A-5CC5-960C-975B0C1B3994}"/>
          </ac:spMkLst>
        </pc:spChg>
        <pc:picChg chg="mod">
          <ac:chgData name="Lakshmi Aachalkar" userId="2845ad67e40629c0" providerId="LiveId" clId="{B0A40A31-A595-4023-A05C-119D01D57794}" dt="2025-06-14T04:23:37.720" v="253" actId="1076"/>
          <ac:picMkLst>
            <pc:docMk/>
            <pc:sldMk cId="817322157" sldId="288"/>
            <ac:picMk id="8194" creationId="{FE6162EC-0128-B21A-56E0-CB0B5FC081F3}"/>
          </ac:picMkLst>
        </pc:picChg>
      </pc:sldChg>
      <pc:sldChg chg="modSp mod">
        <pc:chgData name="Lakshmi Aachalkar" userId="2845ad67e40629c0" providerId="LiveId" clId="{B0A40A31-A595-4023-A05C-119D01D57794}" dt="2025-06-14T04:24:54.396" v="264" actId="14100"/>
        <pc:sldMkLst>
          <pc:docMk/>
          <pc:sldMk cId="2981644148" sldId="289"/>
        </pc:sldMkLst>
        <pc:spChg chg="mod">
          <ac:chgData name="Lakshmi Aachalkar" userId="2845ad67e40629c0" providerId="LiveId" clId="{B0A40A31-A595-4023-A05C-119D01D57794}" dt="2025-06-14T04:24:54.396" v="264" actId="14100"/>
          <ac:spMkLst>
            <pc:docMk/>
            <pc:sldMk cId="2981644148" sldId="289"/>
            <ac:spMk id="2" creationId="{6D1E6353-FB0E-CFFD-FDAA-7804F3E2A260}"/>
          </ac:spMkLst>
        </pc:spChg>
        <pc:spChg chg="mod">
          <ac:chgData name="Lakshmi Aachalkar" userId="2845ad67e40629c0" providerId="LiveId" clId="{B0A40A31-A595-4023-A05C-119D01D57794}" dt="2025-06-14T04:24:46.651" v="260" actId="14100"/>
          <ac:spMkLst>
            <pc:docMk/>
            <pc:sldMk cId="2981644148" sldId="289"/>
            <ac:spMk id="3" creationId="{EAF37FF6-8CE7-70BE-E332-66F7298C4D92}"/>
          </ac:spMkLst>
        </pc:spChg>
      </pc:sldChg>
      <pc:sldChg chg="modSp">
        <pc:chgData name="Lakshmi Aachalkar" userId="2845ad67e40629c0" providerId="LiveId" clId="{B0A40A31-A595-4023-A05C-119D01D57794}" dt="2025-06-13T04:04:47.025" v="0"/>
        <pc:sldMkLst>
          <pc:docMk/>
          <pc:sldMk cId="1080796662" sldId="290"/>
        </pc:sldMkLst>
        <pc:spChg chg="mod">
          <ac:chgData name="Lakshmi Aachalkar" userId="2845ad67e40629c0" providerId="LiveId" clId="{B0A40A31-A595-4023-A05C-119D01D57794}" dt="2025-06-13T04:04:47.025" v="0"/>
          <ac:spMkLst>
            <pc:docMk/>
            <pc:sldMk cId="1080796662" sldId="290"/>
            <ac:spMk id="3" creationId="{BD2C7F9C-1997-4846-3594-F84B9B7CCCCB}"/>
          </ac:spMkLst>
        </pc:spChg>
      </pc:sldChg>
      <pc:sldChg chg="modSp mod">
        <pc:chgData name="Lakshmi Aachalkar" userId="2845ad67e40629c0" providerId="LiveId" clId="{B0A40A31-A595-4023-A05C-119D01D57794}" dt="2025-06-14T04:25:11.367" v="269" actId="14100"/>
        <pc:sldMkLst>
          <pc:docMk/>
          <pc:sldMk cId="35208818" sldId="292"/>
        </pc:sldMkLst>
        <pc:spChg chg="mod">
          <ac:chgData name="Lakshmi Aachalkar" userId="2845ad67e40629c0" providerId="LiveId" clId="{B0A40A31-A595-4023-A05C-119D01D57794}" dt="2025-06-14T04:25:11.367" v="269" actId="14100"/>
          <ac:spMkLst>
            <pc:docMk/>
            <pc:sldMk cId="35208818" sldId="292"/>
            <ac:spMk id="2" creationId="{E6775876-3ECF-18F4-D121-DE13E53A707C}"/>
          </ac:spMkLst>
        </pc:spChg>
        <pc:spChg chg="mod">
          <ac:chgData name="Lakshmi Aachalkar" userId="2845ad67e40629c0" providerId="LiveId" clId="{B0A40A31-A595-4023-A05C-119D01D57794}" dt="2025-06-14T04:25:03.171" v="265" actId="14100"/>
          <ac:spMkLst>
            <pc:docMk/>
            <pc:sldMk cId="35208818" sldId="292"/>
            <ac:spMk id="3" creationId="{785799D0-F7FA-DC70-188F-694465551D43}"/>
          </ac:spMkLst>
        </pc:spChg>
      </pc:sldChg>
      <pc:sldChg chg="modSp mod">
        <pc:chgData name="Lakshmi Aachalkar" userId="2845ad67e40629c0" providerId="LiveId" clId="{B0A40A31-A595-4023-A05C-119D01D57794}" dt="2025-06-14T04:25:20.999" v="274" actId="14100"/>
        <pc:sldMkLst>
          <pc:docMk/>
          <pc:sldMk cId="1745756953" sldId="293"/>
        </pc:sldMkLst>
        <pc:spChg chg="mod">
          <ac:chgData name="Lakshmi Aachalkar" userId="2845ad67e40629c0" providerId="LiveId" clId="{B0A40A31-A595-4023-A05C-119D01D57794}" dt="2025-06-14T04:25:20.999" v="274" actId="14100"/>
          <ac:spMkLst>
            <pc:docMk/>
            <pc:sldMk cId="1745756953" sldId="293"/>
            <ac:spMk id="2" creationId="{D4C3E6C9-6098-834D-A554-70F6C6939066}"/>
          </ac:spMkLst>
        </pc:spChg>
        <pc:spChg chg="mod">
          <ac:chgData name="Lakshmi Aachalkar" userId="2845ad67e40629c0" providerId="LiveId" clId="{B0A40A31-A595-4023-A05C-119D01D57794}" dt="2025-06-14T04:25:14.416" v="270" actId="14100"/>
          <ac:spMkLst>
            <pc:docMk/>
            <pc:sldMk cId="1745756953" sldId="293"/>
            <ac:spMk id="3" creationId="{AC7C7A99-AEF6-B14D-3EF7-06EE5D67B77B}"/>
          </ac:spMkLst>
        </pc:spChg>
      </pc:sldChg>
      <pc:sldChg chg="modSp mod">
        <pc:chgData name="Lakshmi Aachalkar" userId="2845ad67e40629c0" providerId="LiveId" clId="{B0A40A31-A595-4023-A05C-119D01D57794}" dt="2025-06-14T04:25:33.273" v="280" actId="1076"/>
        <pc:sldMkLst>
          <pc:docMk/>
          <pc:sldMk cId="2498016032" sldId="294"/>
        </pc:sldMkLst>
        <pc:spChg chg="mod">
          <ac:chgData name="Lakshmi Aachalkar" userId="2845ad67e40629c0" providerId="LiveId" clId="{B0A40A31-A595-4023-A05C-119D01D57794}" dt="2025-06-14T04:25:31.890" v="279" actId="14100"/>
          <ac:spMkLst>
            <pc:docMk/>
            <pc:sldMk cId="2498016032" sldId="294"/>
            <ac:spMk id="2" creationId="{9FF22DD4-08CB-6F38-3F86-17B8DCC7A20C}"/>
          </ac:spMkLst>
        </pc:spChg>
        <pc:picChg chg="mod">
          <ac:chgData name="Lakshmi Aachalkar" userId="2845ad67e40629c0" providerId="LiveId" clId="{B0A40A31-A595-4023-A05C-119D01D57794}" dt="2025-06-14T04:25:33.273" v="280" actId="1076"/>
          <ac:picMkLst>
            <pc:docMk/>
            <pc:sldMk cId="2498016032" sldId="294"/>
            <ac:picMk id="9218" creationId="{C901B077-9DE0-048F-A966-5326DADF79DA}"/>
          </ac:picMkLst>
        </pc:picChg>
      </pc:sldChg>
      <pc:sldChg chg="modSp mod">
        <pc:chgData name="Lakshmi Aachalkar" userId="2845ad67e40629c0" providerId="LiveId" clId="{B0A40A31-A595-4023-A05C-119D01D57794}" dt="2025-06-14T04:26:42.588" v="301" actId="113"/>
        <pc:sldMkLst>
          <pc:docMk/>
          <pc:sldMk cId="3259626867" sldId="295"/>
        </pc:sldMkLst>
        <pc:spChg chg="mod">
          <ac:chgData name="Lakshmi Aachalkar" userId="2845ad67e40629c0" providerId="LiveId" clId="{B0A40A31-A595-4023-A05C-119D01D57794}" dt="2025-06-14T04:25:53.063" v="285" actId="14100"/>
          <ac:spMkLst>
            <pc:docMk/>
            <pc:sldMk cId="3259626867" sldId="295"/>
            <ac:spMk id="2" creationId="{DACF2AAA-2DFB-4F47-0661-212F513AC29F}"/>
          </ac:spMkLst>
        </pc:spChg>
        <pc:spChg chg="mod">
          <ac:chgData name="Lakshmi Aachalkar" userId="2845ad67e40629c0" providerId="LiveId" clId="{B0A40A31-A595-4023-A05C-119D01D57794}" dt="2025-06-14T04:26:42.588" v="301" actId="113"/>
          <ac:spMkLst>
            <pc:docMk/>
            <pc:sldMk cId="3259626867" sldId="295"/>
            <ac:spMk id="3" creationId="{1B31202E-49C1-53E2-0326-343E9C990B60}"/>
          </ac:spMkLst>
        </pc:spChg>
      </pc:sldChg>
      <pc:sldChg chg="modSp mod">
        <pc:chgData name="Lakshmi Aachalkar" userId="2845ad67e40629c0" providerId="LiveId" clId="{B0A40A31-A595-4023-A05C-119D01D57794}" dt="2025-06-14T04:26:27.451" v="298" actId="113"/>
        <pc:sldMkLst>
          <pc:docMk/>
          <pc:sldMk cId="2484013156" sldId="296"/>
        </pc:sldMkLst>
        <pc:spChg chg="mod">
          <ac:chgData name="Lakshmi Aachalkar" userId="2845ad67e40629c0" providerId="LiveId" clId="{B0A40A31-A595-4023-A05C-119D01D57794}" dt="2025-06-14T04:26:08.856" v="293" actId="14100"/>
          <ac:spMkLst>
            <pc:docMk/>
            <pc:sldMk cId="2484013156" sldId="296"/>
            <ac:spMk id="2" creationId="{B33C4DCD-1B64-3279-4FDF-37A398350DEF}"/>
          </ac:spMkLst>
        </pc:spChg>
        <pc:spChg chg="mod">
          <ac:chgData name="Lakshmi Aachalkar" userId="2845ad67e40629c0" providerId="LiveId" clId="{B0A40A31-A595-4023-A05C-119D01D57794}" dt="2025-06-14T04:26:27.451" v="298" actId="113"/>
          <ac:spMkLst>
            <pc:docMk/>
            <pc:sldMk cId="2484013156" sldId="296"/>
            <ac:spMk id="3" creationId="{D845DD21-20F0-20DC-E377-770E70622AE0}"/>
          </ac:spMkLst>
        </pc:spChg>
      </pc:sldChg>
      <pc:sldChg chg="modSp mod">
        <pc:chgData name="Lakshmi Aachalkar" userId="2845ad67e40629c0" providerId="LiveId" clId="{B0A40A31-A595-4023-A05C-119D01D57794}" dt="2025-06-14T04:27:09.525" v="305" actId="113"/>
        <pc:sldMkLst>
          <pc:docMk/>
          <pc:sldMk cId="451977260" sldId="297"/>
        </pc:sldMkLst>
        <pc:spChg chg="mod">
          <ac:chgData name="Lakshmi Aachalkar" userId="2845ad67e40629c0" providerId="LiveId" clId="{B0A40A31-A595-4023-A05C-119D01D57794}" dt="2025-06-14T04:27:09.525" v="305" actId="113"/>
          <ac:spMkLst>
            <pc:docMk/>
            <pc:sldMk cId="451977260" sldId="297"/>
            <ac:spMk id="3" creationId="{FA6FBEEC-7FB5-8AF7-4BCC-3E6CCD06879D}"/>
          </ac:spMkLst>
        </pc:spChg>
      </pc:sldChg>
      <pc:sldChg chg="delSp modSp mod">
        <pc:chgData name="Lakshmi Aachalkar" userId="2845ad67e40629c0" providerId="LiveId" clId="{B0A40A31-A595-4023-A05C-119D01D57794}" dt="2025-06-14T04:28:10.772" v="324" actId="14100"/>
        <pc:sldMkLst>
          <pc:docMk/>
          <pc:sldMk cId="171633881" sldId="298"/>
        </pc:sldMkLst>
        <pc:spChg chg="mod">
          <ac:chgData name="Lakshmi Aachalkar" userId="2845ad67e40629c0" providerId="LiveId" clId="{B0A40A31-A595-4023-A05C-119D01D57794}" dt="2025-06-14T04:28:10.772" v="324" actId="14100"/>
          <ac:spMkLst>
            <pc:docMk/>
            <pc:sldMk cId="171633881" sldId="298"/>
            <ac:spMk id="2" creationId="{8243FE2A-311C-3566-59B6-121B331F4B85}"/>
          </ac:spMkLst>
        </pc:spChg>
        <pc:spChg chg="del mod">
          <ac:chgData name="Lakshmi Aachalkar" userId="2845ad67e40629c0" providerId="LiveId" clId="{B0A40A31-A595-4023-A05C-119D01D57794}" dt="2025-06-14T04:27:15.954" v="306" actId="21"/>
          <ac:spMkLst>
            <pc:docMk/>
            <pc:sldMk cId="171633881" sldId="298"/>
            <ac:spMk id="3" creationId="{A799C775-CAA1-B5FC-5BA1-5E772DB28615}"/>
          </ac:spMkLst>
        </pc:spChg>
        <pc:spChg chg="mod">
          <ac:chgData name="Lakshmi Aachalkar" userId="2845ad67e40629c0" providerId="LiveId" clId="{B0A40A31-A595-4023-A05C-119D01D57794}" dt="2025-06-14T04:27:41.409" v="313" actId="14100"/>
          <ac:spMkLst>
            <pc:docMk/>
            <pc:sldMk cId="171633881" sldId="298"/>
            <ac:spMk id="4" creationId="{26D0394C-1089-75F8-E988-66EBEF299AFE}"/>
          </ac:spMkLst>
        </pc:spChg>
        <pc:spChg chg="mod">
          <ac:chgData name="Lakshmi Aachalkar" userId="2845ad67e40629c0" providerId="LiveId" clId="{B0A40A31-A595-4023-A05C-119D01D57794}" dt="2025-06-14T04:27:57.234" v="318" actId="14100"/>
          <ac:spMkLst>
            <pc:docMk/>
            <pc:sldMk cId="171633881" sldId="298"/>
            <ac:spMk id="5" creationId="{534689EF-70BA-43A6-334B-FCDE8B46C3C9}"/>
          </ac:spMkLst>
        </pc:spChg>
        <pc:spChg chg="mod">
          <ac:chgData name="Lakshmi Aachalkar" userId="2845ad67e40629c0" providerId="LiveId" clId="{B0A40A31-A595-4023-A05C-119D01D57794}" dt="2025-06-14T04:27:59.450" v="319" actId="14100"/>
          <ac:spMkLst>
            <pc:docMk/>
            <pc:sldMk cId="171633881" sldId="298"/>
            <ac:spMk id="6" creationId="{EFE19547-3A76-2054-D3AB-4B589577971A}"/>
          </ac:spMkLst>
        </pc:spChg>
        <pc:cxnChg chg="mod">
          <ac:chgData name="Lakshmi Aachalkar" userId="2845ad67e40629c0" providerId="LiveId" clId="{B0A40A31-A595-4023-A05C-119D01D57794}" dt="2025-06-14T04:28:02.499" v="320" actId="1076"/>
          <ac:cxnSpMkLst>
            <pc:docMk/>
            <pc:sldMk cId="171633881" sldId="298"/>
            <ac:cxnSpMk id="8" creationId="{30E5BE55-E65A-0CF0-B680-536CD6799DA5}"/>
          </ac:cxnSpMkLst>
        </pc:cxnChg>
        <pc:cxnChg chg="mod">
          <ac:chgData name="Lakshmi Aachalkar" userId="2845ad67e40629c0" providerId="LiveId" clId="{B0A40A31-A595-4023-A05C-119D01D57794}" dt="2025-06-14T04:27:46.057" v="314" actId="1076"/>
          <ac:cxnSpMkLst>
            <pc:docMk/>
            <pc:sldMk cId="171633881" sldId="298"/>
            <ac:cxnSpMk id="10" creationId="{9E4E1E4B-EAD8-C6C1-EDDF-8A92BAABCE88}"/>
          </ac:cxnSpMkLst>
        </pc:cxnChg>
      </pc:sldChg>
      <pc:sldChg chg="modSp mod">
        <pc:chgData name="Lakshmi Aachalkar" userId="2845ad67e40629c0" providerId="LiveId" clId="{B0A40A31-A595-4023-A05C-119D01D57794}" dt="2025-06-14T04:28:24.024" v="330" actId="14100"/>
        <pc:sldMkLst>
          <pc:docMk/>
          <pc:sldMk cId="1663069188" sldId="299"/>
        </pc:sldMkLst>
        <pc:spChg chg="mod">
          <ac:chgData name="Lakshmi Aachalkar" userId="2845ad67e40629c0" providerId="LiveId" clId="{B0A40A31-A595-4023-A05C-119D01D57794}" dt="2025-06-14T04:28:24.024" v="330" actId="14100"/>
          <ac:spMkLst>
            <pc:docMk/>
            <pc:sldMk cId="1663069188" sldId="299"/>
            <ac:spMk id="2" creationId="{9EE4A427-7E98-5213-5050-977831917EEE}"/>
          </ac:spMkLst>
        </pc:spChg>
        <pc:picChg chg="mod">
          <ac:chgData name="Lakshmi Aachalkar" userId="2845ad67e40629c0" providerId="LiveId" clId="{B0A40A31-A595-4023-A05C-119D01D57794}" dt="2025-06-14T04:28:14.250" v="325" actId="1076"/>
          <ac:picMkLst>
            <pc:docMk/>
            <pc:sldMk cId="1663069188" sldId="299"/>
            <ac:picMk id="5" creationId="{38004D2D-EEFF-371E-AA01-A7CD25D7073D}"/>
          </ac:picMkLst>
        </pc:picChg>
      </pc:sldChg>
      <pc:sldChg chg="modSp">
        <pc:chgData name="Lakshmi Aachalkar" userId="2845ad67e40629c0" providerId="LiveId" clId="{B0A40A31-A595-4023-A05C-119D01D57794}" dt="2025-06-13T04:04:47.025" v="0"/>
        <pc:sldMkLst>
          <pc:docMk/>
          <pc:sldMk cId="3097387487" sldId="300"/>
        </pc:sldMkLst>
        <pc:spChg chg="mod">
          <ac:chgData name="Lakshmi Aachalkar" userId="2845ad67e40629c0" providerId="LiveId" clId="{B0A40A31-A595-4023-A05C-119D01D57794}" dt="2025-06-13T04:04:47.025" v="0"/>
          <ac:spMkLst>
            <pc:docMk/>
            <pc:sldMk cId="3097387487" sldId="300"/>
            <ac:spMk id="2" creationId="{CAB76AD3-C78E-CF5F-A6D3-DF28442D36C6}"/>
          </ac:spMkLst>
        </pc:spChg>
      </pc:sldChg>
      <pc:sldChg chg="modSp mod">
        <pc:chgData name="Lakshmi Aachalkar" userId="2845ad67e40629c0" providerId="LiveId" clId="{B0A40A31-A595-4023-A05C-119D01D57794}" dt="2025-06-14T04:28:38.513" v="336" actId="14100"/>
        <pc:sldMkLst>
          <pc:docMk/>
          <pc:sldMk cId="1999074789" sldId="301"/>
        </pc:sldMkLst>
        <pc:spChg chg="mod">
          <ac:chgData name="Lakshmi Aachalkar" userId="2845ad67e40629c0" providerId="LiveId" clId="{B0A40A31-A595-4023-A05C-119D01D57794}" dt="2025-06-14T04:28:38.513" v="336" actId="14100"/>
          <ac:spMkLst>
            <pc:docMk/>
            <pc:sldMk cId="1999074789" sldId="301"/>
            <ac:spMk id="2" creationId="{4B37BB18-CA6C-B3B4-3841-156F58738010}"/>
          </ac:spMkLst>
        </pc:spChg>
        <pc:spChg chg="mod">
          <ac:chgData name="Lakshmi Aachalkar" userId="2845ad67e40629c0" providerId="LiveId" clId="{B0A40A31-A595-4023-A05C-119D01D57794}" dt="2025-06-14T04:28:31.882" v="332" actId="27636"/>
          <ac:spMkLst>
            <pc:docMk/>
            <pc:sldMk cId="1999074789" sldId="301"/>
            <ac:spMk id="3" creationId="{EF769EF2-C62A-543B-04F0-3DAEA495EE39}"/>
          </ac:spMkLst>
        </pc:spChg>
      </pc:sldChg>
      <pc:sldChg chg="modSp mod">
        <pc:chgData name="Lakshmi Aachalkar" userId="2845ad67e40629c0" providerId="LiveId" clId="{B0A40A31-A595-4023-A05C-119D01D57794}" dt="2025-06-14T04:28:48.960" v="342" actId="14100"/>
        <pc:sldMkLst>
          <pc:docMk/>
          <pc:sldMk cId="309505791" sldId="302"/>
        </pc:sldMkLst>
        <pc:spChg chg="mod">
          <ac:chgData name="Lakshmi Aachalkar" userId="2845ad67e40629c0" providerId="LiveId" clId="{B0A40A31-A595-4023-A05C-119D01D57794}" dt="2025-06-14T04:28:48.960" v="342" actId="14100"/>
          <ac:spMkLst>
            <pc:docMk/>
            <pc:sldMk cId="309505791" sldId="302"/>
            <ac:spMk id="2" creationId="{6E1EC6A7-6813-D4EA-AA27-A68047D7B45B}"/>
          </ac:spMkLst>
        </pc:spChg>
        <pc:spChg chg="mod">
          <ac:chgData name="Lakshmi Aachalkar" userId="2845ad67e40629c0" providerId="LiveId" clId="{B0A40A31-A595-4023-A05C-119D01D57794}" dt="2025-06-14T04:28:41.646" v="337" actId="14100"/>
          <ac:spMkLst>
            <pc:docMk/>
            <pc:sldMk cId="309505791" sldId="302"/>
            <ac:spMk id="3" creationId="{8474BD8E-D564-3912-5E48-2735AB2C4412}"/>
          </ac:spMkLst>
        </pc:spChg>
      </pc:sldChg>
      <pc:sldChg chg="delSp modSp mod">
        <pc:chgData name="Lakshmi Aachalkar" userId="2845ad67e40629c0" providerId="LiveId" clId="{B0A40A31-A595-4023-A05C-119D01D57794}" dt="2025-06-14T04:29:19.094" v="354" actId="1076"/>
        <pc:sldMkLst>
          <pc:docMk/>
          <pc:sldMk cId="3658441141" sldId="303"/>
        </pc:sldMkLst>
        <pc:spChg chg="del mod">
          <ac:chgData name="Lakshmi Aachalkar" userId="2845ad67e40629c0" providerId="LiveId" clId="{B0A40A31-A595-4023-A05C-119D01D57794}" dt="2025-06-14T04:29:16.355" v="353" actId="21"/>
          <ac:spMkLst>
            <pc:docMk/>
            <pc:sldMk cId="3658441141" sldId="303"/>
            <ac:spMk id="2" creationId="{0BF3C25F-A473-AC6B-B05E-54C415ADC45E}"/>
          </ac:spMkLst>
        </pc:spChg>
        <pc:picChg chg="mod">
          <ac:chgData name="Lakshmi Aachalkar" userId="2845ad67e40629c0" providerId="LiveId" clId="{B0A40A31-A595-4023-A05C-119D01D57794}" dt="2025-06-14T04:29:19.094" v="354" actId="1076"/>
          <ac:picMkLst>
            <pc:docMk/>
            <pc:sldMk cId="3658441141" sldId="303"/>
            <ac:picMk id="1026" creationId="{AEB5D4B6-4B55-F45D-A793-C511498C9C3B}"/>
          </ac:picMkLst>
        </pc:picChg>
      </pc:sldChg>
      <pc:sldChg chg="addSp delSp modSp mod">
        <pc:chgData name="Lakshmi Aachalkar" userId="2845ad67e40629c0" providerId="LiveId" clId="{B0A40A31-A595-4023-A05C-119D01D57794}" dt="2025-06-14T04:29:26.306" v="356" actId="21"/>
        <pc:sldMkLst>
          <pc:docMk/>
          <pc:sldMk cId="2979633210" sldId="304"/>
        </pc:sldMkLst>
        <pc:spChg chg="del mod">
          <ac:chgData name="Lakshmi Aachalkar" userId="2845ad67e40629c0" providerId="LiveId" clId="{B0A40A31-A595-4023-A05C-119D01D57794}" dt="2025-06-14T04:29:26.306" v="356" actId="21"/>
          <ac:spMkLst>
            <pc:docMk/>
            <pc:sldMk cId="2979633210" sldId="304"/>
            <ac:spMk id="2" creationId="{1D20F9F7-AC7A-89D6-C7ED-F13E4F2BFF61}"/>
          </ac:spMkLst>
        </pc:spChg>
        <pc:spChg chg="add mod">
          <ac:chgData name="Lakshmi Aachalkar" userId="2845ad67e40629c0" providerId="LiveId" clId="{B0A40A31-A595-4023-A05C-119D01D57794}" dt="2025-06-14T04:29:26.306" v="356" actId="21"/>
          <ac:spMkLst>
            <pc:docMk/>
            <pc:sldMk cId="2979633210" sldId="304"/>
            <ac:spMk id="4" creationId="{70100B7B-A8D8-969F-B378-784385EDBF4C}"/>
          </ac:spMkLst>
        </pc:spChg>
        <pc:picChg chg="mod">
          <ac:chgData name="Lakshmi Aachalkar" userId="2845ad67e40629c0" providerId="LiveId" clId="{B0A40A31-A595-4023-A05C-119D01D57794}" dt="2025-06-14T04:29:22.678" v="355" actId="1076"/>
          <ac:picMkLst>
            <pc:docMk/>
            <pc:sldMk cId="2979633210" sldId="304"/>
            <ac:picMk id="2050" creationId="{D386F3A9-8EE7-BF25-A983-D23E427D0768}"/>
          </ac:picMkLst>
        </pc:picChg>
      </pc:sldChg>
      <pc:sldChg chg="addSp delSp modSp mod">
        <pc:chgData name="Lakshmi Aachalkar" userId="2845ad67e40629c0" providerId="LiveId" clId="{B0A40A31-A595-4023-A05C-119D01D57794}" dt="2025-06-14T04:29:35.603" v="358" actId="21"/>
        <pc:sldMkLst>
          <pc:docMk/>
          <pc:sldMk cId="1483553837" sldId="305"/>
        </pc:sldMkLst>
        <pc:spChg chg="del mod">
          <ac:chgData name="Lakshmi Aachalkar" userId="2845ad67e40629c0" providerId="LiveId" clId="{B0A40A31-A595-4023-A05C-119D01D57794}" dt="2025-06-14T04:29:31.371" v="357" actId="21"/>
          <ac:spMkLst>
            <pc:docMk/>
            <pc:sldMk cId="1483553837" sldId="305"/>
            <ac:spMk id="2" creationId="{D61176D5-169B-57A9-BEBF-5334820F9934}"/>
          </ac:spMkLst>
        </pc:spChg>
        <pc:spChg chg="add del mod">
          <ac:chgData name="Lakshmi Aachalkar" userId="2845ad67e40629c0" providerId="LiveId" clId="{B0A40A31-A595-4023-A05C-119D01D57794}" dt="2025-06-14T04:29:35.603" v="358" actId="21"/>
          <ac:spMkLst>
            <pc:docMk/>
            <pc:sldMk cId="1483553837" sldId="305"/>
            <ac:spMk id="5" creationId="{9C54D5A8-9D63-D7E5-F83F-DEB3320DF9F7}"/>
          </ac:spMkLst>
        </pc:spChg>
      </pc:sldChg>
      <pc:sldChg chg="modSp mod">
        <pc:chgData name="Lakshmi Aachalkar" userId="2845ad67e40629c0" providerId="LiveId" clId="{B0A40A31-A595-4023-A05C-119D01D57794}" dt="2025-06-14T04:29:48.945" v="363" actId="14100"/>
        <pc:sldMkLst>
          <pc:docMk/>
          <pc:sldMk cId="3834747838" sldId="306"/>
        </pc:sldMkLst>
        <pc:spChg chg="mod">
          <ac:chgData name="Lakshmi Aachalkar" userId="2845ad67e40629c0" providerId="LiveId" clId="{B0A40A31-A595-4023-A05C-119D01D57794}" dt="2025-06-14T04:29:48.945" v="363" actId="14100"/>
          <ac:spMkLst>
            <pc:docMk/>
            <pc:sldMk cId="3834747838" sldId="306"/>
            <ac:spMk id="2" creationId="{BB7A39DE-14A5-CF3B-AB79-8B7A2367E8EF}"/>
          </ac:spMkLst>
        </pc:spChg>
        <pc:picChg chg="mod">
          <ac:chgData name="Lakshmi Aachalkar" userId="2845ad67e40629c0" providerId="LiveId" clId="{B0A40A31-A595-4023-A05C-119D01D57794}" dt="2025-06-14T04:29:38.775" v="359" actId="1076"/>
          <ac:picMkLst>
            <pc:docMk/>
            <pc:sldMk cId="3834747838" sldId="306"/>
            <ac:picMk id="4098" creationId="{AE98C52D-A8D9-7F6F-A2A0-E884BE7E16D7}"/>
          </ac:picMkLst>
        </pc:picChg>
      </pc:sldChg>
      <pc:sldChg chg="modSp mod">
        <pc:chgData name="Lakshmi Aachalkar" userId="2845ad67e40629c0" providerId="LiveId" clId="{B0A40A31-A595-4023-A05C-119D01D57794}" dt="2025-06-14T04:30:03.021" v="368" actId="14100"/>
        <pc:sldMkLst>
          <pc:docMk/>
          <pc:sldMk cId="2421642305" sldId="307"/>
        </pc:sldMkLst>
        <pc:spChg chg="mod">
          <ac:chgData name="Lakshmi Aachalkar" userId="2845ad67e40629c0" providerId="LiveId" clId="{B0A40A31-A595-4023-A05C-119D01D57794}" dt="2025-06-14T04:30:03.021" v="368" actId="14100"/>
          <ac:spMkLst>
            <pc:docMk/>
            <pc:sldMk cId="2421642305" sldId="307"/>
            <ac:spMk id="2" creationId="{16525CA6-4A2A-04E1-7239-ED642F9E0C07}"/>
          </ac:spMkLst>
        </pc:spChg>
        <pc:picChg chg="mod">
          <ac:chgData name="Lakshmi Aachalkar" userId="2845ad67e40629c0" providerId="LiveId" clId="{B0A40A31-A595-4023-A05C-119D01D57794}" dt="2025-06-14T04:29:55.192" v="364" actId="1076"/>
          <ac:picMkLst>
            <pc:docMk/>
            <pc:sldMk cId="2421642305" sldId="307"/>
            <ac:picMk id="5122" creationId="{CB3F0315-80A0-5874-4A33-912DA537EDA5}"/>
          </ac:picMkLst>
        </pc:picChg>
      </pc:sldChg>
      <pc:sldChg chg="modSp mod">
        <pc:chgData name="Lakshmi Aachalkar" userId="2845ad67e40629c0" providerId="LiveId" clId="{B0A40A31-A595-4023-A05C-119D01D57794}" dt="2025-06-14T04:30:13.127" v="375" actId="14100"/>
        <pc:sldMkLst>
          <pc:docMk/>
          <pc:sldMk cId="2865322449" sldId="308"/>
        </pc:sldMkLst>
        <pc:spChg chg="mod">
          <ac:chgData name="Lakshmi Aachalkar" userId="2845ad67e40629c0" providerId="LiveId" clId="{B0A40A31-A595-4023-A05C-119D01D57794}" dt="2025-06-14T04:30:13.127" v="375" actId="14100"/>
          <ac:spMkLst>
            <pc:docMk/>
            <pc:sldMk cId="2865322449" sldId="308"/>
            <ac:spMk id="2" creationId="{7E6549EC-5710-FCFF-0106-8F91A8D318DA}"/>
          </ac:spMkLst>
        </pc:spChg>
        <pc:picChg chg="mod">
          <ac:chgData name="Lakshmi Aachalkar" userId="2845ad67e40629c0" providerId="LiveId" clId="{B0A40A31-A595-4023-A05C-119D01D57794}" dt="2025-06-14T04:30:05.805" v="369" actId="1076"/>
          <ac:picMkLst>
            <pc:docMk/>
            <pc:sldMk cId="2865322449" sldId="308"/>
            <ac:picMk id="5" creationId="{1D5A6FEB-76C1-373A-25F2-CB55879EDD70}"/>
          </ac:picMkLst>
        </pc:picChg>
      </pc:sldChg>
      <pc:sldChg chg="modSp mod">
        <pc:chgData name="Lakshmi Aachalkar" userId="2845ad67e40629c0" providerId="LiveId" clId="{B0A40A31-A595-4023-A05C-119D01D57794}" dt="2025-06-14T04:30:27.151" v="384" actId="14100"/>
        <pc:sldMkLst>
          <pc:docMk/>
          <pc:sldMk cId="1293384288" sldId="309"/>
        </pc:sldMkLst>
        <pc:spChg chg="mod">
          <ac:chgData name="Lakshmi Aachalkar" userId="2845ad67e40629c0" providerId="LiveId" clId="{B0A40A31-A595-4023-A05C-119D01D57794}" dt="2025-06-14T04:30:27.151" v="384" actId="14100"/>
          <ac:spMkLst>
            <pc:docMk/>
            <pc:sldMk cId="1293384288" sldId="309"/>
            <ac:spMk id="2" creationId="{50CC9EAD-726F-6936-E105-7ED5BD1B6800}"/>
          </ac:spMkLst>
        </pc:spChg>
        <pc:spChg chg="mod">
          <ac:chgData name="Lakshmi Aachalkar" userId="2845ad67e40629c0" providerId="LiveId" clId="{B0A40A31-A595-4023-A05C-119D01D57794}" dt="2025-06-14T04:30:18.292" v="380" actId="5793"/>
          <ac:spMkLst>
            <pc:docMk/>
            <pc:sldMk cId="1293384288" sldId="309"/>
            <ac:spMk id="4" creationId="{51670ED9-4C92-9D50-85B1-D9F7BC7F5345}"/>
          </ac:spMkLst>
        </pc:spChg>
      </pc:sldChg>
      <pc:sldChg chg="modSp mod">
        <pc:chgData name="Lakshmi Aachalkar" userId="2845ad67e40629c0" providerId="LiveId" clId="{B0A40A31-A595-4023-A05C-119D01D57794}" dt="2025-06-14T04:30:40.519" v="389" actId="14100"/>
        <pc:sldMkLst>
          <pc:docMk/>
          <pc:sldMk cId="1173283660" sldId="310"/>
        </pc:sldMkLst>
        <pc:spChg chg="mod">
          <ac:chgData name="Lakshmi Aachalkar" userId="2845ad67e40629c0" providerId="LiveId" clId="{B0A40A31-A595-4023-A05C-119D01D57794}" dt="2025-06-14T04:30:40.519" v="389" actId="14100"/>
          <ac:spMkLst>
            <pc:docMk/>
            <pc:sldMk cId="1173283660" sldId="310"/>
            <ac:spMk id="2" creationId="{EB3D31F7-F35E-6F12-BDAD-15CEE8F5FFE7}"/>
          </ac:spMkLst>
        </pc:spChg>
        <pc:picChg chg="mod">
          <ac:chgData name="Lakshmi Aachalkar" userId="2845ad67e40629c0" providerId="LiveId" clId="{B0A40A31-A595-4023-A05C-119D01D57794}" dt="2025-06-14T04:30:30.142" v="385" actId="1076"/>
          <ac:picMkLst>
            <pc:docMk/>
            <pc:sldMk cId="1173283660" sldId="310"/>
            <ac:picMk id="8194" creationId="{CB51A51D-4527-F287-85B5-E601965DEDB9}"/>
          </ac:picMkLst>
        </pc:picChg>
      </pc:sldChg>
      <pc:sldChg chg="modSp mod">
        <pc:chgData name="Lakshmi Aachalkar" userId="2845ad67e40629c0" providerId="LiveId" clId="{B0A40A31-A595-4023-A05C-119D01D57794}" dt="2025-06-14T04:31:22.777" v="402" actId="14100"/>
        <pc:sldMkLst>
          <pc:docMk/>
          <pc:sldMk cId="3086928397" sldId="311"/>
        </pc:sldMkLst>
        <pc:spChg chg="mod">
          <ac:chgData name="Lakshmi Aachalkar" userId="2845ad67e40629c0" providerId="LiveId" clId="{B0A40A31-A595-4023-A05C-119D01D57794}" dt="2025-06-14T04:31:19.571" v="401" actId="122"/>
          <ac:spMkLst>
            <pc:docMk/>
            <pc:sldMk cId="3086928397" sldId="311"/>
            <ac:spMk id="2" creationId="{715665D2-B647-0B80-45CC-C33DC60F24F2}"/>
          </ac:spMkLst>
        </pc:spChg>
        <pc:spChg chg="mod">
          <ac:chgData name="Lakshmi Aachalkar" userId="2845ad67e40629c0" providerId="LiveId" clId="{B0A40A31-A595-4023-A05C-119D01D57794}" dt="2025-06-14T04:31:22.777" v="402" actId="14100"/>
          <ac:spMkLst>
            <pc:docMk/>
            <pc:sldMk cId="3086928397" sldId="311"/>
            <ac:spMk id="3" creationId="{DA198209-3786-6A97-F568-B2254DB01573}"/>
          </ac:spMkLst>
        </pc:spChg>
      </pc:sldChg>
      <pc:sldChg chg="modSp mod">
        <pc:chgData name="Lakshmi Aachalkar" userId="2845ad67e40629c0" providerId="LiveId" clId="{B0A40A31-A595-4023-A05C-119D01D57794}" dt="2025-06-14T04:31:33.209" v="407" actId="14100"/>
        <pc:sldMkLst>
          <pc:docMk/>
          <pc:sldMk cId="2021212782" sldId="312"/>
        </pc:sldMkLst>
        <pc:spChg chg="mod">
          <ac:chgData name="Lakshmi Aachalkar" userId="2845ad67e40629c0" providerId="LiveId" clId="{B0A40A31-A595-4023-A05C-119D01D57794}" dt="2025-06-14T04:31:33.209" v="407" actId="14100"/>
          <ac:spMkLst>
            <pc:docMk/>
            <pc:sldMk cId="2021212782" sldId="312"/>
            <ac:spMk id="2" creationId="{40E84A19-96D3-D6D7-B071-1774888C3451}"/>
          </ac:spMkLst>
        </pc:spChg>
        <pc:picChg chg="mod">
          <ac:chgData name="Lakshmi Aachalkar" userId="2845ad67e40629c0" providerId="LiveId" clId="{B0A40A31-A595-4023-A05C-119D01D57794}" dt="2025-06-14T04:31:24.999" v="403" actId="1076"/>
          <ac:picMkLst>
            <pc:docMk/>
            <pc:sldMk cId="2021212782" sldId="312"/>
            <ac:picMk id="5" creationId="{B996753F-8FF4-4EE5-496C-7BD1CDF38DDC}"/>
          </ac:picMkLst>
        </pc:picChg>
      </pc:sldChg>
      <pc:sldChg chg="modSp mod">
        <pc:chgData name="Lakshmi Aachalkar" userId="2845ad67e40629c0" providerId="LiveId" clId="{B0A40A31-A595-4023-A05C-119D01D57794}" dt="2025-06-14T04:31:44.870" v="412" actId="14100"/>
        <pc:sldMkLst>
          <pc:docMk/>
          <pc:sldMk cId="1748838622" sldId="313"/>
        </pc:sldMkLst>
        <pc:spChg chg="mod">
          <ac:chgData name="Lakshmi Aachalkar" userId="2845ad67e40629c0" providerId="LiveId" clId="{B0A40A31-A595-4023-A05C-119D01D57794}" dt="2025-06-14T04:31:44.870" v="412" actId="14100"/>
          <ac:spMkLst>
            <pc:docMk/>
            <pc:sldMk cId="1748838622" sldId="313"/>
            <ac:spMk id="2" creationId="{2C32B675-BCF5-3E7A-6BE0-0082E62083D3}"/>
          </ac:spMkLst>
        </pc:spChg>
        <pc:picChg chg="mod">
          <ac:chgData name="Lakshmi Aachalkar" userId="2845ad67e40629c0" providerId="LiveId" clId="{B0A40A31-A595-4023-A05C-119D01D57794}" dt="2025-06-14T04:31:36.326" v="408" actId="1076"/>
          <ac:picMkLst>
            <pc:docMk/>
            <pc:sldMk cId="1748838622" sldId="313"/>
            <ac:picMk id="8" creationId="{8021B82C-36D4-BC72-2B0E-2A886FD40860}"/>
          </ac:picMkLst>
        </pc:picChg>
      </pc:sldChg>
      <pc:sldChg chg="modSp mod">
        <pc:chgData name="Lakshmi Aachalkar" userId="2845ad67e40629c0" providerId="LiveId" clId="{B0A40A31-A595-4023-A05C-119D01D57794}" dt="2025-06-14T04:31:51.529" v="414" actId="14100"/>
        <pc:sldMkLst>
          <pc:docMk/>
          <pc:sldMk cId="1385581526" sldId="314"/>
        </pc:sldMkLst>
        <pc:picChg chg="mod">
          <ac:chgData name="Lakshmi Aachalkar" userId="2845ad67e40629c0" providerId="LiveId" clId="{B0A40A31-A595-4023-A05C-119D01D57794}" dt="2025-06-14T04:31:51.529" v="414" actId="14100"/>
          <ac:picMkLst>
            <pc:docMk/>
            <pc:sldMk cId="1385581526" sldId="314"/>
            <ac:picMk id="5" creationId="{5EF88EE5-887F-4DAA-5BD2-F3617DD3C57A}"/>
          </ac:picMkLst>
        </pc:picChg>
      </pc:sldChg>
      <pc:sldMasterChg chg="addSp modSp mod">
        <pc:chgData name="Lakshmi Aachalkar" userId="2845ad67e40629c0" providerId="LiveId" clId="{B0A40A31-A595-4023-A05C-119D01D57794}" dt="2025-06-14T04:16:13.890" v="148" actId="14100"/>
        <pc:sldMasterMkLst>
          <pc:docMk/>
          <pc:sldMasterMk cId="3524985731" sldId="2147483672"/>
        </pc:sldMasterMkLst>
        <pc:picChg chg="add mod">
          <ac:chgData name="Lakshmi Aachalkar" userId="2845ad67e40629c0" providerId="LiveId" clId="{B0A40A31-A595-4023-A05C-119D01D57794}" dt="2025-06-14T04:16:13.890" v="148" actId="14100"/>
          <ac:picMkLst>
            <pc:docMk/>
            <pc:sldMasterMk cId="3524985731" sldId="2147483672"/>
            <ac:picMk id="8" creationId="{B9B0B9A9-D677-0419-8DC6-8B107E8E616E}"/>
          </ac:picMkLst>
        </pc:picChg>
      </pc:sldMasterChg>
    </pc:docChg>
  </pc:docChgLst>
  <pc:docChgLst>
    <pc:chgData name="Lakshmi Aachalkar" userId="2845ad67e40629c0" providerId="LiveId" clId="{1BC42E9D-FDC1-4B63-8AC0-C0CD54F3C7D2}"/>
    <pc:docChg chg="undo custSel addSld delSld modSld sldOrd">
      <pc:chgData name="Lakshmi Aachalkar" userId="2845ad67e40629c0" providerId="LiveId" clId="{1BC42E9D-FDC1-4B63-8AC0-C0CD54F3C7D2}" dt="2025-05-02T08:23:23.173" v="2467" actId="14100"/>
      <pc:docMkLst>
        <pc:docMk/>
      </pc:docMkLst>
      <pc:sldChg chg="modSp mod">
        <pc:chgData name="Lakshmi Aachalkar" userId="2845ad67e40629c0" providerId="LiveId" clId="{1BC42E9D-FDC1-4B63-8AC0-C0CD54F3C7D2}" dt="2025-04-29T06:06:22.614" v="102" actId="207"/>
        <pc:sldMkLst>
          <pc:docMk/>
          <pc:sldMk cId="1753797624" sldId="257"/>
        </pc:sldMkLst>
        <pc:spChg chg="mod">
          <ac:chgData name="Lakshmi Aachalkar" userId="2845ad67e40629c0" providerId="LiveId" clId="{1BC42E9D-FDC1-4B63-8AC0-C0CD54F3C7D2}" dt="2025-04-29T06:06:22.614" v="102" actId="207"/>
          <ac:spMkLst>
            <pc:docMk/>
            <pc:sldMk cId="1753797624" sldId="257"/>
            <ac:spMk id="3" creationId="{4EB781E4-F8EB-A603-27F2-948689FA5DB4}"/>
          </ac:spMkLst>
        </pc:spChg>
      </pc:sldChg>
      <pc:sldChg chg="modSp mod">
        <pc:chgData name="Lakshmi Aachalkar" userId="2845ad67e40629c0" providerId="LiveId" clId="{1BC42E9D-FDC1-4B63-8AC0-C0CD54F3C7D2}" dt="2025-04-29T06:06:18.633" v="101" actId="207"/>
        <pc:sldMkLst>
          <pc:docMk/>
          <pc:sldMk cId="1017502935" sldId="259"/>
        </pc:sldMkLst>
        <pc:spChg chg="mod">
          <ac:chgData name="Lakshmi Aachalkar" userId="2845ad67e40629c0" providerId="LiveId" clId="{1BC42E9D-FDC1-4B63-8AC0-C0CD54F3C7D2}" dt="2025-04-29T06:06:18.633" v="101" actId="207"/>
          <ac:spMkLst>
            <pc:docMk/>
            <pc:sldMk cId="1017502935" sldId="259"/>
            <ac:spMk id="3" creationId="{636F997F-040C-7958-546F-62D57ADCF9A7}"/>
          </ac:spMkLst>
        </pc:spChg>
      </pc:sldChg>
      <pc:sldChg chg="modSp mod">
        <pc:chgData name="Lakshmi Aachalkar" userId="2845ad67e40629c0" providerId="LiveId" clId="{1BC42E9D-FDC1-4B63-8AC0-C0CD54F3C7D2}" dt="2025-04-29T06:06:14.835" v="100" actId="207"/>
        <pc:sldMkLst>
          <pc:docMk/>
          <pc:sldMk cId="2350878607" sldId="260"/>
        </pc:sldMkLst>
        <pc:spChg chg="mod">
          <ac:chgData name="Lakshmi Aachalkar" userId="2845ad67e40629c0" providerId="LiveId" clId="{1BC42E9D-FDC1-4B63-8AC0-C0CD54F3C7D2}" dt="2025-04-29T06:01:15.839" v="23" actId="255"/>
          <ac:spMkLst>
            <pc:docMk/>
            <pc:sldMk cId="2350878607" sldId="260"/>
            <ac:spMk id="2" creationId="{60062519-C032-9B32-876C-112917166D40}"/>
          </ac:spMkLst>
        </pc:spChg>
        <pc:spChg chg="mod">
          <ac:chgData name="Lakshmi Aachalkar" userId="2845ad67e40629c0" providerId="LiveId" clId="{1BC42E9D-FDC1-4B63-8AC0-C0CD54F3C7D2}" dt="2025-04-29T06:06:14.835" v="100" actId="207"/>
          <ac:spMkLst>
            <pc:docMk/>
            <pc:sldMk cId="2350878607" sldId="260"/>
            <ac:spMk id="3" creationId="{1D5AA066-0736-F1BD-5BAD-E5E1086C69A7}"/>
          </ac:spMkLst>
        </pc:spChg>
      </pc:sldChg>
      <pc:sldChg chg="modSp new mod">
        <pc:chgData name="Lakshmi Aachalkar" userId="2845ad67e40629c0" providerId="LiveId" clId="{1BC42E9D-FDC1-4B63-8AC0-C0CD54F3C7D2}" dt="2025-04-29T06:06:10.520" v="99" actId="207"/>
        <pc:sldMkLst>
          <pc:docMk/>
          <pc:sldMk cId="1435070829" sldId="261"/>
        </pc:sldMkLst>
        <pc:spChg chg="mod">
          <ac:chgData name="Lakshmi Aachalkar" userId="2845ad67e40629c0" providerId="LiveId" clId="{1BC42E9D-FDC1-4B63-8AC0-C0CD54F3C7D2}" dt="2025-04-29T06:04:54.587" v="85" actId="255"/>
          <ac:spMkLst>
            <pc:docMk/>
            <pc:sldMk cId="1435070829" sldId="261"/>
            <ac:spMk id="2" creationId="{293765AE-801A-4CE7-E7AB-05BBE71317D5}"/>
          </ac:spMkLst>
        </pc:spChg>
        <pc:spChg chg="mod">
          <ac:chgData name="Lakshmi Aachalkar" userId="2845ad67e40629c0" providerId="LiveId" clId="{1BC42E9D-FDC1-4B63-8AC0-C0CD54F3C7D2}" dt="2025-04-29T06:06:10.520" v="99" actId="207"/>
          <ac:spMkLst>
            <pc:docMk/>
            <pc:sldMk cId="1435070829" sldId="261"/>
            <ac:spMk id="3" creationId="{AC8803B3-D954-2583-9583-D41DCA035DFB}"/>
          </ac:spMkLst>
        </pc:spChg>
      </pc:sldChg>
      <pc:sldChg chg="modSp new mod">
        <pc:chgData name="Lakshmi Aachalkar" userId="2845ad67e40629c0" providerId="LiveId" clId="{1BC42E9D-FDC1-4B63-8AC0-C0CD54F3C7D2}" dt="2025-04-29T06:14:20.585" v="143" actId="255"/>
        <pc:sldMkLst>
          <pc:docMk/>
          <pc:sldMk cId="1138460468" sldId="262"/>
        </pc:sldMkLst>
        <pc:spChg chg="mod">
          <ac:chgData name="Lakshmi Aachalkar" userId="2845ad67e40629c0" providerId="LiveId" clId="{1BC42E9D-FDC1-4B63-8AC0-C0CD54F3C7D2}" dt="2025-04-29T06:14:20.585" v="143" actId="255"/>
          <ac:spMkLst>
            <pc:docMk/>
            <pc:sldMk cId="1138460468" sldId="262"/>
            <ac:spMk id="2" creationId="{C1D694CF-C290-E7D4-78E3-5962B83D9712}"/>
          </ac:spMkLst>
        </pc:spChg>
        <pc:spChg chg="mod">
          <ac:chgData name="Lakshmi Aachalkar" userId="2845ad67e40629c0" providerId="LiveId" clId="{1BC42E9D-FDC1-4B63-8AC0-C0CD54F3C7D2}" dt="2025-04-29T06:13:53.162" v="123" actId="403"/>
          <ac:spMkLst>
            <pc:docMk/>
            <pc:sldMk cId="1138460468" sldId="262"/>
            <ac:spMk id="3" creationId="{C6571F8D-12D5-54A0-943A-1D27413DB2A1}"/>
          </ac:spMkLst>
        </pc:spChg>
      </pc:sldChg>
      <pc:sldChg chg="addSp delSp modSp new mod">
        <pc:chgData name="Lakshmi Aachalkar" userId="2845ad67e40629c0" providerId="LiveId" clId="{1BC42E9D-FDC1-4B63-8AC0-C0CD54F3C7D2}" dt="2025-04-29T06:22:58.060" v="150" actId="14100"/>
        <pc:sldMkLst>
          <pc:docMk/>
          <pc:sldMk cId="3408516577" sldId="263"/>
        </pc:sldMkLst>
        <pc:spChg chg="mod">
          <ac:chgData name="Lakshmi Aachalkar" userId="2845ad67e40629c0" providerId="LiveId" clId="{1BC42E9D-FDC1-4B63-8AC0-C0CD54F3C7D2}" dt="2025-04-29T06:22:01.544" v="148" actId="255"/>
          <ac:spMkLst>
            <pc:docMk/>
            <pc:sldMk cId="3408516577" sldId="263"/>
            <ac:spMk id="2" creationId="{3D48771B-B9F1-5BB1-C527-B11D06438864}"/>
          </ac:spMkLst>
        </pc:spChg>
        <pc:picChg chg="add mod">
          <ac:chgData name="Lakshmi Aachalkar" userId="2845ad67e40629c0" providerId="LiveId" clId="{1BC42E9D-FDC1-4B63-8AC0-C0CD54F3C7D2}" dt="2025-04-29T06:22:58.060" v="150" actId="14100"/>
          <ac:picMkLst>
            <pc:docMk/>
            <pc:sldMk cId="3408516577" sldId="263"/>
            <ac:picMk id="2050" creationId="{E99D0F32-7C4D-E457-AE71-45FDE3D28A6A}"/>
          </ac:picMkLst>
        </pc:picChg>
      </pc:sldChg>
      <pc:sldChg chg="addSp delSp modSp new mod">
        <pc:chgData name="Lakshmi Aachalkar" userId="2845ad67e40629c0" providerId="LiveId" clId="{1BC42E9D-FDC1-4B63-8AC0-C0CD54F3C7D2}" dt="2025-04-29T06:26:38.080" v="160" actId="14100"/>
        <pc:sldMkLst>
          <pc:docMk/>
          <pc:sldMk cId="2436241172" sldId="264"/>
        </pc:sldMkLst>
        <pc:spChg chg="mod">
          <ac:chgData name="Lakshmi Aachalkar" userId="2845ad67e40629c0" providerId="LiveId" clId="{1BC42E9D-FDC1-4B63-8AC0-C0CD54F3C7D2}" dt="2025-04-29T06:25:21.061" v="155" actId="255"/>
          <ac:spMkLst>
            <pc:docMk/>
            <pc:sldMk cId="2436241172" sldId="264"/>
            <ac:spMk id="2" creationId="{FB4AB6D7-F0D4-424C-53C8-FDA4BA75F80A}"/>
          </ac:spMkLst>
        </pc:spChg>
        <pc:picChg chg="add mod">
          <ac:chgData name="Lakshmi Aachalkar" userId="2845ad67e40629c0" providerId="LiveId" clId="{1BC42E9D-FDC1-4B63-8AC0-C0CD54F3C7D2}" dt="2025-04-29T06:26:38.080" v="160" actId="14100"/>
          <ac:picMkLst>
            <pc:docMk/>
            <pc:sldMk cId="2436241172" sldId="264"/>
            <ac:picMk id="3074" creationId="{1ED1CE34-354D-382E-581B-EC6CB156C518}"/>
          </ac:picMkLst>
        </pc:picChg>
      </pc:sldChg>
      <pc:sldChg chg="modSp new mod">
        <pc:chgData name="Lakshmi Aachalkar" userId="2845ad67e40629c0" providerId="LiveId" clId="{1BC42E9D-FDC1-4B63-8AC0-C0CD54F3C7D2}" dt="2025-04-29T06:29:06.421" v="174" actId="255"/>
        <pc:sldMkLst>
          <pc:docMk/>
          <pc:sldMk cId="3401921862" sldId="265"/>
        </pc:sldMkLst>
        <pc:spChg chg="mod">
          <ac:chgData name="Lakshmi Aachalkar" userId="2845ad67e40629c0" providerId="LiveId" clId="{1BC42E9D-FDC1-4B63-8AC0-C0CD54F3C7D2}" dt="2025-04-29T06:29:06.421" v="174" actId="255"/>
          <ac:spMkLst>
            <pc:docMk/>
            <pc:sldMk cId="3401921862" sldId="265"/>
            <ac:spMk id="2" creationId="{87BBDC00-766E-5AA0-991C-ECC40F50739C}"/>
          </ac:spMkLst>
        </pc:spChg>
        <pc:spChg chg="mod">
          <ac:chgData name="Lakshmi Aachalkar" userId="2845ad67e40629c0" providerId="LiveId" clId="{1BC42E9D-FDC1-4B63-8AC0-C0CD54F3C7D2}" dt="2025-04-29T06:28:59.370" v="171" actId="255"/>
          <ac:spMkLst>
            <pc:docMk/>
            <pc:sldMk cId="3401921862" sldId="265"/>
            <ac:spMk id="3" creationId="{C66E4031-6361-E220-4E7D-A53C4ECDF804}"/>
          </ac:spMkLst>
        </pc:spChg>
      </pc:sldChg>
      <pc:sldChg chg="modSp new mod">
        <pc:chgData name="Lakshmi Aachalkar" userId="2845ad67e40629c0" providerId="LiveId" clId="{1BC42E9D-FDC1-4B63-8AC0-C0CD54F3C7D2}" dt="2025-04-29T06:31:41.365" v="197" actId="255"/>
        <pc:sldMkLst>
          <pc:docMk/>
          <pc:sldMk cId="1439518241" sldId="266"/>
        </pc:sldMkLst>
        <pc:spChg chg="mod">
          <ac:chgData name="Lakshmi Aachalkar" userId="2845ad67e40629c0" providerId="LiveId" clId="{1BC42E9D-FDC1-4B63-8AC0-C0CD54F3C7D2}" dt="2025-04-29T06:31:27.610" v="194" actId="255"/>
          <ac:spMkLst>
            <pc:docMk/>
            <pc:sldMk cId="1439518241" sldId="266"/>
            <ac:spMk id="2" creationId="{E072A106-98D7-BB85-353F-A105438E3ABB}"/>
          </ac:spMkLst>
        </pc:spChg>
        <pc:spChg chg="mod">
          <ac:chgData name="Lakshmi Aachalkar" userId="2845ad67e40629c0" providerId="LiveId" clId="{1BC42E9D-FDC1-4B63-8AC0-C0CD54F3C7D2}" dt="2025-04-29T06:31:41.365" v="197" actId="255"/>
          <ac:spMkLst>
            <pc:docMk/>
            <pc:sldMk cId="1439518241" sldId="266"/>
            <ac:spMk id="3" creationId="{37A5B5B5-7E32-D4A5-5B76-43271A1F4DA4}"/>
          </ac:spMkLst>
        </pc:spChg>
      </pc:sldChg>
      <pc:sldChg chg="modSp new del mod">
        <pc:chgData name="Lakshmi Aachalkar" userId="2845ad67e40629c0" providerId="LiveId" clId="{1BC42E9D-FDC1-4B63-8AC0-C0CD54F3C7D2}" dt="2025-04-29T06:30:49.394" v="184" actId="2696"/>
        <pc:sldMkLst>
          <pc:docMk/>
          <pc:sldMk cId="1494486898" sldId="266"/>
        </pc:sldMkLst>
      </pc:sldChg>
      <pc:sldChg chg="new del">
        <pc:chgData name="Lakshmi Aachalkar" userId="2845ad67e40629c0" providerId="LiveId" clId="{1BC42E9D-FDC1-4B63-8AC0-C0CD54F3C7D2}" dt="2025-04-29T06:31:02.962" v="188" actId="2696"/>
        <pc:sldMkLst>
          <pc:docMk/>
          <pc:sldMk cId="3439659428" sldId="266"/>
        </pc:sldMkLst>
      </pc:sldChg>
      <pc:sldChg chg="modSp new mod">
        <pc:chgData name="Lakshmi Aachalkar" userId="2845ad67e40629c0" providerId="LiveId" clId="{1BC42E9D-FDC1-4B63-8AC0-C0CD54F3C7D2}" dt="2025-04-29T06:34:35.131" v="230" actId="207"/>
        <pc:sldMkLst>
          <pc:docMk/>
          <pc:sldMk cId="2448960579" sldId="267"/>
        </pc:sldMkLst>
        <pc:spChg chg="mod">
          <ac:chgData name="Lakshmi Aachalkar" userId="2845ad67e40629c0" providerId="LiveId" clId="{1BC42E9D-FDC1-4B63-8AC0-C0CD54F3C7D2}" dt="2025-04-29T06:32:36.011" v="202" actId="255"/>
          <ac:spMkLst>
            <pc:docMk/>
            <pc:sldMk cId="2448960579" sldId="267"/>
            <ac:spMk id="2" creationId="{B0300476-AB10-8BC5-E56F-4D4FAA865042}"/>
          </ac:spMkLst>
        </pc:spChg>
        <pc:spChg chg="mod">
          <ac:chgData name="Lakshmi Aachalkar" userId="2845ad67e40629c0" providerId="LiveId" clId="{1BC42E9D-FDC1-4B63-8AC0-C0CD54F3C7D2}" dt="2025-04-29T06:34:35.131" v="230" actId="207"/>
          <ac:spMkLst>
            <pc:docMk/>
            <pc:sldMk cId="2448960579" sldId="267"/>
            <ac:spMk id="3" creationId="{E2DB3166-C295-2838-4570-69BCB4E00662}"/>
          </ac:spMkLst>
        </pc:spChg>
      </pc:sldChg>
      <pc:sldChg chg="new del">
        <pc:chgData name="Lakshmi Aachalkar" userId="2845ad67e40629c0" providerId="LiveId" clId="{1BC42E9D-FDC1-4B63-8AC0-C0CD54F3C7D2}" dt="2025-04-29T06:31:00.510" v="187" actId="2696"/>
        <pc:sldMkLst>
          <pc:docMk/>
          <pc:sldMk cId="2763887261" sldId="267"/>
        </pc:sldMkLst>
      </pc:sldChg>
      <pc:sldChg chg="modSp new mod">
        <pc:chgData name="Lakshmi Aachalkar" userId="2845ad67e40629c0" providerId="LiveId" clId="{1BC42E9D-FDC1-4B63-8AC0-C0CD54F3C7D2}" dt="2025-04-29T06:37:29.529" v="270" actId="14100"/>
        <pc:sldMkLst>
          <pc:docMk/>
          <pc:sldMk cId="3105362010" sldId="268"/>
        </pc:sldMkLst>
        <pc:spChg chg="mod">
          <ac:chgData name="Lakshmi Aachalkar" userId="2845ad67e40629c0" providerId="LiveId" clId="{1BC42E9D-FDC1-4B63-8AC0-C0CD54F3C7D2}" dt="2025-04-29T06:34:55.673" v="235" actId="255"/>
          <ac:spMkLst>
            <pc:docMk/>
            <pc:sldMk cId="3105362010" sldId="268"/>
            <ac:spMk id="2" creationId="{98F2C2DF-2FCA-71A2-CAB1-AAC0610BF7F8}"/>
          </ac:spMkLst>
        </pc:spChg>
        <pc:spChg chg="mod">
          <ac:chgData name="Lakshmi Aachalkar" userId="2845ad67e40629c0" providerId="LiveId" clId="{1BC42E9D-FDC1-4B63-8AC0-C0CD54F3C7D2}" dt="2025-04-29T06:37:29.529" v="270" actId="14100"/>
          <ac:spMkLst>
            <pc:docMk/>
            <pc:sldMk cId="3105362010" sldId="268"/>
            <ac:spMk id="3" creationId="{32D4EA49-5A80-FC22-ACB4-CA7C33CCA878}"/>
          </ac:spMkLst>
        </pc:spChg>
      </pc:sldChg>
      <pc:sldChg chg="addSp delSp modSp new mod">
        <pc:chgData name="Lakshmi Aachalkar" userId="2845ad67e40629c0" providerId="LiveId" clId="{1BC42E9D-FDC1-4B63-8AC0-C0CD54F3C7D2}" dt="2025-04-29T06:40:11.631" v="322" actId="14100"/>
        <pc:sldMkLst>
          <pc:docMk/>
          <pc:sldMk cId="2969159662" sldId="269"/>
        </pc:sldMkLst>
        <pc:spChg chg="mod">
          <ac:chgData name="Lakshmi Aachalkar" userId="2845ad67e40629c0" providerId="LiveId" clId="{1BC42E9D-FDC1-4B63-8AC0-C0CD54F3C7D2}" dt="2025-04-29T06:40:11.631" v="322" actId="14100"/>
          <ac:spMkLst>
            <pc:docMk/>
            <pc:sldMk cId="2969159662" sldId="269"/>
            <ac:spMk id="3" creationId="{CF3D1DCC-FCE4-07C4-832F-34B65FA0DCC8}"/>
          </ac:spMkLst>
        </pc:spChg>
      </pc:sldChg>
      <pc:sldChg chg="modSp new mod">
        <pc:chgData name="Lakshmi Aachalkar" userId="2845ad67e40629c0" providerId="LiveId" clId="{1BC42E9D-FDC1-4B63-8AC0-C0CD54F3C7D2}" dt="2025-04-29T06:50:47.207" v="402" actId="2711"/>
        <pc:sldMkLst>
          <pc:docMk/>
          <pc:sldMk cId="460058134" sldId="270"/>
        </pc:sldMkLst>
        <pc:spChg chg="mod">
          <ac:chgData name="Lakshmi Aachalkar" userId="2845ad67e40629c0" providerId="LiveId" clId="{1BC42E9D-FDC1-4B63-8AC0-C0CD54F3C7D2}" dt="2025-04-29T06:41:44.935" v="328" actId="255"/>
          <ac:spMkLst>
            <pc:docMk/>
            <pc:sldMk cId="460058134" sldId="270"/>
            <ac:spMk id="2" creationId="{7DB19C45-B9BF-22B3-D924-6EEEE1A3F6B8}"/>
          </ac:spMkLst>
        </pc:spChg>
        <pc:spChg chg="mod">
          <ac:chgData name="Lakshmi Aachalkar" userId="2845ad67e40629c0" providerId="LiveId" clId="{1BC42E9D-FDC1-4B63-8AC0-C0CD54F3C7D2}" dt="2025-04-29T06:50:47.207" v="402" actId="2711"/>
          <ac:spMkLst>
            <pc:docMk/>
            <pc:sldMk cId="460058134" sldId="270"/>
            <ac:spMk id="3" creationId="{F9D996F2-A910-3199-8757-1CDAD1B1F818}"/>
          </ac:spMkLst>
        </pc:spChg>
      </pc:sldChg>
      <pc:sldChg chg="modSp new mod">
        <pc:chgData name="Lakshmi Aachalkar" userId="2845ad67e40629c0" providerId="LiveId" clId="{1BC42E9D-FDC1-4B63-8AC0-C0CD54F3C7D2}" dt="2025-04-29T06:54:22.958" v="464" actId="14100"/>
        <pc:sldMkLst>
          <pc:docMk/>
          <pc:sldMk cId="1221442050" sldId="271"/>
        </pc:sldMkLst>
        <pc:spChg chg="mod">
          <ac:chgData name="Lakshmi Aachalkar" userId="2845ad67e40629c0" providerId="LiveId" clId="{1BC42E9D-FDC1-4B63-8AC0-C0CD54F3C7D2}" dt="2025-04-29T06:54:01.161" v="459" actId="14100"/>
          <ac:spMkLst>
            <pc:docMk/>
            <pc:sldMk cId="1221442050" sldId="271"/>
            <ac:spMk id="2" creationId="{5206DA6B-7D26-20B4-E227-A39E9458DF22}"/>
          </ac:spMkLst>
        </pc:spChg>
        <pc:spChg chg="mod">
          <ac:chgData name="Lakshmi Aachalkar" userId="2845ad67e40629c0" providerId="LiveId" clId="{1BC42E9D-FDC1-4B63-8AC0-C0CD54F3C7D2}" dt="2025-04-29T06:54:22.958" v="464" actId="14100"/>
          <ac:spMkLst>
            <pc:docMk/>
            <pc:sldMk cId="1221442050" sldId="271"/>
            <ac:spMk id="3" creationId="{059B5E3C-EC87-E072-21DF-23DE898A3843}"/>
          </ac:spMkLst>
        </pc:spChg>
      </pc:sldChg>
      <pc:sldChg chg="modSp new mod">
        <pc:chgData name="Lakshmi Aachalkar" userId="2845ad67e40629c0" providerId="LiveId" clId="{1BC42E9D-FDC1-4B63-8AC0-C0CD54F3C7D2}" dt="2025-04-29T06:55:48.143" v="497" actId="207"/>
        <pc:sldMkLst>
          <pc:docMk/>
          <pc:sldMk cId="827697382" sldId="272"/>
        </pc:sldMkLst>
        <pc:spChg chg="mod">
          <ac:chgData name="Lakshmi Aachalkar" userId="2845ad67e40629c0" providerId="LiveId" clId="{1BC42E9D-FDC1-4B63-8AC0-C0CD54F3C7D2}" dt="2025-04-29T06:53:56.447" v="458" actId="255"/>
          <ac:spMkLst>
            <pc:docMk/>
            <pc:sldMk cId="827697382" sldId="272"/>
            <ac:spMk id="2" creationId="{1F9DC19E-60E1-2D11-94FE-C265CC795665}"/>
          </ac:spMkLst>
        </pc:spChg>
        <pc:spChg chg="mod">
          <ac:chgData name="Lakshmi Aachalkar" userId="2845ad67e40629c0" providerId="LiveId" clId="{1BC42E9D-FDC1-4B63-8AC0-C0CD54F3C7D2}" dt="2025-04-29T06:55:48.143" v="497" actId="207"/>
          <ac:spMkLst>
            <pc:docMk/>
            <pc:sldMk cId="827697382" sldId="272"/>
            <ac:spMk id="3" creationId="{9A453B2A-BFF3-5038-7B92-19C68401D2A0}"/>
          </ac:spMkLst>
        </pc:spChg>
      </pc:sldChg>
      <pc:sldChg chg="modSp new mod">
        <pc:chgData name="Lakshmi Aachalkar" userId="2845ad67e40629c0" providerId="LiveId" clId="{1BC42E9D-FDC1-4B63-8AC0-C0CD54F3C7D2}" dt="2025-04-29T06:57:15.007" v="536" actId="12"/>
        <pc:sldMkLst>
          <pc:docMk/>
          <pc:sldMk cId="3554557570" sldId="273"/>
        </pc:sldMkLst>
        <pc:spChg chg="mod">
          <ac:chgData name="Lakshmi Aachalkar" userId="2845ad67e40629c0" providerId="LiveId" clId="{1BC42E9D-FDC1-4B63-8AC0-C0CD54F3C7D2}" dt="2025-04-29T06:56:05.623" v="505" actId="255"/>
          <ac:spMkLst>
            <pc:docMk/>
            <pc:sldMk cId="3554557570" sldId="273"/>
            <ac:spMk id="2" creationId="{8B996309-2FA5-170D-792C-61074066C094}"/>
          </ac:spMkLst>
        </pc:spChg>
        <pc:spChg chg="mod">
          <ac:chgData name="Lakshmi Aachalkar" userId="2845ad67e40629c0" providerId="LiveId" clId="{1BC42E9D-FDC1-4B63-8AC0-C0CD54F3C7D2}" dt="2025-04-29T06:57:15.007" v="536" actId="12"/>
          <ac:spMkLst>
            <pc:docMk/>
            <pc:sldMk cId="3554557570" sldId="273"/>
            <ac:spMk id="3" creationId="{675C0D73-3DD1-FD5B-8DC1-0F49E057F436}"/>
          </ac:spMkLst>
        </pc:spChg>
      </pc:sldChg>
      <pc:sldChg chg="modSp new mod">
        <pc:chgData name="Lakshmi Aachalkar" userId="2845ad67e40629c0" providerId="LiveId" clId="{1BC42E9D-FDC1-4B63-8AC0-C0CD54F3C7D2}" dt="2025-04-29T07:07:56.632" v="577" actId="207"/>
        <pc:sldMkLst>
          <pc:docMk/>
          <pc:sldMk cId="4197812369" sldId="274"/>
        </pc:sldMkLst>
        <pc:spChg chg="mod">
          <ac:chgData name="Lakshmi Aachalkar" userId="2845ad67e40629c0" providerId="LiveId" clId="{1BC42E9D-FDC1-4B63-8AC0-C0CD54F3C7D2}" dt="2025-04-29T07:07:47" v="574" actId="207"/>
          <ac:spMkLst>
            <pc:docMk/>
            <pc:sldMk cId="4197812369" sldId="274"/>
            <ac:spMk id="2" creationId="{984576D8-EF93-02E0-97C2-2DCE355EAD49}"/>
          </ac:spMkLst>
        </pc:spChg>
        <pc:spChg chg="mod">
          <ac:chgData name="Lakshmi Aachalkar" userId="2845ad67e40629c0" providerId="LiveId" clId="{1BC42E9D-FDC1-4B63-8AC0-C0CD54F3C7D2}" dt="2025-04-29T07:07:56.632" v="577" actId="207"/>
          <ac:spMkLst>
            <pc:docMk/>
            <pc:sldMk cId="4197812369" sldId="274"/>
            <ac:spMk id="3" creationId="{05BF9D41-1650-6F3F-C872-21388CD658BA}"/>
          </ac:spMkLst>
        </pc:spChg>
      </pc:sldChg>
      <pc:sldChg chg="modSp new mod">
        <pc:chgData name="Lakshmi Aachalkar" userId="2845ad67e40629c0" providerId="LiveId" clId="{1BC42E9D-FDC1-4B63-8AC0-C0CD54F3C7D2}" dt="2025-04-29T07:22:54.314" v="621" actId="207"/>
        <pc:sldMkLst>
          <pc:docMk/>
          <pc:sldMk cId="4237058296" sldId="275"/>
        </pc:sldMkLst>
        <pc:spChg chg="mod">
          <ac:chgData name="Lakshmi Aachalkar" userId="2845ad67e40629c0" providerId="LiveId" clId="{1BC42E9D-FDC1-4B63-8AC0-C0CD54F3C7D2}" dt="2025-04-29T07:22:38.937" v="618" actId="20577"/>
          <ac:spMkLst>
            <pc:docMk/>
            <pc:sldMk cId="4237058296" sldId="275"/>
            <ac:spMk id="2" creationId="{A9AAC612-39EC-17E3-0437-6C0C5A45D44F}"/>
          </ac:spMkLst>
        </pc:spChg>
        <pc:spChg chg="mod">
          <ac:chgData name="Lakshmi Aachalkar" userId="2845ad67e40629c0" providerId="LiveId" clId="{1BC42E9D-FDC1-4B63-8AC0-C0CD54F3C7D2}" dt="2025-04-29T07:22:54.314" v="621" actId="207"/>
          <ac:spMkLst>
            <pc:docMk/>
            <pc:sldMk cId="4237058296" sldId="275"/>
            <ac:spMk id="3" creationId="{59458BCA-0EA4-6F3A-7F7C-9A852637015E}"/>
          </ac:spMkLst>
        </pc:spChg>
      </pc:sldChg>
      <pc:sldChg chg="modSp new mod">
        <pc:chgData name="Lakshmi Aachalkar" userId="2845ad67e40629c0" providerId="LiveId" clId="{1BC42E9D-FDC1-4B63-8AC0-C0CD54F3C7D2}" dt="2025-04-29T07:29:25.023" v="661" actId="207"/>
        <pc:sldMkLst>
          <pc:docMk/>
          <pc:sldMk cId="2810757561" sldId="276"/>
        </pc:sldMkLst>
        <pc:spChg chg="mod">
          <ac:chgData name="Lakshmi Aachalkar" userId="2845ad67e40629c0" providerId="LiveId" clId="{1BC42E9D-FDC1-4B63-8AC0-C0CD54F3C7D2}" dt="2025-04-29T07:28:25.061" v="649" actId="255"/>
          <ac:spMkLst>
            <pc:docMk/>
            <pc:sldMk cId="2810757561" sldId="276"/>
            <ac:spMk id="2" creationId="{4AE77DB3-4E6D-DFA4-7A7D-1C9760240C24}"/>
          </ac:spMkLst>
        </pc:spChg>
        <pc:spChg chg="mod">
          <ac:chgData name="Lakshmi Aachalkar" userId="2845ad67e40629c0" providerId="LiveId" clId="{1BC42E9D-FDC1-4B63-8AC0-C0CD54F3C7D2}" dt="2025-04-29T07:29:25.023" v="661" actId="207"/>
          <ac:spMkLst>
            <pc:docMk/>
            <pc:sldMk cId="2810757561" sldId="276"/>
            <ac:spMk id="3" creationId="{D496F235-F0FF-8FB4-0601-539D15130A15}"/>
          </ac:spMkLst>
        </pc:spChg>
      </pc:sldChg>
      <pc:sldChg chg="modSp new mod">
        <pc:chgData name="Lakshmi Aachalkar" userId="2845ad67e40629c0" providerId="LiveId" clId="{1BC42E9D-FDC1-4B63-8AC0-C0CD54F3C7D2}" dt="2025-04-29T07:39:33.171" v="719" actId="14100"/>
        <pc:sldMkLst>
          <pc:docMk/>
          <pc:sldMk cId="4006943172" sldId="277"/>
        </pc:sldMkLst>
        <pc:spChg chg="mod">
          <ac:chgData name="Lakshmi Aachalkar" userId="2845ad67e40629c0" providerId="LiveId" clId="{1BC42E9D-FDC1-4B63-8AC0-C0CD54F3C7D2}" dt="2025-04-29T07:37:22.189" v="687" actId="113"/>
          <ac:spMkLst>
            <pc:docMk/>
            <pc:sldMk cId="4006943172" sldId="277"/>
            <ac:spMk id="2" creationId="{24DA1E36-31A5-0261-DDE1-C91D58BBD908}"/>
          </ac:spMkLst>
        </pc:spChg>
        <pc:spChg chg="mod">
          <ac:chgData name="Lakshmi Aachalkar" userId="2845ad67e40629c0" providerId="LiveId" clId="{1BC42E9D-FDC1-4B63-8AC0-C0CD54F3C7D2}" dt="2025-04-29T07:39:33.171" v="719" actId="14100"/>
          <ac:spMkLst>
            <pc:docMk/>
            <pc:sldMk cId="4006943172" sldId="277"/>
            <ac:spMk id="3" creationId="{F37F4060-0684-2F4E-00E5-4041CCC834EC}"/>
          </ac:spMkLst>
        </pc:spChg>
      </pc:sldChg>
      <pc:sldChg chg="addSp delSp modSp new mod">
        <pc:chgData name="Lakshmi Aachalkar" userId="2845ad67e40629c0" providerId="LiveId" clId="{1BC42E9D-FDC1-4B63-8AC0-C0CD54F3C7D2}" dt="2025-04-29T07:42:29.308" v="775" actId="207"/>
        <pc:sldMkLst>
          <pc:docMk/>
          <pc:sldMk cId="2811880453" sldId="278"/>
        </pc:sldMkLst>
        <pc:spChg chg="mod">
          <ac:chgData name="Lakshmi Aachalkar" userId="2845ad67e40629c0" providerId="LiveId" clId="{1BC42E9D-FDC1-4B63-8AC0-C0CD54F3C7D2}" dt="2025-04-29T07:40:01.883" v="724" actId="255"/>
          <ac:spMkLst>
            <pc:docMk/>
            <pc:sldMk cId="2811880453" sldId="278"/>
            <ac:spMk id="2" creationId="{30A9860F-FDAD-5337-7EF1-4947384416E9}"/>
          </ac:spMkLst>
        </pc:spChg>
        <pc:spChg chg="add del mod">
          <ac:chgData name="Lakshmi Aachalkar" userId="2845ad67e40629c0" providerId="LiveId" clId="{1BC42E9D-FDC1-4B63-8AC0-C0CD54F3C7D2}" dt="2025-04-29T07:42:29.308" v="775" actId="207"/>
          <ac:spMkLst>
            <pc:docMk/>
            <pc:sldMk cId="2811880453" sldId="278"/>
            <ac:spMk id="3" creationId="{E6AAE404-479E-978A-13BC-0126715206F6}"/>
          </ac:spMkLst>
        </pc:spChg>
      </pc:sldChg>
      <pc:sldChg chg="modSp new mod">
        <pc:chgData name="Lakshmi Aachalkar" userId="2845ad67e40629c0" providerId="LiveId" clId="{1BC42E9D-FDC1-4B63-8AC0-C0CD54F3C7D2}" dt="2025-04-29T07:48:17.269" v="877" actId="12"/>
        <pc:sldMkLst>
          <pc:docMk/>
          <pc:sldMk cId="582470509" sldId="279"/>
        </pc:sldMkLst>
        <pc:spChg chg="mod">
          <ac:chgData name="Lakshmi Aachalkar" userId="2845ad67e40629c0" providerId="LiveId" clId="{1BC42E9D-FDC1-4B63-8AC0-C0CD54F3C7D2}" dt="2025-04-29T07:45:45.370" v="847" actId="20577"/>
          <ac:spMkLst>
            <pc:docMk/>
            <pc:sldMk cId="582470509" sldId="279"/>
            <ac:spMk id="2" creationId="{550A9840-4A0D-EDE2-1D0B-F2788BAA6D0B}"/>
          </ac:spMkLst>
        </pc:spChg>
        <pc:spChg chg="mod">
          <ac:chgData name="Lakshmi Aachalkar" userId="2845ad67e40629c0" providerId="LiveId" clId="{1BC42E9D-FDC1-4B63-8AC0-C0CD54F3C7D2}" dt="2025-04-29T07:48:17.269" v="877" actId="12"/>
          <ac:spMkLst>
            <pc:docMk/>
            <pc:sldMk cId="582470509" sldId="279"/>
            <ac:spMk id="3" creationId="{8CDFD498-DDAE-9909-0A51-66334A593FF3}"/>
          </ac:spMkLst>
        </pc:spChg>
      </pc:sldChg>
      <pc:sldChg chg="modSp new mod">
        <pc:chgData name="Lakshmi Aachalkar" userId="2845ad67e40629c0" providerId="LiveId" clId="{1BC42E9D-FDC1-4B63-8AC0-C0CD54F3C7D2}" dt="2025-04-29T08:17:10.255" v="909" actId="255"/>
        <pc:sldMkLst>
          <pc:docMk/>
          <pc:sldMk cId="637014640" sldId="280"/>
        </pc:sldMkLst>
        <pc:spChg chg="mod">
          <ac:chgData name="Lakshmi Aachalkar" userId="2845ad67e40629c0" providerId="LiveId" clId="{1BC42E9D-FDC1-4B63-8AC0-C0CD54F3C7D2}" dt="2025-04-29T07:54:24.878" v="896" actId="255"/>
          <ac:spMkLst>
            <pc:docMk/>
            <pc:sldMk cId="637014640" sldId="280"/>
            <ac:spMk id="2" creationId="{D3609E54-B058-8D6D-EF20-FCD411D2032E}"/>
          </ac:spMkLst>
        </pc:spChg>
        <pc:spChg chg="mod">
          <ac:chgData name="Lakshmi Aachalkar" userId="2845ad67e40629c0" providerId="LiveId" clId="{1BC42E9D-FDC1-4B63-8AC0-C0CD54F3C7D2}" dt="2025-04-29T08:17:10.255" v="909" actId="255"/>
          <ac:spMkLst>
            <pc:docMk/>
            <pc:sldMk cId="637014640" sldId="280"/>
            <ac:spMk id="3" creationId="{989BC3A0-30CB-AB55-7DC9-05460C6C6095}"/>
          </ac:spMkLst>
        </pc:spChg>
      </pc:sldChg>
      <pc:sldChg chg="addSp delSp modSp new mod">
        <pc:chgData name="Lakshmi Aachalkar" userId="2845ad67e40629c0" providerId="LiveId" clId="{1BC42E9D-FDC1-4B63-8AC0-C0CD54F3C7D2}" dt="2025-04-29T08:20:10.444" v="947" actId="1076"/>
        <pc:sldMkLst>
          <pc:docMk/>
          <pc:sldMk cId="1146408783" sldId="281"/>
        </pc:sldMkLst>
        <pc:spChg chg="mod">
          <ac:chgData name="Lakshmi Aachalkar" userId="2845ad67e40629c0" providerId="LiveId" clId="{1BC42E9D-FDC1-4B63-8AC0-C0CD54F3C7D2}" dt="2025-04-29T08:19:40.243" v="944" actId="255"/>
          <ac:spMkLst>
            <pc:docMk/>
            <pc:sldMk cId="1146408783" sldId="281"/>
            <ac:spMk id="2" creationId="{8C29C9AC-9838-D554-14B1-7E39924A4673}"/>
          </ac:spMkLst>
        </pc:spChg>
        <pc:picChg chg="add mod">
          <ac:chgData name="Lakshmi Aachalkar" userId="2845ad67e40629c0" providerId="LiveId" clId="{1BC42E9D-FDC1-4B63-8AC0-C0CD54F3C7D2}" dt="2025-04-29T08:20:10.444" v="947" actId="1076"/>
          <ac:picMkLst>
            <pc:docMk/>
            <pc:sldMk cId="1146408783" sldId="281"/>
            <ac:picMk id="5" creationId="{9BE7A8B8-09BB-B929-A36D-16488EFFD127}"/>
          </ac:picMkLst>
        </pc:picChg>
      </pc:sldChg>
      <pc:sldChg chg="delSp modSp new mod">
        <pc:chgData name="Lakshmi Aachalkar" userId="2845ad67e40629c0" providerId="LiveId" clId="{1BC42E9D-FDC1-4B63-8AC0-C0CD54F3C7D2}" dt="2025-04-29T08:20:53.896" v="954" actId="207"/>
        <pc:sldMkLst>
          <pc:docMk/>
          <pc:sldMk cId="4135191880" sldId="282"/>
        </pc:sldMkLst>
        <pc:spChg chg="mod">
          <ac:chgData name="Lakshmi Aachalkar" userId="2845ad67e40629c0" providerId="LiveId" clId="{1BC42E9D-FDC1-4B63-8AC0-C0CD54F3C7D2}" dt="2025-04-29T08:20:53.896" v="954" actId="207"/>
          <ac:spMkLst>
            <pc:docMk/>
            <pc:sldMk cId="4135191880" sldId="282"/>
            <ac:spMk id="2" creationId="{5B49BBF0-B5BA-2215-F1FA-1F6C9ABBA159}"/>
          </ac:spMkLst>
        </pc:spChg>
      </pc:sldChg>
      <pc:sldChg chg="modSp new mod">
        <pc:chgData name="Lakshmi Aachalkar" userId="2845ad67e40629c0" providerId="LiveId" clId="{1BC42E9D-FDC1-4B63-8AC0-C0CD54F3C7D2}" dt="2025-04-29T08:37:07.679" v="1022" actId="12"/>
        <pc:sldMkLst>
          <pc:docMk/>
          <pc:sldMk cId="738206313" sldId="283"/>
        </pc:sldMkLst>
        <pc:spChg chg="mod">
          <ac:chgData name="Lakshmi Aachalkar" userId="2845ad67e40629c0" providerId="LiveId" clId="{1BC42E9D-FDC1-4B63-8AC0-C0CD54F3C7D2}" dt="2025-04-29T08:34:51.494" v="1021" actId="20577"/>
          <ac:spMkLst>
            <pc:docMk/>
            <pc:sldMk cId="738206313" sldId="283"/>
            <ac:spMk id="2" creationId="{43036849-DC8B-D70F-5870-82AAA96C863D}"/>
          </ac:spMkLst>
        </pc:spChg>
        <pc:spChg chg="mod">
          <ac:chgData name="Lakshmi Aachalkar" userId="2845ad67e40629c0" providerId="LiveId" clId="{1BC42E9D-FDC1-4B63-8AC0-C0CD54F3C7D2}" dt="2025-04-29T08:37:07.679" v="1022" actId="12"/>
          <ac:spMkLst>
            <pc:docMk/>
            <pc:sldMk cId="738206313" sldId="283"/>
            <ac:spMk id="3" creationId="{6EF31067-2139-B099-E073-345F06356991}"/>
          </ac:spMkLst>
        </pc:spChg>
      </pc:sldChg>
      <pc:sldChg chg="modSp new mod">
        <pc:chgData name="Lakshmi Aachalkar" userId="2845ad67e40629c0" providerId="LiveId" clId="{1BC42E9D-FDC1-4B63-8AC0-C0CD54F3C7D2}" dt="2025-04-29T09:57:32.376" v="1101" actId="207"/>
        <pc:sldMkLst>
          <pc:docMk/>
          <pc:sldMk cId="1402767169" sldId="284"/>
        </pc:sldMkLst>
        <pc:spChg chg="mod">
          <ac:chgData name="Lakshmi Aachalkar" userId="2845ad67e40629c0" providerId="LiveId" clId="{1BC42E9D-FDC1-4B63-8AC0-C0CD54F3C7D2}" dt="2025-04-29T09:55:33.104" v="1079" actId="255"/>
          <ac:spMkLst>
            <pc:docMk/>
            <pc:sldMk cId="1402767169" sldId="284"/>
            <ac:spMk id="2" creationId="{ED75283C-0550-5348-0714-BFBAB19F5524}"/>
          </ac:spMkLst>
        </pc:spChg>
        <pc:spChg chg="mod">
          <ac:chgData name="Lakshmi Aachalkar" userId="2845ad67e40629c0" providerId="LiveId" clId="{1BC42E9D-FDC1-4B63-8AC0-C0CD54F3C7D2}" dt="2025-04-29T09:57:32.376" v="1101" actId="207"/>
          <ac:spMkLst>
            <pc:docMk/>
            <pc:sldMk cId="1402767169" sldId="284"/>
            <ac:spMk id="3" creationId="{1BAD295F-468F-9384-AFFF-9B1E124FB27B}"/>
          </ac:spMkLst>
        </pc:spChg>
      </pc:sldChg>
      <pc:sldChg chg="addSp delSp modSp new mod ord">
        <pc:chgData name="Lakshmi Aachalkar" userId="2845ad67e40629c0" providerId="LiveId" clId="{1BC42E9D-FDC1-4B63-8AC0-C0CD54F3C7D2}" dt="2025-04-29T10:25:37.664" v="1298"/>
        <pc:sldMkLst>
          <pc:docMk/>
          <pc:sldMk cId="1619936329" sldId="285"/>
        </pc:sldMkLst>
        <pc:spChg chg="mod">
          <ac:chgData name="Lakshmi Aachalkar" userId="2845ad67e40629c0" providerId="LiveId" clId="{1BC42E9D-FDC1-4B63-8AC0-C0CD54F3C7D2}" dt="2025-04-29T10:05:25.809" v="1175" actId="20577"/>
          <ac:spMkLst>
            <pc:docMk/>
            <pc:sldMk cId="1619936329" sldId="285"/>
            <ac:spMk id="2" creationId="{329F793D-B968-BF81-90A0-CA4359B559EB}"/>
          </ac:spMkLst>
        </pc:spChg>
        <pc:picChg chg="add mod">
          <ac:chgData name="Lakshmi Aachalkar" userId="2845ad67e40629c0" providerId="LiveId" clId="{1BC42E9D-FDC1-4B63-8AC0-C0CD54F3C7D2}" dt="2025-04-29T10:06:37.201" v="1180" actId="14100"/>
          <ac:picMkLst>
            <pc:docMk/>
            <pc:sldMk cId="1619936329" sldId="285"/>
            <ac:picMk id="6148" creationId="{CBCE1CBB-7820-A443-3CB4-3726BECE55E8}"/>
          </ac:picMkLst>
        </pc:picChg>
      </pc:sldChg>
      <pc:sldChg chg="modSp new mod ord">
        <pc:chgData name="Lakshmi Aachalkar" userId="2845ad67e40629c0" providerId="LiveId" clId="{1BC42E9D-FDC1-4B63-8AC0-C0CD54F3C7D2}" dt="2025-04-29T10:05:16.603" v="1160"/>
        <pc:sldMkLst>
          <pc:docMk/>
          <pc:sldMk cId="102138809" sldId="286"/>
        </pc:sldMkLst>
        <pc:spChg chg="mod">
          <ac:chgData name="Lakshmi Aachalkar" userId="2845ad67e40629c0" providerId="LiveId" clId="{1BC42E9D-FDC1-4B63-8AC0-C0CD54F3C7D2}" dt="2025-04-29T10:05:12.315" v="1158"/>
          <ac:spMkLst>
            <pc:docMk/>
            <pc:sldMk cId="102138809" sldId="286"/>
            <ac:spMk id="2" creationId="{04AAE628-2D5D-5B41-F6A2-1A4292AF00C2}"/>
          </ac:spMkLst>
        </pc:spChg>
        <pc:spChg chg="mod">
          <ac:chgData name="Lakshmi Aachalkar" userId="2845ad67e40629c0" providerId="LiveId" clId="{1BC42E9D-FDC1-4B63-8AC0-C0CD54F3C7D2}" dt="2025-04-29T10:05:05.630" v="1157" actId="14100"/>
          <ac:spMkLst>
            <pc:docMk/>
            <pc:sldMk cId="102138809" sldId="286"/>
            <ac:spMk id="3" creationId="{8DC8F759-81C8-19C7-AD06-7A387DF19A39}"/>
          </ac:spMkLst>
        </pc:spChg>
      </pc:sldChg>
      <pc:sldChg chg="addSp delSp modSp new mod">
        <pc:chgData name="Lakshmi Aachalkar" userId="2845ad67e40629c0" providerId="LiveId" clId="{1BC42E9D-FDC1-4B63-8AC0-C0CD54F3C7D2}" dt="2025-04-29T10:11:31.202" v="1225" actId="255"/>
        <pc:sldMkLst>
          <pc:docMk/>
          <pc:sldMk cId="1583387800" sldId="287"/>
        </pc:sldMkLst>
        <pc:spChg chg="mod">
          <ac:chgData name="Lakshmi Aachalkar" userId="2845ad67e40629c0" providerId="LiveId" clId="{1BC42E9D-FDC1-4B63-8AC0-C0CD54F3C7D2}" dt="2025-04-29T10:11:31.202" v="1225" actId="255"/>
          <ac:spMkLst>
            <pc:docMk/>
            <pc:sldMk cId="1583387800" sldId="287"/>
            <ac:spMk id="2" creationId="{6303145E-5A15-A05A-0E44-F54CAA8645E8}"/>
          </ac:spMkLst>
        </pc:spChg>
        <pc:picChg chg="add mod">
          <ac:chgData name="Lakshmi Aachalkar" userId="2845ad67e40629c0" providerId="LiveId" clId="{1BC42E9D-FDC1-4B63-8AC0-C0CD54F3C7D2}" dt="2025-04-29T10:11:03.246" v="1185" actId="14100"/>
          <ac:picMkLst>
            <pc:docMk/>
            <pc:sldMk cId="1583387800" sldId="287"/>
            <ac:picMk id="7170" creationId="{371DA616-5982-5BBC-7B44-752E0000F49B}"/>
          </ac:picMkLst>
        </pc:picChg>
      </pc:sldChg>
      <pc:sldChg chg="addSp delSp modSp new mod">
        <pc:chgData name="Lakshmi Aachalkar" userId="2845ad67e40629c0" providerId="LiveId" clId="{1BC42E9D-FDC1-4B63-8AC0-C0CD54F3C7D2}" dt="2025-04-29T10:23:24.075" v="1291" actId="313"/>
        <pc:sldMkLst>
          <pc:docMk/>
          <pc:sldMk cId="817322157" sldId="288"/>
        </pc:sldMkLst>
        <pc:spChg chg="mod">
          <ac:chgData name="Lakshmi Aachalkar" userId="2845ad67e40629c0" providerId="LiveId" clId="{1BC42E9D-FDC1-4B63-8AC0-C0CD54F3C7D2}" dt="2025-04-29T10:23:24.075" v="1291" actId="313"/>
          <ac:spMkLst>
            <pc:docMk/>
            <pc:sldMk cId="817322157" sldId="288"/>
            <ac:spMk id="2" creationId="{B56D3B89-D59A-5CC5-960C-975B0C1B3994}"/>
          </ac:spMkLst>
        </pc:spChg>
        <pc:picChg chg="add mod">
          <ac:chgData name="Lakshmi Aachalkar" userId="2845ad67e40629c0" providerId="LiveId" clId="{1BC42E9D-FDC1-4B63-8AC0-C0CD54F3C7D2}" dt="2025-04-29T10:21:21.849" v="1230" actId="14100"/>
          <ac:picMkLst>
            <pc:docMk/>
            <pc:sldMk cId="817322157" sldId="288"/>
            <ac:picMk id="8194" creationId="{FE6162EC-0128-B21A-56E0-CB0B5FC081F3}"/>
          </ac:picMkLst>
        </pc:picChg>
      </pc:sldChg>
      <pc:sldChg chg="modSp new mod">
        <pc:chgData name="Lakshmi Aachalkar" userId="2845ad67e40629c0" providerId="LiveId" clId="{1BC42E9D-FDC1-4B63-8AC0-C0CD54F3C7D2}" dt="2025-04-29T10:33:02.581" v="1330" actId="207"/>
        <pc:sldMkLst>
          <pc:docMk/>
          <pc:sldMk cId="2981644148" sldId="289"/>
        </pc:sldMkLst>
        <pc:spChg chg="mod">
          <ac:chgData name="Lakshmi Aachalkar" userId="2845ad67e40629c0" providerId="LiveId" clId="{1BC42E9D-FDC1-4B63-8AC0-C0CD54F3C7D2}" dt="2025-04-29T10:25:33.837" v="1296" actId="207"/>
          <ac:spMkLst>
            <pc:docMk/>
            <pc:sldMk cId="2981644148" sldId="289"/>
            <ac:spMk id="2" creationId="{6D1E6353-FB0E-CFFD-FDAA-7804F3E2A260}"/>
          </ac:spMkLst>
        </pc:spChg>
        <pc:spChg chg="mod">
          <ac:chgData name="Lakshmi Aachalkar" userId="2845ad67e40629c0" providerId="LiveId" clId="{1BC42E9D-FDC1-4B63-8AC0-C0CD54F3C7D2}" dt="2025-04-29T10:33:02.581" v="1330" actId="207"/>
          <ac:spMkLst>
            <pc:docMk/>
            <pc:sldMk cId="2981644148" sldId="289"/>
            <ac:spMk id="3" creationId="{EAF37FF6-8CE7-70BE-E332-66F7298C4D92}"/>
          </ac:spMkLst>
        </pc:spChg>
      </pc:sldChg>
      <pc:sldChg chg="delSp modSp new mod">
        <pc:chgData name="Lakshmi Aachalkar" userId="2845ad67e40629c0" providerId="LiveId" clId="{1BC42E9D-FDC1-4B63-8AC0-C0CD54F3C7D2}" dt="2025-04-29T10:33:29.267" v="1331" actId="21"/>
        <pc:sldMkLst>
          <pc:docMk/>
          <pc:sldMk cId="1080796662" sldId="290"/>
        </pc:sldMkLst>
        <pc:spChg chg="mod">
          <ac:chgData name="Lakshmi Aachalkar" userId="2845ad67e40629c0" providerId="LiveId" clId="{1BC42E9D-FDC1-4B63-8AC0-C0CD54F3C7D2}" dt="2025-04-29T10:32:56.752" v="1329" actId="207"/>
          <ac:spMkLst>
            <pc:docMk/>
            <pc:sldMk cId="1080796662" sldId="290"/>
            <ac:spMk id="3" creationId="{BD2C7F9C-1997-4846-3594-F84B9B7CCCCB}"/>
          </ac:spMkLst>
        </pc:spChg>
      </pc:sldChg>
      <pc:sldChg chg="delSp modSp new mod">
        <pc:chgData name="Lakshmi Aachalkar" userId="2845ad67e40629c0" providerId="LiveId" clId="{1BC42E9D-FDC1-4B63-8AC0-C0CD54F3C7D2}" dt="2025-04-29T10:34:22.973" v="1347" actId="12"/>
        <pc:sldMkLst>
          <pc:docMk/>
          <pc:sldMk cId="1710945606" sldId="291"/>
        </pc:sldMkLst>
        <pc:spChg chg="mod">
          <ac:chgData name="Lakshmi Aachalkar" userId="2845ad67e40629c0" providerId="LiveId" clId="{1BC42E9D-FDC1-4B63-8AC0-C0CD54F3C7D2}" dt="2025-04-29T10:34:22.973" v="1347" actId="12"/>
          <ac:spMkLst>
            <pc:docMk/>
            <pc:sldMk cId="1710945606" sldId="291"/>
            <ac:spMk id="3" creationId="{C79711CE-1062-6505-DB6F-3F308BC9AA28}"/>
          </ac:spMkLst>
        </pc:spChg>
      </pc:sldChg>
      <pc:sldChg chg="modSp new mod">
        <pc:chgData name="Lakshmi Aachalkar" userId="2845ad67e40629c0" providerId="LiveId" clId="{1BC42E9D-FDC1-4B63-8AC0-C0CD54F3C7D2}" dt="2025-04-29T10:44:06.576" v="1387" actId="207"/>
        <pc:sldMkLst>
          <pc:docMk/>
          <pc:sldMk cId="35208818" sldId="292"/>
        </pc:sldMkLst>
        <pc:spChg chg="mod">
          <ac:chgData name="Lakshmi Aachalkar" userId="2845ad67e40629c0" providerId="LiveId" clId="{1BC42E9D-FDC1-4B63-8AC0-C0CD54F3C7D2}" dt="2025-04-29T10:44:06.576" v="1387" actId="207"/>
          <ac:spMkLst>
            <pc:docMk/>
            <pc:sldMk cId="35208818" sldId="292"/>
            <ac:spMk id="2" creationId="{E6775876-3ECF-18F4-D121-DE13E53A707C}"/>
          </ac:spMkLst>
        </pc:spChg>
        <pc:spChg chg="mod">
          <ac:chgData name="Lakshmi Aachalkar" userId="2845ad67e40629c0" providerId="LiveId" clId="{1BC42E9D-FDC1-4B63-8AC0-C0CD54F3C7D2}" dt="2025-04-29T10:43:42.098" v="1381" actId="14100"/>
          <ac:spMkLst>
            <pc:docMk/>
            <pc:sldMk cId="35208818" sldId="292"/>
            <ac:spMk id="3" creationId="{785799D0-F7FA-DC70-188F-694465551D43}"/>
          </ac:spMkLst>
        </pc:spChg>
      </pc:sldChg>
      <pc:sldChg chg="modSp new mod">
        <pc:chgData name="Lakshmi Aachalkar" userId="2845ad67e40629c0" providerId="LiveId" clId="{1BC42E9D-FDC1-4B63-8AC0-C0CD54F3C7D2}" dt="2025-04-29T10:47:01.236" v="1440" actId="2711"/>
        <pc:sldMkLst>
          <pc:docMk/>
          <pc:sldMk cId="1745756953" sldId="293"/>
        </pc:sldMkLst>
        <pc:spChg chg="mod">
          <ac:chgData name="Lakshmi Aachalkar" userId="2845ad67e40629c0" providerId="LiveId" clId="{1BC42E9D-FDC1-4B63-8AC0-C0CD54F3C7D2}" dt="2025-04-29T10:44:44.789" v="1431" actId="207"/>
          <ac:spMkLst>
            <pc:docMk/>
            <pc:sldMk cId="1745756953" sldId="293"/>
            <ac:spMk id="2" creationId="{D4C3E6C9-6098-834D-A554-70F6C6939066}"/>
          </ac:spMkLst>
        </pc:spChg>
        <pc:spChg chg="mod">
          <ac:chgData name="Lakshmi Aachalkar" userId="2845ad67e40629c0" providerId="LiveId" clId="{1BC42E9D-FDC1-4B63-8AC0-C0CD54F3C7D2}" dt="2025-04-29T10:47:01.236" v="1440" actId="2711"/>
          <ac:spMkLst>
            <pc:docMk/>
            <pc:sldMk cId="1745756953" sldId="293"/>
            <ac:spMk id="3" creationId="{AC7C7A99-AEF6-B14D-3EF7-06EE5D67B77B}"/>
          </ac:spMkLst>
        </pc:spChg>
      </pc:sldChg>
      <pc:sldChg chg="addSp delSp modSp new mod">
        <pc:chgData name="Lakshmi Aachalkar" userId="2845ad67e40629c0" providerId="LiveId" clId="{1BC42E9D-FDC1-4B63-8AC0-C0CD54F3C7D2}" dt="2025-04-29T10:48:52.427" v="1466" actId="14100"/>
        <pc:sldMkLst>
          <pc:docMk/>
          <pc:sldMk cId="2498016032" sldId="294"/>
        </pc:sldMkLst>
        <pc:spChg chg="mod">
          <ac:chgData name="Lakshmi Aachalkar" userId="2845ad67e40629c0" providerId="LiveId" clId="{1BC42E9D-FDC1-4B63-8AC0-C0CD54F3C7D2}" dt="2025-04-29T10:48:47.616" v="1465" actId="207"/>
          <ac:spMkLst>
            <pc:docMk/>
            <pc:sldMk cId="2498016032" sldId="294"/>
            <ac:spMk id="2" creationId="{9FF22DD4-08CB-6F38-3F86-17B8DCC7A20C}"/>
          </ac:spMkLst>
        </pc:spChg>
        <pc:picChg chg="add mod">
          <ac:chgData name="Lakshmi Aachalkar" userId="2845ad67e40629c0" providerId="LiveId" clId="{1BC42E9D-FDC1-4B63-8AC0-C0CD54F3C7D2}" dt="2025-04-29T10:48:52.427" v="1466" actId="14100"/>
          <ac:picMkLst>
            <pc:docMk/>
            <pc:sldMk cId="2498016032" sldId="294"/>
            <ac:picMk id="9218" creationId="{C901B077-9DE0-048F-A966-5326DADF79DA}"/>
          </ac:picMkLst>
        </pc:picChg>
      </pc:sldChg>
      <pc:sldChg chg="modSp new mod">
        <pc:chgData name="Lakshmi Aachalkar" userId="2845ad67e40629c0" providerId="LiveId" clId="{1BC42E9D-FDC1-4B63-8AC0-C0CD54F3C7D2}" dt="2025-04-29T10:51:58.904" v="1518" actId="207"/>
        <pc:sldMkLst>
          <pc:docMk/>
          <pc:sldMk cId="3259626867" sldId="295"/>
        </pc:sldMkLst>
        <pc:spChg chg="mod">
          <ac:chgData name="Lakshmi Aachalkar" userId="2845ad67e40629c0" providerId="LiveId" clId="{1BC42E9D-FDC1-4B63-8AC0-C0CD54F3C7D2}" dt="2025-04-29T10:51:27.652" v="1505" actId="255"/>
          <ac:spMkLst>
            <pc:docMk/>
            <pc:sldMk cId="3259626867" sldId="295"/>
            <ac:spMk id="2" creationId="{DACF2AAA-2DFB-4F47-0661-212F513AC29F}"/>
          </ac:spMkLst>
        </pc:spChg>
        <pc:spChg chg="mod">
          <ac:chgData name="Lakshmi Aachalkar" userId="2845ad67e40629c0" providerId="LiveId" clId="{1BC42E9D-FDC1-4B63-8AC0-C0CD54F3C7D2}" dt="2025-04-29T10:51:58.904" v="1518" actId="207"/>
          <ac:spMkLst>
            <pc:docMk/>
            <pc:sldMk cId="3259626867" sldId="295"/>
            <ac:spMk id="3" creationId="{1B31202E-49C1-53E2-0326-343E9C990B60}"/>
          </ac:spMkLst>
        </pc:spChg>
      </pc:sldChg>
      <pc:sldChg chg="modSp new mod">
        <pc:chgData name="Lakshmi Aachalkar" userId="2845ad67e40629c0" providerId="LiveId" clId="{1BC42E9D-FDC1-4B63-8AC0-C0CD54F3C7D2}" dt="2025-04-29T10:55:29.768" v="1604" actId="207"/>
        <pc:sldMkLst>
          <pc:docMk/>
          <pc:sldMk cId="2484013156" sldId="296"/>
        </pc:sldMkLst>
        <pc:spChg chg="mod">
          <ac:chgData name="Lakshmi Aachalkar" userId="2845ad67e40629c0" providerId="LiveId" clId="{1BC42E9D-FDC1-4B63-8AC0-C0CD54F3C7D2}" dt="2025-04-29T10:54:43.492" v="1591" actId="207"/>
          <ac:spMkLst>
            <pc:docMk/>
            <pc:sldMk cId="2484013156" sldId="296"/>
            <ac:spMk id="2" creationId="{B33C4DCD-1B64-3279-4FDF-37A398350DEF}"/>
          </ac:spMkLst>
        </pc:spChg>
        <pc:spChg chg="mod">
          <ac:chgData name="Lakshmi Aachalkar" userId="2845ad67e40629c0" providerId="LiveId" clId="{1BC42E9D-FDC1-4B63-8AC0-C0CD54F3C7D2}" dt="2025-04-29T10:55:29.768" v="1604" actId="207"/>
          <ac:spMkLst>
            <pc:docMk/>
            <pc:sldMk cId="2484013156" sldId="296"/>
            <ac:spMk id="3" creationId="{D845DD21-20F0-20DC-E377-770E70622AE0}"/>
          </ac:spMkLst>
        </pc:spChg>
      </pc:sldChg>
      <pc:sldChg chg="delSp modSp new mod">
        <pc:chgData name="Lakshmi Aachalkar" userId="2845ad67e40629c0" providerId="LiveId" clId="{1BC42E9D-FDC1-4B63-8AC0-C0CD54F3C7D2}" dt="2025-04-29T10:56:17.599" v="1620" actId="21"/>
        <pc:sldMkLst>
          <pc:docMk/>
          <pc:sldMk cId="451977260" sldId="297"/>
        </pc:sldMkLst>
        <pc:spChg chg="mod">
          <ac:chgData name="Lakshmi Aachalkar" userId="2845ad67e40629c0" providerId="LiveId" clId="{1BC42E9D-FDC1-4B63-8AC0-C0CD54F3C7D2}" dt="2025-04-29T10:56:14.471" v="1619" actId="207"/>
          <ac:spMkLst>
            <pc:docMk/>
            <pc:sldMk cId="451977260" sldId="297"/>
            <ac:spMk id="3" creationId="{FA6FBEEC-7FB5-8AF7-4BCC-3E6CCD06879D}"/>
          </ac:spMkLst>
        </pc:spChg>
      </pc:sldChg>
      <pc:sldChg chg="addSp modSp new mod">
        <pc:chgData name="Lakshmi Aachalkar" userId="2845ad67e40629c0" providerId="LiveId" clId="{1BC42E9D-FDC1-4B63-8AC0-C0CD54F3C7D2}" dt="2025-04-29T11:06:14.619" v="1726" actId="13822"/>
        <pc:sldMkLst>
          <pc:docMk/>
          <pc:sldMk cId="171633881" sldId="298"/>
        </pc:sldMkLst>
        <pc:spChg chg="mod">
          <ac:chgData name="Lakshmi Aachalkar" userId="2845ad67e40629c0" providerId="LiveId" clId="{1BC42E9D-FDC1-4B63-8AC0-C0CD54F3C7D2}" dt="2025-04-29T10:56:45.396" v="1626" actId="255"/>
          <ac:spMkLst>
            <pc:docMk/>
            <pc:sldMk cId="171633881" sldId="298"/>
            <ac:spMk id="2" creationId="{8243FE2A-311C-3566-59B6-121B331F4B85}"/>
          </ac:spMkLst>
        </pc:spChg>
        <pc:spChg chg="add mod">
          <ac:chgData name="Lakshmi Aachalkar" userId="2845ad67e40629c0" providerId="LiveId" clId="{1BC42E9D-FDC1-4B63-8AC0-C0CD54F3C7D2}" dt="2025-04-29T11:05:52.827" v="1720"/>
          <ac:spMkLst>
            <pc:docMk/>
            <pc:sldMk cId="171633881" sldId="298"/>
            <ac:spMk id="4" creationId="{26D0394C-1089-75F8-E988-66EBEF299AFE}"/>
          </ac:spMkLst>
        </pc:spChg>
        <pc:spChg chg="add mod">
          <ac:chgData name="Lakshmi Aachalkar" userId="2845ad67e40629c0" providerId="LiveId" clId="{1BC42E9D-FDC1-4B63-8AC0-C0CD54F3C7D2}" dt="2025-04-29T11:05:42.235" v="1719" actId="2711"/>
          <ac:spMkLst>
            <pc:docMk/>
            <pc:sldMk cId="171633881" sldId="298"/>
            <ac:spMk id="5" creationId="{534689EF-70BA-43A6-334B-FCDE8B46C3C9}"/>
          </ac:spMkLst>
        </pc:spChg>
        <pc:spChg chg="add mod">
          <ac:chgData name="Lakshmi Aachalkar" userId="2845ad67e40629c0" providerId="LiveId" clId="{1BC42E9D-FDC1-4B63-8AC0-C0CD54F3C7D2}" dt="2025-04-29T11:05:34.278" v="1716" actId="14100"/>
          <ac:spMkLst>
            <pc:docMk/>
            <pc:sldMk cId="171633881" sldId="298"/>
            <ac:spMk id="6" creationId="{EFE19547-3A76-2054-D3AB-4B589577971A}"/>
          </ac:spMkLst>
        </pc:spChg>
        <pc:cxnChg chg="add mod">
          <ac:chgData name="Lakshmi Aachalkar" userId="2845ad67e40629c0" providerId="LiveId" clId="{1BC42E9D-FDC1-4B63-8AC0-C0CD54F3C7D2}" dt="2025-04-29T11:06:07.173" v="1723" actId="13822"/>
          <ac:cxnSpMkLst>
            <pc:docMk/>
            <pc:sldMk cId="171633881" sldId="298"/>
            <ac:cxnSpMk id="8" creationId="{30E5BE55-E65A-0CF0-B680-536CD6799DA5}"/>
          </ac:cxnSpMkLst>
        </pc:cxnChg>
        <pc:cxnChg chg="add mod">
          <ac:chgData name="Lakshmi Aachalkar" userId="2845ad67e40629c0" providerId="LiveId" clId="{1BC42E9D-FDC1-4B63-8AC0-C0CD54F3C7D2}" dt="2025-04-29T11:06:14.619" v="1726" actId="13822"/>
          <ac:cxnSpMkLst>
            <pc:docMk/>
            <pc:sldMk cId="171633881" sldId="298"/>
            <ac:cxnSpMk id="10" creationId="{9E4E1E4B-EAD8-C6C1-EDDF-8A92BAABCE88}"/>
          </ac:cxnSpMkLst>
        </pc:cxnChg>
      </pc:sldChg>
      <pc:sldChg chg="addSp delSp modSp new mod">
        <pc:chgData name="Lakshmi Aachalkar" userId="2845ad67e40629c0" providerId="LiveId" clId="{1BC42E9D-FDC1-4B63-8AC0-C0CD54F3C7D2}" dt="2025-05-02T03:45:27.583" v="1796" actId="14100"/>
        <pc:sldMkLst>
          <pc:docMk/>
          <pc:sldMk cId="1663069188" sldId="299"/>
        </pc:sldMkLst>
        <pc:spChg chg="mod">
          <ac:chgData name="Lakshmi Aachalkar" userId="2845ad67e40629c0" providerId="LiveId" clId="{1BC42E9D-FDC1-4B63-8AC0-C0CD54F3C7D2}" dt="2025-05-02T03:45:10.806" v="1792" actId="255"/>
          <ac:spMkLst>
            <pc:docMk/>
            <pc:sldMk cId="1663069188" sldId="299"/>
            <ac:spMk id="2" creationId="{9EE4A427-7E98-5213-5050-977831917EEE}"/>
          </ac:spMkLst>
        </pc:spChg>
        <pc:picChg chg="add mod ord">
          <ac:chgData name="Lakshmi Aachalkar" userId="2845ad67e40629c0" providerId="LiveId" clId="{1BC42E9D-FDC1-4B63-8AC0-C0CD54F3C7D2}" dt="2025-05-02T03:45:27.583" v="1796" actId="14100"/>
          <ac:picMkLst>
            <pc:docMk/>
            <pc:sldMk cId="1663069188" sldId="299"/>
            <ac:picMk id="5" creationId="{38004D2D-EEFF-371E-AA01-A7CD25D7073D}"/>
          </ac:picMkLst>
        </pc:picChg>
      </pc:sldChg>
      <pc:sldChg chg="delSp modSp new mod">
        <pc:chgData name="Lakshmi Aachalkar" userId="2845ad67e40629c0" providerId="LiveId" clId="{1BC42E9D-FDC1-4B63-8AC0-C0CD54F3C7D2}" dt="2025-05-02T03:50:17.951" v="1804" actId="21"/>
        <pc:sldMkLst>
          <pc:docMk/>
          <pc:sldMk cId="3097387487" sldId="300"/>
        </pc:sldMkLst>
        <pc:spChg chg="mod">
          <ac:chgData name="Lakshmi Aachalkar" userId="2845ad67e40629c0" providerId="LiveId" clId="{1BC42E9D-FDC1-4B63-8AC0-C0CD54F3C7D2}" dt="2025-05-02T03:50:13.463" v="1803" actId="207"/>
          <ac:spMkLst>
            <pc:docMk/>
            <pc:sldMk cId="3097387487" sldId="300"/>
            <ac:spMk id="2" creationId="{CAB76AD3-C78E-CF5F-A6D3-DF28442D36C6}"/>
          </ac:spMkLst>
        </pc:spChg>
      </pc:sldChg>
      <pc:sldChg chg="modSp new mod">
        <pc:chgData name="Lakshmi Aachalkar" userId="2845ad67e40629c0" providerId="LiveId" clId="{1BC42E9D-FDC1-4B63-8AC0-C0CD54F3C7D2}" dt="2025-05-02T04:07:13.972" v="1858" actId="207"/>
        <pc:sldMkLst>
          <pc:docMk/>
          <pc:sldMk cId="1999074789" sldId="301"/>
        </pc:sldMkLst>
        <pc:spChg chg="mod">
          <ac:chgData name="Lakshmi Aachalkar" userId="2845ad67e40629c0" providerId="LiveId" clId="{1BC42E9D-FDC1-4B63-8AC0-C0CD54F3C7D2}" dt="2025-05-02T04:01:19.408" v="1841" actId="255"/>
          <ac:spMkLst>
            <pc:docMk/>
            <pc:sldMk cId="1999074789" sldId="301"/>
            <ac:spMk id="2" creationId="{4B37BB18-CA6C-B3B4-3841-156F58738010}"/>
          </ac:spMkLst>
        </pc:spChg>
        <pc:spChg chg="mod">
          <ac:chgData name="Lakshmi Aachalkar" userId="2845ad67e40629c0" providerId="LiveId" clId="{1BC42E9D-FDC1-4B63-8AC0-C0CD54F3C7D2}" dt="2025-05-02T04:07:13.972" v="1858" actId="207"/>
          <ac:spMkLst>
            <pc:docMk/>
            <pc:sldMk cId="1999074789" sldId="301"/>
            <ac:spMk id="3" creationId="{EF769EF2-C62A-543B-04F0-3DAEA495EE39}"/>
          </ac:spMkLst>
        </pc:spChg>
      </pc:sldChg>
      <pc:sldChg chg="modSp new mod">
        <pc:chgData name="Lakshmi Aachalkar" userId="2845ad67e40629c0" providerId="LiveId" clId="{1BC42E9D-FDC1-4B63-8AC0-C0CD54F3C7D2}" dt="2025-05-02T04:12:10.331" v="1928" actId="123"/>
        <pc:sldMkLst>
          <pc:docMk/>
          <pc:sldMk cId="309505791" sldId="302"/>
        </pc:sldMkLst>
        <pc:spChg chg="mod">
          <ac:chgData name="Lakshmi Aachalkar" userId="2845ad67e40629c0" providerId="LiveId" clId="{1BC42E9D-FDC1-4B63-8AC0-C0CD54F3C7D2}" dt="2025-05-02T04:07:41.815" v="1908" actId="255"/>
          <ac:spMkLst>
            <pc:docMk/>
            <pc:sldMk cId="309505791" sldId="302"/>
            <ac:spMk id="2" creationId="{6E1EC6A7-6813-D4EA-AA27-A68047D7B45B}"/>
          </ac:spMkLst>
        </pc:spChg>
        <pc:spChg chg="mod">
          <ac:chgData name="Lakshmi Aachalkar" userId="2845ad67e40629c0" providerId="LiveId" clId="{1BC42E9D-FDC1-4B63-8AC0-C0CD54F3C7D2}" dt="2025-05-02T04:12:10.331" v="1928" actId="123"/>
          <ac:spMkLst>
            <pc:docMk/>
            <pc:sldMk cId="309505791" sldId="302"/>
            <ac:spMk id="3" creationId="{8474BD8E-D564-3912-5E48-2735AB2C4412}"/>
          </ac:spMkLst>
        </pc:spChg>
      </pc:sldChg>
      <pc:sldChg chg="addSp delSp modSp new mod">
        <pc:chgData name="Lakshmi Aachalkar" userId="2845ad67e40629c0" providerId="LiveId" clId="{1BC42E9D-FDC1-4B63-8AC0-C0CD54F3C7D2}" dt="2025-05-02T04:15:25.134" v="1981" actId="255"/>
        <pc:sldMkLst>
          <pc:docMk/>
          <pc:sldMk cId="3658441141" sldId="303"/>
        </pc:sldMkLst>
        <pc:picChg chg="add mod">
          <ac:chgData name="Lakshmi Aachalkar" userId="2845ad67e40629c0" providerId="LiveId" clId="{1BC42E9D-FDC1-4B63-8AC0-C0CD54F3C7D2}" dt="2025-05-02T04:14:58.472" v="1930"/>
          <ac:picMkLst>
            <pc:docMk/>
            <pc:sldMk cId="3658441141" sldId="303"/>
            <ac:picMk id="1026" creationId="{AEB5D4B6-4B55-F45D-A793-C511498C9C3B}"/>
          </ac:picMkLst>
        </pc:picChg>
      </pc:sldChg>
      <pc:sldChg chg="addSp delSp modSp new mod">
        <pc:chgData name="Lakshmi Aachalkar" userId="2845ad67e40629c0" providerId="LiveId" clId="{1BC42E9D-FDC1-4B63-8AC0-C0CD54F3C7D2}" dt="2025-05-02T04:19:40.796" v="2030" actId="14100"/>
        <pc:sldMkLst>
          <pc:docMk/>
          <pc:sldMk cId="2979633210" sldId="304"/>
        </pc:sldMkLst>
        <pc:picChg chg="add mod">
          <ac:chgData name="Lakshmi Aachalkar" userId="2845ad67e40629c0" providerId="LiveId" clId="{1BC42E9D-FDC1-4B63-8AC0-C0CD54F3C7D2}" dt="2025-05-02T04:19:40.796" v="2030" actId="14100"/>
          <ac:picMkLst>
            <pc:docMk/>
            <pc:sldMk cId="2979633210" sldId="304"/>
            <ac:picMk id="2050" creationId="{D386F3A9-8EE7-BF25-A983-D23E427D0768}"/>
          </ac:picMkLst>
        </pc:picChg>
      </pc:sldChg>
      <pc:sldChg chg="addSp delSp modSp new mod">
        <pc:chgData name="Lakshmi Aachalkar" userId="2845ad67e40629c0" providerId="LiveId" clId="{1BC42E9D-FDC1-4B63-8AC0-C0CD54F3C7D2}" dt="2025-05-02T04:24:01.736" v="2040" actId="255"/>
        <pc:sldMkLst>
          <pc:docMk/>
          <pc:sldMk cId="1483553837" sldId="305"/>
        </pc:sldMkLst>
        <pc:spChg chg="add">
          <ac:chgData name="Lakshmi Aachalkar" userId="2845ad67e40629c0" providerId="LiveId" clId="{1BC42E9D-FDC1-4B63-8AC0-C0CD54F3C7D2}" dt="2025-05-02T04:23:04.473" v="2032"/>
          <ac:spMkLst>
            <pc:docMk/>
            <pc:sldMk cId="1483553837" sldId="305"/>
            <ac:spMk id="4" creationId="{97CFEF9D-E03A-9C4F-6D58-214BA539B912}"/>
          </ac:spMkLst>
        </pc:spChg>
        <pc:picChg chg="add mod">
          <ac:chgData name="Lakshmi Aachalkar" userId="2845ad67e40629c0" providerId="LiveId" clId="{1BC42E9D-FDC1-4B63-8AC0-C0CD54F3C7D2}" dt="2025-05-02T04:23:38.047" v="2034" actId="1076"/>
          <ac:picMkLst>
            <pc:docMk/>
            <pc:sldMk cId="1483553837" sldId="305"/>
            <ac:picMk id="6" creationId="{B00BC0BF-360C-70E6-5B52-021184A4E934}"/>
          </ac:picMkLst>
        </pc:picChg>
      </pc:sldChg>
      <pc:sldChg chg="addSp delSp modSp new mod">
        <pc:chgData name="Lakshmi Aachalkar" userId="2845ad67e40629c0" providerId="LiveId" clId="{1BC42E9D-FDC1-4B63-8AC0-C0CD54F3C7D2}" dt="2025-05-02T04:27:40.664" v="2093" actId="255"/>
        <pc:sldMkLst>
          <pc:docMk/>
          <pc:sldMk cId="3834747838" sldId="306"/>
        </pc:sldMkLst>
        <pc:spChg chg="mod">
          <ac:chgData name="Lakshmi Aachalkar" userId="2845ad67e40629c0" providerId="LiveId" clId="{1BC42E9D-FDC1-4B63-8AC0-C0CD54F3C7D2}" dt="2025-05-02T04:27:40.664" v="2093" actId="255"/>
          <ac:spMkLst>
            <pc:docMk/>
            <pc:sldMk cId="3834747838" sldId="306"/>
            <ac:spMk id="2" creationId="{BB7A39DE-14A5-CF3B-AB79-8B7A2367E8EF}"/>
          </ac:spMkLst>
        </pc:spChg>
        <pc:picChg chg="add mod">
          <ac:chgData name="Lakshmi Aachalkar" userId="2845ad67e40629c0" providerId="LiveId" clId="{1BC42E9D-FDC1-4B63-8AC0-C0CD54F3C7D2}" dt="2025-05-02T04:27:02.073" v="2049" actId="14100"/>
          <ac:picMkLst>
            <pc:docMk/>
            <pc:sldMk cId="3834747838" sldId="306"/>
            <ac:picMk id="4098" creationId="{AE98C52D-A8D9-7F6F-A2A0-E884BE7E16D7}"/>
          </ac:picMkLst>
        </pc:picChg>
      </pc:sldChg>
      <pc:sldChg chg="addSp delSp modSp new mod">
        <pc:chgData name="Lakshmi Aachalkar" userId="2845ad67e40629c0" providerId="LiveId" clId="{1BC42E9D-FDC1-4B63-8AC0-C0CD54F3C7D2}" dt="2025-05-02T04:28:52.448" v="2101" actId="14100"/>
        <pc:sldMkLst>
          <pc:docMk/>
          <pc:sldMk cId="2421642305" sldId="307"/>
        </pc:sldMkLst>
        <pc:spChg chg="mod">
          <ac:chgData name="Lakshmi Aachalkar" userId="2845ad67e40629c0" providerId="LiveId" clId="{1BC42E9D-FDC1-4B63-8AC0-C0CD54F3C7D2}" dt="2025-05-02T04:27:59.669" v="2099" actId="255"/>
          <ac:spMkLst>
            <pc:docMk/>
            <pc:sldMk cId="2421642305" sldId="307"/>
            <ac:spMk id="2" creationId="{16525CA6-4A2A-04E1-7239-ED642F9E0C07}"/>
          </ac:spMkLst>
        </pc:spChg>
        <pc:picChg chg="add mod">
          <ac:chgData name="Lakshmi Aachalkar" userId="2845ad67e40629c0" providerId="LiveId" clId="{1BC42E9D-FDC1-4B63-8AC0-C0CD54F3C7D2}" dt="2025-05-02T04:28:52.448" v="2101" actId="14100"/>
          <ac:picMkLst>
            <pc:docMk/>
            <pc:sldMk cId="2421642305" sldId="307"/>
            <ac:picMk id="5122" creationId="{CB3F0315-80A0-5874-4A33-912DA537EDA5}"/>
          </ac:picMkLst>
        </pc:picChg>
      </pc:sldChg>
      <pc:sldChg chg="addSp delSp modSp new mod">
        <pc:chgData name="Lakshmi Aachalkar" userId="2845ad67e40629c0" providerId="LiveId" clId="{1BC42E9D-FDC1-4B63-8AC0-C0CD54F3C7D2}" dt="2025-05-02T04:33:43.285" v="2113" actId="255"/>
        <pc:sldMkLst>
          <pc:docMk/>
          <pc:sldMk cId="2865322449" sldId="308"/>
        </pc:sldMkLst>
        <pc:spChg chg="mod">
          <ac:chgData name="Lakshmi Aachalkar" userId="2845ad67e40629c0" providerId="LiveId" clId="{1BC42E9D-FDC1-4B63-8AC0-C0CD54F3C7D2}" dt="2025-05-02T04:33:43.285" v="2113" actId="255"/>
          <ac:spMkLst>
            <pc:docMk/>
            <pc:sldMk cId="2865322449" sldId="308"/>
            <ac:spMk id="2" creationId="{7E6549EC-5710-FCFF-0106-8F91A8D318DA}"/>
          </ac:spMkLst>
        </pc:spChg>
        <pc:picChg chg="add mod ord">
          <ac:chgData name="Lakshmi Aachalkar" userId="2845ad67e40629c0" providerId="LiveId" clId="{1BC42E9D-FDC1-4B63-8AC0-C0CD54F3C7D2}" dt="2025-05-02T04:32:03.209" v="2108" actId="14100"/>
          <ac:picMkLst>
            <pc:docMk/>
            <pc:sldMk cId="2865322449" sldId="308"/>
            <ac:picMk id="5" creationId="{1D5A6FEB-76C1-373A-25F2-CB55879EDD70}"/>
          </ac:picMkLst>
        </pc:picChg>
      </pc:sldChg>
      <pc:sldChg chg="addSp delSp modSp new mod">
        <pc:chgData name="Lakshmi Aachalkar" userId="2845ad67e40629c0" providerId="LiveId" clId="{1BC42E9D-FDC1-4B63-8AC0-C0CD54F3C7D2}" dt="2025-05-02T04:40:28.978" v="2149" actId="207"/>
        <pc:sldMkLst>
          <pc:docMk/>
          <pc:sldMk cId="1293384288" sldId="309"/>
        </pc:sldMkLst>
        <pc:spChg chg="mod">
          <ac:chgData name="Lakshmi Aachalkar" userId="2845ad67e40629c0" providerId="LiveId" clId="{1BC42E9D-FDC1-4B63-8AC0-C0CD54F3C7D2}" dt="2025-05-02T04:34:04.426" v="2119" actId="255"/>
          <ac:spMkLst>
            <pc:docMk/>
            <pc:sldMk cId="1293384288" sldId="309"/>
            <ac:spMk id="2" creationId="{50CC9EAD-726F-6936-E105-7ED5BD1B6800}"/>
          </ac:spMkLst>
        </pc:spChg>
        <pc:spChg chg="add mod">
          <ac:chgData name="Lakshmi Aachalkar" userId="2845ad67e40629c0" providerId="LiveId" clId="{1BC42E9D-FDC1-4B63-8AC0-C0CD54F3C7D2}" dt="2025-05-02T04:40:28.978" v="2149" actId="207"/>
          <ac:spMkLst>
            <pc:docMk/>
            <pc:sldMk cId="1293384288" sldId="309"/>
            <ac:spMk id="4" creationId="{51670ED9-4C92-9D50-85B1-D9F7BC7F5345}"/>
          </ac:spMkLst>
        </pc:spChg>
      </pc:sldChg>
      <pc:sldChg chg="addSp delSp modSp new mod">
        <pc:chgData name="Lakshmi Aachalkar" userId="2845ad67e40629c0" providerId="LiveId" clId="{1BC42E9D-FDC1-4B63-8AC0-C0CD54F3C7D2}" dt="2025-05-02T04:44:31.329" v="2195" actId="255"/>
        <pc:sldMkLst>
          <pc:docMk/>
          <pc:sldMk cId="1173283660" sldId="310"/>
        </pc:sldMkLst>
        <pc:spChg chg="mod">
          <ac:chgData name="Lakshmi Aachalkar" userId="2845ad67e40629c0" providerId="LiveId" clId="{1BC42E9D-FDC1-4B63-8AC0-C0CD54F3C7D2}" dt="2025-05-02T04:44:31.329" v="2195" actId="255"/>
          <ac:spMkLst>
            <pc:docMk/>
            <pc:sldMk cId="1173283660" sldId="310"/>
            <ac:spMk id="2" creationId="{EB3D31F7-F35E-6F12-BDAD-15CEE8F5FFE7}"/>
          </ac:spMkLst>
        </pc:spChg>
        <pc:picChg chg="add mod">
          <ac:chgData name="Lakshmi Aachalkar" userId="2845ad67e40629c0" providerId="LiveId" clId="{1BC42E9D-FDC1-4B63-8AC0-C0CD54F3C7D2}" dt="2025-05-02T04:42:30.738" v="2155" actId="14100"/>
          <ac:picMkLst>
            <pc:docMk/>
            <pc:sldMk cId="1173283660" sldId="310"/>
            <ac:picMk id="8194" creationId="{CB51A51D-4527-F287-85B5-E601965DEDB9}"/>
          </ac:picMkLst>
        </pc:picChg>
      </pc:sldChg>
      <pc:sldChg chg="modSp new mod">
        <pc:chgData name="Lakshmi Aachalkar" userId="2845ad67e40629c0" providerId="LiveId" clId="{1BC42E9D-FDC1-4B63-8AC0-C0CD54F3C7D2}" dt="2025-05-02T04:53:30.510" v="2327" actId="207"/>
        <pc:sldMkLst>
          <pc:docMk/>
          <pc:sldMk cId="3086928397" sldId="311"/>
        </pc:sldMkLst>
        <pc:spChg chg="mod">
          <ac:chgData name="Lakshmi Aachalkar" userId="2845ad67e40629c0" providerId="LiveId" clId="{1BC42E9D-FDC1-4B63-8AC0-C0CD54F3C7D2}" dt="2025-05-02T04:52:36.733" v="2315" actId="20577"/>
          <ac:spMkLst>
            <pc:docMk/>
            <pc:sldMk cId="3086928397" sldId="311"/>
            <ac:spMk id="2" creationId="{715665D2-B647-0B80-45CC-C33DC60F24F2}"/>
          </ac:spMkLst>
        </pc:spChg>
        <pc:spChg chg="mod">
          <ac:chgData name="Lakshmi Aachalkar" userId="2845ad67e40629c0" providerId="LiveId" clId="{1BC42E9D-FDC1-4B63-8AC0-C0CD54F3C7D2}" dt="2025-05-02T04:53:30.510" v="2327" actId="207"/>
          <ac:spMkLst>
            <pc:docMk/>
            <pc:sldMk cId="3086928397" sldId="311"/>
            <ac:spMk id="3" creationId="{DA198209-3786-6A97-F568-B2254DB01573}"/>
          </ac:spMkLst>
        </pc:spChg>
      </pc:sldChg>
      <pc:sldChg chg="addSp delSp modSp new mod">
        <pc:chgData name="Lakshmi Aachalkar" userId="2845ad67e40629c0" providerId="LiveId" clId="{1BC42E9D-FDC1-4B63-8AC0-C0CD54F3C7D2}" dt="2025-05-02T04:51:19.245" v="2255" actId="255"/>
        <pc:sldMkLst>
          <pc:docMk/>
          <pc:sldMk cId="2021212782" sldId="312"/>
        </pc:sldMkLst>
        <pc:spChg chg="mod">
          <ac:chgData name="Lakshmi Aachalkar" userId="2845ad67e40629c0" providerId="LiveId" clId="{1BC42E9D-FDC1-4B63-8AC0-C0CD54F3C7D2}" dt="2025-05-02T04:51:19.245" v="2255" actId="255"/>
          <ac:spMkLst>
            <pc:docMk/>
            <pc:sldMk cId="2021212782" sldId="312"/>
            <ac:spMk id="2" creationId="{40E84A19-96D3-D6D7-B071-1774888C3451}"/>
          </ac:spMkLst>
        </pc:spChg>
        <pc:picChg chg="add mod">
          <ac:chgData name="Lakshmi Aachalkar" userId="2845ad67e40629c0" providerId="LiveId" clId="{1BC42E9D-FDC1-4B63-8AC0-C0CD54F3C7D2}" dt="2025-05-02T04:50:57.354" v="2222" actId="14100"/>
          <ac:picMkLst>
            <pc:docMk/>
            <pc:sldMk cId="2021212782" sldId="312"/>
            <ac:picMk id="5" creationId="{B996753F-8FF4-4EE5-496C-7BD1CDF38DDC}"/>
          </ac:picMkLst>
        </pc:picChg>
      </pc:sldChg>
      <pc:sldChg chg="addSp delSp modSp new mod">
        <pc:chgData name="Lakshmi Aachalkar" userId="2845ad67e40629c0" providerId="LiveId" clId="{1BC42E9D-FDC1-4B63-8AC0-C0CD54F3C7D2}" dt="2025-05-02T08:23:23.173" v="2467" actId="14100"/>
        <pc:sldMkLst>
          <pc:docMk/>
          <pc:sldMk cId="1748838622" sldId="313"/>
        </pc:sldMkLst>
        <pc:spChg chg="mod">
          <ac:chgData name="Lakshmi Aachalkar" userId="2845ad67e40629c0" providerId="LiveId" clId="{1BC42E9D-FDC1-4B63-8AC0-C0CD54F3C7D2}" dt="2025-05-02T05:14:49.970" v="2380" actId="255"/>
          <ac:spMkLst>
            <pc:docMk/>
            <pc:sldMk cId="1748838622" sldId="313"/>
            <ac:spMk id="2" creationId="{2C32B675-BCF5-3E7A-6BE0-0082E62083D3}"/>
          </ac:spMkLst>
        </pc:spChg>
        <pc:picChg chg="add mod">
          <ac:chgData name="Lakshmi Aachalkar" userId="2845ad67e40629c0" providerId="LiveId" clId="{1BC42E9D-FDC1-4B63-8AC0-C0CD54F3C7D2}" dt="2025-05-02T08:23:23.173" v="2467" actId="14100"/>
          <ac:picMkLst>
            <pc:docMk/>
            <pc:sldMk cId="1748838622" sldId="313"/>
            <ac:picMk id="8" creationId="{8021B82C-36D4-BC72-2B0E-2A886FD40860}"/>
          </ac:picMkLst>
        </pc:picChg>
      </pc:sldChg>
      <pc:sldChg chg="new del">
        <pc:chgData name="Lakshmi Aachalkar" userId="2845ad67e40629c0" providerId="LiveId" clId="{1BC42E9D-FDC1-4B63-8AC0-C0CD54F3C7D2}" dt="2025-05-02T04:53:38.174" v="2329" actId="2696"/>
        <pc:sldMkLst>
          <pc:docMk/>
          <pc:sldMk cId="2336872881" sldId="313"/>
        </pc:sldMkLst>
      </pc:sldChg>
      <pc:sldChg chg="addSp delSp modSp new mod">
        <pc:chgData name="Lakshmi Aachalkar" userId="2845ad67e40629c0" providerId="LiveId" clId="{1BC42E9D-FDC1-4B63-8AC0-C0CD54F3C7D2}" dt="2025-05-02T08:20:52.356" v="2462" actId="1076"/>
        <pc:sldMkLst>
          <pc:docMk/>
          <pc:sldMk cId="1385581526" sldId="314"/>
        </pc:sldMkLst>
        <pc:picChg chg="add mod">
          <ac:chgData name="Lakshmi Aachalkar" userId="2845ad67e40629c0" providerId="LiveId" clId="{1BC42E9D-FDC1-4B63-8AC0-C0CD54F3C7D2}" dt="2025-05-02T08:20:52.356" v="2462" actId="1076"/>
          <ac:picMkLst>
            <pc:docMk/>
            <pc:sldMk cId="1385581526" sldId="314"/>
            <ac:picMk id="5" creationId="{5EF88EE5-887F-4DAA-5BD2-F3617DD3C57A}"/>
          </ac:picMkLst>
        </pc:pic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IN"/>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7FC595C-146A-402D-B5AB-E4257E3E5FB7}" type="datetimeFigureOut">
              <a:rPr lang="en-IN" smtClean="0"/>
              <a:t>14-06-2025</a:t>
            </a:fld>
            <a:endParaRPr lang="en-IN"/>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IN"/>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IN"/>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BFD0DD5-F090-4B09-AA85-03E2681AD9E0}" type="slidenum">
              <a:rPr lang="en-IN" smtClean="0"/>
              <a:t>‹#›</a:t>
            </a:fld>
            <a:endParaRPr lang="en-IN"/>
          </a:p>
        </p:txBody>
      </p:sp>
    </p:spTree>
    <p:extLst>
      <p:ext uri="{BB962C8B-B14F-4D97-AF65-F5344CB8AC3E}">
        <p14:creationId xmlns:p14="http://schemas.microsoft.com/office/powerpoint/2010/main" val="157604276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5"/>
          </p:nvPr>
        </p:nvSpPr>
        <p:spPr/>
        <p:txBody>
          <a:bodyPr/>
          <a:lstStyle/>
          <a:p>
            <a:fld id="{8BFD0DD5-F090-4B09-AA85-03E2681AD9E0}" type="slidenum">
              <a:rPr lang="en-IN" smtClean="0"/>
              <a:t>8</a:t>
            </a:fld>
            <a:endParaRPr lang="en-IN"/>
          </a:p>
        </p:txBody>
      </p:sp>
    </p:spTree>
    <p:extLst>
      <p:ext uri="{BB962C8B-B14F-4D97-AF65-F5344CB8AC3E}">
        <p14:creationId xmlns:p14="http://schemas.microsoft.com/office/powerpoint/2010/main" val="205645934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3E0A1B-53EF-C83A-E02F-DCBD373D7AE8}"/>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IN"/>
          </a:p>
        </p:txBody>
      </p:sp>
      <p:sp>
        <p:nvSpPr>
          <p:cNvPr id="3" name="Subtitle 2">
            <a:extLst>
              <a:ext uri="{FF2B5EF4-FFF2-40B4-BE49-F238E27FC236}">
                <a16:creationId xmlns:a16="http://schemas.microsoft.com/office/drawing/2014/main" id="{A4C31FD7-545D-90BE-ADBC-71BBD8545644}"/>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IN"/>
          </a:p>
        </p:txBody>
      </p:sp>
      <p:sp>
        <p:nvSpPr>
          <p:cNvPr id="4" name="Date Placeholder 3">
            <a:extLst>
              <a:ext uri="{FF2B5EF4-FFF2-40B4-BE49-F238E27FC236}">
                <a16:creationId xmlns:a16="http://schemas.microsoft.com/office/drawing/2014/main" id="{A181895B-44E4-BE11-5670-B29BE2DC30E5}"/>
              </a:ext>
            </a:extLst>
          </p:cNvPr>
          <p:cNvSpPr>
            <a:spLocks noGrp="1"/>
          </p:cNvSpPr>
          <p:nvPr>
            <p:ph type="dt" sz="half" idx="10"/>
          </p:nvPr>
        </p:nvSpPr>
        <p:spPr/>
        <p:txBody>
          <a:bodyPr/>
          <a:lstStyle/>
          <a:p>
            <a:fld id="{D413F842-2AB7-4C05-AD86-D287CB3685AD}" type="datetimeFigureOut">
              <a:rPr lang="en-IN" smtClean="0"/>
              <a:t>14-06-2025</a:t>
            </a:fld>
            <a:endParaRPr lang="en-IN"/>
          </a:p>
        </p:txBody>
      </p:sp>
      <p:sp>
        <p:nvSpPr>
          <p:cNvPr id="5" name="Footer Placeholder 4">
            <a:extLst>
              <a:ext uri="{FF2B5EF4-FFF2-40B4-BE49-F238E27FC236}">
                <a16:creationId xmlns:a16="http://schemas.microsoft.com/office/drawing/2014/main" id="{3FFFFFB1-F040-0B65-44A7-1D2F73DB61CC}"/>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158E6C5E-8729-3C20-0A97-C4E00DA652A6}"/>
              </a:ext>
            </a:extLst>
          </p:cNvPr>
          <p:cNvSpPr>
            <a:spLocks noGrp="1"/>
          </p:cNvSpPr>
          <p:nvPr>
            <p:ph type="sldNum" sz="quarter" idx="12"/>
          </p:nvPr>
        </p:nvSpPr>
        <p:spPr/>
        <p:txBody>
          <a:bodyPr/>
          <a:lstStyle/>
          <a:p>
            <a:fld id="{35BFCF0F-385A-4A85-9AF8-8696E4FBA513}" type="slidenum">
              <a:rPr lang="en-IN" smtClean="0"/>
              <a:t>‹#›</a:t>
            </a:fld>
            <a:endParaRPr lang="en-IN"/>
          </a:p>
        </p:txBody>
      </p:sp>
    </p:spTree>
    <p:extLst>
      <p:ext uri="{BB962C8B-B14F-4D97-AF65-F5344CB8AC3E}">
        <p14:creationId xmlns:p14="http://schemas.microsoft.com/office/powerpoint/2010/main" val="308827837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C8E6D5-8A2E-DA3E-95F4-7212BC6B2728}"/>
              </a:ext>
            </a:extLst>
          </p:cNvPr>
          <p:cNvSpPr>
            <a:spLocks noGrp="1"/>
          </p:cNvSpPr>
          <p:nvPr>
            <p:ph type="title"/>
          </p:nvPr>
        </p:nvSpPr>
        <p:spPr/>
        <p:txBody>
          <a:bodyPr/>
          <a:lstStyle/>
          <a:p>
            <a:r>
              <a:rPr lang="en-US"/>
              <a:t>Click to edit Master title style</a:t>
            </a:r>
            <a:endParaRPr lang="en-IN"/>
          </a:p>
        </p:txBody>
      </p:sp>
      <p:sp>
        <p:nvSpPr>
          <p:cNvPr id="3" name="Vertical Text Placeholder 2">
            <a:extLst>
              <a:ext uri="{FF2B5EF4-FFF2-40B4-BE49-F238E27FC236}">
                <a16:creationId xmlns:a16="http://schemas.microsoft.com/office/drawing/2014/main" id="{C8BBD4C2-D75E-2CD9-6363-25928FCB632C}"/>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7818716A-3FAF-500F-6E4E-38DDEBCD7D1C}"/>
              </a:ext>
            </a:extLst>
          </p:cNvPr>
          <p:cNvSpPr>
            <a:spLocks noGrp="1"/>
          </p:cNvSpPr>
          <p:nvPr>
            <p:ph type="dt" sz="half" idx="10"/>
          </p:nvPr>
        </p:nvSpPr>
        <p:spPr/>
        <p:txBody>
          <a:bodyPr/>
          <a:lstStyle/>
          <a:p>
            <a:fld id="{D413F842-2AB7-4C05-AD86-D287CB3685AD}" type="datetimeFigureOut">
              <a:rPr lang="en-IN" smtClean="0"/>
              <a:t>14-06-2025</a:t>
            </a:fld>
            <a:endParaRPr lang="en-IN"/>
          </a:p>
        </p:txBody>
      </p:sp>
      <p:sp>
        <p:nvSpPr>
          <p:cNvPr id="5" name="Footer Placeholder 4">
            <a:extLst>
              <a:ext uri="{FF2B5EF4-FFF2-40B4-BE49-F238E27FC236}">
                <a16:creationId xmlns:a16="http://schemas.microsoft.com/office/drawing/2014/main" id="{7DF7BF07-CDEB-1AC3-5C24-E3FE0CEF0833}"/>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960B873C-4179-3A93-B1C0-1C3205F8A750}"/>
              </a:ext>
            </a:extLst>
          </p:cNvPr>
          <p:cNvSpPr>
            <a:spLocks noGrp="1"/>
          </p:cNvSpPr>
          <p:nvPr>
            <p:ph type="sldNum" sz="quarter" idx="12"/>
          </p:nvPr>
        </p:nvSpPr>
        <p:spPr/>
        <p:txBody>
          <a:bodyPr/>
          <a:lstStyle/>
          <a:p>
            <a:fld id="{35BFCF0F-385A-4A85-9AF8-8696E4FBA513}" type="slidenum">
              <a:rPr lang="en-IN" smtClean="0"/>
              <a:t>‹#›</a:t>
            </a:fld>
            <a:endParaRPr lang="en-IN"/>
          </a:p>
        </p:txBody>
      </p:sp>
    </p:spTree>
    <p:extLst>
      <p:ext uri="{BB962C8B-B14F-4D97-AF65-F5344CB8AC3E}">
        <p14:creationId xmlns:p14="http://schemas.microsoft.com/office/powerpoint/2010/main" val="374412583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17197886-B5D1-7EE8-ED6D-9027C031C257}"/>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IN"/>
          </a:p>
        </p:txBody>
      </p:sp>
      <p:sp>
        <p:nvSpPr>
          <p:cNvPr id="3" name="Vertical Text Placeholder 2">
            <a:extLst>
              <a:ext uri="{FF2B5EF4-FFF2-40B4-BE49-F238E27FC236}">
                <a16:creationId xmlns:a16="http://schemas.microsoft.com/office/drawing/2014/main" id="{273B87CE-39BF-5932-849F-590279306C0B}"/>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5D86C0AF-1CAE-98CB-848B-0CCB34C30E27}"/>
              </a:ext>
            </a:extLst>
          </p:cNvPr>
          <p:cNvSpPr>
            <a:spLocks noGrp="1"/>
          </p:cNvSpPr>
          <p:nvPr>
            <p:ph type="dt" sz="half" idx="10"/>
          </p:nvPr>
        </p:nvSpPr>
        <p:spPr/>
        <p:txBody>
          <a:bodyPr/>
          <a:lstStyle/>
          <a:p>
            <a:fld id="{D413F842-2AB7-4C05-AD86-D287CB3685AD}" type="datetimeFigureOut">
              <a:rPr lang="en-IN" smtClean="0"/>
              <a:t>14-06-2025</a:t>
            </a:fld>
            <a:endParaRPr lang="en-IN"/>
          </a:p>
        </p:txBody>
      </p:sp>
      <p:sp>
        <p:nvSpPr>
          <p:cNvPr id="5" name="Footer Placeholder 4">
            <a:extLst>
              <a:ext uri="{FF2B5EF4-FFF2-40B4-BE49-F238E27FC236}">
                <a16:creationId xmlns:a16="http://schemas.microsoft.com/office/drawing/2014/main" id="{E78009B5-EE25-5B4A-2FB8-452B639EB12E}"/>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80536C8C-32B3-34D6-76F0-889C590DE31D}"/>
              </a:ext>
            </a:extLst>
          </p:cNvPr>
          <p:cNvSpPr>
            <a:spLocks noGrp="1"/>
          </p:cNvSpPr>
          <p:nvPr>
            <p:ph type="sldNum" sz="quarter" idx="12"/>
          </p:nvPr>
        </p:nvSpPr>
        <p:spPr/>
        <p:txBody>
          <a:bodyPr/>
          <a:lstStyle/>
          <a:p>
            <a:fld id="{35BFCF0F-385A-4A85-9AF8-8696E4FBA513}" type="slidenum">
              <a:rPr lang="en-IN" smtClean="0"/>
              <a:t>‹#›</a:t>
            </a:fld>
            <a:endParaRPr lang="en-IN"/>
          </a:p>
        </p:txBody>
      </p:sp>
    </p:spTree>
    <p:extLst>
      <p:ext uri="{BB962C8B-B14F-4D97-AF65-F5344CB8AC3E}">
        <p14:creationId xmlns:p14="http://schemas.microsoft.com/office/powerpoint/2010/main" val="358068073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9B9111-C493-FFAA-FD8D-03329E5948D3}"/>
              </a:ext>
            </a:extLst>
          </p:cNvPr>
          <p:cNvSpPr>
            <a:spLocks noGrp="1"/>
          </p:cNvSpPr>
          <p:nvPr>
            <p:ph type="title"/>
          </p:nvPr>
        </p:nvSpPr>
        <p:spPr/>
        <p:txBody>
          <a:bodyPr/>
          <a:lstStyle/>
          <a:p>
            <a:r>
              <a:rPr lang="en-US"/>
              <a:t>Click to edit Master title style</a:t>
            </a:r>
            <a:endParaRPr lang="en-IN"/>
          </a:p>
        </p:txBody>
      </p:sp>
      <p:sp>
        <p:nvSpPr>
          <p:cNvPr id="3" name="Content Placeholder 2">
            <a:extLst>
              <a:ext uri="{FF2B5EF4-FFF2-40B4-BE49-F238E27FC236}">
                <a16:creationId xmlns:a16="http://schemas.microsoft.com/office/drawing/2014/main" id="{B5390952-5C4C-0253-3D86-F7CA77A468CC}"/>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5764F80C-EBE8-D9AC-6580-EB3CDE8033C8}"/>
              </a:ext>
            </a:extLst>
          </p:cNvPr>
          <p:cNvSpPr>
            <a:spLocks noGrp="1"/>
          </p:cNvSpPr>
          <p:nvPr>
            <p:ph type="dt" sz="half" idx="10"/>
          </p:nvPr>
        </p:nvSpPr>
        <p:spPr/>
        <p:txBody>
          <a:bodyPr/>
          <a:lstStyle/>
          <a:p>
            <a:fld id="{D413F842-2AB7-4C05-AD86-D287CB3685AD}" type="datetimeFigureOut">
              <a:rPr lang="en-IN" smtClean="0"/>
              <a:t>14-06-2025</a:t>
            </a:fld>
            <a:endParaRPr lang="en-IN"/>
          </a:p>
        </p:txBody>
      </p:sp>
      <p:sp>
        <p:nvSpPr>
          <p:cNvPr id="5" name="Footer Placeholder 4">
            <a:extLst>
              <a:ext uri="{FF2B5EF4-FFF2-40B4-BE49-F238E27FC236}">
                <a16:creationId xmlns:a16="http://schemas.microsoft.com/office/drawing/2014/main" id="{208D7BE8-C638-72BF-B028-BAED57D6F9F6}"/>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DBB2F5F4-20A4-3D33-FDA3-6195B6B4F380}"/>
              </a:ext>
            </a:extLst>
          </p:cNvPr>
          <p:cNvSpPr>
            <a:spLocks noGrp="1"/>
          </p:cNvSpPr>
          <p:nvPr>
            <p:ph type="sldNum" sz="quarter" idx="12"/>
          </p:nvPr>
        </p:nvSpPr>
        <p:spPr/>
        <p:txBody>
          <a:bodyPr/>
          <a:lstStyle/>
          <a:p>
            <a:fld id="{35BFCF0F-385A-4A85-9AF8-8696E4FBA513}" type="slidenum">
              <a:rPr lang="en-IN" smtClean="0"/>
              <a:t>‹#›</a:t>
            </a:fld>
            <a:endParaRPr lang="en-IN"/>
          </a:p>
        </p:txBody>
      </p:sp>
    </p:spTree>
    <p:extLst>
      <p:ext uri="{BB962C8B-B14F-4D97-AF65-F5344CB8AC3E}">
        <p14:creationId xmlns:p14="http://schemas.microsoft.com/office/powerpoint/2010/main" val="296980761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924C4C-C724-C1A9-BF4E-27F89094CBAF}"/>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IN"/>
          </a:p>
        </p:txBody>
      </p:sp>
      <p:sp>
        <p:nvSpPr>
          <p:cNvPr id="3" name="Text Placeholder 2">
            <a:extLst>
              <a:ext uri="{FF2B5EF4-FFF2-40B4-BE49-F238E27FC236}">
                <a16:creationId xmlns:a16="http://schemas.microsoft.com/office/drawing/2014/main" id="{E3B9EFCD-76B9-82E2-92B2-5CE40C61BE7E}"/>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62B8E40B-0A06-C7B1-C90F-59FCAC9874FA}"/>
              </a:ext>
            </a:extLst>
          </p:cNvPr>
          <p:cNvSpPr>
            <a:spLocks noGrp="1"/>
          </p:cNvSpPr>
          <p:nvPr>
            <p:ph type="dt" sz="half" idx="10"/>
          </p:nvPr>
        </p:nvSpPr>
        <p:spPr/>
        <p:txBody>
          <a:bodyPr/>
          <a:lstStyle/>
          <a:p>
            <a:fld id="{D413F842-2AB7-4C05-AD86-D287CB3685AD}" type="datetimeFigureOut">
              <a:rPr lang="en-IN" smtClean="0"/>
              <a:t>14-06-2025</a:t>
            </a:fld>
            <a:endParaRPr lang="en-IN"/>
          </a:p>
        </p:txBody>
      </p:sp>
      <p:sp>
        <p:nvSpPr>
          <p:cNvPr id="5" name="Footer Placeholder 4">
            <a:extLst>
              <a:ext uri="{FF2B5EF4-FFF2-40B4-BE49-F238E27FC236}">
                <a16:creationId xmlns:a16="http://schemas.microsoft.com/office/drawing/2014/main" id="{4B260241-31EA-3A75-C743-C5A6891500D9}"/>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DE663BDD-4F8B-DCEE-32AA-9D959CF2735E}"/>
              </a:ext>
            </a:extLst>
          </p:cNvPr>
          <p:cNvSpPr>
            <a:spLocks noGrp="1"/>
          </p:cNvSpPr>
          <p:nvPr>
            <p:ph type="sldNum" sz="quarter" idx="12"/>
          </p:nvPr>
        </p:nvSpPr>
        <p:spPr/>
        <p:txBody>
          <a:bodyPr/>
          <a:lstStyle/>
          <a:p>
            <a:fld id="{35BFCF0F-385A-4A85-9AF8-8696E4FBA513}" type="slidenum">
              <a:rPr lang="en-IN" smtClean="0"/>
              <a:t>‹#›</a:t>
            </a:fld>
            <a:endParaRPr lang="en-IN"/>
          </a:p>
        </p:txBody>
      </p:sp>
    </p:spTree>
    <p:extLst>
      <p:ext uri="{BB962C8B-B14F-4D97-AF65-F5344CB8AC3E}">
        <p14:creationId xmlns:p14="http://schemas.microsoft.com/office/powerpoint/2010/main" val="139376453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EA31DC3-80C0-F86B-50F2-80CBC85798D8}"/>
              </a:ext>
            </a:extLst>
          </p:cNvPr>
          <p:cNvSpPr>
            <a:spLocks noGrp="1"/>
          </p:cNvSpPr>
          <p:nvPr>
            <p:ph type="title"/>
          </p:nvPr>
        </p:nvSpPr>
        <p:spPr/>
        <p:txBody>
          <a:bodyPr/>
          <a:lstStyle/>
          <a:p>
            <a:r>
              <a:rPr lang="en-US"/>
              <a:t>Click to edit Master title style</a:t>
            </a:r>
            <a:endParaRPr lang="en-IN"/>
          </a:p>
        </p:txBody>
      </p:sp>
      <p:sp>
        <p:nvSpPr>
          <p:cNvPr id="3" name="Content Placeholder 2">
            <a:extLst>
              <a:ext uri="{FF2B5EF4-FFF2-40B4-BE49-F238E27FC236}">
                <a16:creationId xmlns:a16="http://schemas.microsoft.com/office/drawing/2014/main" id="{77B38BC3-17A1-1F54-7D64-75257320F659}"/>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Content Placeholder 3">
            <a:extLst>
              <a:ext uri="{FF2B5EF4-FFF2-40B4-BE49-F238E27FC236}">
                <a16:creationId xmlns:a16="http://schemas.microsoft.com/office/drawing/2014/main" id="{D4B8352C-F04E-163D-5768-C64D6E02D67D}"/>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5" name="Date Placeholder 4">
            <a:extLst>
              <a:ext uri="{FF2B5EF4-FFF2-40B4-BE49-F238E27FC236}">
                <a16:creationId xmlns:a16="http://schemas.microsoft.com/office/drawing/2014/main" id="{6138A98A-D7C7-A9D3-AD99-0FA89EB401B9}"/>
              </a:ext>
            </a:extLst>
          </p:cNvPr>
          <p:cNvSpPr>
            <a:spLocks noGrp="1"/>
          </p:cNvSpPr>
          <p:nvPr>
            <p:ph type="dt" sz="half" idx="10"/>
          </p:nvPr>
        </p:nvSpPr>
        <p:spPr/>
        <p:txBody>
          <a:bodyPr/>
          <a:lstStyle/>
          <a:p>
            <a:fld id="{D413F842-2AB7-4C05-AD86-D287CB3685AD}" type="datetimeFigureOut">
              <a:rPr lang="en-IN" smtClean="0"/>
              <a:t>14-06-2025</a:t>
            </a:fld>
            <a:endParaRPr lang="en-IN"/>
          </a:p>
        </p:txBody>
      </p:sp>
      <p:sp>
        <p:nvSpPr>
          <p:cNvPr id="6" name="Footer Placeholder 5">
            <a:extLst>
              <a:ext uri="{FF2B5EF4-FFF2-40B4-BE49-F238E27FC236}">
                <a16:creationId xmlns:a16="http://schemas.microsoft.com/office/drawing/2014/main" id="{CCDC3C4E-84D8-7FA6-F6E5-50F2493980DF}"/>
              </a:ext>
            </a:extLst>
          </p:cNvPr>
          <p:cNvSpPr>
            <a:spLocks noGrp="1"/>
          </p:cNvSpPr>
          <p:nvPr>
            <p:ph type="ftr" sz="quarter" idx="11"/>
          </p:nvPr>
        </p:nvSpPr>
        <p:spPr/>
        <p:txBody>
          <a:bodyPr/>
          <a:lstStyle/>
          <a:p>
            <a:endParaRPr lang="en-IN"/>
          </a:p>
        </p:txBody>
      </p:sp>
      <p:sp>
        <p:nvSpPr>
          <p:cNvPr id="7" name="Slide Number Placeholder 6">
            <a:extLst>
              <a:ext uri="{FF2B5EF4-FFF2-40B4-BE49-F238E27FC236}">
                <a16:creationId xmlns:a16="http://schemas.microsoft.com/office/drawing/2014/main" id="{D93A2162-A978-4B4A-7260-E5BFCF1BBA6A}"/>
              </a:ext>
            </a:extLst>
          </p:cNvPr>
          <p:cNvSpPr>
            <a:spLocks noGrp="1"/>
          </p:cNvSpPr>
          <p:nvPr>
            <p:ph type="sldNum" sz="quarter" idx="12"/>
          </p:nvPr>
        </p:nvSpPr>
        <p:spPr/>
        <p:txBody>
          <a:bodyPr/>
          <a:lstStyle/>
          <a:p>
            <a:fld id="{35BFCF0F-385A-4A85-9AF8-8696E4FBA513}" type="slidenum">
              <a:rPr lang="en-IN" smtClean="0"/>
              <a:t>‹#›</a:t>
            </a:fld>
            <a:endParaRPr lang="en-IN"/>
          </a:p>
        </p:txBody>
      </p:sp>
    </p:spTree>
    <p:extLst>
      <p:ext uri="{BB962C8B-B14F-4D97-AF65-F5344CB8AC3E}">
        <p14:creationId xmlns:p14="http://schemas.microsoft.com/office/powerpoint/2010/main" val="11844971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114199-5059-DF0C-C950-A0BAC4683460}"/>
              </a:ext>
            </a:extLst>
          </p:cNvPr>
          <p:cNvSpPr>
            <a:spLocks noGrp="1"/>
          </p:cNvSpPr>
          <p:nvPr>
            <p:ph type="title"/>
          </p:nvPr>
        </p:nvSpPr>
        <p:spPr>
          <a:xfrm>
            <a:off x="839788" y="365125"/>
            <a:ext cx="10515600" cy="1325563"/>
          </a:xfrm>
        </p:spPr>
        <p:txBody>
          <a:bodyPr/>
          <a:lstStyle/>
          <a:p>
            <a:r>
              <a:rPr lang="en-US"/>
              <a:t>Click to edit Master title style</a:t>
            </a:r>
            <a:endParaRPr lang="en-IN"/>
          </a:p>
        </p:txBody>
      </p:sp>
      <p:sp>
        <p:nvSpPr>
          <p:cNvPr id="3" name="Text Placeholder 2">
            <a:extLst>
              <a:ext uri="{FF2B5EF4-FFF2-40B4-BE49-F238E27FC236}">
                <a16:creationId xmlns:a16="http://schemas.microsoft.com/office/drawing/2014/main" id="{09F88CED-3F1A-AE06-6294-3983D37119AB}"/>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D73382DB-2B8D-9331-68DB-B5FCFDC3FA3A}"/>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5" name="Text Placeholder 4">
            <a:extLst>
              <a:ext uri="{FF2B5EF4-FFF2-40B4-BE49-F238E27FC236}">
                <a16:creationId xmlns:a16="http://schemas.microsoft.com/office/drawing/2014/main" id="{38438E51-F796-298C-E3B1-92DEF8D5C444}"/>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00CF4532-FAC3-AB95-9C80-EFEAC2C9C7E7}"/>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7" name="Date Placeholder 6">
            <a:extLst>
              <a:ext uri="{FF2B5EF4-FFF2-40B4-BE49-F238E27FC236}">
                <a16:creationId xmlns:a16="http://schemas.microsoft.com/office/drawing/2014/main" id="{AC9838FC-AA3C-1ECA-94EB-90BB62F456FA}"/>
              </a:ext>
            </a:extLst>
          </p:cNvPr>
          <p:cNvSpPr>
            <a:spLocks noGrp="1"/>
          </p:cNvSpPr>
          <p:nvPr>
            <p:ph type="dt" sz="half" idx="10"/>
          </p:nvPr>
        </p:nvSpPr>
        <p:spPr/>
        <p:txBody>
          <a:bodyPr/>
          <a:lstStyle/>
          <a:p>
            <a:fld id="{D413F842-2AB7-4C05-AD86-D287CB3685AD}" type="datetimeFigureOut">
              <a:rPr lang="en-IN" smtClean="0"/>
              <a:t>14-06-2025</a:t>
            </a:fld>
            <a:endParaRPr lang="en-IN"/>
          </a:p>
        </p:txBody>
      </p:sp>
      <p:sp>
        <p:nvSpPr>
          <p:cNvPr id="8" name="Footer Placeholder 7">
            <a:extLst>
              <a:ext uri="{FF2B5EF4-FFF2-40B4-BE49-F238E27FC236}">
                <a16:creationId xmlns:a16="http://schemas.microsoft.com/office/drawing/2014/main" id="{3AE0D81D-1502-E3D9-173A-8C2677F5C51F}"/>
              </a:ext>
            </a:extLst>
          </p:cNvPr>
          <p:cNvSpPr>
            <a:spLocks noGrp="1"/>
          </p:cNvSpPr>
          <p:nvPr>
            <p:ph type="ftr" sz="quarter" idx="11"/>
          </p:nvPr>
        </p:nvSpPr>
        <p:spPr/>
        <p:txBody>
          <a:bodyPr/>
          <a:lstStyle/>
          <a:p>
            <a:endParaRPr lang="en-IN"/>
          </a:p>
        </p:txBody>
      </p:sp>
      <p:sp>
        <p:nvSpPr>
          <p:cNvPr id="9" name="Slide Number Placeholder 8">
            <a:extLst>
              <a:ext uri="{FF2B5EF4-FFF2-40B4-BE49-F238E27FC236}">
                <a16:creationId xmlns:a16="http://schemas.microsoft.com/office/drawing/2014/main" id="{2D327E8D-64D8-3792-F38C-71B726C839CA}"/>
              </a:ext>
            </a:extLst>
          </p:cNvPr>
          <p:cNvSpPr>
            <a:spLocks noGrp="1"/>
          </p:cNvSpPr>
          <p:nvPr>
            <p:ph type="sldNum" sz="quarter" idx="12"/>
          </p:nvPr>
        </p:nvSpPr>
        <p:spPr/>
        <p:txBody>
          <a:bodyPr/>
          <a:lstStyle/>
          <a:p>
            <a:fld id="{35BFCF0F-385A-4A85-9AF8-8696E4FBA513}" type="slidenum">
              <a:rPr lang="en-IN" smtClean="0"/>
              <a:t>‹#›</a:t>
            </a:fld>
            <a:endParaRPr lang="en-IN"/>
          </a:p>
        </p:txBody>
      </p:sp>
    </p:spTree>
    <p:extLst>
      <p:ext uri="{BB962C8B-B14F-4D97-AF65-F5344CB8AC3E}">
        <p14:creationId xmlns:p14="http://schemas.microsoft.com/office/powerpoint/2010/main" val="268915503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3C5D8F-AE7E-064B-D528-DC3FF90AB064}"/>
              </a:ext>
            </a:extLst>
          </p:cNvPr>
          <p:cNvSpPr>
            <a:spLocks noGrp="1"/>
          </p:cNvSpPr>
          <p:nvPr>
            <p:ph type="title"/>
          </p:nvPr>
        </p:nvSpPr>
        <p:spPr/>
        <p:txBody>
          <a:bodyPr/>
          <a:lstStyle/>
          <a:p>
            <a:r>
              <a:rPr lang="en-US"/>
              <a:t>Click to edit Master title style</a:t>
            </a:r>
            <a:endParaRPr lang="en-IN"/>
          </a:p>
        </p:txBody>
      </p:sp>
      <p:sp>
        <p:nvSpPr>
          <p:cNvPr id="3" name="Date Placeholder 2">
            <a:extLst>
              <a:ext uri="{FF2B5EF4-FFF2-40B4-BE49-F238E27FC236}">
                <a16:creationId xmlns:a16="http://schemas.microsoft.com/office/drawing/2014/main" id="{65115BCD-E3CA-8341-61C7-DD50096C9012}"/>
              </a:ext>
            </a:extLst>
          </p:cNvPr>
          <p:cNvSpPr>
            <a:spLocks noGrp="1"/>
          </p:cNvSpPr>
          <p:nvPr>
            <p:ph type="dt" sz="half" idx="10"/>
          </p:nvPr>
        </p:nvSpPr>
        <p:spPr/>
        <p:txBody>
          <a:bodyPr/>
          <a:lstStyle/>
          <a:p>
            <a:fld id="{D413F842-2AB7-4C05-AD86-D287CB3685AD}" type="datetimeFigureOut">
              <a:rPr lang="en-IN" smtClean="0"/>
              <a:t>14-06-2025</a:t>
            </a:fld>
            <a:endParaRPr lang="en-IN"/>
          </a:p>
        </p:txBody>
      </p:sp>
      <p:sp>
        <p:nvSpPr>
          <p:cNvPr id="4" name="Footer Placeholder 3">
            <a:extLst>
              <a:ext uri="{FF2B5EF4-FFF2-40B4-BE49-F238E27FC236}">
                <a16:creationId xmlns:a16="http://schemas.microsoft.com/office/drawing/2014/main" id="{365F4692-479A-7103-42BC-F0D1DA5E4EA4}"/>
              </a:ext>
            </a:extLst>
          </p:cNvPr>
          <p:cNvSpPr>
            <a:spLocks noGrp="1"/>
          </p:cNvSpPr>
          <p:nvPr>
            <p:ph type="ftr" sz="quarter" idx="11"/>
          </p:nvPr>
        </p:nvSpPr>
        <p:spPr/>
        <p:txBody>
          <a:bodyPr/>
          <a:lstStyle/>
          <a:p>
            <a:endParaRPr lang="en-IN"/>
          </a:p>
        </p:txBody>
      </p:sp>
      <p:sp>
        <p:nvSpPr>
          <p:cNvPr id="5" name="Slide Number Placeholder 4">
            <a:extLst>
              <a:ext uri="{FF2B5EF4-FFF2-40B4-BE49-F238E27FC236}">
                <a16:creationId xmlns:a16="http://schemas.microsoft.com/office/drawing/2014/main" id="{52C74DD5-A7BD-4251-1D0F-66D6BB3F27E4}"/>
              </a:ext>
            </a:extLst>
          </p:cNvPr>
          <p:cNvSpPr>
            <a:spLocks noGrp="1"/>
          </p:cNvSpPr>
          <p:nvPr>
            <p:ph type="sldNum" sz="quarter" idx="12"/>
          </p:nvPr>
        </p:nvSpPr>
        <p:spPr/>
        <p:txBody>
          <a:bodyPr/>
          <a:lstStyle/>
          <a:p>
            <a:fld id="{35BFCF0F-385A-4A85-9AF8-8696E4FBA513}" type="slidenum">
              <a:rPr lang="en-IN" smtClean="0"/>
              <a:t>‹#›</a:t>
            </a:fld>
            <a:endParaRPr lang="en-IN"/>
          </a:p>
        </p:txBody>
      </p:sp>
    </p:spTree>
    <p:extLst>
      <p:ext uri="{BB962C8B-B14F-4D97-AF65-F5344CB8AC3E}">
        <p14:creationId xmlns:p14="http://schemas.microsoft.com/office/powerpoint/2010/main" val="2405716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1B5E942D-6E1E-E243-B62D-C14E8C5A2459}"/>
              </a:ext>
            </a:extLst>
          </p:cNvPr>
          <p:cNvSpPr>
            <a:spLocks noGrp="1"/>
          </p:cNvSpPr>
          <p:nvPr>
            <p:ph type="dt" sz="half" idx="10"/>
          </p:nvPr>
        </p:nvSpPr>
        <p:spPr/>
        <p:txBody>
          <a:bodyPr/>
          <a:lstStyle/>
          <a:p>
            <a:fld id="{D413F842-2AB7-4C05-AD86-D287CB3685AD}" type="datetimeFigureOut">
              <a:rPr lang="en-IN" smtClean="0"/>
              <a:t>14-06-2025</a:t>
            </a:fld>
            <a:endParaRPr lang="en-IN"/>
          </a:p>
        </p:txBody>
      </p:sp>
      <p:sp>
        <p:nvSpPr>
          <p:cNvPr id="3" name="Footer Placeholder 2">
            <a:extLst>
              <a:ext uri="{FF2B5EF4-FFF2-40B4-BE49-F238E27FC236}">
                <a16:creationId xmlns:a16="http://schemas.microsoft.com/office/drawing/2014/main" id="{63A3210E-FF25-32B8-BAE0-B8CC8ACFB003}"/>
              </a:ext>
            </a:extLst>
          </p:cNvPr>
          <p:cNvSpPr>
            <a:spLocks noGrp="1"/>
          </p:cNvSpPr>
          <p:nvPr>
            <p:ph type="ftr" sz="quarter" idx="11"/>
          </p:nvPr>
        </p:nvSpPr>
        <p:spPr/>
        <p:txBody>
          <a:bodyPr/>
          <a:lstStyle/>
          <a:p>
            <a:endParaRPr lang="en-IN"/>
          </a:p>
        </p:txBody>
      </p:sp>
      <p:sp>
        <p:nvSpPr>
          <p:cNvPr id="4" name="Slide Number Placeholder 3">
            <a:extLst>
              <a:ext uri="{FF2B5EF4-FFF2-40B4-BE49-F238E27FC236}">
                <a16:creationId xmlns:a16="http://schemas.microsoft.com/office/drawing/2014/main" id="{40A96EBB-2BEA-7D0E-3F37-C7E400E469B6}"/>
              </a:ext>
            </a:extLst>
          </p:cNvPr>
          <p:cNvSpPr>
            <a:spLocks noGrp="1"/>
          </p:cNvSpPr>
          <p:nvPr>
            <p:ph type="sldNum" sz="quarter" idx="12"/>
          </p:nvPr>
        </p:nvSpPr>
        <p:spPr/>
        <p:txBody>
          <a:bodyPr/>
          <a:lstStyle/>
          <a:p>
            <a:fld id="{35BFCF0F-385A-4A85-9AF8-8696E4FBA513}" type="slidenum">
              <a:rPr lang="en-IN" smtClean="0"/>
              <a:t>‹#›</a:t>
            </a:fld>
            <a:endParaRPr lang="en-IN"/>
          </a:p>
        </p:txBody>
      </p:sp>
    </p:spTree>
    <p:extLst>
      <p:ext uri="{BB962C8B-B14F-4D97-AF65-F5344CB8AC3E}">
        <p14:creationId xmlns:p14="http://schemas.microsoft.com/office/powerpoint/2010/main" val="317247327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319A6F-7B9E-41F5-C10E-B0D67C18C932}"/>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IN"/>
          </a:p>
        </p:txBody>
      </p:sp>
      <p:sp>
        <p:nvSpPr>
          <p:cNvPr id="3" name="Content Placeholder 2">
            <a:extLst>
              <a:ext uri="{FF2B5EF4-FFF2-40B4-BE49-F238E27FC236}">
                <a16:creationId xmlns:a16="http://schemas.microsoft.com/office/drawing/2014/main" id="{F0E68732-9A51-0F52-E4F2-FC1049071468}"/>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Text Placeholder 3">
            <a:extLst>
              <a:ext uri="{FF2B5EF4-FFF2-40B4-BE49-F238E27FC236}">
                <a16:creationId xmlns:a16="http://schemas.microsoft.com/office/drawing/2014/main" id="{7164A738-3659-26C1-05A8-67E90DE38EE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C7D16825-D8A8-634B-73F8-42EEA6FEE7CA}"/>
              </a:ext>
            </a:extLst>
          </p:cNvPr>
          <p:cNvSpPr>
            <a:spLocks noGrp="1"/>
          </p:cNvSpPr>
          <p:nvPr>
            <p:ph type="dt" sz="half" idx="10"/>
          </p:nvPr>
        </p:nvSpPr>
        <p:spPr/>
        <p:txBody>
          <a:bodyPr/>
          <a:lstStyle/>
          <a:p>
            <a:fld id="{D413F842-2AB7-4C05-AD86-D287CB3685AD}" type="datetimeFigureOut">
              <a:rPr lang="en-IN" smtClean="0"/>
              <a:t>14-06-2025</a:t>
            </a:fld>
            <a:endParaRPr lang="en-IN"/>
          </a:p>
        </p:txBody>
      </p:sp>
      <p:sp>
        <p:nvSpPr>
          <p:cNvPr id="6" name="Footer Placeholder 5">
            <a:extLst>
              <a:ext uri="{FF2B5EF4-FFF2-40B4-BE49-F238E27FC236}">
                <a16:creationId xmlns:a16="http://schemas.microsoft.com/office/drawing/2014/main" id="{3B636E87-FD46-C02A-CA99-A289A5B67388}"/>
              </a:ext>
            </a:extLst>
          </p:cNvPr>
          <p:cNvSpPr>
            <a:spLocks noGrp="1"/>
          </p:cNvSpPr>
          <p:nvPr>
            <p:ph type="ftr" sz="quarter" idx="11"/>
          </p:nvPr>
        </p:nvSpPr>
        <p:spPr/>
        <p:txBody>
          <a:bodyPr/>
          <a:lstStyle/>
          <a:p>
            <a:endParaRPr lang="en-IN"/>
          </a:p>
        </p:txBody>
      </p:sp>
      <p:sp>
        <p:nvSpPr>
          <p:cNvPr id="7" name="Slide Number Placeholder 6">
            <a:extLst>
              <a:ext uri="{FF2B5EF4-FFF2-40B4-BE49-F238E27FC236}">
                <a16:creationId xmlns:a16="http://schemas.microsoft.com/office/drawing/2014/main" id="{A9367A24-D472-1767-27CB-9C95FD681D8A}"/>
              </a:ext>
            </a:extLst>
          </p:cNvPr>
          <p:cNvSpPr>
            <a:spLocks noGrp="1"/>
          </p:cNvSpPr>
          <p:nvPr>
            <p:ph type="sldNum" sz="quarter" idx="12"/>
          </p:nvPr>
        </p:nvSpPr>
        <p:spPr/>
        <p:txBody>
          <a:bodyPr/>
          <a:lstStyle/>
          <a:p>
            <a:fld id="{35BFCF0F-385A-4A85-9AF8-8696E4FBA513}" type="slidenum">
              <a:rPr lang="en-IN" smtClean="0"/>
              <a:t>‹#›</a:t>
            </a:fld>
            <a:endParaRPr lang="en-IN"/>
          </a:p>
        </p:txBody>
      </p:sp>
    </p:spTree>
    <p:extLst>
      <p:ext uri="{BB962C8B-B14F-4D97-AF65-F5344CB8AC3E}">
        <p14:creationId xmlns:p14="http://schemas.microsoft.com/office/powerpoint/2010/main" val="253505876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79CE0E-9FCF-03A1-C128-5640561514EB}"/>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IN"/>
          </a:p>
        </p:txBody>
      </p:sp>
      <p:sp>
        <p:nvSpPr>
          <p:cNvPr id="3" name="Picture Placeholder 2">
            <a:extLst>
              <a:ext uri="{FF2B5EF4-FFF2-40B4-BE49-F238E27FC236}">
                <a16:creationId xmlns:a16="http://schemas.microsoft.com/office/drawing/2014/main" id="{999DAF29-3651-9BC3-13AE-D0DD1BB355FC}"/>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IN"/>
          </a:p>
        </p:txBody>
      </p:sp>
      <p:sp>
        <p:nvSpPr>
          <p:cNvPr id="4" name="Text Placeholder 3">
            <a:extLst>
              <a:ext uri="{FF2B5EF4-FFF2-40B4-BE49-F238E27FC236}">
                <a16:creationId xmlns:a16="http://schemas.microsoft.com/office/drawing/2014/main" id="{413CCE80-3B5D-ACA8-83D8-C46C868D9F9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38DC48F0-AE03-B5EB-0A62-018768F13310}"/>
              </a:ext>
            </a:extLst>
          </p:cNvPr>
          <p:cNvSpPr>
            <a:spLocks noGrp="1"/>
          </p:cNvSpPr>
          <p:nvPr>
            <p:ph type="dt" sz="half" idx="10"/>
          </p:nvPr>
        </p:nvSpPr>
        <p:spPr/>
        <p:txBody>
          <a:bodyPr/>
          <a:lstStyle/>
          <a:p>
            <a:fld id="{D413F842-2AB7-4C05-AD86-D287CB3685AD}" type="datetimeFigureOut">
              <a:rPr lang="en-IN" smtClean="0"/>
              <a:t>14-06-2025</a:t>
            </a:fld>
            <a:endParaRPr lang="en-IN"/>
          </a:p>
        </p:txBody>
      </p:sp>
      <p:sp>
        <p:nvSpPr>
          <p:cNvPr id="6" name="Footer Placeholder 5">
            <a:extLst>
              <a:ext uri="{FF2B5EF4-FFF2-40B4-BE49-F238E27FC236}">
                <a16:creationId xmlns:a16="http://schemas.microsoft.com/office/drawing/2014/main" id="{1FC3795D-315A-6640-470B-9C1EDF7B0AB3}"/>
              </a:ext>
            </a:extLst>
          </p:cNvPr>
          <p:cNvSpPr>
            <a:spLocks noGrp="1"/>
          </p:cNvSpPr>
          <p:nvPr>
            <p:ph type="ftr" sz="quarter" idx="11"/>
          </p:nvPr>
        </p:nvSpPr>
        <p:spPr/>
        <p:txBody>
          <a:bodyPr/>
          <a:lstStyle/>
          <a:p>
            <a:endParaRPr lang="en-IN"/>
          </a:p>
        </p:txBody>
      </p:sp>
      <p:sp>
        <p:nvSpPr>
          <p:cNvPr id="7" name="Slide Number Placeholder 6">
            <a:extLst>
              <a:ext uri="{FF2B5EF4-FFF2-40B4-BE49-F238E27FC236}">
                <a16:creationId xmlns:a16="http://schemas.microsoft.com/office/drawing/2014/main" id="{6BB10695-FB77-89C7-58A6-339C722B9E82}"/>
              </a:ext>
            </a:extLst>
          </p:cNvPr>
          <p:cNvSpPr>
            <a:spLocks noGrp="1"/>
          </p:cNvSpPr>
          <p:nvPr>
            <p:ph type="sldNum" sz="quarter" idx="12"/>
          </p:nvPr>
        </p:nvSpPr>
        <p:spPr/>
        <p:txBody>
          <a:bodyPr/>
          <a:lstStyle/>
          <a:p>
            <a:fld id="{35BFCF0F-385A-4A85-9AF8-8696E4FBA513}" type="slidenum">
              <a:rPr lang="en-IN" smtClean="0"/>
              <a:t>‹#›</a:t>
            </a:fld>
            <a:endParaRPr lang="en-IN"/>
          </a:p>
        </p:txBody>
      </p:sp>
    </p:spTree>
    <p:extLst>
      <p:ext uri="{BB962C8B-B14F-4D97-AF65-F5344CB8AC3E}">
        <p14:creationId xmlns:p14="http://schemas.microsoft.com/office/powerpoint/2010/main" val="165441904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C128C2C1-80EF-DC64-5CBA-3B39C2B9A3F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IN"/>
          </a:p>
        </p:txBody>
      </p:sp>
      <p:sp>
        <p:nvSpPr>
          <p:cNvPr id="3" name="Text Placeholder 2">
            <a:extLst>
              <a:ext uri="{FF2B5EF4-FFF2-40B4-BE49-F238E27FC236}">
                <a16:creationId xmlns:a16="http://schemas.microsoft.com/office/drawing/2014/main" id="{6AE56E3D-BCBF-31D3-AB27-6C8971F7ADB6}"/>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92F159A8-7483-7272-2D57-0F5B4F135719}"/>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413F842-2AB7-4C05-AD86-D287CB3685AD}" type="datetimeFigureOut">
              <a:rPr lang="en-IN" smtClean="0"/>
              <a:t>14-06-2025</a:t>
            </a:fld>
            <a:endParaRPr lang="en-IN"/>
          </a:p>
        </p:txBody>
      </p:sp>
      <p:sp>
        <p:nvSpPr>
          <p:cNvPr id="5" name="Footer Placeholder 4">
            <a:extLst>
              <a:ext uri="{FF2B5EF4-FFF2-40B4-BE49-F238E27FC236}">
                <a16:creationId xmlns:a16="http://schemas.microsoft.com/office/drawing/2014/main" id="{E6590928-E01B-F8A2-3D62-6D884E32CDE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IN"/>
          </a:p>
        </p:txBody>
      </p:sp>
      <p:sp>
        <p:nvSpPr>
          <p:cNvPr id="6" name="Slide Number Placeholder 5">
            <a:extLst>
              <a:ext uri="{FF2B5EF4-FFF2-40B4-BE49-F238E27FC236}">
                <a16:creationId xmlns:a16="http://schemas.microsoft.com/office/drawing/2014/main" id="{84F9E74F-8667-030E-1A63-33F9176C2098}"/>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5BFCF0F-385A-4A85-9AF8-8696E4FBA513}" type="slidenum">
              <a:rPr lang="en-IN" smtClean="0"/>
              <a:t>‹#›</a:t>
            </a:fld>
            <a:endParaRPr lang="en-IN"/>
          </a:p>
        </p:txBody>
      </p:sp>
      <p:pic>
        <p:nvPicPr>
          <p:cNvPr id="8" name="Picture 7">
            <a:extLst>
              <a:ext uri="{FF2B5EF4-FFF2-40B4-BE49-F238E27FC236}">
                <a16:creationId xmlns:a16="http://schemas.microsoft.com/office/drawing/2014/main" id="{B9B0B9A9-D677-0419-8DC6-8B107E8E616E}"/>
              </a:ext>
            </a:extLst>
          </p:cNvPr>
          <p:cNvPicPr>
            <a:picLocks noChangeAspect="1"/>
          </p:cNvPicPr>
          <p:nvPr userDrawn="1"/>
        </p:nvPicPr>
        <p:blipFill>
          <a:blip r:embed="rId13">
            <a:extLst>
              <a:ext uri="{28A0092B-C50C-407E-A947-70E740481C1C}">
                <a14:useLocalDpi xmlns:a14="http://schemas.microsoft.com/office/drawing/2010/main" val="0"/>
              </a:ext>
            </a:extLst>
          </a:blip>
          <a:stretch>
            <a:fillRect/>
          </a:stretch>
        </p:blipFill>
        <p:spPr>
          <a:xfrm>
            <a:off x="2022764" y="185738"/>
            <a:ext cx="8617527" cy="1208953"/>
          </a:xfrm>
          <a:prstGeom prst="rect">
            <a:avLst/>
          </a:prstGeom>
        </p:spPr>
      </p:pic>
    </p:spTree>
    <p:extLst>
      <p:ext uri="{BB962C8B-B14F-4D97-AF65-F5344CB8AC3E}">
        <p14:creationId xmlns:p14="http://schemas.microsoft.com/office/powerpoint/2010/main" val="3524985731"/>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FCD1A2-ACE1-401F-285F-CEB116892FFC}"/>
              </a:ext>
            </a:extLst>
          </p:cNvPr>
          <p:cNvSpPr>
            <a:spLocks noGrp="1"/>
          </p:cNvSpPr>
          <p:nvPr>
            <p:ph type="ctrTitle"/>
          </p:nvPr>
        </p:nvSpPr>
        <p:spPr>
          <a:xfrm>
            <a:off x="1524000" y="2020529"/>
            <a:ext cx="9144000" cy="2659626"/>
          </a:xfrm>
        </p:spPr>
        <p:txBody>
          <a:bodyPr>
            <a:normAutofit/>
          </a:bodyPr>
          <a:lstStyle/>
          <a:p>
            <a:r>
              <a:rPr lang="en-IN" sz="5300" b="1" dirty="0">
                <a:latin typeface="Times New Roman" panose="02020603050405020304" pitchFamily="18" charset="0"/>
                <a:cs typeface="Times New Roman" panose="02020603050405020304" pitchFamily="18" charset="0"/>
              </a:rPr>
              <a:t>Human Resource Management </a:t>
            </a:r>
            <a:br>
              <a:rPr lang="en-IN" sz="6600" b="1" dirty="0">
                <a:latin typeface="Times New Roman" panose="02020603050405020304" pitchFamily="18" charset="0"/>
                <a:cs typeface="Times New Roman" panose="02020603050405020304" pitchFamily="18" charset="0"/>
              </a:rPr>
            </a:br>
            <a:r>
              <a:rPr lang="en-IN" sz="2700" b="1" dirty="0">
                <a:latin typeface="Times New Roman" panose="02020603050405020304" pitchFamily="18" charset="0"/>
                <a:cs typeface="Times New Roman" panose="02020603050405020304" pitchFamily="18" charset="0"/>
              </a:rPr>
              <a:t>Subject Code – MBA201</a:t>
            </a:r>
            <a:br>
              <a:rPr lang="en-IN" sz="2700" b="1" dirty="0">
                <a:latin typeface="Times New Roman" panose="02020603050405020304" pitchFamily="18" charset="0"/>
                <a:cs typeface="Times New Roman" panose="02020603050405020304" pitchFamily="18" charset="0"/>
              </a:rPr>
            </a:br>
            <a:r>
              <a:rPr lang="en-IN" sz="2700" dirty="0">
                <a:latin typeface="Times New Roman" panose="02020603050405020304" pitchFamily="18" charset="0"/>
                <a:cs typeface="Times New Roman" panose="02020603050405020304" pitchFamily="18" charset="0"/>
              </a:rPr>
              <a:t>By </a:t>
            </a:r>
            <a:br>
              <a:rPr lang="en-IN" sz="2700" dirty="0">
                <a:latin typeface="Times New Roman" panose="02020603050405020304" pitchFamily="18" charset="0"/>
                <a:cs typeface="Times New Roman" panose="02020603050405020304" pitchFamily="18" charset="0"/>
              </a:rPr>
            </a:br>
            <a:r>
              <a:rPr lang="en-IN" sz="2700" dirty="0">
                <a:latin typeface="Times New Roman" panose="02020603050405020304" pitchFamily="18" charset="0"/>
                <a:cs typeface="Times New Roman" panose="02020603050405020304" pitchFamily="18" charset="0"/>
              </a:rPr>
              <a:t>Lakshmi M R</a:t>
            </a:r>
            <a:br>
              <a:rPr lang="en-IN" sz="2700" dirty="0">
                <a:latin typeface="Times New Roman" panose="02020603050405020304" pitchFamily="18" charset="0"/>
                <a:cs typeface="Times New Roman" panose="02020603050405020304" pitchFamily="18" charset="0"/>
              </a:rPr>
            </a:br>
            <a:r>
              <a:rPr lang="en-IN" sz="2700" dirty="0">
                <a:latin typeface="Times New Roman" panose="02020603050405020304" pitchFamily="18" charset="0"/>
                <a:cs typeface="Times New Roman" panose="02020603050405020304" pitchFamily="18" charset="0"/>
              </a:rPr>
              <a:t>Assistant Professor</a:t>
            </a:r>
            <a:endParaRPr lang="en-IN" sz="2700" b="1" dirty="0">
              <a:latin typeface="Times New Roman" panose="02020603050405020304" pitchFamily="18" charset="0"/>
              <a:cs typeface="Times New Roman" panose="02020603050405020304" pitchFamily="18" charset="0"/>
            </a:endParaRPr>
          </a:p>
        </p:txBody>
      </p:sp>
      <p:sp>
        <p:nvSpPr>
          <p:cNvPr id="5" name="Subtitle 4">
            <a:extLst>
              <a:ext uri="{FF2B5EF4-FFF2-40B4-BE49-F238E27FC236}">
                <a16:creationId xmlns:a16="http://schemas.microsoft.com/office/drawing/2014/main" id="{8BCED98E-4A08-35A0-0F8C-5FBADCBF810E}"/>
              </a:ext>
            </a:extLst>
          </p:cNvPr>
          <p:cNvSpPr>
            <a:spLocks noGrp="1"/>
          </p:cNvSpPr>
          <p:nvPr>
            <p:ph type="subTitle" idx="1"/>
          </p:nvPr>
        </p:nvSpPr>
        <p:spPr>
          <a:xfrm>
            <a:off x="1524000" y="4837471"/>
            <a:ext cx="9144000" cy="1455173"/>
          </a:xfrm>
        </p:spPr>
        <p:txBody>
          <a:bodyPr>
            <a:normAutofit/>
          </a:bodyPr>
          <a:lstStyle/>
          <a:p>
            <a:r>
              <a:rPr lang="en-IN" sz="3200" b="1" dirty="0">
                <a:latin typeface="Times New Roman" panose="02020603050405020304" pitchFamily="18" charset="0"/>
                <a:cs typeface="Times New Roman" panose="02020603050405020304" pitchFamily="18" charset="0"/>
              </a:rPr>
              <a:t>Module 2 - HR Planning, Recruitment &amp; Selection, Training &amp;  Development. </a:t>
            </a:r>
            <a:endParaRPr lang="en-IN" sz="3200" dirty="0"/>
          </a:p>
        </p:txBody>
      </p:sp>
    </p:spTree>
    <p:extLst>
      <p:ext uri="{BB962C8B-B14F-4D97-AF65-F5344CB8AC3E}">
        <p14:creationId xmlns:p14="http://schemas.microsoft.com/office/powerpoint/2010/main" val="213354723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BBDC00-766E-5AA0-991C-ECC40F50739C}"/>
              </a:ext>
            </a:extLst>
          </p:cNvPr>
          <p:cNvSpPr>
            <a:spLocks noGrp="1"/>
          </p:cNvSpPr>
          <p:nvPr>
            <p:ph type="title"/>
          </p:nvPr>
        </p:nvSpPr>
        <p:spPr>
          <a:xfrm>
            <a:off x="838200" y="365125"/>
            <a:ext cx="10515600" cy="4963959"/>
          </a:xfrm>
        </p:spPr>
        <p:txBody>
          <a:bodyPr>
            <a:normAutofit/>
          </a:bodyPr>
          <a:lstStyle/>
          <a:p>
            <a:pPr algn="ctr"/>
            <a:r>
              <a:rPr lang="en-IN" sz="3600" b="1" dirty="0">
                <a:latin typeface="Times New Roman" panose="02020603050405020304" pitchFamily="18" charset="0"/>
                <a:cs typeface="Times New Roman" panose="02020603050405020304" pitchFamily="18" charset="0"/>
              </a:rPr>
              <a:t>Environmental Scanning </a:t>
            </a:r>
          </a:p>
        </p:txBody>
      </p:sp>
      <p:sp>
        <p:nvSpPr>
          <p:cNvPr id="3" name="Content Placeholder 2">
            <a:extLst>
              <a:ext uri="{FF2B5EF4-FFF2-40B4-BE49-F238E27FC236}">
                <a16:creationId xmlns:a16="http://schemas.microsoft.com/office/drawing/2014/main" id="{C66E4031-6361-E220-4E7D-A53C4ECDF804}"/>
              </a:ext>
            </a:extLst>
          </p:cNvPr>
          <p:cNvSpPr>
            <a:spLocks noGrp="1"/>
          </p:cNvSpPr>
          <p:nvPr>
            <p:ph idx="1"/>
          </p:nvPr>
        </p:nvSpPr>
        <p:spPr>
          <a:xfrm>
            <a:off x="838200" y="3428999"/>
            <a:ext cx="10515600" cy="2747963"/>
          </a:xfrm>
        </p:spPr>
        <p:txBody>
          <a:bodyPr>
            <a:normAutofit lnSpcReduction="10000"/>
          </a:bodyPr>
          <a:lstStyle/>
          <a:p>
            <a:pPr algn="just">
              <a:buFont typeface="Wingdings" panose="05000000000000000000" pitchFamily="2" charset="2"/>
              <a:buChar char="Ø"/>
            </a:pPr>
            <a:r>
              <a:rPr lang="en-US" sz="2400" dirty="0">
                <a:solidFill>
                  <a:schemeClr val="tx1"/>
                </a:solidFill>
                <a:latin typeface="Times New Roman" panose="02020603050405020304" pitchFamily="18" charset="0"/>
                <a:cs typeface="Times New Roman" panose="02020603050405020304" pitchFamily="18" charset="0"/>
              </a:rPr>
              <a:t>It refers to the systematic monitoring of the external forces influencing the organization. The following forces are essential for pertinent HRP. </a:t>
            </a:r>
          </a:p>
          <a:p>
            <a:pPr algn="just">
              <a:buFont typeface="Wingdings" panose="05000000000000000000" pitchFamily="2" charset="2"/>
              <a:buChar char="Ø"/>
            </a:pPr>
            <a:r>
              <a:rPr lang="en-US" sz="2400" dirty="0">
                <a:solidFill>
                  <a:schemeClr val="tx1"/>
                </a:solidFill>
                <a:latin typeface="Times New Roman" panose="02020603050405020304" pitchFamily="18" charset="0"/>
                <a:cs typeface="Times New Roman" panose="02020603050405020304" pitchFamily="18" charset="0"/>
              </a:rPr>
              <a:t>Economic factors, including general and regional conditions. Technological changes </a:t>
            </a:r>
          </a:p>
          <a:p>
            <a:pPr algn="just">
              <a:buFont typeface="Wingdings" panose="05000000000000000000" pitchFamily="2" charset="2"/>
              <a:buChar char="Ø"/>
            </a:pPr>
            <a:r>
              <a:rPr lang="en-US" sz="2400" dirty="0">
                <a:solidFill>
                  <a:schemeClr val="tx1"/>
                </a:solidFill>
                <a:latin typeface="Times New Roman" panose="02020603050405020304" pitchFamily="18" charset="0"/>
                <a:cs typeface="Times New Roman" panose="02020603050405020304" pitchFamily="18" charset="0"/>
              </a:rPr>
              <a:t>Demographic changes including age, composition and literacy, </a:t>
            </a:r>
          </a:p>
          <a:p>
            <a:pPr algn="just">
              <a:buFont typeface="Wingdings" panose="05000000000000000000" pitchFamily="2" charset="2"/>
              <a:buChar char="Ø"/>
            </a:pPr>
            <a:r>
              <a:rPr lang="en-US" sz="2400" dirty="0">
                <a:solidFill>
                  <a:schemeClr val="tx1"/>
                </a:solidFill>
                <a:latin typeface="Times New Roman" panose="02020603050405020304" pitchFamily="18" charset="0"/>
                <a:cs typeface="Times New Roman" panose="02020603050405020304" pitchFamily="18" charset="0"/>
              </a:rPr>
              <a:t>Political and legislative issues, including laws and administrative rulings Social concerns, including child care, educational facilities and priorities. </a:t>
            </a:r>
            <a:endParaRPr lang="en-IN" sz="2400"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40192186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72A106-98D7-BB85-353F-A105438E3ABB}"/>
              </a:ext>
            </a:extLst>
          </p:cNvPr>
          <p:cNvSpPr>
            <a:spLocks noGrp="1"/>
          </p:cNvSpPr>
          <p:nvPr>
            <p:ph type="title"/>
          </p:nvPr>
        </p:nvSpPr>
        <p:spPr>
          <a:xfrm>
            <a:off x="838200" y="365125"/>
            <a:ext cx="10515600" cy="5013120"/>
          </a:xfrm>
        </p:spPr>
        <p:txBody>
          <a:bodyPr>
            <a:normAutofit/>
          </a:bodyPr>
          <a:lstStyle/>
          <a:p>
            <a:pPr algn="ctr"/>
            <a:r>
              <a:rPr lang="en-IN" sz="3600" b="1" dirty="0">
                <a:latin typeface="Times New Roman" panose="02020603050405020304" pitchFamily="18" charset="0"/>
                <a:cs typeface="Times New Roman" panose="02020603050405020304" pitchFamily="18" charset="0"/>
              </a:rPr>
              <a:t>Organizational Objectives and Policies </a:t>
            </a:r>
          </a:p>
        </p:txBody>
      </p:sp>
      <p:sp>
        <p:nvSpPr>
          <p:cNvPr id="3" name="Content Placeholder 2">
            <a:extLst>
              <a:ext uri="{FF2B5EF4-FFF2-40B4-BE49-F238E27FC236}">
                <a16:creationId xmlns:a16="http://schemas.microsoft.com/office/drawing/2014/main" id="{37A5B5B5-7E32-D4A5-5B76-43271A1F4DA4}"/>
              </a:ext>
            </a:extLst>
          </p:cNvPr>
          <p:cNvSpPr>
            <a:spLocks noGrp="1"/>
          </p:cNvSpPr>
          <p:nvPr>
            <p:ph idx="1"/>
          </p:nvPr>
        </p:nvSpPr>
        <p:spPr>
          <a:xfrm>
            <a:off x="838200" y="3913239"/>
            <a:ext cx="10515600" cy="2263723"/>
          </a:xfrm>
        </p:spPr>
        <p:txBody>
          <a:bodyPr>
            <a:normAutofit/>
          </a:bodyPr>
          <a:lstStyle/>
          <a:p>
            <a:r>
              <a:rPr lang="en-US" sz="2400" dirty="0">
                <a:solidFill>
                  <a:schemeClr val="tx1"/>
                </a:solidFill>
                <a:latin typeface="Times New Roman" panose="02020603050405020304" pitchFamily="18" charset="0"/>
                <a:cs typeface="Times New Roman" panose="02020603050405020304" pitchFamily="18" charset="0"/>
              </a:rPr>
              <a:t>HR plan is usually derived from the organizational objectives. Specific requirements in terms of number and characteristics of employees should be derived from organizational objectives. Once the organizational objectives are specified, communicated and understood by all concerned, the HR department must specify its objective with regard to HR utilization in the organization</a:t>
            </a:r>
            <a:endParaRPr lang="en-IN" sz="2400"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43951824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300476-AB10-8BC5-E56F-4D4FAA865042}"/>
              </a:ext>
            </a:extLst>
          </p:cNvPr>
          <p:cNvSpPr>
            <a:spLocks noGrp="1"/>
          </p:cNvSpPr>
          <p:nvPr>
            <p:ph type="title"/>
          </p:nvPr>
        </p:nvSpPr>
        <p:spPr>
          <a:xfrm>
            <a:off x="838200" y="365125"/>
            <a:ext cx="10515600" cy="3675933"/>
          </a:xfrm>
        </p:spPr>
        <p:txBody>
          <a:bodyPr>
            <a:normAutofit/>
          </a:bodyPr>
          <a:lstStyle/>
          <a:p>
            <a:pPr algn="ctr"/>
            <a:r>
              <a:rPr lang="en-IN" sz="3600" b="1" dirty="0">
                <a:latin typeface="Times New Roman" panose="02020603050405020304" pitchFamily="18" charset="0"/>
                <a:cs typeface="Times New Roman" panose="02020603050405020304" pitchFamily="18" charset="0"/>
              </a:rPr>
              <a:t>HR Demand Forecast</a:t>
            </a:r>
          </a:p>
        </p:txBody>
      </p:sp>
      <p:sp>
        <p:nvSpPr>
          <p:cNvPr id="3" name="Content Placeholder 2">
            <a:extLst>
              <a:ext uri="{FF2B5EF4-FFF2-40B4-BE49-F238E27FC236}">
                <a16:creationId xmlns:a16="http://schemas.microsoft.com/office/drawing/2014/main" id="{E2DB3166-C295-2838-4570-69BCB4E00662}"/>
              </a:ext>
            </a:extLst>
          </p:cNvPr>
          <p:cNvSpPr>
            <a:spLocks noGrp="1"/>
          </p:cNvSpPr>
          <p:nvPr>
            <p:ph idx="1"/>
          </p:nvPr>
        </p:nvSpPr>
        <p:spPr>
          <a:xfrm>
            <a:off x="1097280" y="2507226"/>
            <a:ext cx="10058400" cy="4064170"/>
          </a:xfrm>
        </p:spPr>
        <p:txBody>
          <a:bodyPr>
            <a:noAutofit/>
          </a:bodyPr>
          <a:lstStyle/>
          <a:p>
            <a:pPr algn="just">
              <a:buFont typeface="Wingdings" panose="05000000000000000000" pitchFamily="2" charset="2"/>
              <a:buChar char="Ø"/>
            </a:pPr>
            <a:r>
              <a:rPr lang="en-US" sz="1800" dirty="0">
                <a:solidFill>
                  <a:schemeClr val="tx1"/>
                </a:solidFill>
                <a:latin typeface="Times New Roman" panose="02020603050405020304" pitchFamily="18" charset="0"/>
                <a:cs typeface="Times New Roman" panose="02020603050405020304" pitchFamily="18" charset="0"/>
              </a:rPr>
              <a:t>Demand forecasting is the process of estimating the future quantity and quality of people required to meet the future needs of the organization. Annual budget and long-term corporate plan when translated into activity into activity form the basis for HR forecast. </a:t>
            </a:r>
          </a:p>
          <a:p>
            <a:pPr algn="just">
              <a:buFont typeface="Wingdings" panose="05000000000000000000" pitchFamily="2" charset="2"/>
              <a:buChar char="Ø"/>
            </a:pPr>
            <a:r>
              <a:rPr lang="en-US" sz="1800" dirty="0">
                <a:solidFill>
                  <a:schemeClr val="tx1"/>
                </a:solidFill>
                <a:latin typeface="Times New Roman" panose="02020603050405020304" pitchFamily="18" charset="0"/>
                <a:cs typeface="Times New Roman" panose="02020603050405020304" pitchFamily="18" charset="0"/>
              </a:rPr>
              <a:t>Demand forecasting is influenced by both internal factors and external factors: external factors include-competition, economic climate, laws and regulatory bodies, changes in technology and social factors whereas internal factors are budget constraints, production level, new products and services, organizational structure and employee separations. Demand forecasting is essential because it helps the organization to </a:t>
            </a:r>
          </a:p>
          <a:p>
            <a:pPr algn="just"/>
            <a:r>
              <a:rPr lang="en-US" sz="1800" dirty="0">
                <a:solidFill>
                  <a:schemeClr val="tx1"/>
                </a:solidFill>
                <a:latin typeface="Times New Roman" panose="02020603050405020304" pitchFamily="18" charset="0"/>
                <a:cs typeface="Times New Roman" panose="02020603050405020304" pitchFamily="18" charset="0"/>
              </a:rPr>
              <a:t>1. Quantify the jobs, necessary for producing a given number of goods. </a:t>
            </a:r>
          </a:p>
          <a:p>
            <a:pPr algn="just"/>
            <a:r>
              <a:rPr lang="en-US" sz="1800" dirty="0">
                <a:solidFill>
                  <a:schemeClr val="tx1"/>
                </a:solidFill>
                <a:latin typeface="Times New Roman" panose="02020603050405020304" pitchFamily="18" charset="0"/>
                <a:cs typeface="Times New Roman" panose="02020603050405020304" pitchFamily="18" charset="0"/>
              </a:rPr>
              <a:t>2. To determine the nature of staff, mix required in the future.</a:t>
            </a:r>
          </a:p>
          <a:p>
            <a:pPr algn="just"/>
            <a:r>
              <a:rPr lang="en-US" sz="1800" dirty="0">
                <a:solidFill>
                  <a:schemeClr val="tx1"/>
                </a:solidFill>
                <a:latin typeface="Times New Roman" panose="02020603050405020304" pitchFamily="18" charset="0"/>
                <a:cs typeface="Times New Roman" panose="02020603050405020304" pitchFamily="18" charset="0"/>
              </a:rPr>
              <a:t>3. To assess appropriate levels in different parts of organization so as to avoid unnecessary costs to the organization.</a:t>
            </a:r>
          </a:p>
          <a:p>
            <a:pPr algn="just"/>
            <a:r>
              <a:rPr lang="en-US" sz="1800" dirty="0">
                <a:solidFill>
                  <a:schemeClr val="tx1"/>
                </a:solidFill>
                <a:latin typeface="Times New Roman" panose="02020603050405020304" pitchFamily="18" charset="0"/>
                <a:cs typeface="Times New Roman" panose="02020603050405020304" pitchFamily="18" charset="0"/>
              </a:rPr>
              <a:t>4. To prevent shortages of personnel where and when, they are needed by the organization. </a:t>
            </a:r>
            <a:endParaRPr lang="en-IN" sz="1800"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44896057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F2C2DF-2FCA-71A2-CAB1-AAC0610BF7F8}"/>
              </a:ext>
            </a:extLst>
          </p:cNvPr>
          <p:cNvSpPr>
            <a:spLocks noGrp="1"/>
          </p:cNvSpPr>
          <p:nvPr>
            <p:ph type="title"/>
          </p:nvPr>
        </p:nvSpPr>
        <p:spPr>
          <a:xfrm>
            <a:off x="838200" y="365125"/>
            <a:ext cx="10515600" cy="3518617"/>
          </a:xfrm>
        </p:spPr>
        <p:txBody>
          <a:bodyPr>
            <a:normAutofit/>
          </a:bodyPr>
          <a:lstStyle/>
          <a:p>
            <a:pPr algn="ctr"/>
            <a:r>
              <a:rPr lang="en-IN" sz="3600" b="1" dirty="0">
                <a:latin typeface="Times New Roman" panose="02020603050405020304" pitchFamily="18" charset="0"/>
                <a:cs typeface="Times New Roman" panose="02020603050405020304" pitchFamily="18" charset="0"/>
              </a:rPr>
              <a:t>HR Supply Forecast</a:t>
            </a:r>
          </a:p>
        </p:txBody>
      </p:sp>
      <p:sp>
        <p:nvSpPr>
          <p:cNvPr id="3" name="Content Placeholder 2">
            <a:extLst>
              <a:ext uri="{FF2B5EF4-FFF2-40B4-BE49-F238E27FC236}">
                <a16:creationId xmlns:a16="http://schemas.microsoft.com/office/drawing/2014/main" id="{32D4EA49-5A80-FC22-ACB4-CA7C33CCA878}"/>
              </a:ext>
            </a:extLst>
          </p:cNvPr>
          <p:cNvSpPr>
            <a:spLocks noGrp="1"/>
          </p:cNvSpPr>
          <p:nvPr>
            <p:ph idx="1"/>
          </p:nvPr>
        </p:nvSpPr>
        <p:spPr>
          <a:xfrm>
            <a:off x="1097280" y="2526890"/>
            <a:ext cx="10058400" cy="4198375"/>
          </a:xfrm>
        </p:spPr>
        <p:txBody>
          <a:bodyPr>
            <a:noAutofit/>
          </a:bodyPr>
          <a:lstStyle/>
          <a:p>
            <a:pPr marL="0" indent="0">
              <a:buNone/>
            </a:pPr>
            <a:r>
              <a:rPr lang="en-US" sz="2400" dirty="0">
                <a:solidFill>
                  <a:schemeClr val="tx1"/>
                </a:solidFill>
                <a:latin typeface="Times New Roman" panose="02020603050405020304" pitchFamily="18" charset="0"/>
                <a:cs typeface="Times New Roman" panose="02020603050405020304" pitchFamily="18" charset="0"/>
              </a:rPr>
              <a:t>Supply forecast is required because it is needed as it </a:t>
            </a:r>
          </a:p>
          <a:p>
            <a:pPr marL="457200" indent="-457200">
              <a:buFont typeface="+mj-lt"/>
              <a:buAutoNum type="arabicPeriod"/>
            </a:pPr>
            <a:r>
              <a:rPr lang="en-US" sz="2400" dirty="0">
                <a:solidFill>
                  <a:schemeClr val="tx1"/>
                </a:solidFill>
                <a:latin typeface="Times New Roman" panose="02020603050405020304" pitchFamily="18" charset="0"/>
                <a:cs typeface="Times New Roman" panose="02020603050405020304" pitchFamily="18" charset="0"/>
              </a:rPr>
              <a:t>Helps to quantify the number of people and positions expected to be available in future to help the organization realize its plans and meet its objectives </a:t>
            </a:r>
          </a:p>
          <a:p>
            <a:pPr marL="457200" indent="-457200">
              <a:buFont typeface="+mj-lt"/>
              <a:buAutoNum type="arabicPeriod"/>
            </a:pPr>
            <a:r>
              <a:rPr lang="en-US" sz="2400" dirty="0">
                <a:solidFill>
                  <a:schemeClr val="tx1"/>
                </a:solidFill>
                <a:latin typeface="Times New Roman" panose="02020603050405020304" pitchFamily="18" charset="0"/>
                <a:cs typeface="Times New Roman" panose="02020603050405020304" pitchFamily="18" charset="0"/>
              </a:rPr>
              <a:t> Helps to clarify the staff mixes that will arise in future </a:t>
            </a:r>
          </a:p>
          <a:p>
            <a:pPr marL="457200" indent="-457200">
              <a:buFont typeface="+mj-lt"/>
              <a:buAutoNum type="arabicPeriod"/>
            </a:pPr>
            <a:r>
              <a:rPr lang="en-US" sz="2400" dirty="0">
                <a:solidFill>
                  <a:schemeClr val="tx1"/>
                </a:solidFill>
                <a:latin typeface="Times New Roman" panose="02020603050405020304" pitchFamily="18" charset="0"/>
                <a:cs typeface="Times New Roman" panose="02020603050405020304" pitchFamily="18" charset="0"/>
              </a:rPr>
              <a:t>It assesses existing staffing in different parts of the organization. </a:t>
            </a:r>
          </a:p>
          <a:p>
            <a:pPr marL="457200" indent="-457200">
              <a:buFont typeface="+mj-lt"/>
              <a:buAutoNum type="arabicPeriod"/>
            </a:pPr>
            <a:r>
              <a:rPr lang="en-US" sz="2400" dirty="0">
                <a:solidFill>
                  <a:schemeClr val="tx1"/>
                </a:solidFill>
                <a:latin typeface="Times New Roman" panose="02020603050405020304" pitchFamily="18" charset="0"/>
                <a:cs typeface="Times New Roman" panose="02020603050405020304" pitchFamily="18" charset="0"/>
              </a:rPr>
              <a:t>It will enable the organization to prevent shortage of people where and when they are most needed. </a:t>
            </a:r>
          </a:p>
          <a:p>
            <a:pPr marL="457200" indent="-457200">
              <a:buFont typeface="+mj-lt"/>
              <a:buAutoNum type="arabicPeriod"/>
            </a:pPr>
            <a:r>
              <a:rPr lang="en-US" sz="2400" dirty="0">
                <a:solidFill>
                  <a:schemeClr val="tx1"/>
                </a:solidFill>
                <a:latin typeface="Times New Roman" panose="02020603050405020304" pitchFamily="18" charset="0"/>
                <a:cs typeface="Times New Roman" panose="02020603050405020304" pitchFamily="18" charset="0"/>
              </a:rPr>
              <a:t>It also helps to monitor future compliance with legal requirements of job reservations. Supply analysis covers the existing human resources, internal sources of supply and external sources of supply. </a:t>
            </a:r>
            <a:endParaRPr lang="en-IN" sz="2400"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10536201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F3D1DCC-FCE4-07C4-832F-34B65FA0DCC8}"/>
              </a:ext>
            </a:extLst>
          </p:cNvPr>
          <p:cNvSpPr>
            <a:spLocks noGrp="1"/>
          </p:cNvSpPr>
          <p:nvPr>
            <p:ph idx="1"/>
          </p:nvPr>
        </p:nvSpPr>
        <p:spPr>
          <a:xfrm>
            <a:off x="1097280" y="1995948"/>
            <a:ext cx="10058400" cy="4630994"/>
          </a:xfrm>
        </p:spPr>
        <p:txBody>
          <a:bodyPr>
            <a:noAutofit/>
          </a:bodyPr>
          <a:lstStyle/>
          <a:p>
            <a:r>
              <a:rPr lang="en-IN" sz="2000" b="1" dirty="0">
                <a:latin typeface="Times New Roman" panose="02020603050405020304" pitchFamily="18" charset="0"/>
                <a:cs typeface="Times New Roman" panose="02020603050405020304" pitchFamily="18" charset="0"/>
              </a:rPr>
              <a:t>HR Programming </a:t>
            </a:r>
            <a:r>
              <a:rPr lang="en-IN" sz="2000" dirty="0">
                <a:latin typeface="Times New Roman" panose="02020603050405020304" pitchFamily="18" charset="0"/>
                <a:cs typeface="Times New Roman" panose="02020603050405020304" pitchFamily="18" charset="0"/>
              </a:rPr>
              <a:t>- </a:t>
            </a:r>
            <a:r>
              <a:rPr lang="en-US" sz="2000" dirty="0">
                <a:latin typeface="Times New Roman" panose="02020603050405020304" pitchFamily="18" charset="0"/>
                <a:cs typeface="Times New Roman" panose="02020603050405020304" pitchFamily="18" charset="0"/>
              </a:rPr>
              <a:t>Once an organization's personnel demand and supply are forecasted the demand and supply need to be balanced in order that the vacancies can be filled by the right employees at the right time.</a:t>
            </a:r>
          </a:p>
          <a:p>
            <a:r>
              <a:rPr lang="en-US" sz="2000" b="1" dirty="0">
                <a:latin typeface="Times New Roman" panose="02020603050405020304" pitchFamily="18" charset="0"/>
                <a:cs typeface="Times New Roman" panose="02020603050405020304" pitchFamily="18" charset="0"/>
              </a:rPr>
              <a:t>HR Plan Implementation </a:t>
            </a:r>
            <a:r>
              <a:rPr lang="en-US" sz="2000" dirty="0">
                <a:latin typeface="Times New Roman" panose="02020603050405020304" pitchFamily="18" charset="0"/>
                <a:cs typeface="Times New Roman" panose="02020603050405020304" pitchFamily="18" charset="0"/>
              </a:rPr>
              <a:t>-  HR implementation requires converting an HR plan into action. A series of action are initiated as a part of HR plan implementation. Programmes such as recruitment, selection and placement, training and development, retraining and redeployment, retention plan, succession plan etc. when clubbed together form the implementation part of the HR plan.</a:t>
            </a:r>
          </a:p>
          <a:p>
            <a:r>
              <a:rPr lang="en-US" sz="2000" b="1" dirty="0">
                <a:latin typeface="Times New Roman" panose="02020603050405020304" pitchFamily="18" charset="0"/>
                <a:cs typeface="Times New Roman" panose="02020603050405020304" pitchFamily="18" charset="0"/>
              </a:rPr>
              <a:t>Control and Evaluation </a:t>
            </a:r>
            <a:r>
              <a:rPr lang="en-US" sz="2000" dirty="0">
                <a:latin typeface="Times New Roman" panose="02020603050405020304" pitchFamily="18" charset="0"/>
                <a:cs typeface="Times New Roman" panose="02020603050405020304" pitchFamily="18" charset="0"/>
              </a:rPr>
              <a:t>- Control and evaluation represent the final phase of the HRP process. All HR plan include budgets, targets and standards. The achievement of the organization will be evaluated and monitored against the plan. During this final phase organization will be evaluating on the number of people employed against the established (both those who are in the post and those who are in pipe line) and on the number recruited against the recruitment targets. Evaluation is also done with respect to employment cost against the budget and wastage accrued so that corrective action can be taken in future </a:t>
            </a:r>
          </a:p>
          <a:p>
            <a:endParaRPr lang="en-IN"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96915966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B19C45-B9BF-22B3-D924-6EEEE1A3F6B8}"/>
              </a:ext>
            </a:extLst>
          </p:cNvPr>
          <p:cNvSpPr>
            <a:spLocks noGrp="1"/>
          </p:cNvSpPr>
          <p:nvPr>
            <p:ph type="title"/>
          </p:nvPr>
        </p:nvSpPr>
        <p:spPr>
          <a:xfrm>
            <a:off x="838200" y="365125"/>
            <a:ext cx="10515600" cy="3725094"/>
          </a:xfrm>
        </p:spPr>
        <p:txBody>
          <a:bodyPr>
            <a:normAutofit/>
          </a:bodyPr>
          <a:lstStyle/>
          <a:p>
            <a:pPr algn="ctr"/>
            <a:r>
              <a:rPr lang="en-IN" sz="3600" b="1" dirty="0">
                <a:solidFill>
                  <a:schemeClr val="tx1"/>
                </a:solidFill>
                <a:latin typeface="Times New Roman" panose="02020603050405020304" pitchFamily="18" charset="0"/>
                <a:cs typeface="Times New Roman" panose="02020603050405020304" pitchFamily="18" charset="0"/>
              </a:rPr>
              <a:t>Tools for Demand Forecasting</a:t>
            </a:r>
          </a:p>
        </p:txBody>
      </p:sp>
      <p:sp>
        <p:nvSpPr>
          <p:cNvPr id="3" name="Content Placeholder 2">
            <a:extLst>
              <a:ext uri="{FF2B5EF4-FFF2-40B4-BE49-F238E27FC236}">
                <a16:creationId xmlns:a16="http://schemas.microsoft.com/office/drawing/2014/main" id="{F9D996F2-A910-3199-8757-1CDAD1B1F818}"/>
              </a:ext>
            </a:extLst>
          </p:cNvPr>
          <p:cNvSpPr>
            <a:spLocks noGrp="1"/>
          </p:cNvSpPr>
          <p:nvPr>
            <p:ph idx="1"/>
          </p:nvPr>
        </p:nvSpPr>
        <p:spPr>
          <a:xfrm>
            <a:off x="838200" y="2654709"/>
            <a:ext cx="10515600" cy="3522253"/>
          </a:xfrm>
        </p:spPr>
        <p:txBody>
          <a:bodyPr>
            <a:normAutofit lnSpcReduction="10000"/>
          </a:bodyPr>
          <a:lstStyle/>
          <a:p>
            <a:r>
              <a:rPr lang="en-US" sz="2400" b="0" i="0" dirty="0">
                <a:solidFill>
                  <a:schemeClr val="tx1"/>
                </a:solidFill>
                <a:effectLst/>
                <a:latin typeface="Times New Roman" panose="02020603050405020304" pitchFamily="18" charset="0"/>
                <a:cs typeface="Times New Roman" panose="02020603050405020304" pitchFamily="18" charset="0"/>
              </a:rPr>
              <a:t>Human Resource Planning (HRP) uses demand forecasting to predict future workforce needs, ensuring the right number and types of employees are available when needed. This process involves analyzing historical data, managerial judgment, statistical methods, and considering various scenarios to estimate future demand for employees. </a:t>
            </a:r>
          </a:p>
          <a:p>
            <a:r>
              <a:rPr lang="en-US" sz="2400" b="0" i="0" dirty="0">
                <a:solidFill>
                  <a:schemeClr val="tx1"/>
                </a:solidFill>
                <a:effectLst/>
                <a:latin typeface="Times New Roman" panose="02020603050405020304" pitchFamily="18" charset="0"/>
                <a:cs typeface="Times New Roman" panose="02020603050405020304" pitchFamily="18" charset="0"/>
              </a:rPr>
              <a:t>key demand forecasting techniques in HRP:</a:t>
            </a:r>
            <a:endParaRPr lang="en-US" sz="2400" dirty="0">
              <a:solidFill>
                <a:schemeClr val="tx1"/>
              </a:solidFill>
              <a:latin typeface="Times New Roman" panose="02020603050405020304" pitchFamily="18" charset="0"/>
              <a:cs typeface="Times New Roman" panose="02020603050405020304" pitchFamily="18" charset="0"/>
            </a:endParaRPr>
          </a:p>
          <a:p>
            <a:pPr marL="457200" indent="-457200">
              <a:buFont typeface="+mj-lt"/>
              <a:buAutoNum type="arabicPeriod"/>
            </a:pPr>
            <a:r>
              <a:rPr lang="en-US" sz="2400" dirty="0">
                <a:solidFill>
                  <a:schemeClr val="tx1"/>
                </a:solidFill>
                <a:latin typeface="Times New Roman" panose="02020603050405020304" pitchFamily="18" charset="0"/>
                <a:cs typeface="Times New Roman" panose="02020603050405020304" pitchFamily="18" charset="0"/>
              </a:rPr>
              <a:t>Qualitative Techniques</a:t>
            </a:r>
          </a:p>
          <a:p>
            <a:pPr marL="457200" indent="-457200">
              <a:buFont typeface="+mj-lt"/>
              <a:buAutoNum type="arabicPeriod"/>
            </a:pPr>
            <a:r>
              <a:rPr lang="en-US" sz="2400" dirty="0">
                <a:solidFill>
                  <a:schemeClr val="tx1"/>
                </a:solidFill>
                <a:latin typeface="Times New Roman" panose="02020603050405020304" pitchFamily="18" charset="0"/>
                <a:cs typeface="Times New Roman" panose="02020603050405020304" pitchFamily="18" charset="0"/>
              </a:rPr>
              <a:t>Quantitative Techniques</a:t>
            </a:r>
          </a:p>
          <a:p>
            <a:pPr marL="457200" indent="-457200">
              <a:buFont typeface="+mj-lt"/>
              <a:buAutoNum type="arabicPeriod"/>
            </a:pPr>
            <a:r>
              <a:rPr lang="en-US" sz="2400" dirty="0">
                <a:solidFill>
                  <a:schemeClr val="tx1"/>
                </a:solidFill>
                <a:latin typeface="Times New Roman" panose="02020603050405020304" pitchFamily="18" charset="0"/>
                <a:cs typeface="Times New Roman" panose="02020603050405020304" pitchFamily="18" charset="0"/>
              </a:rPr>
              <a:t>Other Techniques.</a:t>
            </a:r>
            <a:endParaRPr lang="en-IN" sz="2400"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6005813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06DA6B-7D26-20B4-E227-A39E9458DF22}"/>
              </a:ext>
            </a:extLst>
          </p:cNvPr>
          <p:cNvSpPr>
            <a:spLocks noGrp="1"/>
          </p:cNvSpPr>
          <p:nvPr>
            <p:ph type="title"/>
          </p:nvPr>
        </p:nvSpPr>
        <p:spPr>
          <a:xfrm>
            <a:off x="1097280" y="286603"/>
            <a:ext cx="10058400" cy="4265732"/>
          </a:xfrm>
        </p:spPr>
        <p:txBody>
          <a:bodyPr>
            <a:normAutofit/>
          </a:bodyPr>
          <a:lstStyle/>
          <a:p>
            <a:pPr algn="ctr"/>
            <a:r>
              <a:rPr lang="en-IN" sz="3600" b="1" dirty="0">
                <a:latin typeface="Times New Roman" panose="02020603050405020304" pitchFamily="18" charset="0"/>
                <a:cs typeface="Times New Roman" panose="02020603050405020304" pitchFamily="18" charset="0"/>
              </a:rPr>
              <a:t>1.</a:t>
            </a:r>
            <a:r>
              <a:rPr lang="en-US" sz="3600" b="1" dirty="0">
                <a:solidFill>
                  <a:schemeClr val="tx1"/>
                </a:solidFill>
                <a:latin typeface="Times New Roman" panose="02020603050405020304" pitchFamily="18" charset="0"/>
                <a:cs typeface="Times New Roman" panose="02020603050405020304" pitchFamily="18" charset="0"/>
              </a:rPr>
              <a:t> Qualitative Techniques</a:t>
            </a:r>
            <a:br>
              <a:rPr lang="en-US" sz="3600" b="1" dirty="0">
                <a:solidFill>
                  <a:schemeClr val="tx1"/>
                </a:solidFill>
                <a:latin typeface="Times New Roman" panose="02020603050405020304" pitchFamily="18" charset="0"/>
                <a:cs typeface="Times New Roman" panose="02020603050405020304" pitchFamily="18" charset="0"/>
              </a:rPr>
            </a:br>
            <a:endParaRPr lang="en-IN" sz="3600" b="1" dirty="0">
              <a:latin typeface="Times New Roman" panose="02020603050405020304" pitchFamily="18" charset="0"/>
              <a:cs typeface="Times New Roman" panose="02020603050405020304" pitchFamily="18" charset="0"/>
            </a:endParaRPr>
          </a:p>
        </p:txBody>
      </p:sp>
      <p:sp>
        <p:nvSpPr>
          <p:cNvPr id="3" name="Content Placeholder 2">
            <a:extLst>
              <a:ext uri="{FF2B5EF4-FFF2-40B4-BE49-F238E27FC236}">
                <a16:creationId xmlns:a16="http://schemas.microsoft.com/office/drawing/2014/main" id="{059B5E3C-EC87-E072-21DF-23DE898A3843}"/>
              </a:ext>
            </a:extLst>
          </p:cNvPr>
          <p:cNvSpPr>
            <a:spLocks noGrp="1"/>
          </p:cNvSpPr>
          <p:nvPr>
            <p:ph idx="1"/>
          </p:nvPr>
        </p:nvSpPr>
        <p:spPr>
          <a:xfrm>
            <a:off x="1097280" y="2536723"/>
            <a:ext cx="10058400" cy="4034674"/>
          </a:xfrm>
        </p:spPr>
        <p:txBody>
          <a:bodyPr>
            <a:noAutofit/>
          </a:bodyPr>
          <a:lstStyle/>
          <a:p>
            <a:pPr marL="457200" indent="-457200" algn="just">
              <a:buFont typeface="+mj-lt"/>
              <a:buAutoNum type="arabicPeriod"/>
            </a:pPr>
            <a:r>
              <a:rPr lang="en-US" sz="2000" dirty="0">
                <a:solidFill>
                  <a:schemeClr val="tx1"/>
                </a:solidFill>
                <a:latin typeface="Times New Roman" panose="02020603050405020304" pitchFamily="18" charset="0"/>
                <a:cs typeface="Times New Roman" panose="02020603050405020304" pitchFamily="18" charset="0"/>
              </a:rPr>
              <a:t>Managerial Judgment - This relies on the experience and insights of managers to assess future workforce needs based on their understanding of business plans and departmental requirements. </a:t>
            </a:r>
          </a:p>
          <a:p>
            <a:pPr marL="457200" indent="-457200" algn="just">
              <a:buFont typeface="+mj-lt"/>
              <a:buAutoNum type="arabicPeriod"/>
            </a:pPr>
            <a:r>
              <a:rPr lang="en-US" sz="2000" dirty="0">
                <a:solidFill>
                  <a:schemeClr val="tx1"/>
                </a:solidFill>
                <a:latin typeface="Times New Roman" panose="02020603050405020304" pitchFamily="18" charset="0"/>
                <a:cs typeface="Times New Roman" panose="02020603050405020304" pitchFamily="18" charset="0"/>
              </a:rPr>
              <a:t>Delphi Technique - This involves soliciting opinions from a group of experts, summarizing those opinions, and providing feedback to the experts until a consensus is reached on future needs.</a:t>
            </a:r>
          </a:p>
          <a:p>
            <a:pPr marL="457200" indent="-457200" algn="just">
              <a:buFont typeface="+mj-lt"/>
              <a:buAutoNum type="arabicPeriod"/>
            </a:pPr>
            <a:r>
              <a:rPr lang="en-US" sz="2000" dirty="0">
                <a:solidFill>
                  <a:schemeClr val="tx1"/>
                </a:solidFill>
                <a:latin typeface="Times New Roman" panose="02020603050405020304" pitchFamily="18" charset="0"/>
                <a:cs typeface="Times New Roman" panose="02020603050405020304" pitchFamily="18" charset="0"/>
              </a:rPr>
              <a:t> Nominal Group Technique - A group of expert's brainstorm ideas, individually write down their ideas, share them, and rank them by priority. </a:t>
            </a:r>
          </a:p>
          <a:p>
            <a:pPr marL="457200" indent="-457200" algn="just">
              <a:buFont typeface="+mj-lt"/>
              <a:buAutoNum type="arabicPeriod"/>
            </a:pPr>
            <a:r>
              <a:rPr lang="en-US" sz="2000" dirty="0">
                <a:solidFill>
                  <a:schemeClr val="tx1"/>
                </a:solidFill>
                <a:latin typeface="Times New Roman" panose="02020603050405020304" pitchFamily="18" charset="0"/>
                <a:cs typeface="Times New Roman" panose="02020603050405020304" pitchFamily="18" charset="0"/>
              </a:rPr>
              <a:t>Scenario Planning - This involves developing plans for various potential future scenarios, allowing for flexibility and adaptability in workforce planning. </a:t>
            </a:r>
          </a:p>
          <a:p>
            <a:pPr marL="457200" indent="-457200" algn="just">
              <a:buFont typeface="+mj-lt"/>
              <a:buAutoNum type="arabicPeriod"/>
            </a:pPr>
            <a:r>
              <a:rPr lang="en-US" sz="2000" dirty="0">
                <a:solidFill>
                  <a:schemeClr val="tx1"/>
                </a:solidFill>
                <a:latin typeface="Times New Roman" panose="02020603050405020304" pitchFamily="18" charset="0"/>
                <a:cs typeface="Times New Roman" panose="02020603050405020304" pitchFamily="18" charset="0"/>
              </a:rPr>
              <a:t>Workforce Analysis - This involves assessing the current workforce's skills, experience, and potential for future needs, identifying any skill gaps that need to be addressed. </a:t>
            </a:r>
            <a:endParaRPr lang="en-IN" sz="2000"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22144205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9DC19E-60E1-2D11-94FE-C265CC795665}"/>
              </a:ext>
            </a:extLst>
          </p:cNvPr>
          <p:cNvSpPr>
            <a:spLocks noGrp="1"/>
          </p:cNvSpPr>
          <p:nvPr>
            <p:ph type="title"/>
          </p:nvPr>
        </p:nvSpPr>
        <p:spPr>
          <a:xfrm>
            <a:off x="838200" y="365125"/>
            <a:ext cx="10515600" cy="4305198"/>
          </a:xfrm>
        </p:spPr>
        <p:txBody>
          <a:bodyPr>
            <a:normAutofit/>
          </a:bodyPr>
          <a:lstStyle/>
          <a:p>
            <a:pPr algn="ctr"/>
            <a:r>
              <a:rPr lang="en-IN" sz="3600" b="1" dirty="0">
                <a:latin typeface="Times New Roman" panose="02020603050405020304" pitchFamily="18" charset="0"/>
                <a:cs typeface="Times New Roman" panose="02020603050405020304" pitchFamily="18" charset="0"/>
              </a:rPr>
              <a:t>2. </a:t>
            </a:r>
            <a:r>
              <a:rPr lang="en-US" sz="3600" b="1" dirty="0">
                <a:solidFill>
                  <a:schemeClr val="tx1"/>
                </a:solidFill>
                <a:latin typeface="Times New Roman" panose="02020603050405020304" pitchFamily="18" charset="0"/>
                <a:cs typeface="Times New Roman" panose="02020603050405020304" pitchFamily="18" charset="0"/>
              </a:rPr>
              <a:t>Quantitative Techniques</a:t>
            </a:r>
            <a:br>
              <a:rPr lang="en-US" sz="3600" b="1" dirty="0">
                <a:solidFill>
                  <a:schemeClr val="tx1"/>
                </a:solidFill>
                <a:latin typeface="Times New Roman" panose="02020603050405020304" pitchFamily="18" charset="0"/>
                <a:cs typeface="Times New Roman" panose="02020603050405020304" pitchFamily="18" charset="0"/>
              </a:rPr>
            </a:br>
            <a:endParaRPr lang="en-IN" sz="3600" b="1" dirty="0">
              <a:latin typeface="Times New Roman" panose="02020603050405020304" pitchFamily="18" charset="0"/>
              <a:cs typeface="Times New Roman" panose="02020603050405020304" pitchFamily="18" charset="0"/>
            </a:endParaRPr>
          </a:p>
        </p:txBody>
      </p:sp>
      <p:sp>
        <p:nvSpPr>
          <p:cNvPr id="3" name="Content Placeholder 2">
            <a:extLst>
              <a:ext uri="{FF2B5EF4-FFF2-40B4-BE49-F238E27FC236}">
                <a16:creationId xmlns:a16="http://schemas.microsoft.com/office/drawing/2014/main" id="{9A453B2A-BFF3-5038-7B92-19C68401D2A0}"/>
              </a:ext>
            </a:extLst>
          </p:cNvPr>
          <p:cNvSpPr>
            <a:spLocks noGrp="1"/>
          </p:cNvSpPr>
          <p:nvPr>
            <p:ph idx="1"/>
          </p:nvPr>
        </p:nvSpPr>
        <p:spPr>
          <a:xfrm>
            <a:off x="1097280" y="2684206"/>
            <a:ext cx="10058400" cy="3932904"/>
          </a:xfrm>
        </p:spPr>
        <p:txBody>
          <a:bodyPr>
            <a:noAutofit/>
          </a:bodyPr>
          <a:lstStyle/>
          <a:p>
            <a:pPr marL="457200" indent="-457200">
              <a:buFont typeface="+mj-lt"/>
              <a:buAutoNum type="arabicPeriod"/>
            </a:pPr>
            <a:r>
              <a:rPr lang="en-US" sz="2000" dirty="0">
                <a:solidFill>
                  <a:schemeClr val="tx1"/>
                </a:solidFill>
                <a:latin typeface="Times New Roman" panose="02020603050405020304" pitchFamily="18" charset="0"/>
                <a:cs typeface="Times New Roman" panose="02020603050405020304" pitchFamily="18" charset="0"/>
              </a:rPr>
              <a:t>Trend Analysis - This examines historical data to identify patterns and trends in workforce needs over time, allowing for predictions of future demand. </a:t>
            </a:r>
          </a:p>
          <a:p>
            <a:pPr marL="457200" indent="-457200">
              <a:buFont typeface="+mj-lt"/>
              <a:buAutoNum type="arabicPeriod"/>
            </a:pPr>
            <a:r>
              <a:rPr lang="en-US" sz="2000" dirty="0">
                <a:solidFill>
                  <a:schemeClr val="tx1"/>
                </a:solidFill>
                <a:latin typeface="Times New Roman" panose="02020603050405020304" pitchFamily="18" charset="0"/>
                <a:cs typeface="Times New Roman" panose="02020603050405020304" pitchFamily="18" charset="0"/>
              </a:rPr>
              <a:t>Ratio Analysis - This involves looking at the relationship between certain factors (e.g., sales, production) and the number of employees required, to predict future needs. </a:t>
            </a:r>
          </a:p>
          <a:p>
            <a:pPr marL="457200" indent="-457200">
              <a:buFont typeface="+mj-lt"/>
              <a:buAutoNum type="arabicPeriod"/>
            </a:pPr>
            <a:r>
              <a:rPr lang="en-US" sz="2000" dirty="0">
                <a:solidFill>
                  <a:schemeClr val="tx1"/>
                </a:solidFill>
                <a:latin typeface="Times New Roman" panose="02020603050405020304" pitchFamily="18" charset="0"/>
                <a:cs typeface="Times New Roman" panose="02020603050405020304" pitchFamily="18" charset="0"/>
              </a:rPr>
              <a:t>Regression Analysis - This uses statistical models to determine the relationship between independent variables (e.g., sales, production) and the dependent variable (e.g., HR demand).</a:t>
            </a:r>
          </a:p>
          <a:p>
            <a:pPr marL="457200" indent="-457200">
              <a:buFont typeface="+mj-lt"/>
              <a:buAutoNum type="arabicPeriod"/>
            </a:pPr>
            <a:r>
              <a:rPr lang="en-US" sz="2000" dirty="0">
                <a:solidFill>
                  <a:schemeClr val="tx1"/>
                </a:solidFill>
                <a:latin typeface="Times New Roman" panose="02020603050405020304" pitchFamily="18" charset="0"/>
                <a:cs typeface="Times New Roman" panose="02020603050405020304" pitchFamily="18" charset="0"/>
              </a:rPr>
              <a:t>Econometric Models - These use mathematical and statistical techniques to predict future HR demand based on various factors. </a:t>
            </a:r>
          </a:p>
          <a:p>
            <a:pPr marL="457200" indent="-457200">
              <a:buFont typeface="+mj-lt"/>
              <a:buAutoNum type="arabicPeriod"/>
            </a:pPr>
            <a:r>
              <a:rPr lang="en-US" sz="2000" dirty="0">
                <a:solidFill>
                  <a:schemeClr val="tx1"/>
                </a:solidFill>
                <a:latin typeface="Times New Roman" panose="02020603050405020304" pitchFamily="18" charset="0"/>
                <a:cs typeface="Times New Roman" panose="02020603050405020304" pitchFamily="18" charset="0"/>
              </a:rPr>
              <a:t>Markov Analysis - This is a statistical technique that can be used to predict the movement and availability of labor within the organization.</a:t>
            </a:r>
            <a:endParaRPr lang="en-IN" sz="2000"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82769738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996309-2FA5-170D-792C-61074066C094}"/>
              </a:ext>
            </a:extLst>
          </p:cNvPr>
          <p:cNvSpPr>
            <a:spLocks noGrp="1"/>
          </p:cNvSpPr>
          <p:nvPr>
            <p:ph type="title"/>
          </p:nvPr>
        </p:nvSpPr>
        <p:spPr>
          <a:xfrm>
            <a:off x="838200" y="452283"/>
            <a:ext cx="10515600" cy="4522839"/>
          </a:xfrm>
        </p:spPr>
        <p:txBody>
          <a:bodyPr>
            <a:normAutofit/>
          </a:bodyPr>
          <a:lstStyle/>
          <a:p>
            <a:pPr algn="ctr"/>
            <a:r>
              <a:rPr lang="en-IN" sz="3600" b="1" dirty="0">
                <a:latin typeface="Times New Roman" panose="02020603050405020304" pitchFamily="18" charset="0"/>
                <a:cs typeface="Times New Roman" panose="02020603050405020304" pitchFamily="18" charset="0"/>
              </a:rPr>
              <a:t>3. </a:t>
            </a:r>
            <a:r>
              <a:rPr lang="en-US" sz="3600" b="1" dirty="0">
                <a:solidFill>
                  <a:schemeClr val="tx1"/>
                </a:solidFill>
                <a:latin typeface="Times New Roman" panose="02020603050405020304" pitchFamily="18" charset="0"/>
                <a:cs typeface="Times New Roman" panose="02020603050405020304" pitchFamily="18" charset="0"/>
              </a:rPr>
              <a:t>Other Techniques.</a:t>
            </a:r>
            <a:br>
              <a:rPr lang="en-IN" sz="3600" b="1" dirty="0">
                <a:solidFill>
                  <a:schemeClr val="tx1"/>
                </a:solidFill>
                <a:latin typeface="Times New Roman" panose="02020603050405020304" pitchFamily="18" charset="0"/>
                <a:cs typeface="Times New Roman" panose="02020603050405020304" pitchFamily="18" charset="0"/>
              </a:rPr>
            </a:br>
            <a:endParaRPr lang="en-IN" sz="3600" b="1" dirty="0">
              <a:latin typeface="Times New Roman" panose="02020603050405020304" pitchFamily="18" charset="0"/>
              <a:cs typeface="Times New Roman" panose="02020603050405020304" pitchFamily="18" charset="0"/>
            </a:endParaRPr>
          </a:p>
        </p:txBody>
      </p:sp>
      <p:sp>
        <p:nvSpPr>
          <p:cNvPr id="3" name="Content Placeholder 2">
            <a:extLst>
              <a:ext uri="{FF2B5EF4-FFF2-40B4-BE49-F238E27FC236}">
                <a16:creationId xmlns:a16="http://schemas.microsoft.com/office/drawing/2014/main" id="{675C0D73-3DD1-FD5B-8DC1-0F49E057F436}"/>
              </a:ext>
            </a:extLst>
          </p:cNvPr>
          <p:cNvSpPr>
            <a:spLocks noGrp="1"/>
          </p:cNvSpPr>
          <p:nvPr>
            <p:ph idx="1"/>
          </p:nvPr>
        </p:nvSpPr>
        <p:spPr>
          <a:xfrm>
            <a:off x="1097280" y="2920181"/>
            <a:ext cx="10058400" cy="3651215"/>
          </a:xfrm>
        </p:spPr>
        <p:txBody>
          <a:bodyPr>
            <a:noAutofit/>
          </a:bodyPr>
          <a:lstStyle/>
          <a:p>
            <a:pPr marL="457200" indent="-457200">
              <a:buFont typeface="+mj-lt"/>
              <a:buAutoNum type="arabicPeriod"/>
            </a:pPr>
            <a:r>
              <a:rPr lang="en-US" sz="2000" dirty="0">
                <a:solidFill>
                  <a:schemeClr val="tx1"/>
                </a:solidFill>
                <a:latin typeface="Times New Roman" panose="02020603050405020304" pitchFamily="18" charset="0"/>
                <a:cs typeface="Times New Roman" panose="02020603050405020304" pitchFamily="18" charset="0"/>
              </a:rPr>
              <a:t>Work Study Technique - This involves analyzing work processes to determine the efficiency and productivity of employees, which can inform HR demand forecasting. </a:t>
            </a:r>
          </a:p>
          <a:p>
            <a:pPr marL="457200" indent="-457200">
              <a:buFont typeface="+mj-lt"/>
              <a:buAutoNum type="arabicPeriod"/>
            </a:pPr>
            <a:r>
              <a:rPr lang="en-US" sz="2000" dirty="0">
                <a:solidFill>
                  <a:schemeClr val="tx1"/>
                </a:solidFill>
                <a:latin typeface="Times New Roman" panose="02020603050405020304" pitchFamily="18" charset="0"/>
                <a:cs typeface="Times New Roman" panose="02020603050405020304" pitchFamily="18" charset="0"/>
              </a:rPr>
              <a:t>HR Budget and Planning Analysis - This involves analyzing the organization's budget and financial projections to identify potential workforce needs. </a:t>
            </a:r>
          </a:p>
          <a:p>
            <a:pPr marL="457200" indent="-457200">
              <a:buFont typeface="+mj-lt"/>
              <a:buAutoNum type="arabicPeriod"/>
            </a:pPr>
            <a:r>
              <a:rPr lang="en-US" sz="2000" dirty="0">
                <a:solidFill>
                  <a:schemeClr val="tx1"/>
                </a:solidFill>
                <a:latin typeface="Times New Roman" panose="02020603050405020304" pitchFamily="18" charset="0"/>
                <a:cs typeface="Times New Roman" panose="02020603050405020304" pitchFamily="18" charset="0"/>
              </a:rPr>
              <a:t>Scatter Plots - These visual tools help identify relationships between different factors and staffing levels. </a:t>
            </a:r>
          </a:p>
          <a:p>
            <a:pPr marL="457200" indent="-457200">
              <a:buFont typeface="+mj-lt"/>
              <a:buAutoNum type="arabicPeriod"/>
            </a:pPr>
            <a:r>
              <a:rPr lang="en-US" sz="2000" dirty="0">
                <a:solidFill>
                  <a:schemeClr val="tx1"/>
                </a:solidFill>
                <a:latin typeface="Times New Roman" panose="02020603050405020304" pitchFamily="18" charset="0"/>
                <a:cs typeface="Times New Roman" panose="02020603050405020304" pitchFamily="18" charset="0"/>
              </a:rPr>
              <a:t>Computerized Forecasting - Using software and algorithms to analyze data and predict future workforce needs. </a:t>
            </a:r>
          </a:p>
          <a:p>
            <a:pPr marL="457200" indent="-457200">
              <a:buFont typeface="+mj-lt"/>
              <a:buAutoNum type="arabicPeriod"/>
            </a:pPr>
            <a:r>
              <a:rPr lang="en-US" sz="2000" dirty="0">
                <a:solidFill>
                  <a:schemeClr val="tx1"/>
                </a:solidFill>
                <a:latin typeface="Times New Roman" panose="02020603050405020304" pitchFamily="18" charset="0"/>
                <a:cs typeface="Times New Roman" panose="02020603050405020304" pitchFamily="18" charset="0"/>
              </a:rPr>
              <a:t>Skill Gap Analysis - Identifying the gap between the skills of the current workforce and the skills required to meet future needs, informing training and development efforts.</a:t>
            </a:r>
            <a:endParaRPr lang="en-IN" sz="2000"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55455757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4576D8-EF93-02E0-97C2-2DCE355EAD49}"/>
              </a:ext>
            </a:extLst>
          </p:cNvPr>
          <p:cNvSpPr>
            <a:spLocks noGrp="1"/>
          </p:cNvSpPr>
          <p:nvPr>
            <p:ph type="title"/>
          </p:nvPr>
        </p:nvSpPr>
        <p:spPr>
          <a:xfrm>
            <a:off x="838200" y="365125"/>
            <a:ext cx="10515600" cy="3361301"/>
          </a:xfrm>
        </p:spPr>
        <p:txBody>
          <a:bodyPr>
            <a:normAutofit/>
          </a:bodyPr>
          <a:lstStyle/>
          <a:p>
            <a:pPr algn="ctr"/>
            <a:r>
              <a:rPr lang="en-IN" sz="3600" b="1" dirty="0">
                <a:solidFill>
                  <a:schemeClr val="tx1"/>
                </a:solidFill>
                <a:latin typeface="Times New Roman" panose="02020603050405020304" pitchFamily="18" charset="0"/>
                <a:cs typeface="Times New Roman" panose="02020603050405020304" pitchFamily="18" charset="0"/>
              </a:rPr>
              <a:t>The Challenges for HRP</a:t>
            </a:r>
          </a:p>
        </p:txBody>
      </p:sp>
      <p:sp>
        <p:nvSpPr>
          <p:cNvPr id="3" name="Content Placeholder 2">
            <a:extLst>
              <a:ext uri="{FF2B5EF4-FFF2-40B4-BE49-F238E27FC236}">
                <a16:creationId xmlns:a16="http://schemas.microsoft.com/office/drawing/2014/main" id="{05BF9D41-1650-6F3F-C872-21388CD658BA}"/>
              </a:ext>
            </a:extLst>
          </p:cNvPr>
          <p:cNvSpPr>
            <a:spLocks noGrp="1"/>
          </p:cNvSpPr>
          <p:nvPr>
            <p:ph idx="1"/>
          </p:nvPr>
        </p:nvSpPr>
        <p:spPr>
          <a:xfrm>
            <a:off x="1097280" y="2723535"/>
            <a:ext cx="10058400" cy="3847861"/>
          </a:xfrm>
        </p:spPr>
        <p:txBody>
          <a:bodyPr>
            <a:normAutofit fontScale="85000" lnSpcReduction="20000"/>
          </a:bodyPr>
          <a:lstStyle/>
          <a:p>
            <a:pPr marL="457200" indent="-457200">
              <a:buFont typeface="+mj-lt"/>
              <a:buAutoNum type="arabicPeriod"/>
            </a:pPr>
            <a:r>
              <a:rPr lang="en-IN" sz="2400" i="0" dirty="0">
                <a:solidFill>
                  <a:schemeClr val="tx1"/>
                </a:solidFill>
                <a:effectLst/>
                <a:latin typeface="Times New Roman" panose="02020603050405020304" pitchFamily="18" charset="0"/>
                <a:cs typeface="Times New Roman" panose="02020603050405020304" pitchFamily="18" charset="0"/>
              </a:rPr>
              <a:t>Inaccurate Forecasting</a:t>
            </a:r>
          </a:p>
          <a:p>
            <a:pPr marL="457200" indent="-457200">
              <a:buFont typeface="+mj-lt"/>
              <a:buAutoNum type="arabicPeriod"/>
            </a:pPr>
            <a:r>
              <a:rPr lang="en-IN" sz="2400" i="0" dirty="0">
                <a:solidFill>
                  <a:schemeClr val="tx1"/>
                </a:solidFill>
                <a:effectLst/>
                <a:latin typeface="Times New Roman" panose="02020603050405020304" pitchFamily="18" charset="0"/>
                <a:cs typeface="Times New Roman" panose="02020603050405020304" pitchFamily="18" charset="0"/>
              </a:rPr>
              <a:t>Changing Business Strategies</a:t>
            </a:r>
            <a:endParaRPr lang="en-IN" sz="2400" dirty="0">
              <a:solidFill>
                <a:schemeClr val="tx1"/>
              </a:solidFill>
              <a:latin typeface="Times New Roman" panose="02020603050405020304" pitchFamily="18" charset="0"/>
              <a:cs typeface="Times New Roman" panose="02020603050405020304" pitchFamily="18" charset="0"/>
            </a:endParaRPr>
          </a:p>
          <a:p>
            <a:pPr marL="457200" indent="-457200">
              <a:buFont typeface="+mj-lt"/>
              <a:buAutoNum type="arabicPeriod"/>
            </a:pPr>
            <a:r>
              <a:rPr lang="en-IN" sz="2400" i="0" dirty="0">
                <a:solidFill>
                  <a:schemeClr val="tx1"/>
                </a:solidFill>
                <a:effectLst/>
                <a:latin typeface="Times New Roman" panose="02020603050405020304" pitchFamily="18" charset="0"/>
                <a:cs typeface="Times New Roman" panose="02020603050405020304" pitchFamily="18" charset="0"/>
              </a:rPr>
              <a:t>Managing Workforce Diversity</a:t>
            </a:r>
          </a:p>
          <a:p>
            <a:pPr marL="457200" indent="-457200">
              <a:buFont typeface="+mj-lt"/>
              <a:buAutoNum type="arabicPeriod"/>
            </a:pPr>
            <a:r>
              <a:rPr lang="en-IN" sz="2400" i="0" dirty="0">
                <a:solidFill>
                  <a:schemeClr val="tx1"/>
                </a:solidFill>
                <a:effectLst/>
                <a:latin typeface="Times New Roman" panose="02020603050405020304" pitchFamily="18" charset="0"/>
                <a:cs typeface="Times New Roman" panose="02020603050405020304" pitchFamily="18" charset="0"/>
              </a:rPr>
              <a:t>Talent Shortage and Retention</a:t>
            </a:r>
            <a:endParaRPr lang="en-IN" sz="2400" dirty="0">
              <a:solidFill>
                <a:schemeClr val="tx1"/>
              </a:solidFill>
              <a:latin typeface="Times New Roman" panose="02020603050405020304" pitchFamily="18" charset="0"/>
              <a:cs typeface="Times New Roman" panose="02020603050405020304" pitchFamily="18" charset="0"/>
            </a:endParaRPr>
          </a:p>
          <a:p>
            <a:pPr marL="457200" indent="-457200">
              <a:buFont typeface="+mj-lt"/>
              <a:buAutoNum type="arabicPeriod"/>
            </a:pPr>
            <a:r>
              <a:rPr lang="en-IN" sz="2400" i="0" dirty="0">
                <a:solidFill>
                  <a:schemeClr val="tx1"/>
                </a:solidFill>
                <a:effectLst/>
                <a:latin typeface="Times New Roman" panose="02020603050405020304" pitchFamily="18" charset="0"/>
                <a:cs typeface="Times New Roman" panose="02020603050405020304" pitchFamily="18" charset="0"/>
              </a:rPr>
              <a:t>Change Management</a:t>
            </a:r>
          </a:p>
          <a:p>
            <a:pPr marL="457200" indent="-457200">
              <a:buFont typeface="+mj-lt"/>
              <a:buAutoNum type="arabicPeriod"/>
            </a:pPr>
            <a:r>
              <a:rPr lang="en-IN" sz="2400" i="0" dirty="0">
                <a:solidFill>
                  <a:schemeClr val="tx1"/>
                </a:solidFill>
                <a:effectLst/>
                <a:latin typeface="Times New Roman" panose="02020603050405020304" pitchFamily="18" charset="0"/>
                <a:cs typeface="Times New Roman" panose="02020603050405020304" pitchFamily="18" charset="0"/>
              </a:rPr>
              <a:t>Regulatory Compliance</a:t>
            </a:r>
            <a:endParaRPr lang="en-IN" sz="2400" dirty="0">
              <a:solidFill>
                <a:schemeClr val="tx1"/>
              </a:solidFill>
              <a:latin typeface="Times New Roman" panose="02020603050405020304" pitchFamily="18" charset="0"/>
              <a:cs typeface="Times New Roman" panose="02020603050405020304" pitchFamily="18" charset="0"/>
            </a:endParaRPr>
          </a:p>
          <a:p>
            <a:pPr marL="457200" indent="-457200">
              <a:buFont typeface="+mj-lt"/>
              <a:buAutoNum type="arabicPeriod"/>
            </a:pPr>
            <a:r>
              <a:rPr lang="en-US" sz="2400" i="0" dirty="0">
                <a:solidFill>
                  <a:schemeClr val="tx1"/>
                </a:solidFill>
                <a:effectLst/>
                <a:latin typeface="Times New Roman" panose="02020603050405020304" pitchFamily="18" charset="0"/>
                <a:cs typeface="Times New Roman" panose="02020603050405020304" pitchFamily="18" charset="0"/>
              </a:rPr>
              <a:t>Globalization and the Global Talent Pool</a:t>
            </a:r>
            <a:endParaRPr lang="en-IN" sz="2400" i="0" dirty="0">
              <a:solidFill>
                <a:schemeClr val="tx1"/>
              </a:solidFill>
              <a:effectLst/>
              <a:latin typeface="Times New Roman" panose="02020603050405020304" pitchFamily="18" charset="0"/>
              <a:cs typeface="Times New Roman" panose="02020603050405020304" pitchFamily="18" charset="0"/>
            </a:endParaRPr>
          </a:p>
          <a:p>
            <a:pPr marL="457200" indent="-457200">
              <a:buFont typeface="+mj-lt"/>
              <a:buAutoNum type="arabicPeriod"/>
            </a:pPr>
            <a:r>
              <a:rPr lang="en-IN" sz="2400" i="0" dirty="0">
                <a:solidFill>
                  <a:schemeClr val="tx1"/>
                </a:solidFill>
                <a:effectLst/>
                <a:latin typeface="Times New Roman" panose="02020603050405020304" pitchFamily="18" charset="0"/>
                <a:cs typeface="Times New Roman" panose="02020603050405020304" pitchFamily="18" charset="0"/>
              </a:rPr>
              <a:t>Addressing Skill Gaps</a:t>
            </a:r>
            <a:endParaRPr lang="en-IN" sz="2400" dirty="0">
              <a:solidFill>
                <a:schemeClr val="tx1"/>
              </a:solidFill>
              <a:latin typeface="Times New Roman" panose="02020603050405020304" pitchFamily="18" charset="0"/>
              <a:cs typeface="Times New Roman" panose="02020603050405020304" pitchFamily="18" charset="0"/>
            </a:endParaRPr>
          </a:p>
          <a:p>
            <a:pPr marL="457200" indent="-457200">
              <a:buFont typeface="+mj-lt"/>
              <a:buAutoNum type="arabicPeriod"/>
            </a:pPr>
            <a:r>
              <a:rPr lang="en-IN" sz="2400" i="0" dirty="0">
                <a:solidFill>
                  <a:schemeClr val="tx1"/>
                </a:solidFill>
                <a:effectLst/>
                <a:latin typeface="Times New Roman" panose="02020603050405020304" pitchFamily="18" charset="0"/>
                <a:cs typeface="Times New Roman" panose="02020603050405020304" pitchFamily="18" charset="0"/>
              </a:rPr>
              <a:t>Remote and Hybrid Work</a:t>
            </a:r>
          </a:p>
          <a:p>
            <a:pPr marL="457200" indent="-457200">
              <a:buFont typeface="+mj-lt"/>
              <a:buAutoNum type="arabicPeriod"/>
            </a:pPr>
            <a:r>
              <a:rPr lang="en-IN" sz="2400" i="0" dirty="0">
                <a:solidFill>
                  <a:schemeClr val="tx1"/>
                </a:solidFill>
                <a:effectLst/>
                <a:latin typeface="Times New Roman" panose="02020603050405020304" pitchFamily="18" charset="0"/>
                <a:cs typeface="Times New Roman" panose="02020603050405020304" pitchFamily="18" charset="0"/>
              </a:rPr>
              <a:t>Employee Engagement and Retention</a:t>
            </a:r>
          </a:p>
          <a:p>
            <a:pPr marL="457200" indent="-457200">
              <a:buFont typeface="+mj-lt"/>
              <a:buAutoNum type="arabicPeriod"/>
            </a:pPr>
            <a:r>
              <a:rPr lang="en-IN" sz="2400" i="0" dirty="0">
                <a:solidFill>
                  <a:schemeClr val="tx1"/>
                </a:solidFill>
                <a:effectLst/>
                <a:latin typeface="Times New Roman" panose="02020603050405020304" pitchFamily="18" charset="0"/>
                <a:cs typeface="Times New Roman" panose="02020603050405020304" pitchFamily="18" charset="0"/>
              </a:rPr>
              <a:t>Technology and Data Requirements</a:t>
            </a:r>
            <a:endParaRPr lang="en-IN" sz="2400"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19781236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4DCD45-6DCD-45D1-DD4C-9CBFF9AE4D97}"/>
              </a:ext>
            </a:extLst>
          </p:cNvPr>
          <p:cNvSpPr>
            <a:spLocks noGrp="1"/>
          </p:cNvSpPr>
          <p:nvPr>
            <p:ph type="title"/>
          </p:nvPr>
        </p:nvSpPr>
        <p:spPr>
          <a:xfrm>
            <a:off x="838200" y="365125"/>
            <a:ext cx="10515600" cy="3803752"/>
          </a:xfrm>
        </p:spPr>
        <p:txBody>
          <a:bodyPr>
            <a:normAutofit/>
          </a:bodyPr>
          <a:lstStyle/>
          <a:p>
            <a:pPr algn="ctr"/>
            <a:r>
              <a:rPr lang="en-IN" sz="3600" b="1" dirty="0">
                <a:latin typeface="Times New Roman" panose="02020603050405020304" pitchFamily="18" charset="0"/>
                <a:cs typeface="Times New Roman" panose="02020603050405020304" pitchFamily="18" charset="0"/>
              </a:rPr>
              <a:t>HR Planning – Meaning &amp; Definition</a:t>
            </a:r>
          </a:p>
        </p:txBody>
      </p:sp>
      <p:sp>
        <p:nvSpPr>
          <p:cNvPr id="3" name="Content Placeholder 2">
            <a:extLst>
              <a:ext uri="{FF2B5EF4-FFF2-40B4-BE49-F238E27FC236}">
                <a16:creationId xmlns:a16="http://schemas.microsoft.com/office/drawing/2014/main" id="{4EB781E4-F8EB-A603-27F2-948689FA5DB4}"/>
              </a:ext>
            </a:extLst>
          </p:cNvPr>
          <p:cNvSpPr>
            <a:spLocks noGrp="1"/>
          </p:cNvSpPr>
          <p:nvPr>
            <p:ph idx="1"/>
          </p:nvPr>
        </p:nvSpPr>
        <p:spPr>
          <a:xfrm>
            <a:off x="1097280" y="2536723"/>
            <a:ext cx="10058400" cy="4218037"/>
          </a:xfrm>
        </p:spPr>
        <p:txBody>
          <a:bodyPr>
            <a:noAutofit/>
          </a:bodyPr>
          <a:lstStyle/>
          <a:p>
            <a:pPr>
              <a:buFont typeface="Wingdings" panose="05000000000000000000" pitchFamily="2" charset="2"/>
              <a:buChar char="Ø"/>
            </a:pPr>
            <a:r>
              <a:rPr lang="en-US" sz="2400" dirty="0">
                <a:solidFill>
                  <a:schemeClr val="tx1"/>
                </a:solidFill>
                <a:latin typeface="Times New Roman" panose="02020603050405020304" pitchFamily="18" charset="0"/>
                <a:cs typeface="Times New Roman" panose="02020603050405020304" pitchFamily="18" charset="0"/>
              </a:rPr>
              <a:t>Human Resource Planning is a systematic process of forecasting both the prospective demand for and supply of manpower, and employment of skills with the objectives of the organization.</a:t>
            </a:r>
          </a:p>
          <a:p>
            <a:pPr>
              <a:buFont typeface="Wingdings" panose="05000000000000000000" pitchFamily="2" charset="2"/>
              <a:buChar char="Ø"/>
            </a:pPr>
            <a:r>
              <a:rPr lang="en-US" sz="2400" dirty="0">
                <a:solidFill>
                  <a:schemeClr val="tx1"/>
                </a:solidFill>
                <a:latin typeface="Times New Roman" panose="02020603050405020304" pitchFamily="18" charset="0"/>
                <a:cs typeface="Times New Roman" panose="02020603050405020304" pitchFamily="18" charset="0"/>
              </a:rPr>
              <a:t>According To Coleman, “Human Resource Planning is the process of manpower requirements of an organization and the means for meeting those requirements in order to carry out the integrated plan of the organization “ </a:t>
            </a:r>
          </a:p>
          <a:p>
            <a:pPr>
              <a:buFont typeface="Wingdings" panose="05000000000000000000" pitchFamily="2" charset="2"/>
              <a:buChar char="Ø"/>
            </a:pPr>
            <a:r>
              <a:rPr lang="en-US" sz="2400" dirty="0">
                <a:solidFill>
                  <a:schemeClr val="tx1"/>
                </a:solidFill>
                <a:latin typeface="Times New Roman" panose="02020603050405020304" pitchFamily="18" charset="0"/>
                <a:cs typeface="Times New Roman" panose="02020603050405020304" pitchFamily="18" charset="0"/>
              </a:rPr>
              <a:t>According To E.W. Vetter viewed human resource planning as “a process by which an organisation should move from its current manpower position to its desired manpower position. Through planning, management strives to have the right number and right kind of people at the right places at the right time, doing things which result in both the organisation and the individual receiving maximum long-run benefit.”</a:t>
            </a:r>
            <a:endParaRPr lang="en-IN" sz="2400"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75379762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AAC612-39EC-17E3-0437-6C0C5A45D44F}"/>
              </a:ext>
            </a:extLst>
          </p:cNvPr>
          <p:cNvSpPr>
            <a:spLocks noGrp="1"/>
          </p:cNvSpPr>
          <p:nvPr>
            <p:ph type="title"/>
          </p:nvPr>
        </p:nvSpPr>
        <p:spPr>
          <a:xfrm>
            <a:off x="838200" y="365125"/>
            <a:ext cx="10515600" cy="3597275"/>
          </a:xfrm>
        </p:spPr>
        <p:txBody>
          <a:bodyPr>
            <a:normAutofit/>
          </a:bodyPr>
          <a:lstStyle/>
          <a:p>
            <a:pPr algn="ctr"/>
            <a:r>
              <a:rPr lang="en-IN" sz="3600" b="1" dirty="0">
                <a:latin typeface="Times New Roman" panose="02020603050405020304" pitchFamily="18" charset="0"/>
                <a:cs typeface="Times New Roman" panose="02020603050405020304" pitchFamily="18" charset="0"/>
              </a:rPr>
              <a:t>Job Analysis – Meaning &amp; Definitions</a:t>
            </a:r>
          </a:p>
        </p:txBody>
      </p:sp>
      <p:sp>
        <p:nvSpPr>
          <p:cNvPr id="3" name="Content Placeholder 2">
            <a:extLst>
              <a:ext uri="{FF2B5EF4-FFF2-40B4-BE49-F238E27FC236}">
                <a16:creationId xmlns:a16="http://schemas.microsoft.com/office/drawing/2014/main" id="{59458BCA-0EA4-6F3A-7F7C-9A852637015E}"/>
              </a:ext>
            </a:extLst>
          </p:cNvPr>
          <p:cNvSpPr>
            <a:spLocks noGrp="1"/>
          </p:cNvSpPr>
          <p:nvPr>
            <p:ph idx="1"/>
          </p:nvPr>
        </p:nvSpPr>
        <p:spPr>
          <a:xfrm>
            <a:off x="838200" y="3175819"/>
            <a:ext cx="10515600" cy="3001144"/>
          </a:xfrm>
        </p:spPr>
        <p:txBody>
          <a:bodyPr>
            <a:normAutofit/>
          </a:bodyPr>
          <a:lstStyle/>
          <a:p>
            <a:r>
              <a:rPr lang="en-US" sz="2400" b="0" i="0" dirty="0">
                <a:solidFill>
                  <a:schemeClr val="tx1"/>
                </a:solidFill>
                <a:effectLst/>
                <a:latin typeface="Times New Roman" panose="02020603050405020304" pitchFamily="18" charset="0"/>
                <a:cs typeface="Times New Roman" panose="02020603050405020304" pitchFamily="18" charset="0"/>
              </a:rPr>
              <a:t>Job analysis in HRM is a systematic process of gathering and analyzing information about a specific job's duties, responsibilities, skills, and required qualifications. </a:t>
            </a:r>
          </a:p>
          <a:p>
            <a:r>
              <a:rPr lang="en-US" sz="2400" dirty="0">
                <a:solidFill>
                  <a:schemeClr val="tx1"/>
                </a:solidFill>
                <a:latin typeface="Times New Roman" panose="02020603050405020304" pitchFamily="18" charset="0"/>
                <a:cs typeface="Times New Roman" panose="02020603050405020304" pitchFamily="18" charset="0"/>
              </a:rPr>
              <a:t>According to Edwin B. Flippo, “A job analysis is the process of collecting and studying about the information related to operations and responsibility of a specific job.</a:t>
            </a:r>
            <a:endParaRPr lang="en-IN" sz="2400"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23705829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E77DB3-4E6D-DFA4-7A7D-1C9760240C24}"/>
              </a:ext>
            </a:extLst>
          </p:cNvPr>
          <p:cNvSpPr>
            <a:spLocks noGrp="1"/>
          </p:cNvSpPr>
          <p:nvPr>
            <p:ph type="title"/>
          </p:nvPr>
        </p:nvSpPr>
        <p:spPr>
          <a:xfrm>
            <a:off x="838200" y="365125"/>
            <a:ext cx="10515600" cy="3063875"/>
          </a:xfrm>
        </p:spPr>
        <p:txBody>
          <a:bodyPr>
            <a:normAutofit/>
          </a:bodyPr>
          <a:lstStyle/>
          <a:p>
            <a:pPr algn="ctr"/>
            <a:r>
              <a:rPr lang="en-IN" sz="3600" b="1" dirty="0">
                <a:latin typeface="Times New Roman" panose="02020603050405020304" pitchFamily="18" charset="0"/>
                <a:cs typeface="Times New Roman" panose="02020603050405020304" pitchFamily="18" charset="0"/>
              </a:rPr>
              <a:t>Process of Job Analysis</a:t>
            </a:r>
          </a:p>
        </p:txBody>
      </p:sp>
      <p:sp>
        <p:nvSpPr>
          <p:cNvPr id="3" name="Content Placeholder 2">
            <a:extLst>
              <a:ext uri="{FF2B5EF4-FFF2-40B4-BE49-F238E27FC236}">
                <a16:creationId xmlns:a16="http://schemas.microsoft.com/office/drawing/2014/main" id="{D496F235-F0FF-8FB4-0601-539D15130A15}"/>
              </a:ext>
            </a:extLst>
          </p:cNvPr>
          <p:cNvSpPr>
            <a:spLocks noGrp="1"/>
          </p:cNvSpPr>
          <p:nvPr>
            <p:ph idx="1"/>
          </p:nvPr>
        </p:nvSpPr>
        <p:spPr>
          <a:xfrm>
            <a:off x="838200" y="2369573"/>
            <a:ext cx="10515600" cy="3807389"/>
          </a:xfrm>
        </p:spPr>
        <p:txBody>
          <a:bodyPr>
            <a:normAutofit/>
          </a:bodyPr>
          <a:lstStyle/>
          <a:p>
            <a:r>
              <a:rPr lang="en-US" sz="2400" dirty="0">
                <a:solidFill>
                  <a:schemeClr val="tx1"/>
                </a:solidFill>
                <a:latin typeface="Times New Roman" panose="02020603050405020304" pitchFamily="18" charset="0"/>
                <a:cs typeface="Times New Roman" panose="02020603050405020304" pitchFamily="18" charset="0"/>
              </a:rPr>
              <a:t>Step 1: Identify purpose of job analysis </a:t>
            </a:r>
          </a:p>
          <a:p>
            <a:r>
              <a:rPr lang="en-US" sz="2400" dirty="0">
                <a:solidFill>
                  <a:schemeClr val="tx1"/>
                </a:solidFill>
                <a:latin typeface="Times New Roman" panose="02020603050405020304" pitchFamily="18" charset="0"/>
                <a:cs typeface="Times New Roman" panose="02020603050405020304" pitchFamily="18" charset="0"/>
              </a:rPr>
              <a:t>Step 2: Selecting the analysts </a:t>
            </a:r>
          </a:p>
          <a:p>
            <a:r>
              <a:rPr lang="en-US" sz="2400" dirty="0">
                <a:solidFill>
                  <a:schemeClr val="tx1"/>
                </a:solidFill>
                <a:latin typeface="Times New Roman" panose="02020603050405020304" pitchFamily="18" charset="0"/>
                <a:cs typeface="Times New Roman" panose="02020603050405020304" pitchFamily="18" charset="0"/>
              </a:rPr>
              <a:t>Step 3: Selecting the appropriate method </a:t>
            </a:r>
          </a:p>
          <a:p>
            <a:r>
              <a:rPr lang="en-US" sz="2400" dirty="0">
                <a:solidFill>
                  <a:schemeClr val="tx1"/>
                </a:solidFill>
                <a:latin typeface="Times New Roman" panose="02020603050405020304" pitchFamily="18" charset="0"/>
                <a:cs typeface="Times New Roman" panose="02020603050405020304" pitchFamily="18" charset="0"/>
              </a:rPr>
              <a:t>Step 4: Train the analysts </a:t>
            </a:r>
          </a:p>
          <a:p>
            <a:r>
              <a:rPr lang="en-US" sz="2400" dirty="0">
                <a:solidFill>
                  <a:schemeClr val="tx1"/>
                </a:solidFill>
                <a:latin typeface="Times New Roman" panose="02020603050405020304" pitchFamily="18" charset="0"/>
                <a:cs typeface="Times New Roman" panose="02020603050405020304" pitchFamily="18" charset="0"/>
              </a:rPr>
              <a:t>Step 5: Preparation of job analysis </a:t>
            </a:r>
          </a:p>
          <a:p>
            <a:r>
              <a:rPr lang="en-US" sz="2400" dirty="0">
                <a:solidFill>
                  <a:schemeClr val="tx1"/>
                </a:solidFill>
                <a:latin typeface="Times New Roman" panose="02020603050405020304" pitchFamily="18" charset="0"/>
                <a:cs typeface="Times New Roman" panose="02020603050405020304" pitchFamily="18" charset="0"/>
              </a:rPr>
              <a:t>Step 6: Collecting Data </a:t>
            </a:r>
          </a:p>
          <a:p>
            <a:r>
              <a:rPr lang="en-US" sz="2400" dirty="0">
                <a:solidFill>
                  <a:schemeClr val="tx1"/>
                </a:solidFill>
                <a:latin typeface="Times New Roman" panose="02020603050405020304" pitchFamily="18" charset="0"/>
                <a:cs typeface="Times New Roman" panose="02020603050405020304" pitchFamily="18" charset="0"/>
              </a:rPr>
              <a:t>Step 7: Review and verify data </a:t>
            </a:r>
          </a:p>
          <a:p>
            <a:r>
              <a:rPr lang="en-US" sz="2400" dirty="0">
                <a:solidFill>
                  <a:schemeClr val="tx1"/>
                </a:solidFill>
                <a:latin typeface="Times New Roman" panose="02020603050405020304" pitchFamily="18" charset="0"/>
                <a:cs typeface="Times New Roman" panose="02020603050405020304" pitchFamily="18" charset="0"/>
              </a:rPr>
              <a:t>Step 8: Develop a job description and job specification </a:t>
            </a:r>
            <a:endParaRPr lang="en-IN" sz="2400"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81075756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DA1E36-31A5-0261-DDE1-C91D58BBD908}"/>
              </a:ext>
            </a:extLst>
          </p:cNvPr>
          <p:cNvSpPr>
            <a:spLocks noGrp="1"/>
          </p:cNvSpPr>
          <p:nvPr>
            <p:ph type="title"/>
          </p:nvPr>
        </p:nvSpPr>
        <p:spPr>
          <a:xfrm>
            <a:off x="838200" y="365125"/>
            <a:ext cx="10515600" cy="3164656"/>
          </a:xfrm>
        </p:spPr>
        <p:txBody>
          <a:bodyPr>
            <a:normAutofit/>
          </a:bodyPr>
          <a:lstStyle/>
          <a:p>
            <a:pPr algn="ctr"/>
            <a:r>
              <a:rPr lang="en-IN" sz="3600" b="1" dirty="0">
                <a:latin typeface="Times New Roman" panose="02020603050405020304" pitchFamily="18" charset="0"/>
                <a:cs typeface="Times New Roman" panose="02020603050405020304" pitchFamily="18" charset="0"/>
              </a:rPr>
              <a:t>Job Description – Meaning &amp; </a:t>
            </a:r>
            <a:r>
              <a:rPr lang="en-IN" sz="3600" b="1" i="0" dirty="0">
                <a:solidFill>
                  <a:schemeClr val="tx1"/>
                </a:solidFill>
                <a:effectLst/>
                <a:latin typeface="Times New Roman" panose="02020603050405020304" pitchFamily="18" charset="0"/>
                <a:cs typeface="Times New Roman" panose="02020603050405020304" pitchFamily="18" charset="0"/>
              </a:rPr>
              <a:t>Importance</a:t>
            </a:r>
            <a:endParaRPr lang="en-IN" sz="3600" b="1" dirty="0">
              <a:solidFill>
                <a:schemeClr val="tx1"/>
              </a:solidFill>
              <a:latin typeface="Times New Roman" panose="02020603050405020304" pitchFamily="18" charset="0"/>
              <a:cs typeface="Times New Roman" panose="02020603050405020304" pitchFamily="18" charset="0"/>
            </a:endParaRPr>
          </a:p>
        </p:txBody>
      </p:sp>
      <p:sp>
        <p:nvSpPr>
          <p:cNvPr id="3" name="Content Placeholder 2">
            <a:extLst>
              <a:ext uri="{FF2B5EF4-FFF2-40B4-BE49-F238E27FC236}">
                <a16:creationId xmlns:a16="http://schemas.microsoft.com/office/drawing/2014/main" id="{F37F4060-0684-2F4E-00E5-4041CCC834EC}"/>
              </a:ext>
            </a:extLst>
          </p:cNvPr>
          <p:cNvSpPr>
            <a:spLocks noGrp="1"/>
          </p:cNvSpPr>
          <p:nvPr>
            <p:ph idx="1"/>
          </p:nvPr>
        </p:nvSpPr>
        <p:spPr>
          <a:xfrm>
            <a:off x="1097280" y="2585883"/>
            <a:ext cx="10058400" cy="3985513"/>
          </a:xfrm>
        </p:spPr>
        <p:txBody>
          <a:bodyPr>
            <a:noAutofit/>
          </a:bodyPr>
          <a:lstStyle/>
          <a:p>
            <a:r>
              <a:rPr lang="en-US" sz="2200" b="0" i="0" dirty="0">
                <a:solidFill>
                  <a:srgbClr val="001D35"/>
                </a:solidFill>
                <a:effectLst/>
                <a:latin typeface="Times New Roman" panose="02020603050405020304" pitchFamily="18" charset="0"/>
                <a:cs typeface="Times New Roman" panose="02020603050405020304" pitchFamily="18" charset="0"/>
              </a:rPr>
              <a:t>In Human Resource Management (HRM), a job description is a document that outlines the essential tasks, responsibilities, and qualifications required for a specific job within an organization. </a:t>
            </a:r>
          </a:p>
          <a:p>
            <a:r>
              <a:rPr lang="en-US" sz="2200" b="0" i="0" dirty="0">
                <a:solidFill>
                  <a:srgbClr val="001D35"/>
                </a:solidFill>
                <a:effectLst/>
                <a:latin typeface="Times New Roman" panose="02020603050405020304" pitchFamily="18" charset="0"/>
                <a:cs typeface="Times New Roman" panose="02020603050405020304" pitchFamily="18" charset="0"/>
              </a:rPr>
              <a:t>It's a crucial tool for recruitment, helping employers define the skills needed for a position and communicate job details to candidates. </a:t>
            </a:r>
          </a:p>
          <a:p>
            <a:r>
              <a:rPr lang="en-US" sz="2200" b="1" dirty="0">
                <a:solidFill>
                  <a:srgbClr val="001D35"/>
                </a:solidFill>
                <a:latin typeface="Times New Roman" panose="02020603050405020304" pitchFamily="18" charset="0"/>
                <a:cs typeface="Times New Roman" panose="02020603050405020304" pitchFamily="18" charset="0"/>
              </a:rPr>
              <a:t>Importance </a:t>
            </a:r>
          </a:p>
          <a:p>
            <a:r>
              <a:rPr lang="en-IN" sz="2200" i="0" dirty="0">
                <a:solidFill>
                  <a:srgbClr val="001D35"/>
                </a:solidFill>
                <a:effectLst/>
                <a:latin typeface="Times New Roman" panose="02020603050405020304" pitchFamily="18" charset="0"/>
                <a:cs typeface="Times New Roman" panose="02020603050405020304" pitchFamily="18" charset="0"/>
              </a:rPr>
              <a:t>Clear Communication</a:t>
            </a:r>
            <a:endParaRPr lang="en-US" sz="2200" i="0" dirty="0">
              <a:solidFill>
                <a:srgbClr val="001D35"/>
              </a:solidFill>
              <a:effectLst/>
              <a:latin typeface="Times New Roman" panose="02020603050405020304" pitchFamily="18" charset="0"/>
              <a:cs typeface="Times New Roman" panose="02020603050405020304" pitchFamily="18" charset="0"/>
            </a:endParaRPr>
          </a:p>
          <a:p>
            <a:r>
              <a:rPr lang="en-IN" sz="2200" i="0" dirty="0">
                <a:solidFill>
                  <a:srgbClr val="001D35"/>
                </a:solidFill>
                <a:effectLst/>
                <a:latin typeface="Times New Roman" panose="02020603050405020304" pitchFamily="18" charset="0"/>
                <a:cs typeface="Times New Roman" panose="02020603050405020304" pitchFamily="18" charset="0"/>
              </a:rPr>
              <a:t>Recruitment Support</a:t>
            </a:r>
            <a:endParaRPr lang="en-US" sz="2200" dirty="0">
              <a:solidFill>
                <a:srgbClr val="001D35"/>
              </a:solidFill>
              <a:latin typeface="Times New Roman" panose="02020603050405020304" pitchFamily="18" charset="0"/>
              <a:cs typeface="Times New Roman" panose="02020603050405020304" pitchFamily="18" charset="0"/>
            </a:endParaRPr>
          </a:p>
          <a:p>
            <a:r>
              <a:rPr lang="en-IN" sz="2200" i="0" dirty="0">
                <a:solidFill>
                  <a:srgbClr val="001D35"/>
                </a:solidFill>
                <a:effectLst/>
                <a:latin typeface="Times New Roman" panose="02020603050405020304" pitchFamily="18" charset="0"/>
                <a:cs typeface="Times New Roman" panose="02020603050405020304" pitchFamily="18" charset="0"/>
              </a:rPr>
              <a:t>Performance Management</a:t>
            </a:r>
          </a:p>
          <a:p>
            <a:r>
              <a:rPr lang="en-IN" sz="2200" i="0" dirty="0">
                <a:solidFill>
                  <a:srgbClr val="001D35"/>
                </a:solidFill>
                <a:effectLst/>
                <a:latin typeface="Times New Roman" panose="02020603050405020304" pitchFamily="18" charset="0"/>
                <a:cs typeface="Times New Roman" panose="02020603050405020304" pitchFamily="18" charset="0"/>
              </a:rPr>
              <a:t>Legal Compliance</a:t>
            </a:r>
            <a:endParaRPr lang="en-IN" sz="2200" dirty="0">
              <a:solidFill>
                <a:srgbClr val="001D35"/>
              </a:solidFill>
              <a:latin typeface="Times New Roman" panose="02020603050405020304" pitchFamily="18" charset="0"/>
              <a:cs typeface="Times New Roman" panose="02020603050405020304" pitchFamily="18" charset="0"/>
            </a:endParaRPr>
          </a:p>
          <a:p>
            <a:r>
              <a:rPr lang="en-IN" sz="2200" i="0" dirty="0">
                <a:solidFill>
                  <a:srgbClr val="001D35"/>
                </a:solidFill>
                <a:effectLst/>
                <a:latin typeface="Times New Roman" panose="02020603050405020304" pitchFamily="18" charset="0"/>
                <a:cs typeface="Times New Roman" panose="02020603050405020304" pitchFamily="18" charset="0"/>
              </a:rPr>
              <a:t>Employee Orientation</a:t>
            </a:r>
            <a:endParaRPr lang="en-IN" sz="22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00694317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A9860F-FDAD-5337-7EF1-4947384416E9}"/>
              </a:ext>
            </a:extLst>
          </p:cNvPr>
          <p:cNvSpPr>
            <a:spLocks noGrp="1"/>
          </p:cNvSpPr>
          <p:nvPr>
            <p:ph type="title"/>
          </p:nvPr>
        </p:nvSpPr>
        <p:spPr>
          <a:xfrm>
            <a:off x="838200" y="365125"/>
            <a:ext cx="10515600" cy="3144991"/>
          </a:xfrm>
        </p:spPr>
        <p:txBody>
          <a:bodyPr>
            <a:normAutofit/>
          </a:bodyPr>
          <a:lstStyle/>
          <a:p>
            <a:pPr algn="ctr"/>
            <a:r>
              <a:rPr lang="en-US" sz="3600" b="1" i="0" dirty="0">
                <a:solidFill>
                  <a:srgbClr val="001D35"/>
                </a:solidFill>
                <a:effectLst/>
                <a:latin typeface="Times New Roman" panose="02020603050405020304" pitchFamily="18" charset="0"/>
                <a:cs typeface="Times New Roman" panose="02020603050405020304" pitchFamily="18" charset="0"/>
              </a:rPr>
              <a:t>Components of a Job Description</a:t>
            </a:r>
            <a:endParaRPr lang="en-IN" sz="3600" b="1" dirty="0">
              <a:latin typeface="Times New Roman" panose="02020603050405020304" pitchFamily="18" charset="0"/>
              <a:cs typeface="Times New Roman" panose="02020603050405020304" pitchFamily="18" charset="0"/>
            </a:endParaRPr>
          </a:p>
        </p:txBody>
      </p:sp>
      <p:sp>
        <p:nvSpPr>
          <p:cNvPr id="3" name="Content Placeholder 2">
            <a:extLst>
              <a:ext uri="{FF2B5EF4-FFF2-40B4-BE49-F238E27FC236}">
                <a16:creationId xmlns:a16="http://schemas.microsoft.com/office/drawing/2014/main" id="{E6AAE404-479E-978A-13BC-0126715206F6}"/>
              </a:ext>
            </a:extLst>
          </p:cNvPr>
          <p:cNvSpPr>
            <a:spLocks noGrp="1"/>
          </p:cNvSpPr>
          <p:nvPr>
            <p:ph idx="1"/>
          </p:nvPr>
        </p:nvSpPr>
        <p:spPr>
          <a:xfrm>
            <a:off x="1097280" y="2556386"/>
            <a:ext cx="10058400" cy="3824747"/>
          </a:xfrm>
        </p:spPr>
        <p:txBody>
          <a:bodyPr>
            <a:noAutofit/>
          </a:bodyPr>
          <a:lstStyle/>
          <a:p>
            <a:pPr marL="457200" indent="-457200" algn="just">
              <a:buFont typeface="+mj-lt"/>
              <a:buAutoNum type="arabicPeriod"/>
            </a:pPr>
            <a:r>
              <a:rPr lang="en-US" sz="2200" dirty="0">
                <a:solidFill>
                  <a:schemeClr val="tx1"/>
                </a:solidFill>
                <a:latin typeface="Times New Roman" panose="02020603050405020304" pitchFamily="18" charset="0"/>
                <a:cs typeface="Times New Roman" panose="02020603050405020304" pitchFamily="18" charset="0"/>
              </a:rPr>
              <a:t>Job Title - Clearly identifies the position.</a:t>
            </a:r>
          </a:p>
          <a:p>
            <a:pPr marL="457200" indent="-457200" algn="just">
              <a:buFont typeface="+mj-lt"/>
              <a:buAutoNum type="arabicPeriod"/>
            </a:pPr>
            <a:r>
              <a:rPr lang="en-US" sz="2200" dirty="0">
                <a:solidFill>
                  <a:schemeClr val="tx1"/>
                </a:solidFill>
                <a:latin typeface="Times New Roman" panose="02020603050405020304" pitchFamily="18" charset="0"/>
                <a:cs typeface="Times New Roman" panose="02020603050405020304" pitchFamily="18" charset="0"/>
              </a:rPr>
              <a:t>Job Summary - Provides a brief overview of the job's purpose and major responsibilities.</a:t>
            </a:r>
          </a:p>
          <a:p>
            <a:pPr marL="457200" indent="-457200" algn="just">
              <a:buFont typeface="+mj-lt"/>
              <a:buAutoNum type="arabicPeriod"/>
            </a:pPr>
            <a:r>
              <a:rPr lang="en-US" sz="2200" dirty="0">
                <a:solidFill>
                  <a:schemeClr val="tx1"/>
                </a:solidFill>
                <a:latin typeface="Times New Roman" panose="02020603050405020304" pitchFamily="18" charset="0"/>
                <a:cs typeface="Times New Roman" panose="02020603050405020304" pitchFamily="18" charset="0"/>
              </a:rPr>
              <a:t>Duties and Responsibilities - Lists the specific tasks and tasks the employee will perform.</a:t>
            </a:r>
          </a:p>
          <a:p>
            <a:pPr marL="457200" indent="-457200" algn="just">
              <a:buFont typeface="+mj-lt"/>
              <a:buAutoNum type="arabicPeriod"/>
            </a:pPr>
            <a:r>
              <a:rPr lang="en-US" sz="2200" dirty="0">
                <a:solidFill>
                  <a:schemeClr val="tx1"/>
                </a:solidFill>
                <a:latin typeface="Times New Roman" panose="02020603050405020304" pitchFamily="18" charset="0"/>
                <a:cs typeface="Times New Roman" panose="02020603050405020304" pitchFamily="18" charset="0"/>
              </a:rPr>
              <a:t>Required Skills and Qualifications - Specifies the necessary education, experience, and competencies.</a:t>
            </a:r>
          </a:p>
          <a:p>
            <a:pPr marL="457200" indent="-457200" algn="just">
              <a:buFont typeface="+mj-lt"/>
              <a:buAutoNum type="arabicPeriod"/>
            </a:pPr>
            <a:r>
              <a:rPr lang="en-US" sz="2200" dirty="0">
                <a:solidFill>
                  <a:schemeClr val="tx1"/>
                </a:solidFill>
                <a:latin typeface="Times New Roman" panose="02020603050405020304" pitchFamily="18" charset="0"/>
                <a:cs typeface="Times New Roman" panose="02020603050405020304" pitchFamily="18" charset="0"/>
              </a:rPr>
              <a:t>Working Conditions - Describes the physical and environmental aspects of the job.</a:t>
            </a:r>
          </a:p>
          <a:p>
            <a:pPr marL="457200" indent="-457200" algn="just">
              <a:buFont typeface="+mj-lt"/>
              <a:buAutoNum type="arabicPeriod"/>
            </a:pPr>
            <a:r>
              <a:rPr lang="en-US" sz="2200" dirty="0">
                <a:solidFill>
                  <a:schemeClr val="tx1"/>
                </a:solidFill>
                <a:latin typeface="Times New Roman" panose="02020603050405020304" pitchFamily="18" charset="0"/>
                <a:cs typeface="Times New Roman" panose="02020603050405020304" pitchFamily="18" charset="0"/>
              </a:rPr>
              <a:t>Reporting Structure - Indicates to whom the employee reports.</a:t>
            </a:r>
          </a:p>
          <a:p>
            <a:pPr marL="457200" indent="-457200" algn="just">
              <a:buFont typeface="+mj-lt"/>
              <a:buAutoNum type="arabicPeriod"/>
            </a:pPr>
            <a:r>
              <a:rPr lang="en-US" sz="2200" dirty="0">
                <a:solidFill>
                  <a:schemeClr val="tx1"/>
                </a:solidFill>
                <a:latin typeface="Times New Roman" panose="02020603050405020304" pitchFamily="18" charset="0"/>
                <a:cs typeface="Times New Roman" panose="02020603050405020304" pitchFamily="18" charset="0"/>
              </a:rPr>
              <a:t>Compensation and Benefits - May include information about salary, benefits, and other incentives</a:t>
            </a:r>
            <a:endParaRPr lang="en-IN" sz="2200"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81188045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0A9840-4A0D-EDE2-1D0B-F2788BAA6D0B}"/>
              </a:ext>
            </a:extLst>
          </p:cNvPr>
          <p:cNvSpPr>
            <a:spLocks noGrp="1"/>
          </p:cNvSpPr>
          <p:nvPr>
            <p:ph type="title"/>
          </p:nvPr>
        </p:nvSpPr>
        <p:spPr>
          <a:xfrm>
            <a:off x="838200" y="365125"/>
            <a:ext cx="10515600" cy="3430127"/>
          </a:xfrm>
        </p:spPr>
        <p:txBody>
          <a:bodyPr>
            <a:normAutofit/>
          </a:bodyPr>
          <a:lstStyle/>
          <a:p>
            <a:pPr algn="ctr"/>
            <a:r>
              <a:rPr lang="en-IN" sz="3600" b="1" dirty="0">
                <a:latin typeface="Times New Roman" panose="02020603050405020304" pitchFamily="18" charset="0"/>
                <a:cs typeface="Times New Roman" panose="02020603050405020304" pitchFamily="18" charset="0"/>
              </a:rPr>
              <a:t>Job Specification – Meaning &amp; </a:t>
            </a:r>
            <a:r>
              <a:rPr lang="en-US" sz="3600" b="1" i="0" dirty="0">
                <a:solidFill>
                  <a:srgbClr val="001D35"/>
                </a:solidFill>
                <a:effectLst/>
                <a:latin typeface="Times New Roman" panose="02020603050405020304" pitchFamily="18" charset="0"/>
                <a:cs typeface="Times New Roman" panose="02020603050405020304" pitchFamily="18" charset="0"/>
              </a:rPr>
              <a:t>Components</a:t>
            </a:r>
            <a:endParaRPr lang="en-IN" sz="3600" b="1" dirty="0">
              <a:latin typeface="Times New Roman" panose="02020603050405020304" pitchFamily="18" charset="0"/>
              <a:cs typeface="Times New Roman" panose="02020603050405020304" pitchFamily="18" charset="0"/>
            </a:endParaRPr>
          </a:p>
        </p:txBody>
      </p:sp>
      <p:sp>
        <p:nvSpPr>
          <p:cNvPr id="3" name="Content Placeholder 2">
            <a:extLst>
              <a:ext uri="{FF2B5EF4-FFF2-40B4-BE49-F238E27FC236}">
                <a16:creationId xmlns:a16="http://schemas.microsoft.com/office/drawing/2014/main" id="{8CDFD498-DDAE-9909-0A51-66334A593FF3}"/>
              </a:ext>
            </a:extLst>
          </p:cNvPr>
          <p:cNvSpPr>
            <a:spLocks noGrp="1"/>
          </p:cNvSpPr>
          <p:nvPr>
            <p:ph idx="1"/>
          </p:nvPr>
        </p:nvSpPr>
        <p:spPr>
          <a:xfrm>
            <a:off x="1097280" y="2605548"/>
            <a:ext cx="10058400" cy="3965848"/>
          </a:xfrm>
        </p:spPr>
        <p:txBody>
          <a:bodyPr>
            <a:noAutofit/>
          </a:bodyPr>
          <a:lstStyle/>
          <a:p>
            <a:r>
              <a:rPr lang="en-US" sz="2000" b="0" i="0" dirty="0">
                <a:solidFill>
                  <a:srgbClr val="001D35"/>
                </a:solidFill>
                <a:effectLst/>
                <a:latin typeface="Times New Roman" panose="02020603050405020304" pitchFamily="18" charset="0"/>
                <a:cs typeface="Times New Roman" panose="02020603050405020304" pitchFamily="18" charset="0"/>
              </a:rPr>
              <a:t>A job specification </a:t>
            </a:r>
            <a:r>
              <a:rPr lang="en-US" sz="2000" dirty="0">
                <a:latin typeface="Times New Roman" panose="02020603050405020304" pitchFamily="18" charset="0"/>
                <a:cs typeface="Times New Roman" panose="02020603050405020304" pitchFamily="18" charset="0"/>
              </a:rPr>
              <a:t>outlines the specific skills, qualities, and requirements needed for a particular job, going beyond just listing the duties. </a:t>
            </a:r>
          </a:p>
          <a:p>
            <a:r>
              <a:rPr lang="en-US" sz="2000" b="0" i="0" dirty="0">
                <a:solidFill>
                  <a:srgbClr val="001D35"/>
                </a:solidFill>
                <a:effectLst/>
                <a:latin typeface="Times New Roman" panose="02020603050405020304" pitchFamily="18" charset="0"/>
                <a:cs typeface="Times New Roman" panose="02020603050405020304" pitchFamily="18" charset="0"/>
              </a:rPr>
              <a:t>A job specification is a document that clarifies the essential qualities a candidate needs to qualify for a job. </a:t>
            </a:r>
          </a:p>
          <a:p>
            <a:r>
              <a:rPr lang="en-IN" sz="2000" b="1" dirty="0">
                <a:latin typeface="Times New Roman" panose="02020603050405020304" pitchFamily="18" charset="0"/>
                <a:cs typeface="Times New Roman" panose="02020603050405020304" pitchFamily="18" charset="0"/>
              </a:rPr>
              <a:t>Components</a:t>
            </a:r>
          </a:p>
          <a:p>
            <a:pPr marL="457200" indent="-457200">
              <a:buFont typeface="+mj-lt"/>
              <a:buAutoNum type="arabicPeriod"/>
            </a:pPr>
            <a:r>
              <a:rPr lang="en-US" sz="2000" dirty="0">
                <a:latin typeface="Times New Roman" panose="02020603050405020304" pitchFamily="18" charset="0"/>
                <a:cs typeface="Times New Roman" panose="02020603050405020304" pitchFamily="18" charset="0"/>
              </a:rPr>
              <a:t>Skills: Specific technical skills, soft skills, and abilities needed for the job.</a:t>
            </a:r>
          </a:p>
          <a:p>
            <a:pPr marL="457200" indent="-457200">
              <a:buFont typeface="+mj-lt"/>
              <a:buAutoNum type="arabicPeriod"/>
            </a:pPr>
            <a:r>
              <a:rPr lang="en-US" sz="2000" dirty="0">
                <a:latin typeface="Times New Roman" panose="02020603050405020304" pitchFamily="18" charset="0"/>
                <a:cs typeface="Times New Roman" panose="02020603050405020304" pitchFamily="18" charset="0"/>
              </a:rPr>
              <a:t>Experience: Years of relevant experience, type of experience, and any specific industry experience.</a:t>
            </a:r>
          </a:p>
          <a:p>
            <a:pPr marL="457200" indent="-457200">
              <a:buFont typeface="+mj-lt"/>
              <a:buAutoNum type="arabicPeriod"/>
            </a:pPr>
            <a:r>
              <a:rPr lang="en-US" sz="2000" dirty="0">
                <a:latin typeface="Times New Roman" panose="02020603050405020304" pitchFamily="18" charset="0"/>
                <a:cs typeface="Times New Roman" panose="02020603050405020304" pitchFamily="18" charset="0"/>
              </a:rPr>
              <a:t>Education: Required educational qualifications, degrees, and certifications.</a:t>
            </a:r>
          </a:p>
          <a:p>
            <a:pPr marL="457200" indent="-457200">
              <a:buFont typeface="+mj-lt"/>
              <a:buAutoNum type="arabicPeriod"/>
            </a:pPr>
            <a:r>
              <a:rPr lang="en-US" sz="2000" dirty="0">
                <a:latin typeface="Times New Roman" panose="02020603050405020304" pitchFamily="18" charset="0"/>
                <a:cs typeface="Times New Roman" panose="02020603050405020304" pitchFamily="18" charset="0"/>
              </a:rPr>
              <a:t>Traits: Personality traits, work habits, and other character-related qualities.</a:t>
            </a:r>
          </a:p>
          <a:p>
            <a:pPr marL="457200" indent="-457200">
              <a:buFont typeface="+mj-lt"/>
              <a:buAutoNum type="arabicPeriod"/>
            </a:pPr>
            <a:r>
              <a:rPr lang="en-US" sz="2000" dirty="0">
                <a:latin typeface="Times New Roman" panose="02020603050405020304" pitchFamily="18" charset="0"/>
                <a:cs typeface="Times New Roman" panose="02020603050405020304" pitchFamily="18" charset="0"/>
              </a:rPr>
              <a:t>Other Requirements: Specific licenses, permits, or other requirements.</a:t>
            </a:r>
            <a:endParaRPr lang="en-IN"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58247050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609E54-B058-8D6D-EF20-FCD411D2032E}"/>
              </a:ext>
            </a:extLst>
          </p:cNvPr>
          <p:cNvSpPr>
            <a:spLocks noGrp="1"/>
          </p:cNvSpPr>
          <p:nvPr>
            <p:ph type="title"/>
          </p:nvPr>
        </p:nvSpPr>
        <p:spPr>
          <a:xfrm>
            <a:off x="838200" y="365125"/>
            <a:ext cx="10515600" cy="3833249"/>
          </a:xfrm>
        </p:spPr>
        <p:txBody>
          <a:bodyPr>
            <a:normAutofit/>
          </a:bodyPr>
          <a:lstStyle/>
          <a:p>
            <a:pPr algn="ctr"/>
            <a:r>
              <a:rPr lang="en-IN" sz="3600" b="1" dirty="0">
                <a:latin typeface="Times New Roman" panose="02020603050405020304" pitchFamily="18" charset="0"/>
                <a:cs typeface="Times New Roman" panose="02020603050405020304" pitchFamily="18" charset="0"/>
              </a:rPr>
              <a:t>Job Evaluation</a:t>
            </a:r>
          </a:p>
        </p:txBody>
      </p:sp>
      <p:sp>
        <p:nvSpPr>
          <p:cNvPr id="3" name="Content Placeholder 2">
            <a:extLst>
              <a:ext uri="{FF2B5EF4-FFF2-40B4-BE49-F238E27FC236}">
                <a16:creationId xmlns:a16="http://schemas.microsoft.com/office/drawing/2014/main" id="{989BC3A0-30CB-AB55-7DC9-05460C6C6095}"/>
              </a:ext>
            </a:extLst>
          </p:cNvPr>
          <p:cNvSpPr>
            <a:spLocks noGrp="1"/>
          </p:cNvSpPr>
          <p:nvPr>
            <p:ph idx="1"/>
          </p:nvPr>
        </p:nvSpPr>
        <p:spPr>
          <a:xfrm>
            <a:off x="838200" y="3077497"/>
            <a:ext cx="10515600" cy="3099465"/>
          </a:xfrm>
        </p:spPr>
        <p:txBody>
          <a:bodyPr>
            <a:normAutofit lnSpcReduction="10000"/>
          </a:bodyPr>
          <a:lstStyle/>
          <a:p>
            <a:pPr>
              <a:buFont typeface="Wingdings" panose="05000000000000000000" pitchFamily="2" charset="2"/>
              <a:buChar char="Ø"/>
            </a:pPr>
            <a:r>
              <a:rPr lang="en-US" sz="2400" dirty="0">
                <a:solidFill>
                  <a:schemeClr val="tx1"/>
                </a:solidFill>
                <a:latin typeface="Times New Roman" panose="02020603050405020304" pitchFamily="18" charset="0"/>
                <a:cs typeface="Times New Roman" panose="02020603050405020304" pitchFamily="18" charset="0"/>
              </a:rPr>
              <a:t>A job evaluation is a systematic way of determining the value/worth of a job in relation to other jobs in an organization. It tries to make a systematic comparison between jobs to assess their relative worth for the purpose of establishing a rational pay structure. </a:t>
            </a:r>
          </a:p>
          <a:p>
            <a:pPr>
              <a:buFont typeface="Wingdings" panose="05000000000000000000" pitchFamily="2" charset="2"/>
              <a:buChar char="Ø"/>
            </a:pPr>
            <a:r>
              <a:rPr lang="en-US" sz="2400" b="0" i="0" dirty="0">
                <a:solidFill>
                  <a:schemeClr val="tx1"/>
                </a:solidFill>
                <a:effectLst/>
                <a:latin typeface="Times New Roman" panose="02020603050405020304" pitchFamily="18" charset="0"/>
                <a:cs typeface="Times New Roman" panose="02020603050405020304" pitchFamily="18" charset="0"/>
              </a:rPr>
              <a:t>Job Evaluation is defined as a systematic procedure used to ascertain the monetary worth of a role and is typically conducted by the HR department.</a:t>
            </a:r>
          </a:p>
          <a:p>
            <a:pPr>
              <a:buFont typeface="Wingdings" panose="05000000000000000000" pitchFamily="2" charset="2"/>
              <a:buChar char="Ø"/>
            </a:pPr>
            <a:r>
              <a:rPr lang="en-US" sz="2400" dirty="0">
                <a:latin typeface="Times New Roman" panose="02020603050405020304" pitchFamily="18" charset="0"/>
                <a:cs typeface="Times New Roman" panose="02020603050405020304" pitchFamily="18" charset="0"/>
              </a:rPr>
              <a:t>Kimball and Kimball define job evaluation “as an effort to determine the relative value of every job in a plant to determine what the fair basic wage for such a job should be.” </a:t>
            </a:r>
            <a:endParaRPr lang="en-IN" sz="2400"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63701464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29C9AC-9838-D554-14B1-7E39924A4673}"/>
              </a:ext>
            </a:extLst>
          </p:cNvPr>
          <p:cNvSpPr>
            <a:spLocks noGrp="1"/>
          </p:cNvSpPr>
          <p:nvPr>
            <p:ph type="title"/>
          </p:nvPr>
        </p:nvSpPr>
        <p:spPr>
          <a:xfrm>
            <a:off x="838200" y="365125"/>
            <a:ext cx="10515600" cy="3331804"/>
          </a:xfrm>
        </p:spPr>
        <p:txBody>
          <a:bodyPr>
            <a:normAutofit/>
          </a:bodyPr>
          <a:lstStyle/>
          <a:p>
            <a:pPr algn="ctr"/>
            <a:r>
              <a:rPr lang="en-IN" sz="3600" b="1" dirty="0">
                <a:latin typeface="Times New Roman" panose="02020603050405020304" pitchFamily="18" charset="0"/>
                <a:cs typeface="Times New Roman" panose="02020603050405020304" pitchFamily="18" charset="0"/>
              </a:rPr>
              <a:t>Process of Job Evaluation</a:t>
            </a:r>
          </a:p>
        </p:txBody>
      </p:sp>
      <p:pic>
        <p:nvPicPr>
          <p:cNvPr id="5" name="Picture 4">
            <a:extLst>
              <a:ext uri="{FF2B5EF4-FFF2-40B4-BE49-F238E27FC236}">
                <a16:creationId xmlns:a16="http://schemas.microsoft.com/office/drawing/2014/main" id="{9BE7A8B8-09BB-B929-A36D-16488EFFD127}"/>
              </a:ext>
            </a:extLst>
          </p:cNvPr>
          <p:cNvPicPr>
            <a:picLocks noChangeAspect="1"/>
          </p:cNvPicPr>
          <p:nvPr/>
        </p:nvPicPr>
        <p:blipFill>
          <a:blip r:embed="rId2"/>
          <a:stretch>
            <a:fillRect/>
          </a:stretch>
        </p:blipFill>
        <p:spPr>
          <a:xfrm>
            <a:off x="2992731" y="2491817"/>
            <a:ext cx="6049219" cy="4001058"/>
          </a:xfrm>
          <a:prstGeom prst="rect">
            <a:avLst/>
          </a:prstGeom>
        </p:spPr>
      </p:pic>
    </p:spTree>
    <p:extLst>
      <p:ext uri="{BB962C8B-B14F-4D97-AF65-F5344CB8AC3E}">
        <p14:creationId xmlns:p14="http://schemas.microsoft.com/office/powerpoint/2010/main" val="114640878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49BBF0-B5BA-2215-F1FA-1F6C9ABBA159}"/>
              </a:ext>
            </a:extLst>
          </p:cNvPr>
          <p:cNvSpPr>
            <a:spLocks noGrp="1"/>
          </p:cNvSpPr>
          <p:nvPr>
            <p:ph type="ctrTitle"/>
          </p:nvPr>
        </p:nvSpPr>
        <p:spPr/>
        <p:txBody>
          <a:bodyPr>
            <a:normAutofit/>
          </a:bodyPr>
          <a:lstStyle/>
          <a:p>
            <a:r>
              <a:rPr lang="en-IN" sz="6000" b="1" dirty="0">
                <a:solidFill>
                  <a:schemeClr val="tx1"/>
                </a:solidFill>
                <a:latin typeface="Times New Roman" panose="02020603050405020304" pitchFamily="18" charset="0"/>
                <a:cs typeface="Times New Roman" panose="02020603050405020304" pitchFamily="18" charset="0"/>
              </a:rPr>
              <a:t>Recruitment and Selection</a:t>
            </a:r>
          </a:p>
        </p:txBody>
      </p:sp>
    </p:spTree>
    <p:extLst>
      <p:ext uri="{BB962C8B-B14F-4D97-AF65-F5344CB8AC3E}">
        <p14:creationId xmlns:p14="http://schemas.microsoft.com/office/powerpoint/2010/main" val="413519188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036849-DC8B-D70F-5870-82AAA96C863D}"/>
              </a:ext>
            </a:extLst>
          </p:cNvPr>
          <p:cNvSpPr>
            <a:spLocks noGrp="1"/>
          </p:cNvSpPr>
          <p:nvPr>
            <p:ph type="title"/>
          </p:nvPr>
        </p:nvSpPr>
        <p:spPr>
          <a:xfrm>
            <a:off x="838200" y="365125"/>
            <a:ext cx="10515600" cy="3282643"/>
          </a:xfrm>
        </p:spPr>
        <p:txBody>
          <a:bodyPr>
            <a:normAutofit/>
          </a:bodyPr>
          <a:lstStyle/>
          <a:p>
            <a:pPr algn="ctr"/>
            <a:r>
              <a:rPr lang="en-IN" sz="3600" b="1" dirty="0">
                <a:latin typeface="Times New Roman" panose="02020603050405020304" pitchFamily="18" charset="0"/>
                <a:cs typeface="Times New Roman" panose="02020603050405020304" pitchFamily="18" charset="0"/>
              </a:rPr>
              <a:t>Recruitment – Meaning &amp; Definitions</a:t>
            </a:r>
          </a:p>
        </p:txBody>
      </p:sp>
      <p:sp>
        <p:nvSpPr>
          <p:cNvPr id="3" name="Content Placeholder 2">
            <a:extLst>
              <a:ext uri="{FF2B5EF4-FFF2-40B4-BE49-F238E27FC236}">
                <a16:creationId xmlns:a16="http://schemas.microsoft.com/office/drawing/2014/main" id="{6EF31067-2139-B099-E073-345F06356991}"/>
              </a:ext>
            </a:extLst>
          </p:cNvPr>
          <p:cNvSpPr>
            <a:spLocks noGrp="1"/>
          </p:cNvSpPr>
          <p:nvPr>
            <p:ph idx="1"/>
          </p:nvPr>
        </p:nvSpPr>
        <p:spPr>
          <a:xfrm>
            <a:off x="838200" y="2615381"/>
            <a:ext cx="10515600" cy="4080387"/>
          </a:xfrm>
        </p:spPr>
        <p:txBody>
          <a:bodyPr>
            <a:noAutofit/>
          </a:bodyPr>
          <a:lstStyle/>
          <a:p>
            <a:pPr>
              <a:buFont typeface="Wingdings" panose="05000000000000000000" pitchFamily="2" charset="2"/>
              <a:buChar char="Ø"/>
            </a:pPr>
            <a:r>
              <a:rPr lang="en-US" sz="2400" b="0" i="0" dirty="0">
                <a:solidFill>
                  <a:schemeClr val="tx1"/>
                </a:solidFill>
                <a:effectLst/>
                <a:latin typeface="Times New Roman" panose="02020603050405020304" pitchFamily="18" charset="0"/>
                <a:cs typeface="Times New Roman" panose="02020603050405020304" pitchFamily="18" charset="0"/>
              </a:rPr>
              <a:t>Recruitment refers to the process of identifying, attracting, interviewing, selecting, hiring and onboarding employees.</a:t>
            </a:r>
          </a:p>
          <a:p>
            <a:pPr>
              <a:buFont typeface="Wingdings" panose="05000000000000000000" pitchFamily="2" charset="2"/>
              <a:buChar char="Ø"/>
            </a:pPr>
            <a:r>
              <a:rPr lang="en-US" sz="2400" b="0" i="0" dirty="0">
                <a:solidFill>
                  <a:schemeClr val="tx1"/>
                </a:solidFill>
                <a:effectLst/>
                <a:latin typeface="Times New Roman" panose="02020603050405020304" pitchFamily="18" charset="0"/>
                <a:cs typeface="Times New Roman" panose="02020603050405020304" pitchFamily="18" charset="0"/>
              </a:rPr>
              <a:t>In other words, it involves everything from the identification of a staffing need to filling it.</a:t>
            </a:r>
            <a:endParaRPr lang="en-US" sz="2400" dirty="0">
              <a:solidFill>
                <a:schemeClr val="tx1"/>
              </a:solidFill>
              <a:latin typeface="Times New Roman" panose="02020603050405020304" pitchFamily="18" charset="0"/>
              <a:cs typeface="Times New Roman" panose="02020603050405020304" pitchFamily="18" charset="0"/>
            </a:endParaRPr>
          </a:p>
          <a:p>
            <a:pPr>
              <a:buFont typeface="Wingdings" panose="05000000000000000000" pitchFamily="2" charset="2"/>
              <a:buChar char="Ø"/>
            </a:pPr>
            <a:r>
              <a:rPr lang="en-US" sz="2400" dirty="0">
                <a:solidFill>
                  <a:schemeClr val="tx1"/>
                </a:solidFill>
                <a:latin typeface="Times New Roman" panose="02020603050405020304" pitchFamily="18" charset="0"/>
                <a:cs typeface="Times New Roman" panose="02020603050405020304" pitchFamily="18" charset="0"/>
              </a:rPr>
              <a:t>Recruitment refers to the overall process of identifying, attracting, screening, shortlisting, and interviewing suitable candidates for jobs within an organization. </a:t>
            </a:r>
          </a:p>
          <a:p>
            <a:pPr>
              <a:buFont typeface="Wingdings" panose="05000000000000000000" pitchFamily="2" charset="2"/>
              <a:buChar char="Ø"/>
            </a:pPr>
            <a:r>
              <a:rPr lang="en-US" sz="2400" dirty="0">
                <a:solidFill>
                  <a:schemeClr val="tx1"/>
                </a:solidFill>
                <a:latin typeface="Times New Roman" panose="02020603050405020304" pitchFamily="18" charset="0"/>
                <a:cs typeface="Times New Roman" panose="02020603050405020304" pitchFamily="18" charset="0"/>
              </a:rPr>
              <a:t>Recruitment can also refer to processes involved in choosing individuals for unpaid roles.</a:t>
            </a:r>
          </a:p>
          <a:p>
            <a:pPr>
              <a:buFont typeface="Wingdings" panose="05000000000000000000" pitchFamily="2" charset="2"/>
              <a:buChar char="Ø"/>
            </a:pPr>
            <a:r>
              <a:rPr lang="en-US" sz="2400" dirty="0">
                <a:solidFill>
                  <a:schemeClr val="tx1"/>
                </a:solidFill>
                <a:latin typeface="Times New Roman" panose="02020603050405020304" pitchFamily="18" charset="0"/>
                <a:cs typeface="Times New Roman" panose="02020603050405020304" pitchFamily="18" charset="0"/>
              </a:rPr>
              <a:t>Edward.B.Flippo – “Recruitment is a process of searching for prospective employees and stimulating and encouraging them to apply for the job”</a:t>
            </a:r>
            <a:endParaRPr lang="en-IN" sz="2400"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73820631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75283C-0550-5348-0714-BFBAB19F5524}"/>
              </a:ext>
            </a:extLst>
          </p:cNvPr>
          <p:cNvSpPr>
            <a:spLocks noGrp="1"/>
          </p:cNvSpPr>
          <p:nvPr>
            <p:ph type="title"/>
          </p:nvPr>
        </p:nvSpPr>
        <p:spPr>
          <a:xfrm>
            <a:off x="838200" y="365125"/>
            <a:ext cx="10515600" cy="3636604"/>
          </a:xfrm>
        </p:spPr>
        <p:txBody>
          <a:bodyPr>
            <a:normAutofit/>
          </a:bodyPr>
          <a:lstStyle/>
          <a:p>
            <a:pPr algn="ctr"/>
            <a:r>
              <a:rPr lang="en-IN" sz="3600" b="1" dirty="0">
                <a:solidFill>
                  <a:schemeClr val="tx1"/>
                </a:solidFill>
                <a:latin typeface="Times New Roman" panose="02020603050405020304" pitchFamily="18" charset="0"/>
                <a:cs typeface="Times New Roman" panose="02020603050405020304" pitchFamily="18" charset="0"/>
              </a:rPr>
              <a:t>Importance/Objectives/Purpose of Recruitment</a:t>
            </a:r>
          </a:p>
        </p:txBody>
      </p:sp>
      <p:sp>
        <p:nvSpPr>
          <p:cNvPr id="3" name="Content Placeholder 2">
            <a:extLst>
              <a:ext uri="{FF2B5EF4-FFF2-40B4-BE49-F238E27FC236}">
                <a16:creationId xmlns:a16="http://schemas.microsoft.com/office/drawing/2014/main" id="{1BAD295F-468F-9384-AFFF-9B1E124FB27B}"/>
              </a:ext>
            </a:extLst>
          </p:cNvPr>
          <p:cNvSpPr>
            <a:spLocks noGrp="1"/>
          </p:cNvSpPr>
          <p:nvPr>
            <p:ph idx="1"/>
          </p:nvPr>
        </p:nvSpPr>
        <p:spPr>
          <a:xfrm>
            <a:off x="1097280" y="2703871"/>
            <a:ext cx="10058400" cy="4154129"/>
          </a:xfrm>
        </p:spPr>
        <p:txBody>
          <a:bodyPr>
            <a:noAutofit/>
          </a:bodyPr>
          <a:lstStyle/>
          <a:p>
            <a:pPr marL="457200" indent="-457200">
              <a:buFont typeface="+mj-lt"/>
              <a:buAutoNum type="arabicPeriod"/>
            </a:pPr>
            <a:r>
              <a:rPr lang="en-US" sz="2400" b="0" i="0" dirty="0">
                <a:solidFill>
                  <a:schemeClr val="tx1"/>
                </a:solidFill>
                <a:effectLst/>
                <a:latin typeface="Times New Roman" panose="02020603050405020304" pitchFamily="18" charset="0"/>
                <a:cs typeface="Times New Roman" panose="02020603050405020304" pitchFamily="18" charset="0"/>
              </a:rPr>
              <a:t>Access to a Wider Talent Pool</a:t>
            </a:r>
          </a:p>
          <a:p>
            <a:pPr marL="457200" indent="-457200">
              <a:buFont typeface="+mj-lt"/>
              <a:buAutoNum type="arabicPeriod"/>
            </a:pPr>
            <a:r>
              <a:rPr lang="en-IN" sz="2400" b="0" i="0" dirty="0">
                <a:solidFill>
                  <a:schemeClr val="tx1"/>
                </a:solidFill>
                <a:effectLst/>
                <a:latin typeface="Times New Roman" panose="02020603050405020304" pitchFamily="18" charset="0"/>
                <a:cs typeface="Times New Roman" panose="02020603050405020304" pitchFamily="18" charset="0"/>
              </a:rPr>
              <a:t>Improved Productivity and Efficiency</a:t>
            </a:r>
            <a:endParaRPr lang="en-US" sz="2400" dirty="0">
              <a:solidFill>
                <a:schemeClr val="tx1"/>
              </a:solidFill>
              <a:latin typeface="Times New Roman" panose="02020603050405020304" pitchFamily="18" charset="0"/>
              <a:cs typeface="Times New Roman" panose="02020603050405020304" pitchFamily="18" charset="0"/>
            </a:endParaRPr>
          </a:p>
          <a:p>
            <a:pPr marL="457200" indent="-457200">
              <a:buFont typeface="+mj-lt"/>
              <a:buAutoNum type="arabicPeriod"/>
            </a:pPr>
            <a:r>
              <a:rPr lang="en-IN" sz="2400" b="0" i="0" dirty="0">
                <a:solidFill>
                  <a:schemeClr val="tx1"/>
                </a:solidFill>
                <a:effectLst/>
                <a:latin typeface="Times New Roman" panose="02020603050405020304" pitchFamily="18" charset="0"/>
                <a:cs typeface="Times New Roman" panose="02020603050405020304" pitchFamily="18" charset="0"/>
              </a:rPr>
              <a:t>Reduced Employee Turnover</a:t>
            </a:r>
            <a:endParaRPr lang="en-US" sz="2400" b="0" i="0" dirty="0">
              <a:solidFill>
                <a:schemeClr val="tx1"/>
              </a:solidFill>
              <a:effectLst/>
              <a:latin typeface="Times New Roman" panose="02020603050405020304" pitchFamily="18" charset="0"/>
              <a:cs typeface="Times New Roman" panose="02020603050405020304" pitchFamily="18" charset="0"/>
            </a:endParaRPr>
          </a:p>
          <a:p>
            <a:pPr marL="457200" indent="-457200">
              <a:buFont typeface="+mj-lt"/>
              <a:buAutoNum type="arabicPeriod"/>
            </a:pPr>
            <a:r>
              <a:rPr lang="en-IN" sz="2400" b="0" i="0" dirty="0">
                <a:solidFill>
                  <a:schemeClr val="tx1"/>
                </a:solidFill>
                <a:effectLst/>
                <a:latin typeface="Times New Roman" panose="02020603050405020304" pitchFamily="18" charset="0"/>
                <a:cs typeface="Times New Roman" panose="02020603050405020304" pitchFamily="18" charset="0"/>
              </a:rPr>
              <a:t>Enhanced Organizational Culture</a:t>
            </a:r>
            <a:endParaRPr lang="en-US" sz="2400" dirty="0">
              <a:solidFill>
                <a:schemeClr val="tx1"/>
              </a:solidFill>
              <a:latin typeface="Times New Roman" panose="02020603050405020304" pitchFamily="18" charset="0"/>
              <a:cs typeface="Times New Roman" panose="02020603050405020304" pitchFamily="18" charset="0"/>
            </a:endParaRPr>
          </a:p>
          <a:p>
            <a:pPr marL="457200" indent="-457200">
              <a:buFont typeface="+mj-lt"/>
              <a:buAutoNum type="arabicPeriod"/>
            </a:pPr>
            <a:r>
              <a:rPr lang="en-IN" sz="2400" b="0" i="0" dirty="0">
                <a:solidFill>
                  <a:schemeClr val="tx1"/>
                </a:solidFill>
                <a:effectLst/>
                <a:latin typeface="Times New Roman" panose="02020603050405020304" pitchFamily="18" charset="0"/>
                <a:cs typeface="Times New Roman" panose="02020603050405020304" pitchFamily="18" charset="0"/>
              </a:rPr>
              <a:t>Competitive Advantage</a:t>
            </a:r>
            <a:endParaRPr lang="en-US" sz="2400" b="0" i="0" dirty="0">
              <a:solidFill>
                <a:schemeClr val="tx1"/>
              </a:solidFill>
              <a:effectLst/>
              <a:latin typeface="Times New Roman" panose="02020603050405020304" pitchFamily="18" charset="0"/>
              <a:cs typeface="Times New Roman" panose="02020603050405020304" pitchFamily="18" charset="0"/>
            </a:endParaRPr>
          </a:p>
          <a:p>
            <a:pPr marL="457200" indent="-457200">
              <a:buFont typeface="+mj-lt"/>
              <a:buAutoNum type="arabicPeriod"/>
            </a:pPr>
            <a:r>
              <a:rPr lang="en-IN" sz="2400" b="0" i="0" dirty="0">
                <a:solidFill>
                  <a:schemeClr val="tx1"/>
                </a:solidFill>
                <a:effectLst/>
                <a:latin typeface="Times New Roman" panose="02020603050405020304" pitchFamily="18" charset="0"/>
                <a:cs typeface="Times New Roman" panose="02020603050405020304" pitchFamily="18" charset="0"/>
              </a:rPr>
              <a:t>Cost-Effectiveness</a:t>
            </a:r>
            <a:endParaRPr lang="en-US" sz="2400" dirty="0">
              <a:solidFill>
                <a:schemeClr val="tx1"/>
              </a:solidFill>
              <a:latin typeface="Times New Roman" panose="02020603050405020304" pitchFamily="18" charset="0"/>
              <a:cs typeface="Times New Roman" panose="02020603050405020304" pitchFamily="18" charset="0"/>
            </a:endParaRPr>
          </a:p>
          <a:p>
            <a:pPr marL="457200" indent="-457200">
              <a:buFont typeface="+mj-lt"/>
              <a:buAutoNum type="arabicPeriod"/>
            </a:pPr>
            <a:r>
              <a:rPr lang="en-US" sz="2400" b="0" i="0" dirty="0">
                <a:solidFill>
                  <a:schemeClr val="tx1"/>
                </a:solidFill>
                <a:effectLst/>
                <a:latin typeface="Times New Roman" panose="02020603050405020304" pitchFamily="18" charset="0"/>
                <a:cs typeface="Times New Roman" panose="02020603050405020304" pitchFamily="18" charset="0"/>
              </a:rPr>
              <a:t> Improved Employee Morale and Engagement</a:t>
            </a:r>
          </a:p>
          <a:p>
            <a:pPr marL="457200" indent="-457200">
              <a:buFont typeface="+mj-lt"/>
              <a:buAutoNum type="arabicPeriod"/>
            </a:pPr>
            <a:r>
              <a:rPr lang="en-IN" sz="2400" b="0" i="0" dirty="0">
                <a:solidFill>
                  <a:schemeClr val="tx1"/>
                </a:solidFill>
                <a:effectLst/>
                <a:latin typeface="Times New Roman" panose="02020603050405020304" pitchFamily="18" charset="0"/>
                <a:cs typeface="Times New Roman" panose="02020603050405020304" pitchFamily="18" charset="0"/>
              </a:rPr>
              <a:t>Business Expansion and Growth</a:t>
            </a:r>
            <a:endParaRPr lang="en-US" sz="2400" dirty="0">
              <a:solidFill>
                <a:schemeClr val="tx1"/>
              </a:solidFill>
              <a:latin typeface="Times New Roman" panose="02020603050405020304" pitchFamily="18" charset="0"/>
              <a:cs typeface="Times New Roman" panose="02020603050405020304" pitchFamily="18" charset="0"/>
            </a:endParaRPr>
          </a:p>
          <a:p>
            <a:pPr marL="457200" indent="-457200">
              <a:buFont typeface="+mj-lt"/>
              <a:buAutoNum type="arabicPeriod"/>
            </a:pPr>
            <a:r>
              <a:rPr lang="en-IN" sz="2400" b="0" i="0" dirty="0">
                <a:solidFill>
                  <a:schemeClr val="tx1"/>
                </a:solidFill>
                <a:effectLst/>
                <a:latin typeface="Times New Roman" panose="02020603050405020304" pitchFamily="18" charset="0"/>
                <a:cs typeface="Times New Roman" panose="02020603050405020304" pitchFamily="18" charset="0"/>
              </a:rPr>
              <a:t>Enhanced Credibility and Reputation</a:t>
            </a:r>
            <a:endParaRPr lang="en-IN" sz="2400"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40276716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749B2DC-6A14-9A3C-B41F-4735E28F8772}"/>
              </a:ext>
            </a:extLst>
          </p:cNvPr>
          <p:cNvSpPr>
            <a:spLocks noGrp="1"/>
          </p:cNvSpPr>
          <p:nvPr>
            <p:ph type="title"/>
          </p:nvPr>
        </p:nvSpPr>
        <p:spPr>
          <a:xfrm>
            <a:off x="838200" y="365125"/>
            <a:ext cx="10515600" cy="3685765"/>
          </a:xfrm>
        </p:spPr>
        <p:txBody>
          <a:bodyPr>
            <a:normAutofit/>
          </a:bodyPr>
          <a:lstStyle/>
          <a:p>
            <a:pPr algn="ctr"/>
            <a:r>
              <a:rPr lang="en-IN" sz="3600" b="1" dirty="0">
                <a:latin typeface="Times New Roman" panose="02020603050405020304" pitchFamily="18" charset="0"/>
                <a:cs typeface="Times New Roman" panose="02020603050405020304" pitchFamily="18" charset="0"/>
              </a:rPr>
              <a:t>Importance of HR Planning</a:t>
            </a:r>
          </a:p>
        </p:txBody>
      </p:sp>
      <p:pic>
        <p:nvPicPr>
          <p:cNvPr id="1026" name="Picture 2" descr="Human Resource Planning: Meaning, Importance, Process. | Keka">
            <a:extLst>
              <a:ext uri="{FF2B5EF4-FFF2-40B4-BE49-F238E27FC236}">
                <a16:creationId xmlns:a16="http://schemas.microsoft.com/office/drawing/2014/main" id="{F4437337-BE6B-9A84-43E1-3F6F865E6B43}"/>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tretch>
            <a:fillRect/>
          </a:stretch>
        </p:blipFill>
        <p:spPr bwMode="auto">
          <a:xfrm>
            <a:off x="2177845" y="2543354"/>
            <a:ext cx="7620000" cy="40957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8397720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AAE628-2D5D-5B41-F6A2-1A4292AF00C2}"/>
              </a:ext>
            </a:extLst>
          </p:cNvPr>
          <p:cNvSpPr>
            <a:spLocks noGrp="1"/>
          </p:cNvSpPr>
          <p:nvPr>
            <p:ph type="title"/>
          </p:nvPr>
        </p:nvSpPr>
        <p:spPr>
          <a:xfrm>
            <a:off x="838200" y="365125"/>
            <a:ext cx="10515600" cy="3063875"/>
          </a:xfrm>
        </p:spPr>
        <p:txBody>
          <a:bodyPr>
            <a:normAutofit/>
          </a:bodyPr>
          <a:lstStyle/>
          <a:p>
            <a:pPr algn="ctr"/>
            <a:r>
              <a:rPr lang="en-IN" sz="3600" b="1" dirty="0">
                <a:solidFill>
                  <a:schemeClr val="tx1"/>
                </a:solidFill>
                <a:latin typeface="Times New Roman" panose="02020603050405020304" pitchFamily="18" charset="0"/>
                <a:cs typeface="Times New Roman" panose="02020603050405020304" pitchFamily="18" charset="0"/>
              </a:rPr>
              <a:t>Recruitment Policy</a:t>
            </a:r>
            <a:endParaRPr lang="en-IN" sz="3200" dirty="0"/>
          </a:p>
        </p:txBody>
      </p:sp>
      <p:sp>
        <p:nvSpPr>
          <p:cNvPr id="3" name="Content Placeholder 2">
            <a:extLst>
              <a:ext uri="{FF2B5EF4-FFF2-40B4-BE49-F238E27FC236}">
                <a16:creationId xmlns:a16="http://schemas.microsoft.com/office/drawing/2014/main" id="{8DC8F759-81C8-19C7-AD06-7A387DF19A39}"/>
              </a:ext>
            </a:extLst>
          </p:cNvPr>
          <p:cNvSpPr>
            <a:spLocks noGrp="1"/>
          </p:cNvSpPr>
          <p:nvPr>
            <p:ph idx="1"/>
          </p:nvPr>
        </p:nvSpPr>
        <p:spPr>
          <a:xfrm>
            <a:off x="1097280" y="2379406"/>
            <a:ext cx="10058400" cy="4385188"/>
          </a:xfrm>
        </p:spPr>
        <p:txBody>
          <a:bodyPr>
            <a:noAutofit/>
          </a:bodyPr>
          <a:lstStyle/>
          <a:p>
            <a:r>
              <a:rPr lang="en-IN" sz="2000" dirty="0">
                <a:solidFill>
                  <a:schemeClr val="tx1"/>
                </a:solidFill>
                <a:latin typeface="Times New Roman" panose="02020603050405020304" pitchFamily="18" charset="0"/>
                <a:cs typeface="Times New Roman" panose="02020603050405020304" pitchFamily="18" charset="0"/>
              </a:rPr>
              <a:t>Recruitment Policies </a:t>
            </a:r>
          </a:p>
          <a:p>
            <a:r>
              <a:rPr lang="en-IN" sz="2000" dirty="0">
                <a:solidFill>
                  <a:schemeClr val="tx1"/>
                </a:solidFill>
                <a:latin typeface="Times New Roman" panose="02020603050405020304" pitchFamily="18" charset="0"/>
                <a:cs typeface="Times New Roman" panose="02020603050405020304" pitchFamily="18" charset="0"/>
              </a:rPr>
              <a:t>New Regular Staff Employee Orientation </a:t>
            </a:r>
          </a:p>
          <a:p>
            <a:r>
              <a:rPr lang="en-IN" sz="2000" dirty="0">
                <a:solidFill>
                  <a:schemeClr val="tx1"/>
                </a:solidFill>
                <a:latin typeface="Times New Roman" panose="02020603050405020304" pitchFamily="18" charset="0"/>
                <a:cs typeface="Times New Roman" panose="02020603050405020304" pitchFamily="18" charset="0"/>
              </a:rPr>
              <a:t>Staff Retention </a:t>
            </a:r>
          </a:p>
          <a:p>
            <a:r>
              <a:rPr lang="en-IN" sz="2000" dirty="0">
                <a:solidFill>
                  <a:schemeClr val="tx1"/>
                </a:solidFill>
                <a:latin typeface="Times New Roman" panose="02020603050405020304" pitchFamily="18" charset="0"/>
                <a:cs typeface="Times New Roman" panose="02020603050405020304" pitchFamily="18" charset="0"/>
              </a:rPr>
              <a:t>Attendance and Leave Policies </a:t>
            </a:r>
          </a:p>
          <a:p>
            <a:r>
              <a:rPr lang="en-IN" sz="2000" dirty="0">
                <a:solidFill>
                  <a:schemeClr val="tx1"/>
                </a:solidFill>
                <a:latin typeface="Times New Roman" panose="02020603050405020304" pitchFamily="18" charset="0"/>
                <a:cs typeface="Times New Roman" panose="02020603050405020304" pitchFamily="18" charset="0"/>
              </a:rPr>
              <a:t>Grievance Handling </a:t>
            </a:r>
          </a:p>
          <a:p>
            <a:r>
              <a:rPr lang="en-IN" sz="2000" dirty="0">
                <a:solidFill>
                  <a:schemeClr val="tx1"/>
                </a:solidFill>
                <a:latin typeface="Times New Roman" panose="02020603050405020304" pitchFamily="18" charset="0"/>
                <a:cs typeface="Times New Roman" panose="02020603050405020304" pitchFamily="18" charset="0"/>
              </a:rPr>
              <a:t>Drug/Alcohol Abuse </a:t>
            </a:r>
          </a:p>
          <a:p>
            <a:r>
              <a:rPr lang="en-IN" sz="2000" dirty="0">
                <a:solidFill>
                  <a:schemeClr val="tx1"/>
                </a:solidFill>
                <a:latin typeface="Times New Roman" panose="02020603050405020304" pitchFamily="18" charset="0"/>
                <a:cs typeface="Times New Roman" panose="02020603050405020304" pitchFamily="18" charset="0"/>
              </a:rPr>
              <a:t>Employee Relations </a:t>
            </a:r>
          </a:p>
          <a:p>
            <a:r>
              <a:rPr lang="en-IN" sz="2000" dirty="0">
                <a:solidFill>
                  <a:schemeClr val="tx1"/>
                </a:solidFill>
                <a:latin typeface="Times New Roman" panose="02020603050405020304" pitchFamily="18" charset="0"/>
                <a:cs typeface="Times New Roman" panose="02020603050405020304" pitchFamily="18" charset="0"/>
              </a:rPr>
              <a:t>Personal Debts  </a:t>
            </a:r>
          </a:p>
          <a:p>
            <a:r>
              <a:rPr lang="en-IN" sz="2000" dirty="0">
                <a:solidFill>
                  <a:schemeClr val="tx1"/>
                </a:solidFill>
                <a:latin typeface="Times New Roman" panose="02020603050405020304" pitchFamily="18" charset="0"/>
                <a:cs typeface="Times New Roman" panose="02020603050405020304" pitchFamily="18" charset="0"/>
              </a:rPr>
              <a:t>Performance Evaluation </a:t>
            </a:r>
          </a:p>
          <a:p>
            <a:r>
              <a:rPr lang="en-IN" sz="2000" dirty="0">
                <a:solidFill>
                  <a:schemeClr val="tx1"/>
                </a:solidFill>
                <a:latin typeface="Times New Roman" panose="02020603050405020304" pitchFamily="18" charset="0"/>
                <a:cs typeface="Times New Roman" panose="02020603050405020304" pitchFamily="18" charset="0"/>
              </a:rPr>
              <a:t>Feedback and Coaching  </a:t>
            </a:r>
          </a:p>
          <a:p>
            <a:r>
              <a:rPr lang="en-IN" sz="2000" dirty="0">
                <a:solidFill>
                  <a:schemeClr val="tx1"/>
                </a:solidFill>
                <a:latin typeface="Times New Roman" panose="02020603050405020304" pitchFamily="18" charset="0"/>
                <a:cs typeface="Times New Roman" panose="02020603050405020304" pitchFamily="18" charset="0"/>
              </a:rPr>
              <a:t>Insurance Policy Termination Policy</a:t>
            </a:r>
          </a:p>
        </p:txBody>
      </p:sp>
    </p:spTree>
    <p:extLst>
      <p:ext uri="{BB962C8B-B14F-4D97-AF65-F5344CB8AC3E}">
        <p14:creationId xmlns:p14="http://schemas.microsoft.com/office/powerpoint/2010/main" val="10213880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03145E-5A15-A05A-0E44-F54CAA8645E8}"/>
              </a:ext>
            </a:extLst>
          </p:cNvPr>
          <p:cNvSpPr>
            <a:spLocks noGrp="1"/>
          </p:cNvSpPr>
          <p:nvPr>
            <p:ph type="title"/>
          </p:nvPr>
        </p:nvSpPr>
        <p:spPr>
          <a:xfrm>
            <a:off x="798871" y="1466338"/>
            <a:ext cx="10515600" cy="1325563"/>
          </a:xfrm>
        </p:spPr>
        <p:txBody>
          <a:bodyPr>
            <a:normAutofit/>
          </a:bodyPr>
          <a:lstStyle/>
          <a:p>
            <a:pPr algn="ctr"/>
            <a:r>
              <a:rPr lang="en-IN" sz="3600" b="1" dirty="0">
                <a:latin typeface="Times New Roman" panose="02020603050405020304" pitchFamily="18" charset="0"/>
                <a:cs typeface="Times New Roman" panose="02020603050405020304" pitchFamily="18" charset="0"/>
              </a:rPr>
              <a:t>Factors affecting Recruitment</a:t>
            </a:r>
          </a:p>
        </p:txBody>
      </p:sp>
      <p:pic>
        <p:nvPicPr>
          <p:cNvPr id="7170" name="Picture 2" descr="What is Recruitment? Purpose, Needs, Factors, Process - The Investors Book">
            <a:extLst>
              <a:ext uri="{FF2B5EF4-FFF2-40B4-BE49-F238E27FC236}">
                <a16:creationId xmlns:a16="http://schemas.microsoft.com/office/drawing/2014/main" id="{371DA616-5982-5BBC-7B44-752E0000F49B}"/>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3116826" y="2609748"/>
            <a:ext cx="5801032" cy="388312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8338780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6D3B89-D59A-5CC5-960C-975B0C1B3994}"/>
              </a:ext>
            </a:extLst>
          </p:cNvPr>
          <p:cNvSpPr>
            <a:spLocks noGrp="1"/>
          </p:cNvSpPr>
          <p:nvPr>
            <p:ph type="title"/>
          </p:nvPr>
        </p:nvSpPr>
        <p:spPr>
          <a:xfrm>
            <a:off x="838200" y="365125"/>
            <a:ext cx="10515600" cy="3063875"/>
          </a:xfrm>
        </p:spPr>
        <p:txBody>
          <a:bodyPr>
            <a:normAutofit/>
          </a:bodyPr>
          <a:lstStyle/>
          <a:p>
            <a:pPr algn="ctr"/>
            <a:r>
              <a:rPr lang="en-IN" sz="3600" b="1" dirty="0">
                <a:latin typeface="Times New Roman" panose="02020603050405020304" pitchFamily="18" charset="0"/>
                <a:cs typeface="Times New Roman" panose="02020603050405020304" pitchFamily="18" charset="0"/>
              </a:rPr>
              <a:t>Sources/Strategy/Methods of Recruitment</a:t>
            </a:r>
          </a:p>
        </p:txBody>
      </p:sp>
      <p:pic>
        <p:nvPicPr>
          <p:cNvPr id="8194" name="Picture 2">
            <a:extLst>
              <a:ext uri="{FF2B5EF4-FFF2-40B4-BE49-F238E27FC236}">
                <a16:creationId xmlns:a16="http://schemas.microsoft.com/office/drawing/2014/main" id="{FE6162EC-0128-B21A-56E0-CB0B5FC081F3}"/>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2998839" y="2288714"/>
            <a:ext cx="5948516" cy="442671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1732215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9F793D-B968-BF81-90A0-CA4359B559EB}"/>
              </a:ext>
            </a:extLst>
          </p:cNvPr>
          <p:cNvSpPr>
            <a:spLocks noGrp="1"/>
          </p:cNvSpPr>
          <p:nvPr>
            <p:ph type="title"/>
          </p:nvPr>
        </p:nvSpPr>
        <p:spPr>
          <a:xfrm>
            <a:off x="838200" y="365125"/>
            <a:ext cx="10515600" cy="3213817"/>
          </a:xfrm>
        </p:spPr>
        <p:txBody>
          <a:bodyPr>
            <a:normAutofit/>
          </a:bodyPr>
          <a:lstStyle/>
          <a:p>
            <a:pPr algn="ctr"/>
            <a:r>
              <a:rPr lang="en-IN" sz="3600" b="1" dirty="0">
                <a:solidFill>
                  <a:schemeClr val="tx1"/>
                </a:solidFill>
                <a:latin typeface="Times New Roman" panose="02020603050405020304" pitchFamily="18" charset="0"/>
                <a:cs typeface="Times New Roman" panose="02020603050405020304" pitchFamily="18" charset="0"/>
              </a:rPr>
              <a:t>Recruitment Process</a:t>
            </a:r>
          </a:p>
        </p:txBody>
      </p:sp>
      <p:pic>
        <p:nvPicPr>
          <p:cNvPr id="6148" name="Picture 4" descr="What is Recruitment? Purpose, Needs, Factors, Process - The Investors Book">
            <a:extLst>
              <a:ext uri="{FF2B5EF4-FFF2-40B4-BE49-F238E27FC236}">
                <a16:creationId xmlns:a16="http://schemas.microsoft.com/office/drawing/2014/main" id="{CBCE1CBB-7820-A443-3CB4-3726BECE55E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657600" y="2477728"/>
            <a:ext cx="4876800" cy="413938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1993632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1E6353-FB0E-CFFD-FDAA-7804F3E2A260}"/>
              </a:ext>
            </a:extLst>
          </p:cNvPr>
          <p:cNvSpPr>
            <a:spLocks noGrp="1"/>
          </p:cNvSpPr>
          <p:nvPr>
            <p:ph type="title"/>
          </p:nvPr>
        </p:nvSpPr>
        <p:spPr>
          <a:xfrm>
            <a:off x="838200" y="365125"/>
            <a:ext cx="10515600" cy="3184320"/>
          </a:xfrm>
        </p:spPr>
        <p:txBody>
          <a:bodyPr>
            <a:normAutofit/>
          </a:bodyPr>
          <a:lstStyle/>
          <a:p>
            <a:pPr algn="ctr"/>
            <a:r>
              <a:rPr lang="en-IN" sz="3600" b="1" dirty="0">
                <a:solidFill>
                  <a:schemeClr val="tx1"/>
                </a:solidFill>
                <a:latin typeface="Times New Roman" panose="02020603050405020304" pitchFamily="18" charset="0"/>
                <a:cs typeface="Times New Roman" panose="02020603050405020304" pitchFamily="18" charset="0"/>
              </a:rPr>
              <a:t>Evaluation of Recruitment Process</a:t>
            </a:r>
          </a:p>
        </p:txBody>
      </p:sp>
      <p:sp>
        <p:nvSpPr>
          <p:cNvPr id="3" name="Content Placeholder 2">
            <a:extLst>
              <a:ext uri="{FF2B5EF4-FFF2-40B4-BE49-F238E27FC236}">
                <a16:creationId xmlns:a16="http://schemas.microsoft.com/office/drawing/2014/main" id="{EAF37FF6-8CE7-70BE-E332-66F7298C4D92}"/>
              </a:ext>
            </a:extLst>
          </p:cNvPr>
          <p:cNvSpPr>
            <a:spLocks noGrp="1"/>
          </p:cNvSpPr>
          <p:nvPr>
            <p:ph idx="1"/>
          </p:nvPr>
        </p:nvSpPr>
        <p:spPr>
          <a:xfrm>
            <a:off x="1097280" y="2507226"/>
            <a:ext cx="10058400" cy="3923070"/>
          </a:xfrm>
        </p:spPr>
        <p:txBody>
          <a:bodyPr>
            <a:noAutofit/>
          </a:bodyPr>
          <a:lstStyle/>
          <a:p>
            <a:pPr algn="just">
              <a:buFont typeface="Wingdings" panose="05000000000000000000" pitchFamily="2" charset="2"/>
              <a:buChar char="Ø"/>
            </a:pPr>
            <a:r>
              <a:rPr lang="en-US" sz="2000" dirty="0">
                <a:solidFill>
                  <a:schemeClr val="tx1"/>
                </a:solidFill>
                <a:latin typeface="Times New Roman" panose="02020603050405020304" pitchFamily="18" charset="0"/>
                <a:cs typeface="Times New Roman" panose="02020603050405020304" pitchFamily="18" charset="0"/>
              </a:rPr>
              <a:t>Time-to-Fill: Measure the time taken from the initiation of the recruitment process to the final selection of a candidate. A lengthy and slow recruitment process can result in losing top talent to competitors. </a:t>
            </a:r>
          </a:p>
          <a:p>
            <a:pPr algn="just">
              <a:buFont typeface="Wingdings" panose="05000000000000000000" pitchFamily="2" charset="2"/>
              <a:buChar char="Ø"/>
            </a:pPr>
            <a:r>
              <a:rPr lang="en-US" sz="2000" dirty="0">
                <a:solidFill>
                  <a:schemeClr val="tx1"/>
                </a:solidFill>
                <a:latin typeface="Times New Roman" panose="02020603050405020304" pitchFamily="18" charset="0"/>
                <a:cs typeface="Times New Roman" panose="02020603050405020304" pitchFamily="18" charset="0"/>
              </a:rPr>
              <a:t>Cost-per-Hire: Calculate the total cost incurred during the recruitment process, including advertising expenses, agency fees, HR staff time, and other associated costs. It's essential to keep recruitment costs under control. </a:t>
            </a:r>
          </a:p>
          <a:p>
            <a:pPr algn="just">
              <a:buFont typeface="Wingdings" panose="05000000000000000000" pitchFamily="2" charset="2"/>
              <a:buChar char="Ø"/>
            </a:pPr>
            <a:r>
              <a:rPr lang="en-US" sz="2000" dirty="0">
                <a:solidFill>
                  <a:schemeClr val="tx1"/>
                </a:solidFill>
                <a:latin typeface="Times New Roman" panose="02020603050405020304" pitchFamily="18" charset="0"/>
                <a:cs typeface="Times New Roman" panose="02020603050405020304" pitchFamily="18" charset="0"/>
              </a:rPr>
              <a:t>Quality of Hire: Assess the performance and fit of candidates who were hired through the process. This can be done by tracking their performance metrics, productivity, and retention rates. </a:t>
            </a:r>
          </a:p>
          <a:p>
            <a:pPr algn="just">
              <a:buFont typeface="Wingdings" panose="05000000000000000000" pitchFamily="2" charset="2"/>
              <a:buChar char="Ø"/>
            </a:pPr>
            <a:r>
              <a:rPr lang="en-US" sz="2000" dirty="0">
                <a:solidFill>
                  <a:schemeClr val="tx1"/>
                </a:solidFill>
                <a:latin typeface="Times New Roman" panose="02020603050405020304" pitchFamily="18" charset="0"/>
                <a:cs typeface="Times New Roman" panose="02020603050405020304" pitchFamily="18" charset="0"/>
              </a:rPr>
              <a:t>Source of Hire: Analyze where successful candidates are coming from (e.g., job boards, referrals, social media, career fairs, etc.). This helps to identify the most effective recruitment channels and allocate resources accordingly. </a:t>
            </a:r>
            <a:endParaRPr lang="en-IN" sz="2000"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981644148"/>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BD2C7F9C-1997-4846-3594-F84B9B7CCCCB}"/>
              </a:ext>
            </a:extLst>
          </p:cNvPr>
          <p:cNvSpPr>
            <a:spLocks noGrp="1"/>
          </p:cNvSpPr>
          <p:nvPr>
            <p:ph idx="1"/>
          </p:nvPr>
        </p:nvSpPr>
        <p:spPr/>
        <p:txBody>
          <a:bodyPr>
            <a:noAutofit/>
          </a:bodyPr>
          <a:lstStyle/>
          <a:p>
            <a:pPr>
              <a:buFont typeface="Wingdings" panose="05000000000000000000" pitchFamily="2" charset="2"/>
              <a:buChar char="Ø"/>
            </a:pPr>
            <a:r>
              <a:rPr lang="en-US" sz="2200" dirty="0">
                <a:solidFill>
                  <a:schemeClr val="tx1"/>
                </a:solidFill>
                <a:latin typeface="Times New Roman" panose="02020603050405020304" pitchFamily="18" charset="0"/>
                <a:cs typeface="Times New Roman" panose="02020603050405020304" pitchFamily="18" charset="0"/>
              </a:rPr>
              <a:t>Applicant Conversion Rate: Measure the percentage of applicants who successfully move through each stage of the recruitment process. A low conversion rate may indicate issues in the selection process or candidate experience. </a:t>
            </a:r>
          </a:p>
          <a:p>
            <a:pPr>
              <a:buFont typeface="Wingdings" panose="05000000000000000000" pitchFamily="2" charset="2"/>
              <a:buChar char="Ø"/>
            </a:pPr>
            <a:r>
              <a:rPr lang="en-US" sz="2200" dirty="0">
                <a:solidFill>
                  <a:schemeClr val="tx1"/>
                </a:solidFill>
                <a:latin typeface="Times New Roman" panose="02020603050405020304" pitchFamily="18" charset="0"/>
                <a:cs typeface="Times New Roman" panose="02020603050405020304" pitchFamily="18" charset="0"/>
              </a:rPr>
              <a:t>Diversity Metrics: Evaluate the diversity of the applicant pool and the diversity of candidates who were ultimately hired. A diverse workforce can bring various perspectives and contribute to an inclusive work environment. </a:t>
            </a:r>
          </a:p>
          <a:p>
            <a:pPr>
              <a:buFont typeface="Wingdings" panose="05000000000000000000" pitchFamily="2" charset="2"/>
              <a:buChar char="Ø"/>
            </a:pPr>
            <a:r>
              <a:rPr lang="en-US" sz="2200" dirty="0">
                <a:solidFill>
                  <a:schemeClr val="tx1"/>
                </a:solidFill>
                <a:latin typeface="Times New Roman" panose="02020603050405020304" pitchFamily="18" charset="0"/>
                <a:cs typeface="Times New Roman" panose="02020603050405020304" pitchFamily="18" charset="0"/>
              </a:rPr>
              <a:t>Candidate Experience: Gather feedback from candidates about their experience during the recruitment process. A positive candidate experience can improve the employer brand and attract more top talent. </a:t>
            </a:r>
          </a:p>
          <a:p>
            <a:pPr>
              <a:buFont typeface="Wingdings" panose="05000000000000000000" pitchFamily="2" charset="2"/>
              <a:buChar char="Ø"/>
            </a:pPr>
            <a:r>
              <a:rPr lang="en-US" sz="2200" dirty="0">
                <a:solidFill>
                  <a:schemeClr val="tx1"/>
                </a:solidFill>
                <a:latin typeface="Times New Roman" panose="02020603050405020304" pitchFamily="18" charset="0"/>
                <a:cs typeface="Times New Roman" panose="02020603050405020304" pitchFamily="18" charset="0"/>
              </a:rPr>
              <a:t>Feedback from Hiring Managers: Collect feedback from hiring managers about the quality of candidates presented, the responsiveness of the HR team, and overall satisfaction with the recruitment process. </a:t>
            </a:r>
            <a:endParaRPr lang="en-IN" sz="2200"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080796662"/>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79711CE-1062-6505-DB6F-3F308BC9AA28}"/>
              </a:ext>
            </a:extLst>
          </p:cNvPr>
          <p:cNvSpPr>
            <a:spLocks noGrp="1"/>
          </p:cNvSpPr>
          <p:nvPr>
            <p:ph idx="1"/>
          </p:nvPr>
        </p:nvSpPr>
        <p:spPr>
          <a:xfrm>
            <a:off x="1097280" y="1845733"/>
            <a:ext cx="10058400" cy="4348589"/>
          </a:xfrm>
        </p:spPr>
        <p:txBody>
          <a:bodyPr>
            <a:noAutofit/>
          </a:bodyPr>
          <a:lstStyle/>
          <a:p>
            <a:pPr>
              <a:buFont typeface="Wingdings" panose="05000000000000000000" pitchFamily="2" charset="2"/>
              <a:buChar char="Ø"/>
            </a:pPr>
            <a:r>
              <a:rPr lang="en-US" sz="2400" dirty="0">
                <a:solidFill>
                  <a:schemeClr val="tx1"/>
                </a:solidFill>
              </a:rPr>
              <a:t>Regulatory Compliance: Ensure that the recruitment process complies with all relevant laws and regulations, such as equal employment opportunity (EEO) guidelines and data privacy laws.</a:t>
            </a:r>
          </a:p>
          <a:p>
            <a:pPr>
              <a:buFont typeface="Wingdings" panose="05000000000000000000" pitchFamily="2" charset="2"/>
              <a:buChar char="Ø"/>
            </a:pPr>
            <a:r>
              <a:rPr lang="en-US" sz="2400" dirty="0">
                <a:solidFill>
                  <a:schemeClr val="tx1"/>
                </a:solidFill>
              </a:rPr>
              <a:t> Retention Rate: Monitor the retention rate of employees hired through the recruitment process. High turnover shortly after recruitment might indicate misalignment between candidate expectations and the actual job. </a:t>
            </a:r>
          </a:p>
          <a:p>
            <a:pPr>
              <a:buFont typeface="Wingdings" panose="05000000000000000000" pitchFamily="2" charset="2"/>
              <a:buChar char="Ø"/>
            </a:pPr>
            <a:r>
              <a:rPr lang="en-US" sz="2400" dirty="0">
                <a:solidFill>
                  <a:schemeClr val="tx1"/>
                </a:solidFill>
              </a:rPr>
              <a:t>Benchmarking: Compare the recruitment process metrics with industry benchmarks to gauge its competitiveness and identify areas for improvement. </a:t>
            </a:r>
          </a:p>
          <a:p>
            <a:pPr>
              <a:buFont typeface="Wingdings" panose="05000000000000000000" pitchFamily="2" charset="2"/>
              <a:buChar char="Ø"/>
            </a:pPr>
            <a:r>
              <a:rPr lang="en-US" sz="2400" dirty="0">
                <a:solidFill>
                  <a:schemeClr val="tx1"/>
                </a:solidFill>
              </a:rPr>
              <a:t>Continuous Improvement: Continuously review and refine the recruitment process based on feedback and data analysis. Implement changes to enhance the process and align it with the organization's evolving needs. </a:t>
            </a:r>
            <a:endParaRPr lang="en-IN" sz="2400" dirty="0">
              <a:solidFill>
                <a:schemeClr val="tx1"/>
              </a:solidFill>
            </a:endParaRPr>
          </a:p>
        </p:txBody>
      </p:sp>
    </p:spTree>
    <p:extLst>
      <p:ext uri="{BB962C8B-B14F-4D97-AF65-F5344CB8AC3E}">
        <p14:creationId xmlns:p14="http://schemas.microsoft.com/office/powerpoint/2010/main" val="1710945606"/>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775876-3ECF-18F4-D121-DE13E53A707C}"/>
              </a:ext>
            </a:extLst>
          </p:cNvPr>
          <p:cNvSpPr>
            <a:spLocks noGrp="1"/>
          </p:cNvSpPr>
          <p:nvPr>
            <p:ph type="title"/>
          </p:nvPr>
        </p:nvSpPr>
        <p:spPr>
          <a:xfrm>
            <a:off x="838200" y="365125"/>
            <a:ext cx="10515600" cy="3233481"/>
          </a:xfrm>
        </p:spPr>
        <p:txBody>
          <a:bodyPr>
            <a:normAutofit/>
          </a:bodyPr>
          <a:lstStyle/>
          <a:p>
            <a:pPr algn="ctr"/>
            <a:r>
              <a:rPr lang="en-IN" sz="3600" b="1" dirty="0">
                <a:solidFill>
                  <a:schemeClr val="tx1"/>
                </a:solidFill>
                <a:latin typeface="Times New Roman" panose="02020603050405020304" pitchFamily="18" charset="0"/>
                <a:cs typeface="Times New Roman" panose="02020603050405020304" pitchFamily="18" charset="0"/>
              </a:rPr>
              <a:t>Future Trends in Recruitment</a:t>
            </a:r>
          </a:p>
        </p:txBody>
      </p:sp>
      <p:sp>
        <p:nvSpPr>
          <p:cNvPr id="3" name="Content Placeholder 2">
            <a:extLst>
              <a:ext uri="{FF2B5EF4-FFF2-40B4-BE49-F238E27FC236}">
                <a16:creationId xmlns:a16="http://schemas.microsoft.com/office/drawing/2014/main" id="{785799D0-F7FA-DC70-188F-694465551D43}"/>
              </a:ext>
            </a:extLst>
          </p:cNvPr>
          <p:cNvSpPr>
            <a:spLocks noGrp="1"/>
          </p:cNvSpPr>
          <p:nvPr>
            <p:ph idx="1"/>
          </p:nvPr>
        </p:nvSpPr>
        <p:spPr>
          <a:xfrm>
            <a:off x="1097280" y="2477729"/>
            <a:ext cx="10058400" cy="4093667"/>
          </a:xfrm>
        </p:spPr>
        <p:txBody>
          <a:bodyPr>
            <a:noAutofit/>
          </a:bodyPr>
          <a:lstStyle/>
          <a:p>
            <a:pPr marL="457200" indent="-457200">
              <a:buFont typeface="+mj-lt"/>
              <a:buAutoNum type="arabicPeriod"/>
            </a:pPr>
            <a:r>
              <a:rPr lang="it-IT" sz="2200" dirty="0">
                <a:solidFill>
                  <a:schemeClr val="tx1"/>
                </a:solidFill>
                <a:latin typeface="Times New Roman" panose="02020603050405020304" pitchFamily="18" charset="0"/>
                <a:cs typeface="Times New Roman" panose="02020603050405020304" pitchFamily="18" charset="0"/>
              </a:rPr>
              <a:t>Artificial Intelligence (AI) in Recruitment</a:t>
            </a:r>
          </a:p>
          <a:p>
            <a:pPr marL="457200" indent="-457200">
              <a:buFont typeface="+mj-lt"/>
              <a:buAutoNum type="arabicPeriod"/>
            </a:pPr>
            <a:r>
              <a:rPr lang="en-US" sz="2200" dirty="0">
                <a:solidFill>
                  <a:schemeClr val="tx1"/>
                </a:solidFill>
                <a:latin typeface="Times New Roman" panose="02020603050405020304" pitchFamily="18" charset="0"/>
                <a:cs typeface="Times New Roman" panose="02020603050405020304" pitchFamily="18" charset="0"/>
              </a:rPr>
              <a:t>Big Data and Predictive Analytics</a:t>
            </a:r>
          </a:p>
          <a:p>
            <a:pPr marL="457200" indent="-457200">
              <a:buFont typeface="+mj-lt"/>
              <a:buAutoNum type="arabicPeriod"/>
            </a:pPr>
            <a:r>
              <a:rPr lang="en-IN" sz="2200" dirty="0">
                <a:solidFill>
                  <a:schemeClr val="tx1"/>
                </a:solidFill>
                <a:latin typeface="Times New Roman" panose="02020603050405020304" pitchFamily="18" charset="0"/>
                <a:cs typeface="Times New Roman" panose="02020603050405020304" pitchFamily="18" charset="0"/>
              </a:rPr>
              <a:t>Remote and Virtual Hiring</a:t>
            </a:r>
            <a:endParaRPr lang="en-US" sz="2200" dirty="0">
              <a:solidFill>
                <a:schemeClr val="tx1"/>
              </a:solidFill>
              <a:latin typeface="Times New Roman" panose="02020603050405020304" pitchFamily="18" charset="0"/>
              <a:cs typeface="Times New Roman" panose="02020603050405020304" pitchFamily="18" charset="0"/>
            </a:endParaRPr>
          </a:p>
          <a:p>
            <a:pPr marL="457200" indent="-457200">
              <a:buFont typeface="+mj-lt"/>
              <a:buAutoNum type="arabicPeriod"/>
            </a:pPr>
            <a:r>
              <a:rPr lang="en-US" sz="2200" dirty="0">
                <a:solidFill>
                  <a:schemeClr val="tx1"/>
                </a:solidFill>
                <a:latin typeface="Times New Roman" panose="02020603050405020304" pitchFamily="18" charset="0"/>
                <a:cs typeface="Times New Roman" panose="02020603050405020304" pitchFamily="18" charset="0"/>
              </a:rPr>
              <a:t>Employer Branding and Employee Value Proposition (EVP)</a:t>
            </a:r>
          </a:p>
          <a:p>
            <a:pPr marL="457200" indent="-457200">
              <a:buFont typeface="+mj-lt"/>
              <a:buAutoNum type="arabicPeriod"/>
            </a:pPr>
            <a:r>
              <a:rPr lang="en-IN" sz="2200" dirty="0">
                <a:solidFill>
                  <a:schemeClr val="tx1"/>
                </a:solidFill>
                <a:latin typeface="Times New Roman" panose="02020603050405020304" pitchFamily="18" charset="0"/>
                <a:cs typeface="Times New Roman" panose="02020603050405020304" pitchFamily="18" charset="0"/>
              </a:rPr>
              <a:t>Skills-Based Hiring</a:t>
            </a:r>
            <a:endParaRPr lang="en-US" sz="2200" dirty="0">
              <a:solidFill>
                <a:schemeClr val="tx1"/>
              </a:solidFill>
              <a:latin typeface="Times New Roman" panose="02020603050405020304" pitchFamily="18" charset="0"/>
              <a:cs typeface="Times New Roman" panose="02020603050405020304" pitchFamily="18" charset="0"/>
            </a:endParaRPr>
          </a:p>
          <a:p>
            <a:pPr marL="457200" indent="-457200">
              <a:buFont typeface="+mj-lt"/>
              <a:buAutoNum type="arabicPeriod"/>
            </a:pPr>
            <a:r>
              <a:rPr lang="en-IN" sz="2200" dirty="0">
                <a:solidFill>
                  <a:schemeClr val="tx1"/>
                </a:solidFill>
                <a:latin typeface="Times New Roman" panose="02020603050405020304" pitchFamily="18" charset="0"/>
                <a:cs typeface="Times New Roman" panose="02020603050405020304" pitchFamily="18" charset="0"/>
              </a:rPr>
              <a:t>Candidate Experience Optimization</a:t>
            </a:r>
            <a:endParaRPr lang="en-US" sz="2200" dirty="0">
              <a:solidFill>
                <a:schemeClr val="tx1"/>
              </a:solidFill>
              <a:latin typeface="Times New Roman" panose="02020603050405020304" pitchFamily="18" charset="0"/>
              <a:cs typeface="Times New Roman" panose="02020603050405020304" pitchFamily="18" charset="0"/>
            </a:endParaRPr>
          </a:p>
          <a:p>
            <a:pPr marL="457200" indent="-457200">
              <a:buFont typeface="+mj-lt"/>
              <a:buAutoNum type="arabicPeriod"/>
            </a:pPr>
            <a:r>
              <a:rPr lang="en-US" sz="2200" dirty="0">
                <a:solidFill>
                  <a:schemeClr val="tx1"/>
                </a:solidFill>
                <a:latin typeface="Times New Roman" panose="02020603050405020304" pitchFamily="18" charset="0"/>
                <a:cs typeface="Times New Roman" panose="02020603050405020304" pitchFamily="18" charset="0"/>
              </a:rPr>
              <a:t>Diversity, Equity, and Inclusion (DEI) in Recruitment</a:t>
            </a:r>
          </a:p>
          <a:p>
            <a:pPr marL="457200" indent="-457200">
              <a:buFont typeface="+mj-lt"/>
              <a:buAutoNum type="arabicPeriod"/>
            </a:pPr>
            <a:r>
              <a:rPr lang="en-IN" sz="2200" dirty="0">
                <a:solidFill>
                  <a:schemeClr val="tx1"/>
                </a:solidFill>
                <a:latin typeface="Times New Roman" panose="02020603050405020304" pitchFamily="18" charset="0"/>
                <a:cs typeface="Times New Roman" panose="02020603050405020304" pitchFamily="18" charset="0"/>
              </a:rPr>
              <a:t>Gamification and Skill Assessments</a:t>
            </a:r>
            <a:endParaRPr lang="en-US" sz="2200" dirty="0">
              <a:solidFill>
                <a:schemeClr val="tx1"/>
              </a:solidFill>
              <a:latin typeface="Times New Roman" panose="02020603050405020304" pitchFamily="18" charset="0"/>
              <a:cs typeface="Times New Roman" panose="02020603050405020304" pitchFamily="18" charset="0"/>
            </a:endParaRPr>
          </a:p>
          <a:p>
            <a:pPr marL="457200" indent="-457200">
              <a:buFont typeface="+mj-lt"/>
              <a:buAutoNum type="arabicPeriod"/>
            </a:pPr>
            <a:r>
              <a:rPr lang="en-IN" sz="2200" dirty="0">
                <a:solidFill>
                  <a:schemeClr val="tx1"/>
                </a:solidFill>
                <a:latin typeface="Times New Roman" panose="02020603050405020304" pitchFamily="18" charset="0"/>
                <a:cs typeface="Times New Roman" panose="02020603050405020304" pitchFamily="18" charset="0"/>
              </a:rPr>
              <a:t>Employee Referral Programs</a:t>
            </a:r>
          </a:p>
          <a:p>
            <a:pPr marL="457200" indent="-457200">
              <a:buFont typeface="+mj-lt"/>
              <a:buAutoNum type="arabicPeriod"/>
            </a:pPr>
            <a:r>
              <a:rPr lang="en-US" sz="2200" dirty="0">
                <a:solidFill>
                  <a:schemeClr val="tx1"/>
                </a:solidFill>
                <a:latin typeface="Times New Roman" panose="02020603050405020304" pitchFamily="18" charset="0"/>
                <a:cs typeface="Times New Roman" panose="02020603050405020304" pitchFamily="18" charset="0"/>
              </a:rPr>
              <a:t>Social Media and Talent Pooling</a:t>
            </a:r>
          </a:p>
          <a:p>
            <a:pPr marL="457200" indent="-457200">
              <a:buFont typeface="+mj-lt"/>
              <a:buAutoNum type="arabicPeriod"/>
            </a:pPr>
            <a:endParaRPr lang="en-IN" sz="2200"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5208818"/>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C3E6C9-6098-834D-A554-70F6C6939066}"/>
              </a:ext>
            </a:extLst>
          </p:cNvPr>
          <p:cNvSpPr>
            <a:spLocks noGrp="1"/>
          </p:cNvSpPr>
          <p:nvPr>
            <p:ph type="title"/>
          </p:nvPr>
        </p:nvSpPr>
        <p:spPr>
          <a:xfrm>
            <a:off x="838200" y="365125"/>
            <a:ext cx="10515600" cy="3675933"/>
          </a:xfrm>
        </p:spPr>
        <p:txBody>
          <a:bodyPr>
            <a:normAutofit/>
          </a:bodyPr>
          <a:lstStyle/>
          <a:p>
            <a:pPr algn="ctr"/>
            <a:r>
              <a:rPr lang="en-IN" sz="3600" b="1" dirty="0">
                <a:solidFill>
                  <a:schemeClr val="tx1"/>
                </a:solidFill>
                <a:latin typeface="Times New Roman" panose="02020603050405020304" pitchFamily="18" charset="0"/>
                <a:cs typeface="Times New Roman" panose="02020603050405020304" pitchFamily="18" charset="0"/>
              </a:rPr>
              <a:t>Selection – Meaning &amp; Definition</a:t>
            </a:r>
          </a:p>
        </p:txBody>
      </p:sp>
      <p:sp>
        <p:nvSpPr>
          <p:cNvPr id="3" name="Content Placeholder 2">
            <a:extLst>
              <a:ext uri="{FF2B5EF4-FFF2-40B4-BE49-F238E27FC236}">
                <a16:creationId xmlns:a16="http://schemas.microsoft.com/office/drawing/2014/main" id="{AC7C7A99-AEF6-B14D-3EF7-06EE5D67B77B}"/>
              </a:ext>
            </a:extLst>
          </p:cNvPr>
          <p:cNvSpPr>
            <a:spLocks noGrp="1"/>
          </p:cNvSpPr>
          <p:nvPr>
            <p:ph idx="1"/>
          </p:nvPr>
        </p:nvSpPr>
        <p:spPr>
          <a:xfrm>
            <a:off x="838200" y="2939845"/>
            <a:ext cx="10515600" cy="3237118"/>
          </a:xfrm>
        </p:spPr>
        <p:txBody>
          <a:bodyPr>
            <a:normAutofit/>
          </a:bodyPr>
          <a:lstStyle/>
          <a:p>
            <a:pPr>
              <a:buFont typeface="Wingdings" panose="05000000000000000000" pitchFamily="2" charset="2"/>
              <a:buChar char="Ø"/>
            </a:pPr>
            <a:r>
              <a:rPr lang="en-US" sz="2400" dirty="0">
                <a:solidFill>
                  <a:schemeClr val="tx1"/>
                </a:solidFill>
                <a:latin typeface="Times New Roman" panose="02020603050405020304" pitchFamily="18" charset="0"/>
                <a:cs typeface="Times New Roman" panose="02020603050405020304" pitchFamily="18" charset="0"/>
              </a:rPr>
              <a:t>Selection is the process of identifying an individual from a pool of job applicants with the requisite qualifications and competencies to fill jobs in the organization. This is an HR process that helps differentiate between qualified and unqualified applicants by applying various techniques.</a:t>
            </a:r>
          </a:p>
          <a:p>
            <a:pPr>
              <a:buFont typeface="Wingdings" panose="05000000000000000000" pitchFamily="2" charset="2"/>
              <a:buChar char="Ø"/>
            </a:pPr>
            <a:r>
              <a:rPr lang="en-US" sz="2400" b="0" i="0" dirty="0">
                <a:solidFill>
                  <a:schemeClr val="tx1"/>
                </a:solidFill>
                <a:effectLst/>
                <a:latin typeface="Times New Roman" panose="02020603050405020304" pitchFamily="18" charset="0"/>
                <a:cs typeface="Times New Roman" panose="02020603050405020304" pitchFamily="18" charset="0"/>
              </a:rPr>
              <a:t>In Human Resource Management (HRM), the selection process is </a:t>
            </a:r>
            <a:r>
              <a:rPr lang="en-US" sz="2400" dirty="0">
                <a:solidFill>
                  <a:schemeClr val="tx1"/>
                </a:solidFill>
                <a:latin typeface="Times New Roman" panose="02020603050405020304" pitchFamily="18" charset="0"/>
                <a:cs typeface="Times New Roman" panose="02020603050405020304" pitchFamily="18" charset="0"/>
              </a:rPr>
              <a:t>a systematic approach to identify and choose the most suitable candidates for a job opening</a:t>
            </a:r>
            <a:r>
              <a:rPr lang="en-US" sz="2400" b="0" i="0" dirty="0">
                <a:solidFill>
                  <a:schemeClr val="tx1"/>
                </a:solidFill>
                <a:effectLst/>
                <a:latin typeface="Times New Roman" panose="02020603050405020304" pitchFamily="18" charset="0"/>
                <a:cs typeface="Times New Roman" panose="02020603050405020304" pitchFamily="18" charset="0"/>
              </a:rPr>
              <a:t>.</a:t>
            </a:r>
          </a:p>
          <a:p>
            <a:pPr>
              <a:buFont typeface="Wingdings" panose="05000000000000000000" pitchFamily="2" charset="2"/>
              <a:buChar char="Ø"/>
            </a:pPr>
            <a:r>
              <a:rPr lang="en-US" sz="2400" dirty="0">
                <a:solidFill>
                  <a:schemeClr val="tx1"/>
                </a:solidFill>
                <a:latin typeface="Times New Roman" panose="02020603050405020304" pitchFamily="18" charset="0"/>
                <a:cs typeface="Times New Roman" panose="02020603050405020304" pitchFamily="18" charset="0"/>
              </a:rPr>
              <a:t>Selection is the process of choosing the most suitable candidates from those who apply for the job. It is a process of offering jobs to desired candidates. </a:t>
            </a:r>
            <a:endParaRPr lang="en-IN" sz="2400"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745756953"/>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F22DD4-08CB-6F38-3F86-17B8DCC7A20C}"/>
              </a:ext>
            </a:extLst>
          </p:cNvPr>
          <p:cNvSpPr>
            <a:spLocks noGrp="1"/>
          </p:cNvSpPr>
          <p:nvPr>
            <p:ph type="title"/>
          </p:nvPr>
        </p:nvSpPr>
        <p:spPr>
          <a:xfrm>
            <a:off x="838200" y="365125"/>
            <a:ext cx="10515600" cy="2732036"/>
          </a:xfrm>
        </p:spPr>
        <p:txBody>
          <a:bodyPr>
            <a:normAutofit/>
          </a:bodyPr>
          <a:lstStyle/>
          <a:p>
            <a:pPr algn="ctr"/>
            <a:r>
              <a:rPr lang="en-IN" sz="3600" b="1" dirty="0">
                <a:solidFill>
                  <a:schemeClr val="tx1"/>
                </a:solidFill>
                <a:latin typeface="Times New Roman" panose="02020603050405020304" pitchFamily="18" charset="0"/>
                <a:cs typeface="Times New Roman" panose="02020603050405020304" pitchFamily="18" charset="0"/>
              </a:rPr>
              <a:t>Selection Process</a:t>
            </a:r>
          </a:p>
        </p:txBody>
      </p:sp>
      <p:pic>
        <p:nvPicPr>
          <p:cNvPr id="9218" name="Picture 2" descr="Department of DSPMU, Ranchi (Jharkhand) ::">
            <a:extLst>
              <a:ext uri="{FF2B5EF4-FFF2-40B4-BE49-F238E27FC236}">
                <a16:creationId xmlns:a16="http://schemas.microsoft.com/office/drawing/2014/main" id="{C901B077-9DE0-048F-A966-5326DADF79D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714750" y="2101153"/>
            <a:ext cx="4762500" cy="454545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9801603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1BE14B-3EFF-0660-C4B6-50CF47AD23F5}"/>
              </a:ext>
            </a:extLst>
          </p:cNvPr>
          <p:cNvSpPr>
            <a:spLocks noGrp="1"/>
          </p:cNvSpPr>
          <p:nvPr>
            <p:ph type="title"/>
          </p:nvPr>
        </p:nvSpPr>
        <p:spPr>
          <a:xfrm>
            <a:off x="838200" y="365125"/>
            <a:ext cx="10515600" cy="4098720"/>
          </a:xfrm>
        </p:spPr>
        <p:txBody>
          <a:bodyPr>
            <a:normAutofit/>
          </a:bodyPr>
          <a:lstStyle/>
          <a:p>
            <a:pPr algn="ctr"/>
            <a:r>
              <a:rPr lang="en-IN" sz="3600" b="1" dirty="0">
                <a:latin typeface="Times New Roman" panose="02020603050405020304" pitchFamily="18" charset="0"/>
                <a:cs typeface="Times New Roman" panose="02020603050405020304" pitchFamily="18" charset="0"/>
              </a:rPr>
              <a:t>Objectives of HRP</a:t>
            </a:r>
          </a:p>
        </p:txBody>
      </p:sp>
      <p:sp>
        <p:nvSpPr>
          <p:cNvPr id="3" name="Content Placeholder 2">
            <a:extLst>
              <a:ext uri="{FF2B5EF4-FFF2-40B4-BE49-F238E27FC236}">
                <a16:creationId xmlns:a16="http://schemas.microsoft.com/office/drawing/2014/main" id="{636F997F-040C-7958-546F-62D57ADCF9A7}"/>
              </a:ext>
            </a:extLst>
          </p:cNvPr>
          <p:cNvSpPr>
            <a:spLocks noGrp="1"/>
          </p:cNvSpPr>
          <p:nvPr>
            <p:ph idx="1"/>
          </p:nvPr>
        </p:nvSpPr>
        <p:spPr>
          <a:xfrm>
            <a:off x="1097280" y="2821858"/>
            <a:ext cx="10058400" cy="3671017"/>
          </a:xfrm>
        </p:spPr>
        <p:txBody>
          <a:bodyPr>
            <a:normAutofit fontScale="92500" lnSpcReduction="10000"/>
          </a:bodyPr>
          <a:lstStyle/>
          <a:p>
            <a:pPr marL="457200" indent="-457200">
              <a:buFont typeface="+mj-lt"/>
              <a:buAutoNum type="arabicPeriod"/>
            </a:pPr>
            <a:r>
              <a:rPr lang="en-US" sz="2000" dirty="0">
                <a:solidFill>
                  <a:schemeClr val="tx1"/>
                </a:solidFill>
                <a:latin typeface="Times New Roman" panose="02020603050405020304" pitchFamily="18" charset="0"/>
                <a:cs typeface="Times New Roman" panose="02020603050405020304" pitchFamily="18" charset="0"/>
              </a:rPr>
              <a:t>Proper assessment of human resources needs in future. </a:t>
            </a:r>
          </a:p>
          <a:p>
            <a:pPr marL="457200" indent="-457200">
              <a:buFont typeface="+mj-lt"/>
              <a:buAutoNum type="arabicPeriod"/>
            </a:pPr>
            <a:r>
              <a:rPr lang="en-US" sz="2000" dirty="0">
                <a:solidFill>
                  <a:schemeClr val="tx1"/>
                </a:solidFill>
                <a:latin typeface="Times New Roman" panose="02020603050405020304" pitchFamily="18" charset="0"/>
                <a:cs typeface="Times New Roman" panose="02020603050405020304" pitchFamily="18" charset="0"/>
              </a:rPr>
              <a:t>Anticipation of deficient or surplus manpower and taking the corrective action. </a:t>
            </a:r>
          </a:p>
          <a:p>
            <a:pPr marL="457200" indent="-457200">
              <a:buFont typeface="+mj-lt"/>
              <a:buAutoNum type="arabicPeriod"/>
            </a:pPr>
            <a:r>
              <a:rPr lang="en-US" sz="2000" dirty="0">
                <a:solidFill>
                  <a:schemeClr val="tx1"/>
                </a:solidFill>
                <a:latin typeface="Times New Roman" panose="02020603050405020304" pitchFamily="18" charset="0"/>
                <a:cs typeface="Times New Roman" panose="02020603050405020304" pitchFamily="18" charset="0"/>
              </a:rPr>
              <a:t>To create a highly talented workforce in the organization. </a:t>
            </a:r>
          </a:p>
          <a:p>
            <a:pPr marL="457200" indent="-457200">
              <a:buFont typeface="+mj-lt"/>
              <a:buAutoNum type="arabicPeriod"/>
            </a:pPr>
            <a:r>
              <a:rPr lang="en-US" sz="2000" dirty="0">
                <a:solidFill>
                  <a:schemeClr val="tx1"/>
                </a:solidFill>
                <a:latin typeface="Times New Roman" panose="02020603050405020304" pitchFamily="18" charset="0"/>
                <a:cs typeface="Times New Roman" panose="02020603050405020304" pitchFamily="18" charset="0"/>
              </a:rPr>
              <a:t>To protect the weaker sections of the society. </a:t>
            </a:r>
          </a:p>
          <a:p>
            <a:pPr marL="457200" indent="-457200">
              <a:buFont typeface="+mj-lt"/>
              <a:buAutoNum type="arabicPeriod"/>
            </a:pPr>
            <a:r>
              <a:rPr lang="en-US" sz="2000" dirty="0">
                <a:solidFill>
                  <a:schemeClr val="tx1"/>
                </a:solidFill>
                <a:latin typeface="Times New Roman" panose="02020603050405020304" pitchFamily="18" charset="0"/>
                <a:cs typeface="Times New Roman" panose="02020603050405020304" pitchFamily="18" charset="0"/>
              </a:rPr>
              <a:t>To manage the challenges in the organization due to modernization, restructuring and re engineering. </a:t>
            </a:r>
          </a:p>
          <a:p>
            <a:pPr marL="457200" indent="-457200">
              <a:buFont typeface="+mj-lt"/>
              <a:buAutoNum type="arabicPeriod"/>
            </a:pPr>
            <a:r>
              <a:rPr lang="en-US" sz="2000" dirty="0">
                <a:solidFill>
                  <a:schemeClr val="tx1"/>
                </a:solidFill>
                <a:latin typeface="Times New Roman" panose="02020603050405020304" pitchFamily="18" charset="0"/>
                <a:cs typeface="Times New Roman" panose="02020603050405020304" pitchFamily="18" charset="0"/>
              </a:rPr>
              <a:t>To facilitate the realization of the organization’s objectives by providing right number and types of personnel. </a:t>
            </a:r>
          </a:p>
          <a:p>
            <a:pPr marL="457200" indent="-457200">
              <a:buFont typeface="+mj-lt"/>
              <a:buAutoNum type="arabicPeriod"/>
            </a:pPr>
            <a:r>
              <a:rPr lang="en-US" sz="2000" dirty="0">
                <a:solidFill>
                  <a:schemeClr val="tx1"/>
                </a:solidFill>
                <a:latin typeface="Times New Roman" panose="02020603050405020304" pitchFamily="18" charset="0"/>
                <a:cs typeface="Times New Roman" panose="02020603050405020304" pitchFamily="18" charset="0"/>
              </a:rPr>
              <a:t>To reduce the costs associated with personnel by proper planning. </a:t>
            </a:r>
          </a:p>
          <a:p>
            <a:pPr marL="457200" indent="-457200">
              <a:buFont typeface="+mj-lt"/>
              <a:buAutoNum type="arabicPeriod"/>
            </a:pPr>
            <a:r>
              <a:rPr lang="en-US" sz="2000" dirty="0">
                <a:solidFill>
                  <a:schemeClr val="tx1"/>
                </a:solidFill>
                <a:latin typeface="Times New Roman" panose="02020603050405020304" pitchFamily="18" charset="0"/>
                <a:cs typeface="Times New Roman" panose="02020603050405020304" pitchFamily="18" charset="0"/>
              </a:rPr>
              <a:t>To determine the future skill requirements of the organization. </a:t>
            </a:r>
          </a:p>
          <a:p>
            <a:pPr marL="457200" indent="-457200">
              <a:buFont typeface="+mj-lt"/>
              <a:buAutoNum type="arabicPeriod"/>
            </a:pPr>
            <a:r>
              <a:rPr lang="en-US" sz="2000" dirty="0">
                <a:solidFill>
                  <a:schemeClr val="tx1"/>
                </a:solidFill>
                <a:latin typeface="Times New Roman" panose="02020603050405020304" pitchFamily="18" charset="0"/>
                <a:cs typeface="Times New Roman" panose="02020603050405020304" pitchFamily="18" charset="0"/>
              </a:rPr>
              <a:t> To plan careers for individual employee. </a:t>
            </a:r>
            <a:endParaRPr lang="en-IN" sz="2000"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017502935"/>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CF2AAA-2DFB-4F47-0661-212F513AC29F}"/>
              </a:ext>
            </a:extLst>
          </p:cNvPr>
          <p:cNvSpPr>
            <a:spLocks noGrp="1"/>
          </p:cNvSpPr>
          <p:nvPr>
            <p:ph type="title"/>
          </p:nvPr>
        </p:nvSpPr>
        <p:spPr>
          <a:xfrm>
            <a:off x="838200" y="365125"/>
            <a:ext cx="10515600" cy="3734927"/>
          </a:xfrm>
        </p:spPr>
        <p:txBody>
          <a:bodyPr>
            <a:normAutofit/>
          </a:bodyPr>
          <a:lstStyle/>
          <a:p>
            <a:pPr algn="ctr"/>
            <a:r>
              <a:rPr lang="en-IN" sz="3600" b="1" dirty="0">
                <a:solidFill>
                  <a:schemeClr val="tx1"/>
                </a:solidFill>
                <a:latin typeface="Times New Roman" panose="02020603050405020304" pitchFamily="18" charset="0"/>
                <a:cs typeface="Times New Roman" panose="02020603050405020304" pitchFamily="18" charset="0"/>
              </a:rPr>
              <a:t>Effectiveness of Selection Process</a:t>
            </a:r>
          </a:p>
        </p:txBody>
      </p:sp>
      <p:sp>
        <p:nvSpPr>
          <p:cNvPr id="3" name="Content Placeholder 2">
            <a:extLst>
              <a:ext uri="{FF2B5EF4-FFF2-40B4-BE49-F238E27FC236}">
                <a16:creationId xmlns:a16="http://schemas.microsoft.com/office/drawing/2014/main" id="{1B31202E-49C1-53E2-0326-343E9C990B60}"/>
              </a:ext>
            </a:extLst>
          </p:cNvPr>
          <p:cNvSpPr>
            <a:spLocks noGrp="1"/>
          </p:cNvSpPr>
          <p:nvPr>
            <p:ph idx="1"/>
          </p:nvPr>
        </p:nvSpPr>
        <p:spPr>
          <a:xfrm>
            <a:off x="838200" y="2861187"/>
            <a:ext cx="10515600" cy="3315776"/>
          </a:xfrm>
        </p:spPr>
        <p:txBody>
          <a:bodyPr>
            <a:normAutofit/>
          </a:bodyPr>
          <a:lstStyle/>
          <a:p>
            <a:pPr>
              <a:buFont typeface="Wingdings" panose="05000000000000000000" pitchFamily="2" charset="2"/>
              <a:buChar char="Ø"/>
            </a:pPr>
            <a:r>
              <a:rPr lang="en-US" sz="2400" b="1" dirty="0">
                <a:solidFill>
                  <a:schemeClr val="tx1"/>
                </a:solidFill>
                <a:latin typeface="Times New Roman" panose="02020603050405020304" pitchFamily="18" charset="0"/>
                <a:cs typeface="Times New Roman" panose="02020603050405020304" pitchFamily="18" charset="0"/>
              </a:rPr>
              <a:t>Reliability: </a:t>
            </a:r>
            <a:r>
              <a:rPr lang="en-US" sz="2400" dirty="0">
                <a:solidFill>
                  <a:schemeClr val="tx1"/>
                </a:solidFill>
                <a:latin typeface="Times New Roman" panose="02020603050405020304" pitchFamily="18" charset="0"/>
                <a:cs typeface="Times New Roman" panose="02020603050405020304" pitchFamily="18" charset="0"/>
              </a:rPr>
              <a:t>Reliability, in the context of workforce selection, can refer to the following issues: temporal or ‘re-test’ stability where the effectiveness of a selection tool is assessed by consistency of results obtained over time. </a:t>
            </a:r>
          </a:p>
          <a:p>
            <a:pPr>
              <a:buFont typeface="Wingdings" panose="05000000000000000000" pitchFamily="2" charset="2"/>
              <a:buChar char="Ø"/>
            </a:pPr>
            <a:r>
              <a:rPr lang="en-US" sz="2400" b="1" dirty="0">
                <a:solidFill>
                  <a:schemeClr val="tx1"/>
                </a:solidFill>
                <a:latin typeface="Times New Roman" panose="02020603050405020304" pitchFamily="18" charset="0"/>
                <a:cs typeface="Times New Roman" panose="02020603050405020304" pitchFamily="18" charset="0"/>
              </a:rPr>
              <a:t>Validity: </a:t>
            </a:r>
            <a:r>
              <a:rPr lang="en-US" sz="2400" dirty="0">
                <a:solidFill>
                  <a:schemeClr val="tx1"/>
                </a:solidFill>
                <a:latin typeface="Times New Roman" panose="02020603050405020304" pitchFamily="18" charset="0"/>
                <a:cs typeface="Times New Roman" panose="02020603050405020304" pitchFamily="18" charset="0"/>
              </a:rPr>
              <a:t>This is described as the extent to which the selection method predicts one or more important criteria.</a:t>
            </a:r>
          </a:p>
          <a:p>
            <a:pPr>
              <a:buFont typeface="Wingdings" panose="05000000000000000000" pitchFamily="2" charset="2"/>
              <a:buChar char="Ø"/>
            </a:pPr>
            <a:r>
              <a:rPr lang="en-US" sz="2400" b="1" dirty="0">
                <a:solidFill>
                  <a:schemeClr val="tx1"/>
                </a:solidFill>
                <a:latin typeface="Times New Roman" panose="02020603050405020304" pitchFamily="18" charset="0"/>
                <a:cs typeface="Times New Roman" panose="02020603050405020304" pitchFamily="18" charset="0"/>
              </a:rPr>
              <a:t>Utility: </a:t>
            </a:r>
            <a:r>
              <a:rPr lang="en-US" sz="2400" dirty="0">
                <a:solidFill>
                  <a:schemeClr val="tx1"/>
                </a:solidFill>
                <a:latin typeface="Times New Roman" panose="02020603050405020304" pitchFamily="18" charset="0"/>
                <a:cs typeface="Times New Roman" panose="02020603050405020304" pitchFamily="18" charset="0"/>
              </a:rPr>
              <a:t>concerns the commercial benefits accrued from the use of a selection method. The basic formula involves estimating the increase in revenue as a function of the use of the selection method after subtracting the cost of the method. </a:t>
            </a:r>
            <a:endParaRPr lang="en-IN" sz="2400"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259626867"/>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3C4DCD-1B64-3279-4FDF-37A398350DEF}"/>
              </a:ext>
            </a:extLst>
          </p:cNvPr>
          <p:cNvSpPr>
            <a:spLocks noGrp="1"/>
          </p:cNvSpPr>
          <p:nvPr>
            <p:ph type="title"/>
          </p:nvPr>
        </p:nvSpPr>
        <p:spPr>
          <a:xfrm>
            <a:off x="838200" y="365125"/>
            <a:ext cx="10515600" cy="2879520"/>
          </a:xfrm>
        </p:spPr>
        <p:txBody>
          <a:bodyPr>
            <a:normAutofit/>
          </a:bodyPr>
          <a:lstStyle/>
          <a:p>
            <a:pPr algn="ctr"/>
            <a:r>
              <a:rPr lang="en-IN" sz="3600" b="1" dirty="0">
                <a:solidFill>
                  <a:schemeClr val="tx1"/>
                </a:solidFill>
                <a:latin typeface="Times New Roman" panose="02020603050405020304" pitchFamily="18" charset="0"/>
                <a:cs typeface="Times New Roman" panose="02020603050405020304" pitchFamily="18" charset="0"/>
              </a:rPr>
              <a:t>Types of Selection Tests</a:t>
            </a:r>
          </a:p>
        </p:txBody>
      </p:sp>
      <p:sp>
        <p:nvSpPr>
          <p:cNvPr id="3" name="Content Placeholder 2">
            <a:extLst>
              <a:ext uri="{FF2B5EF4-FFF2-40B4-BE49-F238E27FC236}">
                <a16:creationId xmlns:a16="http://schemas.microsoft.com/office/drawing/2014/main" id="{D845DD21-20F0-20DC-E377-770E70622AE0}"/>
              </a:ext>
            </a:extLst>
          </p:cNvPr>
          <p:cNvSpPr>
            <a:spLocks noGrp="1"/>
          </p:cNvSpPr>
          <p:nvPr>
            <p:ph idx="1"/>
          </p:nvPr>
        </p:nvSpPr>
        <p:spPr>
          <a:xfrm>
            <a:off x="1097280" y="2212257"/>
            <a:ext cx="10058400" cy="4280617"/>
          </a:xfrm>
        </p:spPr>
        <p:txBody>
          <a:bodyPr>
            <a:normAutofit/>
          </a:bodyPr>
          <a:lstStyle/>
          <a:p>
            <a:pPr algn="just">
              <a:buFont typeface="Wingdings" panose="05000000000000000000" pitchFamily="2" charset="2"/>
              <a:buChar char="Ø"/>
            </a:pPr>
            <a:r>
              <a:rPr lang="en-US" sz="2200" b="1" dirty="0">
                <a:solidFill>
                  <a:schemeClr val="tx1"/>
                </a:solidFill>
                <a:latin typeface="Times New Roman" panose="02020603050405020304" pitchFamily="18" charset="0"/>
                <a:cs typeface="Times New Roman" panose="02020603050405020304" pitchFamily="18" charset="0"/>
              </a:rPr>
              <a:t>Work samples: </a:t>
            </a:r>
            <a:r>
              <a:rPr lang="en-US" sz="2200" dirty="0">
                <a:solidFill>
                  <a:schemeClr val="tx1"/>
                </a:solidFill>
                <a:latin typeface="Times New Roman" panose="02020603050405020304" pitchFamily="18" charset="0"/>
                <a:cs typeface="Times New Roman" panose="02020603050405020304" pitchFamily="18" charset="0"/>
              </a:rPr>
              <a:t>These are tests in which a sample of the job is performed by the candidate to ascertain his effectiveness in real situation. </a:t>
            </a:r>
          </a:p>
          <a:p>
            <a:pPr algn="just">
              <a:buFont typeface="Wingdings" panose="05000000000000000000" pitchFamily="2" charset="2"/>
              <a:buChar char="Ø"/>
            </a:pPr>
            <a:r>
              <a:rPr lang="en-US" sz="2200" b="1" dirty="0">
                <a:solidFill>
                  <a:schemeClr val="tx1"/>
                </a:solidFill>
                <a:latin typeface="Times New Roman" panose="02020603050405020304" pitchFamily="18" charset="0"/>
                <a:cs typeface="Times New Roman" panose="02020603050405020304" pitchFamily="18" charset="0"/>
              </a:rPr>
              <a:t>Cognitive tests: </a:t>
            </a:r>
            <a:r>
              <a:rPr lang="en-US" sz="2200" dirty="0">
                <a:solidFill>
                  <a:schemeClr val="tx1"/>
                </a:solidFill>
                <a:latin typeface="Times New Roman" panose="02020603050405020304" pitchFamily="18" charset="0"/>
                <a:cs typeface="Times New Roman" panose="02020603050405020304" pitchFamily="18" charset="0"/>
              </a:rPr>
              <a:t>They are generally used for entry level jobs not requiring technical education. It tests the candidate’s mental ability to do the job. </a:t>
            </a:r>
          </a:p>
          <a:p>
            <a:pPr algn="just">
              <a:buFont typeface="Wingdings" panose="05000000000000000000" pitchFamily="2" charset="2"/>
              <a:buChar char="Ø"/>
            </a:pPr>
            <a:r>
              <a:rPr lang="en-US" sz="2200" b="1" dirty="0">
                <a:solidFill>
                  <a:schemeClr val="tx1"/>
                </a:solidFill>
                <a:latin typeface="Times New Roman" panose="02020603050405020304" pitchFamily="18" charset="0"/>
                <a:cs typeface="Times New Roman" panose="02020603050405020304" pitchFamily="18" charset="0"/>
              </a:rPr>
              <a:t>Structured interviews: </a:t>
            </a:r>
            <a:r>
              <a:rPr lang="en-US" sz="2200" dirty="0">
                <a:solidFill>
                  <a:schemeClr val="tx1"/>
                </a:solidFill>
                <a:latin typeface="Times New Roman" panose="02020603050405020304" pitchFamily="18" charset="0"/>
                <a:cs typeface="Times New Roman" panose="02020603050405020304" pitchFamily="18" charset="0"/>
              </a:rPr>
              <a:t>These two kinds of structured interviews are common. Situational/behavioral interviews use future scenarios with ‘what if’ questions, based on critical challenges in the job. Criterion-based questions are standard questions related to all aspects of the job prepared beforehand to test the technical knowledge or specific skills of the candidate. </a:t>
            </a:r>
          </a:p>
          <a:p>
            <a:pPr algn="just">
              <a:buFont typeface="Wingdings" panose="05000000000000000000" pitchFamily="2" charset="2"/>
              <a:buChar char="Ø"/>
            </a:pPr>
            <a:r>
              <a:rPr lang="en-US" sz="2200" b="1" dirty="0">
                <a:solidFill>
                  <a:schemeClr val="tx1"/>
                </a:solidFill>
                <a:latin typeface="Times New Roman" panose="02020603050405020304" pitchFamily="18" charset="0"/>
                <a:cs typeface="Times New Roman" panose="02020603050405020304" pitchFamily="18" charset="0"/>
              </a:rPr>
              <a:t>Personality Tests: </a:t>
            </a:r>
            <a:r>
              <a:rPr lang="en-US" sz="2200" dirty="0">
                <a:solidFill>
                  <a:schemeClr val="tx1"/>
                </a:solidFill>
                <a:latin typeface="Times New Roman" panose="02020603050405020304" pitchFamily="18" charset="0"/>
                <a:cs typeface="Times New Roman" panose="02020603050405020304" pitchFamily="18" charset="0"/>
              </a:rPr>
              <a:t>Tests the person job fit on parameters not available in the resume. </a:t>
            </a:r>
          </a:p>
          <a:p>
            <a:pPr algn="just">
              <a:buFont typeface="Wingdings" panose="05000000000000000000" pitchFamily="2" charset="2"/>
              <a:buChar char="Ø"/>
            </a:pPr>
            <a:r>
              <a:rPr lang="en-US" sz="2200" b="1" dirty="0">
                <a:solidFill>
                  <a:schemeClr val="tx1"/>
                </a:solidFill>
                <a:latin typeface="Times New Roman" panose="02020603050405020304" pitchFamily="18" charset="0"/>
                <a:cs typeface="Times New Roman" panose="02020603050405020304" pitchFamily="18" charset="0"/>
              </a:rPr>
              <a:t>Written Tests: </a:t>
            </a:r>
            <a:r>
              <a:rPr lang="en-US" sz="2200" dirty="0">
                <a:solidFill>
                  <a:schemeClr val="tx1"/>
                </a:solidFill>
                <a:latin typeface="Times New Roman" panose="02020603050405020304" pitchFamily="18" charset="0"/>
                <a:cs typeface="Times New Roman" panose="02020603050405020304" pitchFamily="18" charset="0"/>
              </a:rPr>
              <a:t>Tests to ascertain the technical knowledge of the candidate especially for jobs requiring a threshold of technical knowledge </a:t>
            </a:r>
          </a:p>
          <a:p>
            <a:pPr algn="just">
              <a:buFont typeface="Wingdings" panose="05000000000000000000" pitchFamily="2" charset="2"/>
              <a:buChar char="Ø"/>
            </a:pPr>
            <a:endParaRPr lang="en-US" sz="2200" dirty="0">
              <a:solidFill>
                <a:schemeClr val="tx1"/>
              </a:solidFill>
              <a:latin typeface="Times New Roman" panose="02020603050405020304" pitchFamily="18" charset="0"/>
              <a:cs typeface="Times New Roman" panose="02020603050405020304" pitchFamily="18" charset="0"/>
            </a:endParaRPr>
          </a:p>
          <a:p>
            <a:pPr algn="just">
              <a:buFont typeface="Wingdings" panose="05000000000000000000" pitchFamily="2" charset="2"/>
              <a:buChar char="Ø"/>
            </a:pPr>
            <a:endParaRPr lang="en-IN" sz="2200"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484013156"/>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A6FBEEC-7FB5-8AF7-4BCC-3E6CCD06879D}"/>
              </a:ext>
            </a:extLst>
          </p:cNvPr>
          <p:cNvSpPr>
            <a:spLocks noGrp="1"/>
          </p:cNvSpPr>
          <p:nvPr>
            <p:ph idx="1"/>
          </p:nvPr>
        </p:nvSpPr>
        <p:spPr/>
        <p:txBody>
          <a:bodyPr>
            <a:normAutofit/>
          </a:bodyPr>
          <a:lstStyle/>
          <a:p>
            <a:pPr>
              <a:buFont typeface="Wingdings" panose="05000000000000000000" pitchFamily="2" charset="2"/>
              <a:buChar char="Ø"/>
            </a:pPr>
            <a:r>
              <a:rPr lang="en-US" sz="2200" b="1" dirty="0">
                <a:solidFill>
                  <a:schemeClr val="tx1"/>
                </a:solidFill>
                <a:latin typeface="Times New Roman" panose="02020603050405020304" pitchFamily="18" charset="0"/>
                <a:cs typeface="Times New Roman" panose="02020603050405020304" pitchFamily="18" charset="0"/>
              </a:rPr>
              <a:t>Assessment centers</a:t>
            </a:r>
            <a:r>
              <a:rPr lang="en-US" sz="2200" dirty="0">
                <a:solidFill>
                  <a:schemeClr val="tx1"/>
                </a:solidFill>
                <a:latin typeface="Times New Roman" panose="02020603050405020304" pitchFamily="18" charset="0"/>
                <a:cs typeface="Times New Roman" panose="02020603050405020304" pitchFamily="18" charset="0"/>
              </a:rPr>
              <a:t>: In a span of two/three days of offsite camp, candidates are administered a battery of tests including role plays, group exercises, presentation, in tray, and psychometric assessments under the watchful eyes of multiple assessors to comprehensively test the managerial and professional competencies of the candidate. </a:t>
            </a:r>
          </a:p>
          <a:p>
            <a:pPr>
              <a:buFont typeface="Wingdings" panose="05000000000000000000" pitchFamily="2" charset="2"/>
              <a:buChar char="Ø"/>
            </a:pPr>
            <a:r>
              <a:rPr lang="en-US" sz="2200" b="1" dirty="0">
                <a:solidFill>
                  <a:schemeClr val="tx1"/>
                </a:solidFill>
                <a:latin typeface="Times New Roman" panose="02020603050405020304" pitchFamily="18" charset="0"/>
                <a:cs typeface="Times New Roman" panose="02020603050405020304" pitchFamily="18" charset="0"/>
              </a:rPr>
              <a:t>Bio-data or CV: </a:t>
            </a:r>
            <a:r>
              <a:rPr lang="en-US" sz="2200" dirty="0">
                <a:solidFill>
                  <a:schemeClr val="tx1"/>
                </a:solidFill>
                <a:latin typeface="Times New Roman" panose="02020603050405020304" pitchFamily="18" charset="0"/>
                <a:cs typeface="Times New Roman" panose="02020603050405020304" pitchFamily="18" charset="0"/>
              </a:rPr>
              <a:t>It is drawn from the biographical details of earlier successful role holders. It aims to predict the right kind of candidates who will succeed in the job. </a:t>
            </a:r>
          </a:p>
          <a:p>
            <a:pPr>
              <a:buFont typeface="Wingdings" panose="05000000000000000000" pitchFamily="2" charset="2"/>
              <a:buChar char="Ø"/>
            </a:pPr>
            <a:r>
              <a:rPr lang="en-US" sz="2200" b="1" dirty="0">
                <a:solidFill>
                  <a:schemeClr val="tx1"/>
                </a:solidFill>
                <a:latin typeface="Times New Roman" panose="02020603050405020304" pitchFamily="18" charset="0"/>
                <a:cs typeface="Times New Roman" panose="02020603050405020304" pitchFamily="18" charset="0"/>
              </a:rPr>
              <a:t>Unstructured Interviews: </a:t>
            </a:r>
            <a:r>
              <a:rPr lang="en-US" sz="2200" dirty="0">
                <a:solidFill>
                  <a:schemeClr val="tx1"/>
                </a:solidFill>
                <a:latin typeface="Times New Roman" panose="02020603050405020304" pitchFamily="18" charset="0"/>
                <a:cs typeface="Times New Roman" panose="02020603050405020304" pitchFamily="18" charset="0"/>
              </a:rPr>
              <a:t>Unplanned interviews, whose effectiveness will vary based on the experience and the skill of the interviewer. </a:t>
            </a:r>
          </a:p>
          <a:p>
            <a:pPr>
              <a:buFont typeface="Wingdings" panose="05000000000000000000" pitchFamily="2" charset="2"/>
              <a:buChar char="Ø"/>
            </a:pPr>
            <a:r>
              <a:rPr lang="en-US" sz="2200" b="1" dirty="0">
                <a:solidFill>
                  <a:schemeClr val="tx1"/>
                </a:solidFill>
                <a:latin typeface="Times New Roman" panose="02020603050405020304" pitchFamily="18" charset="0"/>
                <a:cs typeface="Times New Roman" panose="02020603050405020304" pitchFamily="18" charset="0"/>
              </a:rPr>
              <a:t>Reference Checks: </a:t>
            </a:r>
            <a:r>
              <a:rPr lang="en-US" sz="2200" dirty="0">
                <a:solidFill>
                  <a:schemeClr val="tx1"/>
                </a:solidFill>
                <a:latin typeface="Times New Roman" panose="02020603050405020304" pitchFamily="18" charset="0"/>
                <a:cs typeface="Times New Roman" panose="02020603050405020304" pitchFamily="18" charset="0"/>
              </a:rPr>
              <a:t>Feedback sought from the erstwhile superior officers of the candidate, based on information provided by him/her. </a:t>
            </a:r>
            <a:endParaRPr lang="en-IN" sz="2200"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51977260"/>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43FE2A-311C-3566-59B6-121B331F4B85}"/>
              </a:ext>
            </a:extLst>
          </p:cNvPr>
          <p:cNvSpPr>
            <a:spLocks noGrp="1"/>
          </p:cNvSpPr>
          <p:nvPr>
            <p:ph type="title"/>
          </p:nvPr>
        </p:nvSpPr>
        <p:spPr>
          <a:xfrm>
            <a:off x="838200" y="365125"/>
            <a:ext cx="10515600" cy="2885768"/>
          </a:xfrm>
        </p:spPr>
        <p:txBody>
          <a:bodyPr>
            <a:normAutofit/>
          </a:bodyPr>
          <a:lstStyle/>
          <a:p>
            <a:pPr algn="ctr"/>
            <a:r>
              <a:rPr lang="en-IN" sz="3600" b="1" dirty="0">
                <a:solidFill>
                  <a:schemeClr val="tx1"/>
                </a:solidFill>
                <a:latin typeface="Times New Roman" panose="02020603050405020304" pitchFamily="18" charset="0"/>
                <a:cs typeface="Times New Roman" panose="02020603050405020304" pitchFamily="18" charset="0"/>
              </a:rPr>
              <a:t>Factors Influencing Selections. </a:t>
            </a:r>
          </a:p>
        </p:txBody>
      </p:sp>
      <p:sp>
        <p:nvSpPr>
          <p:cNvPr id="4" name="Rectangle 3">
            <a:extLst>
              <a:ext uri="{FF2B5EF4-FFF2-40B4-BE49-F238E27FC236}">
                <a16:creationId xmlns:a16="http://schemas.microsoft.com/office/drawing/2014/main" id="{26D0394C-1089-75F8-E988-66EBEF299AFE}"/>
              </a:ext>
            </a:extLst>
          </p:cNvPr>
          <p:cNvSpPr/>
          <p:nvPr/>
        </p:nvSpPr>
        <p:spPr>
          <a:xfrm>
            <a:off x="4473677" y="2340077"/>
            <a:ext cx="3421626" cy="60960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IN" sz="1800" b="1" dirty="0">
                <a:solidFill>
                  <a:schemeClr val="tx1"/>
                </a:solidFill>
                <a:latin typeface="Times New Roman" panose="02020603050405020304" pitchFamily="18" charset="0"/>
                <a:cs typeface="Times New Roman" panose="02020603050405020304" pitchFamily="18" charset="0"/>
              </a:rPr>
              <a:t>Factors Influencing Selections. </a:t>
            </a:r>
            <a:endParaRPr lang="en-IN" dirty="0"/>
          </a:p>
        </p:txBody>
      </p:sp>
      <p:sp>
        <p:nvSpPr>
          <p:cNvPr id="5" name="Rectangle 4">
            <a:extLst>
              <a:ext uri="{FF2B5EF4-FFF2-40B4-BE49-F238E27FC236}">
                <a16:creationId xmlns:a16="http://schemas.microsoft.com/office/drawing/2014/main" id="{534689EF-70BA-43A6-334B-FCDE8B46C3C9}"/>
              </a:ext>
            </a:extLst>
          </p:cNvPr>
          <p:cNvSpPr/>
          <p:nvPr/>
        </p:nvSpPr>
        <p:spPr>
          <a:xfrm>
            <a:off x="1258529" y="3367548"/>
            <a:ext cx="4326194" cy="2885768"/>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IN" b="1" dirty="0">
                <a:solidFill>
                  <a:schemeClr val="tx1"/>
                </a:solidFill>
              </a:rPr>
              <a:t>Internal Factors</a:t>
            </a:r>
          </a:p>
          <a:p>
            <a:pPr marL="342900" indent="-342900">
              <a:buFont typeface="+mj-lt"/>
              <a:buAutoNum type="arabicPeriod"/>
            </a:pPr>
            <a:r>
              <a:rPr lang="en-IN" dirty="0">
                <a:latin typeface="Times New Roman" panose="02020603050405020304" pitchFamily="18" charset="0"/>
                <a:cs typeface="Times New Roman" panose="02020603050405020304" pitchFamily="18" charset="0"/>
              </a:rPr>
              <a:t>Job Requirements</a:t>
            </a:r>
          </a:p>
          <a:p>
            <a:pPr marL="342900" indent="-342900">
              <a:buFont typeface="+mj-lt"/>
              <a:buAutoNum type="arabicPeriod"/>
            </a:pPr>
            <a:r>
              <a:rPr lang="en-IN" dirty="0">
                <a:latin typeface="Times New Roman" panose="02020603050405020304" pitchFamily="18" charset="0"/>
                <a:cs typeface="Times New Roman" panose="02020603050405020304" pitchFamily="18" charset="0"/>
              </a:rPr>
              <a:t>Organizational Culture and Fit</a:t>
            </a:r>
          </a:p>
          <a:p>
            <a:pPr marL="342900" indent="-342900">
              <a:buFont typeface="+mj-lt"/>
              <a:buAutoNum type="arabicPeriod"/>
            </a:pPr>
            <a:r>
              <a:rPr lang="en-IN" dirty="0">
                <a:latin typeface="Times New Roman" panose="02020603050405020304" pitchFamily="18" charset="0"/>
                <a:cs typeface="Times New Roman" panose="02020603050405020304" pitchFamily="18" charset="0"/>
              </a:rPr>
              <a:t>Budget and Compensation</a:t>
            </a:r>
          </a:p>
          <a:p>
            <a:pPr marL="342900" indent="-342900">
              <a:buFont typeface="+mj-lt"/>
              <a:buAutoNum type="arabicPeriod"/>
            </a:pPr>
            <a:r>
              <a:rPr lang="en-IN" dirty="0">
                <a:latin typeface="Times New Roman" panose="02020603050405020304" pitchFamily="18" charset="0"/>
                <a:cs typeface="Times New Roman" panose="02020603050405020304" pitchFamily="18" charset="0"/>
              </a:rPr>
              <a:t>Workforce Planning</a:t>
            </a:r>
          </a:p>
          <a:p>
            <a:pPr marL="342900" indent="-342900">
              <a:buFont typeface="+mj-lt"/>
              <a:buAutoNum type="arabicPeriod"/>
            </a:pPr>
            <a:r>
              <a:rPr lang="en-IN" dirty="0">
                <a:latin typeface="Times New Roman" panose="02020603050405020304" pitchFamily="18" charset="0"/>
                <a:cs typeface="Times New Roman" panose="02020603050405020304" pitchFamily="18" charset="0"/>
              </a:rPr>
              <a:t>Employee Referrals</a:t>
            </a:r>
          </a:p>
          <a:p>
            <a:pPr marL="342900" indent="-342900">
              <a:buFont typeface="+mj-lt"/>
              <a:buAutoNum type="arabicPeriod"/>
            </a:pPr>
            <a:r>
              <a:rPr lang="en-IN" dirty="0">
                <a:latin typeface="Times New Roman" panose="02020603050405020304" pitchFamily="18" charset="0"/>
                <a:cs typeface="Times New Roman" panose="02020603050405020304" pitchFamily="18" charset="0"/>
              </a:rPr>
              <a:t>Internal Candidates</a:t>
            </a:r>
          </a:p>
        </p:txBody>
      </p:sp>
      <p:sp>
        <p:nvSpPr>
          <p:cNvPr id="6" name="Rectangle 5">
            <a:extLst>
              <a:ext uri="{FF2B5EF4-FFF2-40B4-BE49-F238E27FC236}">
                <a16:creationId xmlns:a16="http://schemas.microsoft.com/office/drawing/2014/main" id="{EFE19547-3A76-2054-D3AB-4B589577971A}"/>
              </a:ext>
            </a:extLst>
          </p:cNvPr>
          <p:cNvSpPr/>
          <p:nvPr/>
        </p:nvSpPr>
        <p:spPr>
          <a:xfrm>
            <a:off x="6715432" y="3303637"/>
            <a:ext cx="4218039" cy="2949679"/>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IN" b="1" dirty="0"/>
              <a:t>External Factors</a:t>
            </a:r>
          </a:p>
          <a:p>
            <a:pPr marL="342900" indent="-342900">
              <a:buFont typeface="+mj-lt"/>
              <a:buAutoNum type="arabicPeriod"/>
            </a:pPr>
            <a:r>
              <a:rPr lang="en-IN" dirty="0">
                <a:solidFill>
                  <a:schemeClr val="tx1"/>
                </a:solidFill>
                <a:latin typeface="Times New Roman" panose="02020603050405020304" pitchFamily="18" charset="0"/>
                <a:cs typeface="Times New Roman" panose="02020603050405020304" pitchFamily="18" charset="0"/>
              </a:rPr>
              <a:t>Labor Market Conditions</a:t>
            </a:r>
            <a:endParaRPr lang="en-IN" b="1" dirty="0">
              <a:solidFill>
                <a:schemeClr val="tx1"/>
              </a:solidFill>
              <a:latin typeface="Times New Roman" panose="02020603050405020304" pitchFamily="18" charset="0"/>
              <a:cs typeface="Times New Roman" panose="02020603050405020304" pitchFamily="18" charset="0"/>
            </a:endParaRPr>
          </a:p>
          <a:p>
            <a:pPr marL="342900" indent="-342900">
              <a:buFont typeface="+mj-lt"/>
              <a:buAutoNum type="arabicPeriod"/>
            </a:pPr>
            <a:r>
              <a:rPr lang="en-IN" dirty="0">
                <a:solidFill>
                  <a:schemeClr val="tx1"/>
                </a:solidFill>
                <a:latin typeface="Times New Roman" panose="02020603050405020304" pitchFamily="18" charset="0"/>
                <a:cs typeface="Times New Roman" panose="02020603050405020304" pitchFamily="18" charset="0"/>
              </a:rPr>
              <a:t>Economic Conditions</a:t>
            </a:r>
          </a:p>
          <a:p>
            <a:pPr marL="342900" indent="-342900">
              <a:buFont typeface="+mj-lt"/>
              <a:buAutoNum type="arabicPeriod"/>
            </a:pPr>
            <a:r>
              <a:rPr lang="en-IN" dirty="0">
                <a:solidFill>
                  <a:schemeClr val="tx1"/>
                </a:solidFill>
                <a:latin typeface="Times New Roman" panose="02020603050405020304" pitchFamily="18" charset="0"/>
                <a:cs typeface="Times New Roman" panose="02020603050405020304" pitchFamily="18" charset="0"/>
              </a:rPr>
              <a:t>Technology and Industry Trends</a:t>
            </a:r>
          </a:p>
          <a:p>
            <a:pPr marL="342900" indent="-342900">
              <a:buFont typeface="+mj-lt"/>
              <a:buAutoNum type="arabicPeriod"/>
            </a:pPr>
            <a:r>
              <a:rPr lang="en-IN" dirty="0">
                <a:solidFill>
                  <a:schemeClr val="tx1"/>
                </a:solidFill>
                <a:latin typeface="Times New Roman" panose="02020603050405020304" pitchFamily="18" charset="0"/>
                <a:cs typeface="Times New Roman" panose="02020603050405020304" pitchFamily="18" charset="0"/>
              </a:rPr>
              <a:t>Legal and Regulatory Considerations</a:t>
            </a:r>
          </a:p>
          <a:p>
            <a:pPr marL="342900" indent="-342900">
              <a:buFont typeface="+mj-lt"/>
              <a:buAutoNum type="arabicPeriod"/>
            </a:pPr>
            <a:r>
              <a:rPr lang="en-IN" dirty="0">
                <a:solidFill>
                  <a:schemeClr val="tx1"/>
                </a:solidFill>
                <a:latin typeface="Times New Roman" panose="02020603050405020304" pitchFamily="18" charset="0"/>
                <a:cs typeface="Times New Roman" panose="02020603050405020304" pitchFamily="18" charset="0"/>
              </a:rPr>
              <a:t>Demographics</a:t>
            </a:r>
          </a:p>
          <a:p>
            <a:pPr marL="342900" indent="-342900">
              <a:buFont typeface="+mj-lt"/>
              <a:buAutoNum type="arabicPeriod"/>
            </a:pPr>
            <a:r>
              <a:rPr lang="en-IN" dirty="0">
                <a:solidFill>
                  <a:schemeClr val="tx1"/>
                </a:solidFill>
                <a:latin typeface="Times New Roman" panose="02020603050405020304" pitchFamily="18" charset="0"/>
                <a:cs typeface="Times New Roman" panose="02020603050405020304" pitchFamily="18" charset="0"/>
              </a:rPr>
              <a:t>Social and Cultural Factors</a:t>
            </a:r>
          </a:p>
          <a:p>
            <a:pPr marL="342900" indent="-342900">
              <a:buFont typeface="+mj-lt"/>
              <a:buAutoNum type="arabicPeriod"/>
            </a:pPr>
            <a:r>
              <a:rPr lang="en-US" dirty="0">
                <a:solidFill>
                  <a:schemeClr val="tx1"/>
                </a:solidFill>
                <a:latin typeface="Times New Roman" panose="02020603050405020304" pitchFamily="18" charset="0"/>
                <a:cs typeface="Times New Roman" panose="02020603050405020304" pitchFamily="18" charset="0"/>
              </a:rPr>
              <a:t>Market Positioning and Employer Branding</a:t>
            </a:r>
            <a:endParaRPr lang="en-IN" dirty="0">
              <a:solidFill>
                <a:schemeClr val="tx1"/>
              </a:solidFill>
              <a:latin typeface="Times New Roman" panose="02020603050405020304" pitchFamily="18" charset="0"/>
              <a:cs typeface="Times New Roman" panose="02020603050405020304" pitchFamily="18" charset="0"/>
            </a:endParaRPr>
          </a:p>
          <a:p>
            <a:pPr marL="342900" indent="-342900">
              <a:buFont typeface="+mj-lt"/>
              <a:buAutoNum type="arabicPeriod"/>
            </a:pPr>
            <a:r>
              <a:rPr lang="en-IN" dirty="0">
                <a:solidFill>
                  <a:schemeClr val="tx1"/>
                </a:solidFill>
                <a:latin typeface="Times New Roman" panose="02020603050405020304" pitchFamily="18" charset="0"/>
                <a:cs typeface="Times New Roman" panose="02020603050405020304" pitchFamily="18" charset="0"/>
              </a:rPr>
              <a:t>Geographic Location</a:t>
            </a:r>
            <a:endParaRPr lang="en-IN" b="1" dirty="0">
              <a:solidFill>
                <a:schemeClr val="tx1"/>
              </a:solidFill>
              <a:latin typeface="Times New Roman" panose="02020603050405020304" pitchFamily="18" charset="0"/>
              <a:cs typeface="Times New Roman" panose="02020603050405020304" pitchFamily="18" charset="0"/>
            </a:endParaRPr>
          </a:p>
          <a:p>
            <a:pPr algn="ctr"/>
            <a:endParaRPr lang="en-IN" b="1" dirty="0"/>
          </a:p>
        </p:txBody>
      </p:sp>
      <p:cxnSp>
        <p:nvCxnSpPr>
          <p:cNvPr id="8" name="Straight Arrow Connector 7">
            <a:extLst>
              <a:ext uri="{FF2B5EF4-FFF2-40B4-BE49-F238E27FC236}">
                <a16:creationId xmlns:a16="http://schemas.microsoft.com/office/drawing/2014/main" id="{30E5BE55-E65A-0CF0-B680-536CD6799DA5}"/>
              </a:ext>
            </a:extLst>
          </p:cNvPr>
          <p:cNvCxnSpPr/>
          <p:nvPr/>
        </p:nvCxnSpPr>
        <p:spPr>
          <a:xfrm>
            <a:off x="6931743" y="2949677"/>
            <a:ext cx="1376516" cy="324464"/>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cxnSp>
        <p:nvCxnSpPr>
          <p:cNvPr id="10" name="Straight Arrow Connector 9">
            <a:extLst>
              <a:ext uri="{FF2B5EF4-FFF2-40B4-BE49-F238E27FC236}">
                <a16:creationId xmlns:a16="http://schemas.microsoft.com/office/drawing/2014/main" id="{9E4E1E4B-EAD8-C6C1-EDDF-8A92BAABCE88}"/>
              </a:ext>
            </a:extLst>
          </p:cNvPr>
          <p:cNvCxnSpPr/>
          <p:nvPr/>
        </p:nvCxnSpPr>
        <p:spPr>
          <a:xfrm flipH="1">
            <a:off x="4149212" y="2949677"/>
            <a:ext cx="894736" cy="373625"/>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spTree>
    <p:extLst>
      <p:ext uri="{BB962C8B-B14F-4D97-AF65-F5344CB8AC3E}">
        <p14:creationId xmlns:p14="http://schemas.microsoft.com/office/powerpoint/2010/main" val="171633881"/>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E4A427-7E98-5213-5050-977831917EEE}"/>
              </a:ext>
            </a:extLst>
          </p:cNvPr>
          <p:cNvSpPr>
            <a:spLocks noGrp="1"/>
          </p:cNvSpPr>
          <p:nvPr>
            <p:ph type="title"/>
          </p:nvPr>
        </p:nvSpPr>
        <p:spPr>
          <a:xfrm>
            <a:off x="838200" y="365125"/>
            <a:ext cx="10515600" cy="2830359"/>
          </a:xfrm>
        </p:spPr>
        <p:txBody>
          <a:bodyPr>
            <a:normAutofit/>
          </a:bodyPr>
          <a:lstStyle/>
          <a:p>
            <a:pPr algn="ctr"/>
            <a:r>
              <a:rPr lang="en-IN" sz="3600" b="1" dirty="0">
                <a:solidFill>
                  <a:schemeClr val="tx1"/>
                </a:solidFill>
                <a:latin typeface="Times New Roman" panose="02020603050405020304" pitchFamily="18" charset="0"/>
                <a:cs typeface="Times New Roman" panose="02020603050405020304" pitchFamily="18" charset="0"/>
              </a:rPr>
              <a:t>Difference Between Recruitment &amp; Selection</a:t>
            </a:r>
          </a:p>
        </p:txBody>
      </p:sp>
      <p:pic>
        <p:nvPicPr>
          <p:cNvPr id="5" name="Content Placeholder 4">
            <a:extLst>
              <a:ext uri="{FF2B5EF4-FFF2-40B4-BE49-F238E27FC236}">
                <a16:creationId xmlns:a16="http://schemas.microsoft.com/office/drawing/2014/main" id="{38004D2D-EEFF-371E-AA01-A7CD25D7073D}"/>
              </a:ext>
            </a:extLst>
          </p:cNvPr>
          <p:cNvPicPr>
            <a:picLocks noGrp="1" noChangeAspect="1"/>
          </p:cNvPicPr>
          <p:nvPr>
            <p:ph idx="1"/>
          </p:nvPr>
        </p:nvPicPr>
        <p:blipFill>
          <a:blip r:embed="rId2"/>
          <a:stretch>
            <a:fillRect/>
          </a:stretch>
        </p:blipFill>
        <p:spPr>
          <a:xfrm>
            <a:off x="2428568" y="2091322"/>
            <a:ext cx="7334863" cy="4653608"/>
          </a:xfrm>
        </p:spPr>
      </p:pic>
    </p:spTree>
    <p:extLst>
      <p:ext uri="{BB962C8B-B14F-4D97-AF65-F5344CB8AC3E}">
        <p14:creationId xmlns:p14="http://schemas.microsoft.com/office/powerpoint/2010/main" val="1663069188"/>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B76AD3-C78E-CF5F-A6D3-DF28442D36C6}"/>
              </a:ext>
            </a:extLst>
          </p:cNvPr>
          <p:cNvSpPr>
            <a:spLocks noGrp="1"/>
          </p:cNvSpPr>
          <p:nvPr>
            <p:ph type="ctrTitle"/>
          </p:nvPr>
        </p:nvSpPr>
        <p:spPr/>
        <p:txBody>
          <a:bodyPr>
            <a:normAutofit/>
          </a:bodyPr>
          <a:lstStyle/>
          <a:p>
            <a:r>
              <a:rPr lang="en-IN" sz="6000" b="1" dirty="0">
                <a:solidFill>
                  <a:schemeClr val="tx1"/>
                </a:solidFill>
                <a:latin typeface="Times New Roman" panose="02020603050405020304" pitchFamily="18" charset="0"/>
                <a:cs typeface="Times New Roman" panose="02020603050405020304" pitchFamily="18" charset="0"/>
              </a:rPr>
              <a:t>Training and Development</a:t>
            </a:r>
          </a:p>
        </p:txBody>
      </p:sp>
    </p:spTree>
    <p:extLst>
      <p:ext uri="{BB962C8B-B14F-4D97-AF65-F5344CB8AC3E}">
        <p14:creationId xmlns:p14="http://schemas.microsoft.com/office/powerpoint/2010/main" val="3097387487"/>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37BB18-CA6C-B3B4-3841-156F58738010}"/>
              </a:ext>
            </a:extLst>
          </p:cNvPr>
          <p:cNvSpPr>
            <a:spLocks noGrp="1"/>
          </p:cNvSpPr>
          <p:nvPr>
            <p:ph type="title"/>
          </p:nvPr>
        </p:nvSpPr>
        <p:spPr>
          <a:xfrm>
            <a:off x="838200" y="365125"/>
            <a:ext cx="10515600" cy="3384602"/>
          </a:xfrm>
        </p:spPr>
        <p:txBody>
          <a:bodyPr>
            <a:normAutofit/>
          </a:bodyPr>
          <a:lstStyle/>
          <a:p>
            <a:pPr algn="ctr"/>
            <a:r>
              <a:rPr lang="en-IN" sz="3600" b="1" dirty="0">
                <a:solidFill>
                  <a:schemeClr val="tx1"/>
                </a:solidFill>
                <a:latin typeface="Times New Roman" panose="02020603050405020304" pitchFamily="18" charset="0"/>
                <a:cs typeface="Times New Roman" panose="02020603050405020304" pitchFamily="18" charset="0"/>
              </a:rPr>
              <a:t>Training – Meaning &amp; Definition</a:t>
            </a:r>
          </a:p>
        </p:txBody>
      </p:sp>
      <p:sp>
        <p:nvSpPr>
          <p:cNvPr id="3" name="Content Placeholder 2">
            <a:extLst>
              <a:ext uri="{FF2B5EF4-FFF2-40B4-BE49-F238E27FC236}">
                <a16:creationId xmlns:a16="http://schemas.microsoft.com/office/drawing/2014/main" id="{EF769EF2-C62A-543B-04F0-3DAEA495EE39}"/>
              </a:ext>
            </a:extLst>
          </p:cNvPr>
          <p:cNvSpPr>
            <a:spLocks noGrp="1"/>
          </p:cNvSpPr>
          <p:nvPr>
            <p:ph idx="1"/>
          </p:nvPr>
        </p:nvSpPr>
        <p:spPr>
          <a:xfrm>
            <a:off x="838200" y="2792361"/>
            <a:ext cx="10515600" cy="3384602"/>
          </a:xfrm>
        </p:spPr>
        <p:txBody>
          <a:bodyPr>
            <a:normAutofit lnSpcReduction="10000"/>
          </a:bodyPr>
          <a:lstStyle/>
          <a:p>
            <a:pPr algn="just">
              <a:buFont typeface="Wingdings" panose="05000000000000000000" pitchFamily="2" charset="2"/>
              <a:buChar char="Ø"/>
            </a:pPr>
            <a:r>
              <a:rPr lang="en-US" sz="2400" dirty="0">
                <a:solidFill>
                  <a:schemeClr val="tx1"/>
                </a:solidFill>
                <a:latin typeface="Times New Roman" panose="02020603050405020304" pitchFamily="18" charset="0"/>
                <a:cs typeface="Times New Roman" panose="02020603050405020304" pitchFamily="18" charset="0"/>
              </a:rPr>
              <a:t>T</a:t>
            </a:r>
            <a:r>
              <a:rPr lang="en-US" sz="2400" b="0" i="0" dirty="0">
                <a:solidFill>
                  <a:schemeClr val="tx1"/>
                </a:solidFill>
                <a:effectLst/>
                <a:latin typeface="Times New Roman" panose="02020603050405020304" pitchFamily="18" charset="0"/>
                <a:cs typeface="Times New Roman" panose="02020603050405020304" pitchFamily="18" charset="0"/>
              </a:rPr>
              <a:t>raining refers to the systematic process of providing employees with the knowledge, skills, and abilities they need to perform their current jobs effectively. </a:t>
            </a:r>
          </a:p>
          <a:p>
            <a:pPr algn="just">
              <a:buFont typeface="Wingdings" panose="05000000000000000000" pitchFamily="2" charset="2"/>
              <a:buChar char="Ø"/>
            </a:pPr>
            <a:r>
              <a:rPr lang="en-US" sz="2400" b="0" i="0" dirty="0">
                <a:solidFill>
                  <a:schemeClr val="tx1"/>
                </a:solidFill>
                <a:effectLst/>
                <a:latin typeface="Times New Roman" panose="02020603050405020304" pitchFamily="18" charset="0"/>
                <a:cs typeface="Times New Roman" panose="02020603050405020304" pitchFamily="18" charset="0"/>
              </a:rPr>
              <a:t>It's a structured approach to learning, often involving formal programs, on-the-job training, or mentoring, all aimed at enhancing employee performance and productivity. </a:t>
            </a:r>
          </a:p>
          <a:p>
            <a:pPr algn="just">
              <a:buFont typeface="Wingdings" panose="05000000000000000000" pitchFamily="2" charset="2"/>
              <a:buChar char="Ø"/>
            </a:pPr>
            <a:r>
              <a:rPr lang="en-US" sz="2400" dirty="0">
                <a:solidFill>
                  <a:schemeClr val="tx1"/>
                </a:solidFill>
                <a:latin typeface="Times New Roman" panose="02020603050405020304" pitchFamily="18" charset="0"/>
                <a:cs typeface="Times New Roman" panose="02020603050405020304" pitchFamily="18" charset="0"/>
              </a:rPr>
              <a:t>According to Edwin Flippo, training is "the act of increasing the knowledge and skill of an employee for doing a particular job”.</a:t>
            </a:r>
          </a:p>
          <a:p>
            <a:pPr algn="just">
              <a:buFont typeface="Wingdings" panose="05000000000000000000" pitchFamily="2" charset="2"/>
              <a:buChar char="Ø"/>
            </a:pPr>
            <a:r>
              <a:rPr lang="en-US" sz="2400" dirty="0">
                <a:solidFill>
                  <a:schemeClr val="tx1"/>
                </a:solidFill>
                <a:latin typeface="Times New Roman" panose="02020603050405020304" pitchFamily="18" charset="0"/>
                <a:cs typeface="Times New Roman" panose="02020603050405020304" pitchFamily="18" charset="0"/>
              </a:rPr>
              <a:t>According to </a:t>
            </a:r>
            <a:r>
              <a:rPr lang="en-US" sz="2400" dirty="0" err="1">
                <a:solidFill>
                  <a:schemeClr val="tx1"/>
                </a:solidFill>
                <a:latin typeface="Times New Roman" panose="02020603050405020304" pitchFamily="18" charset="0"/>
                <a:cs typeface="Times New Roman" panose="02020603050405020304" pitchFamily="18" charset="0"/>
              </a:rPr>
              <a:t>H.John</a:t>
            </a:r>
            <a:r>
              <a:rPr lang="en-US" sz="2400" dirty="0">
                <a:solidFill>
                  <a:schemeClr val="tx1"/>
                </a:solidFill>
                <a:latin typeface="Times New Roman" panose="02020603050405020304" pitchFamily="18" charset="0"/>
                <a:cs typeface="Times New Roman" panose="02020603050405020304" pitchFamily="18" charset="0"/>
              </a:rPr>
              <a:t> Bernardin "Training is any attempt to improve employee performance on a currently held job or one related to it." </a:t>
            </a:r>
            <a:endParaRPr lang="en-IN" sz="2400"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999074789"/>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E1EC6A7-6813-D4EA-AA27-A68047D7B45B}"/>
              </a:ext>
            </a:extLst>
          </p:cNvPr>
          <p:cNvSpPr>
            <a:spLocks noGrp="1"/>
          </p:cNvSpPr>
          <p:nvPr>
            <p:ph type="title"/>
          </p:nvPr>
        </p:nvSpPr>
        <p:spPr>
          <a:xfrm>
            <a:off x="838200" y="365125"/>
            <a:ext cx="10515600" cy="3390798"/>
          </a:xfrm>
        </p:spPr>
        <p:txBody>
          <a:bodyPr>
            <a:normAutofit/>
          </a:bodyPr>
          <a:lstStyle/>
          <a:p>
            <a:pPr algn="ctr"/>
            <a:r>
              <a:rPr lang="en-IN" sz="3600" b="1" dirty="0">
                <a:solidFill>
                  <a:schemeClr val="tx1"/>
                </a:solidFill>
                <a:latin typeface="Times New Roman" panose="02020603050405020304" pitchFamily="18" charset="0"/>
                <a:cs typeface="Times New Roman" panose="02020603050405020304" pitchFamily="18" charset="0"/>
              </a:rPr>
              <a:t>Development – Meaning &amp; Definitions</a:t>
            </a:r>
          </a:p>
        </p:txBody>
      </p:sp>
      <p:sp>
        <p:nvSpPr>
          <p:cNvPr id="3" name="Content Placeholder 2">
            <a:extLst>
              <a:ext uri="{FF2B5EF4-FFF2-40B4-BE49-F238E27FC236}">
                <a16:creationId xmlns:a16="http://schemas.microsoft.com/office/drawing/2014/main" id="{8474BD8E-D564-3912-5E48-2735AB2C4412}"/>
              </a:ext>
            </a:extLst>
          </p:cNvPr>
          <p:cNvSpPr>
            <a:spLocks noGrp="1"/>
          </p:cNvSpPr>
          <p:nvPr>
            <p:ph idx="1"/>
          </p:nvPr>
        </p:nvSpPr>
        <p:spPr>
          <a:xfrm>
            <a:off x="838200" y="2615381"/>
            <a:ext cx="10515600" cy="3561582"/>
          </a:xfrm>
        </p:spPr>
        <p:txBody>
          <a:bodyPr>
            <a:normAutofit/>
          </a:bodyPr>
          <a:lstStyle/>
          <a:p>
            <a:pPr algn="just">
              <a:buFont typeface="Wingdings" panose="05000000000000000000" pitchFamily="2" charset="2"/>
              <a:buChar char="Ø"/>
            </a:pPr>
            <a:r>
              <a:rPr lang="en-US" sz="2400" dirty="0">
                <a:solidFill>
                  <a:schemeClr val="tx1"/>
                </a:solidFill>
                <a:latin typeface="Times New Roman" panose="02020603050405020304" pitchFamily="18" charset="0"/>
                <a:cs typeface="Times New Roman" panose="02020603050405020304" pitchFamily="18" charset="0"/>
              </a:rPr>
              <a:t>D</a:t>
            </a:r>
            <a:r>
              <a:rPr lang="en-US" sz="2400" i="0" dirty="0">
                <a:solidFill>
                  <a:schemeClr val="tx1"/>
                </a:solidFill>
                <a:effectLst/>
                <a:latin typeface="Times New Roman" panose="02020603050405020304" pitchFamily="18" charset="0"/>
                <a:cs typeface="Times New Roman" panose="02020603050405020304" pitchFamily="18" charset="0"/>
              </a:rPr>
              <a:t>evelopment refers to the overall growth and maturity of employees, focusing on building long-term capabilities beyond their current job roles. </a:t>
            </a:r>
          </a:p>
          <a:p>
            <a:pPr algn="just">
              <a:buFont typeface="Wingdings" panose="05000000000000000000" pitchFamily="2" charset="2"/>
              <a:buChar char="Ø"/>
            </a:pPr>
            <a:r>
              <a:rPr lang="en-US" sz="2400" i="0" dirty="0">
                <a:solidFill>
                  <a:schemeClr val="tx1"/>
                </a:solidFill>
                <a:effectLst/>
                <a:latin typeface="Times New Roman" panose="02020603050405020304" pitchFamily="18" charset="0"/>
                <a:cs typeface="Times New Roman" panose="02020603050405020304" pitchFamily="18" charset="0"/>
              </a:rPr>
              <a:t>It involves activities that enhance skills, knowledge, and attitudes to prepare employees for future challenges and career advancement. </a:t>
            </a:r>
          </a:p>
          <a:p>
            <a:pPr algn="just">
              <a:buFont typeface="Wingdings" panose="05000000000000000000" pitchFamily="2" charset="2"/>
              <a:buChar char="Ø"/>
            </a:pPr>
            <a:r>
              <a:rPr lang="en-US" sz="2400" dirty="0">
                <a:solidFill>
                  <a:schemeClr val="tx1"/>
                </a:solidFill>
                <a:latin typeface="Times New Roman" panose="02020603050405020304" pitchFamily="18" charset="0"/>
                <a:cs typeface="Times New Roman" panose="02020603050405020304" pitchFamily="18" charset="0"/>
              </a:rPr>
              <a:t>Development It is broad term. Its aim is to improve the overall personality of an individual.</a:t>
            </a:r>
          </a:p>
          <a:p>
            <a:pPr algn="just">
              <a:buFont typeface="Wingdings" panose="05000000000000000000" pitchFamily="2" charset="2"/>
              <a:buChar char="Ø"/>
            </a:pPr>
            <a:r>
              <a:rPr lang="en-US" sz="2400" dirty="0">
                <a:solidFill>
                  <a:schemeClr val="tx1"/>
                </a:solidFill>
                <a:latin typeface="Times New Roman" panose="02020603050405020304" pitchFamily="18" charset="0"/>
                <a:cs typeface="Times New Roman" panose="02020603050405020304" pitchFamily="18" charset="0"/>
              </a:rPr>
              <a:t>"Human resource development is a process of developing and unleashing human expertise through personal training and organizational development for the purpose of improving performance." - Swanson and Holton, 2001</a:t>
            </a:r>
            <a:endParaRPr lang="en-IN" sz="2400"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09505791"/>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a:extLst>
              <a:ext uri="{FF2B5EF4-FFF2-40B4-BE49-F238E27FC236}">
                <a16:creationId xmlns:a16="http://schemas.microsoft.com/office/drawing/2014/main" id="{AEB5D4B6-4B55-F45D-A793-C511498C9C3B}"/>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tretch>
            <a:fillRect/>
          </a:stretch>
        </p:blipFill>
        <p:spPr bwMode="auto">
          <a:xfrm>
            <a:off x="1744662" y="2032102"/>
            <a:ext cx="8702676" cy="435133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58441141"/>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Importance of Training And Development: 12 Benefits - Engagedly">
            <a:extLst>
              <a:ext uri="{FF2B5EF4-FFF2-40B4-BE49-F238E27FC236}">
                <a16:creationId xmlns:a16="http://schemas.microsoft.com/office/drawing/2014/main" id="{D386F3A9-8EE7-BF25-A983-D23E427D0768}"/>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tretch>
            <a:fillRect/>
          </a:stretch>
        </p:blipFill>
        <p:spPr bwMode="auto">
          <a:xfrm>
            <a:off x="3210217" y="2051766"/>
            <a:ext cx="5771566" cy="4351338"/>
          </a:xfrm>
          <a:prstGeom prst="rect">
            <a:avLst/>
          </a:prstGeom>
          <a:noFill/>
          <a:extLst>
            <a:ext uri="{909E8E84-426E-40DD-AFC4-6F175D3DCCD1}">
              <a14:hiddenFill xmlns:a14="http://schemas.microsoft.com/office/drawing/2010/main">
                <a:solidFill>
                  <a:srgbClr val="FFFFFF"/>
                </a:solidFill>
              </a14:hiddenFill>
            </a:ext>
          </a:extLst>
        </p:spPr>
      </p:pic>
      <p:sp>
        <p:nvSpPr>
          <p:cNvPr id="4" name="Title 3">
            <a:extLst>
              <a:ext uri="{FF2B5EF4-FFF2-40B4-BE49-F238E27FC236}">
                <a16:creationId xmlns:a16="http://schemas.microsoft.com/office/drawing/2014/main" id="{70100B7B-A8D8-969F-B378-784385EDBF4C}"/>
              </a:ext>
            </a:extLst>
          </p:cNvPr>
          <p:cNvSpPr>
            <a:spLocks noGrp="1"/>
          </p:cNvSpPr>
          <p:nvPr>
            <p:ph type="title"/>
          </p:nvPr>
        </p:nvSpPr>
        <p:spPr/>
        <p:txBody>
          <a:bodyPr/>
          <a:lstStyle/>
          <a:p>
            <a:endParaRPr lang="en-IN"/>
          </a:p>
        </p:txBody>
      </p:sp>
    </p:spTree>
    <p:extLst>
      <p:ext uri="{BB962C8B-B14F-4D97-AF65-F5344CB8AC3E}">
        <p14:creationId xmlns:p14="http://schemas.microsoft.com/office/powerpoint/2010/main" val="297963321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062519-C032-9B32-876C-112917166D40}"/>
              </a:ext>
            </a:extLst>
          </p:cNvPr>
          <p:cNvSpPr>
            <a:spLocks noGrp="1"/>
          </p:cNvSpPr>
          <p:nvPr>
            <p:ph type="title"/>
          </p:nvPr>
        </p:nvSpPr>
        <p:spPr>
          <a:xfrm>
            <a:off x="838200" y="365125"/>
            <a:ext cx="10515600" cy="3361301"/>
          </a:xfrm>
        </p:spPr>
        <p:txBody>
          <a:bodyPr>
            <a:normAutofit/>
          </a:bodyPr>
          <a:lstStyle/>
          <a:p>
            <a:pPr algn="ctr"/>
            <a:r>
              <a:rPr lang="en-IN" sz="3600" b="1" dirty="0">
                <a:latin typeface="Times New Roman" panose="02020603050405020304" pitchFamily="18" charset="0"/>
                <a:cs typeface="Times New Roman" panose="02020603050405020304" pitchFamily="18" charset="0"/>
              </a:rPr>
              <a:t>Advantages of HRP</a:t>
            </a:r>
          </a:p>
        </p:txBody>
      </p:sp>
      <p:sp>
        <p:nvSpPr>
          <p:cNvPr id="3" name="Content Placeholder 2">
            <a:extLst>
              <a:ext uri="{FF2B5EF4-FFF2-40B4-BE49-F238E27FC236}">
                <a16:creationId xmlns:a16="http://schemas.microsoft.com/office/drawing/2014/main" id="{1D5AA066-0736-F1BD-5BAD-E5E1086C69A7}"/>
              </a:ext>
            </a:extLst>
          </p:cNvPr>
          <p:cNvSpPr>
            <a:spLocks noGrp="1"/>
          </p:cNvSpPr>
          <p:nvPr>
            <p:ph idx="1"/>
          </p:nvPr>
        </p:nvSpPr>
        <p:spPr>
          <a:xfrm>
            <a:off x="1097280" y="2566218"/>
            <a:ext cx="10058400" cy="4168877"/>
          </a:xfrm>
        </p:spPr>
        <p:txBody>
          <a:bodyPr>
            <a:normAutofit fontScale="70000" lnSpcReduction="20000"/>
          </a:bodyPr>
          <a:lstStyle/>
          <a:p>
            <a:pPr marL="457200" indent="-457200">
              <a:buFont typeface="+mj-lt"/>
              <a:buAutoNum type="arabicPeriod"/>
            </a:pPr>
            <a:r>
              <a:rPr lang="en-IN" dirty="0">
                <a:solidFill>
                  <a:schemeClr val="tx1"/>
                </a:solidFill>
                <a:latin typeface="Times New Roman" panose="02020603050405020304" pitchFamily="18" charset="0"/>
                <a:cs typeface="Times New Roman" panose="02020603050405020304" pitchFamily="18" charset="0"/>
              </a:rPr>
              <a:t>Reduces Uncertainty</a:t>
            </a:r>
          </a:p>
          <a:p>
            <a:pPr marL="457200" indent="-457200">
              <a:buFont typeface="+mj-lt"/>
              <a:buAutoNum type="arabicPeriod"/>
            </a:pPr>
            <a:r>
              <a:rPr lang="en-IN" dirty="0">
                <a:solidFill>
                  <a:schemeClr val="tx1"/>
                </a:solidFill>
                <a:latin typeface="Times New Roman" panose="02020603050405020304" pitchFamily="18" charset="0"/>
                <a:cs typeface="Times New Roman" panose="02020603050405020304" pitchFamily="18" charset="0"/>
              </a:rPr>
              <a:t>Focus on Objectives/Goals</a:t>
            </a:r>
          </a:p>
          <a:p>
            <a:pPr marL="457200" indent="-457200">
              <a:buFont typeface="+mj-lt"/>
              <a:buAutoNum type="arabicPeriod"/>
            </a:pPr>
            <a:r>
              <a:rPr lang="en-IN" dirty="0">
                <a:solidFill>
                  <a:schemeClr val="tx1"/>
                </a:solidFill>
                <a:latin typeface="Times New Roman" panose="02020603050405020304" pitchFamily="18" charset="0"/>
                <a:cs typeface="Times New Roman" panose="02020603050405020304" pitchFamily="18" charset="0"/>
              </a:rPr>
              <a:t>Economical Operation</a:t>
            </a:r>
          </a:p>
          <a:p>
            <a:pPr marL="457200" indent="-457200">
              <a:buFont typeface="+mj-lt"/>
              <a:buAutoNum type="arabicPeriod"/>
            </a:pPr>
            <a:r>
              <a:rPr lang="en-IN" dirty="0">
                <a:solidFill>
                  <a:schemeClr val="tx1"/>
                </a:solidFill>
                <a:latin typeface="Times New Roman" panose="02020603050405020304" pitchFamily="18" charset="0"/>
                <a:cs typeface="Times New Roman" panose="02020603050405020304" pitchFamily="18" charset="0"/>
              </a:rPr>
              <a:t>Facilitates Control</a:t>
            </a:r>
          </a:p>
          <a:p>
            <a:pPr marL="457200" indent="-457200">
              <a:buFont typeface="+mj-lt"/>
              <a:buAutoNum type="arabicPeriod"/>
            </a:pPr>
            <a:r>
              <a:rPr lang="en-IN" dirty="0">
                <a:solidFill>
                  <a:schemeClr val="tx1"/>
                </a:solidFill>
                <a:latin typeface="Times New Roman" panose="02020603050405020304" pitchFamily="18" charset="0"/>
                <a:cs typeface="Times New Roman" panose="02020603050405020304" pitchFamily="18" charset="0"/>
              </a:rPr>
              <a:t>Encourages Innovation and Creativity</a:t>
            </a:r>
          </a:p>
          <a:p>
            <a:pPr marL="457200" indent="-457200">
              <a:buFont typeface="+mj-lt"/>
              <a:buAutoNum type="arabicPeriod"/>
            </a:pPr>
            <a:r>
              <a:rPr lang="en-IN" dirty="0">
                <a:solidFill>
                  <a:schemeClr val="tx1"/>
                </a:solidFill>
                <a:latin typeface="Times New Roman" panose="02020603050405020304" pitchFamily="18" charset="0"/>
                <a:cs typeface="Times New Roman" panose="02020603050405020304" pitchFamily="18" charset="0"/>
              </a:rPr>
              <a:t>Improves Motivation</a:t>
            </a:r>
          </a:p>
          <a:p>
            <a:pPr marL="457200" indent="-457200">
              <a:buFont typeface="+mj-lt"/>
              <a:buAutoNum type="arabicPeriod"/>
            </a:pPr>
            <a:r>
              <a:rPr lang="en-IN" dirty="0">
                <a:solidFill>
                  <a:schemeClr val="tx1"/>
                </a:solidFill>
                <a:latin typeface="Times New Roman" panose="02020603050405020304" pitchFamily="18" charset="0"/>
                <a:cs typeface="Times New Roman" panose="02020603050405020304" pitchFamily="18" charset="0"/>
              </a:rPr>
              <a:t>Avoids Random Activity</a:t>
            </a:r>
          </a:p>
          <a:p>
            <a:pPr marL="457200" indent="-457200">
              <a:buFont typeface="+mj-lt"/>
              <a:buAutoNum type="arabicPeriod"/>
            </a:pPr>
            <a:r>
              <a:rPr lang="en-IN" dirty="0">
                <a:solidFill>
                  <a:schemeClr val="tx1"/>
                </a:solidFill>
                <a:latin typeface="Times New Roman" panose="02020603050405020304" pitchFamily="18" charset="0"/>
                <a:cs typeface="Times New Roman" panose="02020603050405020304" pitchFamily="18" charset="0"/>
              </a:rPr>
              <a:t>Improves Competitive Strength</a:t>
            </a:r>
          </a:p>
          <a:p>
            <a:pPr marL="457200" indent="-457200">
              <a:buFont typeface="+mj-lt"/>
              <a:buAutoNum type="arabicPeriod"/>
            </a:pPr>
            <a:r>
              <a:rPr lang="en-IN" dirty="0">
                <a:solidFill>
                  <a:schemeClr val="tx1"/>
                </a:solidFill>
                <a:latin typeface="Times New Roman" panose="02020603050405020304" pitchFamily="18" charset="0"/>
                <a:cs typeface="Times New Roman" panose="02020603050405020304" pitchFamily="18" charset="0"/>
              </a:rPr>
              <a:t>Focuses attention on objectives and results</a:t>
            </a:r>
          </a:p>
          <a:p>
            <a:pPr marL="457200" indent="-457200">
              <a:buFont typeface="+mj-lt"/>
              <a:buAutoNum type="arabicPeriod"/>
            </a:pPr>
            <a:r>
              <a:rPr lang="en-IN" dirty="0">
                <a:solidFill>
                  <a:schemeClr val="tx1"/>
                </a:solidFill>
                <a:latin typeface="Times New Roman" panose="02020603050405020304" pitchFamily="18" charset="0"/>
                <a:cs typeface="Times New Roman" panose="02020603050405020304" pitchFamily="18" charset="0"/>
              </a:rPr>
              <a:t>Establishes a basis for teamwork</a:t>
            </a:r>
          </a:p>
          <a:p>
            <a:pPr marL="457200" indent="-457200">
              <a:buFont typeface="+mj-lt"/>
              <a:buAutoNum type="arabicPeriod"/>
            </a:pPr>
            <a:r>
              <a:rPr lang="en-IN" dirty="0">
                <a:solidFill>
                  <a:schemeClr val="tx1"/>
                </a:solidFill>
                <a:latin typeface="Times New Roman" panose="02020603050405020304" pitchFamily="18" charset="0"/>
                <a:cs typeface="Times New Roman" panose="02020603050405020304" pitchFamily="18" charset="0"/>
              </a:rPr>
              <a:t>Helps anticipate problems and cope with change</a:t>
            </a:r>
          </a:p>
          <a:p>
            <a:pPr marL="457200" indent="-457200">
              <a:buFont typeface="+mj-lt"/>
              <a:buAutoNum type="arabicPeriod"/>
            </a:pPr>
            <a:r>
              <a:rPr lang="en-IN" dirty="0">
                <a:solidFill>
                  <a:schemeClr val="tx1"/>
                </a:solidFill>
                <a:latin typeface="Times New Roman" panose="02020603050405020304" pitchFamily="18" charset="0"/>
                <a:cs typeface="Times New Roman" panose="02020603050405020304" pitchFamily="18" charset="0"/>
              </a:rPr>
              <a:t>Better coordination</a:t>
            </a:r>
          </a:p>
        </p:txBody>
      </p:sp>
    </p:spTree>
    <p:extLst>
      <p:ext uri="{BB962C8B-B14F-4D97-AF65-F5344CB8AC3E}">
        <p14:creationId xmlns:p14="http://schemas.microsoft.com/office/powerpoint/2010/main" val="2350878607"/>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AutoShape 2" descr="3 Critical Levels of Training Needs Analysis">
            <a:extLst>
              <a:ext uri="{FF2B5EF4-FFF2-40B4-BE49-F238E27FC236}">
                <a16:creationId xmlns:a16="http://schemas.microsoft.com/office/drawing/2014/main" id="{97CFEF9D-E03A-9C4F-6D58-214BA539B912}"/>
              </a:ext>
            </a:extLst>
          </p:cNvPr>
          <p:cNvSpPr>
            <a:spLocks noChangeAspect="1" noChangeArrowheads="1"/>
          </p:cNvSpPr>
          <p:nvPr/>
        </p:nvSpPr>
        <p:spPr bwMode="auto">
          <a:xfrm>
            <a:off x="5943600"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a:p>
        </p:txBody>
      </p:sp>
      <p:pic>
        <p:nvPicPr>
          <p:cNvPr id="6" name="Picture 5">
            <a:extLst>
              <a:ext uri="{FF2B5EF4-FFF2-40B4-BE49-F238E27FC236}">
                <a16:creationId xmlns:a16="http://schemas.microsoft.com/office/drawing/2014/main" id="{B00BC0BF-360C-70E6-5B52-021184A4E934}"/>
              </a:ext>
            </a:extLst>
          </p:cNvPr>
          <p:cNvPicPr>
            <a:picLocks noChangeAspect="1"/>
          </p:cNvPicPr>
          <p:nvPr/>
        </p:nvPicPr>
        <p:blipFill>
          <a:blip r:embed="rId2"/>
          <a:stretch>
            <a:fillRect/>
          </a:stretch>
        </p:blipFill>
        <p:spPr>
          <a:xfrm>
            <a:off x="1615763" y="1900199"/>
            <a:ext cx="9021434" cy="4077269"/>
          </a:xfrm>
          <a:prstGeom prst="rect">
            <a:avLst/>
          </a:prstGeom>
        </p:spPr>
      </p:pic>
    </p:spTree>
    <p:extLst>
      <p:ext uri="{BB962C8B-B14F-4D97-AF65-F5344CB8AC3E}">
        <p14:creationId xmlns:p14="http://schemas.microsoft.com/office/powerpoint/2010/main" val="1483553837"/>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7A39DE-14A5-CF3B-AB79-8B7A2367E8EF}"/>
              </a:ext>
            </a:extLst>
          </p:cNvPr>
          <p:cNvSpPr>
            <a:spLocks noGrp="1"/>
          </p:cNvSpPr>
          <p:nvPr>
            <p:ph type="title"/>
          </p:nvPr>
        </p:nvSpPr>
        <p:spPr>
          <a:xfrm>
            <a:off x="838200" y="365125"/>
            <a:ext cx="10515600" cy="3063875"/>
          </a:xfrm>
        </p:spPr>
        <p:txBody>
          <a:bodyPr>
            <a:normAutofit/>
          </a:bodyPr>
          <a:lstStyle/>
          <a:p>
            <a:pPr algn="ctr"/>
            <a:r>
              <a:rPr lang="en-IN" sz="3600" b="1" dirty="0">
                <a:solidFill>
                  <a:schemeClr val="tx1"/>
                </a:solidFill>
                <a:latin typeface="Times New Roman" panose="02020603050405020304" pitchFamily="18" charset="0"/>
                <a:cs typeface="Times New Roman" panose="02020603050405020304" pitchFamily="18" charset="0"/>
              </a:rPr>
              <a:t>Design Training Programme/Process of Training &amp; Development</a:t>
            </a:r>
          </a:p>
        </p:txBody>
      </p:sp>
      <p:pic>
        <p:nvPicPr>
          <p:cNvPr id="4098" name="Picture 2" descr="DESIGNING AN EFFECTIVE TRAINING EVALUATION PROCESS | Human Resources  Management">
            <a:extLst>
              <a:ext uri="{FF2B5EF4-FFF2-40B4-BE49-F238E27FC236}">
                <a16:creationId xmlns:a16="http://schemas.microsoft.com/office/drawing/2014/main" id="{AE98C52D-A8D9-7F6F-A2A0-E884BE7E16D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34813" y="2469514"/>
            <a:ext cx="5427405" cy="402336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34747838"/>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525CA6-4A2A-04E1-7239-ED642F9E0C07}"/>
              </a:ext>
            </a:extLst>
          </p:cNvPr>
          <p:cNvSpPr>
            <a:spLocks noGrp="1"/>
          </p:cNvSpPr>
          <p:nvPr>
            <p:ph type="title"/>
          </p:nvPr>
        </p:nvSpPr>
        <p:spPr>
          <a:xfrm>
            <a:off x="838200" y="365125"/>
            <a:ext cx="10515600" cy="3223649"/>
          </a:xfrm>
        </p:spPr>
        <p:txBody>
          <a:bodyPr>
            <a:normAutofit/>
          </a:bodyPr>
          <a:lstStyle/>
          <a:p>
            <a:pPr algn="ctr"/>
            <a:r>
              <a:rPr lang="en-IN" sz="3600" b="1" dirty="0">
                <a:solidFill>
                  <a:schemeClr val="tx1"/>
                </a:solidFill>
                <a:latin typeface="Times New Roman" panose="02020603050405020304" pitchFamily="18" charset="0"/>
                <a:cs typeface="Times New Roman" panose="02020603050405020304" pitchFamily="18" charset="0"/>
              </a:rPr>
              <a:t>Methods of training</a:t>
            </a:r>
          </a:p>
        </p:txBody>
      </p:sp>
      <p:pic>
        <p:nvPicPr>
          <p:cNvPr id="5122" name="Picture 2" descr="What are the Methods of Training? Explanation &amp; Types - ElectricalWorkbook">
            <a:extLst>
              <a:ext uri="{FF2B5EF4-FFF2-40B4-BE49-F238E27FC236}">
                <a16:creationId xmlns:a16="http://schemas.microsoft.com/office/drawing/2014/main" id="{CB3F0315-80A0-5874-4A33-912DA537EDA5}"/>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tretch>
            <a:fillRect/>
          </a:stretch>
        </p:blipFill>
        <p:spPr bwMode="auto">
          <a:xfrm>
            <a:off x="2268028" y="2574309"/>
            <a:ext cx="7655943" cy="405350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21642305"/>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6549EC-5710-FCFF-0106-8F91A8D318DA}"/>
              </a:ext>
            </a:extLst>
          </p:cNvPr>
          <p:cNvSpPr>
            <a:spLocks noGrp="1"/>
          </p:cNvSpPr>
          <p:nvPr>
            <p:ph type="title"/>
          </p:nvPr>
        </p:nvSpPr>
        <p:spPr>
          <a:xfrm>
            <a:off x="838200" y="365125"/>
            <a:ext cx="10515600" cy="3449791"/>
          </a:xfrm>
        </p:spPr>
        <p:txBody>
          <a:bodyPr>
            <a:normAutofit/>
          </a:bodyPr>
          <a:lstStyle/>
          <a:p>
            <a:pPr algn="ctr"/>
            <a:r>
              <a:rPr lang="en-US" sz="3600" b="1" dirty="0">
                <a:solidFill>
                  <a:schemeClr val="tx1"/>
                </a:solidFill>
                <a:latin typeface="Times New Roman" panose="02020603050405020304" pitchFamily="18" charset="0"/>
                <a:cs typeface="Times New Roman" panose="02020603050405020304" pitchFamily="18" charset="0"/>
              </a:rPr>
              <a:t>Kirkpatrick's Four-Level Training Evaluation Model </a:t>
            </a:r>
            <a:endParaRPr lang="en-IN" sz="3600" b="1" dirty="0">
              <a:solidFill>
                <a:schemeClr val="tx1"/>
              </a:solidFill>
              <a:latin typeface="Times New Roman" panose="02020603050405020304" pitchFamily="18" charset="0"/>
              <a:cs typeface="Times New Roman" panose="02020603050405020304" pitchFamily="18" charset="0"/>
            </a:endParaRPr>
          </a:p>
        </p:txBody>
      </p:sp>
      <p:pic>
        <p:nvPicPr>
          <p:cNvPr id="5" name="Content Placeholder 4">
            <a:extLst>
              <a:ext uri="{FF2B5EF4-FFF2-40B4-BE49-F238E27FC236}">
                <a16:creationId xmlns:a16="http://schemas.microsoft.com/office/drawing/2014/main" id="{1D5A6FEB-76C1-373A-25F2-CB55879EDD70}"/>
              </a:ext>
            </a:extLst>
          </p:cNvPr>
          <p:cNvPicPr>
            <a:picLocks noGrp="1" noChangeAspect="1"/>
          </p:cNvPicPr>
          <p:nvPr>
            <p:ph idx="1"/>
          </p:nvPr>
        </p:nvPicPr>
        <p:blipFill>
          <a:blip r:embed="rId2"/>
          <a:stretch>
            <a:fillRect/>
          </a:stretch>
        </p:blipFill>
        <p:spPr>
          <a:xfrm>
            <a:off x="2885627" y="2452437"/>
            <a:ext cx="6420746" cy="3962953"/>
          </a:xfrm>
        </p:spPr>
      </p:pic>
    </p:spTree>
    <p:extLst>
      <p:ext uri="{BB962C8B-B14F-4D97-AF65-F5344CB8AC3E}">
        <p14:creationId xmlns:p14="http://schemas.microsoft.com/office/powerpoint/2010/main" val="2865322449"/>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CC9EAD-726F-6936-E105-7ED5BD1B6800}"/>
              </a:ext>
            </a:extLst>
          </p:cNvPr>
          <p:cNvSpPr>
            <a:spLocks noGrp="1"/>
          </p:cNvSpPr>
          <p:nvPr>
            <p:ph type="title"/>
          </p:nvPr>
        </p:nvSpPr>
        <p:spPr>
          <a:xfrm>
            <a:off x="838200" y="365125"/>
            <a:ext cx="10515600" cy="3459623"/>
          </a:xfrm>
        </p:spPr>
        <p:txBody>
          <a:bodyPr>
            <a:normAutofit/>
          </a:bodyPr>
          <a:lstStyle/>
          <a:p>
            <a:pPr algn="ctr"/>
            <a:r>
              <a:rPr lang="en-IN" sz="3600" b="1" dirty="0">
                <a:solidFill>
                  <a:schemeClr val="tx1"/>
                </a:solidFill>
                <a:latin typeface="Times New Roman" panose="02020603050405020304" pitchFamily="18" charset="0"/>
                <a:cs typeface="Times New Roman" panose="02020603050405020304" pitchFamily="18" charset="0"/>
              </a:rPr>
              <a:t>Executive Development</a:t>
            </a:r>
          </a:p>
        </p:txBody>
      </p:sp>
      <p:sp>
        <p:nvSpPr>
          <p:cNvPr id="4" name="Content Placeholder 3">
            <a:extLst>
              <a:ext uri="{FF2B5EF4-FFF2-40B4-BE49-F238E27FC236}">
                <a16:creationId xmlns:a16="http://schemas.microsoft.com/office/drawing/2014/main" id="{51670ED9-4C92-9D50-85B1-D9F7BC7F5345}"/>
              </a:ext>
            </a:extLst>
          </p:cNvPr>
          <p:cNvSpPr>
            <a:spLocks noGrp="1"/>
          </p:cNvSpPr>
          <p:nvPr>
            <p:ph idx="1"/>
          </p:nvPr>
        </p:nvSpPr>
        <p:spPr>
          <a:xfrm>
            <a:off x="838200" y="2841523"/>
            <a:ext cx="10515600" cy="3335440"/>
          </a:xfrm>
        </p:spPr>
        <p:txBody>
          <a:bodyPr>
            <a:normAutofit/>
          </a:bodyPr>
          <a:lstStyle/>
          <a:p>
            <a:pPr algn="just">
              <a:buFont typeface="Wingdings" panose="05000000000000000000" pitchFamily="2" charset="2"/>
              <a:buChar char="Ø"/>
            </a:pPr>
            <a:r>
              <a:rPr lang="en-US" sz="2400" b="0" i="0" dirty="0">
                <a:solidFill>
                  <a:schemeClr val="tx1"/>
                </a:solidFill>
                <a:effectLst/>
                <a:latin typeface="Times New Roman" panose="02020603050405020304" pitchFamily="18" charset="0"/>
                <a:cs typeface="Times New Roman" panose="02020603050405020304" pitchFamily="18" charset="0"/>
              </a:rPr>
              <a:t>Executive development within Human Resource Management (HRM) refers to the strategic process of developing managers and executives to enhance their skills, knowledge, and abilities for current and future leadership roles. </a:t>
            </a:r>
          </a:p>
          <a:p>
            <a:pPr algn="just">
              <a:buFont typeface="Wingdings" panose="05000000000000000000" pitchFamily="2" charset="2"/>
              <a:buChar char="Ø"/>
            </a:pPr>
            <a:r>
              <a:rPr lang="en-US" sz="2400" b="0" i="0" dirty="0">
                <a:solidFill>
                  <a:schemeClr val="tx1"/>
                </a:solidFill>
                <a:effectLst/>
                <a:latin typeface="Times New Roman" panose="02020603050405020304" pitchFamily="18" charset="0"/>
                <a:cs typeface="Times New Roman" panose="02020603050405020304" pitchFamily="18" charset="0"/>
              </a:rPr>
              <a:t>Executive development refers to the process of enhancing the skills, knowledge, and competencies of senior executives and top-level management</a:t>
            </a:r>
          </a:p>
          <a:p>
            <a:pPr algn="just">
              <a:buFont typeface="Wingdings" panose="05000000000000000000" pitchFamily="2" charset="2"/>
              <a:buChar char="Ø"/>
            </a:pPr>
            <a:r>
              <a:rPr lang="en-US" sz="2400" b="0" i="0" dirty="0">
                <a:solidFill>
                  <a:schemeClr val="tx1"/>
                </a:solidFill>
                <a:effectLst/>
                <a:latin typeface="Times New Roman" panose="02020603050405020304" pitchFamily="18" charset="0"/>
                <a:cs typeface="Times New Roman" panose="02020603050405020304" pitchFamily="18" charset="0"/>
              </a:rPr>
              <a:t>It goes beyond basic training by focusing on preparing individuals for higher responsibilities, career growth, and adapting to changing business environments.</a:t>
            </a:r>
          </a:p>
          <a:p>
            <a:pPr algn="just">
              <a:buFont typeface="Wingdings" panose="05000000000000000000" pitchFamily="2" charset="2"/>
              <a:buChar char="Ø"/>
            </a:pPr>
            <a:endParaRPr lang="en-US" sz="2400" b="0" i="0" dirty="0">
              <a:solidFill>
                <a:schemeClr val="tx1"/>
              </a:solidFill>
              <a:effectLst/>
              <a:latin typeface="Times New Roman" panose="02020603050405020304" pitchFamily="18" charset="0"/>
              <a:cs typeface="Times New Roman" panose="02020603050405020304" pitchFamily="18" charset="0"/>
            </a:endParaRPr>
          </a:p>
          <a:p>
            <a:pPr marL="0" indent="0">
              <a:buNone/>
            </a:pPr>
            <a:endParaRPr lang="en-IN" sz="2400"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293384288"/>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3D31F7-F35E-6F12-BDAD-15CEE8F5FFE7}"/>
              </a:ext>
            </a:extLst>
          </p:cNvPr>
          <p:cNvSpPr>
            <a:spLocks noGrp="1"/>
          </p:cNvSpPr>
          <p:nvPr>
            <p:ph type="title"/>
          </p:nvPr>
        </p:nvSpPr>
        <p:spPr>
          <a:xfrm>
            <a:off x="838200" y="365125"/>
            <a:ext cx="10515600" cy="2958178"/>
          </a:xfrm>
        </p:spPr>
        <p:txBody>
          <a:bodyPr>
            <a:normAutofit/>
          </a:bodyPr>
          <a:lstStyle/>
          <a:p>
            <a:pPr algn="ctr"/>
            <a:r>
              <a:rPr lang="en-IN" sz="3600" b="1" dirty="0">
                <a:latin typeface="Times New Roman" panose="02020603050405020304" pitchFamily="18" charset="0"/>
                <a:cs typeface="Times New Roman" panose="02020603050405020304" pitchFamily="18" charset="0"/>
              </a:rPr>
              <a:t>Methods of Executive Development</a:t>
            </a:r>
          </a:p>
        </p:txBody>
      </p:sp>
      <p:pic>
        <p:nvPicPr>
          <p:cNvPr id="8194" name="Picture 2" descr="Executive development methods ">
            <a:extLst>
              <a:ext uri="{FF2B5EF4-FFF2-40B4-BE49-F238E27FC236}">
                <a16:creationId xmlns:a16="http://schemas.microsoft.com/office/drawing/2014/main" id="{CB51A51D-4527-F287-85B5-E601965DEDB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111910" y="2347179"/>
            <a:ext cx="5968180" cy="385697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73283660"/>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5665D2-B647-0B80-45CC-C33DC60F24F2}"/>
              </a:ext>
            </a:extLst>
          </p:cNvPr>
          <p:cNvSpPr>
            <a:spLocks noGrp="1"/>
          </p:cNvSpPr>
          <p:nvPr>
            <p:ph type="title"/>
          </p:nvPr>
        </p:nvSpPr>
        <p:spPr>
          <a:xfrm>
            <a:off x="838200" y="365125"/>
            <a:ext cx="10515600" cy="3063875"/>
          </a:xfrm>
        </p:spPr>
        <p:txBody>
          <a:bodyPr>
            <a:normAutofit/>
          </a:bodyPr>
          <a:lstStyle/>
          <a:p>
            <a:pPr algn="ctr"/>
            <a:r>
              <a:rPr lang="en-IN" sz="3600" b="1" dirty="0">
                <a:solidFill>
                  <a:schemeClr val="tx1"/>
                </a:solidFill>
                <a:latin typeface="Times New Roman" panose="02020603050405020304" pitchFamily="18" charset="0"/>
                <a:cs typeface="Times New Roman" panose="02020603050405020304" pitchFamily="18" charset="0"/>
              </a:rPr>
              <a:t>Career Development – Meaning &amp; Objectives</a:t>
            </a:r>
          </a:p>
        </p:txBody>
      </p:sp>
      <p:sp>
        <p:nvSpPr>
          <p:cNvPr id="3" name="Content Placeholder 2">
            <a:extLst>
              <a:ext uri="{FF2B5EF4-FFF2-40B4-BE49-F238E27FC236}">
                <a16:creationId xmlns:a16="http://schemas.microsoft.com/office/drawing/2014/main" id="{DA198209-3786-6A97-F568-B2254DB01573}"/>
              </a:ext>
            </a:extLst>
          </p:cNvPr>
          <p:cNvSpPr>
            <a:spLocks noGrp="1"/>
          </p:cNvSpPr>
          <p:nvPr>
            <p:ph idx="1"/>
          </p:nvPr>
        </p:nvSpPr>
        <p:spPr>
          <a:xfrm>
            <a:off x="1032387" y="2300747"/>
            <a:ext cx="10123293" cy="4454013"/>
          </a:xfrm>
        </p:spPr>
        <p:txBody>
          <a:bodyPr>
            <a:normAutofit/>
          </a:bodyPr>
          <a:lstStyle/>
          <a:p>
            <a:pPr>
              <a:buFont typeface="Wingdings" panose="05000000000000000000" pitchFamily="2" charset="2"/>
              <a:buChar char="Ø"/>
            </a:pPr>
            <a:r>
              <a:rPr lang="en-US" sz="1800" b="0" i="0" dirty="0">
                <a:solidFill>
                  <a:schemeClr val="tx1"/>
                </a:solidFill>
                <a:effectLst/>
                <a:latin typeface="Times New Roman" panose="02020603050405020304" pitchFamily="18" charset="0"/>
                <a:cs typeface="Times New Roman" panose="02020603050405020304" pitchFamily="18" charset="0"/>
              </a:rPr>
              <a:t>Career development in HRM refers to the proactive efforts a company makes to support and guide its employees' professional growth within the organization.  It involves providing opportunities for employees to develop their skills, gain experience, and move toward their career aspirations, ultimately aligning individual goals with the companies strategic.</a:t>
            </a:r>
          </a:p>
          <a:p>
            <a:pPr marL="0" indent="0">
              <a:buNone/>
            </a:pPr>
            <a:r>
              <a:rPr lang="en-US" sz="1800" b="1" dirty="0">
                <a:solidFill>
                  <a:schemeClr val="tx1"/>
                </a:solidFill>
                <a:latin typeface="Times New Roman" panose="02020603050405020304" pitchFamily="18" charset="0"/>
                <a:cs typeface="Times New Roman" panose="02020603050405020304" pitchFamily="18" charset="0"/>
              </a:rPr>
              <a:t> Objectives </a:t>
            </a:r>
          </a:p>
          <a:p>
            <a:pPr>
              <a:buFont typeface="Wingdings" panose="05000000000000000000" pitchFamily="2" charset="2"/>
              <a:buChar char="Ø"/>
            </a:pPr>
            <a:r>
              <a:rPr lang="en-US" sz="1800" b="0" i="0" dirty="0">
                <a:solidFill>
                  <a:schemeClr val="tx1"/>
                </a:solidFill>
                <a:effectLst/>
                <a:latin typeface="Times New Roman" panose="02020603050405020304" pitchFamily="18" charset="0"/>
                <a:cs typeface="Times New Roman" panose="02020603050405020304" pitchFamily="18" charset="0"/>
              </a:rPr>
              <a:t>Attracting and Retaining the Right Individuals </a:t>
            </a:r>
          </a:p>
          <a:p>
            <a:pPr>
              <a:buFont typeface="Wingdings" panose="05000000000000000000" pitchFamily="2" charset="2"/>
              <a:buChar char="Ø"/>
            </a:pPr>
            <a:r>
              <a:rPr lang="en-US" sz="1800" b="0" i="0" dirty="0">
                <a:solidFill>
                  <a:schemeClr val="tx1"/>
                </a:solidFill>
                <a:effectLst/>
                <a:latin typeface="Times New Roman" panose="02020603050405020304" pitchFamily="18" charset="0"/>
                <a:cs typeface="Times New Roman" panose="02020603050405020304" pitchFamily="18" charset="0"/>
              </a:rPr>
              <a:t>Developing an Understanding of Each Employee's Unique Qualities </a:t>
            </a:r>
          </a:p>
          <a:p>
            <a:pPr>
              <a:buFont typeface="Wingdings" panose="05000000000000000000" pitchFamily="2" charset="2"/>
              <a:buChar char="Ø"/>
            </a:pPr>
            <a:r>
              <a:rPr lang="en-US" sz="1800" b="0" i="0" dirty="0">
                <a:solidFill>
                  <a:schemeClr val="tx1"/>
                </a:solidFill>
                <a:effectLst/>
                <a:latin typeface="Times New Roman" panose="02020603050405020304" pitchFamily="18" charset="0"/>
                <a:cs typeface="Times New Roman" panose="02020603050405020304" pitchFamily="18" charset="0"/>
              </a:rPr>
              <a:t>To Offer Support and Motivate Employees </a:t>
            </a:r>
          </a:p>
          <a:p>
            <a:pPr>
              <a:buFont typeface="Wingdings" panose="05000000000000000000" pitchFamily="2" charset="2"/>
              <a:buChar char="Ø"/>
            </a:pPr>
            <a:r>
              <a:rPr lang="en-US" sz="1800" b="0" i="0" dirty="0">
                <a:solidFill>
                  <a:schemeClr val="tx1"/>
                </a:solidFill>
                <a:effectLst/>
                <a:latin typeface="Times New Roman" panose="02020603050405020304" pitchFamily="18" charset="0"/>
                <a:cs typeface="Times New Roman" panose="02020603050405020304" pitchFamily="18" charset="0"/>
              </a:rPr>
              <a:t>To Predict Future Job Openings </a:t>
            </a:r>
          </a:p>
          <a:p>
            <a:pPr>
              <a:buFont typeface="Wingdings" panose="05000000000000000000" pitchFamily="2" charset="2"/>
              <a:buChar char="Ø"/>
            </a:pPr>
            <a:r>
              <a:rPr lang="en-US" sz="1800" b="0" i="0" dirty="0">
                <a:solidFill>
                  <a:schemeClr val="tx1"/>
                </a:solidFill>
                <a:effectLst/>
                <a:latin typeface="Times New Roman" panose="02020603050405020304" pitchFamily="18" charset="0"/>
                <a:cs typeface="Times New Roman" panose="02020603050405020304" pitchFamily="18" charset="0"/>
              </a:rPr>
              <a:t>To Support Enterprise Expansion and Growth </a:t>
            </a:r>
          </a:p>
          <a:p>
            <a:pPr>
              <a:buFont typeface="Wingdings" panose="05000000000000000000" pitchFamily="2" charset="2"/>
              <a:buChar char="Ø"/>
            </a:pPr>
            <a:r>
              <a:rPr lang="en-US" sz="1800" b="0" i="0" dirty="0">
                <a:solidFill>
                  <a:schemeClr val="tx1"/>
                </a:solidFill>
                <a:effectLst/>
                <a:latin typeface="Times New Roman" panose="02020603050405020304" pitchFamily="18" charset="0"/>
                <a:cs typeface="Times New Roman" panose="02020603050405020304" pitchFamily="18" charset="0"/>
              </a:rPr>
              <a:t>To Harness Managerial Talent Across All Levels in the Organization. </a:t>
            </a:r>
          </a:p>
          <a:p>
            <a:pPr>
              <a:buFont typeface="Wingdings" panose="05000000000000000000" pitchFamily="2" charset="2"/>
              <a:buChar char="Ø"/>
            </a:pPr>
            <a:r>
              <a:rPr lang="en-US" sz="1800" b="0" i="0" dirty="0">
                <a:solidFill>
                  <a:schemeClr val="tx1"/>
                </a:solidFill>
                <a:effectLst/>
                <a:latin typeface="Times New Roman" panose="02020603050405020304" pitchFamily="18" charset="0"/>
                <a:cs typeface="Times New Roman" panose="02020603050405020304" pitchFamily="18" charset="0"/>
              </a:rPr>
              <a:t>To Align Individual and Organizational Needs. </a:t>
            </a:r>
          </a:p>
          <a:p>
            <a:pPr>
              <a:buFont typeface="Wingdings" panose="05000000000000000000" pitchFamily="2" charset="2"/>
              <a:buChar char="Ø"/>
            </a:pPr>
            <a:r>
              <a:rPr lang="en-US" sz="1800" b="0" i="0" dirty="0">
                <a:solidFill>
                  <a:schemeClr val="tx1"/>
                </a:solidFill>
                <a:effectLst/>
                <a:latin typeface="Times New Roman" panose="02020603050405020304" pitchFamily="18" charset="0"/>
                <a:cs typeface="Times New Roman" panose="02020603050405020304" pitchFamily="18" charset="0"/>
              </a:rPr>
              <a:t>To Improve Employee Morale and Motivation</a:t>
            </a:r>
          </a:p>
          <a:p>
            <a:pPr>
              <a:buFont typeface="Wingdings" panose="05000000000000000000" pitchFamily="2" charset="2"/>
              <a:buChar char="Ø"/>
            </a:pPr>
            <a:endParaRPr lang="en-US" sz="1800" b="0" i="0" dirty="0">
              <a:solidFill>
                <a:schemeClr val="tx1"/>
              </a:solidFill>
              <a:effectLst/>
              <a:latin typeface="Times New Roman" panose="02020603050405020304" pitchFamily="18" charset="0"/>
              <a:cs typeface="Times New Roman" panose="02020603050405020304" pitchFamily="18" charset="0"/>
            </a:endParaRPr>
          </a:p>
          <a:p>
            <a:pPr>
              <a:buFont typeface="Wingdings" panose="05000000000000000000" pitchFamily="2" charset="2"/>
              <a:buChar char="Ø"/>
            </a:pPr>
            <a:endParaRPr lang="en-IN" sz="1800"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086928397"/>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E84A19-96D3-D6D7-B071-1774888C3451}"/>
              </a:ext>
            </a:extLst>
          </p:cNvPr>
          <p:cNvSpPr>
            <a:spLocks noGrp="1"/>
          </p:cNvSpPr>
          <p:nvPr>
            <p:ph type="title"/>
          </p:nvPr>
        </p:nvSpPr>
        <p:spPr>
          <a:xfrm>
            <a:off x="838200" y="365125"/>
            <a:ext cx="10515600" cy="3063875"/>
          </a:xfrm>
        </p:spPr>
        <p:txBody>
          <a:bodyPr>
            <a:normAutofit/>
          </a:bodyPr>
          <a:lstStyle/>
          <a:p>
            <a:pPr algn="ctr"/>
            <a:r>
              <a:rPr lang="en-IN" sz="3600" b="1" dirty="0">
                <a:latin typeface="Times New Roman" panose="02020603050405020304" pitchFamily="18" charset="0"/>
                <a:cs typeface="Times New Roman" panose="02020603050405020304" pitchFamily="18" charset="0"/>
              </a:rPr>
              <a:t>Stages of Career Development</a:t>
            </a:r>
          </a:p>
        </p:txBody>
      </p:sp>
      <p:pic>
        <p:nvPicPr>
          <p:cNvPr id="5" name="Picture 4">
            <a:extLst>
              <a:ext uri="{FF2B5EF4-FFF2-40B4-BE49-F238E27FC236}">
                <a16:creationId xmlns:a16="http://schemas.microsoft.com/office/drawing/2014/main" id="{B996753F-8FF4-4EE5-496C-7BD1CDF38DDC}"/>
              </a:ext>
            </a:extLst>
          </p:cNvPr>
          <p:cNvPicPr>
            <a:picLocks noChangeAspect="1"/>
          </p:cNvPicPr>
          <p:nvPr/>
        </p:nvPicPr>
        <p:blipFill>
          <a:blip r:embed="rId2"/>
          <a:stretch>
            <a:fillRect/>
          </a:stretch>
        </p:blipFill>
        <p:spPr>
          <a:xfrm>
            <a:off x="2710613" y="2366844"/>
            <a:ext cx="6993826" cy="4309260"/>
          </a:xfrm>
          <a:prstGeom prst="rect">
            <a:avLst/>
          </a:prstGeom>
        </p:spPr>
      </p:pic>
    </p:spTree>
    <p:extLst>
      <p:ext uri="{BB962C8B-B14F-4D97-AF65-F5344CB8AC3E}">
        <p14:creationId xmlns:p14="http://schemas.microsoft.com/office/powerpoint/2010/main" val="2021212782"/>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32B675-BCF5-3E7A-6BE0-0082E62083D3}"/>
              </a:ext>
            </a:extLst>
          </p:cNvPr>
          <p:cNvSpPr>
            <a:spLocks noGrp="1"/>
          </p:cNvSpPr>
          <p:nvPr>
            <p:ph type="title"/>
          </p:nvPr>
        </p:nvSpPr>
        <p:spPr>
          <a:xfrm>
            <a:off x="838200" y="365125"/>
            <a:ext cx="10515600" cy="3164656"/>
          </a:xfrm>
        </p:spPr>
        <p:txBody>
          <a:bodyPr>
            <a:normAutofit/>
          </a:bodyPr>
          <a:lstStyle/>
          <a:p>
            <a:pPr algn="ctr"/>
            <a:r>
              <a:rPr lang="en-IN" sz="3600" b="1" dirty="0">
                <a:solidFill>
                  <a:schemeClr val="tx1"/>
                </a:solidFill>
                <a:latin typeface="Times New Roman" panose="02020603050405020304" pitchFamily="18" charset="0"/>
                <a:cs typeface="Times New Roman" panose="02020603050405020304" pitchFamily="18" charset="0"/>
              </a:rPr>
              <a:t>Difference between Training &amp; Development</a:t>
            </a:r>
          </a:p>
        </p:txBody>
      </p:sp>
      <p:pic>
        <p:nvPicPr>
          <p:cNvPr id="8" name="Content Placeholder 7">
            <a:extLst>
              <a:ext uri="{FF2B5EF4-FFF2-40B4-BE49-F238E27FC236}">
                <a16:creationId xmlns:a16="http://schemas.microsoft.com/office/drawing/2014/main" id="{8021B82C-36D4-BC72-2B0E-2A886FD40860}"/>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123256" y="2472764"/>
            <a:ext cx="9945488" cy="4020111"/>
          </a:xfrm>
        </p:spPr>
      </p:pic>
    </p:spTree>
    <p:extLst>
      <p:ext uri="{BB962C8B-B14F-4D97-AF65-F5344CB8AC3E}">
        <p14:creationId xmlns:p14="http://schemas.microsoft.com/office/powerpoint/2010/main" val="1748838622"/>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EF88EE5-887F-4DAA-5BD2-F3617DD3C57A}"/>
              </a:ext>
            </a:extLst>
          </p:cNvPr>
          <p:cNvPicPr>
            <a:picLocks noChangeAspect="1"/>
          </p:cNvPicPr>
          <p:nvPr/>
        </p:nvPicPr>
        <p:blipFill>
          <a:blip r:embed="rId2"/>
          <a:stretch>
            <a:fillRect/>
          </a:stretch>
        </p:blipFill>
        <p:spPr>
          <a:xfrm>
            <a:off x="658762" y="1671484"/>
            <a:ext cx="11071123" cy="4849214"/>
          </a:xfrm>
          <a:prstGeom prst="rect">
            <a:avLst/>
          </a:prstGeom>
        </p:spPr>
      </p:pic>
    </p:spTree>
    <p:extLst>
      <p:ext uri="{BB962C8B-B14F-4D97-AF65-F5344CB8AC3E}">
        <p14:creationId xmlns:p14="http://schemas.microsoft.com/office/powerpoint/2010/main" val="138558152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3765AE-801A-4CE7-E7AB-05BBE71317D5}"/>
              </a:ext>
            </a:extLst>
          </p:cNvPr>
          <p:cNvSpPr>
            <a:spLocks noGrp="1"/>
          </p:cNvSpPr>
          <p:nvPr>
            <p:ph type="title"/>
          </p:nvPr>
        </p:nvSpPr>
        <p:spPr>
          <a:xfrm>
            <a:off x="838200" y="365125"/>
            <a:ext cx="10515600" cy="3893573"/>
          </a:xfrm>
        </p:spPr>
        <p:txBody>
          <a:bodyPr>
            <a:normAutofit/>
          </a:bodyPr>
          <a:lstStyle/>
          <a:p>
            <a:pPr algn="ctr"/>
            <a:r>
              <a:rPr lang="en-IN" sz="3600" b="1" dirty="0">
                <a:latin typeface="Times New Roman" panose="02020603050405020304" pitchFamily="18" charset="0"/>
                <a:cs typeface="Times New Roman" panose="02020603050405020304" pitchFamily="18" charset="0"/>
              </a:rPr>
              <a:t>Disadvantages of HRP</a:t>
            </a:r>
          </a:p>
        </p:txBody>
      </p:sp>
      <p:sp>
        <p:nvSpPr>
          <p:cNvPr id="3" name="Content Placeholder 2">
            <a:extLst>
              <a:ext uri="{FF2B5EF4-FFF2-40B4-BE49-F238E27FC236}">
                <a16:creationId xmlns:a16="http://schemas.microsoft.com/office/drawing/2014/main" id="{AC8803B3-D954-2583-9583-D41DCA035DFB}"/>
              </a:ext>
            </a:extLst>
          </p:cNvPr>
          <p:cNvSpPr>
            <a:spLocks noGrp="1"/>
          </p:cNvSpPr>
          <p:nvPr>
            <p:ph idx="1"/>
          </p:nvPr>
        </p:nvSpPr>
        <p:spPr>
          <a:xfrm>
            <a:off x="838200" y="2821857"/>
            <a:ext cx="10515600" cy="3893573"/>
          </a:xfrm>
        </p:spPr>
        <p:txBody>
          <a:bodyPr>
            <a:normAutofit lnSpcReduction="10000"/>
          </a:bodyPr>
          <a:lstStyle/>
          <a:p>
            <a:pPr marL="457200" indent="-457200">
              <a:buFont typeface="+mj-lt"/>
              <a:buAutoNum type="arabicPeriod"/>
            </a:pPr>
            <a:r>
              <a:rPr lang="en-IN" sz="2400" dirty="0">
                <a:solidFill>
                  <a:schemeClr val="tx1"/>
                </a:solidFill>
                <a:latin typeface="Times New Roman" panose="02020603050405020304" pitchFamily="18" charset="0"/>
                <a:cs typeface="Times New Roman" panose="02020603050405020304" pitchFamily="18" charset="0"/>
              </a:rPr>
              <a:t>Lack of Reliable Data</a:t>
            </a:r>
          </a:p>
          <a:p>
            <a:pPr marL="457200" indent="-457200">
              <a:buFont typeface="+mj-lt"/>
              <a:buAutoNum type="arabicPeriod"/>
            </a:pPr>
            <a:r>
              <a:rPr lang="en-IN" sz="2400" dirty="0">
                <a:solidFill>
                  <a:schemeClr val="tx1"/>
                </a:solidFill>
                <a:latin typeface="Times New Roman" panose="02020603050405020304" pitchFamily="18" charset="0"/>
                <a:cs typeface="Times New Roman" panose="02020603050405020304" pitchFamily="18" charset="0"/>
              </a:rPr>
              <a:t>Rigidity</a:t>
            </a:r>
          </a:p>
          <a:p>
            <a:pPr marL="457200" indent="-457200">
              <a:buFont typeface="+mj-lt"/>
              <a:buAutoNum type="arabicPeriod"/>
            </a:pPr>
            <a:r>
              <a:rPr lang="en-IN" sz="2400" dirty="0">
                <a:solidFill>
                  <a:schemeClr val="tx1"/>
                </a:solidFill>
                <a:latin typeface="Times New Roman" panose="02020603050405020304" pitchFamily="18" charset="0"/>
                <a:cs typeface="Times New Roman" panose="02020603050405020304" pitchFamily="18" charset="0"/>
              </a:rPr>
              <a:t>Time Consuming Process</a:t>
            </a:r>
          </a:p>
          <a:p>
            <a:pPr marL="457200" indent="-457200">
              <a:buFont typeface="+mj-lt"/>
              <a:buAutoNum type="arabicPeriod"/>
            </a:pPr>
            <a:r>
              <a:rPr lang="en-IN" sz="2400" dirty="0">
                <a:solidFill>
                  <a:schemeClr val="tx1"/>
                </a:solidFill>
                <a:latin typeface="Times New Roman" panose="02020603050405020304" pitchFamily="18" charset="0"/>
                <a:cs typeface="Times New Roman" panose="02020603050405020304" pitchFamily="18" charset="0"/>
              </a:rPr>
              <a:t>Costly Process</a:t>
            </a:r>
          </a:p>
          <a:p>
            <a:pPr marL="457200" indent="-457200">
              <a:buFont typeface="+mj-lt"/>
              <a:buAutoNum type="arabicPeriod"/>
            </a:pPr>
            <a:r>
              <a:rPr lang="en-IN" sz="2400" dirty="0">
                <a:solidFill>
                  <a:schemeClr val="tx1"/>
                </a:solidFill>
                <a:latin typeface="Times New Roman" panose="02020603050405020304" pitchFamily="18" charset="0"/>
                <a:cs typeface="Times New Roman" panose="02020603050405020304" pitchFamily="18" charset="0"/>
              </a:rPr>
              <a:t>Rapid Change</a:t>
            </a:r>
          </a:p>
          <a:p>
            <a:pPr marL="457200" indent="-457200">
              <a:buFont typeface="+mj-lt"/>
              <a:buAutoNum type="arabicPeriod"/>
            </a:pPr>
            <a:r>
              <a:rPr lang="en-IN" sz="2400" dirty="0">
                <a:solidFill>
                  <a:schemeClr val="tx1"/>
                </a:solidFill>
                <a:latin typeface="Times New Roman" panose="02020603050405020304" pitchFamily="18" charset="0"/>
                <a:cs typeface="Times New Roman" panose="02020603050405020304" pitchFamily="18" charset="0"/>
              </a:rPr>
              <a:t>Internal Inflexibility</a:t>
            </a:r>
          </a:p>
          <a:p>
            <a:pPr marL="457200" indent="-457200">
              <a:buFont typeface="+mj-lt"/>
              <a:buAutoNum type="arabicPeriod"/>
            </a:pPr>
            <a:r>
              <a:rPr lang="en-IN" sz="2400" dirty="0">
                <a:solidFill>
                  <a:schemeClr val="tx1"/>
                </a:solidFill>
                <a:latin typeface="Times New Roman" panose="02020603050405020304" pitchFamily="18" charset="0"/>
                <a:cs typeface="Times New Roman" panose="02020603050405020304" pitchFamily="18" charset="0"/>
              </a:rPr>
              <a:t>External Inflexibility</a:t>
            </a:r>
          </a:p>
          <a:p>
            <a:pPr marL="457200" indent="-457200">
              <a:buFont typeface="+mj-lt"/>
              <a:buAutoNum type="arabicPeriod"/>
            </a:pPr>
            <a:r>
              <a:rPr lang="en-IN" sz="2400" dirty="0">
                <a:solidFill>
                  <a:schemeClr val="tx1"/>
                </a:solidFill>
                <a:latin typeface="Times New Roman" panose="02020603050405020304" pitchFamily="18" charset="0"/>
                <a:cs typeface="Times New Roman" panose="02020603050405020304" pitchFamily="18" charset="0"/>
              </a:rPr>
              <a:t>Expensive</a:t>
            </a:r>
          </a:p>
          <a:p>
            <a:pPr marL="457200" indent="-457200">
              <a:buFont typeface="+mj-lt"/>
              <a:buAutoNum type="arabicPeriod"/>
            </a:pPr>
            <a:r>
              <a:rPr lang="en-IN" sz="2400" dirty="0">
                <a:solidFill>
                  <a:schemeClr val="tx1"/>
                </a:solidFill>
                <a:latin typeface="Times New Roman" panose="02020603050405020304" pitchFamily="18" charset="0"/>
                <a:cs typeface="Times New Roman" panose="02020603050405020304" pitchFamily="18" charset="0"/>
              </a:rPr>
              <a:t>Resistance to Change</a:t>
            </a:r>
          </a:p>
        </p:txBody>
      </p:sp>
    </p:spTree>
    <p:extLst>
      <p:ext uri="{BB962C8B-B14F-4D97-AF65-F5344CB8AC3E}">
        <p14:creationId xmlns:p14="http://schemas.microsoft.com/office/powerpoint/2010/main" val="143507082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1D694CF-C290-E7D4-78E3-5962B83D9712}"/>
              </a:ext>
            </a:extLst>
          </p:cNvPr>
          <p:cNvSpPr>
            <a:spLocks noGrp="1"/>
          </p:cNvSpPr>
          <p:nvPr>
            <p:ph type="title"/>
          </p:nvPr>
        </p:nvSpPr>
        <p:spPr>
          <a:xfrm>
            <a:off x="838200" y="365125"/>
            <a:ext cx="10515600" cy="3144991"/>
          </a:xfrm>
        </p:spPr>
        <p:txBody>
          <a:bodyPr>
            <a:normAutofit/>
          </a:bodyPr>
          <a:lstStyle/>
          <a:p>
            <a:pPr algn="ctr"/>
            <a:r>
              <a:rPr lang="en-IN" sz="3600" b="1" dirty="0">
                <a:latin typeface="Times New Roman" panose="02020603050405020304" pitchFamily="18" charset="0"/>
                <a:cs typeface="Times New Roman" panose="02020603050405020304" pitchFamily="18" charset="0"/>
              </a:rPr>
              <a:t>Manpower Planning</a:t>
            </a:r>
          </a:p>
        </p:txBody>
      </p:sp>
      <p:sp>
        <p:nvSpPr>
          <p:cNvPr id="3" name="Content Placeholder 2">
            <a:extLst>
              <a:ext uri="{FF2B5EF4-FFF2-40B4-BE49-F238E27FC236}">
                <a16:creationId xmlns:a16="http://schemas.microsoft.com/office/drawing/2014/main" id="{C6571F8D-12D5-54A0-943A-1D27413DB2A1}"/>
              </a:ext>
            </a:extLst>
          </p:cNvPr>
          <p:cNvSpPr>
            <a:spLocks noGrp="1"/>
          </p:cNvSpPr>
          <p:nvPr>
            <p:ph idx="1"/>
          </p:nvPr>
        </p:nvSpPr>
        <p:spPr>
          <a:xfrm>
            <a:off x="1097280" y="2340077"/>
            <a:ext cx="10058400" cy="4336025"/>
          </a:xfrm>
        </p:spPr>
        <p:txBody>
          <a:bodyPr>
            <a:normAutofit/>
          </a:bodyPr>
          <a:lstStyle/>
          <a:p>
            <a:pPr algn="just">
              <a:buFont typeface="Wingdings" panose="05000000000000000000" pitchFamily="2" charset="2"/>
              <a:buChar char="Ø"/>
            </a:pPr>
            <a:r>
              <a:rPr lang="en-US" sz="2000" dirty="0">
                <a:latin typeface="Times New Roman" panose="02020603050405020304" pitchFamily="18" charset="0"/>
                <a:cs typeface="Times New Roman" panose="02020603050405020304" pitchFamily="18" charset="0"/>
              </a:rPr>
              <a:t>Manpower planning is a very important tool and technique of human resource management. It basically aims at maintaining and improving the ability of an organisation to attain the goals of an organisation by developing and </a:t>
            </a:r>
            <a:r>
              <a:rPr lang="en-US" sz="2000" dirty="0" err="1">
                <a:latin typeface="Times New Roman" panose="02020603050405020304" pitchFamily="18" charset="0"/>
                <a:cs typeface="Times New Roman" panose="02020603050405020304" pitchFamily="18" charset="0"/>
              </a:rPr>
              <a:t>utilising</a:t>
            </a:r>
            <a:r>
              <a:rPr lang="en-US" sz="2000" dirty="0">
                <a:latin typeface="Times New Roman" panose="02020603050405020304" pitchFamily="18" charset="0"/>
                <a:cs typeface="Times New Roman" panose="02020603050405020304" pitchFamily="18" charset="0"/>
              </a:rPr>
              <a:t> properly its human resources. </a:t>
            </a:r>
          </a:p>
          <a:p>
            <a:pPr algn="just">
              <a:buFont typeface="Wingdings" panose="05000000000000000000" pitchFamily="2" charset="2"/>
              <a:buChar char="Ø"/>
            </a:pPr>
            <a:r>
              <a:rPr lang="en-US" sz="2000" dirty="0">
                <a:latin typeface="Times New Roman" panose="02020603050405020304" pitchFamily="18" charset="0"/>
                <a:cs typeface="Times New Roman" panose="02020603050405020304" pitchFamily="18" charset="0"/>
              </a:rPr>
              <a:t>It has made clear that the objectives of an organisation are decided and defined by the top management. The role of human resource department is to sub-serve the overall objectives by ensuring the availability and optimum utilisation of human resources. Therefore, manpower estimation is required to be done properly which involves the estimation of the quantity and quality of right type of people or human force. </a:t>
            </a:r>
          </a:p>
          <a:p>
            <a:pPr algn="just">
              <a:buFont typeface="Wingdings" panose="05000000000000000000" pitchFamily="2" charset="2"/>
              <a:buChar char="Ø"/>
            </a:pPr>
            <a:r>
              <a:rPr lang="en-US" sz="2000" dirty="0">
                <a:latin typeface="Times New Roman" panose="02020603050405020304" pitchFamily="18" charset="0"/>
                <a:cs typeface="Times New Roman" panose="02020603050405020304" pitchFamily="18" charset="0"/>
              </a:rPr>
              <a:t>Manpower planning, the precursor of HRP, evolved to ensure that there was a systematic approach to make people available to business to execute its plans. It was variously defined as ‘a strategy for the acquisition, utilization, improvement, and preservation of an enterprise’s human resources. </a:t>
            </a:r>
          </a:p>
          <a:p>
            <a:pPr algn="just">
              <a:buFont typeface="Wingdings" panose="05000000000000000000" pitchFamily="2" charset="2"/>
              <a:buChar char="Ø"/>
            </a:pPr>
            <a:r>
              <a:rPr lang="en-US" sz="2000" dirty="0">
                <a:latin typeface="Times New Roman" panose="02020603050405020304" pitchFamily="18" charset="0"/>
                <a:cs typeface="Times New Roman" panose="02020603050405020304" pitchFamily="18" charset="0"/>
              </a:rPr>
              <a:t>HRP is the process to determine the way in which the business organization should progress from its existing manpower position to the ideal position.</a:t>
            </a:r>
            <a:endParaRPr lang="en-IN"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13846046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48771B-B9F1-5BB1-C527-B11D06438864}"/>
              </a:ext>
            </a:extLst>
          </p:cNvPr>
          <p:cNvSpPr>
            <a:spLocks noGrp="1"/>
          </p:cNvSpPr>
          <p:nvPr>
            <p:ph type="title"/>
          </p:nvPr>
        </p:nvSpPr>
        <p:spPr>
          <a:xfrm>
            <a:off x="838200" y="365125"/>
            <a:ext cx="10515600" cy="3164656"/>
          </a:xfrm>
        </p:spPr>
        <p:txBody>
          <a:bodyPr>
            <a:normAutofit/>
          </a:bodyPr>
          <a:lstStyle/>
          <a:p>
            <a:pPr algn="ctr"/>
            <a:r>
              <a:rPr lang="en-IN" sz="3600" b="1" dirty="0">
                <a:latin typeface="Times New Roman" panose="02020603050405020304" pitchFamily="18" charset="0"/>
                <a:cs typeface="Times New Roman" panose="02020603050405020304" pitchFamily="18" charset="0"/>
              </a:rPr>
              <a:t>Factors Affecting HR Planning</a:t>
            </a:r>
          </a:p>
        </p:txBody>
      </p:sp>
      <p:pic>
        <p:nvPicPr>
          <p:cNvPr id="2050" name="Picture 2" descr="Factors Affecting Human Resource Planning-HR Planning">
            <a:extLst>
              <a:ext uri="{FF2B5EF4-FFF2-40B4-BE49-F238E27FC236}">
                <a16:creationId xmlns:a16="http://schemas.microsoft.com/office/drawing/2014/main" id="{E99D0F32-7C4D-E457-AE71-45FDE3D28A6A}"/>
              </a:ext>
            </a:extLst>
          </p:cNvPr>
          <p:cNvPicPr>
            <a:picLocks noGrp="1" noChangeAspect="1" noChangeArrowheads="1"/>
          </p:cNvPicPr>
          <p:nvPr>
            <p:ph idx="1"/>
          </p:nvPr>
        </p:nvPicPr>
        <p:blipFill>
          <a:blip r:embed="rId3">
            <a:extLst>
              <a:ext uri="{28A0092B-C50C-407E-A947-70E740481C1C}">
                <a14:useLocalDpi xmlns:a14="http://schemas.microsoft.com/office/drawing/2010/main" val="0"/>
              </a:ext>
            </a:extLst>
          </a:blip>
          <a:stretch>
            <a:fillRect/>
          </a:stretch>
        </p:blipFill>
        <p:spPr bwMode="auto">
          <a:xfrm>
            <a:off x="2228144" y="2287741"/>
            <a:ext cx="7735712" cy="435133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0851657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4AB6D7-F0D4-424C-53C8-FDA4BA75F80A}"/>
              </a:ext>
            </a:extLst>
          </p:cNvPr>
          <p:cNvSpPr>
            <a:spLocks noGrp="1"/>
          </p:cNvSpPr>
          <p:nvPr>
            <p:ph type="title"/>
          </p:nvPr>
        </p:nvSpPr>
        <p:spPr>
          <a:xfrm>
            <a:off x="838200" y="365125"/>
            <a:ext cx="10515600" cy="3292475"/>
          </a:xfrm>
        </p:spPr>
        <p:txBody>
          <a:bodyPr>
            <a:normAutofit/>
          </a:bodyPr>
          <a:lstStyle/>
          <a:p>
            <a:pPr algn="ctr"/>
            <a:r>
              <a:rPr lang="en-IN" sz="3600" b="1" dirty="0">
                <a:latin typeface="Times New Roman" panose="02020603050405020304" pitchFamily="18" charset="0"/>
                <a:cs typeface="Times New Roman" panose="02020603050405020304" pitchFamily="18" charset="0"/>
              </a:rPr>
              <a:t>HRP Process</a:t>
            </a:r>
          </a:p>
        </p:txBody>
      </p:sp>
      <p:pic>
        <p:nvPicPr>
          <p:cNvPr id="3074" name="Picture 2" descr="Human Resource Planning(HRP) Process">
            <a:extLst>
              <a:ext uri="{FF2B5EF4-FFF2-40B4-BE49-F238E27FC236}">
                <a16:creationId xmlns:a16="http://schemas.microsoft.com/office/drawing/2014/main" id="{1ED1CE34-354D-382E-581B-EC6CB156C518}"/>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3554361" y="2384323"/>
            <a:ext cx="5083278" cy="447367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3624117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691</TotalTime>
  <Words>3864</Words>
  <Application>Microsoft Office PowerPoint</Application>
  <PresentationFormat>Widescreen</PresentationFormat>
  <Paragraphs>277</Paragraphs>
  <Slides>59</Slides>
  <Notes>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59</vt:i4>
      </vt:variant>
    </vt:vector>
  </HeadingPairs>
  <TitlesOfParts>
    <vt:vector size="65" baseType="lpstr">
      <vt:lpstr>Arial</vt:lpstr>
      <vt:lpstr>Calibri</vt:lpstr>
      <vt:lpstr>Calibri Light</vt:lpstr>
      <vt:lpstr>Times New Roman</vt:lpstr>
      <vt:lpstr>Wingdings</vt:lpstr>
      <vt:lpstr>Office Theme</vt:lpstr>
      <vt:lpstr>Human Resource Management  Subject Code – MBA201 By  Lakshmi M R Assistant Professor</vt:lpstr>
      <vt:lpstr>HR Planning – Meaning &amp; Definition</vt:lpstr>
      <vt:lpstr>Importance of HR Planning</vt:lpstr>
      <vt:lpstr>Objectives of HRP</vt:lpstr>
      <vt:lpstr>Advantages of HRP</vt:lpstr>
      <vt:lpstr>Disadvantages of HRP</vt:lpstr>
      <vt:lpstr>Manpower Planning</vt:lpstr>
      <vt:lpstr>Factors Affecting HR Planning</vt:lpstr>
      <vt:lpstr>HRP Process</vt:lpstr>
      <vt:lpstr>Environmental Scanning </vt:lpstr>
      <vt:lpstr>Organizational Objectives and Policies </vt:lpstr>
      <vt:lpstr>HR Demand Forecast</vt:lpstr>
      <vt:lpstr>HR Supply Forecast</vt:lpstr>
      <vt:lpstr>PowerPoint Presentation</vt:lpstr>
      <vt:lpstr>Tools for Demand Forecasting</vt:lpstr>
      <vt:lpstr>1. Qualitative Techniques </vt:lpstr>
      <vt:lpstr>2. Quantitative Techniques </vt:lpstr>
      <vt:lpstr>3. Other Techniques. </vt:lpstr>
      <vt:lpstr>The Challenges for HRP</vt:lpstr>
      <vt:lpstr>Job Analysis – Meaning &amp; Definitions</vt:lpstr>
      <vt:lpstr>Process of Job Analysis</vt:lpstr>
      <vt:lpstr>Job Description – Meaning &amp; Importance</vt:lpstr>
      <vt:lpstr>Components of a Job Description</vt:lpstr>
      <vt:lpstr>Job Specification – Meaning &amp; Components</vt:lpstr>
      <vt:lpstr>Job Evaluation</vt:lpstr>
      <vt:lpstr>Process of Job Evaluation</vt:lpstr>
      <vt:lpstr>Recruitment and Selection</vt:lpstr>
      <vt:lpstr>Recruitment – Meaning &amp; Definitions</vt:lpstr>
      <vt:lpstr>Importance/Objectives/Purpose of Recruitment</vt:lpstr>
      <vt:lpstr>Recruitment Policy</vt:lpstr>
      <vt:lpstr>Factors affecting Recruitment</vt:lpstr>
      <vt:lpstr>Sources/Strategy/Methods of Recruitment</vt:lpstr>
      <vt:lpstr>Recruitment Process</vt:lpstr>
      <vt:lpstr>Evaluation of Recruitment Process</vt:lpstr>
      <vt:lpstr>PowerPoint Presentation</vt:lpstr>
      <vt:lpstr>PowerPoint Presentation</vt:lpstr>
      <vt:lpstr>Future Trends in Recruitment</vt:lpstr>
      <vt:lpstr>Selection – Meaning &amp; Definition</vt:lpstr>
      <vt:lpstr>Selection Process</vt:lpstr>
      <vt:lpstr>Effectiveness of Selection Process</vt:lpstr>
      <vt:lpstr>Types of Selection Tests</vt:lpstr>
      <vt:lpstr>PowerPoint Presentation</vt:lpstr>
      <vt:lpstr>Factors Influencing Selections. </vt:lpstr>
      <vt:lpstr>Difference Between Recruitment &amp; Selection</vt:lpstr>
      <vt:lpstr>Training and Development</vt:lpstr>
      <vt:lpstr>Training – Meaning &amp; Definition</vt:lpstr>
      <vt:lpstr>Development – Meaning &amp; Definitions</vt:lpstr>
      <vt:lpstr>PowerPoint Presentation</vt:lpstr>
      <vt:lpstr>PowerPoint Presentation</vt:lpstr>
      <vt:lpstr>PowerPoint Presentation</vt:lpstr>
      <vt:lpstr>Design Training Programme/Process of Training &amp; Development</vt:lpstr>
      <vt:lpstr>Methods of training</vt:lpstr>
      <vt:lpstr>Kirkpatrick's Four-Level Training Evaluation Model </vt:lpstr>
      <vt:lpstr>Executive Development</vt:lpstr>
      <vt:lpstr>Methods of Executive Development</vt:lpstr>
      <vt:lpstr>Career Development – Meaning &amp; Objectives</vt:lpstr>
      <vt:lpstr>Stages of Career Development</vt:lpstr>
      <vt:lpstr>Difference between Training &amp; Development</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Lakshmi Aachalkar</dc:creator>
  <cp:lastModifiedBy>Lakshmi Aachalkar</cp:lastModifiedBy>
  <cp:revision>1</cp:revision>
  <dcterms:created xsi:type="dcterms:W3CDTF">2025-04-29T04:34:41Z</dcterms:created>
  <dcterms:modified xsi:type="dcterms:W3CDTF">2025-06-14T04:31:51Z</dcterms:modified>
</cp:coreProperties>
</file>