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9"/>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0" r:id="rId83"/>
    <p:sldId id="341" r:id="rId84"/>
    <p:sldId id="342" r:id="rId85"/>
    <p:sldId id="343" r:id="rId86"/>
    <p:sldId id="344" r:id="rId87"/>
    <p:sldId id="345" r:id="rId88"/>
  </p:sldIdLst>
  <p:sldSz cx="12192000" cy="6858000"/>
  <p:notesSz cx="12192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821"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9E32BF45-540C-40C7-BA88-B96D769B9C3D}" type="datetimeFigureOut">
              <a:rPr lang="en-IN" smtClean="0"/>
              <a:t>18-02-2025</a:t>
            </a:fld>
            <a:endParaRPr lang="en-IN"/>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645A1ED4-9105-4041-9B0D-E1AAFCC6F017}" type="slidenum">
              <a:rPr lang="en-IN" smtClean="0"/>
              <a:t>‹#›</a:t>
            </a:fld>
            <a:endParaRPr lang="en-IN"/>
          </a:p>
        </p:txBody>
      </p:sp>
    </p:spTree>
    <p:extLst>
      <p:ext uri="{BB962C8B-B14F-4D97-AF65-F5344CB8AC3E}">
        <p14:creationId xmlns:p14="http://schemas.microsoft.com/office/powerpoint/2010/main" val="3442489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37993" y="537458"/>
            <a:ext cx="10316013" cy="757555"/>
          </a:xfrm>
          <a:prstGeom prst="rect">
            <a:avLst/>
          </a:prstGeom>
        </p:spPr>
        <p:txBody>
          <a:bodyPr wrap="square" lIns="0" tIns="0" rIns="0" bIns="0">
            <a:spAutoFit/>
          </a:bodyPr>
          <a:lstStyle>
            <a:lvl1pPr>
              <a:defRPr sz="3200" b="0" i="0">
                <a:solidFill>
                  <a:schemeClr val="tx1"/>
                </a:solidFill>
                <a:latin typeface="Times New Roman"/>
                <a:cs typeface="Times New Roman"/>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sz="24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defRPr sz="1200" b="0" i="0">
                <a:solidFill>
                  <a:srgbClr val="888888"/>
                </a:solidFill>
                <a:latin typeface="Carlito"/>
                <a:cs typeface="Carlito"/>
              </a:defRPr>
            </a:lvl1pPr>
          </a:lstStyle>
          <a:p>
            <a:pPr marL="12700">
              <a:lnSpc>
                <a:spcPts val="1240"/>
              </a:lnSpc>
            </a:pPr>
            <a:endParaRPr spc="-1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8A508705-6E9E-4201-AEA9-BA0AFF0266FF}" type="datetime1">
              <a:rPr lang="en-US" smtClean="0"/>
              <a:t>2/18/2025</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rlito"/>
                <a:cs typeface="Carlito"/>
              </a:defRPr>
            </a:lvl1pPr>
          </a:lstStyle>
          <a:p>
            <a:pPr marL="115570">
              <a:lnSpc>
                <a:spcPts val="1240"/>
              </a:lnSpc>
            </a:pPr>
            <a:fld id="{81D60167-4931-47E6-BA6A-407CBD079E47}" type="slidenum">
              <a:rPr spc="-50" dirty="0"/>
              <a:t>‹#›</a:t>
            </a:fld>
            <a:endParaRPr spc="-5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chemeClr val="tx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4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defRPr sz="1200" b="0" i="0">
                <a:solidFill>
                  <a:srgbClr val="888888"/>
                </a:solidFill>
                <a:latin typeface="Carlito"/>
                <a:cs typeface="Carlito"/>
              </a:defRPr>
            </a:lvl1pPr>
          </a:lstStyle>
          <a:p>
            <a:pPr marL="12700">
              <a:lnSpc>
                <a:spcPts val="1240"/>
              </a:lnSpc>
            </a:pPr>
            <a:endParaRPr spc="-1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09E6FE8A-D9EE-47A6-814F-BEC866020713}" type="datetime1">
              <a:rPr lang="en-US" smtClean="0"/>
              <a:t>2/18/2025</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rlito"/>
                <a:cs typeface="Carlito"/>
              </a:defRPr>
            </a:lvl1pPr>
          </a:lstStyle>
          <a:p>
            <a:pPr marL="115570">
              <a:lnSpc>
                <a:spcPts val="1240"/>
              </a:lnSpc>
            </a:pPr>
            <a:fld id="{81D60167-4931-47E6-BA6A-407CBD079E47}" type="slidenum">
              <a:rPr spc="-50" dirty="0"/>
              <a:t>‹#›</a:t>
            </a:fld>
            <a:endParaRPr spc="-5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chemeClr val="tx1"/>
                </a:solidFill>
                <a:latin typeface="Times New Roman"/>
                <a:cs typeface="Times New Roman"/>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00" b="0" i="0">
                <a:solidFill>
                  <a:srgbClr val="888888"/>
                </a:solidFill>
                <a:latin typeface="Carlito"/>
                <a:cs typeface="Carlito"/>
              </a:defRPr>
            </a:lvl1pPr>
          </a:lstStyle>
          <a:p>
            <a:pPr marL="12700">
              <a:lnSpc>
                <a:spcPts val="1240"/>
              </a:lnSpc>
            </a:pPr>
            <a:endParaRPr spc="-10"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433DF199-CCC6-4C43-84D1-8727ED6BD4C2}" type="datetime1">
              <a:rPr lang="en-US" smtClean="0"/>
              <a:t>2/18/2025</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rlito"/>
                <a:cs typeface="Carlito"/>
              </a:defRPr>
            </a:lvl1pPr>
          </a:lstStyle>
          <a:p>
            <a:pPr marL="115570">
              <a:lnSpc>
                <a:spcPts val="1240"/>
              </a:lnSpc>
            </a:pPr>
            <a:fld id="{81D60167-4931-47E6-BA6A-407CBD079E47}" type="slidenum">
              <a:rPr spc="-50" dirty="0"/>
              <a:t>‹#›</a:t>
            </a:fld>
            <a:endParaRPr spc="-5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0" i="0">
                <a:solidFill>
                  <a:schemeClr val="tx1"/>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defRPr sz="1200" b="0" i="0">
                <a:solidFill>
                  <a:srgbClr val="888888"/>
                </a:solidFill>
                <a:latin typeface="Carlito"/>
                <a:cs typeface="Carlito"/>
              </a:defRPr>
            </a:lvl1pPr>
          </a:lstStyle>
          <a:p>
            <a:pPr marL="12700">
              <a:lnSpc>
                <a:spcPts val="1240"/>
              </a:lnSpc>
            </a:pPr>
            <a:endParaRPr spc="-10"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3C65FDD-C986-424A-8808-2261E3BFFB7D}" type="datetime1">
              <a:rPr lang="en-US" smtClean="0"/>
              <a:t>2/18/2025</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rlito"/>
                <a:cs typeface="Carlito"/>
              </a:defRPr>
            </a:lvl1pPr>
          </a:lstStyle>
          <a:p>
            <a:pPr marL="115570">
              <a:lnSpc>
                <a:spcPts val="1240"/>
              </a:lnSpc>
            </a:pPr>
            <a:fld id="{81D60167-4931-47E6-BA6A-407CBD079E47}" type="slidenum">
              <a:rPr spc="-50" dirty="0"/>
              <a:t>‹#›</a:t>
            </a:fld>
            <a:endParaRPr spc="-5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200" b="0" i="0">
                <a:solidFill>
                  <a:srgbClr val="888888"/>
                </a:solidFill>
                <a:latin typeface="Carlito"/>
                <a:cs typeface="Carlito"/>
              </a:defRPr>
            </a:lvl1pPr>
          </a:lstStyle>
          <a:p>
            <a:pPr marL="12700">
              <a:lnSpc>
                <a:spcPts val="1240"/>
              </a:lnSpc>
            </a:pPr>
            <a:endParaRPr spc="-10"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BEA61A9-82D4-4417-9FB1-9B4900B55660}" type="datetime1">
              <a:rPr lang="en-US" smtClean="0"/>
              <a:t>2/18/2025</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rlito"/>
                <a:cs typeface="Carlito"/>
              </a:defRPr>
            </a:lvl1pPr>
          </a:lstStyle>
          <a:p>
            <a:pPr marL="115570">
              <a:lnSpc>
                <a:spcPts val="1240"/>
              </a:lnSpc>
            </a:pPr>
            <a:fld id="{81D60167-4931-47E6-BA6A-407CBD079E47}" type="slidenum">
              <a:rPr spc="-50" dirty="0"/>
              <a:t>‹#›</a:t>
            </a:fld>
            <a:endParaRPr spc="-50"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935763" y="580131"/>
            <a:ext cx="10320473" cy="756919"/>
          </a:xfrm>
          <a:prstGeom prst="rect">
            <a:avLst/>
          </a:prstGeom>
        </p:spPr>
        <p:txBody>
          <a:bodyPr wrap="square" lIns="0" tIns="0" rIns="0" bIns="0">
            <a:spAutoFit/>
          </a:bodyPr>
          <a:lstStyle>
            <a:lvl1pPr>
              <a:defRPr sz="3200" b="0" i="0">
                <a:solidFill>
                  <a:schemeClr val="tx1"/>
                </a:solidFill>
                <a:latin typeface="Times New Roman"/>
                <a:cs typeface="Times New Roman"/>
              </a:defRPr>
            </a:lvl1pPr>
          </a:lstStyle>
          <a:p>
            <a:endParaRPr/>
          </a:p>
        </p:txBody>
      </p:sp>
      <p:sp>
        <p:nvSpPr>
          <p:cNvPr id="3" name="Holder 3"/>
          <p:cNvSpPr>
            <a:spLocks noGrp="1"/>
          </p:cNvSpPr>
          <p:nvPr>
            <p:ph type="body" idx="1"/>
          </p:nvPr>
        </p:nvSpPr>
        <p:spPr>
          <a:xfrm>
            <a:off x="916940" y="1811465"/>
            <a:ext cx="10360025" cy="4192270"/>
          </a:xfrm>
          <a:prstGeom prst="rect">
            <a:avLst/>
          </a:prstGeom>
        </p:spPr>
        <p:txBody>
          <a:bodyPr wrap="square" lIns="0" tIns="0" rIns="0" bIns="0">
            <a:spAutoFit/>
          </a:bodyPr>
          <a:lstStyle>
            <a:lvl1pPr>
              <a:defRPr sz="24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4345689" y="6464987"/>
            <a:ext cx="3499484" cy="178434"/>
          </a:xfrm>
          <a:prstGeom prst="rect">
            <a:avLst/>
          </a:prstGeom>
        </p:spPr>
        <p:txBody>
          <a:bodyPr wrap="square" lIns="0" tIns="0" rIns="0" bIns="0">
            <a:spAutoFit/>
          </a:bodyPr>
          <a:lstStyle>
            <a:lvl1pPr>
              <a:defRPr sz="1200" b="0" i="0">
                <a:solidFill>
                  <a:srgbClr val="888888"/>
                </a:solidFill>
                <a:latin typeface="Carlito"/>
                <a:cs typeface="Carlito"/>
              </a:defRPr>
            </a:lvl1pPr>
          </a:lstStyle>
          <a:p>
            <a:pPr marL="12700">
              <a:lnSpc>
                <a:spcPts val="1240"/>
              </a:lnSpc>
            </a:pPr>
            <a:endParaRPr spc="-10" dirty="0"/>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55178F89-0B44-46F5-943B-3ADC6EB82F85}" type="datetime1">
              <a:rPr lang="en-US" smtClean="0"/>
              <a:t>2/18/2025</a:t>
            </a:fld>
            <a:endParaRPr lang="en-US"/>
          </a:p>
        </p:txBody>
      </p:sp>
      <p:sp>
        <p:nvSpPr>
          <p:cNvPr id="6" name="Holder 6"/>
          <p:cNvSpPr>
            <a:spLocks noGrp="1"/>
          </p:cNvSpPr>
          <p:nvPr>
            <p:ph type="sldNum" sz="quarter" idx="7"/>
          </p:nvPr>
        </p:nvSpPr>
        <p:spPr>
          <a:xfrm>
            <a:off x="11068567" y="6464987"/>
            <a:ext cx="244475" cy="178434"/>
          </a:xfrm>
          <a:prstGeom prst="rect">
            <a:avLst/>
          </a:prstGeom>
        </p:spPr>
        <p:txBody>
          <a:bodyPr wrap="square" lIns="0" tIns="0" rIns="0" bIns="0">
            <a:spAutoFit/>
          </a:bodyPr>
          <a:lstStyle>
            <a:lvl1pPr>
              <a:defRPr sz="1200" b="0" i="0">
                <a:solidFill>
                  <a:srgbClr val="888888"/>
                </a:solidFill>
                <a:latin typeface="Carlito"/>
                <a:cs typeface="Carlito"/>
              </a:defRPr>
            </a:lvl1pPr>
          </a:lstStyle>
          <a:p>
            <a:pPr marL="115570">
              <a:lnSpc>
                <a:spcPts val="1240"/>
              </a:lnSpc>
            </a:pPr>
            <a:fld id="{81D60167-4931-47E6-BA6A-407CBD079E47}" type="slidenum">
              <a:rPr spc="-50" dirty="0"/>
              <a:t>‹#›</a:t>
            </a:fld>
            <a:endParaRPr spc="-5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90962" y="838200"/>
            <a:ext cx="6238875" cy="939800"/>
          </a:xfrm>
          <a:prstGeom prst="rect">
            <a:avLst/>
          </a:prstGeom>
        </p:spPr>
        <p:txBody>
          <a:bodyPr vert="horz" wrap="square" lIns="0" tIns="12700" rIns="0" bIns="0" rtlCol="0">
            <a:spAutoFit/>
          </a:bodyPr>
          <a:lstStyle/>
          <a:p>
            <a:pPr marL="12700">
              <a:lnSpc>
                <a:spcPct val="100000"/>
              </a:lnSpc>
              <a:spcBef>
                <a:spcPts val="100"/>
              </a:spcBef>
            </a:pPr>
            <a:r>
              <a:rPr sz="6000" b="1" dirty="0">
                <a:latin typeface="Liberation Sans Narrow"/>
                <a:cs typeface="Liberation Sans Narrow"/>
              </a:rPr>
              <a:t>MACHINE</a:t>
            </a:r>
            <a:r>
              <a:rPr sz="6000" spc="-135" dirty="0"/>
              <a:t> </a:t>
            </a:r>
            <a:r>
              <a:rPr sz="6000" b="1" spc="-135" dirty="0">
                <a:latin typeface="Liberation Sans Narrow"/>
                <a:cs typeface="Liberation Sans Narrow"/>
              </a:rPr>
              <a:t>LEARNING</a:t>
            </a:r>
            <a:endParaRPr sz="6000" dirty="0">
              <a:latin typeface="Liberation Sans Narrow"/>
              <a:cs typeface="Liberation Sans Narrow"/>
            </a:endParaRPr>
          </a:p>
        </p:txBody>
      </p:sp>
      <p:sp>
        <p:nvSpPr>
          <p:cNvPr id="3" name="object 3"/>
          <p:cNvSpPr txBox="1"/>
          <p:nvPr/>
        </p:nvSpPr>
        <p:spPr>
          <a:xfrm>
            <a:off x="1556538" y="2895600"/>
            <a:ext cx="3985260" cy="1395730"/>
          </a:xfrm>
          <a:prstGeom prst="rect">
            <a:avLst/>
          </a:prstGeom>
        </p:spPr>
        <p:txBody>
          <a:bodyPr vert="horz" wrap="square" lIns="0" tIns="103505" rIns="0" bIns="0" rtlCol="0">
            <a:spAutoFit/>
          </a:bodyPr>
          <a:lstStyle/>
          <a:p>
            <a:pPr marL="12700">
              <a:lnSpc>
                <a:spcPct val="100000"/>
              </a:lnSpc>
              <a:spcBef>
                <a:spcPts val="815"/>
              </a:spcBef>
            </a:pPr>
            <a:r>
              <a:rPr sz="2400" dirty="0">
                <a:latin typeface="Carlito"/>
                <a:cs typeface="Carlito"/>
              </a:rPr>
              <a:t>Subject</a:t>
            </a:r>
            <a:r>
              <a:rPr sz="2400" spc="-120" dirty="0">
                <a:latin typeface="Times New Roman"/>
                <a:cs typeface="Times New Roman"/>
              </a:rPr>
              <a:t> </a:t>
            </a:r>
            <a:r>
              <a:rPr sz="2400" spc="-20" dirty="0">
                <a:latin typeface="Carlito"/>
                <a:cs typeface="Carlito"/>
              </a:rPr>
              <a:t>Code</a:t>
            </a:r>
            <a:endParaRPr sz="2400" dirty="0">
              <a:latin typeface="Carlito"/>
              <a:cs typeface="Carlito"/>
            </a:endParaRPr>
          </a:p>
          <a:p>
            <a:pPr marL="12700">
              <a:lnSpc>
                <a:spcPct val="100000"/>
              </a:lnSpc>
              <a:spcBef>
                <a:spcPts val="720"/>
              </a:spcBef>
            </a:pPr>
            <a:r>
              <a:rPr sz="2400" dirty="0">
                <a:latin typeface="Carlito"/>
                <a:cs typeface="Carlito"/>
              </a:rPr>
              <a:t>Number</a:t>
            </a:r>
            <a:r>
              <a:rPr sz="2400" spc="-85" dirty="0">
                <a:latin typeface="Times New Roman"/>
                <a:cs typeface="Times New Roman"/>
              </a:rPr>
              <a:t> </a:t>
            </a:r>
            <a:r>
              <a:rPr sz="2400" dirty="0">
                <a:latin typeface="Carlito"/>
                <a:cs typeface="Carlito"/>
              </a:rPr>
              <a:t>of</a:t>
            </a:r>
            <a:r>
              <a:rPr sz="2400" spc="-85" dirty="0">
                <a:latin typeface="Times New Roman"/>
                <a:cs typeface="Times New Roman"/>
              </a:rPr>
              <a:t> </a:t>
            </a:r>
            <a:r>
              <a:rPr sz="2400" dirty="0">
                <a:latin typeface="Carlito"/>
                <a:cs typeface="Carlito"/>
              </a:rPr>
              <a:t>Lecture</a:t>
            </a:r>
            <a:r>
              <a:rPr sz="2400" spc="-80" dirty="0">
                <a:latin typeface="Times New Roman"/>
                <a:cs typeface="Times New Roman"/>
              </a:rPr>
              <a:t> </a:t>
            </a:r>
            <a:r>
              <a:rPr sz="2400" spc="-10" dirty="0">
                <a:latin typeface="Carlito"/>
                <a:cs typeface="Carlito"/>
              </a:rPr>
              <a:t>Hours/Week</a:t>
            </a:r>
            <a:endParaRPr sz="2400" dirty="0">
              <a:latin typeface="Carlito"/>
              <a:cs typeface="Carlito"/>
            </a:endParaRPr>
          </a:p>
          <a:p>
            <a:pPr marL="12700">
              <a:lnSpc>
                <a:spcPct val="100000"/>
              </a:lnSpc>
              <a:spcBef>
                <a:spcPts val="710"/>
              </a:spcBef>
            </a:pPr>
            <a:r>
              <a:rPr sz="2400" spc="-55" dirty="0">
                <a:latin typeface="Carlito"/>
                <a:cs typeface="Carlito"/>
              </a:rPr>
              <a:t>Total</a:t>
            </a:r>
            <a:r>
              <a:rPr sz="2400" spc="-95" dirty="0">
                <a:latin typeface="Times New Roman"/>
                <a:cs typeface="Times New Roman"/>
              </a:rPr>
              <a:t> </a:t>
            </a:r>
            <a:r>
              <a:rPr sz="2400" dirty="0">
                <a:latin typeface="Carlito"/>
                <a:cs typeface="Carlito"/>
              </a:rPr>
              <a:t>Number</a:t>
            </a:r>
            <a:r>
              <a:rPr sz="2400" spc="-114" dirty="0">
                <a:latin typeface="Times New Roman"/>
                <a:cs typeface="Times New Roman"/>
              </a:rPr>
              <a:t> </a:t>
            </a:r>
            <a:r>
              <a:rPr sz="2400" dirty="0">
                <a:latin typeface="Carlito"/>
                <a:cs typeface="Carlito"/>
              </a:rPr>
              <a:t>of</a:t>
            </a:r>
            <a:r>
              <a:rPr sz="2400" spc="-105" dirty="0">
                <a:latin typeface="Times New Roman"/>
                <a:cs typeface="Times New Roman"/>
              </a:rPr>
              <a:t> </a:t>
            </a:r>
            <a:r>
              <a:rPr sz="2400" dirty="0">
                <a:latin typeface="Carlito"/>
                <a:cs typeface="Carlito"/>
              </a:rPr>
              <a:t>Lecture</a:t>
            </a:r>
            <a:r>
              <a:rPr sz="2400" spc="-105" dirty="0">
                <a:latin typeface="Times New Roman"/>
                <a:cs typeface="Times New Roman"/>
              </a:rPr>
              <a:t> </a:t>
            </a:r>
            <a:r>
              <a:rPr sz="2400" spc="-10" dirty="0">
                <a:latin typeface="Carlito"/>
                <a:cs typeface="Carlito"/>
              </a:rPr>
              <a:t>Hours</a:t>
            </a:r>
            <a:endParaRPr sz="2400" dirty="0">
              <a:latin typeface="Carlito"/>
              <a:cs typeface="Carlito"/>
            </a:endParaRPr>
          </a:p>
        </p:txBody>
      </p:sp>
      <p:sp>
        <p:nvSpPr>
          <p:cNvPr id="4" name="object 4"/>
          <p:cNvSpPr txBox="1"/>
          <p:nvPr/>
        </p:nvSpPr>
        <p:spPr>
          <a:xfrm>
            <a:off x="6248400" y="2895600"/>
            <a:ext cx="1524000" cy="1392048"/>
          </a:xfrm>
          <a:prstGeom prst="rect">
            <a:avLst/>
          </a:prstGeom>
        </p:spPr>
        <p:txBody>
          <a:bodyPr vert="horz" wrap="square" lIns="0" tIns="103505" rIns="0" bIns="0" rtlCol="0">
            <a:spAutoFit/>
          </a:bodyPr>
          <a:lstStyle/>
          <a:p>
            <a:pPr marL="13970">
              <a:lnSpc>
                <a:spcPct val="100000"/>
              </a:lnSpc>
              <a:spcBef>
                <a:spcPts val="815"/>
              </a:spcBef>
            </a:pPr>
            <a:r>
              <a:rPr lang="en-US" sz="2400" spc="-10" dirty="0">
                <a:latin typeface="Carlito"/>
                <a:cs typeface="Carlito"/>
              </a:rPr>
              <a:t>BCM 601</a:t>
            </a:r>
            <a:endParaRPr sz="2400" dirty="0">
              <a:latin typeface="Carlito"/>
              <a:cs typeface="Carlito"/>
            </a:endParaRPr>
          </a:p>
          <a:p>
            <a:pPr marL="12700">
              <a:lnSpc>
                <a:spcPct val="100000"/>
              </a:lnSpc>
              <a:spcBef>
                <a:spcPts val="720"/>
              </a:spcBef>
            </a:pPr>
            <a:r>
              <a:rPr sz="2400" spc="-25" dirty="0">
                <a:latin typeface="Carlito"/>
                <a:cs typeface="Carlito"/>
              </a:rPr>
              <a:t>03</a:t>
            </a:r>
            <a:endParaRPr sz="2400" dirty="0">
              <a:latin typeface="Carlito"/>
              <a:cs typeface="Carlito"/>
            </a:endParaRPr>
          </a:p>
          <a:p>
            <a:pPr marL="12700">
              <a:lnSpc>
                <a:spcPct val="100000"/>
              </a:lnSpc>
              <a:spcBef>
                <a:spcPts val="710"/>
              </a:spcBef>
            </a:pPr>
            <a:r>
              <a:rPr lang="en-US" sz="2400" spc="-25" dirty="0">
                <a:latin typeface="Carlito"/>
                <a:cs typeface="Carlito"/>
              </a:rPr>
              <a:t>4</a:t>
            </a:r>
            <a:r>
              <a:rPr sz="2400" spc="-25" dirty="0">
                <a:latin typeface="Carlito"/>
                <a:cs typeface="Carlito"/>
              </a:rPr>
              <a:t>0</a:t>
            </a:r>
            <a:endParaRPr sz="2400" dirty="0">
              <a:latin typeface="Carlito"/>
              <a:cs typeface="Carlito"/>
            </a:endParaRPr>
          </a:p>
        </p:txBody>
      </p:sp>
      <p:sp>
        <p:nvSpPr>
          <p:cNvPr id="7" name="Slide Number Placeholder 6">
            <a:extLst>
              <a:ext uri="{FF2B5EF4-FFF2-40B4-BE49-F238E27FC236}">
                <a16:creationId xmlns:a16="http://schemas.microsoft.com/office/drawing/2014/main" id="{8F824CC0-33D2-BB7C-2459-AA532A8DF21C}"/>
              </a:ext>
            </a:extLst>
          </p:cNvPr>
          <p:cNvSpPr>
            <a:spLocks noGrp="1"/>
          </p:cNvSpPr>
          <p:nvPr>
            <p:ph type="sldNum" sz="quarter" idx="7"/>
          </p:nvPr>
        </p:nvSpPr>
        <p:spPr/>
        <p:txBody>
          <a:bodyPr/>
          <a:lstStyle/>
          <a:p>
            <a:pPr marL="115570">
              <a:lnSpc>
                <a:spcPts val="1240"/>
              </a:lnSpc>
            </a:pPr>
            <a:fld id="{81D60167-4931-47E6-BA6A-407CBD079E47}" type="slidenum">
              <a:rPr lang="en-IN" spc="-50" smtClean="0"/>
              <a:t>1</a:t>
            </a:fld>
            <a:endParaRPr lang="en-IN" spc="-5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10</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3457575">
              <a:lnSpc>
                <a:spcPct val="100000"/>
              </a:lnSpc>
              <a:spcBef>
                <a:spcPts val="105"/>
              </a:spcBef>
            </a:pPr>
            <a:r>
              <a:rPr sz="4400" b="1" spc="210" dirty="0">
                <a:latin typeface="Times New Roman"/>
                <a:cs typeface="Times New Roman"/>
              </a:rPr>
              <a:t>Why</a:t>
            </a:r>
            <a:r>
              <a:rPr sz="4400" b="1" spc="-135" dirty="0">
                <a:latin typeface="Times New Roman"/>
                <a:cs typeface="Times New Roman"/>
              </a:rPr>
              <a:t> </a:t>
            </a:r>
            <a:r>
              <a:rPr sz="4400" b="1" spc="-240" dirty="0">
                <a:latin typeface="Times New Roman"/>
                <a:cs typeface="Times New Roman"/>
              </a:rPr>
              <a:t>“Learn”?</a:t>
            </a:r>
            <a:endParaRPr sz="4400">
              <a:latin typeface="Times New Roman"/>
              <a:cs typeface="Times New Roman"/>
            </a:endParaRPr>
          </a:p>
        </p:txBody>
      </p:sp>
      <p:sp>
        <p:nvSpPr>
          <p:cNvPr id="3" name="object 3"/>
          <p:cNvSpPr txBox="1"/>
          <p:nvPr/>
        </p:nvSpPr>
        <p:spPr>
          <a:xfrm>
            <a:off x="916940" y="1783685"/>
            <a:ext cx="8726805" cy="1991360"/>
          </a:xfrm>
          <a:prstGeom prst="rect">
            <a:avLst/>
          </a:prstGeom>
        </p:spPr>
        <p:txBody>
          <a:bodyPr vert="horz" wrap="square" lIns="0" tIns="40640" rIns="0" bIns="0" rtlCol="0">
            <a:spAutoFit/>
          </a:bodyPr>
          <a:lstStyle/>
          <a:p>
            <a:pPr marL="12700">
              <a:lnSpc>
                <a:spcPct val="100000"/>
              </a:lnSpc>
              <a:spcBef>
                <a:spcPts val="320"/>
              </a:spcBef>
            </a:pPr>
            <a:r>
              <a:rPr sz="2400" dirty="0">
                <a:latin typeface="Times New Roman"/>
                <a:cs typeface="Times New Roman"/>
              </a:rPr>
              <a:t>Learning</a:t>
            </a:r>
            <a:r>
              <a:rPr sz="2400" spc="-3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used </a:t>
            </a:r>
            <a:r>
              <a:rPr sz="2400" spc="-10" dirty="0">
                <a:latin typeface="Times New Roman"/>
                <a:cs typeface="Times New Roman"/>
              </a:rPr>
              <a:t>when:</a:t>
            </a:r>
            <a:endParaRPr sz="2400">
              <a:latin typeface="Times New Roman"/>
              <a:cs typeface="Times New Roman"/>
            </a:endParaRPr>
          </a:p>
          <a:p>
            <a:pPr marL="697230" indent="-227329">
              <a:lnSpc>
                <a:spcPct val="100000"/>
              </a:lnSpc>
              <a:spcBef>
                <a:spcPts val="220"/>
              </a:spcBef>
              <a:buFont typeface="Arial"/>
              <a:buChar char="•"/>
              <a:tabLst>
                <a:tab pos="697230" algn="l"/>
              </a:tabLst>
            </a:pPr>
            <a:r>
              <a:rPr sz="2400" dirty="0">
                <a:latin typeface="Times New Roman"/>
                <a:cs typeface="Times New Roman"/>
              </a:rPr>
              <a:t>Human</a:t>
            </a:r>
            <a:r>
              <a:rPr sz="2400" spc="5" dirty="0">
                <a:latin typeface="Times New Roman"/>
                <a:cs typeface="Times New Roman"/>
              </a:rPr>
              <a:t> </a:t>
            </a:r>
            <a:r>
              <a:rPr sz="2400" dirty="0">
                <a:latin typeface="Times New Roman"/>
                <a:cs typeface="Times New Roman"/>
              </a:rPr>
              <a:t>expertise</a:t>
            </a:r>
            <a:r>
              <a:rPr sz="2400" spc="-50" dirty="0">
                <a:latin typeface="Times New Roman"/>
                <a:cs typeface="Times New Roman"/>
              </a:rPr>
              <a:t> </a:t>
            </a:r>
            <a:r>
              <a:rPr sz="2400" dirty="0">
                <a:latin typeface="Times New Roman"/>
                <a:cs typeface="Times New Roman"/>
              </a:rPr>
              <a:t>does</a:t>
            </a:r>
            <a:r>
              <a:rPr sz="2400" spc="-10" dirty="0">
                <a:latin typeface="Times New Roman"/>
                <a:cs typeface="Times New Roman"/>
              </a:rPr>
              <a:t> </a:t>
            </a:r>
            <a:r>
              <a:rPr sz="2400" dirty="0">
                <a:latin typeface="Times New Roman"/>
                <a:cs typeface="Times New Roman"/>
              </a:rPr>
              <a:t>not</a:t>
            </a:r>
            <a:r>
              <a:rPr sz="2400" spc="-15" dirty="0">
                <a:latin typeface="Times New Roman"/>
                <a:cs typeface="Times New Roman"/>
              </a:rPr>
              <a:t> </a:t>
            </a:r>
            <a:r>
              <a:rPr sz="2400" dirty="0">
                <a:latin typeface="Times New Roman"/>
                <a:cs typeface="Times New Roman"/>
              </a:rPr>
              <a:t>exist</a:t>
            </a:r>
            <a:r>
              <a:rPr sz="2400" spc="-30" dirty="0">
                <a:latin typeface="Times New Roman"/>
                <a:cs typeface="Times New Roman"/>
              </a:rPr>
              <a:t> </a:t>
            </a:r>
            <a:r>
              <a:rPr sz="2400" dirty="0">
                <a:latin typeface="Times New Roman"/>
                <a:cs typeface="Times New Roman"/>
              </a:rPr>
              <a:t>(navigating</a:t>
            </a:r>
            <a:r>
              <a:rPr sz="2400" spc="-45" dirty="0">
                <a:latin typeface="Times New Roman"/>
                <a:cs typeface="Times New Roman"/>
              </a:rPr>
              <a:t> </a:t>
            </a:r>
            <a:r>
              <a:rPr sz="2400" dirty="0">
                <a:latin typeface="Times New Roman"/>
                <a:cs typeface="Times New Roman"/>
              </a:rPr>
              <a:t>on</a:t>
            </a:r>
            <a:r>
              <a:rPr sz="2400" spc="-10" dirty="0">
                <a:latin typeface="Times New Roman"/>
                <a:cs typeface="Times New Roman"/>
              </a:rPr>
              <a:t> Mars)</a:t>
            </a:r>
            <a:endParaRPr sz="2400">
              <a:latin typeface="Times New Roman"/>
              <a:cs typeface="Times New Roman"/>
            </a:endParaRPr>
          </a:p>
          <a:p>
            <a:pPr marL="697230" indent="-227329">
              <a:lnSpc>
                <a:spcPct val="100000"/>
              </a:lnSpc>
              <a:spcBef>
                <a:spcPts val="204"/>
              </a:spcBef>
              <a:buFont typeface="Arial"/>
              <a:buChar char="•"/>
              <a:tabLst>
                <a:tab pos="697230" algn="l"/>
              </a:tabLst>
            </a:pPr>
            <a:r>
              <a:rPr sz="2400" dirty="0">
                <a:latin typeface="Times New Roman"/>
                <a:cs typeface="Times New Roman"/>
              </a:rPr>
              <a:t>Humans</a:t>
            </a:r>
            <a:r>
              <a:rPr sz="2400" spc="10" dirty="0">
                <a:latin typeface="Times New Roman"/>
                <a:cs typeface="Times New Roman"/>
              </a:rPr>
              <a:t> </a:t>
            </a:r>
            <a:r>
              <a:rPr sz="2400" dirty="0">
                <a:latin typeface="Times New Roman"/>
                <a:cs typeface="Times New Roman"/>
              </a:rPr>
              <a:t>are</a:t>
            </a:r>
            <a:r>
              <a:rPr sz="2400" spc="-30" dirty="0">
                <a:latin typeface="Times New Roman"/>
                <a:cs typeface="Times New Roman"/>
              </a:rPr>
              <a:t> </a:t>
            </a:r>
            <a:r>
              <a:rPr sz="2400" dirty="0">
                <a:latin typeface="Times New Roman"/>
                <a:cs typeface="Times New Roman"/>
              </a:rPr>
              <a:t>unable</a:t>
            </a:r>
            <a:r>
              <a:rPr sz="2400" spc="-15" dirty="0">
                <a:latin typeface="Times New Roman"/>
                <a:cs typeface="Times New Roman"/>
              </a:rPr>
              <a:t> </a:t>
            </a:r>
            <a:r>
              <a:rPr sz="2400" dirty="0">
                <a:latin typeface="Times New Roman"/>
                <a:cs typeface="Times New Roman"/>
              </a:rPr>
              <a:t>to</a:t>
            </a:r>
            <a:r>
              <a:rPr sz="2400" spc="-20" dirty="0">
                <a:latin typeface="Times New Roman"/>
                <a:cs typeface="Times New Roman"/>
              </a:rPr>
              <a:t> </a:t>
            </a:r>
            <a:r>
              <a:rPr sz="2400" dirty="0">
                <a:latin typeface="Times New Roman"/>
                <a:cs typeface="Times New Roman"/>
              </a:rPr>
              <a:t>explain</a:t>
            </a:r>
            <a:r>
              <a:rPr sz="2400" spc="-45" dirty="0">
                <a:latin typeface="Times New Roman"/>
                <a:cs typeface="Times New Roman"/>
              </a:rPr>
              <a:t> </a:t>
            </a:r>
            <a:r>
              <a:rPr sz="2400" dirty="0">
                <a:latin typeface="Times New Roman"/>
                <a:cs typeface="Times New Roman"/>
              </a:rPr>
              <a:t>their</a:t>
            </a:r>
            <a:r>
              <a:rPr sz="2400" spc="-30" dirty="0">
                <a:latin typeface="Times New Roman"/>
                <a:cs typeface="Times New Roman"/>
              </a:rPr>
              <a:t> </a:t>
            </a:r>
            <a:r>
              <a:rPr sz="2400" dirty="0">
                <a:latin typeface="Times New Roman"/>
                <a:cs typeface="Times New Roman"/>
              </a:rPr>
              <a:t>expertise</a:t>
            </a:r>
            <a:r>
              <a:rPr sz="2400" spc="-45" dirty="0">
                <a:latin typeface="Times New Roman"/>
                <a:cs typeface="Times New Roman"/>
              </a:rPr>
              <a:t> </a:t>
            </a:r>
            <a:r>
              <a:rPr sz="2400" dirty="0">
                <a:latin typeface="Times New Roman"/>
                <a:cs typeface="Times New Roman"/>
              </a:rPr>
              <a:t>(speech</a:t>
            </a:r>
            <a:r>
              <a:rPr sz="2400" spc="-30" dirty="0">
                <a:latin typeface="Times New Roman"/>
                <a:cs typeface="Times New Roman"/>
              </a:rPr>
              <a:t> </a:t>
            </a:r>
            <a:r>
              <a:rPr sz="2400" spc="-10" dirty="0">
                <a:latin typeface="Times New Roman"/>
                <a:cs typeface="Times New Roman"/>
              </a:rPr>
              <a:t>recognition)</a:t>
            </a:r>
            <a:endParaRPr sz="2400">
              <a:latin typeface="Times New Roman"/>
              <a:cs typeface="Times New Roman"/>
            </a:endParaRPr>
          </a:p>
          <a:p>
            <a:pPr marL="697230" indent="-227329">
              <a:lnSpc>
                <a:spcPct val="100000"/>
              </a:lnSpc>
              <a:spcBef>
                <a:spcPts val="215"/>
              </a:spcBef>
              <a:buFont typeface="Arial"/>
              <a:buChar char="•"/>
              <a:tabLst>
                <a:tab pos="697230" algn="l"/>
              </a:tabLst>
            </a:pPr>
            <a:r>
              <a:rPr sz="2400" dirty="0">
                <a:latin typeface="Times New Roman"/>
                <a:cs typeface="Times New Roman"/>
              </a:rPr>
              <a:t>Solution</a:t>
            </a:r>
            <a:r>
              <a:rPr sz="2400" spc="-25" dirty="0">
                <a:latin typeface="Times New Roman"/>
                <a:cs typeface="Times New Roman"/>
              </a:rPr>
              <a:t> </a:t>
            </a:r>
            <a:r>
              <a:rPr sz="2400" dirty="0">
                <a:latin typeface="Times New Roman"/>
                <a:cs typeface="Times New Roman"/>
              </a:rPr>
              <a:t>changes</a:t>
            </a:r>
            <a:r>
              <a:rPr sz="2400" spc="-10" dirty="0">
                <a:latin typeface="Times New Roman"/>
                <a:cs typeface="Times New Roman"/>
              </a:rPr>
              <a:t> </a:t>
            </a:r>
            <a:r>
              <a:rPr sz="2400" dirty="0">
                <a:latin typeface="Times New Roman"/>
                <a:cs typeface="Times New Roman"/>
              </a:rPr>
              <a:t>in</a:t>
            </a:r>
            <a:r>
              <a:rPr sz="2400" spc="-15" dirty="0">
                <a:latin typeface="Times New Roman"/>
                <a:cs typeface="Times New Roman"/>
              </a:rPr>
              <a:t> </a:t>
            </a:r>
            <a:r>
              <a:rPr sz="2400" dirty="0">
                <a:latin typeface="Times New Roman"/>
                <a:cs typeface="Times New Roman"/>
              </a:rPr>
              <a:t>time</a:t>
            </a:r>
            <a:r>
              <a:rPr sz="2400" spc="-15" dirty="0">
                <a:latin typeface="Times New Roman"/>
                <a:cs typeface="Times New Roman"/>
              </a:rPr>
              <a:t> </a:t>
            </a:r>
            <a:r>
              <a:rPr sz="2400" dirty="0">
                <a:latin typeface="Times New Roman"/>
                <a:cs typeface="Times New Roman"/>
              </a:rPr>
              <a:t>(routing</a:t>
            </a:r>
            <a:r>
              <a:rPr sz="2400" spc="-30" dirty="0">
                <a:latin typeface="Times New Roman"/>
                <a:cs typeface="Times New Roman"/>
              </a:rPr>
              <a:t> </a:t>
            </a:r>
            <a:r>
              <a:rPr sz="2400" dirty="0">
                <a:latin typeface="Times New Roman"/>
                <a:cs typeface="Times New Roman"/>
              </a:rPr>
              <a:t>on</a:t>
            </a:r>
            <a:r>
              <a:rPr sz="2400" spc="-5"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computer</a:t>
            </a:r>
            <a:r>
              <a:rPr sz="2400" spc="-10" dirty="0">
                <a:latin typeface="Times New Roman"/>
                <a:cs typeface="Times New Roman"/>
              </a:rPr>
              <a:t> network)</a:t>
            </a:r>
            <a:endParaRPr sz="2400">
              <a:latin typeface="Times New Roman"/>
              <a:cs typeface="Times New Roman"/>
            </a:endParaRPr>
          </a:p>
          <a:p>
            <a:pPr marL="697230" indent="-227329">
              <a:lnSpc>
                <a:spcPct val="100000"/>
              </a:lnSpc>
              <a:spcBef>
                <a:spcPts val="215"/>
              </a:spcBef>
              <a:buFont typeface="Arial"/>
              <a:buChar char="•"/>
              <a:tabLst>
                <a:tab pos="697230" algn="l"/>
              </a:tabLst>
            </a:pPr>
            <a:r>
              <a:rPr sz="2400" dirty="0">
                <a:latin typeface="Times New Roman"/>
                <a:cs typeface="Times New Roman"/>
              </a:rPr>
              <a:t>Solution</a:t>
            </a:r>
            <a:r>
              <a:rPr sz="2400" spc="-25" dirty="0">
                <a:latin typeface="Times New Roman"/>
                <a:cs typeface="Times New Roman"/>
              </a:rPr>
              <a:t> </a:t>
            </a:r>
            <a:r>
              <a:rPr sz="2400" dirty="0">
                <a:latin typeface="Times New Roman"/>
                <a:cs typeface="Times New Roman"/>
              </a:rPr>
              <a:t>needs</a:t>
            </a:r>
            <a:r>
              <a:rPr sz="2400" spc="-5" dirty="0">
                <a:latin typeface="Times New Roman"/>
                <a:cs typeface="Times New Roman"/>
              </a:rPr>
              <a:t> </a:t>
            </a:r>
            <a:r>
              <a:rPr sz="2400" dirty="0">
                <a:latin typeface="Times New Roman"/>
                <a:cs typeface="Times New Roman"/>
              </a:rPr>
              <a:t>to</a:t>
            </a:r>
            <a:r>
              <a:rPr sz="2400" spc="-5" dirty="0">
                <a:latin typeface="Times New Roman"/>
                <a:cs typeface="Times New Roman"/>
              </a:rPr>
              <a:t> </a:t>
            </a:r>
            <a:r>
              <a:rPr sz="2400" dirty="0">
                <a:latin typeface="Times New Roman"/>
                <a:cs typeface="Times New Roman"/>
              </a:rPr>
              <a:t>be</a:t>
            </a:r>
            <a:r>
              <a:rPr sz="2400" spc="-15" dirty="0">
                <a:latin typeface="Times New Roman"/>
                <a:cs typeface="Times New Roman"/>
              </a:rPr>
              <a:t> </a:t>
            </a:r>
            <a:r>
              <a:rPr sz="2400" dirty="0">
                <a:latin typeface="Times New Roman"/>
                <a:cs typeface="Times New Roman"/>
              </a:rPr>
              <a:t>adapted</a:t>
            </a:r>
            <a:r>
              <a:rPr sz="2400" spc="-30"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particular</a:t>
            </a:r>
            <a:r>
              <a:rPr sz="2400" spc="-40" dirty="0">
                <a:latin typeface="Times New Roman"/>
                <a:cs typeface="Times New Roman"/>
              </a:rPr>
              <a:t> </a:t>
            </a:r>
            <a:r>
              <a:rPr sz="2400" dirty="0">
                <a:latin typeface="Times New Roman"/>
                <a:cs typeface="Times New Roman"/>
              </a:rPr>
              <a:t>cases</a:t>
            </a:r>
            <a:r>
              <a:rPr sz="2400" spc="-10" dirty="0">
                <a:latin typeface="Times New Roman"/>
                <a:cs typeface="Times New Roman"/>
              </a:rPr>
              <a:t> </a:t>
            </a:r>
            <a:r>
              <a:rPr sz="2400" dirty="0">
                <a:latin typeface="Times New Roman"/>
                <a:cs typeface="Times New Roman"/>
              </a:rPr>
              <a:t>(user</a:t>
            </a:r>
            <a:r>
              <a:rPr sz="2400" spc="-5" dirty="0">
                <a:latin typeface="Times New Roman"/>
                <a:cs typeface="Times New Roman"/>
              </a:rPr>
              <a:t> </a:t>
            </a:r>
            <a:r>
              <a:rPr sz="2400" spc="-10" dirty="0">
                <a:latin typeface="Times New Roman"/>
                <a:cs typeface="Times New Roman"/>
              </a:rPr>
              <a:t>biometrics)</a:t>
            </a:r>
            <a:endParaRPr sz="240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11</a:t>
            </a:fld>
            <a:endParaRPr spc="-25" dirty="0"/>
          </a:p>
        </p:txBody>
      </p:sp>
      <p:sp>
        <p:nvSpPr>
          <p:cNvPr id="2" name="object 2"/>
          <p:cNvSpPr txBox="1">
            <a:spLocks noGrp="1"/>
          </p:cNvSpPr>
          <p:nvPr>
            <p:ph type="title"/>
          </p:nvPr>
        </p:nvSpPr>
        <p:spPr>
          <a:xfrm>
            <a:off x="2508632" y="763011"/>
            <a:ext cx="7273925" cy="696595"/>
          </a:xfrm>
          <a:prstGeom prst="rect">
            <a:avLst/>
          </a:prstGeom>
        </p:spPr>
        <p:txBody>
          <a:bodyPr vert="horz" wrap="square" lIns="0" tIns="13335" rIns="0" bIns="0" rtlCol="0">
            <a:spAutoFit/>
          </a:bodyPr>
          <a:lstStyle/>
          <a:p>
            <a:pPr marL="12700">
              <a:lnSpc>
                <a:spcPct val="100000"/>
              </a:lnSpc>
              <a:spcBef>
                <a:spcPts val="105"/>
              </a:spcBef>
            </a:pPr>
            <a:r>
              <a:rPr sz="4400" b="1" spc="180" dirty="0">
                <a:latin typeface="Times New Roman"/>
                <a:cs typeface="Times New Roman"/>
              </a:rPr>
              <a:t>Well-</a:t>
            </a:r>
            <a:r>
              <a:rPr sz="4400" b="1" dirty="0">
                <a:latin typeface="Times New Roman"/>
                <a:cs typeface="Times New Roman"/>
              </a:rPr>
              <a:t>Posed</a:t>
            </a:r>
            <a:r>
              <a:rPr sz="4400" spc="-35" dirty="0"/>
              <a:t> </a:t>
            </a:r>
            <a:r>
              <a:rPr sz="4400" b="1" spc="-90" dirty="0">
                <a:latin typeface="Times New Roman"/>
                <a:cs typeface="Times New Roman"/>
              </a:rPr>
              <a:t>Learning</a:t>
            </a:r>
            <a:r>
              <a:rPr sz="4400" spc="-25" dirty="0"/>
              <a:t> </a:t>
            </a:r>
            <a:r>
              <a:rPr sz="4400" b="1" spc="-10" dirty="0">
                <a:latin typeface="Times New Roman"/>
                <a:cs typeface="Times New Roman"/>
              </a:rPr>
              <a:t>Problem</a:t>
            </a:r>
            <a:endParaRPr sz="4400">
              <a:latin typeface="Times New Roman"/>
              <a:cs typeface="Times New Roman"/>
            </a:endParaRPr>
          </a:p>
        </p:txBody>
      </p:sp>
      <p:sp>
        <p:nvSpPr>
          <p:cNvPr id="3" name="object 3"/>
          <p:cNvSpPr txBox="1"/>
          <p:nvPr/>
        </p:nvSpPr>
        <p:spPr>
          <a:xfrm>
            <a:off x="1002602" y="1729558"/>
            <a:ext cx="10288905" cy="3156585"/>
          </a:xfrm>
          <a:prstGeom prst="rect">
            <a:avLst/>
          </a:prstGeom>
        </p:spPr>
        <p:txBody>
          <a:bodyPr vert="horz" wrap="square" lIns="0" tIns="12700" rIns="0" bIns="0" rtlCol="0">
            <a:spAutoFit/>
          </a:bodyPr>
          <a:lstStyle/>
          <a:p>
            <a:pPr marL="12700" marR="5080" algn="just">
              <a:lnSpc>
                <a:spcPct val="106900"/>
              </a:lnSpc>
              <a:spcBef>
                <a:spcPts val="100"/>
              </a:spcBef>
            </a:pPr>
            <a:r>
              <a:rPr sz="2400" b="1" i="1" dirty="0">
                <a:latin typeface="Times New Roman"/>
                <a:cs typeface="Times New Roman"/>
              </a:rPr>
              <a:t>Definition:</a:t>
            </a:r>
            <a:r>
              <a:rPr sz="2400" b="1" i="1" spc="120" dirty="0">
                <a:latin typeface="Times New Roman"/>
                <a:cs typeface="Times New Roman"/>
              </a:rPr>
              <a:t> </a:t>
            </a:r>
            <a:r>
              <a:rPr sz="2400" dirty="0">
                <a:latin typeface="Times New Roman"/>
                <a:cs typeface="Times New Roman"/>
              </a:rPr>
              <a:t>A</a:t>
            </a:r>
            <a:r>
              <a:rPr sz="2400" spc="-15" dirty="0">
                <a:latin typeface="Times New Roman"/>
                <a:cs typeface="Times New Roman"/>
              </a:rPr>
              <a:t> </a:t>
            </a:r>
            <a:r>
              <a:rPr sz="2400" dirty="0">
                <a:latin typeface="Times New Roman"/>
                <a:cs typeface="Times New Roman"/>
              </a:rPr>
              <a:t>computer</a:t>
            </a:r>
            <a:r>
              <a:rPr sz="2400" spc="135" dirty="0">
                <a:latin typeface="Times New Roman"/>
                <a:cs typeface="Times New Roman"/>
              </a:rPr>
              <a:t> </a:t>
            </a:r>
            <a:r>
              <a:rPr sz="2400" dirty="0">
                <a:latin typeface="Times New Roman"/>
                <a:cs typeface="Times New Roman"/>
              </a:rPr>
              <a:t>program</a:t>
            </a:r>
            <a:r>
              <a:rPr sz="2400" spc="100" dirty="0">
                <a:latin typeface="Times New Roman"/>
                <a:cs typeface="Times New Roman"/>
              </a:rPr>
              <a:t> </a:t>
            </a:r>
            <a:r>
              <a:rPr sz="2400" dirty="0">
                <a:latin typeface="Times New Roman"/>
                <a:cs typeface="Times New Roman"/>
              </a:rPr>
              <a:t>is</a:t>
            </a:r>
            <a:r>
              <a:rPr sz="2400" spc="120" dirty="0">
                <a:latin typeface="Times New Roman"/>
                <a:cs typeface="Times New Roman"/>
              </a:rPr>
              <a:t> </a:t>
            </a:r>
            <a:r>
              <a:rPr sz="2400" dirty="0">
                <a:latin typeface="Times New Roman"/>
                <a:cs typeface="Times New Roman"/>
              </a:rPr>
              <a:t>said</a:t>
            </a:r>
            <a:r>
              <a:rPr sz="2400" spc="110" dirty="0">
                <a:latin typeface="Times New Roman"/>
                <a:cs typeface="Times New Roman"/>
              </a:rPr>
              <a:t> </a:t>
            </a:r>
            <a:r>
              <a:rPr sz="2400" dirty="0">
                <a:latin typeface="Times New Roman"/>
                <a:cs typeface="Times New Roman"/>
              </a:rPr>
              <a:t>to</a:t>
            </a:r>
            <a:r>
              <a:rPr sz="2400" spc="114" dirty="0">
                <a:latin typeface="Times New Roman"/>
                <a:cs typeface="Times New Roman"/>
              </a:rPr>
              <a:t> </a:t>
            </a:r>
            <a:r>
              <a:rPr sz="2400" dirty="0">
                <a:latin typeface="Times New Roman"/>
                <a:cs typeface="Times New Roman"/>
              </a:rPr>
              <a:t>learn</a:t>
            </a:r>
            <a:r>
              <a:rPr sz="2400" spc="114" dirty="0">
                <a:latin typeface="Times New Roman"/>
                <a:cs typeface="Times New Roman"/>
              </a:rPr>
              <a:t> </a:t>
            </a:r>
            <a:r>
              <a:rPr sz="2400" dirty="0">
                <a:latin typeface="Times New Roman"/>
                <a:cs typeface="Times New Roman"/>
              </a:rPr>
              <a:t>from</a:t>
            </a:r>
            <a:r>
              <a:rPr sz="2400" spc="100" dirty="0">
                <a:latin typeface="Times New Roman"/>
                <a:cs typeface="Times New Roman"/>
              </a:rPr>
              <a:t> </a:t>
            </a:r>
            <a:r>
              <a:rPr sz="2400" dirty="0">
                <a:latin typeface="Times New Roman"/>
                <a:cs typeface="Times New Roman"/>
              </a:rPr>
              <a:t>experience</a:t>
            </a:r>
            <a:r>
              <a:rPr sz="2400" spc="125" dirty="0">
                <a:latin typeface="Times New Roman"/>
                <a:cs typeface="Times New Roman"/>
              </a:rPr>
              <a:t> </a:t>
            </a:r>
            <a:r>
              <a:rPr sz="2400" dirty="0">
                <a:latin typeface="Times New Roman"/>
                <a:cs typeface="Times New Roman"/>
              </a:rPr>
              <a:t>E</a:t>
            </a:r>
            <a:r>
              <a:rPr sz="2400" spc="114" dirty="0">
                <a:latin typeface="Times New Roman"/>
                <a:cs typeface="Times New Roman"/>
              </a:rPr>
              <a:t> </a:t>
            </a:r>
            <a:r>
              <a:rPr sz="2400" dirty="0">
                <a:latin typeface="Times New Roman"/>
                <a:cs typeface="Times New Roman"/>
              </a:rPr>
              <a:t>with</a:t>
            </a:r>
            <a:r>
              <a:rPr sz="2400" spc="105" dirty="0">
                <a:latin typeface="Times New Roman"/>
                <a:cs typeface="Times New Roman"/>
              </a:rPr>
              <a:t> </a:t>
            </a:r>
            <a:r>
              <a:rPr sz="2400" dirty="0">
                <a:latin typeface="Times New Roman"/>
                <a:cs typeface="Times New Roman"/>
              </a:rPr>
              <a:t>respect</a:t>
            </a:r>
            <a:r>
              <a:rPr sz="2400" spc="125" dirty="0">
                <a:latin typeface="Times New Roman"/>
                <a:cs typeface="Times New Roman"/>
              </a:rPr>
              <a:t> </a:t>
            </a:r>
            <a:r>
              <a:rPr sz="2400" spc="-25" dirty="0">
                <a:latin typeface="Times New Roman"/>
                <a:cs typeface="Times New Roman"/>
              </a:rPr>
              <a:t>to </a:t>
            </a:r>
            <a:r>
              <a:rPr sz="2400" dirty="0">
                <a:latin typeface="Times New Roman"/>
                <a:cs typeface="Times New Roman"/>
              </a:rPr>
              <a:t>some</a:t>
            </a:r>
            <a:r>
              <a:rPr sz="2400" spc="135" dirty="0">
                <a:latin typeface="Times New Roman"/>
                <a:cs typeface="Times New Roman"/>
              </a:rPr>
              <a:t> </a:t>
            </a:r>
            <a:r>
              <a:rPr sz="2400" dirty="0">
                <a:latin typeface="Times New Roman"/>
                <a:cs typeface="Times New Roman"/>
              </a:rPr>
              <a:t>class</a:t>
            </a:r>
            <a:r>
              <a:rPr sz="2400" spc="130" dirty="0">
                <a:latin typeface="Times New Roman"/>
                <a:cs typeface="Times New Roman"/>
              </a:rPr>
              <a:t> </a:t>
            </a:r>
            <a:r>
              <a:rPr sz="2400" dirty="0">
                <a:latin typeface="Times New Roman"/>
                <a:cs typeface="Times New Roman"/>
              </a:rPr>
              <a:t>of</a:t>
            </a:r>
            <a:r>
              <a:rPr sz="2400" spc="135" dirty="0">
                <a:latin typeface="Times New Roman"/>
                <a:cs typeface="Times New Roman"/>
              </a:rPr>
              <a:t> </a:t>
            </a:r>
            <a:r>
              <a:rPr sz="2400" dirty="0">
                <a:latin typeface="Times New Roman"/>
                <a:cs typeface="Times New Roman"/>
              </a:rPr>
              <a:t>tasks</a:t>
            </a:r>
            <a:r>
              <a:rPr sz="2400" spc="140" dirty="0">
                <a:latin typeface="Times New Roman"/>
                <a:cs typeface="Times New Roman"/>
              </a:rPr>
              <a:t> </a:t>
            </a:r>
            <a:r>
              <a:rPr sz="2400" dirty="0">
                <a:latin typeface="Times New Roman"/>
                <a:cs typeface="Times New Roman"/>
              </a:rPr>
              <a:t>T</a:t>
            </a:r>
            <a:r>
              <a:rPr sz="2400" spc="90" dirty="0">
                <a:latin typeface="Times New Roman"/>
                <a:cs typeface="Times New Roman"/>
              </a:rPr>
              <a:t> </a:t>
            </a:r>
            <a:r>
              <a:rPr sz="2400" dirty="0">
                <a:latin typeface="Times New Roman"/>
                <a:cs typeface="Times New Roman"/>
              </a:rPr>
              <a:t>and</a:t>
            </a:r>
            <a:r>
              <a:rPr sz="2400" spc="135" dirty="0">
                <a:latin typeface="Times New Roman"/>
                <a:cs typeface="Times New Roman"/>
              </a:rPr>
              <a:t> </a:t>
            </a:r>
            <a:r>
              <a:rPr sz="2400" dirty="0">
                <a:latin typeface="Times New Roman"/>
                <a:cs typeface="Times New Roman"/>
              </a:rPr>
              <a:t>performance</a:t>
            </a:r>
            <a:r>
              <a:rPr sz="2400" spc="140" dirty="0">
                <a:latin typeface="Times New Roman"/>
                <a:cs typeface="Times New Roman"/>
              </a:rPr>
              <a:t> </a:t>
            </a:r>
            <a:r>
              <a:rPr sz="2400" dirty="0">
                <a:latin typeface="Times New Roman"/>
                <a:cs typeface="Times New Roman"/>
              </a:rPr>
              <a:t>measure</a:t>
            </a:r>
            <a:r>
              <a:rPr sz="2400" spc="135" dirty="0">
                <a:latin typeface="Times New Roman"/>
                <a:cs typeface="Times New Roman"/>
              </a:rPr>
              <a:t> </a:t>
            </a:r>
            <a:r>
              <a:rPr sz="2400" dirty="0">
                <a:latin typeface="Times New Roman"/>
                <a:cs typeface="Times New Roman"/>
              </a:rPr>
              <a:t>P,</a:t>
            </a:r>
            <a:r>
              <a:rPr sz="2400" spc="135" dirty="0">
                <a:latin typeface="Times New Roman"/>
                <a:cs typeface="Times New Roman"/>
              </a:rPr>
              <a:t> </a:t>
            </a:r>
            <a:r>
              <a:rPr sz="2400" dirty="0">
                <a:latin typeface="Times New Roman"/>
                <a:cs typeface="Times New Roman"/>
              </a:rPr>
              <a:t>if</a:t>
            </a:r>
            <a:r>
              <a:rPr sz="2400" spc="130" dirty="0">
                <a:latin typeface="Times New Roman"/>
                <a:cs typeface="Times New Roman"/>
              </a:rPr>
              <a:t> </a:t>
            </a:r>
            <a:r>
              <a:rPr sz="2400" dirty="0">
                <a:latin typeface="Times New Roman"/>
                <a:cs typeface="Times New Roman"/>
              </a:rPr>
              <a:t>its</a:t>
            </a:r>
            <a:r>
              <a:rPr sz="2400" spc="140" dirty="0">
                <a:latin typeface="Times New Roman"/>
                <a:cs typeface="Times New Roman"/>
              </a:rPr>
              <a:t> </a:t>
            </a:r>
            <a:r>
              <a:rPr sz="2400" dirty="0">
                <a:latin typeface="Times New Roman"/>
                <a:cs typeface="Times New Roman"/>
              </a:rPr>
              <a:t>performance</a:t>
            </a:r>
            <a:r>
              <a:rPr sz="2400" spc="140" dirty="0">
                <a:latin typeface="Times New Roman"/>
                <a:cs typeface="Times New Roman"/>
              </a:rPr>
              <a:t> </a:t>
            </a:r>
            <a:r>
              <a:rPr sz="2400" dirty="0">
                <a:latin typeface="Times New Roman"/>
                <a:cs typeface="Times New Roman"/>
              </a:rPr>
              <a:t>at</a:t>
            </a:r>
            <a:r>
              <a:rPr sz="2400" spc="130" dirty="0">
                <a:latin typeface="Times New Roman"/>
                <a:cs typeface="Times New Roman"/>
              </a:rPr>
              <a:t> </a:t>
            </a:r>
            <a:r>
              <a:rPr sz="2400" dirty="0">
                <a:latin typeface="Times New Roman"/>
                <a:cs typeface="Times New Roman"/>
              </a:rPr>
              <a:t>tasks</a:t>
            </a:r>
            <a:r>
              <a:rPr sz="2400" spc="130" dirty="0">
                <a:latin typeface="Times New Roman"/>
                <a:cs typeface="Times New Roman"/>
              </a:rPr>
              <a:t> </a:t>
            </a:r>
            <a:r>
              <a:rPr sz="2400" dirty="0">
                <a:latin typeface="Times New Roman"/>
                <a:cs typeface="Times New Roman"/>
              </a:rPr>
              <a:t>in</a:t>
            </a:r>
            <a:r>
              <a:rPr sz="2400" spc="135" dirty="0">
                <a:latin typeface="Times New Roman"/>
                <a:cs typeface="Times New Roman"/>
              </a:rPr>
              <a:t> </a:t>
            </a:r>
            <a:r>
              <a:rPr sz="2400" spc="-25" dirty="0">
                <a:latin typeface="Times New Roman"/>
                <a:cs typeface="Times New Roman"/>
              </a:rPr>
              <a:t>T, </a:t>
            </a:r>
            <a:r>
              <a:rPr sz="2400" dirty="0">
                <a:latin typeface="Times New Roman"/>
                <a:cs typeface="Times New Roman"/>
              </a:rPr>
              <a:t>as</a:t>
            </a:r>
            <a:r>
              <a:rPr sz="2400" spc="-15" dirty="0">
                <a:latin typeface="Times New Roman"/>
                <a:cs typeface="Times New Roman"/>
              </a:rPr>
              <a:t> </a:t>
            </a:r>
            <a:r>
              <a:rPr sz="2400" dirty="0">
                <a:latin typeface="Times New Roman"/>
                <a:cs typeface="Times New Roman"/>
              </a:rPr>
              <a:t>measured</a:t>
            </a:r>
            <a:r>
              <a:rPr sz="2400" spc="-20" dirty="0">
                <a:latin typeface="Times New Roman"/>
                <a:cs typeface="Times New Roman"/>
              </a:rPr>
              <a:t> </a:t>
            </a:r>
            <a:r>
              <a:rPr sz="2400" dirty="0">
                <a:latin typeface="Times New Roman"/>
                <a:cs typeface="Times New Roman"/>
              </a:rPr>
              <a:t>by</a:t>
            </a:r>
            <a:r>
              <a:rPr sz="2400" spc="-10" dirty="0">
                <a:latin typeface="Times New Roman"/>
                <a:cs typeface="Times New Roman"/>
              </a:rPr>
              <a:t> </a:t>
            </a:r>
            <a:r>
              <a:rPr sz="2400" spc="-135" dirty="0">
                <a:latin typeface="Times New Roman"/>
                <a:cs typeface="Times New Roman"/>
              </a:rPr>
              <a:t>P,</a:t>
            </a:r>
            <a:r>
              <a:rPr sz="2400" dirty="0">
                <a:latin typeface="Times New Roman"/>
                <a:cs typeface="Times New Roman"/>
              </a:rPr>
              <a:t> improves</a:t>
            </a:r>
            <a:r>
              <a:rPr sz="2400" spc="-20" dirty="0">
                <a:latin typeface="Times New Roman"/>
                <a:cs typeface="Times New Roman"/>
              </a:rPr>
              <a:t> </a:t>
            </a:r>
            <a:r>
              <a:rPr sz="2400" dirty="0">
                <a:latin typeface="Times New Roman"/>
                <a:cs typeface="Times New Roman"/>
              </a:rPr>
              <a:t>with</a:t>
            </a:r>
            <a:r>
              <a:rPr sz="2400" spc="-10" dirty="0">
                <a:latin typeface="Times New Roman"/>
                <a:cs typeface="Times New Roman"/>
              </a:rPr>
              <a:t> </a:t>
            </a:r>
            <a:r>
              <a:rPr sz="2400" dirty="0">
                <a:latin typeface="Times New Roman"/>
                <a:cs typeface="Times New Roman"/>
              </a:rPr>
              <a:t>experience</a:t>
            </a:r>
            <a:r>
              <a:rPr sz="2400" spc="-50" dirty="0">
                <a:latin typeface="Times New Roman"/>
                <a:cs typeface="Times New Roman"/>
              </a:rPr>
              <a:t> </a:t>
            </a:r>
            <a:r>
              <a:rPr sz="2400" spc="-25" dirty="0">
                <a:latin typeface="Times New Roman"/>
                <a:cs typeface="Times New Roman"/>
              </a:rPr>
              <a:t>E.</a:t>
            </a:r>
            <a:endParaRPr sz="2400">
              <a:latin typeface="Times New Roman"/>
              <a:cs typeface="Times New Roman"/>
            </a:endParaRPr>
          </a:p>
          <a:p>
            <a:pPr>
              <a:lnSpc>
                <a:spcPct val="100000"/>
              </a:lnSpc>
              <a:spcBef>
                <a:spcPts val="530"/>
              </a:spcBef>
            </a:pPr>
            <a:endParaRPr sz="2400">
              <a:latin typeface="Times New Roman"/>
              <a:cs typeface="Times New Roman"/>
            </a:endParaRPr>
          </a:p>
          <a:p>
            <a:pPr marL="12700">
              <a:lnSpc>
                <a:spcPct val="100000"/>
              </a:lnSpc>
            </a:pPr>
            <a:r>
              <a:rPr sz="2400" spc="-30" dirty="0">
                <a:latin typeface="Times New Roman"/>
                <a:cs typeface="Times New Roman"/>
              </a:rPr>
              <a:t>To</a:t>
            </a:r>
            <a:r>
              <a:rPr sz="2400" spc="-25" dirty="0">
                <a:latin typeface="Times New Roman"/>
                <a:cs typeface="Times New Roman"/>
              </a:rPr>
              <a:t> </a:t>
            </a:r>
            <a:r>
              <a:rPr sz="2400" dirty="0">
                <a:latin typeface="Times New Roman"/>
                <a:cs typeface="Times New Roman"/>
              </a:rPr>
              <a:t>have</a:t>
            </a:r>
            <a:r>
              <a:rPr sz="2400" spc="-30" dirty="0">
                <a:latin typeface="Times New Roman"/>
                <a:cs typeface="Times New Roman"/>
              </a:rPr>
              <a:t> </a:t>
            </a:r>
            <a:r>
              <a:rPr sz="2400" dirty="0">
                <a:latin typeface="Times New Roman"/>
                <a:cs typeface="Times New Roman"/>
              </a:rPr>
              <a:t>a</a:t>
            </a:r>
            <a:r>
              <a:rPr sz="2400" spc="-15" dirty="0">
                <a:latin typeface="Times New Roman"/>
                <a:cs typeface="Times New Roman"/>
              </a:rPr>
              <a:t> </a:t>
            </a:r>
            <a:r>
              <a:rPr sz="2400" dirty="0">
                <a:latin typeface="Times New Roman"/>
                <a:cs typeface="Times New Roman"/>
              </a:rPr>
              <a:t>well-defined</a:t>
            </a:r>
            <a:r>
              <a:rPr sz="2400" spc="-45" dirty="0">
                <a:latin typeface="Times New Roman"/>
                <a:cs typeface="Times New Roman"/>
              </a:rPr>
              <a:t> </a:t>
            </a:r>
            <a:r>
              <a:rPr sz="2400" dirty="0">
                <a:latin typeface="Times New Roman"/>
                <a:cs typeface="Times New Roman"/>
              </a:rPr>
              <a:t>learning</a:t>
            </a:r>
            <a:r>
              <a:rPr sz="2400" spc="-50" dirty="0">
                <a:latin typeface="Times New Roman"/>
                <a:cs typeface="Times New Roman"/>
              </a:rPr>
              <a:t> </a:t>
            </a:r>
            <a:r>
              <a:rPr sz="2400" dirty="0">
                <a:latin typeface="Times New Roman"/>
                <a:cs typeface="Times New Roman"/>
              </a:rPr>
              <a:t>problem,</a:t>
            </a:r>
            <a:r>
              <a:rPr sz="2400" spc="-15" dirty="0">
                <a:latin typeface="Times New Roman"/>
                <a:cs typeface="Times New Roman"/>
              </a:rPr>
              <a:t> </a:t>
            </a:r>
            <a:r>
              <a:rPr sz="2400" dirty="0">
                <a:latin typeface="Times New Roman"/>
                <a:cs typeface="Times New Roman"/>
              </a:rPr>
              <a:t>three</a:t>
            </a:r>
            <a:r>
              <a:rPr sz="2400" spc="-35" dirty="0">
                <a:latin typeface="Times New Roman"/>
                <a:cs typeface="Times New Roman"/>
              </a:rPr>
              <a:t> </a:t>
            </a:r>
            <a:r>
              <a:rPr sz="2400" dirty="0">
                <a:latin typeface="Times New Roman"/>
                <a:cs typeface="Times New Roman"/>
              </a:rPr>
              <a:t>features</a:t>
            </a:r>
            <a:r>
              <a:rPr sz="2400" spc="-35" dirty="0">
                <a:latin typeface="Times New Roman"/>
                <a:cs typeface="Times New Roman"/>
              </a:rPr>
              <a:t> </a:t>
            </a:r>
            <a:r>
              <a:rPr sz="2400" dirty="0">
                <a:latin typeface="Times New Roman"/>
                <a:cs typeface="Times New Roman"/>
              </a:rPr>
              <a:t>needs</a:t>
            </a:r>
            <a:r>
              <a:rPr sz="2400" spc="-25" dirty="0">
                <a:latin typeface="Times New Roman"/>
                <a:cs typeface="Times New Roman"/>
              </a:rPr>
              <a:t> </a:t>
            </a:r>
            <a:r>
              <a:rPr sz="2400" dirty="0">
                <a:latin typeface="Times New Roman"/>
                <a:cs typeface="Times New Roman"/>
              </a:rPr>
              <a:t>to</a:t>
            </a:r>
            <a:r>
              <a:rPr sz="2400" spc="-30" dirty="0">
                <a:latin typeface="Times New Roman"/>
                <a:cs typeface="Times New Roman"/>
              </a:rPr>
              <a:t> </a:t>
            </a:r>
            <a:r>
              <a:rPr sz="2400" dirty="0">
                <a:latin typeface="Times New Roman"/>
                <a:cs typeface="Times New Roman"/>
              </a:rPr>
              <a:t>be</a:t>
            </a:r>
            <a:r>
              <a:rPr sz="2400" spc="-10" dirty="0">
                <a:latin typeface="Times New Roman"/>
                <a:cs typeface="Times New Roman"/>
              </a:rPr>
              <a:t> identified:</a:t>
            </a:r>
            <a:endParaRPr sz="2400">
              <a:latin typeface="Times New Roman"/>
              <a:cs typeface="Times New Roman"/>
            </a:endParaRPr>
          </a:p>
          <a:p>
            <a:pPr marL="728980" indent="-342900">
              <a:lnSpc>
                <a:spcPct val="100000"/>
              </a:lnSpc>
              <a:spcBef>
                <a:spcPts val="204"/>
              </a:spcBef>
              <a:buAutoNum type="arabicPeriod"/>
              <a:tabLst>
                <a:tab pos="728980" algn="l"/>
              </a:tabLst>
            </a:pP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class</a:t>
            </a:r>
            <a:r>
              <a:rPr sz="2400" spc="-15" dirty="0">
                <a:latin typeface="Times New Roman"/>
                <a:cs typeface="Times New Roman"/>
              </a:rPr>
              <a:t> </a:t>
            </a:r>
            <a:r>
              <a:rPr sz="2400" dirty="0">
                <a:latin typeface="Times New Roman"/>
                <a:cs typeface="Times New Roman"/>
              </a:rPr>
              <a:t>of</a:t>
            </a:r>
            <a:r>
              <a:rPr sz="2400" spc="-10" dirty="0">
                <a:latin typeface="Times New Roman"/>
                <a:cs typeface="Times New Roman"/>
              </a:rPr>
              <a:t> tasks</a:t>
            </a:r>
            <a:endParaRPr sz="2400">
              <a:latin typeface="Times New Roman"/>
              <a:cs typeface="Times New Roman"/>
            </a:endParaRPr>
          </a:p>
          <a:p>
            <a:pPr marL="728980" indent="-342900">
              <a:lnSpc>
                <a:spcPct val="100000"/>
              </a:lnSpc>
              <a:spcBef>
                <a:spcPts val="204"/>
              </a:spcBef>
              <a:buAutoNum type="arabicPeriod"/>
              <a:tabLst>
                <a:tab pos="728980" algn="l"/>
              </a:tabLst>
            </a:pPr>
            <a:r>
              <a:rPr sz="2400" dirty="0">
                <a:latin typeface="Times New Roman"/>
                <a:cs typeface="Times New Roman"/>
              </a:rPr>
              <a:t>The</a:t>
            </a:r>
            <a:r>
              <a:rPr sz="2400" spc="-40" dirty="0">
                <a:latin typeface="Times New Roman"/>
                <a:cs typeface="Times New Roman"/>
              </a:rPr>
              <a:t> </a:t>
            </a:r>
            <a:r>
              <a:rPr sz="2400" dirty="0">
                <a:latin typeface="Times New Roman"/>
                <a:cs typeface="Times New Roman"/>
              </a:rPr>
              <a:t>measure</a:t>
            </a:r>
            <a:r>
              <a:rPr sz="2400" spc="-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performance</a:t>
            </a:r>
            <a:r>
              <a:rPr sz="2400" spc="-15" dirty="0">
                <a:latin typeface="Times New Roman"/>
                <a:cs typeface="Times New Roman"/>
              </a:rPr>
              <a:t> </a:t>
            </a:r>
            <a:r>
              <a:rPr sz="2400" dirty="0">
                <a:latin typeface="Times New Roman"/>
                <a:cs typeface="Times New Roman"/>
              </a:rPr>
              <a:t>to</a:t>
            </a:r>
            <a:r>
              <a:rPr sz="2400" spc="-25" dirty="0">
                <a:latin typeface="Times New Roman"/>
                <a:cs typeface="Times New Roman"/>
              </a:rPr>
              <a:t> </a:t>
            </a:r>
            <a:r>
              <a:rPr sz="2400" dirty="0">
                <a:latin typeface="Times New Roman"/>
                <a:cs typeface="Times New Roman"/>
              </a:rPr>
              <a:t>be</a:t>
            </a:r>
            <a:r>
              <a:rPr sz="2400" spc="-10" dirty="0">
                <a:latin typeface="Times New Roman"/>
                <a:cs typeface="Times New Roman"/>
              </a:rPr>
              <a:t> improved</a:t>
            </a:r>
            <a:endParaRPr sz="2400">
              <a:latin typeface="Times New Roman"/>
              <a:cs typeface="Times New Roman"/>
            </a:endParaRPr>
          </a:p>
          <a:p>
            <a:pPr marL="727710" indent="-341630">
              <a:lnSpc>
                <a:spcPct val="100000"/>
              </a:lnSpc>
              <a:spcBef>
                <a:spcPts val="190"/>
              </a:spcBef>
              <a:buAutoNum type="arabicPeriod"/>
              <a:tabLst>
                <a:tab pos="727710" algn="l"/>
              </a:tabLst>
            </a:pP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source</a:t>
            </a:r>
            <a:r>
              <a:rPr sz="2400" spc="-10" dirty="0">
                <a:latin typeface="Times New Roman"/>
                <a:cs typeface="Times New Roman"/>
              </a:rPr>
              <a:t> </a:t>
            </a:r>
            <a:r>
              <a:rPr sz="2400" dirty="0">
                <a:latin typeface="Times New Roman"/>
                <a:cs typeface="Times New Roman"/>
              </a:rPr>
              <a:t>of </a:t>
            </a:r>
            <a:r>
              <a:rPr sz="2400" spc="-10" dirty="0">
                <a:latin typeface="Times New Roman"/>
                <a:cs typeface="Times New Roman"/>
              </a:rPr>
              <a:t>experience</a:t>
            </a:r>
            <a:endParaRPr sz="2400">
              <a:latin typeface="Times New Roman"/>
              <a:cs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13101" y="608147"/>
            <a:ext cx="3764915" cy="697230"/>
          </a:xfrm>
          <a:prstGeom prst="rect">
            <a:avLst/>
          </a:prstGeom>
        </p:spPr>
        <p:txBody>
          <a:bodyPr vert="horz" wrap="square" lIns="0" tIns="13335" rIns="0" bIns="0" rtlCol="0">
            <a:spAutoFit/>
          </a:bodyPr>
          <a:lstStyle/>
          <a:p>
            <a:pPr marL="12700">
              <a:lnSpc>
                <a:spcPct val="100000"/>
              </a:lnSpc>
              <a:spcBef>
                <a:spcPts val="105"/>
              </a:spcBef>
            </a:pPr>
            <a:r>
              <a:rPr sz="4400" b="1" dirty="0">
                <a:latin typeface="Times New Roman"/>
                <a:cs typeface="Times New Roman"/>
              </a:rPr>
              <a:t>Checkers</a:t>
            </a:r>
            <a:r>
              <a:rPr sz="4400" spc="-185" dirty="0"/>
              <a:t> </a:t>
            </a:r>
            <a:r>
              <a:rPr sz="4400" b="1" spc="-70" dirty="0">
                <a:latin typeface="Times New Roman"/>
                <a:cs typeface="Times New Roman"/>
              </a:rPr>
              <a:t>Game</a:t>
            </a:r>
            <a:endParaRPr sz="4400">
              <a:latin typeface="Times New Roman"/>
              <a:cs typeface="Times New Roman"/>
            </a:endParaRPr>
          </a:p>
        </p:txBody>
      </p:sp>
      <p:pic>
        <p:nvPicPr>
          <p:cNvPr id="3" name="object 3"/>
          <p:cNvPicPr/>
          <p:nvPr/>
        </p:nvPicPr>
        <p:blipFill>
          <a:blip r:embed="rId2" cstate="print"/>
          <a:stretch>
            <a:fillRect/>
          </a:stretch>
        </p:blipFill>
        <p:spPr>
          <a:xfrm>
            <a:off x="2534411" y="1793748"/>
            <a:ext cx="7123176" cy="4277868"/>
          </a:xfrm>
          <a:prstGeom prst="rect">
            <a:avLst/>
          </a:prstGeom>
        </p:spPr>
      </p:pic>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12</a:t>
            </a:fld>
            <a:endParaRPr spc="-25"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13</a:t>
            </a:fld>
            <a:endParaRPr spc="-25" dirty="0"/>
          </a:p>
        </p:txBody>
      </p:sp>
      <p:sp>
        <p:nvSpPr>
          <p:cNvPr id="2" name="object 2"/>
          <p:cNvSpPr txBox="1">
            <a:spLocks noGrp="1"/>
          </p:cNvSpPr>
          <p:nvPr>
            <p:ph type="title"/>
          </p:nvPr>
        </p:nvSpPr>
        <p:spPr>
          <a:xfrm>
            <a:off x="4657474" y="465577"/>
            <a:ext cx="2978150" cy="696595"/>
          </a:xfrm>
          <a:prstGeom prst="rect">
            <a:avLst/>
          </a:prstGeom>
        </p:spPr>
        <p:txBody>
          <a:bodyPr vert="horz" wrap="square" lIns="0" tIns="13335" rIns="0" bIns="0" rtlCol="0">
            <a:spAutoFit/>
          </a:bodyPr>
          <a:lstStyle/>
          <a:p>
            <a:pPr marL="12700">
              <a:lnSpc>
                <a:spcPct val="100000"/>
              </a:lnSpc>
              <a:spcBef>
                <a:spcPts val="105"/>
              </a:spcBef>
            </a:pPr>
            <a:r>
              <a:rPr sz="4400" b="1" spc="-110" dirty="0">
                <a:latin typeface="Times New Roman"/>
                <a:cs typeface="Times New Roman"/>
              </a:rPr>
              <a:t>Game</a:t>
            </a:r>
            <a:r>
              <a:rPr sz="4400" spc="-165" dirty="0"/>
              <a:t> </a:t>
            </a:r>
            <a:r>
              <a:rPr sz="4400" b="1" spc="-35" dirty="0">
                <a:latin typeface="Times New Roman"/>
                <a:cs typeface="Times New Roman"/>
              </a:rPr>
              <a:t>Basics</a:t>
            </a:r>
            <a:endParaRPr sz="4400">
              <a:latin typeface="Times New Roman"/>
              <a:cs typeface="Times New Roman"/>
            </a:endParaRPr>
          </a:p>
        </p:txBody>
      </p:sp>
      <p:sp>
        <p:nvSpPr>
          <p:cNvPr id="3" name="object 3"/>
          <p:cNvSpPr txBox="1"/>
          <p:nvPr/>
        </p:nvSpPr>
        <p:spPr>
          <a:xfrm>
            <a:off x="993131" y="1457397"/>
            <a:ext cx="10309860" cy="4050029"/>
          </a:xfrm>
          <a:prstGeom prst="rect">
            <a:avLst/>
          </a:prstGeom>
        </p:spPr>
        <p:txBody>
          <a:bodyPr vert="horz" wrap="square" lIns="0" tIns="12700" rIns="0" bIns="0" rtlCol="0">
            <a:spAutoFit/>
          </a:bodyPr>
          <a:lstStyle/>
          <a:p>
            <a:pPr marL="353060" marR="5080" indent="-340995" algn="just">
              <a:lnSpc>
                <a:spcPct val="100000"/>
              </a:lnSpc>
              <a:spcBef>
                <a:spcPts val="100"/>
              </a:spcBef>
              <a:buFont typeface="Arial"/>
              <a:buChar char="•"/>
              <a:tabLst>
                <a:tab pos="355600" algn="l"/>
              </a:tabLst>
            </a:pPr>
            <a:r>
              <a:rPr sz="2400" dirty="0">
                <a:latin typeface="Times New Roman"/>
                <a:cs typeface="Times New Roman"/>
              </a:rPr>
              <a:t>Checkers</a:t>
            </a:r>
            <a:r>
              <a:rPr sz="2400" spc="55" dirty="0">
                <a:latin typeface="Times New Roman"/>
                <a:cs typeface="Times New Roman"/>
              </a:rPr>
              <a:t> </a:t>
            </a:r>
            <a:r>
              <a:rPr sz="2400" dirty="0">
                <a:latin typeface="Times New Roman"/>
                <a:cs typeface="Times New Roman"/>
              </a:rPr>
              <a:t>is</a:t>
            </a:r>
            <a:r>
              <a:rPr sz="2400" spc="60" dirty="0">
                <a:latin typeface="Times New Roman"/>
                <a:cs typeface="Times New Roman"/>
              </a:rPr>
              <a:t> </a:t>
            </a:r>
            <a:r>
              <a:rPr sz="2400" dirty="0">
                <a:latin typeface="Times New Roman"/>
                <a:cs typeface="Times New Roman"/>
              </a:rPr>
              <a:t>played</a:t>
            </a:r>
            <a:r>
              <a:rPr sz="2400" spc="65" dirty="0">
                <a:latin typeface="Times New Roman"/>
                <a:cs typeface="Times New Roman"/>
              </a:rPr>
              <a:t> </a:t>
            </a:r>
            <a:r>
              <a:rPr sz="2400" dirty="0">
                <a:latin typeface="Times New Roman"/>
                <a:cs typeface="Times New Roman"/>
              </a:rPr>
              <a:t>by</a:t>
            </a:r>
            <a:r>
              <a:rPr sz="2400" spc="60" dirty="0">
                <a:latin typeface="Times New Roman"/>
                <a:cs typeface="Times New Roman"/>
              </a:rPr>
              <a:t> </a:t>
            </a:r>
            <a:r>
              <a:rPr sz="2400" dirty="0">
                <a:latin typeface="Times New Roman"/>
                <a:cs typeface="Times New Roman"/>
              </a:rPr>
              <a:t>two</a:t>
            </a:r>
            <a:r>
              <a:rPr sz="2400" spc="50" dirty="0">
                <a:latin typeface="Times New Roman"/>
                <a:cs typeface="Times New Roman"/>
              </a:rPr>
              <a:t> </a:t>
            </a:r>
            <a:r>
              <a:rPr sz="2400" dirty="0">
                <a:latin typeface="Times New Roman"/>
                <a:cs typeface="Times New Roman"/>
              </a:rPr>
              <a:t>players.</a:t>
            </a:r>
            <a:r>
              <a:rPr sz="2400" spc="60" dirty="0">
                <a:latin typeface="Times New Roman"/>
                <a:cs typeface="Times New Roman"/>
              </a:rPr>
              <a:t> </a:t>
            </a:r>
            <a:r>
              <a:rPr sz="2400" dirty="0">
                <a:latin typeface="Times New Roman"/>
                <a:cs typeface="Times New Roman"/>
              </a:rPr>
              <a:t>Each</a:t>
            </a:r>
            <a:r>
              <a:rPr sz="2400" spc="60" dirty="0">
                <a:latin typeface="Times New Roman"/>
                <a:cs typeface="Times New Roman"/>
              </a:rPr>
              <a:t> </a:t>
            </a:r>
            <a:r>
              <a:rPr sz="2400" dirty="0">
                <a:latin typeface="Times New Roman"/>
                <a:cs typeface="Times New Roman"/>
              </a:rPr>
              <a:t>player</a:t>
            </a:r>
            <a:r>
              <a:rPr sz="2400" spc="65" dirty="0">
                <a:latin typeface="Times New Roman"/>
                <a:cs typeface="Times New Roman"/>
              </a:rPr>
              <a:t> </a:t>
            </a:r>
            <a:r>
              <a:rPr sz="2400" dirty="0">
                <a:latin typeface="Times New Roman"/>
                <a:cs typeface="Times New Roman"/>
              </a:rPr>
              <a:t>begins</a:t>
            </a:r>
            <a:r>
              <a:rPr sz="2400" spc="65" dirty="0">
                <a:latin typeface="Times New Roman"/>
                <a:cs typeface="Times New Roman"/>
              </a:rPr>
              <a:t> </a:t>
            </a:r>
            <a:r>
              <a:rPr sz="2400" dirty="0">
                <a:latin typeface="Times New Roman"/>
                <a:cs typeface="Times New Roman"/>
              </a:rPr>
              <a:t>the</a:t>
            </a:r>
            <a:r>
              <a:rPr sz="2400" spc="60" dirty="0">
                <a:latin typeface="Times New Roman"/>
                <a:cs typeface="Times New Roman"/>
              </a:rPr>
              <a:t> </a:t>
            </a:r>
            <a:r>
              <a:rPr sz="2400" dirty="0">
                <a:latin typeface="Times New Roman"/>
                <a:cs typeface="Times New Roman"/>
              </a:rPr>
              <a:t>game</a:t>
            </a:r>
            <a:r>
              <a:rPr sz="2400" spc="80" dirty="0">
                <a:latin typeface="Times New Roman"/>
                <a:cs typeface="Times New Roman"/>
              </a:rPr>
              <a:t> </a:t>
            </a:r>
            <a:r>
              <a:rPr sz="2400" dirty="0">
                <a:latin typeface="Times New Roman"/>
                <a:cs typeface="Times New Roman"/>
              </a:rPr>
              <a:t>with</a:t>
            </a:r>
            <a:r>
              <a:rPr sz="2400" spc="60" dirty="0">
                <a:latin typeface="Times New Roman"/>
                <a:cs typeface="Times New Roman"/>
              </a:rPr>
              <a:t> </a:t>
            </a:r>
            <a:r>
              <a:rPr sz="2400" dirty="0">
                <a:latin typeface="Times New Roman"/>
                <a:cs typeface="Times New Roman"/>
              </a:rPr>
              <a:t>12</a:t>
            </a:r>
            <a:r>
              <a:rPr sz="2400" spc="45" dirty="0">
                <a:latin typeface="Times New Roman"/>
                <a:cs typeface="Times New Roman"/>
              </a:rPr>
              <a:t> </a:t>
            </a:r>
            <a:r>
              <a:rPr sz="2400" spc="-10" dirty="0">
                <a:latin typeface="Times New Roman"/>
                <a:cs typeface="Times New Roman"/>
              </a:rPr>
              <a:t>colored 	</a:t>
            </a:r>
            <a:r>
              <a:rPr sz="2400" dirty="0">
                <a:latin typeface="Times New Roman"/>
                <a:cs typeface="Times New Roman"/>
              </a:rPr>
              <a:t>discs.</a:t>
            </a:r>
            <a:r>
              <a:rPr sz="2400" spc="20" dirty="0">
                <a:latin typeface="Times New Roman"/>
                <a:cs typeface="Times New Roman"/>
              </a:rPr>
              <a:t> </a:t>
            </a:r>
            <a:r>
              <a:rPr sz="2400" dirty="0">
                <a:latin typeface="Times New Roman"/>
                <a:cs typeface="Times New Roman"/>
              </a:rPr>
              <a:t>(One</a:t>
            </a:r>
            <a:r>
              <a:rPr sz="2400" spc="10" dirty="0">
                <a:latin typeface="Times New Roman"/>
                <a:cs typeface="Times New Roman"/>
              </a:rPr>
              <a:t> </a:t>
            </a:r>
            <a:r>
              <a:rPr sz="2400" dirty="0">
                <a:latin typeface="Times New Roman"/>
                <a:cs typeface="Times New Roman"/>
              </a:rPr>
              <a:t>set</a:t>
            </a:r>
            <a:r>
              <a:rPr sz="2400" spc="30"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pieces</a:t>
            </a:r>
            <a:r>
              <a:rPr sz="2400" spc="10" dirty="0">
                <a:latin typeface="Times New Roman"/>
                <a:cs typeface="Times New Roman"/>
              </a:rPr>
              <a:t> </a:t>
            </a:r>
            <a:r>
              <a:rPr sz="2400" dirty="0">
                <a:latin typeface="Times New Roman"/>
                <a:cs typeface="Times New Roman"/>
              </a:rPr>
              <a:t>is</a:t>
            </a:r>
            <a:r>
              <a:rPr sz="2400" spc="25" dirty="0">
                <a:latin typeface="Times New Roman"/>
                <a:cs typeface="Times New Roman"/>
              </a:rPr>
              <a:t> </a:t>
            </a:r>
            <a:r>
              <a:rPr sz="2400" dirty="0">
                <a:latin typeface="Times New Roman"/>
                <a:cs typeface="Times New Roman"/>
              </a:rPr>
              <a:t>black</a:t>
            </a:r>
            <a:r>
              <a:rPr sz="2400" spc="25" dirty="0">
                <a:latin typeface="Times New Roman"/>
                <a:cs typeface="Times New Roman"/>
              </a:rPr>
              <a:t> </a:t>
            </a:r>
            <a:r>
              <a:rPr sz="2400" dirty="0">
                <a:latin typeface="Times New Roman"/>
                <a:cs typeface="Times New Roman"/>
              </a:rPr>
              <a:t>and</a:t>
            </a:r>
            <a:r>
              <a:rPr sz="2400" spc="15"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other</a:t>
            </a:r>
            <a:r>
              <a:rPr sz="2400" spc="20" dirty="0">
                <a:latin typeface="Times New Roman"/>
                <a:cs typeface="Times New Roman"/>
              </a:rPr>
              <a:t> </a:t>
            </a:r>
            <a:r>
              <a:rPr sz="2400" dirty="0">
                <a:latin typeface="Times New Roman"/>
                <a:cs typeface="Times New Roman"/>
              </a:rPr>
              <a:t>red.)</a:t>
            </a:r>
            <a:r>
              <a:rPr sz="2400" spc="30" dirty="0">
                <a:latin typeface="Times New Roman"/>
                <a:cs typeface="Times New Roman"/>
              </a:rPr>
              <a:t> </a:t>
            </a:r>
            <a:r>
              <a:rPr sz="2400" dirty="0">
                <a:latin typeface="Times New Roman"/>
                <a:cs typeface="Times New Roman"/>
              </a:rPr>
              <a:t>Each</a:t>
            </a:r>
            <a:r>
              <a:rPr sz="2400" spc="20" dirty="0">
                <a:latin typeface="Times New Roman"/>
                <a:cs typeface="Times New Roman"/>
              </a:rPr>
              <a:t> </a:t>
            </a:r>
            <a:r>
              <a:rPr sz="2400" dirty="0">
                <a:latin typeface="Times New Roman"/>
                <a:cs typeface="Times New Roman"/>
              </a:rPr>
              <a:t>player</a:t>
            </a:r>
            <a:r>
              <a:rPr sz="2400" spc="25" dirty="0">
                <a:latin typeface="Times New Roman"/>
                <a:cs typeface="Times New Roman"/>
              </a:rPr>
              <a:t> </a:t>
            </a:r>
            <a:r>
              <a:rPr sz="2400" dirty="0">
                <a:latin typeface="Times New Roman"/>
                <a:cs typeface="Times New Roman"/>
              </a:rPr>
              <a:t>places</a:t>
            </a:r>
            <a:r>
              <a:rPr sz="2400" spc="30" dirty="0">
                <a:latin typeface="Times New Roman"/>
                <a:cs typeface="Times New Roman"/>
              </a:rPr>
              <a:t> </a:t>
            </a:r>
            <a:r>
              <a:rPr sz="2400" dirty="0">
                <a:latin typeface="Times New Roman"/>
                <a:cs typeface="Times New Roman"/>
              </a:rPr>
              <a:t>his</a:t>
            </a:r>
            <a:r>
              <a:rPr sz="2400" spc="20" dirty="0">
                <a:latin typeface="Times New Roman"/>
                <a:cs typeface="Times New Roman"/>
              </a:rPr>
              <a:t> </a:t>
            </a:r>
            <a:r>
              <a:rPr sz="2400" dirty="0">
                <a:latin typeface="Times New Roman"/>
                <a:cs typeface="Times New Roman"/>
              </a:rPr>
              <a:t>or</a:t>
            </a:r>
            <a:r>
              <a:rPr sz="2400" spc="25" dirty="0">
                <a:latin typeface="Times New Roman"/>
                <a:cs typeface="Times New Roman"/>
              </a:rPr>
              <a:t> </a:t>
            </a:r>
            <a:r>
              <a:rPr sz="2400" spc="-25" dirty="0">
                <a:latin typeface="Times New Roman"/>
                <a:cs typeface="Times New Roman"/>
              </a:rPr>
              <a:t>her 	</a:t>
            </a:r>
            <a:r>
              <a:rPr sz="2400" dirty="0">
                <a:latin typeface="Times New Roman"/>
                <a:cs typeface="Times New Roman"/>
              </a:rPr>
              <a:t>pieces</a:t>
            </a:r>
            <a:r>
              <a:rPr sz="2400" spc="240" dirty="0">
                <a:latin typeface="Times New Roman"/>
                <a:cs typeface="Times New Roman"/>
              </a:rPr>
              <a:t> </a:t>
            </a:r>
            <a:r>
              <a:rPr sz="2400" dirty="0">
                <a:latin typeface="Times New Roman"/>
                <a:cs typeface="Times New Roman"/>
              </a:rPr>
              <a:t>on</a:t>
            </a:r>
            <a:r>
              <a:rPr sz="2400" spc="225" dirty="0">
                <a:latin typeface="Times New Roman"/>
                <a:cs typeface="Times New Roman"/>
              </a:rPr>
              <a:t> </a:t>
            </a:r>
            <a:r>
              <a:rPr sz="2400" dirty="0">
                <a:latin typeface="Times New Roman"/>
                <a:cs typeface="Times New Roman"/>
              </a:rPr>
              <a:t>the</a:t>
            </a:r>
            <a:r>
              <a:rPr sz="2400" spc="240" dirty="0">
                <a:latin typeface="Times New Roman"/>
                <a:cs typeface="Times New Roman"/>
              </a:rPr>
              <a:t> </a:t>
            </a:r>
            <a:r>
              <a:rPr sz="2400" dirty="0">
                <a:latin typeface="Times New Roman"/>
                <a:cs typeface="Times New Roman"/>
              </a:rPr>
              <a:t>12</a:t>
            </a:r>
            <a:r>
              <a:rPr sz="2400" spc="235" dirty="0">
                <a:latin typeface="Times New Roman"/>
                <a:cs typeface="Times New Roman"/>
              </a:rPr>
              <a:t> </a:t>
            </a:r>
            <a:r>
              <a:rPr sz="2400" dirty="0">
                <a:latin typeface="Times New Roman"/>
                <a:cs typeface="Times New Roman"/>
              </a:rPr>
              <a:t>dark</a:t>
            </a:r>
            <a:r>
              <a:rPr sz="2400" spc="245" dirty="0">
                <a:latin typeface="Times New Roman"/>
                <a:cs typeface="Times New Roman"/>
              </a:rPr>
              <a:t> </a:t>
            </a:r>
            <a:r>
              <a:rPr sz="2400" dirty="0">
                <a:latin typeface="Times New Roman"/>
                <a:cs typeface="Times New Roman"/>
              </a:rPr>
              <a:t>squares</a:t>
            </a:r>
            <a:r>
              <a:rPr sz="2400" spc="235" dirty="0">
                <a:latin typeface="Times New Roman"/>
                <a:cs typeface="Times New Roman"/>
              </a:rPr>
              <a:t> </a:t>
            </a:r>
            <a:r>
              <a:rPr sz="2400" dirty="0">
                <a:latin typeface="Times New Roman"/>
                <a:cs typeface="Times New Roman"/>
              </a:rPr>
              <a:t>closest</a:t>
            </a:r>
            <a:r>
              <a:rPr sz="2400" spc="229" dirty="0">
                <a:latin typeface="Times New Roman"/>
                <a:cs typeface="Times New Roman"/>
              </a:rPr>
              <a:t> </a:t>
            </a:r>
            <a:r>
              <a:rPr sz="2400" dirty="0">
                <a:latin typeface="Times New Roman"/>
                <a:cs typeface="Times New Roman"/>
              </a:rPr>
              <a:t>to</a:t>
            </a:r>
            <a:r>
              <a:rPr sz="2400" spc="240" dirty="0">
                <a:latin typeface="Times New Roman"/>
                <a:cs typeface="Times New Roman"/>
              </a:rPr>
              <a:t> </a:t>
            </a:r>
            <a:r>
              <a:rPr sz="2400" dirty="0">
                <a:latin typeface="Times New Roman"/>
                <a:cs typeface="Times New Roman"/>
              </a:rPr>
              <a:t>him</a:t>
            </a:r>
            <a:r>
              <a:rPr sz="2400" spc="220" dirty="0">
                <a:latin typeface="Times New Roman"/>
                <a:cs typeface="Times New Roman"/>
              </a:rPr>
              <a:t> </a:t>
            </a:r>
            <a:r>
              <a:rPr sz="2400" dirty="0">
                <a:latin typeface="Times New Roman"/>
                <a:cs typeface="Times New Roman"/>
              </a:rPr>
              <a:t>or</a:t>
            </a:r>
            <a:r>
              <a:rPr sz="2400" spc="240" dirty="0">
                <a:latin typeface="Times New Roman"/>
                <a:cs typeface="Times New Roman"/>
              </a:rPr>
              <a:t> </a:t>
            </a:r>
            <a:r>
              <a:rPr sz="2400" dirty="0">
                <a:latin typeface="Times New Roman"/>
                <a:cs typeface="Times New Roman"/>
              </a:rPr>
              <a:t>her.</a:t>
            </a:r>
            <a:r>
              <a:rPr sz="2400" spc="240" dirty="0">
                <a:latin typeface="Times New Roman"/>
                <a:cs typeface="Times New Roman"/>
              </a:rPr>
              <a:t> </a:t>
            </a:r>
            <a:r>
              <a:rPr sz="2400" dirty="0">
                <a:latin typeface="Times New Roman"/>
                <a:cs typeface="Times New Roman"/>
              </a:rPr>
              <a:t>Black</a:t>
            </a:r>
            <a:r>
              <a:rPr sz="2400" spc="225" dirty="0">
                <a:latin typeface="Times New Roman"/>
                <a:cs typeface="Times New Roman"/>
              </a:rPr>
              <a:t> </a:t>
            </a:r>
            <a:r>
              <a:rPr sz="2400" dirty="0">
                <a:latin typeface="Times New Roman"/>
                <a:cs typeface="Times New Roman"/>
              </a:rPr>
              <a:t>moves</a:t>
            </a:r>
            <a:r>
              <a:rPr sz="2400" spc="240" dirty="0">
                <a:latin typeface="Times New Roman"/>
                <a:cs typeface="Times New Roman"/>
              </a:rPr>
              <a:t> </a:t>
            </a:r>
            <a:r>
              <a:rPr sz="2400" dirty="0">
                <a:latin typeface="Times New Roman"/>
                <a:cs typeface="Times New Roman"/>
              </a:rPr>
              <a:t>first.</a:t>
            </a:r>
            <a:r>
              <a:rPr sz="2400" spc="235" dirty="0">
                <a:latin typeface="Times New Roman"/>
                <a:cs typeface="Times New Roman"/>
              </a:rPr>
              <a:t> </a:t>
            </a:r>
            <a:r>
              <a:rPr sz="2400" spc="-10" dirty="0">
                <a:latin typeface="Times New Roman"/>
                <a:cs typeface="Times New Roman"/>
              </a:rPr>
              <a:t>Players 	</a:t>
            </a:r>
            <a:r>
              <a:rPr sz="2400" dirty="0">
                <a:latin typeface="Times New Roman"/>
                <a:cs typeface="Times New Roman"/>
              </a:rPr>
              <a:t>then</a:t>
            </a:r>
            <a:r>
              <a:rPr sz="2400" spc="-10" dirty="0">
                <a:latin typeface="Times New Roman"/>
                <a:cs typeface="Times New Roman"/>
              </a:rPr>
              <a:t> </a:t>
            </a:r>
            <a:r>
              <a:rPr sz="2400" dirty="0">
                <a:latin typeface="Times New Roman"/>
                <a:cs typeface="Times New Roman"/>
              </a:rPr>
              <a:t>alternate</a:t>
            </a:r>
            <a:r>
              <a:rPr sz="2400" spc="-40" dirty="0">
                <a:latin typeface="Times New Roman"/>
                <a:cs typeface="Times New Roman"/>
              </a:rPr>
              <a:t> </a:t>
            </a:r>
            <a:r>
              <a:rPr sz="2400" spc="-10" dirty="0">
                <a:latin typeface="Times New Roman"/>
                <a:cs typeface="Times New Roman"/>
              </a:rPr>
              <a:t>moves.</a:t>
            </a:r>
            <a:endParaRPr sz="2400">
              <a:latin typeface="Times New Roman"/>
              <a:cs typeface="Times New Roman"/>
            </a:endParaRPr>
          </a:p>
          <a:p>
            <a:pPr marL="353060" marR="5715" indent="-340995" algn="just">
              <a:lnSpc>
                <a:spcPct val="100000"/>
              </a:lnSpc>
              <a:spcBef>
                <a:spcPts val="5"/>
              </a:spcBef>
              <a:buFont typeface="Arial"/>
              <a:buChar char="•"/>
              <a:tabLst>
                <a:tab pos="355600" algn="l"/>
              </a:tabLst>
            </a:pPr>
            <a:r>
              <a:rPr sz="2400" dirty="0">
                <a:latin typeface="Times New Roman"/>
                <a:cs typeface="Times New Roman"/>
              </a:rPr>
              <a:t>The</a:t>
            </a:r>
            <a:r>
              <a:rPr sz="2400" spc="560" dirty="0">
                <a:latin typeface="Times New Roman"/>
                <a:cs typeface="Times New Roman"/>
              </a:rPr>
              <a:t> </a:t>
            </a:r>
            <a:r>
              <a:rPr sz="2400" dirty="0">
                <a:latin typeface="Times New Roman"/>
                <a:cs typeface="Times New Roman"/>
              </a:rPr>
              <a:t>board</a:t>
            </a:r>
            <a:r>
              <a:rPr sz="2400" spc="555" dirty="0">
                <a:latin typeface="Times New Roman"/>
                <a:cs typeface="Times New Roman"/>
              </a:rPr>
              <a:t> </a:t>
            </a:r>
            <a:r>
              <a:rPr sz="2400" dirty="0">
                <a:latin typeface="Times New Roman"/>
                <a:cs typeface="Times New Roman"/>
              </a:rPr>
              <a:t>consists</a:t>
            </a:r>
            <a:r>
              <a:rPr sz="2400" spc="570" dirty="0">
                <a:latin typeface="Times New Roman"/>
                <a:cs typeface="Times New Roman"/>
              </a:rPr>
              <a:t> </a:t>
            </a:r>
            <a:r>
              <a:rPr sz="2400" dirty="0">
                <a:latin typeface="Times New Roman"/>
                <a:cs typeface="Times New Roman"/>
              </a:rPr>
              <a:t>of</a:t>
            </a:r>
            <a:r>
              <a:rPr sz="2400" spc="555" dirty="0">
                <a:latin typeface="Times New Roman"/>
                <a:cs typeface="Times New Roman"/>
              </a:rPr>
              <a:t> </a:t>
            </a:r>
            <a:r>
              <a:rPr sz="2400" dirty="0">
                <a:latin typeface="Times New Roman"/>
                <a:cs typeface="Times New Roman"/>
              </a:rPr>
              <a:t>64</a:t>
            </a:r>
            <a:r>
              <a:rPr sz="2400" spc="560" dirty="0">
                <a:latin typeface="Times New Roman"/>
                <a:cs typeface="Times New Roman"/>
              </a:rPr>
              <a:t> </a:t>
            </a:r>
            <a:r>
              <a:rPr sz="2400" dirty="0">
                <a:latin typeface="Times New Roman"/>
                <a:cs typeface="Times New Roman"/>
              </a:rPr>
              <a:t>squares,</a:t>
            </a:r>
            <a:r>
              <a:rPr sz="2400" spc="560" dirty="0">
                <a:latin typeface="Times New Roman"/>
                <a:cs typeface="Times New Roman"/>
              </a:rPr>
              <a:t> </a:t>
            </a:r>
            <a:r>
              <a:rPr sz="2400" dirty="0">
                <a:latin typeface="Times New Roman"/>
                <a:cs typeface="Times New Roman"/>
              </a:rPr>
              <a:t>alternating</a:t>
            </a:r>
            <a:r>
              <a:rPr sz="2400" spc="555" dirty="0">
                <a:latin typeface="Times New Roman"/>
                <a:cs typeface="Times New Roman"/>
              </a:rPr>
              <a:t> </a:t>
            </a:r>
            <a:r>
              <a:rPr sz="2400" dirty="0">
                <a:latin typeface="Times New Roman"/>
                <a:cs typeface="Times New Roman"/>
              </a:rPr>
              <a:t>between</a:t>
            </a:r>
            <a:r>
              <a:rPr sz="2400" spc="570" dirty="0">
                <a:latin typeface="Times New Roman"/>
                <a:cs typeface="Times New Roman"/>
              </a:rPr>
              <a:t> </a:t>
            </a:r>
            <a:r>
              <a:rPr sz="2400" dirty="0">
                <a:latin typeface="Times New Roman"/>
                <a:cs typeface="Times New Roman"/>
              </a:rPr>
              <a:t>32</a:t>
            </a:r>
            <a:r>
              <a:rPr sz="2400" spc="560" dirty="0">
                <a:latin typeface="Times New Roman"/>
                <a:cs typeface="Times New Roman"/>
              </a:rPr>
              <a:t> </a:t>
            </a:r>
            <a:r>
              <a:rPr sz="2400" dirty="0">
                <a:latin typeface="Times New Roman"/>
                <a:cs typeface="Times New Roman"/>
              </a:rPr>
              <a:t>dark</a:t>
            </a:r>
            <a:r>
              <a:rPr sz="2400" spc="565" dirty="0">
                <a:latin typeface="Times New Roman"/>
                <a:cs typeface="Times New Roman"/>
              </a:rPr>
              <a:t> </a:t>
            </a:r>
            <a:r>
              <a:rPr sz="2400" dirty="0">
                <a:latin typeface="Times New Roman"/>
                <a:cs typeface="Times New Roman"/>
              </a:rPr>
              <a:t>and</a:t>
            </a:r>
            <a:r>
              <a:rPr sz="2400" spc="550" dirty="0">
                <a:latin typeface="Times New Roman"/>
                <a:cs typeface="Times New Roman"/>
              </a:rPr>
              <a:t> </a:t>
            </a:r>
            <a:r>
              <a:rPr sz="2400" dirty="0">
                <a:latin typeface="Times New Roman"/>
                <a:cs typeface="Times New Roman"/>
              </a:rPr>
              <a:t>32</a:t>
            </a:r>
            <a:r>
              <a:rPr sz="2400" spc="565" dirty="0">
                <a:latin typeface="Times New Roman"/>
                <a:cs typeface="Times New Roman"/>
              </a:rPr>
              <a:t> </a:t>
            </a:r>
            <a:r>
              <a:rPr sz="2400" spc="-10" dirty="0">
                <a:latin typeface="Times New Roman"/>
                <a:cs typeface="Times New Roman"/>
              </a:rPr>
              <a:t>light 	squares.</a:t>
            </a:r>
            <a:endParaRPr sz="2400">
              <a:latin typeface="Times New Roman"/>
              <a:cs typeface="Times New Roman"/>
            </a:endParaRPr>
          </a:p>
          <a:p>
            <a:pPr marL="353060" marR="7620" indent="-340995" algn="just">
              <a:lnSpc>
                <a:spcPct val="100000"/>
              </a:lnSpc>
              <a:buFont typeface="Arial"/>
              <a:buChar char="•"/>
              <a:tabLst>
                <a:tab pos="355600" algn="l"/>
              </a:tabLst>
            </a:pPr>
            <a:r>
              <a:rPr sz="2400" dirty="0">
                <a:latin typeface="Times New Roman"/>
                <a:cs typeface="Times New Roman"/>
              </a:rPr>
              <a:t>It</a:t>
            </a:r>
            <a:r>
              <a:rPr sz="2400" spc="330" dirty="0">
                <a:latin typeface="Times New Roman"/>
                <a:cs typeface="Times New Roman"/>
              </a:rPr>
              <a:t> </a:t>
            </a:r>
            <a:r>
              <a:rPr sz="2400" dirty="0">
                <a:latin typeface="Times New Roman"/>
                <a:cs typeface="Times New Roman"/>
              </a:rPr>
              <a:t>is</a:t>
            </a:r>
            <a:r>
              <a:rPr sz="2400" spc="340" dirty="0">
                <a:latin typeface="Times New Roman"/>
                <a:cs typeface="Times New Roman"/>
              </a:rPr>
              <a:t> </a:t>
            </a:r>
            <a:r>
              <a:rPr sz="2400" dirty="0">
                <a:latin typeface="Times New Roman"/>
                <a:cs typeface="Times New Roman"/>
              </a:rPr>
              <a:t>positioned</a:t>
            </a:r>
            <a:r>
              <a:rPr sz="2400" spc="345" dirty="0">
                <a:latin typeface="Times New Roman"/>
                <a:cs typeface="Times New Roman"/>
              </a:rPr>
              <a:t> </a:t>
            </a:r>
            <a:r>
              <a:rPr sz="2400" dirty="0">
                <a:latin typeface="Times New Roman"/>
                <a:cs typeface="Times New Roman"/>
              </a:rPr>
              <a:t>so</a:t>
            </a:r>
            <a:r>
              <a:rPr sz="2400" spc="330" dirty="0">
                <a:latin typeface="Times New Roman"/>
                <a:cs typeface="Times New Roman"/>
              </a:rPr>
              <a:t> </a:t>
            </a:r>
            <a:r>
              <a:rPr sz="2400" dirty="0">
                <a:latin typeface="Times New Roman"/>
                <a:cs typeface="Times New Roman"/>
              </a:rPr>
              <a:t>that</a:t>
            </a:r>
            <a:r>
              <a:rPr sz="2400" spc="330" dirty="0">
                <a:latin typeface="Times New Roman"/>
                <a:cs typeface="Times New Roman"/>
              </a:rPr>
              <a:t> </a:t>
            </a:r>
            <a:r>
              <a:rPr sz="2400" dirty="0">
                <a:latin typeface="Times New Roman"/>
                <a:cs typeface="Times New Roman"/>
              </a:rPr>
              <a:t>each</a:t>
            </a:r>
            <a:r>
              <a:rPr sz="2400" spc="325" dirty="0">
                <a:latin typeface="Times New Roman"/>
                <a:cs typeface="Times New Roman"/>
              </a:rPr>
              <a:t> </a:t>
            </a:r>
            <a:r>
              <a:rPr sz="2400" dirty="0">
                <a:latin typeface="Times New Roman"/>
                <a:cs typeface="Times New Roman"/>
              </a:rPr>
              <a:t>player</a:t>
            </a:r>
            <a:r>
              <a:rPr sz="2400" spc="335" dirty="0">
                <a:latin typeface="Times New Roman"/>
                <a:cs typeface="Times New Roman"/>
              </a:rPr>
              <a:t> </a:t>
            </a:r>
            <a:r>
              <a:rPr sz="2400" dirty="0">
                <a:latin typeface="Times New Roman"/>
                <a:cs typeface="Times New Roman"/>
              </a:rPr>
              <a:t>has</a:t>
            </a:r>
            <a:r>
              <a:rPr sz="2400" spc="345" dirty="0">
                <a:latin typeface="Times New Roman"/>
                <a:cs typeface="Times New Roman"/>
              </a:rPr>
              <a:t> </a:t>
            </a:r>
            <a:r>
              <a:rPr sz="2400" dirty="0">
                <a:latin typeface="Times New Roman"/>
                <a:cs typeface="Times New Roman"/>
              </a:rPr>
              <a:t>a</a:t>
            </a:r>
            <a:r>
              <a:rPr sz="2400" spc="335" dirty="0">
                <a:latin typeface="Times New Roman"/>
                <a:cs typeface="Times New Roman"/>
              </a:rPr>
              <a:t> </a:t>
            </a:r>
            <a:r>
              <a:rPr sz="2400" dirty="0">
                <a:latin typeface="Times New Roman"/>
                <a:cs typeface="Times New Roman"/>
              </a:rPr>
              <a:t>light</a:t>
            </a:r>
            <a:r>
              <a:rPr sz="2400" spc="330" dirty="0">
                <a:latin typeface="Times New Roman"/>
                <a:cs typeface="Times New Roman"/>
              </a:rPr>
              <a:t> </a:t>
            </a:r>
            <a:r>
              <a:rPr sz="2400" dirty="0">
                <a:latin typeface="Times New Roman"/>
                <a:cs typeface="Times New Roman"/>
              </a:rPr>
              <a:t>square</a:t>
            </a:r>
            <a:r>
              <a:rPr sz="2400" spc="335" dirty="0">
                <a:latin typeface="Times New Roman"/>
                <a:cs typeface="Times New Roman"/>
              </a:rPr>
              <a:t> </a:t>
            </a:r>
            <a:r>
              <a:rPr sz="2400" dirty="0">
                <a:latin typeface="Times New Roman"/>
                <a:cs typeface="Times New Roman"/>
              </a:rPr>
              <a:t>on</a:t>
            </a:r>
            <a:r>
              <a:rPr sz="2400" spc="325" dirty="0">
                <a:latin typeface="Times New Roman"/>
                <a:cs typeface="Times New Roman"/>
              </a:rPr>
              <a:t> </a:t>
            </a:r>
            <a:r>
              <a:rPr sz="2400" dirty="0">
                <a:latin typeface="Times New Roman"/>
                <a:cs typeface="Times New Roman"/>
              </a:rPr>
              <a:t>the</a:t>
            </a:r>
            <a:r>
              <a:rPr sz="2400" spc="345" dirty="0">
                <a:latin typeface="Times New Roman"/>
                <a:cs typeface="Times New Roman"/>
              </a:rPr>
              <a:t> </a:t>
            </a:r>
            <a:r>
              <a:rPr sz="2400" dirty="0">
                <a:latin typeface="Times New Roman"/>
                <a:cs typeface="Times New Roman"/>
              </a:rPr>
              <a:t>right</a:t>
            </a:r>
            <a:r>
              <a:rPr sz="2400" spc="345" dirty="0">
                <a:latin typeface="Times New Roman"/>
                <a:cs typeface="Times New Roman"/>
              </a:rPr>
              <a:t> </a:t>
            </a:r>
            <a:r>
              <a:rPr sz="2400" dirty="0">
                <a:latin typeface="Times New Roman"/>
                <a:cs typeface="Times New Roman"/>
              </a:rPr>
              <a:t>side</a:t>
            </a:r>
            <a:r>
              <a:rPr sz="2400" spc="340" dirty="0">
                <a:latin typeface="Times New Roman"/>
                <a:cs typeface="Times New Roman"/>
              </a:rPr>
              <a:t> </a:t>
            </a:r>
            <a:r>
              <a:rPr sz="2400" spc="-10" dirty="0">
                <a:latin typeface="Times New Roman"/>
                <a:cs typeface="Times New Roman"/>
              </a:rPr>
              <a:t>corner 	</a:t>
            </a:r>
            <a:r>
              <a:rPr sz="2400" dirty="0">
                <a:latin typeface="Times New Roman"/>
                <a:cs typeface="Times New Roman"/>
              </a:rPr>
              <a:t>closest</a:t>
            </a:r>
            <a:r>
              <a:rPr sz="2400" spc="-20"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him</a:t>
            </a:r>
            <a:r>
              <a:rPr sz="2400" spc="-20" dirty="0">
                <a:latin typeface="Times New Roman"/>
                <a:cs typeface="Times New Roman"/>
              </a:rPr>
              <a:t> </a:t>
            </a:r>
            <a:r>
              <a:rPr sz="2400" dirty="0">
                <a:latin typeface="Times New Roman"/>
                <a:cs typeface="Times New Roman"/>
              </a:rPr>
              <a:t>or </a:t>
            </a:r>
            <a:r>
              <a:rPr sz="2400" spc="-20" dirty="0">
                <a:latin typeface="Times New Roman"/>
                <a:cs typeface="Times New Roman"/>
              </a:rPr>
              <a:t>her.</a:t>
            </a:r>
            <a:endParaRPr sz="2400">
              <a:latin typeface="Times New Roman"/>
              <a:cs typeface="Times New Roman"/>
            </a:endParaRPr>
          </a:p>
          <a:p>
            <a:pPr marL="353060" marR="5080" indent="-340995" algn="just">
              <a:lnSpc>
                <a:spcPct val="100000"/>
              </a:lnSpc>
              <a:spcBef>
                <a:spcPts val="5"/>
              </a:spcBef>
              <a:buFont typeface="Arial"/>
              <a:buChar char="•"/>
              <a:tabLst>
                <a:tab pos="355600" algn="l"/>
              </a:tabLst>
            </a:pPr>
            <a:r>
              <a:rPr sz="2400" dirty="0">
                <a:latin typeface="Times New Roman"/>
                <a:cs typeface="Times New Roman"/>
              </a:rPr>
              <a:t>A</a:t>
            </a:r>
            <a:r>
              <a:rPr sz="2400" spc="-35" dirty="0">
                <a:latin typeface="Times New Roman"/>
                <a:cs typeface="Times New Roman"/>
              </a:rPr>
              <a:t> </a:t>
            </a:r>
            <a:r>
              <a:rPr sz="2400" dirty="0">
                <a:latin typeface="Times New Roman"/>
                <a:cs typeface="Times New Roman"/>
              </a:rPr>
              <a:t>player</a:t>
            </a:r>
            <a:r>
              <a:rPr sz="2400" spc="105" dirty="0">
                <a:latin typeface="Times New Roman"/>
                <a:cs typeface="Times New Roman"/>
              </a:rPr>
              <a:t> </a:t>
            </a:r>
            <a:r>
              <a:rPr sz="2400" dirty="0">
                <a:latin typeface="Times New Roman"/>
                <a:cs typeface="Times New Roman"/>
              </a:rPr>
              <a:t>wins</a:t>
            </a:r>
            <a:r>
              <a:rPr sz="2400" spc="105" dirty="0">
                <a:latin typeface="Times New Roman"/>
                <a:cs typeface="Times New Roman"/>
              </a:rPr>
              <a:t> </a:t>
            </a:r>
            <a:r>
              <a:rPr sz="2400" dirty="0">
                <a:latin typeface="Times New Roman"/>
                <a:cs typeface="Times New Roman"/>
              </a:rPr>
              <a:t>the</a:t>
            </a:r>
            <a:r>
              <a:rPr sz="2400" spc="110" dirty="0">
                <a:latin typeface="Times New Roman"/>
                <a:cs typeface="Times New Roman"/>
              </a:rPr>
              <a:t> </a:t>
            </a:r>
            <a:r>
              <a:rPr sz="2400" dirty="0">
                <a:latin typeface="Times New Roman"/>
                <a:cs typeface="Times New Roman"/>
              </a:rPr>
              <a:t>game</a:t>
            </a:r>
            <a:r>
              <a:rPr sz="2400" spc="100" dirty="0">
                <a:latin typeface="Times New Roman"/>
                <a:cs typeface="Times New Roman"/>
              </a:rPr>
              <a:t> </a:t>
            </a:r>
            <a:r>
              <a:rPr sz="2400" dirty="0">
                <a:latin typeface="Times New Roman"/>
                <a:cs typeface="Times New Roman"/>
              </a:rPr>
              <a:t>when</a:t>
            </a:r>
            <a:r>
              <a:rPr sz="2400" spc="100" dirty="0">
                <a:latin typeface="Times New Roman"/>
                <a:cs typeface="Times New Roman"/>
              </a:rPr>
              <a:t> </a:t>
            </a:r>
            <a:r>
              <a:rPr sz="2400" dirty="0">
                <a:latin typeface="Times New Roman"/>
                <a:cs typeface="Times New Roman"/>
              </a:rPr>
              <a:t>the</a:t>
            </a:r>
            <a:r>
              <a:rPr sz="2400" spc="105" dirty="0">
                <a:latin typeface="Times New Roman"/>
                <a:cs typeface="Times New Roman"/>
              </a:rPr>
              <a:t> </a:t>
            </a:r>
            <a:r>
              <a:rPr sz="2400" dirty="0">
                <a:latin typeface="Times New Roman"/>
                <a:cs typeface="Times New Roman"/>
              </a:rPr>
              <a:t>opponent</a:t>
            </a:r>
            <a:r>
              <a:rPr sz="2400" spc="100" dirty="0">
                <a:latin typeface="Times New Roman"/>
                <a:cs typeface="Times New Roman"/>
              </a:rPr>
              <a:t> </a:t>
            </a:r>
            <a:r>
              <a:rPr sz="2400" dirty="0">
                <a:latin typeface="Times New Roman"/>
                <a:cs typeface="Times New Roman"/>
              </a:rPr>
              <a:t>cannot</a:t>
            </a:r>
            <a:r>
              <a:rPr sz="2400" spc="105" dirty="0">
                <a:latin typeface="Times New Roman"/>
                <a:cs typeface="Times New Roman"/>
              </a:rPr>
              <a:t> </a:t>
            </a:r>
            <a:r>
              <a:rPr sz="2400" dirty="0">
                <a:latin typeface="Times New Roman"/>
                <a:cs typeface="Times New Roman"/>
              </a:rPr>
              <a:t>make</a:t>
            </a:r>
            <a:r>
              <a:rPr sz="2400" spc="100" dirty="0">
                <a:latin typeface="Times New Roman"/>
                <a:cs typeface="Times New Roman"/>
              </a:rPr>
              <a:t> </a:t>
            </a:r>
            <a:r>
              <a:rPr sz="2400" dirty="0">
                <a:latin typeface="Times New Roman"/>
                <a:cs typeface="Times New Roman"/>
              </a:rPr>
              <a:t>a</a:t>
            </a:r>
            <a:r>
              <a:rPr sz="2400" spc="95" dirty="0">
                <a:latin typeface="Times New Roman"/>
                <a:cs typeface="Times New Roman"/>
              </a:rPr>
              <a:t> </a:t>
            </a:r>
            <a:r>
              <a:rPr sz="2400" dirty="0">
                <a:latin typeface="Times New Roman"/>
                <a:cs typeface="Times New Roman"/>
              </a:rPr>
              <a:t>move.</a:t>
            </a:r>
            <a:r>
              <a:rPr sz="2400" spc="105" dirty="0">
                <a:latin typeface="Times New Roman"/>
                <a:cs typeface="Times New Roman"/>
              </a:rPr>
              <a:t> </a:t>
            </a:r>
            <a:r>
              <a:rPr sz="2400" dirty="0">
                <a:latin typeface="Times New Roman"/>
                <a:cs typeface="Times New Roman"/>
              </a:rPr>
              <a:t>In</a:t>
            </a:r>
            <a:r>
              <a:rPr sz="2400" spc="110" dirty="0">
                <a:latin typeface="Times New Roman"/>
                <a:cs typeface="Times New Roman"/>
              </a:rPr>
              <a:t> </a:t>
            </a:r>
            <a:r>
              <a:rPr sz="2400" dirty="0">
                <a:latin typeface="Times New Roman"/>
                <a:cs typeface="Times New Roman"/>
              </a:rPr>
              <a:t>most</a:t>
            </a:r>
            <a:r>
              <a:rPr sz="2400" spc="110" dirty="0">
                <a:latin typeface="Times New Roman"/>
                <a:cs typeface="Times New Roman"/>
              </a:rPr>
              <a:t> </a:t>
            </a:r>
            <a:r>
              <a:rPr sz="2400" spc="-10" dirty="0">
                <a:latin typeface="Times New Roman"/>
                <a:cs typeface="Times New Roman"/>
              </a:rPr>
              <a:t>cases, 	</a:t>
            </a:r>
            <a:r>
              <a:rPr sz="2400" dirty="0">
                <a:latin typeface="Times New Roman"/>
                <a:cs typeface="Times New Roman"/>
              </a:rPr>
              <a:t>this</a:t>
            </a:r>
            <a:r>
              <a:rPr sz="2400" spc="135" dirty="0">
                <a:latin typeface="Times New Roman"/>
                <a:cs typeface="Times New Roman"/>
              </a:rPr>
              <a:t> </a:t>
            </a:r>
            <a:r>
              <a:rPr sz="2400" dirty="0">
                <a:latin typeface="Times New Roman"/>
                <a:cs typeface="Times New Roman"/>
              </a:rPr>
              <a:t>is</a:t>
            </a:r>
            <a:r>
              <a:rPr sz="2400" spc="140" dirty="0">
                <a:latin typeface="Times New Roman"/>
                <a:cs typeface="Times New Roman"/>
              </a:rPr>
              <a:t> </a:t>
            </a:r>
            <a:r>
              <a:rPr sz="2400" dirty="0">
                <a:latin typeface="Times New Roman"/>
                <a:cs typeface="Times New Roman"/>
              </a:rPr>
              <a:t>because</a:t>
            </a:r>
            <a:r>
              <a:rPr sz="2400" spc="150" dirty="0">
                <a:latin typeface="Times New Roman"/>
                <a:cs typeface="Times New Roman"/>
              </a:rPr>
              <a:t> </a:t>
            </a:r>
            <a:r>
              <a:rPr sz="2400" dirty="0">
                <a:latin typeface="Times New Roman"/>
                <a:cs typeface="Times New Roman"/>
              </a:rPr>
              <a:t>all</a:t>
            </a:r>
            <a:r>
              <a:rPr sz="2400" spc="135" dirty="0">
                <a:latin typeface="Times New Roman"/>
                <a:cs typeface="Times New Roman"/>
              </a:rPr>
              <a:t> </a:t>
            </a:r>
            <a:r>
              <a:rPr sz="2400" dirty="0">
                <a:latin typeface="Times New Roman"/>
                <a:cs typeface="Times New Roman"/>
              </a:rPr>
              <a:t>of</a:t>
            </a:r>
            <a:r>
              <a:rPr sz="2400" spc="125" dirty="0">
                <a:latin typeface="Times New Roman"/>
                <a:cs typeface="Times New Roman"/>
              </a:rPr>
              <a:t> </a:t>
            </a:r>
            <a:r>
              <a:rPr sz="2400" dirty="0">
                <a:latin typeface="Times New Roman"/>
                <a:cs typeface="Times New Roman"/>
              </a:rPr>
              <a:t>the</a:t>
            </a:r>
            <a:r>
              <a:rPr sz="2400" spc="135" dirty="0">
                <a:latin typeface="Times New Roman"/>
                <a:cs typeface="Times New Roman"/>
              </a:rPr>
              <a:t> </a:t>
            </a:r>
            <a:r>
              <a:rPr sz="2400" dirty="0">
                <a:latin typeface="Times New Roman"/>
                <a:cs typeface="Times New Roman"/>
              </a:rPr>
              <a:t>opponent's</a:t>
            </a:r>
            <a:r>
              <a:rPr sz="2400" spc="155" dirty="0">
                <a:latin typeface="Times New Roman"/>
                <a:cs typeface="Times New Roman"/>
              </a:rPr>
              <a:t> </a:t>
            </a:r>
            <a:r>
              <a:rPr sz="2400" dirty="0">
                <a:latin typeface="Times New Roman"/>
                <a:cs typeface="Times New Roman"/>
              </a:rPr>
              <a:t>pieces</a:t>
            </a:r>
            <a:r>
              <a:rPr sz="2400" spc="150" dirty="0">
                <a:latin typeface="Times New Roman"/>
                <a:cs typeface="Times New Roman"/>
              </a:rPr>
              <a:t> </a:t>
            </a:r>
            <a:r>
              <a:rPr sz="2400" dirty="0">
                <a:latin typeface="Times New Roman"/>
                <a:cs typeface="Times New Roman"/>
              </a:rPr>
              <a:t>have</a:t>
            </a:r>
            <a:r>
              <a:rPr sz="2400" spc="120" dirty="0">
                <a:latin typeface="Times New Roman"/>
                <a:cs typeface="Times New Roman"/>
              </a:rPr>
              <a:t> </a:t>
            </a:r>
            <a:r>
              <a:rPr sz="2400" dirty="0">
                <a:latin typeface="Times New Roman"/>
                <a:cs typeface="Times New Roman"/>
              </a:rPr>
              <a:t>been</a:t>
            </a:r>
            <a:r>
              <a:rPr sz="2400" spc="135" dirty="0">
                <a:latin typeface="Times New Roman"/>
                <a:cs typeface="Times New Roman"/>
              </a:rPr>
              <a:t> </a:t>
            </a:r>
            <a:r>
              <a:rPr sz="2400" dirty="0">
                <a:latin typeface="Times New Roman"/>
                <a:cs typeface="Times New Roman"/>
              </a:rPr>
              <a:t>captured,</a:t>
            </a:r>
            <a:r>
              <a:rPr sz="2400" spc="140" dirty="0">
                <a:latin typeface="Times New Roman"/>
                <a:cs typeface="Times New Roman"/>
              </a:rPr>
              <a:t> </a:t>
            </a:r>
            <a:r>
              <a:rPr sz="2400" dirty="0">
                <a:latin typeface="Times New Roman"/>
                <a:cs typeface="Times New Roman"/>
              </a:rPr>
              <a:t>but</a:t>
            </a:r>
            <a:r>
              <a:rPr sz="2400" spc="135" dirty="0">
                <a:latin typeface="Times New Roman"/>
                <a:cs typeface="Times New Roman"/>
              </a:rPr>
              <a:t> </a:t>
            </a:r>
            <a:r>
              <a:rPr sz="2400" dirty="0">
                <a:latin typeface="Times New Roman"/>
                <a:cs typeface="Times New Roman"/>
              </a:rPr>
              <a:t>it</a:t>
            </a:r>
            <a:r>
              <a:rPr sz="2400" spc="145" dirty="0">
                <a:latin typeface="Times New Roman"/>
                <a:cs typeface="Times New Roman"/>
              </a:rPr>
              <a:t> </a:t>
            </a:r>
            <a:r>
              <a:rPr sz="2400" dirty="0">
                <a:latin typeface="Times New Roman"/>
                <a:cs typeface="Times New Roman"/>
              </a:rPr>
              <a:t>could</a:t>
            </a:r>
            <a:r>
              <a:rPr sz="2400" spc="130" dirty="0">
                <a:latin typeface="Times New Roman"/>
                <a:cs typeface="Times New Roman"/>
              </a:rPr>
              <a:t> </a:t>
            </a:r>
            <a:r>
              <a:rPr sz="2400" spc="-20" dirty="0">
                <a:latin typeface="Times New Roman"/>
                <a:cs typeface="Times New Roman"/>
              </a:rPr>
              <a:t>also 	</a:t>
            </a:r>
            <a:r>
              <a:rPr sz="2400" dirty="0">
                <a:latin typeface="Times New Roman"/>
                <a:cs typeface="Times New Roman"/>
              </a:rPr>
              <a:t>be</a:t>
            </a:r>
            <a:r>
              <a:rPr sz="2400" spc="-5" dirty="0">
                <a:latin typeface="Times New Roman"/>
                <a:cs typeface="Times New Roman"/>
              </a:rPr>
              <a:t> </a:t>
            </a:r>
            <a:r>
              <a:rPr sz="2400" dirty="0">
                <a:latin typeface="Times New Roman"/>
                <a:cs typeface="Times New Roman"/>
              </a:rPr>
              <a:t>because</a:t>
            </a:r>
            <a:r>
              <a:rPr sz="2400" spc="-25" dirty="0">
                <a:latin typeface="Times New Roman"/>
                <a:cs typeface="Times New Roman"/>
              </a:rPr>
              <a:t> </a:t>
            </a:r>
            <a:r>
              <a:rPr sz="2400" dirty="0">
                <a:latin typeface="Times New Roman"/>
                <a:cs typeface="Times New Roman"/>
              </a:rPr>
              <a:t>all</a:t>
            </a:r>
            <a:r>
              <a:rPr sz="2400" spc="-15"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his</a:t>
            </a:r>
            <a:r>
              <a:rPr sz="2400" spc="5" dirty="0">
                <a:latin typeface="Times New Roman"/>
                <a:cs typeface="Times New Roman"/>
              </a:rPr>
              <a:t> </a:t>
            </a:r>
            <a:r>
              <a:rPr sz="2400" dirty="0">
                <a:latin typeface="Times New Roman"/>
                <a:cs typeface="Times New Roman"/>
              </a:rPr>
              <a:t>pieces</a:t>
            </a:r>
            <a:r>
              <a:rPr sz="2400" spc="-20" dirty="0">
                <a:latin typeface="Times New Roman"/>
                <a:cs typeface="Times New Roman"/>
              </a:rPr>
              <a:t> </a:t>
            </a:r>
            <a:r>
              <a:rPr sz="2400" dirty="0">
                <a:latin typeface="Times New Roman"/>
                <a:cs typeface="Times New Roman"/>
              </a:rPr>
              <a:t>are</a:t>
            </a:r>
            <a:r>
              <a:rPr sz="2400" spc="-10" dirty="0">
                <a:latin typeface="Times New Roman"/>
                <a:cs typeface="Times New Roman"/>
              </a:rPr>
              <a:t> </a:t>
            </a:r>
            <a:r>
              <a:rPr sz="2400" dirty="0">
                <a:latin typeface="Times New Roman"/>
                <a:cs typeface="Times New Roman"/>
              </a:rPr>
              <a:t>blocked</a:t>
            </a:r>
            <a:r>
              <a:rPr sz="2400" spc="-20" dirty="0">
                <a:latin typeface="Times New Roman"/>
                <a:cs typeface="Times New Roman"/>
              </a:rPr>
              <a:t> </a:t>
            </a:r>
            <a:r>
              <a:rPr sz="2400" spc="-25" dirty="0">
                <a:latin typeface="Times New Roman"/>
                <a:cs typeface="Times New Roman"/>
              </a:rPr>
              <a:t>in.</a:t>
            </a:r>
            <a:endParaRPr sz="2400">
              <a:latin typeface="Times New Roman"/>
              <a:cs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14</a:t>
            </a:fld>
            <a:endParaRPr spc="-25" dirty="0"/>
          </a:p>
        </p:txBody>
      </p:sp>
      <p:sp>
        <p:nvSpPr>
          <p:cNvPr id="2" name="object 2"/>
          <p:cNvSpPr txBox="1">
            <a:spLocks noGrp="1"/>
          </p:cNvSpPr>
          <p:nvPr>
            <p:ph type="title"/>
          </p:nvPr>
        </p:nvSpPr>
        <p:spPr>
          <a:xfrm>
            <a:off x="3923541" y="444444"/>
            <a:ext cx="4379595" cy="697230"/>
          </a:xfrm>
          <a:prstGeom prst="rect">
            <a:avLst/>
          </a:prstGeom>
        </p:spPr>
        <p:txBody>
          <a:bodyPr vert="horz" wrap="square" lIns="0" tIns="13335" rIns="0" bIns="0" rtlCol="0">
            <a:spAutoFit/>
          </a:bodyPr>
          <a:lstStyle/>
          <a:p>
            <a:pPr marL="12700">
              <a:lnSpc>
                <a:spcPct val="100000"/>
              </a:lnSpc>
              <a:spcBef>
                <a:spcPts val="105"/>
              </a:spcBef>
            </a:pPr>
            <a:r>
              <a:rPr sz="4400" b="1" dirty="0">
                <a:latin typeface="Times New Roman"/>
                <a:cs typeface="Times New Roman"/>
              </a:rPr>
              <a:t>Rules</a:t>
            </a:r>
            <a:r>
              <a:rPr sz="4400" spc="-114" dirty="0"/>
              <a:t> </a:t>
            </a:r>
            <a:r>
              <a:rPr sz="4400" b="1" dirty="0">
                <a:latin typeface="Times New Roman"/>
                <a:cs typeface="Times New Roman"/>
              </a:rPr>
              <a:t>of</a:t>
            </a:r>
            <a:r>
              <a:rPr sz="4400" spc="-90" dirty="0"/>
              <a:t> </a:t>
            </a:r>
            <a:r>
              <a:rPr sz="4400" b="1" spc="70" dirty="0">
                <a:latin typeface="Times New Roman"/>
                <a:cs typeface="Times New Roman"/>
              </a:rPr>
              <a:t>the</a:t>
            </a:r>
            <a:r>
              <a:rPr sz="4400" spc="-90" dirty="0"/>
              <a:t> </a:t>
            </a:r>
            <a:r>
              <a:rPr sz="4400" b="1" spc="-45" dirty="0">
                <a:latin typeface="Times New Roman"/>
                <a:cs typeface="Times New Roman"/>
              </a:rPr>
              <a:t>Game</a:t>
            </a:r>
            <a:endParaRPr sz="4400">
              <a:latin typeface="Times New Roman"/>
              <a:cs typeface="Times New Roman"/>
            </a:endParaRPr>
          </a:p>
        </p:txBody>
      </p:sp>
      <p:sp>
        <p:nvSpPr>
          <p:cNvPr id="3" name="object 3"/>
          <p:cNvSpPr txBox="1"/>
          <p:nvPr/>
        </p:nvSpPr>
        <p:spPr>
          <a:xfrm>
            <a:off x="965099" y="1437254"/>
            <a:ext cx="10299700" cy="4415790"/>
          </a:xfrm>
          <a:prstGeom prst="rect">
            <a:avLst/>
          </a:prstGeom>
        </p:spPr>
        <p:txBody>
          <a:bodyPr vert="horz" wrap="square" lIns="0" tIns="12700" rIns="0" bIns="0" rtlCol="0">
            <a:spAutoFit/>
          </a:bodyPr>
          <a:lstStyle/>
          <a:p>
            <a:pPr marL="352425" marR="7620" indent="-340360" algn="just">
              <a:lnSpc>
                <a:spcPct val="100000"/>
              </a:lnSpc>
              <a:spcBef>
                <a:spcPts val="100"/>
              </a:spcBef>
              <a:buFont typeface="Arial"/>
              <a:buChar char="•"/>
              <a:tabLst>
                <a:tab pos="354965" algn="l"/>
              </a:tabLst>
            </a:pPr>
            <a:r>
              <a:rPr sz="2400" dirty="0">
                <a:latin typeface="Times New Roman"/>
                <a:cs typeface="Times New Roman"/>
              </a:rPr>
              <a:t>Moves</a:t>
            </a:r>
            <a:r>
              <a:rPr sz="2400" spc="110" dirty="0">
                <a:latin typeface="Times New Roman"/>
                <a:cs typeface="Times New Roman"/>
              </a:rPr>
              <a:t> </a:t>
            </a:r>
            <a:r>
              <a:rPr sz="2400" dirty="0">
                <a:latin typeface="Times New Roman"/>
                <a:cs typeface="Times New Roman"/>
              </a:rPr>
              <a:t>are</a:t>
            </a:r>
            <a:r>
              <a:rPr sz="2400" spc="105" dirty="0">
                <a:latin typeface="Times New Roman"/>
                <a:cs typeface="Times New Roman"/>
              </a:rPr>
              <a:t> </a:t>
            </a:r>
            <a:r>
              <a:rPr sz="2400" dirty="0">
                <a:latin typeface="Times New Roman"/>
                <a:cs typeface="Times New Roman"/>
              </a:rPr>
              <a:t>allowed</a:t>
            </a:r>
            <a:r>
              <a:rPr sz="2400" spc="105" dirty="0">
                <a:latin typeface="Times New Roman"/>
                <a:cs typeface="Times New Roman"/>
              </a:rPr>
              <a:t> </a:t>
            </a:r>
            <a:r>
              <a:rPr sz="2400" dirty="0">
                <a:latin typeface="Times New Roman"/>
                <a:cs typeface="Times New Roman"/>
              </a:rPr>
              <a:t>only</a:t>
            </a:r>
            <a:r>
              <a:rPr sz="2400" spc="100" dirty="0">
                <a:latin typeface="Times New Roman"/>
                <a:cs typeface="Times New Roman"/>
              </a:rPr>
              <a:t> </a:t>
            </a:r>
            <a:r>
              <a:rPr sz="2400" dirty="0">
                <a:latin typeface="Times New Roman"/>
                <a:cs typeface="Times New Roman"/>
              </a:rPr>
              <a:t>on</a:t>
            </a:r>
            <a:r>
              <a:rPr sz="2400" spc="110" dirty="0">
                <a:latin typeface="Times New Roman"/>
                <a:cs typeface="Times New Roman"/>
              </a:rPr>
              <a:t> </a:t>
            </a:r>
            <a:r>
              <a:rPr sz="2400" dirty="0">
                <a:latin typeface="Times New Roman"/>
                <a:cs typeface="Times New Roman"/>
              </a:rPr>
              <a:t>the</a:t>
            </a:r>
            <a:r>
              <a:rPr sz="2400" spc="110" dirty="0">
                <a:latin typeface="Times New Roman"/>
                <a:cs typeface="Times New Roman"/>
              </a:rPr>
              <a:t> </a:t>
            </a:r>
            <a:r>
              <a:rPr sz="2400" dirty="0">
                <a:latin typeface="Times New Roman"/>
                <a:cs typeface="Times New Roman"/>
              </a:rPr>
              <a:t>dark</a:t>
            </a:r>
            <a:r>
              <a:rPr sz="2400" spc="105" dirty="0">
                <a:latin typeface="Times New Roman"/>
                <a:cs typeface="Times New Roman"/>
              </a:rPr>
              <a:t> </a:t>
            </a:r>
            <a:r>
              <a:rPr sz="2400" dirty="0">
                <a:latin typeface="Times New Roman"/>
                <a:cs typeface="Times New Roman"/>
              </a:rPr>
              <a:t>squares,</a:t>
            </a:r>
            <a:r>
              <a:rPr sz="2400" spc="114" dirty="0">
                <a:latin typeface="Times New Roman"/>
                <a:cs typeface="Times New Roman"/>
              </a:rPr>
              <a:t> </a:t>
            </a:r>
            <a:r>
              <a:rPr sz="2400" dirty="0">
                <a:latin typeface="Times New Roman"/>
                <a:cs typeface="Times New Roman"/>
              </a:rPr>
              <a:t>so</a:t>
            </a:r>
            <a:r>
              <a:rPr sz="2400" spc="95" dirty="0">
                <a:latin typeface="Times New Roman"/>
                <a:cs typeface="Times New Roman"/>
              </a:rPr>
              <a:t> </a:t>
            </a:r>
            <a:r>
              <a:rPr sz="2400" dirty="0">
                <a:latin typeface="Times New Roman"/>
                <a:cs typeface="Times New Roman"/>
              </a:rPr>
              <a:t>pieces</a:t>
            </a:r>
            <a:r>
              <a:rPr sz="2400" spc="114" dirty="0">
                <a:latin typeface="Times New Roman"/>
                <a:cs typeface="Times New Roman"/>
              </a:rPr>
              <a:t> </a:t>
            </a:r>
            <a:r>
              <a:rPr sz="2400" dirty="0">
                <a:latin typeface="Times New Roman"/>
                <a:cs typeface="Times New Roman"/>
              </a:rPr>
              <a:t>always</a:t>
            </a:r>
            <a:r>
              <a:rPr sz="2400" spc="110" dirty="0">
                <a:latin typeface="Times New Roman"/>
                <a:cs typeface="Times New Roman"/>
              </a:rPr>
              <a:t> </a:t>
            </a:r>
            <a:r>
              <a:rPr sz="2400" dirty="0">
                <a:latin typeface="Times New Roman"/>
                <a:cs typeface="Times New Roman"/>
              </a:rPr>
              <a:t>move</a:t>
            </a:r>
            <a:r>
              <a:rPr sz="2400" spc="105" dirty="0">
                <a:latin typeface="Times New Roman"/>
                <a:cs typeface="Times New Roman"/>
              </a:rPr>
              <a:t> </a:t>
            </a:r>
            <a:r>
              <a:rPr sz="2400" spc="-10" dirty="0">
                <a:latin typeface="Times New Roman"/>
                <a:cs typeface="Times New Roman"/>
              </a:rPr>
              <a:t>diagonally. 	</a:t>
            </a:r>
            <a:r>
              <a:rPr sz="2400" dirty="0">
                <a:latin typeface="Times New Roman"/>
                <a:cs typeface="Times New Roman"/>
              </a:rPr>
              <a:t>Single</a:t>
            </a:r>
            <a:r>
              <a:rPr sz="2400" spc="-45" dirty="0">
                <a:latin typeface="Times New Roman"/>
                <a:cs typeface="Times New Roman"/>
              </a:rPr>
              <a:t> </a:t>
            </a:r>
            <a:r>
              <a:rPr sz="2400" dirty="0">
                <a:latin typeface="Times New Roman"/>
                <a:cs typeface="Times New Roman"/>
              </a:rPr>
              <a:t>pieces</a:t>
            </a:r>
            <a:r>
              <a:rPr sz="2400" spc="-40" dirty="0">
                <a:latin typeface="Times New Roman"/>
                <a:cs typeface="Times New Roman"/>
              </a:rPr>
              <a:t> </a:t>
            </a:r>
            <a:r>
              <a:rPr sz="2400" dirty="0">
                <a:latin typeface="Times New Roman"/>
                <a:cs typeface="Times New Roman"/>
              </a:rPr>
              <a:t>are</a:t>
            </a:r>
            <a:r>
              <a:rPr sz="2400" spc="-25" dirty="0">
                <a:latin typeface="Times New Roman"/>
                <a:cs typeface="Times New Roman"/>
              </a:rPr>
              <a:t> </a:t>
            </a:r>
            <a:r>
              <a:rPr sz="2400" dirty="0">
                <a:latin typeface="Times New Roman"/>
                <a:cs typeface="Times New Roman"/>
              </a:rPr>
              <a:t>always</a:t>
            </a:r>
            <a:r>
              <a:rPr sz="2400" spc="-25" dirty="0">
                <a:latin typeface="Times New Roman"/>
                <a:cs typeface="Times New Roman"/>
              </a:rPr>
              <a:t> </a:t>
            </a:r>
            <a:r>
              <a:rPr sz="2400" dirty="0">
                <a:latin typeface="Times New Roman"/>
                <a:cs typeface="Times New Roman"/>
              </a:rPr>
              <a:t>limited</a:t>
            </a:r>
            <a:r>
              <a:rPr sz="2400" spc="-40" dirty="0">
                <a:latin typeface="Times New Roman"/>
                <a:cs typeface="Times New Roman"/>
              </a:rPr>
              <a:t> </a:t>
            </a:r>
            <a:r>
              <a:rPr sz="2400" dirty="0">
                <a:latin typeface="Times New Roman"/>
                <a:cs typeface="Times New Roman"/>
              </a:rPr>
              <a:t>to</a:t>
            </a:r>
            <a:r>
              <a:rPr sz="2400" spc="-40" dirty="0">
                <a:latin typeface="Times New Roman"/>
                <a:cs typeface="Times New Roman"/>
              </a:rPr>
              <a:t> </a:t>
            </a:r>
            <a:r>
              <a:rPr sz="2400" dirty="0">
                <a:latin typeface="Times New Roman"/>
                <a:cs typeface="Times New Roman"/>
              </a:rPr>
              <a:t>forward</a:t>
            </a:r>
            <a:r>
              <a:rPr sz="2400" spc="-20" dirty="0">
                <a:latin typeface="Times New Roman"/>
                <a:cs typeface="Times New Roman"/>
              </a:rPr>
              <a:t> </a:t>
            </a:r>
            <a:r>
              <a:rPr sz="2400" dirty="0">
                <a:latin typeface="Times New Roman"/>
                <a:cs typeface="Times New Roman"/>
              </a:rPr>
              <a:t>moves</a:t>
            </a:r>
            <a:r>
              <a:rPr sz="2400" spc="-10" dirty="0">
                <a:latin typeface="Times New Roman"/>
                <a:cs typeface="Times New Roman"/>
              </a:rPr>
              <a:t> </a:t>
            </a:r>
            <a:r>
              <a:rPr sz="2400" dirty="0">
                <a:latin typeface="Times New Roman"/>
                <a:cs typeface="Times New Roman"/>
              </a:rPr>
              <a:t>(toward</a:t>
            </a:r>
            <a:r>
              <a:rPr sz="2400" spc="-30"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spc="-10" dirty="0">
                <a:latin typeface="Times New Roman"/>
                <a:cs typeface="Times New Roman"/>
              </a:rPr>
              <a:t>opponent).</a:t>
            </a:r>
            <a:endParaRPr sz="2400">
              <a:latin typeface="Times New Roman"/>
              <a:cs typeface="Times New Roman"/>
            </a:endParaRPr>
          </a:p>
          <a:p>
            <a:pPr marL="353060" indent="-340360" algn="just">
              <a:lnSpc>
                <a:spcPct val="100000"/>
              </a:lnSpc>
              <a:buFont typeface="Arial"/>
              <a:buChar char="•"/>
              <a:tabLst>
                <a:tab pos="353060" algn="l"/>
              </a:tabLst>
            </a:pPr>
            <a:r>
              <a:rPr sz="2400" dirty="0">
                <a:latin typeface="Times New Roman"/>
                <a:cs typeface="Times New Roman"/>
              </a:rPr>
              <a:t>A</a:t>
            </a:r>
            <a:r>
              <a:rPr sz="2400" spc="155" dirty="0">
                <a:latin typeface="Times New Roman"/>
                <a:cs typeface="Times New Roman"/>
              </a:rPr>
              <a:t> </a:t>
            </a:r>
            <a:r>
              <a:rPr sz="2400" dirty="0">
                <a:latin typeface="Times New Roman"/>
                <a:cs typeface="Times New Roman"/>
              </a:rPr>
              <a:t>piece</a:t>
            </a:r>
            <a:r>
              <a:rPr sz="2400" spc="300" dirty="0">
                <a:latin typeface="Times New Roman"/>
                <a:cs typeface="Times New Roman"/>
              </a:rPr>
              <a:t> </a:t>
            </a:r>
            <a:r>
              <a:rPr sz="2400" dirty="0">
                <a:latin typeface="Times New Roman"/>
                <a:cs typeface="Times New Roman"/>
              </a:rPr>
              <a:t>making</a:t>
            </a:r>
            <a:r>
              <a:rPr sz="2400" spc="300" dirty="0">
                <a:latin typeface="Times New Roman"/>
                <a:cs typeface="Times New Roman"/>
              </a:rPr>
              <a:t> </a:t>
            </a:r>
            <a:r>
              <a:rPr sz="2400" dirty="0">
                <a:latin typeface="Times New Roman"/>
                <a:cs typeface="Times New Roman"/>
              </a:rPr>
              <a:t>a</a:t>
            </a:r>
            <a:r>
              <a:rPr sz="2400" spc="295" dirty="0">
                <a:latin typeface="Times New Roman"/>
                <a:cs typeface="Times New Roman"/>
              </a:rPr>
              <a:t> </a:t>
            </a:r>
            <a:r>
              <a:rPr sz="2400" spc="-10" dirty="0">
                <a:latin typeface="Times New Roman"/>
                <a:cs typeface="Times New Roman"/>
              </a:rPr>
              <a:t>non-</a:t>
            </a:r>
            <a:r>
              <a:rPr sz="2400" dirty="0">
                <a:latin typeface="Times New Roman"/>
                <a:cs typeface="Times New Roman"/>
              </a:rPr>
              <a:t>capturing</a:t>
            </a:r>
            <a:r>
              <a:rPr sz="2400" spc="290" dirty="0">
                <a:latin typeface="Times New Roman"/>
                <a:cs typeface="Times New Roman"/>
              </a:rPr>
              <a:t> </a:t>
            </a:r>
            <a:r>
              <a:rPr sz="2400" dirty="0">
                <a:latin typeface="Times New Roman"/>
                <a:cs typeface="Times New Roman"/>
              </a:rPr>
              <a:t>move</a:t>
            </a:r>
            <a:r>
              <a:rPr sz="2400" spc="295" dirty="0">
                <a:latin typeface="Times New Roman"/>
                <a:cs typeface="Times New Roman"/>
              </a:rPr>
              <a:t> </a:t>
            </a:r>
            <a:r>
              <a:rPr sz="2400" dirty="0">
                <a:latin typeface="Times New Roman"/>
                <a:cs typeface="Times New Roman"/>
              </a:rPr>
              <a:t>(not</a:t>
            </a:r>
            <a:r>
              <a:rPr sz="2400" spc="295" dirty="0">
                <a:latin typeface="Times New Roman"/>
                <a:cs typeface="Times New Roman"/>
              </a:rPr>
              <a:t> </a:t>
            </a:r>
            <a:r>
              <a:rPr sz="2400" dirty="0">
                <a:latin typeface="Times New Roman"/>
                <a:cs typeface="Times New Roman"/>
              </a:rPr>
              <a:t>involving</a:t>
            </a:r>
            <a:r>
              <a:rPr sz="2400" spc="295" dirty="0">
                <a:latin typeface="Times New Roman"/>
                <a:cs typeface="Times New Roman"/>
              </a:rPr>
              <a:t> </a:t>
            </a:r>
            <a:r>
              <a:rPr sz="2400" dirty="0">
                <a:latin typeface="Times New Roman"/>
                <a:cs typeface="Times New Roman"/>
              </a:rPr>
              <a:t>a</a:t>
            </a:r>
            <a:r>
              <a:rPr sz="2400" spc="285" dirty="0">
                <a:latin typeface="Times New Roman"/>
                <a:cs typeface="Times New Roman"/>
              </a:rPr>
              <a:t> </a:t>
            </a:r>
            <a:r>
              <a:rPr sz="2400" dirty="0">
                <a:latin typeface="Times New Roman"/>
                <a:cs typeface="Times New Roman"/>
              </a:rPr>
              <a:t>jump)</a:t>
            </a:r>
            <a:r>
              <a:rPr sz="2400" spc="310" dirty="0">
                <a:latin typeface="Times New Roman"/>
                <a:cs typeface="Times New Roman"/>
              </a:rPr>
              <a:t> </a:t>
            </a:r>
            <a:r>
              <a:rPr sz="2400" dirty="0">
                <a:latin typeface="Times New Roman"/>
                <a:cs typeface="Times New Roman"/>
              </a:rPr>
              <a:t>may</a:t>
            </a:r>
            <a:r>
              <a:rPr sz="2400" spc="305" dirty="0">
                <a:latin typeface="Times New Roman"/>
                <a:cs typeface="Times New Roman"/>
              </a:rPr>
              <a:t> </a:t>
            </a:r>
            <a:r>
              <a:rPr sz="2400" dirty="0">
                <a:latin typeface="Times New Roman"/>
                <a:cs typeface="Times New Roman"/>
              </a:rPr>
              <a:t>move</a:t>
            </a:r>
            <a:r>
              <a:rPr sz="2400" spc="295" dirty="0">
                <a:latin typeface="Times New Roman"/>
                <a:cs typeface="Times New Roman"/>
              </a:rPr>
              <a:t> </a:t>
            </a:r>
            <a:r>
              <a:rPr sz="2400" spc="-20" dirty="0">
                <a:latin typeface="Times New Roman"/>
                <a:cs typeface="Times New Roman"/>
              </a:rPr>
              <a:t>only</a:t>
            </a:r>
            <a:endParaRPr sz="2400">
              <a:latin typeface="Times New Roman"/>
              <a:cs typeface="Times New Roman"/>
            </a:endParaRPr>
          </a:p>
          <a:p>
            <a:pPr marL="354965" algn="just">
              <a:lnSpc>
                <a:spcPct val="100000"/>
              </a:lnSpc>
            </a:pPr>
            <a:r>
              <a:rPr sz="2400" dirty="0">
                <a:latin typeface="Times New Roman"/>
                <a:cs typeface="Times New Roman"/>
              </a:rPr>
              <a:t>one </a:t>
            </a:r>
            <a:r>
              <a:rPr sz="2400" spc="-10" dirty="0">
                <a:latin typeface="Times New Roman"/>
                <a:cs typeface="Times New Roman"/>
              </a:rPr>
              <a:t>square.</a:t>
            </a:r>
            <a:endParaRPr sz="2400">
              <a:latin typeface="Times New Roman"/>
              <a:cs typeface="Times New Roman"/>
            </a:endParaRPr>
          </a:p>
          <a:p>
            <a:pPr marL="352425" marR="5080" indent="-340360" algn="just">
              <a:lnSpc>
                <a:spcPct val="100000"/>
              </a:lnSpc>
              <a:buFont typeface="Arial"/>
              <a:buChar char="•"/>
              <a:tabLst>
                <a:tab pos="354965" algn="l"/>
              </a:tabLst>
            </a:pPr>
            <a:r>
              <a:rPr sz="2400" dirty="0">
                <a:latin typeface="Times New Roman"/>
                <a:cs typeface="Times New Roman"/>
              </a:rPr>
              <a:t>A</a:t>
            </a:r>
            <a:r>
              <a:rPr sz="2400" spc="285" dirty="0">
                <a:latin typeface="Times New Roman"/>
                <a:cs typeface="Times New Roman"/>
              </a:rPr>
              <a:t> </a:t>
            </a:r>
            <a:r>
              <a:rPr sz="2400" dirty="0">
                <a:latin typeface="Times New Roman"/>
                <a:cs typeface="Times New Roman"/>
              </a:rPr>
              <a:t>piece</a:t>
            </a:r>
            <a:r>
              <a:rPr sz="2400" spc="420" dirty="0">
                <a:latin typeface="Times New Roman"/>
                <a:cs typeface="Times New Roman"/>
              </a:rPr>
              <a:t> </a:t>
            </a:r>
            <a:r>
              <a:rPr sz="2400" dirty="0">
                <a:latin typeface="Times New Roman"/>
                <a:cs typeface="Times New Roman"/>
              </a:rPr>
              <a:t>making</a:t>
            </a:r>
            <a:r>
              <a:rPr sz="2400" spc="425" dirty="0">
                <a:latin typeface="Times New Roman"/>
                <a:cs typeface="Times New Roman"/>
              </a:rPr>
              <a:t> </a:t>
            </a:r>
            <a:r>
              <a:rPr sz="2400" dirty="0">
                <a:latin typeface="Times New Roman"/>
                <a:cs typeface="Times New Roman"/>
              </a:rPr>
              <a:t>a</a:t>
            </a:r>
            <a:r>
              <a:rPr sz="2400" spc="409" dirty="0">
                <a:latin typeface="Times New Roman"/>
                <a:cs typeface="Times New Roman"/>
              </a:rPr>
              <a:t> </a:t>
            </a:r>
            <a:r>
              <a:rPr sz="2400" dirty="0">
                <a:latin typeface="Times New Roman"/>
                <a:cs typeface="Times New Roman"/>
              </a:rPr>
              <a:t>capturing</a:t>
            </a:r>
            <a:r>
              <a:rPr sz="2400" spc="415" dirty="0">
                <a:latin typeface="Times New Roman"/>
                <a:cs typeface="Times New Roman"/>
              </a:rPr>
              <a:t> </a:t>
            </a:r>
            <a:r>
              <a:rPr sz="2400" dirty="0">
                <a:latin typeface="Times New Roman"/>
                <a:cs typeface="Times New Roman"/>
              </a:rPr>
              <a:t>move</a:t>
            </a:r>
            <a:r>
              <a:rPr sz="2400" spc="425" dirty="0">
                <a:latin typeface="Times New Roman"/>
                <a:cs typeface="Times New Roman"/>
              </a:rPr>
              <a:t> </a:t>
            </a:r>
            <a:r>
              <a:rPr sz="2400" dirty="0">
                <a:latin typeface="Times New Roman"/>
                <a:cs typeface="Times New Roman"/>
              </a:rPr>
              <a:t>(a</a:t>
            </a:r>
            <a:r>
              <a:rPr sz="2400" spc="420" dirty="0">
                <a:latin typeface="Times New Roman"/>
                <a:cs typeface="Times New Roman"/>
              </a:rPr>
              <a:t> </a:t>
            </a:r>
            <a:r>
              <a:rPr sz="2400" dirty="0">
                <a:latin typeface="Times New Roman"/>
                <a:cs typeface="Times New Roman"/>
              </a:rPr>
              <a:t>jump)</a:t>
            </a:r>
            <a:r>
              <a:rPr sz="2400" spc="420" dirty="0">
                <a:latin typeface="Times New Roman"/>
                <a:cs typeface="Times New Roman"/>
              </a:rPr>
              <a:t> </a:t>
            </a:r>
            <a:r>
              <a:rPr sz="2400" dirty="0">
                <a:latin typeface="Times New Roman"/>
                <a:cs typeface="Times New Roman"/>
              </a:rPr>
              <a:t>leaps</a:t>
            </a:r>
            <a:r>
              <a:rPr sz="2400" spc="420" dirty="0">
                <a:latin typeface="Times New Roman"/>
                <a:cs typeface="Times New Roman"/>
              </a:rPr>
              <a:t> </a:t>
            </a:r>
            <a:r>
              <a:rPr sz="2400" dirty="0">
                <a:latin typeface="Times New Roman"/>
                <a:cs typeface="Times New Roman"/>
              </a:rPr>
              <a:t>over</a:t>
            </a:r>
            <a:r>
              <a:rPr sz="2400" spc="430" dirty="0">
                <a:latin typeface="Times New Roman"/>
                <a:cs typeface="Times New Roman"/>
              </a:rPr>
              <a:t> </a:t>
            </a:r>
            <a:r>
              <a:rPr sz="2400" dirty="0">
                <a:latin typeface="Times New Roman"/>
                <a:cs typeface="Times New Roman"/>
              </a:rPr>
              <a:t>one</a:t>
            </a:r>
            <a:r>
              <a:rPr sz="2400" spc="420" dirty="0">
                <a:latin typeface="Times New Roman"/>
                <a:cs typeface="Times New Roman"/>
              </a:rPr>
              <a:t> </a:t>
            </a:r>
            <a:r>
              <a:rPr sz="2400" dirty="0">
                <a:latin typeface="Times New Roman"/>
                <a:cs typeface="Times New Roman"/>
              </a:rPr>
              <a:t>of</a:t>
            </a:r>
            <a:r>
              <a:rPr sz="2400" spc="405" dirty="0">
                <a:latin typeface="Times New Roman"/>
                <a:cs typeface="Times New Roman"/>
              </a:rPr>
              <a:t> </a:t>
            </a:r>
            <a:r>
              <a:rPr sz="2400" dirty="0">
                <a:latin typeface="Times New Roman"/>
                <a:cs typeface="Times New Roman"/>
              </a:rPr>
              <a:t>the</a:t>
            </a:r>
            <a:r>
              <a:rPr sz="2400" spc="425" dirty="0">
                <a:latin typeface="Times New Roman"/>
                <a:cs typeface="Times New Roman"/>
              </a:rPr>
              <a:t> </a:t>
            </a:r>
            <a:r>
              <a:rPr sz="2400" spc="-10" dirty="0">
                <a:latin typeface="Times New Roman"/>
                <a:cs typeface="Times New Roman"/>
              </a:rPr>
              <a:t>opponent's 	</a:t>
            </a:r>
            <a:r>
              <a:rPr sz="2400" dirty="0">
                <a:latin typeface="Times New Roman"/>
                <a:cs typeface="Times New Roman"/>
              </a:rPr>
              <a:t>pieces,</a:t>
            </a:r>
            <a:r>
              <a:rPr sz="2400" spc="105" dirty="0">
                <a:latin typeface="Times New Roman"/>
                <a:cs typeface="Times New Roman"/>
              </a:rPr>
              <a:t> </a:t>
            </a:r>
            <a:r>
              <a:rPr sz="2400" dirty="0">
                <a:latin typeface="Times New Roman"/>
                <a:cs typeface="Times New Roman"/>
              </a:rPr>
              <a:t>landing</a:t>
            </a:r>
            <a:r>
              <a:rPr sz="2400" spc="120" dirty="0">
                <a:latin typeface="Times New Roman"/>
                <a:cs typeface="Times New Roman"/>
              </a:rPr>
              <a:t> </a:t>
            </a:r>
            <a:r>
              <a:rPr sz="2400" dirty="0">
                <a:latin typeface="Times New Roman"/>
                <a:cs typeface="Times New Roman"/>
              </a:rPr>
              <a:t>in</a:t>
            </a:r>
            <a:r>
              <a:rPr sz="2400" spc="114" dirty="0">
                <a:latin typeface="Times New Roman"/>
                <a:cs typeface="Times New Roman"/>
              </a:rPr>
              <a:t> </a:t>
            </a:r>
            <a:r>
              <a:rPr sz="2400" dirty="0">
                <a:latin typeface="Times New Roman"/>
                <a:cs typeface="Times New Roman"/>
              </a:rPr>
              <a:t>a</a:t>
            </a:r>
            <a:r>
              <a:rPr sz="2400" spc="120" dirty="0">
                <a:latin typeface="Times New Roman"/>
                <a:cs typeface="Times New Roman"/>
              </a:rPr>
              <a:t> </a:t>
            </a:r>
            <a:r>
              <a:rPr sz="2400" dirty="0">
                <a:latin typeface="Times New Roman"/>
                <a:cs typeface="Times New Roman"/>
              </a:rPr>
              <a:t>straight</a:t>
            </a:r>
            <a:r>
              <a:rPr sz="2400" spc="120" dirty="0">
                <a:latin typeface="Times New Roman"/>
                <a:cs typeface="Times New Roman"/>
              </a:rPr>
              <a:t> </a:t>
            </a:r>
            <a:r>
              <a:rPr sz="2400" dirty="0">
                <a:latin typeface="Times New Roman"/>
                <a:cs typeface="Times New Roman"/>
              </a:rPr>
              <a:t>diagonal</a:t>
            </a:r>
            <a:r>
              <a:rPr sz="2400" spc="110" dirty="0">
                <a:latin typeface="Times New Roman"/>
                <a:cs typeface="Times New Roman"/>
              </a:rPr>
              <a:t> </a:t>
            </a:r>
            <a:r>
              <a:rPr sz="2400" dirty="0">
                <a:latin typeface="Times New Roman"/>
                <a:cs typeface="Times New Roman"/>
              </a:rPr>
              <a:t>line</a:t>
            </a:r>
            <a:r>
              <a:rPr sz="2400" spc="125" dirty="0">
                <a:latin typeface="Times New Roman"/>
                <a:cs typeface="Times New Roman"/>
              </a:rPr>
              <a:t> </a:t>
            </a:r>
            <a:r>
              <a:rPr sz="2400" dirty="0">
                <a:latin typeface="Times New Roman"/>
                <a:cs typeface="Times New Roman"/>
              </a:rPr>
              <a:t>on</a:t>
            </a:r>
            <a:r>
              <a:rPr sz="2400" spc="120" dirty="0">
                <a:latin typeface="Times New Roman"/>
                <a:cs typeface="Times New Roman"/>
              </a:rPr>
              <a:t> </a:t>
            </a:r>
            <a:r>
              <a:rPr sz="2400" dirty="0">
                <a:latin typeface="Times New Roman"/>
                <a:cs typeface="Times New Roman"/>
              </a:rPr>
              <a:t>the</a:t>
            </a:r>
            <a:r>
              <a:rPr sz="2400" spc="105" dirty="0">
                <a:latin typeface="Times New Roman"/>
                <a:cs typeface="Times New Roman"/>
              </a:rPr>
              <a:t> </a:t>
            </a:r>
            <a:r>
              <a:rPr sz="2400" dirty="0">
                <a:latin typeface="Times New Roman"/>
                <a:cs typeface="Times New Roman"/>
              </a:rPr>
              <a:t>other</a:t>
            </a:r>
            <a:r>
              <a:rPr sz="2400" spc="125" dirty="0">
                <a:latin typeface="Times New Roman"/>
                <a:cs typeface="Times New Roman"/>
              </a:rPr>
              <a:t> </a:t>
            </a:r>
            <a:r>
              <a:rPr sz="2400" dirty="0">
                <a:latin typeface="Times New Roman"/>
                <a:cs typeface="Times New Roman"/>
              </a:rPr>
              <a:t>side.</a:t>
            </a:r>
            <a:r>
              <a:rPr sz="2400" spc="105" dirty="0">
                <a:latin typeface="Times New Roman"/>
                <a:cs typeface="Times New Roman"/>
              </a:rPr>
              <a:t> </a:t>
            </a:r>
            <a:r>
              <a:rPr sz="2400" dirty="0">
                <a:latin typeface="Times New Roman"/>
                <a:cs typeface="Times New Roman"/>
              </a:rPr>
              <a:t>Only</a:t>
            </a:r>
            <a:r>
              <a:rPr sz="2400" spc="114" dirty="0">
                <a:latin typeface="Times New Roman"/>
                <a:cs typeface="Times New Roman"/>
              </a:rPr>
              <a:t> </a:t>
            </a:r>
            <a:r>
              <a:rPr sz="2400" dirty="0">
                <a:latin typeface="Times New Roman"/>
                <a:cs typeface="Times New Roman"/>
              </a:rPr>
              <a:t>one</a:t>
            </a:r>
            <a:r>
              <a:rPr sz="2400" spc="120" dirty="0">
                <a:latin typeface="Times New Roman"/>
                <a:cs typeface="Times New Roman"/>
              </a:rPr>
              <a:t> </a:t>
            </a:r>
            <a:r>
              <a:rPr sz="2400" dirty="0">
                <a:latin typeface="Times New Roman"/>
                <a:cs typeface="Times New Roman"/>
              </a:rPr>
              <a:t>piece</a:t>
            </a:r>
            <a:r>
              <a:rPr sz="2400" spc="125" dirty="0">
                <a:latin typeface="Times New Roman"/>
                <a:cs typeface="Times New Roman"/>
              </a:rPr>
              <a:t> </a:t>
            </a:r>
            <a:r>
              <a:rPr sz="2400" spc="-25" dirty="0">
                <a:latin typeface="Times New Roman"/>
                <a:cs typeface="Times New Roman"/>
              </a:rPr>
              <a:t>may 	</a:t>
            </a:r>
            <a:r>
              <a:rPr sz="2400" dirty="0">
                <a:latin typeface="Times New Roman"/>
                <a:cs typeface="Times New Roman"/>
              </a:rPr>
              <a:t>be</a:t>
            </a:r>
            <a:r>
              <a:rPr sz="2400" spc="450" dirty="0">
                <a:latin typeface="Times New Roman"/>
                <a:cs typeface="Times New Roman"/>
              </a:rPr>
              <a:t> </a:t>
            </a:r>
            <a:r>
              <a:rPr sz="2400" dirty="0">
                <a:latin typeface="Times New Roman"/>
                <a:cs typeface="Times New Roman"/>
              </a:rPr>
              <a:t>captured</a:t>
            </a:r>
            <a:r>
              <a:rPr sz="2400" spc="440" dirty="0">
                <a:latin typeface="Times New Roman"/>
                <a:cs typeface="Times New Roman"/>
              </a:rPr>
              <a:t> </a:t>
            </a:r>
            <a:r>
              <a:rPr sz="2400" dirty="0">
                <a:latin typeface="Times New Roman"/>
                <a:cs typeface="Times New Roman"/>
              </a:rPr>
              <a:t>in</a:t>
            </a:r>
            <a:r>
              <a:rPr sz="2400" spc="455" dirty="0">
                <a:latin typeface="Times New Roman"/>
                <a:cs typeface="Times New Roman"/>
              </a:rPr>
              <a:t> </a:t>
            </a:r>
            <a:r>
              <a:rPr sz="2400" dirty="0">
                <a:latin typeface="Times New Roman"/>
                <a:cs typeface="Times New Roman"/>
              </a:rPr>
              <a:t>a</a:t>
            </a:r>
            <a:r>
              <a:rPr sz="2400" spc="455" dirty="0">
                <a:latin typeface="Times New Roman"/>
                <a:cs typeface="Times New Roman"/>
              </a:rPr>
              <a:t> </a:t>
            </a:r>
            <a:r>
              <a:rPr sz="2400" dirty="0">
                <a:latin typeface="Times New Roman"/>
                <a:cs typeface="Times New Roman"/>
              </a:rPr>
              <a:t>single</a:t>
            </a:r>
            <a:r>
              <a:rPr sz="2400" spc="445" dirty="0">
                <a:latin typeface="Times New Roman"/>
                <a:cs typeface="Times New Roman"/>
              </a:rPr>
              <a:t> </a:t>
            </a:r>
            <a:r>
              <a:rPr sz="2400" dirty="0">
                <a:latin typeface="Times New Roman"/>
                <a:cs typeface="Times New Roman"/>
              </a:rPr>
              <a:t>jump;</a:t>
            </a:r>
            <a:r>
              <a:rPr sz="2400" spc="455" dirty="0">
                <a:latin typeface="Times New Roman"/>
                <a:cs typeface="Times New Roman"/>
              </a:rPr>
              <a:t> </a:t>
            </a:r>
            <a:r>
              <a:rPr sz="2400" dirty="0">
                <a:latin typeface="Times New Roman"/>
                <a:cs typeface="Times New Roman"/>
              </a:rPr>
              <a:t>however,</a:t>
            </a:r>
            <a:r>
              <a:rPr sz="2400" spc="450" dirty="0">
                <a:latin typeface="Times New Roman"/>
                <a:cs typeface="Times New Roman"/>
              </a:rPr>
              <a:t> </a:t>
            </a:r>
            <a:r>
              <a:rPr sz="2400" dirty="0">
                <a:latin typeface="Times New Roman"/>
                <a:cs typeface="Times New Roman"/>
              </a:rPr>
              <a:t>multiple</a:t>
            </a:r>
            <a:r>
              <a:rPr sz="2400" spc="450" dirty="0">
                <a:latin typeface="Times New Roman"/>
                <a:cs typeface="Times New Roman"/>
              </a:rPr>
              <a:t> </a:t>
            </a:r>
            <a:r>
              <a:rPr sz="2400" dirty="0">
                <a:latin typeface="Times New Roman"/>
                <a:cs typeface="Times New Roman"/>
              </a:rPr>
              <a:t>jumps</a:t>
            </a:r>
            <a:r>
              <a:rPr sz="2400" spc="455" dirty="0">
                <a:latin typeface="Times New Roman"/>
                <a:cs typeface="Times New Roman"/>
              </a:rPr>
              <a:t> </a:t>
            </a:r>
            <a:r>
              <a:rPr sz="2400" dirty="0">
                <a:latin typeface="Times New Roman"/>
                <a:cs typeface="Times New Roman"/>
              </a:rPr>
              <a:t>are</a:t>
            </a:r>
            <a:r>
              <a:rPr sz="2400" spc="459" dirty="0">
                <a:latin typeface="Times New Roman"/>
                <a:cs typeface="Times New Roman"/>
              </a:rPr>
              <a:t> </a:t>
            </a:r>
            <a:r>
              <a:rPr sz="2400" dirty="0">
                <a:latin typeface="Times New Roman"/>
                <a:cs typeface="Times New Roman"/>
              </a:rPr>
              <a:t>allowed</a:t>
            </a:r>
            <a:r>
              <a:rPr sz="2400" spc="455" dirty="0">
                <a:latin typeface="Times New Roman"/>
                <a:cs typeface="Times New Roman"/>
              </a:rPr>
              <a:t> </a:t>
            </a:r>
            <a:r>
              <a:rPr sz="2400" dirty="0">
                <a:latin typeface="Times New Roman"/>
                <a:cs typeface="Times New Roman"/>
              </a:rPr>
              <a:t>during</a:t>
            </a:r>
            <a:r>
              <a:rPr sz="2400" spc="455" dirty="0">
                <a:latin typeface="Times New Roman"/>
                <a:cs typeface="Times New Roman"/>
              </a:rPr>
              <a:t> </a:t>
            </a:r>
            <a:r>
              <a:rPr sz="2400" spc="-50" dirty="0">
                <a:latin typeface="Times New Roman"/>
                <a:cs typeface="Times New Roman"/>
              </a:rPr>
              <a:t>a 	</a:t>
            </a:r>
            <a:r>
              <a:rPr sz="2400" dirty="0">
                <a:latin typeface="Times New Roman"/>
                <a:cs typeface="Times New Roman"/>
              </a:rPr>
              <a:t>single</a:t>
            </a:r>
            <a:r>
              <a:rPr sz="2400" spc="-15" dirty="0">
                <a:latin typeface="Times New Roman"/>
                <a:cs typeface="Times New Roman"/>
              </a:rPr>
              <a:t> </a:t>
            </a:r>
            <a:r>
              <a:rPr sz="2400" spc="-10" dirty="0">
                <a:latin typeface="Times New Roman"/>
                <a:cs typeface="Times New Roman"/>
              </a:rPr>
              <a:t>turn.</a:t>
            </a:r>
            <a:endParaRPr sz="2400">
              <a:latin typeface="Times New Roman"/>
              <a:cs typeface="Times New Roman"/>
            </a:endParaRPr>
          </a:p>
          <a:p>
            <a:pPr marL="353060" indent="-340360" algn="just">
              <a:lnSpc>
                <a:spcPct val="100000"/>
              </a:lnSpc>
              <a:spcBef>
                <a:spcPts val="5"/>
              </a:spcBef>
              <a:buFont typeface="Arial"/>
              <a:buChar char="•"/>
              <a:tabLst>
                <a:tab pos="353060" algn="l"/>
              </a:tabLst>
            </a:pPr>
            <a:r>
              <a:rPr sz="2400" dirty="0">
                <a:latin typeface="Times New Roman"/>
                <a:cs typeface="Times New Roman"/>
              </a:rPr>
              <a:t>When</a:t>
            </a:r>
            <a:r>
              <a:rPr sz="2400" spc="5"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piece</a:t>
            </a:r>
            <a:r>
              <a:rPr sz="2400" spc="-35" dirty="0">
                <a:latin typeface="Times New Roman"/>
                <a:cs typeface="Times New Roman"/>
              </a:rPr>
              <a:t> </a:t>
            </a:r>
            <a:r>
              <a:rPr sz="2400" dirty="0">
                <a:latin typeface="Times New Roman"/>
                <a:cs typeface="Times New Roman"/>
              </a:rPr>
              <a:t>is captured,</a:t>
            </a:r>
            <a:r>
              <a:rPr sz="2400" spc="-35" dirty="0">
                <a:latin typeface="Times New Roman"/>
                <a:cs typeface="Times New Roman"/>
              </a:rPr>
              <a:t> </a:t>
            </a:r>
            <a:r>
              <a:rPr sz="2400" dirty="0">
                <a:latin typeface="Times New Roman"/>
                <a:cs typeface="Times New Roman"/>
              </a:rPr>
              <a:t>it</a:t>
            </a:r>
            <a:r>
              <a:rPr sz="2400" spc="-15"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removed from</a:t>
            </a:r>
            <a:r>
              <a:rPr sz="2400" spc="-5"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spc="-10" dirty="0">
                <a:latin typeface="Times New Roman"/>
                <a:cs typeface="Times New Roman"/>
              </a:rPr>
              <a:t>board.</a:t>
            </a:r>
            <a:endParaRPr sz="2400">
              <a:latin typeface="Times New Roman"/>
              <a:cs typeface="Times New Roman"/>
            </a:endParaRPr>
          </a:p>
          <a:p>
            <a:pPr marL="353060" indent="-340360" algn="just">
              <a:lnSpc>
                <a:spcPct val="100000"/>
              </a:lnSpc>
              <a:buFont typeface="Arial"/>
              <a:buChar char="•"/>
              <a:tabLst>
                <a:tab pos="353060" algn="l"/>
              </a:tabLst>
            </a:pPr>
            <a:r>
              <a:rPr sz="2400" dirty="0">
                <a:latin typeface="Times New Roman"/>
                <a:cs typeface="Times New Roman"/>
              </a:rPr>
              <a:t>If</a:t>
            </a:r>
            <a:r>
              <a:rPr sz="2400" spc="-15"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player</a:t>
            </a:r>
            <a:r>
              <a:rPr sz="2400" spc="-25" dirty="0">
                <a:latin typeface="Times New Roman"/>
                <a:cs typeface="Times New Roman"/>
              </a:rPr>
              <a:t> </a:t>
            </a:r>
            <a:r>
              <a:rPr sz="2400" dirty="0">
                <a:latin typeface="Times New Roman"/>
                <a:cs typeface="Times New Roman"/>
              </a:rPr>
              <a:t>is</a:t>
            </a:r>
            <a:r>
              <a:rPr sz="2400" spc="-10" dirty="0">
                <a:latin typeface="Times New Roman"/>
                <a:cs typeface="Times New Roman"/>
              </a:rPr>
              <a:t> </a:t>
            </a:r>
            <a:r>
              <a:rPr sz="2400" dirty="0">
                <a:latin typeface="Times New Roman"/>
                <a:cs typeface="Times New Roman"/>
              </a:rPr>
              <a:t>able</a:t>
            </a:r>
            <a:r>
              <a:rPr sz="2400" spc="-20" dirty="0">
                <a:latin typeface="Times New Roman"/>
                <a:cs typeface="Times New Roman"/>
              </a:rPr>
              <a:t> </a:t>
            </a:r>
            <a:r>
              <a:rPr sz="2400" dirty="0">
                <a:latin typeface="Times New Roman"/>
                <a:cs typeface="Times New Roman"/>
              </a:rPr>
              <a:t>to</a:t>
            </a:r>
            <a:r>
              <a:rPr sz="2400" spc="-5" dirty="0">
                <a:latin typeface="Times New Roman"/>
                <a:cs typeface="Times New Roman"/>
              </a:rPr>
              <a:t> </a:t>
            </a:r>
            <a:r>
              <a:rPr sz="2400" dirty="0">
                <a:latin typeface="Times New Roman"/>
                <a:cs typeface="Times New Roman"/>
              </a:rPr>
              <a:t>make a</a:t>
            </a:r>
            <a:r>
              <a:rPr sz="2400" spc="-5" dirty="0">
                <a:latin typeface="Times New Roman"/>
                <a:cs typeface="Times New Roman"/>
              </a:rPr>
              <a:t> </a:t>
            </a:r>
            <a:r>
              <a:rPr sz="2400" dirty="0">
                <a:latin typeface="Times New Roman"/>
                <a:cs typeface="Times New Roman"/>
              </a:rPr>
              <a:t>capture,</a:t>
            </a:r>
            <a:r>
              <a:rPr sz="2400" spc="-35" dirty="0">
                <a:latin typeface="Times New Roman"/>
                <a:cs typeface="Times New Roman"/>
              </a:rPr>
              <a:t> </a:t>
            </a:r>
            <a:r>
              <a:rPr sz="2400" dirty="0">
                <a:latin typeface="Times New Roman"/>
                <a:cs typeface="Times New Roman"/>
              </a:rPr>
              <a:t>there</a:t>
            </a:r>
            <a:r>
              <a:rPr sz="2400" spc="-20"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no</a:t>
            </a:r>
            <a:r>
              <a:rPr sz="2400" spc="-5" dirty="0">
                <a:latin typeface="Times New Roman"/>
                <a:cs typeface="Times New Roman"/>
              </a:rPr>
              <a:t> </a:t>
            </a:r>
            <a:r>
              <a:rPr sz="2400" dirty="0">
                <a:latin typeface="Times New Roman"/>
                <a:cs typeface="Times New Roman"/>
              </a:rPr>
              <a:t>option;</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jump</a:t>
            </a:r>
            <a:r>
              <a:rPr sz="2400" spc="-5" dirty="0">
                <a:latin typeface="Times New Roman"/>
                <a:cs typeface="Times New Roman"/>
              </a:rPr>
              <a:t> </a:t>
            </a:r>
            <a:r>
              <a:rPr sz="2400" dirty="0">
                <a:latin typeface="Times New Roman"/>
                <a:cs typeface="Times New Roman"/>
              </a:rPr>
              <a:t>must</a:t>
            </a:r>
            <a:r>
              <a:rPr sz="2400" spc="10" dirty="0">
                <a:latin typeface="Times New Roman"/>
                <a:cs typeface="Times New Roman"/>
              </a:rPr>
              <a:t> </a:t>
            </a:r>
            <a:r>
              <a:rPr sz="2400" dirty="0">
                <a:latin typeface="Times New Roman"/>
                <a:cs typeface="Times New Roman"/>
              </a:rPr>
              <a:t>be</a:t>
            </a:r>
            <a:r>
              <a:rPr sz="2400" spc="-10" dirty="0">
                <a:latin typeface="Times New Roman"/>
                <a:cs typeface="Times New Roman"/>
              </a:rPr>
              <a:t> made.</a:t>
            </a:r>
            <a:endParaRPr sz="2400">
              <a:latin typeface="Times New Roman"/>
              <a:cs typeface="Times New Roman"/>
            </a:endParaRPr>
          </a:p>
          <a:p>
            <a:pPr marL="353060" marR="6350" indent="-340360" algn="just">
              <a:lnSpc>
                <a:spcPct val="100000"/>
              </a:lnSpc>
              <a:buFont typeface="Arial"/>
              <a:buChar char="•"/>
              <a:tabLst>
                <a:tab pos="355600" algn="l"/>
              </a:tabLst>
            </a:pPr>
            <a:r>
              <a:rPr sz="2400" dirty="0">
                <a:latin typeface="Times New Roman"/>
                <a:cs typeface="Times New Roman"/>
              </a:rPr>
              <a:t>If</a:t>
            </a:r>
            <a:r>
              <a:rPr sz="2400" spc="-15" dirty="0">
                <a:latin typeface="Times New Roman"/>
                <a:cs typeface="Times New Roman"/>
              </a:rPr>
              <a:t> </a:t>
            </a:r>
            <a:r>
              <a:rPr sz="2400" dirty="0">
                <a:latin typeface="Times New Roman"/>
                <a:cs typeface="Times New Roman"/>
              </a:rPr>
              <a:t>more</a:t>
            </a:r>
            <a:r>
              <a:rPr sz="2400" spc="5" dirty="0">
                <a:latin typeface="Times New Roman"/>
                <a:cs typeface="Times New Roman"/>
              </a:rPr>
              <a:t> </a:t>
            </a:r>
            <a:r>
              <a:rPr sz="2400" dirty="0">
                <a:latin typeface="Times New Roman"/>
                <a:cs typeface="Times New Roman"/>
              </a:rPr>
              <a:t>than</a:t>
            </a:r>
            <a:r>
              <a:rPr sz="2400" spc="-5" dirty="0">
                <a:latin typeface="Times New Roman"/>
                <a:cs typeface="Times New Roman"/>
              </a:rPr>
              <a:t> </a:t>
            </a:r>
            <a:r>
              <a:rPr sz="2400" dirty="0">
                <a:latin typeface="Times New Roman"/>
                <a:cs typeface="Times New Roman"/>
              </a:rPr>
              <a:t>one</a:t>
            </a:r>
            <a:r>
              <a:rPr sz="2400" spc="5" dirty="0">
                <a:latin typeface="Times New Roman"/>
                <a:cs typeface="Times New Roman"/>
              </a:rPr>
              <a:t> </a:t>
            </a:r>
            <a:r>
              <a:rPr sz="2400" dirty="0">
                <a:latin typeface="Times New Roman"/>
                <a:cs typeface="Times New Roman"/>
              </a:rPr>
              <a:t>capture</a:t>
            </a:r>
            <a:r>
              <a:rPr sz="2400" spc="-10" dirty="0">
                <a:latin typeface="Times New Roman"/>
                <a:cs typeface="Times New Roman"/>
              </a:rPr>
              <a:t> </a:t>
            </a:r>
            <a:r>
              <a:rPr sz="2400" dirty="0">
                <a:latin typeface="Times New Roman"/>
                <a:cs typeface="Times New Roman"/>
              </a:rPr>
              <a:t>is available,</a:t>
            </a:r>
            <a:r>
              <a:rPr sz="2400" spc="-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player</a:t>
            </a:r>
            <a:r>
              <a:rPr sz="2400" spc="-1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free to</a:t>
            </a:r>
            <a:r>
              <a:rPr sz="2400" spc="-10" dirty="0">
                <a:latin typeface="Times New Roman"/>
                <a:cs typeface="Times New Roman"/>
              </a:rPr>
              <a:t> </a:t>
            </a:r>
            <a:r>
              <a:rPr sz="2400" dirty="0">
                <a:latin typeface="Times New Roman"/>
                <a:cs typeface="Times New Roman"/>
              </a:rPr>
              <a:t>choose</a:t>
            </a:r>
            <a:r>
              <a:rPr sz="2400" spc="5" dirty="0">
                <a:latin typeface="Times New Roman"/>
                <a:cs typeface="Times New Roman"/>
              </a:rPr>
              <a:t> </a:t>
            </a:r>
            <a:r>
              <a:rPr sz="2400" dirty="0">
                <a:latin typeface="Times New Roman"/>
                <a:cs typeface="Times New Roman"/>
              </a:rPr>
              <a:t>whichever</a:t>
            </a:r>
            <a:r>
              <a:rPr sz="2400" spc="5" dirty="0">
                <a:latin typeface="Times New Roman"/>
                <a:cs typeface="Times New Roman"/>
              </a:rPr>
              <a:t> </a:t>
            </a:r>
            <a:r>
              <a:rPr sz="2400" dirty="0">
                <a:latin typeface="Times New Roman"/>
                <a:cs typeface="Times New Roman"/>
              </a:rPr>
              <a:t>he</a:t>
            </a:r>
            <a:r>
              <a:rPr sz="2400" spc="5" dirty="0">
                <a:latin typeface="Times New Roman"/>
                <a:cs typeface="Times New Roman"/>
              </a:rPr>
              <a:t> </a:t>
            </a:r>
            <a:r>
              <a:rPr sz="2400" spc="-25" dirty="0">
                <a:latin typeface="Times New Roman"/>
                <a:cs typeface="Times New Roman"/>
              </a:rPr>
              <a:t>or 	</a:t>
            </a:r>
            <a:r>
              <a:rPr sz="2400" dirty="0">
                <a:latin typeface="Times New Roman"/>
                <a:cs typeface="Times New Roman"/>
              </a:rPr>
              <a:t>she</a:t>
            </a:r>
            <a:r>
              <a:rPr sz="2400" spc="-35" dirty="0">
                <a:latin typeface="Times New Roman"/>
                <a:cs typeface="Times New Roman"/>
              </a:rPr>
              <a:t> </a:t>
            </a:r>
            <a:r>
              <a:rPr sz="2400" spc="-10" dirty="0">
                <a:latin typeface="Times New Roman"/>
                <a:cs typeface="Times New Roman"/>
              </a:rPr>
              <a:t>prefers.</a:t>
            </a:r>
            <a:endParaRPr sz="2400">
              <a:latin typeface="Times New Roman"/>
              <a:cs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15</a:t>
            </a:fld>
            <a:endParaRPr spc="-25" dirty="0"/>
          </a:p>
        </p:txBody>
      </p:sp>
      <p:sp>
        <p:nvSpPr>
          <p:cNvPr id="2" name="object 2"/>
          <p:cNvSpPr txBox="1">
            <a:spLocks noGrp="1"/>
          </p:cNvSpPr>
          <p:nvPr>
            <p:ph type="title"/>
          </p:nvPr>
        </p:nvSpPr>
        <p:spPr>
          <a:xfrm>
            <a:off x="3204466" y="462732"/>
            <a:ext cx="5845175" cy="697230"/>
          </a:xfrm>
          <a:prstGeom prst="rect">
            <a:avLst/>
          </a:prstGeom>
        </p:spPr>
        <p:txBody>
          <a:bodyPr vert="horz" wrap="square" lIns="0" tIns="13335" rIns="0" bIns="0" rtlCol="0">
            <a:spAutoFit/>
          </a:bodyPr>
          <a:lstStyle/>
          <a:p>
            <a:pPr marL="12700">
              <a:lnSpc>
                <a:spcPct val="100000"/>
              </a:lnSpc>
              <a:spcBef>
                <a:spcPts val="105"/>
              </a:spcBef>
            </a:pPr>
            <a:r>
              <a:rPr sz="4400" b="1" dirty="0">
                <a:latin typeface="Times New Roman"/>
                <a:cs typeface="Times New Roman"/>
              </a:rPr>
              <a:t>Rules</a:t>
            </a:r>
            <a:r>
              <a:rPr sz="4400" spc="-135" dirty="0"/>
              <a:t> </a:t>
            </a:r>
            <a:r>
              <a:rPr sz="4400" b="1" dirty="0">
                <a:latin typeface="Times New Roman"/>
                <a:cs typeface="Times New Roman"/>
              </a:rPr>
              <a:t>of</a:t>
            </a:r>
            <a:r>
              <a:rPr sz="4400" spc="-110" dirty="0"/>
              <a:t> </a:t>
            </a:r>
            <a:r>
              <a:rPr sz="4400" b="1" spc="70" dirty="0">
                <a:latin typeface="Times New Roman"/>
                <a:cs typeface="Times New Roman"/>
              </a:rPr>
              <a:t>the</a:t>
            </a:r>
            <a:r>
              <a:rPr sz="4400" spc="-114" dirty="0"/>
              <a:t> </a:t>
            </a:r>
            <a:r>
              <a:rPr sz="4400" b="1" spc="-95" dirty="0">
                <a:latin typeface="Times New Roman"/>
                <a:cs typeface="Times New Roman"/>
              </a:rPr>
              <a:t>Game</a:t>
            </a:r>
            <a:r>
              <a:rPr sz="4400" spc="-110" dirty="0"/>
              <a:t> </a:t>
            </a:r>
            <a:r>
              <a:rPr sz="4400" b="1" spc="-10" dirty="0">
                <a:latin typeface="Times New Roman"/>
                <a:cs typeface="Times New Roman"/>
              </a:rPr>
              <a:t>Cont.</a:t>
            </a:r>
            <a:endParaRPr sz="4400">
              <a:latin typeface="Times New Roman"/>
              <a:cs typeface="Times New Roman"/>
            </a:endParaRPr>
          </a:p>
        </p:txBody>
      </p:sp>
      <p:sp>
        <p:nvSpPr>
          <p:cNvPr id="3" name="object 3"/>
          <p:cNvSpPr txBox="1"/>
          <p:nvPr/>
        </p:nvSpPr>
        <p:spPr>
          <a:xfrm>
            <a:off x="983691" y="1435730"/>
            <a:ext cx="10290175" cy="3318510"/>
          </a:xfrm>
          <a:prstGeom prst="rect">
            <a:avLst/>
          </a:prstGeom>
        </p:spPr>
        <p:txBody>
          <a:bodyPr vert="horz" wrap="square" lIns="0" tIns="12700" rIns="0" bIns="0" rtlCol="0">
            <a:spAutoFit/>
          </a:bodyPr>
          <a:lstStyle/>
          <a:p>
            <a:pPr marL="353060" marR="5080" indent="-340995" algn="just">
              <a:lnSpc>
                <a:spcPct val="100000"/>
              </a:lnSpc>
              <a:spcBef>
                <a:spcPts val="100"/>
              </a:spcBef>
              <a:buFont typeface="Arial"/>
              <a:buChar char="•"/>
              <a:tabLst>
                <a:tab pos="355600" algn="l"/>
              </a:tabLst>
            </a:pPr>
            <a:r>
              <a:rPr sz="2400" dirty="0">
                <a:latin typeface="Times New Roman"/>
                <a:cs typeface="Times New Roman"/>
              </a:rPr>
              <a:t>When</a:t>
            </a:r>
            <a:r>
              <a:rPr sz="2400" spc="35" dirty="0">
                <a:latin typeface="Times New Roman"/>
                <a:cs typeface="Times New Roman"/>
              </a:rPr>
              <a:t> </a:t>
            </a:r>
            <a:r>
              <a:rPr sz="2400" dirty="0">
                <a:latin typeface="Times New Roman"/>
                <a:cs typeface="Times New Roman"/>
              </a:rPr>
              <a:t>a</a:t>
            </a:r>
            <a:r>
              <a:rPr sz="2400" spc="40" dirty="0">
                <a:latin typeface="Times New Roman"/>
                <a:cs typeface="Times New Roman"/>
              </a:rPr>
              <a:t> </a:t>
            </a:r>
            <a:r>
              <a:rPr sz="2400" dirty="0">
                <a:latin typeface="Times New Roman"/>
                <a:cs typeface="Times New Roman"/>
              </a:rPr>
              <a:t>piece</a:t>
            </a:r>
            <a:r>
              <a:rPr sz="2400" spc="40" dirty="0">
                <a:latin typeface="Times New Roman"/>
                <a:cs typeface="Times New Roman"/>
              </a:rPr>
              <a:t> </a:t>
            </a:r>
            <a:r>
              <a:rPr sz="2400" dirty="0">
                <a:latin typeface="Times New Roman"/>
                <a:cs typeface="Times New Roman"/>
              </a:rPr>
              <a:t>reaches</a:t>
            </a:r>
            <a:r>
              <a:rPr sz="2400" spc="40" dirty="0">
                <a:latin typeface="Times New Roman"/>
                <a:cs typeface="Times New Roman"/>
              </a:rPr>
              <a:t> </a:t>
            </a:r>
            <a:r>
              <a:rPr sz="2400" dirty="0">
                <a:latin typeface="Times New Roman"/>
                <a:cs typeface="Times New Roman"/>
              </a:rPr>
              <a:t>the</a:t>
            </a:r>
            <a:r>
              <a:rPr sz="2400" spc="40" dirty="0">
                <a:latin typeface="Times New Roman"/>
                <a:cs typeface="Times New Roman"/>
              </a:rPr>
              <a:t> </a:t>
            </a:r>
            <a:r>
              <a:rPr sz="2400" dirty="0">
                <a:latin typeface="Times New Roman"/>
                <a:cs typeface="Times New Roman"/>
              </a:rPr>
              <a:t>furthest</a:t>
            </a:r>
            <a:r>
              <a:rPr sz="2400" spc="35" dirty="0">
                <a:latin typeface="Times New Roman"/>
                <a:cs typeface="Times New Roman"/>
              </a:rPr>
              <a:t> </a:t>
            </a:r>
            <a:r>
              <a:rPr sz="2400" dirty="0">
                <a:latin typeface="Times New Roman"/>
                <a:cs typeface="Times New Roman"/>
              </a:rPr>
              <a:t>row</a:t>
            </a:r>
            <a:r>
              <a:rPr sz="2400" spc="40" dirty="0">
                <a:latin typeface="Times New Roman"/>
                <a:cs typeface="Times New Roman"/>
              </a:rPr>
              <a:t> </a:t>
            </a:r>
            <a:r>
              <a:rPr sz="2400" dirty="0">
                <a:latin typeface="Times New Roman"/>
                <a:cs typeface="Times New Roman"/>
              </a:rPr>
              <a:t>from</a:t>
            </a:r>
            <a:r>
              <a:rPr sz="2400" spc="10" dirty="0">
                <a:latin typeface="Times New Roman"/>
                <a:cs typeface="Times New Roman"/>
              </a:rPr>
              <a:t> </a:t>
            </a:r>
            <a:r>
              <a:rPr sz="2400" dirty="0">
                <a:latin typeface="Times New Roman"/>
                <a:cs typeface="Times New Roman"/>
              </a:rPr>
              <a:t>the</a:t>
            </a:r>
            <a:r>
              <a:rPr sz="2400" spc="45" dirty="0">
                <a:latin typeface="Times New Roman"/>
                <a:cs typeface="Times New Roman"/>
              </a:rPr>
              <a:t> </a:t>
            </a:r>
            <a:r>
              <a:rPr sz="2400" dirty="0">
                <a:latin typeface="Times New Roman"/>
                <a:cs typeface="Times New Roman"/>
              </a:rPr>
              <a:t>player</a:t>
            </a:r>
            <a:r>
              <a:rPr sz="2400" spc="40" dirty="0">
                <a:latin typeface="Times New Roman"/>
                <a:cs typeface="Times New Roman"/>
              </a:rPr>
              <a:t> </a:t>
            </a:r>
            <a:r>
              <a:rPr sz="2400" dirty="0">
                <a:latin typeface="Times New Roman"/>
                <a:cs typeface="Times New Roman"/>
              </a:rPr>
              <a:t>who</a:t>
            </a:r>
            <a:r>
              <a:rPr sz="2400" spc="35" dirty="0">
                <a:latin typeface="Times New Roman"/>
                <a:cs typeface="Times New Roman"/>
              </a:rPr>
              <a:t> </a:t>
            </a:r>
            <a:r>
              <a:rPr sz="2400" dirty="0">
                <a:latin typeface="Times New Roman"/>
                <a:cs typeface="Times New Roman"/>
              </a:rPr>
              <a:t>controls</a:t>
            </a:r>
            <a:r>
              <a:rPr sz="2400" spc="30" dirty="0">
                <a:latin typeface="Times New Roman"/>
                <a:cs typeface="Times New Roman"/>
              </a:rPr>
              <a:t>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piece,</a:t>
            </a:r>
            <a:r>
              <a:rPr sz="2400" spc="25" dirty="0">
                <a:latin typeface="Times New Roman"/>
                <a:cs typeface="Times New Roman"/>
              </a:rPr>
              <a:t> </a:t>
            </a:r>
            <a:r>
              <a:rPr sz="2400" spc="-25" dirty="0">
                <a:latin typeface="Times New Roman"/>
                <a:cs typeface="Times New Roman"/>
              </a:rPr>
              <a:t>it 	</a:t>
            </a:r>
            <a:r>
              <a:rPr sz="2400" dirty="0">
                <a:latin typeface="Times New Roman"/>
                <a:cs typeface="Times New Roman"/>
              </a:rPr>
              <a:t>is</a:t>
            </a:r>
            <a:r>
              <a:rPr sz="2400" spc="220" dirty="0">
                <a:latin typeface="Times New Roman"/>
                <a:cs typeface="Times New Roman"/>
              </a:rPr>
              <a:t> </a:t>
            </a:r>
            <a:r>
              <a:rPr sz="2400" dirty="0">
                <a:latin typeface="Times New Roman"/>
                <a:cs typeface="Times New Roman"/>
              </a:rPr>
              <a:t>crowned</a:t>
            </a:r>
            <a:r>
              <a:rPr sz="2400" spc="225" dirty="0">
                <a:latin typeface="Times New Roman"/>
                <a:cs typeface="Times New Roman"/>
              </a:rPr>
              <a:t> </a:t>
            </a:r>
            <a:r>
              <a:rPr sz="2400" dirty="0">
                <a:latin typeface="Times New Roman"/>
                <a:cs typeface="Times New Roman"/>
              </a:rPr>
              <a:t>and</a:t>
            </a:r>
            <a:r>
              <a:rPr sz="2400" spc="235" dirty="0">
                <a:latin typeface="Times New Roman"/>
                <a:cs typeface="Times New Roman"/>
              </a:rPr>
              <a:t> </a:t>
            </a:r>
            <a:r>
              <a:rPr sz="2400" dirty="0">
                <a:latin typeface="Times New Roman"/>
                <a:cs typeface="Times New Roman"/>
              </a:rPr>
              <a:t>becomes</a:t>
            </a:r>
            <a:r>
              <a:rPr sz="2400" spc="240" dirty="0">
                <a:latin typeface="Times New Roman"/>
                <a:cs typeface="Times New Roman"/>
              </a:rPr>
              <a:t> </a:t>
            </a:r>
            <a:r>
              <a:rPr sz="2400" dirty="0">
                <a:latin typeface="Times New Roman"/>
                <a:cs typeface="Times New Roman"/>
              </a:rPr>
              <a:t>a</a:t>
            </a:r>
            <a:r>
              <a:rPr sz="2400" spc="235" dirty="0">
                <a:latin typeface="Times New Roman"/>
                <a:cs typeface="Times New Roman"/>
              </a:rPr>
              <a:t> </a:t>
            </a:r>
            <a:r>
              <a:rPr sz="2400" dirty="0">
                <a:latin typeface="Times New Roman"/>
                <a:cs typeface="Times New Roman"/>
              </a:rPr>
              <a:t>king.</a:t>
            </a:r>
            <a:r>
              <a:rPr sz="2400" spc="225" dirty="0">
                <a:latin typeface="Times New Roman"/>
                <a:cs typeface="Times New Roman"/>
              </a:rPr>
              <a:t> </a:t>
            </a:r>
            <a:r>
              <a:rPr sz="2400" dirty="0">
                <a:latin typeface="Times New Roman"/>
                <a:cs typeface="Times New Roman"/>
              </a:rPr>
              <a:t>One</a:t>
            </a:r>
            <a:r>
              <a:rPr sz="2400" spc="235" dirty="0">
                <a:latin typeface="Times New Roman"/>
                <a:cs typeface="Times New Roman"/>
              </a:rPr>
              <a:t> </a:t>
            </a:r>
            <a:r>
              <a:rPr sz="2400" dirty="0">
                <a:latin typeface="Times New Roman"/>
                <a:cs typeface="Times New Roman"/>
              </a:rPr>
              <a:t>of</a:t>
            </a:r>
            <a:r>
              <a:rPr sz="2400" spc="215" dirty="0">
                <a:latin typeface="Times New Roman"/>
                <a:cs typeface="Times New Roman"/>
              </a:rPr>
              <a:t> </a:t>
            </a:r>
            <a:r>
              <a:rPr sz="2400" dirty="0">
                <a:latin typeface="Times New Roman"/>
                <a:cs typeface="Times New Roman"/>
              </a:rPr>
              <a:t>the</a:t>
            </a:r>
            <a:r>
              <a:rPr sz="2400" spc="240" dirty="0">
                <a:latin typeface="Times New Roman"/>
                <a:cs typeface="Times New Roman"/>
              </a:rPr>
              <a:t> </a:t>
            </a:r>
            <a:r>
              <a:rPr sz="2400" dirty="0">
                <a:latin typeface="Times New Roman"/>
                <a:cs typeface="Times New Roman"/>
              </a:rPr>
              <a:t>pieces</a:t>
            </a:r>
            <a:r>
              <a:rPr sz="2400" spc="225" dirty="0">
                <a:latin typeface="Times New Roman"/>
                <a:cs typeface="Times New Roman"/>
              </a:rPr>
              <a:t> </a:t>
            </a:r>
            <a:r>
              <a:rPr sz="2400" dirty="0">
                <a:latin typeface="Times New Roman"/>
                <a:cs typeface="Times New Roman"/>
              </a:rPr>
              <a:t>which</a:t>
            </a:r>
            <a:r>
              <a:rPr sz="2400" spc="215" dirty="0">
                <a:latin typeface="Times New Roman"/>
                <a:cs typeface="Times New Roman"/>
              </a:rPr>
              <a:t> </a:t>
            </a:r>
            <a:r>
              <a:rPr sz="2400" dirty="0">
                <a:latin typeface="Times New Roman"/>
                <a:cs typeface="Times New Roman"/>
              </a:rPr>
              <a:t>had</a:t>
            </a:r>
            <a:r>
              <a:rPr sz="2400" spc="235" dirty="0">
                <a:latin typeface="Times New Roman"/>
                <a:cs typeface="Times New Roman"/>
              </a:rPr>
              <a:t> </a:t>
            </a:r>
            <a:r>
              <a:rPr sz="2400" dirty="0">
                <a:latin typeface="Times New Roman"/>
                <a:cs typeface="Times New Roman"/>
              </a:rPr>
              <a:t>been</a:t>
            </a:r>
            <a:r>
              <a:rPr sz="2400" spc="225" dirty="0">
                <a:latin typeface="Times New Roman"/>
                <a:cs typeface="Times New Roman"/>
              </a:rPr>
              <a:t> </a:t>
            </a:r>
            <a:r>
              <a:rPr sz="2400" dirty="0">
                <a:latin typeface="Times New Roman"/>
                <a:cs typeface="Times New Roman"/>
              </a:rPr>
              <a:t>captured</a:t>
            </a:r>
            <a:r>
              <a:rPr sz="2400" spc="225" dirty="0">
                <a:latin typeface="Times New Roman"/>
                <a:cs typeface="Times New Roman"/>
              </a:rPr>
              <a:t> </a:t>
            </a:r>
            <a:r>
              <a:rPr sz="2400" spc="-25" dirty="0">
                <a:latin typeface="Times New Roman"/>
                <a:cs typeface="Times New Roman"/>
              </a:rPr>
              <a:t>is 	</a:t>
            </a:r>
            <a:r>
              <a:rPr sz="2400" dirty="0">
                <a:latin typeface="Times New Roman"/>
                <a:cs typeface="Times New Roman"/>
              </a:rPr>
              <a:t>placed</a:t>
            </a:r>
            <a:r>
              <a:rPr sz="2400" spc="-25" dirty="0">
                <a:latin typeface="Times New Roman"/>
                <a:cs typeface="Times New Roman"/>
              </a:rPr>
              <a:t> </a:t>
            </a:r>
            <a:r>
              <a:rPr sz="2400" dirty="0">
                <a:latin typeface="Times New Roman"/>
                <a:cs typeface="Times New Roman"/>
              </a:rPr>
              <a:t>on</a:t>
            </a:r>
            <a:r>
              <a:rPr sz="2400" spc="-5" dirty="0">
                <a:latin typeface="Times New Roman"/>
                <a:cs typeface="Times New Roman"/>
              </a:rPr>
              <a:t> </a:t>
            </a:r>
            <a:r>
              <a:rPr sz="2400" dirty="0">
                <a:latin typeface="Times New Roman"/>
                <a:cs typeface="Times New Roman"/>
              </a:rPr>
              <a:t>top</a:t>
            </a:r>
            <a:r>
              <a:rPr sz="2400" spc="-20" dirty="0">
                <a:latin typeface="Times New Roman"/>
                <a:cs typeface="Times New Roman"/>
              </a:rPr>
              <a:t> </a:t>
            </a:r>
            <a:r>
              <a:rPr sz="2400" dirty="0">
                <a:latin typeface="Times New Roman"/>
                <a:cs typeface="Times New Roman"/>
              </a:rPr>
              <a:t>of the</a:t>
            </a:r>
            <a:r>
              <a:rPr sz="2400" spc="-20" dirty="0">
                <a:latin typeface="Times New Roman"/>
                <a:cs typeface="Times New Roman"/>
              </a:rPr>
              <a:t> </a:t>
            </a:r>
            <a:r>
              <a:rPr sz="2400" dirty="0">
                <a:latin typeface="Times New Roman"/>
                <a:cs typeface="Times New Roman"/>
              </a:rPr>
              <a:t>king</a:t>
            </a:r>
            <a:r>
              <a:rPr sz="2400" spc="-5" dirty="0">
                <a:latin typeface="Times New Roman"/>
                <a:cs typeface="Times New Roman"/>
              </a:rPr>
              <a:t> </a:t>
            </a:r>
            <a:r>
              <a:rPr sz="2400" dirty="0">
                <a:latin typeface="Times New Roman"/>
                <a:cs typeface="Times New Roman"/>
              </a:rPr>
              <a:t>so</a:t>
            </a:r>
            <a:r>
              <a:rPr sz="2400" spc="-5" dirty="0">
                <a:latin typeface="Times New Roman"/>
                <a:cs typeface="Times New Roman"/>
              </a:rPr>
              <a:t>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it</a:t>
            </a:r>
            <a:r>
              <a:rPr sz="2400" spc="-20" dirty="0">
                <a:latin typeface="Times New Roman"/>
                <a:cs typeface="Times New Roman"/>
              </a:rPr>
              <a:t> </a:t>
            </a:r>
            <a:r>
              <a:rPr sz="2400" dirty="0">
                <a:latin typeface="Times New Roman"/>
                <a:cs typeface="Times New Roman"/>
              </a:rPr>
              <a:t>is twice</a:t>
            </a:r>
            <a:r>
              <a:rPr sz="2400" spc="-25" dirty="0">
                <a:latin typeface="Times New Roman"/>
                <a:cs typeface="Times New Roman"/>
              </a:rPr>
              <a:t> </a:t>
            </a:r>
            <a:r>
              <a:rPr sz="2400" dirty="0">
                <a:latin typeface="Times New Roman"/>
                <a:cs typeface="Times New Roman"/>
              </a:rPr>
              <a:t>as</a:t>
            </a:r>
            <a:r>
              <a:rPr sz="2400" spc="-15" dirty="0">
                <a:latin typeface="Times New Roman"/>
                <a:cs typeface="Times New Roman"/>
              </a:rPr>
              <a:t> </a:t>
            </a:r>
            <a:r>
              <a:rPr sz="2400" dirty="0">
                <a:latin typeface="Times New Roman"/>
                <a:cs typeface="Times New Roman"/>
              </a:rPr>
              <a:t>high</a:t>
            </a:r>
            <a:r>
              <a:rPr sz="2400" spc="-5" dirty="0">
                <a:latin typeface="Times New Roman"/>
                <a:cs typeface="Times New Roman"/>
              </a:rPr>
              <a:t> </a:t>
            </a:r>
            <a:r>
              <a:rPr sz="2400" dirty="0">
                <a:latin typeface="Times New Roman"/>
                <a:cs typeface="Times New Roman"/>
              </a:rPr>
              <a:t>as</a:t>
            </a:r>
            <a:r>
              <a:rPr sz="2400" spc="-15" dirty="0">
                <a:latin typeface="Times New Roman"/>
                <a:cs typeface="Times New Roman"/>
              </a:rPr>
              <a:t> </a:t>
            </a:r>
            <a:r>
              <a:rPr sz="2400" dirty="0">
                <a:latin typeface="Times New Roman"/>
                <a:cs typeface="Times New Roman"/>
              </a:rPr>
              <a:t>a single</a:t>
            </a:r>
            <a:r>
              <a:rPr sz="2400" spc="-25" dirty="0">
                <a:latin typeface="Times New Roman"/>
                <a:cs typeface="Times New Roman"/>
              </a:rPr>
              <a:t> </a:t>
            </a:r>
            <a:r>
              <a:rPr sz="2400" spc="-10" dirty="0">
                <a:latin typeface="Times New Roman"/>
                <a:cs typeface="Times New Roman"/>
              </a:rPr>
              <a:t>piece.</a:t>
            </a:r>
            <a:endParaRPr sz="2400">
              <a:latin typeface="Times New Roman"/>
              <a:cs typeface="Times New Roman"/>
            </a:endParaRPr>
          </a:p>
          <a:p>
            <a:pPr marL="353060" marR="5715" indent="-340995" algn="just">
              <a:lnSpc>
                <a:spcPct val="100000"/>
              </a:lnSpc>
              <a:buFont typeface="Arial"/>
              <a:buChar char="•"/>
              <a:tabLst>
                <a:tab pos="355600" algn="l"/>
              </a:tabLst>
            </a:pPr>
            <a:r>
              <a:rPr sz="2400" dirty="0">
                <a:latin typeface="Times New Roman"/>
                <a:cs typeface="Times New Roman"/>
              </a:rPr>
              <a:t>Kings</a:t>
            </a:r>
            <a:r>
              <a:rPr sz="2400" spc="95" dirty="0">
                <a:latin typeface="Times New Roman"/>
                <a:cs typeface="Times New Roman"/>
              </a:rPr>
              <a:t>  </a:t>
            </a:r>
            <a:r>
              <a:rPr sz="2400" dirty="0">
                <a:latin typeface="Times New Roman"/>
                <a:cs typeface="Times New Roman"/>
              </a:rPr>
              <a:t>are</a:t>
            </a:r>
            <a:r>
              <a:rPr sz="2400" spc="90" dirty="0">
                <a:latin typeface="Times New Roman"/>
                <a:cs typeface="Times New Roman"/>
              </a:rPr>
              <a:t>  </a:t>
            </a:r>
            <a:r>
              <a:rPr sz="2400" dirty="0">
                <a:latin typeface="Times New Roman"/>
                <a:cs typeface="Times New Roman"/>
              </a:rPr>
              <a:t>limited</a:t>
            </a:r>
            <a:r>
              <a:rPr sz="2400" spc="90" dirty="0">
                <a:latin typeface="Times New Roman"/>
                <a:cs typeface="Times New Roman"/>
              </a:rPr>
              <a:t>  </a:t>
            </a:r>
            <a:r>
              <a:rPr sz="2400" dirty="0">
                <a:latin typeface="Times New Roman"/>
                <a:cs typeface="Times New Roman"/>
              </a:rPr>
              <a:t>to</a:t>
            </a:r>
            <a:r>
              <a:rPr sz="2400" spc="90" dirty="0">
                <a:latin typeface="Times New Roman"/>
                <a:cs typeface="Times New Roman"/>
              </a:rPr>
              <a:t>  </a:t>
            </a:r>
            <a:r>
              <a:rPr sz="2400" dirty="0">
                <a:latin typeface="Times New Roman"/>
                <a:cs typeface="Times New Roman"/>
              </a:rPr>
              <a:t>moving</a:t>
            </a:r>
            <a:r>
              <a:rPr sz="2400" spc="100" dirty="0">
                <a:latin typeface="Times New Roman"/>
                <a:cs typeface="Times New Roman"/>
              </a:rPr>
              <a:t>  </a:t>
            </a:r>
            <a:r>
              <a:rPr sz="2400" dirty="0">
                <a:latin typeface="Times New Roman"/>
                <a:cs typeface="Times New Roman"/>
              </a:rPr>
              <a:t>diagonally</a:t>
            </a:r>
            <a:r>
              <a:rPr sz="2400" spc="100" dirty="0">
                <a:latin typeface="Times New Roman"/>
                <a:cs typeface="Times New Roman"/>
              </a:rPr>
              <a:t>  </a:t>
            </a:r>
            <a:r>
              <a:rPr sz="2400" dirty="0">
                <a:latin typeface="Times New Roman"/>
                <a:cs typeface="Times New Roman"/>
              </a:rPr>
              <a:t>but</a:t>
            </a:r>
            <a:r>
              <a:rPr sz="2400" spc="95" dirty="0">
                <a:latin typeface="Times New Roman"/>
                <a:cs typeface="Times New Roman"/>
              </a:rPr>
              <a:t>  </a:t>
            </a:r>
            <a:r>
              <a:rPr sz="2400" dirty="0">
                <a:latin typeface="Times New Roman"/>
                <a:cs typeface="Times New Roman"/>
              </a:rPr>
              <a:t>may</a:t>
            </a:r>
            <a:r>
              <a:rPr sz="2400" spc="95" dirty="0">
                <a:latin typeface="Times New Roman"/>
                <a:cs typeface="Times New Roman"/>
              </a:rPr>
              <a:t>  </a:t>
            </a:r>
            <a:r>
              <a:rPr sz="2400" dirty="0">
                <a:latin typeface="Times New Roman"/>
                <a:cs typeface="Times New Roman"/>
              </a:rPr>
              <a:t>move</a:t>
            </a:r>
            <a:r>
              <a:rPr sz="2400" spc="105" dirty="0">
                <a:latin typeface="Times New Roman"/>
                <a:cs typeface="Times New Roman"/>
              </a:rPr>
              <a:t>  </a:t>
            </a:r>
            <a:r>
              <a:rPr sz="2400" dirty="0">
                <a:latin typeface="Times New Roman"/>
                <a:cs typeface="Times New Roman"/>
              </a:rPr>
              <a:t>both</a:t>
            </a:r>
            <a:r>
              <a:rPr sz="2400" spc="95" dirty="0">
                <a:latin typeface="Times New Roman"/>
                <a:cs typeface="Times New Roman"/>
              </a:rPr>
              <a:t>  </a:t>
            </a:r>
            <a:r>
              <a:rPr sz="2400" dirty="0">
                <a:latin typeface="Times New Roman"/>
                <a:cs typeface="Times New Roman"/>
              </a:rPr>
              <a:t>forward</a:t>
            </a:r>
            <a:r>
              <a:rPr sz="2400" spc="95" dirty="0">
                <a:latin typeface="Times New Roman"/>
                <a:cs typeface="Times New Roman"/>
              </a:rPr>
              <a:t>  </a:t>
            </a:r>
            <a:r>
              <a:rPr sz="2400" spc="-25" dirty="0">
                <a:latin typeface="Times New Roman"/>
                <a:cs typeface="Times New Roman"/>
              </a:rPr>
              <a:t>and 	</a:t>
            </a:r>
            <a:r>
              <a:rPr sz="2400" dirty="0">
                <a:latin typeface="Times New Roman"/>
                <a:cs typeface="Times New Roman"/>
              </a:rPr>
              <a:t>backward.</a:t>
            </a:r>
            <a:r>
              <a:rPr sz="2400" spc="340" dirty="0">
                <a:latin typeface="Times New Roman"/>
                <a:cs typeface="Times New Roman"/>
              </a:rPr>
              <a:t> </a:t>
            </a:r>
            <a:r>
              <a:rPr sz="2400" dirty="0">
                <a:latin typeface="Times New Roman"/>
                <a:cs typeface="Times New Roman"/>
              </a:rPr>
              <a:t>(Remember</a:t>
            </a:r>
            <a:r>
              <a:rPr sz="2400" spc="355" dirty="0">
                <a:latin typeface="Times New Roman"/>
                <a:cs typeface="Times New Roman"/>
              </a:rPr>
              <a:t> </a:t>
            </a:r>
            <a:r>
              <a:rPr sz="2400" dirty="0">
                <a:latin typeface="Times New Roman"/>
                <a:cs typeface="Times New Roman"/>
              </a:rPr>
              <a:t>that</a:t>
            </a:r>
            <a:r>
              <a:rPr sz="2400" spc="345" dirty="0">
                <a:latin typeface="Times New Roman"/>
                <a:cs typeface="Times New Roman"/>
              </a:rPr>
              <a:t> </a:t>
            </a:r>
            <a:r>
              <a:rPr sz="2400" dirty="0">
                <a:latin typeface="Times New Roman"/>
                <a:cs typeface="Times New Roman"/>
              </a:rPr>
              <a:t>single</a:t>
            </a:r>
            <a:r>
              <a:rPr sz="2400" spc="350" dirty="0">
                <a:latin typeface="Times New Roman"/>
                <a:cs typeface="Times New Roman"/>
              </a:rPr>
              <a:t> </a:t>
            </a:r>
            <a:r>
              <a:rPr sz="2400" dirty="0">
                <a:latin typeface="Times New Roman"/>
                <a:cs typeface="Times New Roman"/>
              </a:rPr>
              <a:t>pieces,</a:t>
            </a:r>
            <a:r>
              <a:rPr sz="2400" spc="335" dirty="0">
                <a:latin typeface="Times New Roman"/>
                <a:cs typeface="Times New Roman"/>
              </a:rPr>
              <a:t> </a:t>
            </a:r>
            <a:r>
              <a:rPr sz="2400" dirty="0">
                <a:latin typeface="Times New Roman"/>
                <a:cs typeface="Times New Roman"/>
              </a:rPr>
              <a:t>i.e.</a:t>
            </a:r>
            <a:r>
              <a:rPr sz="2400" spc="340" dirty="0">
                <a:latin typeface="Times New Roman"/>
                <a:cs typeface="Times New Roman"/>
              </a:rPr>
              <a:t> </a:t>
            </a:r>
            <a:r>
              <a:rPr sz="2400" spc="-20" dirty="0">
                <a:latin typeface="Times New Roman"/>
                <a:cs typeface="Times New Roman"/>
              </a:rPr>
              <a:t>non-</a:t>
            </a:r>
            <a:r>
              <a:rPr sz="2400" dirty="0">
                <a:latin typeface="Times New Roman"/>
                <a:cs typeface="Times New Roman"/>
              </a:rPr>
              <a:t>kings,</a:t>
            </a:r>
            <a:r>
              <a:rPr sz="2400" spc="345" dirty="0">
                <a:latin typeface="Times New Roman"/>
                <a:cs typeface="Times New Roman"/>
              </a:rPr>
              <a:t> </a:t>
            </a:r>
            <a:r>
              <a:rPr sz="2400" dirty="0">
                <a:latin typeface="Times New Roman"/>
                <a:cs typeface="Times New Roman"/>
              </a:rPr>
              <a:t>are</a:t>
            </a:r>
            <a:r>
              <a:rPr sz="2400" spc="340" dirty="0">
                <a:latin typeface="Times New Roman"/>
                <a:cs typeface="Times New Roman"/>
              </a:rPr>
              <a:t> </a:t>
            </a:r>
            <a:r>
              <a:rPr sz="2400" dirty="0">
                <a:latin typeface="Times New Roman"/>
                <a:cs typeface="Times New Roman"/>
              </a:rPr>
              <a:t>always</a:t>
            </a:r>
            <a:r>
              <a:rPr sz="2400" spc="340" dirty="0">
                <a:latin typeface="Times New Roman"/>
                <a:cs typeface="Times New Roman"/>
              </a:rPr>
              <a:t> </a:t>
            </a:r>
            <a:r>
              <a:rPr sz="2400" dirty="0">
                <a:latin typeface="Times New Roman"/>
                <a:cs typeface="Times New Roman"/>
              </a:rPr>
              <a:t>limited</a:t>
            </a:r>
            <a:r>
              <a:rPr sz="2400" spc="335" dirty="0">
                <a:latin typeface="Times New Roman"/>
                <a:cs typeface="Times New Roman"/>
              </a:rPr>
              <a:t> </a:t>
            </a:r>
            <a:r>
              <a:rPr sz="2400" spc="-25" dirty="0">
                <a:latin typeface="Times New Roman"/>
                <a:cs typeface="Times New Roman"/>
              </a:rPr>
              <a:t>to 	</a:t>
            </a:r>
            <a:r>
              <a:rPr sz="2400" dirty="0">
                <a:latin typeface="Times New Roman"/>
                <a:cs typeface="Times New Roman"/>
              </a:rPr>
              <a:t>forward</a:t>
            </a:r>
            <a:r>
              <a:rPr sz="2400" spc="-15" dirty="0">
                <a:latin typeface="Times New Roman"/>
                <a:cs typeface="Times New Roman"/>
              </a:rPr>
              <a:t> </a:t>
            </a:r>
            <a:r>
              <a:rPr sz="2400" spc="-10" dirty="0">
                <a:latin typeface="Times New Roman"/>
                <a:cs typeface="Times New Roman"/>
              </a:rPr>
              <a:t>moves.)</a:t>
            </a:r>
            <a:endParaRPr sz="2400">
              <a:latin typeface="Times New Roman"/>
              <a:cs typeface="Times New Roman"/>
            </a:endParaRPr>
          </a:p>
          <a:p>
            <a:pPr marL="353060" marR="5080" indent="-340995" algn="just">
              <a:lnSpc>
                <a:spcPct val="100000"/>
              </a:lnSpc>
              <a:spcBef>
                <a:spcPts val="5"/>
              </a:spcBef>
              <a:buFont typeface="Arial"/>
              <a:buChar char="•"/>
              <a:tabLst>
                <a:tab pos="355600" algn="l"/>
              </a:tabLst>
            </a:pPr>
            <a:r>
              <a:rPr sz="2400" dirty="0">
                <a:latin typeface="Times New Roman"/>
                <a:cs typeface="Times New Roman"/>
              </a:rPr>
              <a:t>Kings</a:t>
            </a:r>
            <a:r>
              <a:rPr sz="2400" spc="204" dirty="0">
                <a:latin typeface="Times New Roman"/>
                <a:cs typeface="Times New Roman"/>
              </a:rPr>
              <a:t> </a:t>
            </a:r>
            <a:r>
              <a:rPr sz="2400" dirty="0">
                <a:latin typeface="Times New Roman"/>
                <a:cs typeface="Times New Roman"/>
              </a:rPr>
              <a:t>may</a:t>
            </a:r>
            <a:r>
              <a:rPr sz="2400" spc="215" dirty="0">
                <a:latin typeface="Times New Roman"/>
                <a:cs typeface="Times New Roman"/>
              </a:rPr>
              <a:t> </a:t>
            </a:r>
            <a:r>
              <a:rPr sz="2400" dirty="0">
                <a:latin typeface="Times New Roman"/>
                <a:cs typeface="Times New Roman"/>
              </a:rPr>
              <a:t>combine</a:t>
            </a:r>
            <a:r>
              <a:rPr sz="2400" spc="215" dirty="0">
                <a:latin typeface="Times New Roman"/>
                <a:cs typeface="Times New Roman"/>
              </a:rPr>
              <a:t> </a:t>
            </a:r>
            <a:r>
              <a:rPr sz="2400" dirty="0">
                <a:latin typeface="Times New Roman"/>
                <a:cs typeface="Times New Roman"/>
              </a:rPr>
              <a:t>jumps</a:t>
            </a:r>
            <a:r>
              <a:rPr sz="2400" spc="204" dirty="0">
                <a:latin typeface="Times New Roman"/>
                <a:cs typeface="Times New Roman"/>
              </a:rPr>
              <a:t> </a:t>
            </a:r>
            <a:r>
              <a:rPr sz="2400" dirty="0">
                <a:latin typeface="Times New Roman"/>
                <a:cs typeface="Times New Roman"/>
              </a:rPr>
              <a:t>in</a:t>
            </a:r>
            <a:r>
              <a:rPr sz="2400" spc="200" dirty="0">
                <a:latin typeface="Times New Roman"/>
                <a:cs typeface="Times New Roman"/>
              </a:rPr>
              <a:t> </a:t>
            </a:r>
            <a:r>
              <a:rPr sz="2400" dirty="0">
                <a:latin typeface="Times New Roman"/>
                <a:cs typeface="Times New Roman"/>
              </a:rPr>
              <a:t>several</a:t>
            </a:r>
            <a:r>
              <a:rPr sz="2400" spc="215" dirty="0">
                <a:latin typeface="Times New Roman"/>
                <a:cs typeface="Times New Roman"/>
              </a:rPr>
              <a:t> </a:t>
            </a:r>
            <a:r>
              <a:rPr sz="2400" dirty="0">
                <a:latin typeface="Times New Roman"/>
                <a:cs typeface="Times New Roman"/>
              </a:rPr>
              <a:t>directions,</a:t>
            </a:r>
            <a:r>
              <a:rPr sz="2400" spc="204" dirty="0">
                <a:latin typeface="Times New Roman"/>
                <a:cs typeface="Times New Roman"/>
              </a:rPr>
              <a:t> </a:t>
            </a:r>
            <a:r>
              <a:rPr sz="2400" dirty="0">
                <a:latin typeface="Times New Roman"/>
                <a:cs typeface="Times New Roman"/>
              </a:rPr>
              <a:t>forward</a:t>
            </a:r>
            <a:r>
              <a:rPr sz="2400" spc="210" dirty="0">
                <a:latin typeface="Times New Roman"/>
                <a:cs typeface="Times New Roman"/>
              </a:rPr>
              <a:t> </a:t>
            </a:r>
            <a:r>
              <a:rPr sz="2400" dirty="0">
                <a:latin typeface="Times New Roman"/>
                <a:cs typeface="Times New Roman"/>
              </a:rPr>
              <a:t>and</a:t>
            </a:r>
            <a:r>
              <a:rPr sz="2400" spc="210" dirty="0">
                <a:latin typeface="Times New Roman"/>
                <a:cs typeface="Times New Roman"/>
              </a:rPr>
              <a:t> </a:t>
            </a:r>
            <a:r>
              <a:rPr sz="2400" dirty="0">
                <a:latin typeface="Times New Roman"/>
                <a:cs typeface="Times New Roman"/>
              </a:rPr>
              <a:t>backward,</a:t>
            </a:r>
            <a:r>
              <a:rPr sz="2400" spc="195" dirty="0">
                <a:latin typeface="Times New Roman"/>
                <a:cs typeface="Times New Roman"/>
              </a:rPr>
              <a:t> </a:t>
            </a:r>
            <a:r>
              <a:rPr sz="2400" dirty="0">
                <a:latin typeface="Times New Roman"/>
                <a:cs typeface="Times New Roman"/>
              </a:rPr>
              <a:t>on</a:t>
            </a:r>
            <a:r>
              <a:rPr sz="2400" spc="204" dirty="0">
                <a:latin typeface="Times New Roman"/>
                <a:cs typeface="Times New Roman"/>
              </a:rPr>
              <a:t> </a:t>
            </a:r>
            <a:r>
              <a:rPr sz="2400" spc="-25" dirty="0">
                <a:latin typeface="Times New Roman"/>
                <a:cs typeface="Times New Roman"/>
              </a:rPr>
              <a:t>the 	</a:t>
            </a:r>
            <a:r>
              <a:rPr sz="2400" dirty="0">
                <a:latin typeface="Times New Roman"/>
                <a:cs typeface="Times New Roman"/>
              </a:rPr>
              <a:t>same</a:t>
            </a:r>
            <a:r>
              <a:rPr sz="2400" spc="40" dirty="0">
                <a:latin typeface="Times New Roman"/>
                <a:cs typeface="Times New Roman"/>
              </a:rPr>
              <a:t> </a:t>
            </a:r>
            <a:r>
              <a:rPr sz="2400" dirty="0">
                <a:latin typeface="Times New Roman"/>
                <a:cs typeface="Times New Roman"/>
              </a:rPr>
              <a:t>turn.</a:t>
            </a:r>
            <a:r>
              <a:rPr sz="2400" spc="45" dirty="0">
                <a:latin typeface="Times New Roman"/>
                <a:cs typeface="Times New Roman"/>
              </a:rPr>
              <a:t> </a:t>
            </a:r>
            <a:r>
              <a:rPr sz="2400" dirty="0">
                <a:latin typeface="Times New Roman"/>
                <a:cs typeface="Times New Roman"/>
              </a:rPr>
              <a:t>Single</a:t>
            </a:r>
            <a:r>
              <a:rPr sz="2400" spc="45" dirty="0">
                <a:latin typeface="Times New Roman"/>
                <a:cs typeface="Times New Roman"/>
              </a:rPr>
              <a:t> </a:t>
            </a:r>
            <a:r>
              <a:rPr sz="2400" dirty="0">
                <a:latin typeface="Times New Roman"/>
                <a:cs typeface="Times New Roman"/>
              </a:rPr>
              <a:t>pieces</a:t>
            </a:r>
            <a:r>
              <a:rPr sz="2400" spc="35" dirty="0">
                <a:latin typeface="Times New Roman"/>
                <a:cs typeface="Times New Roman"/>
              </a:rPr>
              <a:t> </a:t>
            </a:r>
            <a:r>
              <a:rPr sz="2400" dirty="0">
                <a:latin typeface="Times New Roman"/>
                <a:cs typeface="Times New Roman"/>
              </a:rPr>
              <a:t>may</a:t>
            </a:r>
            <a:r>
              <a:rPr sz="2400" spc="45" dirty="0">
                <a:latin typeface="Times New Roman"/>
                <a:cs typeface="Times New Roman"/>
              </a:rPr>
              <a:t> </a:t>
            </a:r>
            <a:r>
              <a:rPr sz="2400" dirty="0">
                <a:latin typeface="Times New Roman"/>
                <a:cs typeface="Times New Roman"/>
              </a:rPr>
              <a:t>shift</a:t>
            </a:r>
            <a:r>
              <a:rPr sz="2400" spc="45" dirty="0">
                <a:latin typeface="Times New Roman"/>
                <a:cs typeface="Times New Roman"/>
              </a:rPr>
              <a:t> </a:t>
            </a:r>
            <a:r>
              <a:rPr sz="2400" dirty="0">
                <a:latin typeface="Times New Roman"/>
                <a:cs typeface="Times New Roman"/>
              </a:rPr>
              <a:t>direction</a:t>
            </a:r>
            <a:r>
              <a:rPr sz="2400" spc="45" dirty="0">
                <a:latin typeface="Times New Roman"/>
                <a:cs typeface="Times New Roman"/>
              </a:rPr>
              <a:t> </a:t>
            </a:r>
            <a:r>
              <a:rPr sz="2400" dirty="0">
                <a:latin typeface="Times New Roman"/>
                <a:cs typeface="Times New Roman"/>
              </a:rPr>
              <a:t>diagonally</a:t>
            </a:r>
            <a:r>
              <a:rPr sz="2400" spc="45" dirty="0">
                <a:latin typeface="Times New Roman"/>
                <a:cs typeface="Times New Roman"/>
              </a:rPr>
              <a:t> </a:t>
            </a:r>
            <a:r>
              <a:rPr sz="2400" dirty="0">
                <a:latin typeface="Times New Roman"/>
                <a:cs typeface="Times New Roman"/>
              </a:rPr>
              <a:t>during</a:t>
            </a:r>
            <a:r>
              <a:rPr sz="2400" spc="40" dirty="0">
                <a:latin typeface="Times New Roman"/>
                <a:cs typeface="Times New Roman"/>
              </a:rPr>
              <a:t> </a:t>
            </a:r>
            <a:r>
              <a:rPr sz="2400" dirty="0">
                <a:latin typeface="Times New Roman"/>
                <a:cs typeface="Times New Roman"/>
              </a:rPr>
              <a:t>a</a:t>
            </a:r>
            <a:r>
              <a:rPr sz="2400" spc="45" dirty="0">
                <a:latin typeface="Times New Roman"/>
                <a:cs typeface="Times New Roman"/>
              </a:rPr>
              <a:t> </a:t>
            </a:r>
            <a:r>
              <a:rPr sz="2400" dirty="0">
                <a:latin typeface="Times New Roman"/>
                <a:cs typeface="Times New Roman"/>
              </a:rPr>
              <a:t>multiple</a:t>
            </a:r>
            <a:r>
              <a:rPr sz="2400" spc="40" dirty="0">
                <a:latin typeface="Times New Roman"/>
                <a:cs typeface="Times New Roman"/>
              </a:rPr>
              <a:t> </a:t>
            </a:r>
            <a:r>
              <a:rPr sz="2400" spc="-10" dirty="0">
                <a:latin typeface="Times New Roman"/>
                <a:cs typeface="Times New Roman"/>
              </a:rPr>
              <a:t>capture 	</a:t>
            </a:r>
            <a:r>
              <a:rPr sz="2400" dirty="0">
                <a:latin typeface="Times New Roman"/>
                <a:cs typeface="Times New Roman"/>
              </a:rPr>
              <a:t>turn,</a:t>
            </a:r>
            <a:r>
              <a:rPr sz="2400" spc="-30" dirty="0">
                <a:latin typeface="Times New Roman"/>
                <a:cs typeface="Times New Roman"/>
              </a:rPr>
              <a:t> </a:t>
            </a:r>
            <a:r>
              <a:rPr sz="2400" dirty="0">
                <a:latin typeface="Times New Roman"/>
                <a:cs typeface="Times New Roman"/>
              </a:rPr>
              <a:t>but</a:t>
            </a:r>
            <a:r>
              <a:rPr sz="2400" spc="-25" dirty="0">
                <a:latin typeface="Times New Roman"/>
                <a:cs typeface="Times New Roman"/>
              </a:rPr>
              <a:t> </a:t>
            </a:r>
            <a:r>
              <a:rPr sz="2400" dirty="0">
                <a:latin typeface="Times New Roman"/>
                <a:cs typeface="Times New Roman"/>
              </a:rPr>
              <a:t>must</a:t>
            </a:r>
            <a:r>
              <a:rPr sz="2400" spc="-5" dirty="0">
                <a:latin typeface="Times New Roman"/>
                <a:cs typeface="Times New Roman"/>
              </a:rPr>
              <a:t> </a:t>
            </a:r>
            <a:r>
              <a:rPr sz="2400" dirty="0">
                <a:latin typeface="Times New Roman"/>
                <a:cs typeface="Times New Roman"/>
              </a:rPr>
              <a:t>always</a:t>
            </a:r>
            <a:r>
              <a:rPr sz="2400" spc="-25" dirty="0">
                <a:latin typeface="Times New Roman"/>
                <a:cs typeface="Times New Roman"/>
              </a:rPr>
              <a:t> </a:t>
            </a:r>
            <a:r>
              <a:rPr sz="2400" dirty="0">
                <a:latin typeface="Times New Roman"/>
                <a:cs typeface="Times New Roman"/>
              </a:rPr>
              <a:t>jump</a:t>
            </a:r>
            <a:r>
              <a:rPr sz="2400" spc="-15" dirty="0">
                <a:latin typeface="Times New Roman"/>
                <a:cs typeface="Times New Roman"/>
              </a:rPr>
              <a:t> </a:t>
            </a:r>
            <a:r>
              <a:rPr sz="2400" dirty="0">
                <a:latin typeface="Times New Roman"/>
                <a:cs typeface="Times New Roman"/>
              </a:rPr>
              <a:t>forward</a:t>
            </a:r>
            <a:r>
              <a:rPr sz="2400" spc="-5" dirty="0">
                <a:latin typeface="Times New Roman"/>
                <a:cs typeface="Times New Roman"/>
              </a:rPr>
              <a:t> </a:t>
            </a:r>
            <a:r>
              <a:rPr sz="2400" dirty="0">
                <a:latin typeface="Times New Roman"/>
                <a:cs typeface="Times New Roman"/>
              </a:rPr>
              <a:t>(toward</a:t>
            </a:r>
            <a:r>
              <a:rPr sz="2400" spc="-35"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spc="-10" dirty="0">
                <a:latin typeface="Times New Roman"/>
                <a:cs typeface="Times New Roman"/>
              </a:rPr>
              <a:t>opponent).</a:t>
            </a:r>
            <a:endParaRPr sz="2400">
              <a:latin typeface="Times New Roman"/>
              <a:cs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16</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1311910">
              <a:lnSpc>
                <a:spcPct val="100000"/>
              </a:lnSpc>
              <a:spcBef>
                <a:spcPts val="105"/>
              </a:spcBef>
            </a:pPr>
            <a:r>
              <a:rPr sz="4400" b="1" spc="180" dirty="0">
                <a:latin typeface="Times New Roman"/>
                <a:cs typeface="Times New Roman"/>
              </a:rPr>
              <a:t>Well-</a:t>
            </a:r>
            <a:r>
              <a:rPr sz="4400" b="1" dirty="0">
                <a:latin typeface="Times New Roman"/>
                <a:cs typeface="Times New Roman"/>
              </a:rPr>
              <a:t>Defined</a:t>
            </a:r>
            <a:r>
              <a:rPr sz="4400" spc="-15" dirty="0"/>
              <a:t> </a:t>
            </a:r>
            <a:r>
              <a:rPr sz="4400" b="1" spc="-105" dirty="0">
                <a:latin typeface="Times New Roman"/>
                <a:cs typeface="Times New Roman"/>
              </a:rPr>
              <a:t>Learning</a:t>
            </a:r>
            <a:r>
              <a:rPr sz="4400" spc="-10" dirty="0"/>
              <a:t> </a:t>
            </a:r>
            <a:r>
              <a:rPr sz="4400" b="1" spc="-10" dirty="0">
                <a:latin typeface="Times New Roman"/>
                <a:cs typeface="Times New Roman"/>
              </a:rPr>
              <a:t>Problem</a:t>
            </a:r>
            <a:endParaRPr sz="4400">
              <a:latin typeface="Times New Roman"/>
              <a:cs typeface="Times New Roman"/>
            </a:endParaRPr>
          </a:p>
        </p:txBody>
      </p:sp>
      <p:sp>
        <p:nvSpPr>
          <p:cNvPr id="3" name="object 3"/>
          <p:cNvSpPr txBox="1"/>
          <p:nvPr/>
        </p:nvSpPr>
        <p:spPr>
          <a:xfrm>
            <a:off x="955040" y="1685539"/>
            <a:ext cx="8831580" cy="3940810"/>
          </a:xfrm>
          <a:prstGeom prst="rect">
            <a:avLst/>
          </a:prstGeom>
        </p:spPr>
        <p:txBody>
          <a:bodyPr vert="horz" wrap="square" lIns="0" tIns="38735" rIns="0" bIns="0" rtlCol="0">
            <a:spAutoFit/>
          </a:bodyPr>
          <a:lstStyle/>
          <a:p>
            <a:pPr marL="12700">
              <a:lnSpc>
                <a:spcPct val="100000"/>
              </a:lnSpc>
              <a:spcBef>
                <a:spcPts val="305"/>
              </a:spcBef>
            </a:pPr>
            <a:r>
              <a:rPr sz="2400" b="1" i="1" dirty="0">
                <a:latin typeface="Times New Roman"/>
                <a:cs typeface="Times New Roman"/>
              </a:rPr>
              <a:t>A</a:t>
            </a:r>
            <a:r>
              <a:rPr sz="2400" b="1" i="1" spc="-150" dirty="0">
                <a:latin typeface="Times New Roman"/>
                <a:cs typeface="Times New Roman"/>
              </a:rPr>
              <a:t> </a:t>
            </a:r>
            <a:r>
              <a:rPr sz="2400" b="1" i="1" dirty="0">
                <a:latin typeface="Times New Roman"/>
                <a:cs typeface="Times New Roman"/>
              </a:rPr>
              <a:t>checkers</a:t>
            </a:r>
            <a:r>
              <a:rPr sz="2400" b="1" i="1" spc="-25" dirty="0">
                <a:latin typeface="Times New Roman"/>
                <a:cs typeface="Times New Roman"/>
              </a:rPr>
              <a:t> </a:t>
            </a:r>
            <a:r>
              <a:rPr sz="2400" b="1" i="1" dirty="0">
                <a:latin typeface="Times New Roman"/>
                <a:cs typeface="Times New Roman"/>
              </a:rPr>
              <a:t>learning</a:t>
            </a:r>
            <a:r>
              <a:rPr sz="2400" b="1" i="1" spc="-30" dirty="0">
                <a:latin typeface="Times New Roman"/>
                <a:cs typeface="Times New Roman"/>
              </a:rPr>
              <a:t> </a:t>
            </a:r>
            <a:r>
              <a:rPr sz="2400" b="1" i="1" spc="-10" dirty="0">
                <a:latin typeface="Times New Roman"/>
                <a:cs typeface="Times New Roman"/>
              </a:rPr>
              <a:t>problem:</a:t>
            </a:r>
            <a:endParaRPr sz="2400">
              <a:latin typeface="Times New Roman"/>
              <a:cs typeface="Times New Roman"/>
            </a:endParaRPr>
          </a:p>
          <a:p>
            <a:pPr marL="355600" indent="-342900">
              <a:lnSpc>
                <a:spcPct val="100000"/>
              </a:lnSpc>
              <a:spcBef>
                <a:spcPts val="209"/>
              </a:spcBef>
              <a:buFont typeface="Tuffy"/>
              <a:buChar char="•"/>
              <a:tabLst>
                <a:tab pos="355600" algn="l"/>
              </a:tabLst>
            </a:pPr>
            <a:r>
              <a:rPr sz="2400" spc="-35" dirty="0">
                <a:latin typeface="Times New Roman"/>
                <a:cs typeface="Times New Roman"/>
              </a:rPr>
              <a:t>Task</a:t>
            </a:r>
            <a:r>
              <a:rPr sz="2400" spc="-110" dirty="0">
                <a:latin typeface="Times New Roman"/>
                <a:cs typeface="Times New Roman"/>
              </a:rPr>
              <a:t> </a:t>
            </a:r>
            <a:r>
              <a:rPr sz="2400" dirty="0">
                <a:latin typeface="Times New Roman"/>
                <a:cs typeface="Times New Roman"/>
              </a:rPr>
              <a:t>T:</a:t>
            </a:r>
            <a:r>
              <a:rPr sz="2400" spc="-70" dirty="0">
                <a:latin typeface="Times New Roman"/>
                <a:cs typeface="Times New Roman"/>
              </a:rPr>
              <a:t> </a:t>
            </a:r>
            <a:r>
              <a:rPr sz="2400" dirty="0">
                <a:latin typeface="Times New Roman"/>
                <a:cs typeface="Times New Roman"/>
              </a:rPr>
              <a:t>playing</a:t>
            </a:r>
            <a:r>
              <a:rPr sz="2400" spc="-90" dirty="0">
                <a:latin typeface="Times New Roman"/>
                <a:cs typeface="Times New Roman"/>
              </a:rPr>
              <a:t> </a:t>
            </a:r>
            <a:r>
              <a:rPr sz="2400" spc="-10" dirty="0">
                <a:latin typeface="Times New Roman"/>
                <a:cs typeface="Times New Roman"/>
              </a:rPr>
              <a:t>checkers</a:t>
            </a:r>
            <a:endParaRPr sz="2400">
              <a:latin typeface="Times New Roman"/>
              <a:cs typeface="Times New Roman"/>
            </a:endParaRPr>
          </a:p>
          <a:p>
            <a:pPr marL="355600" indent="-342900">
              <a:lnSpc>
                <a:spcPct val="100000"/>
              </a:lnSpc>
              <a:spcBef>
                <a:spcPts val="200"/>
              </a:spcBef>
              <a:buFont typeface="Tuffy"/>
              <a:buChar char="•"/>
              <a:tabLst>
                <a:tab pos="355600" algn="l"/>
              </a:tabLst>
            </a:pPr>
            <a:r>
              <a:rPr sz="2400" dirty="0">
                <a:latin typeface="Times New Roman"/>
                <a:cs typeface="Times New Roman"/>
              </a:rPr>
              <a:t>Performance</a:t>
            </a:r>
            <a:r>
              <a:rPr sz="2400" spc="-20" dirty="0">
                <a:latin typeface="Times New Roman"/>
                <a:cs typeface="Times New Roman"/>
              </a:rPr>
              <a:t> </a:t>
            </a:r>
            <a:r>
              <a:rPr sz="2400" dirty="0">
                <a:latin typeface="Times New Roman"/>
                <a:cs typeface="Times New Roman"/>
              </a:rPr>
              <a:t>measure</a:t>
            </a:r>
            <a:r>
              <a:rPr sz="2400" spc="-25" dirty="0">
                <a:latin typeface="Times New Roman"/>
                <a:cs typeface="Times New Roman"/>
              </a:rPr>
              <a:t> </a:t>
            </a:r>
            <a:r>
              <a:rPr sz="2400" dirty="0">
                <a:latin typeface="Times New Roman"/>
                <a:cs typeface="Times New Roman"/>
              </a:rPr>
              <a:t>P:</a:t>
            </a:r>
            <a:r>
              <a:rPr sz="2400" spc="-15" dirty="0">
                <a:latin typeface="Times New Roman"/>
                <a:cs typeface="Times New Roman"/>
              </a:rPr>
              <a:t> </a:t>
            </a:r>
            <a:r>
              <a:rPr sz="2400" dirty="0">
                <a:latin typeface="Times New Roman"/>
                <a:cs typeface="Times New Roman"/>
              </a:rPr>
              <a:t>percent</a:t>
            </a:r>
            <a:r>
              <a:rPr sz="2400" spc="-40"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games</a:t>
            </a:r>
            <a:r>
              <a:rPr sz="2400" spc="-5" dirty="0">
                <a:latin typeface="Times New Roman"/>
                <a:cs typeface="Times New Roman"/>
              </a:rPr>
              <a:t> </a:t>
            </a:r>
            <a:r>
              <a:rPr sz="2400" dirty="0">
                <a:latin typeface="Times New Roman"/>
                <a:cs typeface="Times New Roman"/>
              </a:rPr>
              <a:t>won</a:t>
            </a:r>
            <a:r>
              <a:rPr sz="2400" spc="-20" dirty="0">
                <a:latin typeface="Times New Roman"/>
                <a:cs typeface="Times New Roman"/>
              </a:rPr>
              <a:t> </a:t>
            </a:r>
            <a:r>
              <a:rPr sz="2400" dirty="0">
                <a:latin typeface="Times New Roman"/>
                <a:cs typeface="Times New Roman"/>
              </a:rPr>
              <a:t>against</a:t>
            </a:r>
            <a:r>
              <a:rPr sz="2400" spc="-45" dirty="0">
                <a:latin typeface="Times New Roman"/>
                <a:cs typeface="Times New Roman"/>
              </a:rPr>
              <a:t> </a:t>
            </a:r>
            <a:r>
              <a:rPr sz="2400" spc="-10" dirty="0">
                <a:latin typeface="Times New Roman"/>
                <a:cs typeface="Times New Roman"/>
              </a:rPr>
              <a:t>opponents</a:t>
            </a:r>
            <a:endParaRPr sz="2400">
              <a:latin typeface="Times New Roman"/>
              <a:cs typeface="Times New Roman"/>
            </a:endParaRPr>
          </a:p>
          <a:p>
            <a:pPr marL="355600" indent="-342900">
              <a:lnSpc>
                <a:spcPct val="100000"/>
              </a:lnSpc>
              <a:spcBef>
                <a:spcPts val="204"/>
              </a:spcBef>
              <a:buFont typeface="Tuffy"/>
              <a:buChar char="•"/>
              <a:tabLst>
                <a:tab pos="355600" algn="l"/>
              </a:tabLst>
            </a:pPr>
            <a:r>
              <a:rPr sz="2400" dirty="0">
                <a:latin typeface="Times New Roman"/>
                <a:cs typeface="Times New Roman"/>
              </a:rPr>
              <a:t>Training</a:t>
            </a:r>
            <a:r>
              <a:rPr sz="2400" spc="-50" dirty="0">
                <a:latin typeface="Times New Roman"/>
                <a:cs typeface="Times New Roman"/>
              </a:rPr>
              <a:t> </a:t>
            </a:r>
            <a:r>
              <a:rPr sz="2400" dirty="0">
                <a:latin typeface="Times New Roman"/>
                <a:cs typeface="Times New Roman"/>
              </a:rPr>
              <a:t>experience</a:t>
            </a:r>
            <a:r>
              <a:rPr sz="2400" spc="-50" dirty="0">
                <a:latin typeface="Times New Roman"/>
                <a:cs typeface="Times New Roman"/>
              </a:rPr>
              <a:t> </a:t>
            </a:r>
            <a:r>
              <a:rPr sz="2400" dirty="0">
                <a:latin typeface="Times New Roman"/>
                <a:cs typeface="Times New Roman"/>
              </a:rPr>
              <a:t>E:</a:t>
            </a:r>
            <a:r>
              <a:rPr sz="2400" spc="-25" dirty="0">
                <a:latin typeface="Times New Roman"/>
                <a:cs typeface="Times New Roman"/>
              </a:rPr>
              <a:t> </a:t>
            </a:r>
            <a:r>
              <a:rPr sz="2400" dirty="0">
                <a:latin typeface="Times New Roman"/>
                <a:cs typeface="Times New Roman"/>
              </a:rPr>
              <a:t>playing</a:t>
            </a:r>
            <a:r>
              <a:rPr sz="2400" spc="-40" dirty="0">
                <a:latin typeface="Times New Roman"/>
                <a:cs typeface="Times New Roman"/>
              </a:rPr>
              <a:t> </a:t>
            </a:r>
            <a:r>
              <a:rPr sz="2400" dirty="0">
                <a:latin typeface="Times New Roman"/>
                <a:cs typeface="Times New Roman"/>
              </a:rPr>
              <a:t>practice</a:t>
            </a:r>
            <a:r>
              <a:rPr sz="2400" spc="-60" dirty="0">
                <a:latin typeface="Times New Roman"/>
                <a:cs typeface="Times New Roman"/>
              </a:rPr>
              <a:t> </a:t>
            </a:r>
            <a:r>
              <a:rPr sz="2400" dirty="0">
                <a:latin typeface="Times New Roman"/>
                <a:cs typeface="Times New Roman"/>
              </a:rPr>
              <a:t>games</a:t>
            </a:r>
            <a:r>
              <a:rPr sz="2400" spc="-5" dirty="0">
                <a:latin typeface="Times New Roman"/>
                <a:cs typeface="Times New Roman"/>
              </a:rPr>
              <a:t> </a:t>
            </a:r>
            <a:r>
              <a:rPr sz="2400" dirty="0">
                <a:latin typeface="Times New Roman"/>
                <a:cs typeface="Times New Roman"/>
              </a:rPr>
              <a:t>against</a:t>
            </a:r>
            <a:r>
              <a:rPr sz="2400" spc="-40" dirty="0">
                <a:latin typeface="Times New Roman"/>
                <a:cs typeface="Times New Roman"/>
              </a:rPr>
              <a:t> </a:t>
            </a:r>
            <a:r>
              <a:rPr sz="2400" spc="-10" dirty="0">
                <a:latin typeface="Times New Roman"/>
                <a:cs typeface="Times New Roman"/>
              </a:rPr>
              <a:t>itself</a:t>
            </a:r>
            <a:endParaRPr sz="2400">
              <a:latin typeface="Times New Roman"/>
              <a:cs typeface="Times New Roman"/>
            </a:endParaRPr>
          </a:p>
          <a:p>
            <a:pPr>
              <a:lnSpc>
                <a:spcPct val="100000"/>
              </a:lnSpc>
              <a:spcBef>
                <a:spcPts val="520"/>
              </a:spcBef>
              <a:buFont typeface="Tuffy"/>
              <a:buChar char="•"/>
            </a:pPr>
            <a:endParaRPr sz="2400">
              <a:latin typeface="Times New Roman"/>
              <a:cs typeface="Times New Roman"/>
            </a:endParaRPr>
          </a:p>
          <a:p>
            <a:pPr marL="12700">
              <a:lnSpc>
                <a:spcPct val="100000"/>
              </a:lnSpc>
            </a:pPr>
            <a:r>
              <a:rPr sz="2400" b="1" i="1" dirty="0">
                <a:latin typeface="Times New Roman"/>
                <a:cs typeface="Times New Roman"/>
              </a:rPr>
              <a:t>A</a:t>
            </a:r>
            <a:r>
              <a:rPr sz="2400" b="1" i="1" spc="-150" dirty="0">
                <a:latin typeface="Times New Roman"/>
                <a:cs typeface="Times New Roman"/>
              </a:rPr>
              <a:t> </a:t>
            </a:r>
            <a:r>
              <a:rPr sz="2400" b="1" i="1" dirty="0">
                <a:latin typeface="Times New Roman"/>
                <a:cs typeface="Times New Roman"/>
              </a:rPr>
              <a:t>handwriting</a:t>
            </a:r>
            <a:r>
              <a:rPr sz="2400" b="1" i="1" spc="-55" dirty="0">
                <a:latin typeface="Times New Roman"/>
                <a:cs typeface="Times New Roman"/>
              </a:rPr>
              <a:t> </a:t>
            </a:r>
            <a:r>
              <a:rPr sz="2400" b="1" i="1" dirty="0">
                <a:latin typeface="Times New Roman"/>
                <a:cs typeface="Times New Roman"/>
              </a:rPr>
              <a:t>recognition</a:t>
            </a:r>
            <a:r>
              <a:rPr sz="2400" b="1" i="1" spc="-55" dirty="0">
                <a:latin typeface="Times New Roman"/>
                <a:cs typeface="Times New Roman"/>
              </a:rPr>
              <a:t> </a:t>
            </a:r>
            <a:r>
              <a:rPr sz="2400" b="1" i="1" dirty="0">
                <a:latin typeface="Times New Roman"/>
                <a:cs typeface="Times New Roman"/>
              </a:rPr>
              <a:t>learning</a:t>
            </a:r>
            <a:r>
              <a:rPr sz="2400" b="1" i="1" spc="-50" dirty="0">
                <a:latin typeface="Times New Roman"/>
                <a:cs typeface="Times New Roman"/>
              </a:rPr>
              <a:t> </a:t>
            </a:r>
            <a:r>
              <a:rPr sz="2400" b="1" i="1" spc="-10" dirty="0">
                <a:latin typeface="Times New Roman"/>
                <a:cs typeface="Times New Roman"/>
              </a:rPr>
              <a:t>problem</a:t>
            </a:r>
            <a:r>
              <a:rPr sz="2400" spc="-10" dirty="0">
                <a:latin typeface="Times New Roman"/>
                <a:cs typeface="Times New Roman"/>
              </a:rPr>
              <a:t>:</a:t>
            </a:r>
            <a:endParaRPr sz="2400">
              <a:latin typeface="Times New Roman"/>
              <a:cs typeface="Times New Roman"/>
            </a:endParaRPr>
          </a:p>
          <a:p>
            <a:pPr marL="355600" indent="-342900">
              <a:lnSpc>
                <a:spcPct val="100000"/>
              </a:lnSpc>
              <a:spcBef>
                <a:spcPts val="204"/>
              </a:spcBef>
              <a:buFont typeface="Tuffy"/>
              <a:buChar char="•"/>
              <a:tabLst>
                <a:tab pos="355600" algn="l"/>
              </a:tabLst>
            </a:pPr>
            <a:r>
              <a:rPr sz="2400" spc="-35" dirty="0">
                <a:latin typeface="Times New Roman"/>
                <a:cs typeface="Times New Roman"/>
              </a:rPr>
              <a:t>Task</a:t>
            </a:r>
            <a:r>
              <a:rPr sz="2400" spc="-75" dirty="0">
                <a:latin typeface="Times New Roman"/>
                <a:cs typeface="Times New Roman"/>
              </a:rPr>
              <a:t> </a:t>
            </a:r>
            <a:r>
              <a:rPr sz="2400" dirty="0">
                <a:latin typeface="Times New Roman"/>
                <a:cs typeface="Times New Roman"/>
              </a:rPr>
              <a:t>T:</a:t>
            </a:r>
            <a:r>
              <a:rPr sz="2400" spc="-45" dirty="0">
                <a:latin typeface="Times New Roman"/>
                <a:cs typeface="Times New Roman"/>
              </a:rPr>
              <a:t> </a:t>
            </a:r>
            <a:r>
              <a:rPr sz="2400" dirty="0">
                <a:latin typeface="Times New Roman"/>
                <a:cs typeface="Times New Roman"/>
              </a:rPr>
              <a:t>recognizing</a:t>
            </a:r>
            <a:r>
              <a:rPr sz="2400" spc="-70" dirty="0">
                <a:latin typeface="Times New Roman"/>
                <a:cs typeface="Times New Roman"/>
              </a:rPr>
              <a:t> </a:t>
            </a:r>
            <a:r>
              <a:rPr sz="2400" dirty="0">
                <a:latin typeface="Times New Roman"/>
                <a:cs typeface="Times New Roman"/>
              </a:rPr>
              <a:t>and</a:t>
            </a:r>
            <a:r>
              <a:rPr sz="2400" spc="-40" dirty="0">
                <a:latin typeface="Times New Roman"/>
                <a:cs typeface="Times New Roman"/>
              </a:rPr>
              <a:t> </a:t>
            </a:r>
            <a:r>
              <a:rPr sz="2400" dirty="0">
                <a:latin typeface="Times New Roman"/>
                <a:cs typeface="Times New Roman"/>
              </a:rPr>
              <a:t>classifying</a:t>
            </a:r>
            <a:r>
              <a:rPr sz="2400" spc="-60" dirty="0">
                <a:latin typeface="Times New Roman"/>
                <a:cs typeface="Times New Roman"/>
              </a:rPr>
              <a:t> </a:t>
            </a:r>
            <a:r>
              <a:rPr sz="2400" dirty="0">
                <a:latin typeface="Times New Roman"/>
                <a:cs typeface="Times New Roman"/>
              </a:rPr>
              <a:t>handwritten</a:t>
            </a:r>
            <a:r>
              <a:rPr sz="2400" spc="-65" dirty="0">
                <a:latin typeface="Times New Roman"/>
                <a:cs typeface="Times New Roman"/>
              </a:rPr>
              <a:t> </a:t>
            </a:r>
            <a:r>
              <a:rPr sz="2400" dirty="0">
                <a:latin typeface="Times New Roman"/>
                <a:cs typeface="Times New Roman"/>
              </a:rPr>
              <a:t>words</a:t>
            </a:r>
            <a:r>
              <a:rPr sz="2400" spc="-25" dirty="0">
                <a:latin typeface="Times New Roman"/>
                <a:cs typeface="Times New Roman"/>
              </a:rPr>
              <a:t> </a:t>
            </a:r>
            <a:r>
              <a:rPr sz="2400" dirty="0">
                <a:latin typeface="Times New Roman"/>
                <a:cs typeface="Times New Roman"/>
              </a:rPr>
              <a:t>within</a:t>
            </a:r>
            <a:r>
              <a:rPr sz="2400" spc="-55" dirty="0">
                <a:latin typeface="Times New Roman"/>
                <a:cs typeface="Times New Roman"/>
              </a:rPr>
              <a:t> </a:t>
            </a:r>
            <a:r>
              <a:rPr sz="2400" spc="-10" dirty="0">
                <a:latin typeface="Times New Roman"/>
                <a:cs typeface="Times New Roman"/>
              </a:rPr>
              <a:t>images</a:t>
            </a:r>
            <a:endParaRPr sz="2400">
              <a:latin typeface="Times New Roman"/>
              <a:cs typeface="Times New Roman"/>
            </a:endParaRPr>
          </a:p>
          <a:p>
            <a:pPr marL="355600" indent="-342900">
              <a:lnSpc>
                <a:spcPct val="100000"/>
              </a:lnSpc>
              <a:spcBef>
                <a:spcPts val="200"/>
              </a:spcBef>
              <a:buFont typeface="Tuffy"/>
              <a:buChar char="•"/>
              <a:tabLst>
                <a:tab pos="355600" algn="l"/>
              </a:tabLst>
            </a:pPr>
            <a:r>
              <a:rPr sz="2400" dirty="0">
                <a:latin typeface="Times New Roman"/>
                <a:cs typeface="Times New Roman"/>
              </a:rPr>
              <a:t>Performance</a:t>
            </a:r>
            <a:r>
              <a:rPr sz="2400" spc="-20" dirty="0">
                <a:latin typeface="Times New Roman"/>
                <a:cs typeface="Times New Roman"/>
              </a:rPr>
              <a:t> </a:t>
            </a:r>
            <a:r>
              <a:rPr sz="2400" dirty="0">
                <a:latin typeface="Times New Roman"/>
                <a:cs typeface="Times New Roman"/>
              </a:rPr>
              <a:t>measure</a:t>
            </a:r>
            <a:r>
              <a:rPr sz="2400" spc="-25" dirty="0">
                <a:latin typeface="Times New Roman"/>
                <a:cs typeface="Times New Roman"/>
              </a:rPr>
              <a:t> </a:t>
            </a:r>
            <a:r>
              <a:rPr sz="2400" dirty="0">
                <a:latin typeface="Times New Roman"/>
                <a:cs typeface="Times New Roman"/>
              </a:rPr>
              <a:t>P:</a:t>
            </a:r>
            <a:r>
              <a:rPr sz="2400" spc="-20" dirty="0">
                <a:latin typeface="Times New Roman"/>
                <a:cs typeface="Times New Roman"/>
              </a:rPr>
              <a:t> </a:t>
            </a:r>
            <a:r>
              <a:rPr sz="2400" dirty="0">
                <a:latin typeface="Times New Roman"/>
                <a:cs typeface="Times New Roman"/>
              </a:rPr>
              <a:t>percent</a:t>
            </a:r>
            <a:r>
              <a:rPr sz="2400" spc="-35" dirty="0">
                <a:latin typeface="Times New Roman"/>
                <a:cs typeface="Times New Roman"/>
              </a:rPr>
              <a:t> </a:t>
            </a:r>
            <a:r>
              <a:rPr sz="2400" dirty="0">
                <a:latin typeface="Times New Roman"/>
                <a:cs typeface="Times New Roman"/>
              </a:rPr>
              <a:t>of</a:t>
            </a:r>
            <a:r>
              <a:rPr sz="2400" spc="-25" dirty="0">
                <a:latin typeface="Times New Roman"/>
                <a:cs typeface="Times New Roman"/>
              </a:rPr>
              <a:t> </a:t>
            </a:r>
            <a:r>
              <a:rPr sz="2400" dirty="0">
                <a:latin typeface="Times New Roman"/>
                <a:cs typeface="Times New Roman"/>
              </a:rPr>
              <a:t>words</a:t>
            </a:r>
            <a:r>
              <a:rPr sz="2400" spc="-5" dirty="0">
                <a:latin typeface="Times New Roman"/>
                <a:cs typeface="Times New Roman"/>
              </a:rPr>
              <a:t> </a:t>
            </a:r>
            <a:r>
              <a:rPr sz="2400" dirty="0">
                <a:latin typeface="Times New Roman"/>
                <a:cs typeface="Times New Roman"/>
              </a:rPr>
              <a:t>correctly</a:t>
            </a:r>
            <a:r>
              <a:rPr sz="2400" spc="-55" dirty="0">
                <a:latin typeface="Times New Roman"/>
                <a:cs typeface="Times New Roman"/>
              </a:rPr>
              <a:t> </a:t>
            </a:r>
            <a:r>
              <a:rPr sz="2400" spc="-10" dirty="0">
                <a:latin typeface="Times New Roman"/>
                <a:cs typeface="Times New Roman"/>
              </a:rPr>
              <a:t>classified</a:t>
            </a:r>
            <a:endParaRPr sz="2400">
              <a:latin typeface="Times New Roman"/>
              <a:cs typeface="Times New Roman"/>
            </a:endParaRPr>
          </a:p>
          <a:p>
            <a:pPr marL="355600" marR="303530" indent="-343535">
              <a:lnSpc>
                <a:spcPct val="106700"/>
              </a:lnSpc>
              <a:spcBef>
                <a:spcPts val="15"/>
              </a:spcBef>
              <a:buFont typeface="Tuffy"/>
              <a:buChar char="•"/>
              <a:tabLst>
                <a:tab pos="355600" algn="l"/>
              </a:tabLst>
            </a:pPr>
            <a:r>
              <a:rPr sz="2400" dirty="0">
                <a:latin typeface="Times New Roman"/>
                <a:cs typeface="Times New Roman"/>
              </a:rPr>
              <a:t>Training</a:t>
            </a:r>
            <a:r>
              <a:rPr sz="2400" spc="-55" dirty="0">
                <a:latin typeface="Times New Roman"/>
                <a:cs typeface="Times New Roman"/>
              </a:rPr>
              <a:t> </a:t>
            </a:r>
            <a:r>
              <a:rPr sz="2400" dirty="0">
                <a:latin typeface="Times New Roman"/>
                <a:cs typeface="Times New Roman"/>
              </a:rPr>
              <a:t>experience</a:t>
            </a:r>
            <a:r>
              <a:rPr sz="2400" spc="-50" dirty="0">
                <a:latin typeface="Times New Roman"/>
                <a:cs typeface="Times New Roman"/>
              </a:rPr>
              <a:t> </a:t>
            </a:r>
            <a:r>
              <a:rPr sz="2400" dirty="0">
                <a:latin typeface="Times New Roman"/>
                <a:cs typeface="Times New Roman"/>
              </a:rPr>
              <a:t>E:</a:t>
            </a:r>
            <a:r>
              <a:rPr sz="2400" spc="-25" dirty="0">
                <a:latin typeface="Times New Roman"/>
                <a:cs typeface="Times New Roman"/>
              </a:rPr>
              <a:t> </a:t>
            </a:r>
            <a:r>
              <a:rPr sz="2400" dirty="0">
                <a:latin typeface="Times New Roman"/>
                <a:cs typeface="Times New Roman"/>
              </a:rPr>
              <a:t>a</a:t>
            </a:r>
            <a:r>
              <a:rPr sz="2400" spc="-15" dirty="0">
                <a:latin typeface="Times New Roman"/>
                <a:cs typeface="Times New Roman"/>
              </a:rPr>
              <a:t> </a:t>
            </a:r>
            <a:r>
              <a:rPr sz="2400" dirty="0">
                <a:latin typeface="Times New Roman"/>
                <a:cs typeface="Times New Roman"/>
              </a:rPr>
              <a:t>database</a:t>
            </a:r>
            <a:r>
              <a:rPr sz="2400" spc="-45" dirty="0">
                <a:latin typeface="Times New Roman"/>
                <a:cs typeface="Times New Roman"/>
              </a:rPr>
              <a:t> </a:t>
            </a:r>
            <a:r>
              <a:rPr sz="2400" dirty="0">
                <a:latin typeface="Times New Roman"/>
                <a:cs typeface="Times New Roman"/>
              </a:rPr>
              <a:t>of</a:t>
            </a:r>
            <a:r>
              <a:rPr sz="2400" spc="-20" dirty="0">
                <a:latin typeface="Times New Roman"/>
                <a:cs typeface="Times New Roman"/>
              </a:rPr>
              <a:t> </a:t>
            </a:r>
            <a:r>
              <a:rPr sz="2400" dirty="0">
                <a:latin typeface="Times New Roman"/>
                <a:cs typeface="Times New Roman"/>
              </a:rPr>
              <a:t>handwritten</a:t>
            </a:r>
            <a:r>
              <a:rPr sz="2400" spc="-45" dirty="0">
                <a:latin typeface="Times New Roman"/>
                <a:cs typeface="Times New Roman"/>
              </a:rPr>
              <a:t> </a:t>
            </a:r>
            <a:r>
              <a:rPr sz="2400" dirty="0">
                <a:latin typeface="Times New Roman"/>
                <a:cs typeface="Times New Roman"/>
              </a:rPr>
              <a:t>words</a:t>
            </a:r>
            <a:r>
              <a:rPr sz="2400" spc="-5" dirty="0">
                <a:latin typeface="Times New Roman"/>
                <a:cs typeface="Times New Roman"/>
              </a:rPr>
              <a:t> </a:t>
            </a:r>
            <a:r>
              <a:rPr sz="2400" dirty="0">
                <a:latin typeface="Times New Roman"/>
                <a:cs typeface="Times New Roman"/>
              </a:rPr>
              <a:t>with</a:t>
            </a:r>
            <a:r>
              <a:rPr sz="2400" spc="-25" dirty="0">
                <a:latin typeface="Times New Roman"/>
                <a:cs typeface="Times New Roman"/>
              </a:rPr>
              <a:t> </a:t>
            </a:r>
            <a:r>
              <a:rPr sz="2400" spc="-10" dirty="0">
                <a:latin typeface="Times New Roman"/>
                <a:cs typeface="Times New Roman"/>
              </a:rPr>
              <a:t>given classifications</a:t>
            </a:r>
            <a:endParaRPr sz="2400">
              <a:latin typeface="Times New Roman"/>
              <a:cs typeface="Times New Roman"/>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17</a:t>
            </a:fld>
            <a:endParaRPr spc="-25" dirty="0"/>
          </a:p>
        </p:txBody>
      </p:sp>
      <p:sp>
        <p:nvSpPr>
          <p:cNvPr id="2" name="object 2"/>
          <p:cNvSpPr txBox="1"/>
          <p:nvPr/>
        </p:nvSpPr>
        <p:spPr>
          <a:xfrm>
            <a:off x="945586" y="600047"/>
            <a:ext cx="10182225" cy="2373630"/>
          </a:xfrm>
          <a:prstGeom prst="rect">
            <a:avLst/>
          </a:prstGeom>
        </p:spPr>
        <p:txBody>
          <a:bodyPr vert="horz" wrap="square" lIns="0" tIns="37465" rIns="0" bIns="0" rtlCol="0">
            <a:spAutoFit/>
          </a:bodyPr>
          <a:lstStyle/>
          <a:p>
            <a:pPr marL="12700">
              <a:lnSpc>
                <a:spcPct val="100000"/>
              </a:lnSpc>
              <a:spcBef>
                <a:spcPts val="295"/>
              </a:spcBef>
            </a:pPr>
            <a:r>
              <a:rPr sz="2400" b="1" i="1" dirty="0">
                <a:latin typeface="Times New Roman"/>
                <a:cs typeface="Times New Roman"/>
              </a:rPr>
              <a:t>A</a:t>
            </a:r>
            <a:r>
              <a:rPr sz="2400" b="1" i="1" spc="-145" dirty="0">
                <a:latin typeface="Times New Roman"/>
                <a:cs typeface="Times New Roman"/>
              </a:rPr>
              <a:t> </a:t>
            </a:r>
            <a:r>
              <a:rPr sz="2400" b="1" i="1" dirty="0">
                <a:latin typeface="Times New Roman"/>
                <a:cs typeface="Times New Roman"/>
              </a:rPr>
              <a:t>robot</a:t>
            </a:r>
            <a:r>
              <a:rPr sz="2400" b="1" i="1" spc="-5" dirty="0">
                <a:latin typeface="Times New Roman"/>
                <a:cs typeface="Times New Roman"/>
              </a:rPr>
              <a:t> </a:t>
            </a:r>
            <a:r>
              <a:rPr sz="2400" b="1" i="1" dirty="0">
                <a:latin typeface="Times New Roman"/>
                <a:cs typeface="Times New Roman"/>
              </a:rPr>
              <a:t>driving</a:t>
            </a:r>
            <a:r>
              <a:rPr sz="2400" b="1" i="1" spc="-35" dirty="0">
                <a:latin typeface="Times New Roman"/>
                <a:cs typeface="Times New Roman"/>
              </a:rPr>
              <a:t> </a:t>
            </a:r>
            <a:r>
              <a:rPr sz="2400" b="1" i="1" dirty="0">
                <a:latin typeface="Times New Roman"/>
                <a:cs typeface="Times New Roman"/>
              </a:rPr>
              <a:t>learning</a:t>
            </a:r>
            <a:r>
              <a:rPr sz="2400" b="1" i="1" spc="-25" dirty="0">
                <a:latin typeface="Times New Roman"/>
                <a:cs typeface="Times New Roman"/>
              </a:rPr>
              <a:t> </a:t>
            </a:r>
            <a:r>
              <a:rPr sz="2400" b="1" i="1" spc="-10" dirty="0">
                <a:latin typeface="Times New Roman"/>
                <a:cs typeface="Times New Roman"/>
              </a:rPr>
              <a:t>problem</a:t>
            </a:r>
            <a:r>
              <a:rPr sz="2400" spc="-10" dirty="0">
                <a:latin typeface="Times New Roman"/>
                <a:cs typeface="Times New Roman"/>
              </a:rPr>
              <a:t>:</a:t>
            </a:r>
            <a:endParaRPr sz="2400">
              <a:latin typeface="Times New Roman"/>
              <a:cs typeface="Times New Roman"/>
            </a:endParaRPr>
          </a:p>
          <a:p>
            <a:pPr marL="355600" indent="-342900">
              <a:lnSpc>
                <a:spcPct val="100000"/>
              </a:lnSpc>
              <a:spcBef>
                <a:spcPts val="195"/>
              </a:spcBef>
              <a:buFont typeface="Tuffy"/>
              <a:buChar char="•"/>
              <a:tabLst>
                <a:tab pos="355600" algn="l"/>
              </a:tabLst>
            </a:pPr>
            <a:r>
              <a:rPr sz="2400" spc="-35" dirty="0">
                <a:latin typeface="Times New Roman"/>
                <a:cs typeface="Times New Roman"/>
              </a:rPr>
              <a:t>Task</a:t>
            </a:r>
            <a:r>
              <a:rPr sz="2400" spc="-60" dirty="0">
                <a:latin typeface="Times New Roman"/>
                <a:cs typeface="Times New Roman"/>
              </a:rPr>
              <a:t> </a:t>
            </a:r>
            <a:r>
              <a:rPr sz="2400" dirty="0">
                <a:latin typeface="Times New Roman"/>
                <a:cs typeface="Times New Roman"/>
              </a:rPr>
              <a:t>T:</a:t>
            </a:r>
            <a:r>
              <a:rPr sz="2400" spc="-30" dirty="0">
                <a:latin typeface="Times New Roman"/>
                <a:cs typeface="Times New Roman"/>
              </a:rPr>
              <a:t> </a:t>
            </a:r>
            <a:r>
              <a:rPr sz="2400" dirty="0">
                <a:latin typeface="Times New Roman"/>
                <a:cs typeface="Times New Roman"/>
              </a:rPr>
              <a:t>driving</a:t>
            </a:r>
            <a:r>
              <a:rPr sz="2400" spc="-35" dirty="0">
                <a:latin typeface="Times New Roman"/>
                <a:cs typeface="Times New Roman"/>
              </a:rPr>
              <a:t> </a:t>
            </a:r>
            <a:r>
              <a:rPr sz="2400" dirty="0">
                <a:latin typeface="Times New Roman"/>
                <a:cs typeface="Times New Roman"/>
              </a:rPr>
              <a:t>on</a:t>
            </a:r>
            <a:r>
              <a:rPr sz="2400" spc="-15" dirty="0">
                <a:latin typeface="Times New Roman"/>
                <a:cs typeface="Times New Roman"/>
              </a:rPr>
              <a:t> </a:t>
            </a:r>
            <a:r>
              <a:rPr sz="2400" dirty="0">
                <a:latin typeface="Times New Roman"/>
                <a:cs typeface="Times New Roman"/>
              </a:rPr>
              <a:t>public</a:t>
            </a:r>
            <a:r>
              <a:rPr sz="2400" spc="-40" dirty="0">
                <a:latin typeface="Times New Roman"/>
                <a:cs typeface="Times New Roman"/>
              </a:rPr>
              <a:t> </a:t>
            </a:r>
            <a:r>
              <a:rPr sz="2400" spc="-25" dirty="0">
                <a:latin typeface="Times New Roman"/>
                <a:cs typeface="Times New Roman"/>
              </a:rPr>
              <a:t>four-</a:t>
            </a:r>
            <a:r>
              <a:rPr sz="2400" dirty="0">
                <a:latin typeface="Times New Roman"/>
                <a:cs typeface="Times New Roman"/>
              </a:rPr>
              <a:t>lane</a:t>
            </a:r>
            <a:r>
              <a:rPr sz="2400" spc="-35" dirty="0">
                <a:latin typeface="Times New Roman"/>
                <a:cs typeface="Times New Roman"/>
              </a:rPr>
              <a:t> </a:t>
            </a:r>
            <a:r>
              <a:rPr sz="2400" dirty="0">
                <a:latin typeface="Times New Roman"/>
                <a:cs typeface="Times New Roman"/>
              </a:rPr>
              <a:t>highways</a:t>
            </a:r>
            <a:r>
              <a:rPr sz="2400" spc="-15" dirty="0">
                <a:latin typeface="Times New Roman"/>
                <a:cs typeface="Times New Roman"/>
              </a:rPr>
              <a:t> </a:t>
            </a:r>
            <a:r>
              <a:rPr sz="2400" dirty="0">
                <a:latin typeface="Times New Roman"/>
                <a:cs typeface="Times New Roman"/>
              </a:rPr>
              <a:t>using</a:t>
            </a:r>
            <a:r>
              <a:rPr sz="2400" spc="-30" dirty="0">
                <a:latin typeface="Times New Roman"/>
                <a:cs typeface="Times New Roman"/>
              </a:rPr>
              <a:t> </a:t>
            </a:r>
            <a:r>
              <a:rPr sz="2400" dirty="0">
                <a:latin typeface="Times New Roman"/>
                <a:cs typeface="Times New Roman"/>
              </a:rPr>
              <a:t>vision</a:t>
            </a:r>
            <a:r>
              <a:rPr sz="2400" spc="-30" dirty="0">
                <a:latin typeface="Times New Roman"/>
                <a:cs typeface="Times New Roman"/>
              </a:rPr>
              <a:t> </a:t>
            </a:r>
            <a:r>
              <a:rPr sz="2400" spc="-10" dirty="0">
                <a:latin typeface="Times New Roman"/>
                <a:cs typeface="Times New Roman"/>
              </a:rPr>
              <a:t>sensors</a:t>
            </a:r>
            <a:endParaRPr sz="2400">
              <a:latin typeface="Times New Roman"/>
              <a:cs typeface="Times New Roman"/>
            </a:endParaRPr>
          </a:p>
          <a:p>
            <a:pPr marL="355600" marR="5080" indent="-343535">
              <a:lnSpc>
                <a:spcPct val="107100"/>
              </a:lnSpc>
              <a:buFont typeface="Tuffy"/>
              <a:buChar char="•"/>
              <a:tabLst>
                <a:tab pos="355600" algn="l"/>
              </a:tabLst>
            </a:pPr>
            <a:r>
              <a:rPr sz="2400" dirty="0">
                <a:latin typeface="Times New Roman"/>
                <a:cs typeface="Times New Roman"/>
              </a:rPr>
              <a:t>Performance</a:t>
            </a:r>
            <a:r>
              <a:rPr sz="2400" spc="-10" dirty="0">
                <a:latin typeface="Times New Roman"/>
                <a:cs typeface="Times New Roman"/>
              </a:rPr>
              <a:t> </a:t>
            </a:r>
            <a:r>
              <a:rPr sz="2400" dirty="0">
                <a:latin typeface="Times New Roman"/>
                <a:cs typeface="Times New Roman"/>
              </a:rPr>
              <a:t>measure</a:t>
            </a:r>
            <a:r>
              <a:rPr sz="2400" spc="-15" dirty="0">
                <a:latin typeface="Times New Roman"/>
                <a:cs typeface="Times New Roman"/>
              </a:rPr>
              <a:t> </a:t>
            </a:r>
            <a:r>
              <a:rPr sz="2400" dirty="0">
                <a:latin typeface="Times New Roman"/>
                <a:cs typeface="Times New Roman"/>
              </a:rPr>
              <a:t>P:</a:t>
            </a:r>
            <a:r>
              <a:rPr sz="2400" spc="-5" dirty="0">
                <a:latin typeface="Times New Roman"/>
                <a:cs typeface="Times New Roman"/>
              </a:rPr>
              <a:t> </a:t>
            </a:r>
            <a:r>
              <a:rPr sz="2400" dirty="0">
                <a:latin typeface="Times New Roman"/>
                <a:cs typeface="Times New Roman"/>
              </a:rPr>
              <a:t>average</a:t>
            </a:r>
            <a:r>
              <a:rPr sz="2400" spc="-35" dirty="0">
                <a:latin typeface="Times New Roman"/>
                <a:cs typeface="Times New Roman"/>
              </a:rPr>
              <a:t> </a:t>
            </a:r>
            <a:r>
              <a:rPr sz="2400" dirty="0">
                <a:latin typeface="Times New Roman"/>
                <a:cs typeface="Times New Roman"/>
              </a:rPr>
              <a:t>distance</a:t>
            </a:r>
            <a:r>
              <a:rPr sz="2400" spc="-35" dirty="0">
                <a:latin typeface="Times New Roman"/>
                <a:cs typeface="Times New Roman"/>
              </a:rPr>
              <a:t> </a:t>
            </a:r>
            <a:r>
              <a:rPr sz="2400" dirty="0">
                <a:latin typeface="Times New Roman"/>
                <a:cs typeface="Times New Roman"/>
              </a:rPr>
              <a:t>travelled</a:t>
            </a:r>
            <a:r>
              <a:rPr sz="2400" spc="-50" dirty="0">
                <a:latin typeface="Times New Roman"/>
                <a:cs typeface="Times New Roman"/>
              </a:rPr>
              <a:t> </a:t>
            </a:r>
            <a:r>
              <a:rPr sz="2400" dirty="0">
                <a:latin typeface="Times New Roman"/>
                <a:cs typeface="Times New Roman"/>
              </a:rPr>
              <a:t>before</a:t>
            </a:r>
            <a:r>
              <a:rPr sz="2400" spc="-15" dirty="0">
                <a:latin typeface="Times New Roman"/>
                <a:cs typeface="Times New Roman"/>
              </a:rPr>
              <a:t> </a:t>
            </a:r>
            <a:r>
              <a:rPr sz="2400" dirty="0">
                <a:latin typeface="Times New Roman"/>
                <a:cs typeface="Times New Roman"/>
              </a:rPr>
              <a:t>an</a:t>
            </a:r>
            <a:r>
              <a:rPr sz="2400" spc="-10" dirty="0">
                <a:latin typeface="Times New Roman"/>
                <a:cs typeface="Times New Roman"/>
              </a:rPr>
              <a:t> </a:t>
            </a:r>
            <a:r>
              <a:rPr sz="2400" dirty="0">
                <a:latin typeface="Times New Roman"/>
                <a:cs typeface="Times New Roman"/>
              </a:rPr>
              <a:t>error</a:t>
            </a:r>
            <a:r>
              <a:rPr sz="2400" spc="-10" dirty="0">
                <a:latin typeface="Times New Roman"/>
                <a:cs typeface="Times New Roman"/>
              </a:rPr>
              <a:t> </a:t>
            </a:r>
            <a:r>
              <a:rPr sz="2400" dirty="0">
                <a:latin typeface="Times New Roman"/>
                <a:cs typeface="Times New Roman"/>
              </a:rPr>
              <a:t>(as</a:t>
            </a:r>
            <a:r>
              <a:rPr sz="2400" spc="-10" dirty="0">
                <a:latin typeface="Times New Roman"/>
                <a:cs typeface="Times New Roman"/>
              </a:rPr>
              <a:t> </a:t>
            </a:r>
            <a:r>
              <a:rPr sz="2400" dirty="0">
                <a:latin typeface="Times New Roman"/>
                <a:cs typeface="Times New Roman"/>
              </a:rPr>
              <a:t>judged</a:t>
            </a:r>
            <a:r>
              <a:rPr sz="2400" spc="-10" dirty="0">
                <a:latin typeface="Times New Roman"/>
                <a:cs typeface="Times New Roman"/>
              </a:rPr>
              <a:t> </a:t>
            </a:r>
            <a:r>
              <a:rPr sz="2400" spc="-25" dirty="0">
                <a:latin typeface="Times New Roman"/>
                <a:cs typeface="Times New Roman"/>
              </a:rPr>
              <a:t>by </a:t>
            </a:r>
            <a:r>
              <a:rPr sz="2400" dirty="0">
                <a:latin typeface="Times New Roman"/>
                <a:cs typeface="Times New Roman"/>
              </a:rPr>
              <a:t>human</a:t>
            </a:r>
            <a:r>
              <a:rPr sz="2400" spc="-15" dirty="0">
                <a:latin typeface="Times New Roman"/>
                <a:cs typeface="Times New Roman"/>
              </a:rPr>
              <a:t> </a:t>
            </a:r>
            <a:r>
              <a:rPr sz="2400" spc="-10" dirty="0">
                <a:latin typeface="Times New Roman"/>
                <a:cs typeface="Times New Roman"/>
              </a:rPr>
              <a:t>overseer)</a:t>
            </a:r>
            <a:endParaRPr sz="2400">
              <a:latin typeface="Times New Roman"/>
              <a:cs typeface="Times New Roman"/>
            </a:endParaRPr>
          </a:p>
          <a:p>
            <a:pPr marL="355600" marR="276860" indent="-343535">
              <a:lnSpc>
                <a:spcPct val="107100"/>
              </a:lnSpc>
              <a:buFont typeface="Tuffy"/>
              <a:buChar char="•"/>
              <a:tabLst>
                <a:tab pos="355600" algn="l"/>
              </a:tabLst>
            </a:pPr>
            <a:r>
              <a:rPr sz="2400" dirty="0">
                <a:latin typeface="Times New Roman"/>
                <a:cs typeface="Times New Roman"/>
              </a:rPr>
              <a:t>Training</a:t>
            </a:r>
            <a:r>
              <a:rPr sz="2400" spc="-55" dirty="0">
                <a:latin typeface="Times New Roman"/>
                <a:cs typeface="Times New Roman"/>
              </a:rPr>
              <a:t> </a:t>
            </a:r>
            <a:r>
              <a:rPr sz="2400" dirty="0">
                <a:latin typeface="Times New Roman"/>
                <a:cs typeface="Times New Roman"/>
              </a:rPr>
              <a:t>experience</a:t>
            </a:r>
            <a:r>
              <a:rPr sz="2400" spc="-55" dirty="0">
                <a:latin typeface="Times New Roman"/>
                <a:cs typeface="Times New Roman"/>
              </a:rPr>
              <a:t> </a:t>
            </a:r>
            <a:r>
              <a:rPr sz="2400" dirty="0">
                <a:latin typeface="Times New Roman"/>
                <a:cs typeface="Times New Roman"/>
              </a:rPr>
              <a:t>E:</a:t>
            </a:r>
            <a:r>
              <a:rPr sz="2400" spc="-25" dirty="0">
                <a:latin typeface="Times New Roman"/>
                <a:cs typeface="Times New Roman"/>
              </a:rPr>
              <a:t> </a:t>
            </a:r>
            <a:r>
              <a:rPr sz="2400" dirty="0">
                <a:latin typeface="Times New Roman"/>
                <a:cs typeface="Times New Roman"/>
              </a:rPr>
              <a:t>a</a:t>
            </a:r>
            <a:r>
              <a:rPr sz="2400" spc="-20" dirty="0">
                <a:latin typeface="Times New Roman"/>
                <a:cs typeface="Times New Roman"/>
              </a:rPr>
              <a:t> </a:t>
            </a:r>
            <a:r>
              <a:rPr sz="2400" dirty="0">
                <a:latin typeface="Times New Roman"/>
                <a:cs typeface="Times New Roman"/>
              </a:rPr>
              <a:t>sequence</a:t>
            </a:r>
            <a:r>
              <a:rPr sz="2400" spc="-40"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images</a:t>
            </a:r>
            <a:r>
              <a:rPr sz="2400" spc="-20" dirty="0">
                <a:latin typeface="Times New Roman"/>
                <a:cs typeface="Times New Roman"/>
              </a:rPr>
              <a:t> </a:t>
            </a:r>
            <a:r>
              <a:rPr sz="2400" dirty="0">
                <a:latin typeface="Times New Roman"/>
                <a:cs typeface="Times New Roman"/>
              </a:rPr>
              <a:t>and</a:t>
            </a:r>
            <a:r>
              <a:rPr sz="2400" spc="-20" dirty="0">
                <a:latin typeface="Times New Roman"/>
                <a:cs typeface="Times New Roman"/>
              </a:rPr>
              <a:t> </a:t>
            </a:r>
            <a:r>
              <a:rPr sz="2400" dirty="0">
                <a:latin typeface="Times New Roman"/>
                <a:cs typeface="Times New Roman"/>
              </a:rPr>
              <a:t>steering</a:t>
            </a:r>
            <a:r>
              <a:rPr sz="2400" spc="-55" dirty="0">
                <a:latin typeface="Times New Roman"/>
                <a:cs typeface="Times New Roman"/>
              </a:rPr>
              <a:t> </a:t>
            </a:r>
            <a:r>
              <a:rPr sz="2400" dirty="0">
                <a:latin typeface="Times New Roman"/>
                <a:cs typeface="Times New Roman"/>
              </a:rPr>
              <a:t>commands</a:t>
            </a:r>
            <a:r>
              <a:rPr sz="2400" spc="5" dirty="0">
                <a:latin typeface="Times New Roman"/>
                <a:cs typeface="Times New Roman"/>
              </a:rPr>
              <a:t> </a:t>
            </a:r>
            <a:r>
              <a:rPr sz="2400" spc="-10" dirty="0">
                <a:latin typeface="Times New Roman"/>
                <a:cs typeface="Times New Roman"/>
              </a:rPr>
              <a:t>recorded </a:t>
            </a:r>
            <a:r>
              <a:rPr sz="2400" dirty="0">
                <a:latin typeface="Times New Roman"/>
                <a:cs typeface="Times New Roman"/>
              </a:rPr>
              <a:t>while</a:t>
            </a:r>
            <a:r>
              <a:rPr sz="2400" spc="-5" dirty="0">
                <a:latin typeface="Times New Roman"/>
                <a:cs typeface="Times New Roman"/>
              </a:rPr>
              <a:t> </a:t>
            </a:r>
            <a:r>
              <a:rPr sz="2400" dirty="0">
                <a:latin typeface="Times New Roman"/>
                <a:cs typeface="Times New Roman"/>
              </a:rPr>
              <a:t>observing</a:t>
            </a:r>
            <a:r>
              <a:rPr sz="2400" spc="-30"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human</a:t>
            </a:r>
            <a:r>
              <a:rPr sz="2400" spc="10" dirty="0">
                <a:latin typeface="Times New Roman"/>
                <a:cs typeface="Times New Roman"/>
              </a:rPr>
              <a:t> </a:t>
            </a:r>
            <a:r>
              <a:rPr sz="2400" spc="-10" dirty="0">
                <a:latin typeface="Times New Roman"/>
                <a:cs typeface="Times New Roman"/>
              </a:rPr>
              <a:t>driver</a:t>
            </a:r>
            <a:endParaRPr sz="2400">
              <a:latin typeface="Times New Roman"/>
              <a:cs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18</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1727200">
              <a:lnSpc>
                <a:spcPct val="100000"/>
              </a:lnSpc>
              <a:spcBef>
                <a:spcPts val="105"/>
              </a:spcBef>
            </a:pPr>
            <a:r>
              <a:rPr sz="4400" b="1" dirty="0">
                <a:latin typeface="Times New Roman"/>
                <a:cs typeface="Times New Roman"/>
              </a:rPr>
              <a:t>Designing</a:t>
            </a:r>
            <a:r>
              <a:rPr sz="4400" spc="-100" dirty="0"/>
              <a:t> </a:t>
            </a:r>
            <a:r>
              <a:rPr sz="4400" b="1" spc="-180" dirty="0">
                <a:latin typeface="Times New Roman"/>
                <a:cs typeface="Times New Roman"/>
              </a:rPr>
              <a:t>a</a:t>
            </a:r>
            <a:r>
              <a:rPr sz="4400" spc="-65" dirty="0"/>
              <a:t> </a:t>
            </a:r>
            <a:r>
              <a:rPr sz="4400" b="1" spc="-105" dirty="0">
                <a:latin typeface="Times New Roman"/>
                <a:cs typeface="Times New Roman"/>
              </a:rPr>
              <a:t>Learning</a:t>
            </a:r>
            <a:r>
              <a:rPr sz="4400" spc="-90" dirty="0"/>
              <a:t> </a:t>
            </a:r>
            <a:r>
              <a:rPr sz="4400" b="1" spc="-10" dirty="0">
                <a:latin typeface="Times New Roman"/>
                <a:cs typeface="Times New Roman"/>
              </a:rPr>
              <a:t>System</a:t>
            </a:r>
            <a:endParaRPr sz="4400">
              <a:latin typeface="Times New Roman"/>
              <a:cs typeface="Times New Roman"/>
            </a:endParaRPr>
          </a:p>
        </p:txBody>
      </p:sp>
      <p:sp>
        <p:nvSpPr>
          <p:cNvPr id="3" name="object 3"/>
          <p:cNvSpPr txBox="1"/>
          <p:nvPr/>
        </p:nvSpPr>
        <p:spPr>
          <a:xfrm>
            <a:off x="1535931" y="1721138"/>
            <a:ext cx="6489700" cy="3220085"/>
          </a:xfrm>
          <a:prstGeom prst="rect">
            <a:avLst/>
          </a:prstGeom>
        </p:spPr>
        <p:txBody>
          <a:bodyPr vert="horz" wrap="square" lIns="0" tIns="102870" rIns="0" bIns="0" rtlCol="0">
            <a:spAutoFit/>
          </a:bodyPr>
          <a:lstStyle/>
          <a:p>
            <a:pPr marL="316865" indent="-304165">
              <a:lnSpc>
                <a:spcPct val="100000"/>
              </a:lnSpc>
              <a:spcBef>
                <a:spcPts val="810"/>
              </a:spcBef>
              <a:buAutoNum type="arabicPeriod"/>
              <a:tabLst>
                <a:tab pos="316865" algn="l"/>
              </a:tabLst>
            </a:pPr>
            <a:r>
              <a:rPr sz="2400" dirty="0">
                <a:latin typeface="Times New Roman"/>
                <a:cs typeface="Times New Roman"/>
              </a:rPr>
              <a:t>Choosing</a:t>
            </a:r>
            <a:r>
              <a:rPr sz="2400" spc="-35" dirty="0">
                <a:latin typeface="Times New Roman"/>
                <a:cs typeface="Times New Roman"/>
              </a:rPr>
              <a:t> </a:t>
            </a:r>
            <a:r>
              <a:rPr sz="2400" dirty="0">
                <a:latin typeface="Times New Roman"/>
                <a:cs typeface="Times New Roman"/>
              </a:rPr>
              <a:t>the</a:t>
            </a:r>
            <a:r>
              <a:rPr sz="2400" spc="-90" dirty="0">
                <a:latin typeface="Times New Roman"/>
                <a:cs typeface="Times New Roman"/>
              </a:rPr>
              <a:t> </a:t>
            </a:r>
            <a:r>
              <a:rPr sz="2400" dirty="0">
                <a:latin typeface="Times New Roman"/>
                <a:cs typeface="Times New Roman"/>
              </a:rPr>
              <a:t>Training</a:t>
            </a:r>
            <a:r>
              <a:rPr sz="2400" spc="-70" dirty="0">
                <a:latin typeface="Times New Roman"/>
                <a:cs typeface="Times New Roman"/>
              </a:rPr>
              <a:t> </a:t>
            </a:r>
            <a:r>
              <a:rPr sz="2400" spc="-10" dirty="0">
                <a:latin typeface="Times New Roman"/>
                <a:cs typeface="Times New Roman"/>
              </a:rPr>
              <a:t>Experience</a:t>
            </a:r>
            <a:endParaRPr sz="2400">
              <a:latin typeface="Times New Roman"/>
              <a:cs typeface="Times New Roman"/>
            </a:endParaRPr>
          </a:p>
          <a:p>
            <a:pPr marL="317500" indent="-304800">
              <a:lnSpc>
                <a:spcPct val="100000"/>
              </a:lnSpc>
              <a:spcBef>
                <a:spcPts val="715"/>
              </a:spcBef>
              <a:buAutoNum type="arabicPeriod"/>
              <a:tabLst>
                <a:tab pos="317500" algn="l"/>
              </a:tabLst>
            </a:pPr>
            <a:r>
              <a:rPr sz="2400" dirty="0">
                <a:latin typeface="Times New Roman"/>
                <a:cs typeface="Times New Roman"/>
              </a:rPr>
              <a:t>Choosing</a:t>
            </a:r>
            <a:r>
              <a:rPr sz="2400" spc="-25" dirty="0">
                <a:latin typeface="Times New Roman"/>
                <a:cs typeface="Times New Roman"/>
              </a:rPr>
              <a:t> </a:t>
            </a:r>
            <a:r>
              <a:rPr sz="2400" dirty="0">
                <a:latin typeface="Times New Roman"/>
                <a:cs typeface="Times New Roman"/>
              </a:rPr>
              <a:t>the</a:t>
            </a:r>
            <a:r>
              <a:rPr sz="2400" spc="-85" dirty="0">
                <a:latin typeface="Times New Roman"/>
                <a:cs typeface="Times New Roman"/>
              </a:rPr>
              <a:t> </a:t>
            </a:r>
            <a:r>
              <a:rPr sz="2400" spc="-25" dirty="0">
                <a:latin typeface="Times New Roman"/>
                <a:cs typeface="Times New Roman"/>
              </a:rPr>
              <a:t>Target</a:t>
            </a:r>
            <a:r>
              <a:rPr sz="2400" spc="-40" dirty="0">
                <a:latin typeface="Times New Roman"/>
                <a:cs typeface="Times New Roman"/>
              </a:rPr>
              <a:t> </a:t>
            </a:r>
            <a:r>
              <a:rPr sz="2400" spc="-10" dirty="0">
                <a:latin typeface="Times New Roman"/>
                <a:cs typeface="Times New Roman"/>
              </a:rPr>
              <a:t>Function</a:t>
            </a:r>
            <a:endParaRPr sz="2400">
              <a:latin typeface="Times New Roman"/>
              <a:cs typeface="Times New Roman"/>
            </a:endParaRPr>
          </a:p>
          <a:p>
            <a:pPr marL="317500" indent="-304800">
              <a:lnSpc>
                <a:spcPct val="100000"/>
              </a:lnSpc>
              <a:spcBef>
                <a:spcPts val="720"/>
              </a:spcBef>
              <a:buAutoNum type="arabicPeriod"/>
              <a:tabLst>
                <a:tab pos="317500" algn="l"/>
              </a:tabLst>
            </a:pPr>
            <a:r>
              <a:rPr sz="2400" dirty="0">
                <a:latin typeface="Times New Roman"/>
                <a:cs typeface="Times New Roman"/>
              </a:rPr>
              <a:t>Choosing</a:t>
            </a:r>
            <a:r>
              <a:rPr sz="2400" spc="-20" dirty="0">
                <a:latin typeface="Times New Roman"/>
                <a:cs typeface="Times New Roman"/>
              </a:rPr>
              <a:t> </a:t>
            </a:r>
            <a:r>
              <a:rPr sz="2400" dirty="0">
                <a:latin typeface="Times New Roman"/>
                <a:cs typeface="Times New Roman"/>
              </a:rPr>
              <a:t>a</a:t>
            </a:r>
            <a:r>
              <a:rPr sz="2400" spc="-20" dirty="0">
                <a:latin typeface="Times New Roman"/>
                <a:cs typeface="Times New Roman"/>
              </a:rPr>
              <a:t> </a:t>
            </a:r>
            <a:r>
              <a:rPr sz="2400" dirty="0">
                <a:latin typeface="Times New Roman"/>
                <a:cs typeface="Times New Roman"/>
              </a:rPr>
              <a:t>Representation</a:t>
            </a:r>
            <a:r>
              <a:rPr sz="2400" spc="-55" dirty="0">
                <a:latin typeface="Times New Roman"/>
                <a:cs typeface="Times New Roman"/>
              </a:rPr>
              <a:t> </a:t>
            </a:r>
            <a:r>
              <a:rPr sz="2400" dirty="0">
                <a:latin typeface="Times New Roman"/>
                <a:cs typeface="Times New Roman"/>
              </a:rPr>
              <a:t>for</a:t>
            </a:r>
            <a:r>
              <a:rPr sz="2400" spc="-20" dirty="0">
                <a:latin typeface="Times New Roman"/>
                <a:cs typeface="Times New Roman"/>
              </a:rPr>
              <a:t> </a:t>
            </a:r>
            <a:r>
              <a:rPr sz="2400" dirty="0">
                <a:latin typeface="Times New Roman"/>
                <a:cs typeface="Times New Roman"/>
              </a:rPr>
              <a:t>the</a:t>
            </a:r>
            <a:r>
              <a:rPr sz="2400" spc="-65" dirty="0">
                <a:latin typeface="Times New Roman"/>
                <a:cs typeface="Times New Roman"/>
              </a:rPr>
              <a:t> </a:t>
            </a:r>
            <a:r>
              <a:rPr sz="2400" spc="-25" dirty="0">
                <a:latin typeface="Times New Roman"/>
                <a:cs typeface="Times New Roman"/>
              </a:rPr>
              <a:t>Target</a:t>
            </a:r>
            <a:r>
              <a:rPr sz="2400" spc="-35" dirty="0">
                <a:latin typeface="Times New Roman"/>
                <a:cs typeface="Times New Roman"/>
              </a:rPr>
              <a:t> </a:t>
            </a:r>
            <a:r>
              <a:rPr sz="2400" spc="-10" dirty="0">
                <a:latin typeface="Times New Roman"/>
                <a:cs typeface="Times New Roman"/>
              </a:rPr>
              <a:t>Function</a:t>
            </a:r>
            <a:endParaRPr sz="2400">
              <a:latin typeface="Times New Roman"/>
              <a:cs typeface="Times New Roman"/>
            </a:endParaRPr>
          </a:p>
          <a:p>
            <a:pPr marL="317500" indent="-304800">
              <a:lnSpc>
                <a:spcPct val="100000"/>
              </a:lnSpc>
              <a:spcBef>
                <a:spcPts val="705"/>
              </a:spcBef>
              <a:buAutoNum type="arabicPeriod"/>
              <a:tabLst>
                <a:tab pos="317500" algn="l"/>
              </a:tabLst>
            </a:pPr>
            <a:r>
              <a:rPr sz="2400" dirty="0">
                <a:latin typeface="Times New Roman"/>
                <a:cs typeface="Times New Roman"/>
              </a:rPr>
              <a:t>Choosing</a:t>
            </a:r>
            <a:r>
              <a:rPr sz="2400" spc="15"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Function</a:t>
            </a:r>
            <a:r>
              <a:rPr sz="2400" spc="-130" dirty="0">
                <a:latin typeface="Times New Roman"/>
                <a:cs typeface="Times New Roman"/>
              </a:rPr>
              <a:t> </a:t>
            </a:r>
            <a:r>
              <a:rPr sz="2400" spc="-10" dirty="0">
                <a:latin typeface="Times New Roman"/>
                <a:cs typeface="Times New Roman"/>
              </a:rPr>
              <a:t>Approximation</a:t>
            </a:r>
            <a:r>
              <a:rPr sz="2400" spc="-145" dirty="0">
                <a:latin typeface="Times New Roman"/>
                <a:cs typeface="Times New Roman"/>
              </a:rPr>
              <a:t> </a:t>
            </a:r>
            <a:r>
              <a:rPr sz="2400" spc="-10" dirty="0">
                <a:latin typeface="Times New Roman"/>
                <a:cs typeface="Times New Roman"/>
              </a:rPr>
              <a:t>Algorithm</a:t>
            </a:r>
            <a:endParaRPr sz="2400">
              <a:latin typeface="Times New Roman"/>
              <a:cs typeface="Times New Roman"/>
            </a:endParaRPr>
          </a:p>
          <a:p>
            <a:pPr marL="589915" lvl="1" indent="-304800">
              <a:lnSpc>
                <a:spcPct val="100000"/>
              </a:lnSpc>
              <a:spcBef>
                <a:spcPts val="710"/>
              </a:spcBef>
              <a:buAutoNum type="arabicPeriod"/>
              <a:tabLst>
                <a:tab pos="589915" algn="l"/>
              </a:tabLst>
            </a:pPr>
            <a:r>
              <a:rPr sz="2400" dirty="0">
                <a:latin typeface="Times New Roman"/>
                <a:cs typeface="Times New Roman"/>
              </a:rPr>
              <a:t>Estimating</a:t>
            </a:r>
            <a:r>
              <a:rPr sz="2400" spc="-30" dirty="0">
                <a:latin typeface="Times New Roman"/>
                <a:cs typeface="Times New Roman"/>
              </a:rPr>
              <a:t> </a:t>
            </a:r>
            <a:r>
              <a:rPr sz="2400" dirty="0">
                <a:latin typeface="Times New Roman"/>
                <a:cs typeface="Times New Roman"/>
              </a:rPr>
              <a:t>training</a:t>
            </a:r>
            <a:r>
              <a:rPr sz="2400" spc="-40" dirty="0">
                <a:latin typeface="Times New Roman"/>
                <a:cs typeface="Times New Roman"/>
              </a:rPr>
              <a:t> </a:t>
            </a:r>
            <a:r>
              <a:rPr sz="2400" spc="-10" dirty="0">
                <a:latin typeface="Times New Roman"/>
                <a:cs typeface="Times New Roman"/>
              </a:rPr>
              <a:t>values</a:t>
            </a:r>
            <a:endParaRPr sz="2400">
              <a:latin typeface="Times New Roman"/>
              <a:cs typeface="Times New Roman"/>
            </a:endParaRPr>
          </a:p>
          <a:p>
            <a:pPr marL="572770" lvl="1" indent="-287655">
              <a:lnSpc>
                <a:spcPct val="100000"/>
              </a:lnSpc>
              <a:spcBef>
                <a:spcPts val="720"/>
              </a:spcBef>
              <a:buAutoNum type="arabicPeriod"/>
              <a:tabLst>
                <a:tab pos="572770" algn="l"/>
              </a:tabLst>
            </a:pPr>
            <a:r>
              <a:rPr sz="2400" dirty="0">
                <a:latin typeface="Times New Roman"/>
                <a:cs typeface="Times New Roman"/>
              </a:rPr>
              <a:t>Adjusting</a:t>
            </a:r>
            <a:r>
              <a:rPr sz="2400" spc="-1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spc="-10" dirty="0">
                <a:latin typeface="Times New Roman"/>
                <a:cs typeface="Times New Roman"/>
              </a:rPr>
              <a:t>weights</a:t>
            </a:r>
            <a:endParaRPr sz="2400">
              <a:latin typeface="Times New Roman"/>
              <a:cs typeface="Times New Roman"/>
            </a:endParaRPr>
          </a:p>
          <a:p>
            <a:pPr marL="311150" indent="-298450">
              <a:lnSpc>
                <a:spcPct val="100000"/>
              </a:lnSpc>
              <a:spcBef>
                <a:spcPts val="710"/>
              </a:spcBef>
              <a:buAutoNum type="arabicPeriod"/>
              <a:tabLst>
                <a:tab pos="311150" algn="l"/>
              </a:tabLst>
            </a:pPr>
            <a:r>
              <a:rPr sz="2400" dirty="0">
                <a:latin typeface="Times New Roman"/>
                <a:cs typeface="Times New Roman"/>
              </a:rPr>
              <a:t>The Final</a:t>
            </a:r>
            <a:r>
              <a:rPr sz="2400" spc="-20" dirty="0">
                <a:latin typeface="Times New Roman"/>
                <a:cs typeface="Times New Roman"/>
              </a:rPr>
              <a:t> </a:t>
            </a:r>
            <a:r>
              <a:rPr sz="2400" spc="-10" dirty="0">
                <a:latin typeface="Times New Roman"/>
                <a:cs typeface="Times New Roman"/>
              </a:rPr>
              <a:t>Design</a:t>
            </a:r>
            <a:endParaRPr sz="2400">
              <a:latin typeface="Times New Roman"/>
              <a:cs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19</a:t>
            </a:fld>
            <a:endParaRPr spc="-25" dirty="0"/>
          </a:p>
        </p:txBody>
      </p:sp>
      <p:sp>
        <p:nvSpPr>
          <p:cNvPr id="2" name="object 2"/>
          <p:cNvSpPr txBox="1"/>
          <p:nvPr/>
        </p:nvSpPr>
        <p:spPr>
          <a:xfrm>
            <a:off x="983678" y="541141"/>
            <a:ext cx="10358120" cy="2056130"/>
          </a:xfrm>
          <a:prstGeom prst="rect">
            <a:avLst/>
          </a:prstGeom>
        </p:spPr>
        <p:txBody>
          <a:bodyPr vert="horz" wrap="square" lIns="0" tIns="67310" rIns="0" bIns="0" rtlCol="0">
            <a:spAutoFit/>
          </a:bodyPr>
          <a:lstStyle/>
          <a:p>
            <a:pPr marL="12700" marR="5080" algn="just">
              <a:lnSpc>
                <a:spcPct val="90000"/>
              </a:lnSpc>
              <a:spcBef>
                <a:spcPts val="530"/>
              </a:spcBef>
            </a:pPr>
            <a:r>
              <a:rPr sz="3600" dirty="0">
                <a:latin typeface="Times New Roman"/>
                <a:cs typeface="Times New Roman"/>
              </a:rPr>
              <a:t>The</a:t>
            </a:r>
            <a:r>
              <a:rPr sz="3600" spc="65" dirty="0">
                <a:latin typeface="Times New Roman"/>
                <a:cs typeface="Times New Roman"/>
              </a:rPr>
              <a:t>  </a:t>
            </a:r>
            <a:r>
              <a:rPr sz="3600" dirty="0">
                <a:latin typeface="Times New Roman"/>
                <a:cs typeface="Times New Roman"/>
              </a:rPr>
              <a:t>basic</a:t>
            </a:r>
            <a:r>
              <a:rPr sz="3600" spc="70" dirty="0">
                <a:latin typeface="Times New Roman"/>
                <a:cs typeface="Times New Roman"/>
              </a:rPr>
              <a:t>  </a:t>
            </a:r>
            <a:r>
              <a:rPr sz="3600" dirty="0">
                <a:latin typeface="Times New Roman"/>
                <a:cs typeface="Times New Roman"/>
              </a:rPr>
              <a:t>design</a:t>
            </a:r>
            <a:r>
              <a:rPr sz="3600" spc="75" dirty="0">
                <a:latin typeface="Times New Roman"/>
                <a:cs typeface="Times New Roman"/>
              </a:rPr>
              <a:t>  </a:t>
            </a:r>
            <a:r>
              <a:rPr sz="3600" dirty="0">
                <a:latin typeface="Times New Roman"/>
                <a:cs typeface="Times New Roman"/>
              </a:rPr>
              <a:t>issues</a:t>
            </a:r>
            <a:r>
              <a:rPr sz="3600" spc="75" dirty="0">
                <a:latin typeface="Times New Roman"/>
                <a:cs typeface="Times New Roman"/>
              </a:rPr>
              <a:t>  </a:t>
            </a:r>
            <a:r>
              <a:rPr sz="3600" dirty="0">
                <a:latin typeface="Times New Roman"/>
                <a:cs typeface="Times New Roman"/>
              </a:rPr>
              <a:t>and</a:t>
            </a:r>
            <a:r>
              <a:rPr sz="3600" spc="70" dirty="0">
                <a:latin typeface="Times New Roman"/>
                <a:cs typeface="Times New Roman"/>
              </a:rPr>
              <a:t>  </a:t>
            </a:r>
            <a:r>
              <a:rPr sz="3600" dirty="0">
                <a:latin typeface="Times New Roman"/>
                <a:cs typeface="Times New Roman"/>
              </a:rPr>
              <a:t>approaches</a:t>
            </a:r>
            <a:r>
              <a:rPr sz="3600" spc="70" dirty="0">
                <a:latin typeface="Times New Roman"/>
                <a:cs typeface="Times New Roman"/>
              </a:rPr>
              <a:t>  </a:t>
            </a:r>
            <a:r>
              <a:rPr sz="3600" dirty="0">
                <a:latin typeface="Times New Roman"/>
                <a:cs typeface="Times New Roman"/>
              </a:rPr>
              <a:t>to</a:t>
            </a:r>
            <a:r>
              <a:rPr sz="3600" spc="75" dirty="0">
                <a:latin typeface="Times New Roman"/>
                <a:cs typeface="Times New Roman"/>
              </a:rPr>
              <a:t>  </a:t>
            </a:r>
            <a:r>
              <a:rPr sz="3600" spc="-10" dirty="0">
                <a:latin typeface="Times New Roman"/>
                <a:cs typeface="Times New Roman"/>
              </a:rPr>
              <a:t>machine </a:t>
            </a:r>
            <a:r>
              <a:rPr sz="3600" dirty="0">
                <a:latin typeface="Times New Roman"/>
                <a:cs typeface="Times New Roman"/>
              </a:rPr>
              <a:t>learning</a:t>
            </a:r>
            <a:r>
              <a:rPr sz="3600" spc="470" dirty="0">
                <a:latin typeface="Times New Roman"/>
                <a:cs typeface="Times New Roman"/>
              </a:rPr>
              <a:t>  </a:t>
            </a:r>
            <a:r>
              <a:rPr sz="3600" dirty="0">
                <a:latin typeface="Times New Roman"/>
                <a:cs typeface="Times New Roman"/>
              </a:rPr>
              <a:t>is</a:t>
            </a:r>
            <a:r>
              <a:rPr sz="3600" spc="465" dirty="0">
                <a:latin typeface="Times New Roman"/>
                <a:cs typeface="Times New Roman"/>
              </a:rPr>
              <a:t>  </a:t>
            </a:r>
            <a:r>
              <a:rPr sz="3600" dirty="0">
                <a:latin typeface="Times New Roman"/>
                <a:cs typeface="Times New Roman"/>
              </a:rPr>
              <a:t>illustrated</a:t>
            </a:r>
            <a:r>
              <a:rPr sz="3600" spc="465" dirty="0">
                <a:latin typeface="Times New Roman"/>
                <a:cs typeface="Times New Roman"/>
              </a:rPr>
              <a:t>  </a:t>
            </a:r>
            <a:r>
              <a:rPr sz="3600" dirty="0">
                <a:latin typeface="Times New Roman"/>
                <a:cs typeface="Times New Roman"/>
              </a:rPr>
              <a:t>by</a:t>
            </a:r>
            <a:r>
              <a:rPr sz="3600" spc="465" dirty="0">
                <a:latin typeface="Times New Roman"/>
                <a:cs typeface="Times New Roman"/>
              </a:rPr>
              <a:t>  </a:t>
            </a:r>
            <a:r>
              <a:rPr sz="3600" dirty="0">
                <a:latin typeface="Times New Roman"/>
                <a:cs typeface="Times New Roman"/>
              </a:rPr>
              <a:t>considering</a:t>
            </a:r>
            <a:r>
              <a:rPr sz="3600" spc="465" dirty="0">
                <a:latin typeface="Times New Roman"/>
                <a:cs typeface="Times New Roman"/>
              </a:rPr>
              <a:t>  </a:t>
            </a:r>
            <a:r>
              <a:rPr sz="3600" dirty="0">
                <a:latin typeface="Times New Roman"/>
                <a:cs typeface="Times New Roman"/>
              </a:rPr>
              <a:t>designing</a:t>
            </a:r>
            <a:r>
              <a:rPr sz="3600" spc="459" dirty="0">
                <a:latin typeface="Times New Roman"/>
                <a:cs typeface="Times New Roman"/>
              </a:rPr>
              <a:t>  </a:t>
            </a:r>
            <a:r>
              <a:rPr sz="3600" spc="-50" dirty="0">
                <a:latin typeface="Times New Roman"/>
                <a:cs typeface="Times New Roman"/>
              </a:rPr>
              <a:t>a </a:t>
            </a:r>
            <a:r>
              <a:rPr sz="3600" dirty="0">
                <a:latin typeface="Times New Roman"/>
                <a:cs typeface="Times New Roman"/>
              </a:rPr>
              <a:t>program</a:t>
            </a:r>
            <a:r>
              <a:rPr sz="3600" spc="20" dirty="0">
                <a:latin typeface="Times New Roman"/>
                <a:cs typeface="Times New Roman"/>
              </a:rPr>
              <a:t>  </a:t>
            </a:r>
            <a:r>
              <a:rPr sz="3600" dirty="0">
                <a:latin typeface="Times New Roman"/>
                <a:cs typeface="Times New Roman"/>
              </a:rPr>
              <a:t>to</a:t>
            </a:r>
            <a:r>
              <a:rPr sz="3600" spc="20" dirty="0">
                <a:latin typeface="Times New Roman"/>
                <a:cs typeface="Times New Roman"/>
              </a:rPr>
              <a:t>  </a:t>
            </a:r>
            <a:r>
              <a:rPr sz="3600" dirty="0">
                <a:latin typeface="Times New Roman"/>
                <a:cs typeface="Times New Roman"/>
              </a:rPr>
              <a:t>learn</a:t>
            </a:r>
            <a:r>
              <a:rPr sz="3600" spc="25" dirty="0">
                <a:latin typeface="Times New Roman"/>
                <a:cs typeface="Times New Roman"/>
              </a:rPr>
              <a:t>  </a:t>
            </a:r>
            <a:r>
              <a:rPr sz="3600" dirty="0">
                <a:latin typeface="Times New Roman"/>
                <a:cs typeface="Times New Roman"/>
              </a:rPr>
              <a:t>to</a:t>
            </a:r>
            <a:r>
              <a:rPr sz="3600" spc="20" dirty="0">
                <a:latin typeface="Times New Roman"/>
                <a:cs typeface="Times New Roman"/>
              </a:rPr>
              <a:t>  </a:t>
            </a:r>
            <a:r>
              <a:rPr sz="3600" dirty="0">
                <a:latin typeface="Times New Roman"/>
                <a:cs typeface="Times New Roman"/>
              </a:rPr>
              <a:t>play</a:t>
            </a:r>
            <a:r>
              <a:rPr sz="3600" spc="25" dirty="0">
                <a:latin typeface="Times New Roman"/>
                <a:cs typeface="Times New Roman"/>
              </a:rPr>
              <a:t>  </a:t>
            </a:r>
            <a:r>
              <a:rPr sz="3600" dirty="0">
                <a:latin typeface="Times New Roman"/>
                <a:cs typeface="Times New Roman"/>
              </a:rPr>
              <a:t>checkers,</a:t>
            </a:r>
            <a:r>
              <a:rPr sz="3600" spc="20" dirty="0">
                <a:latin typeface="Times New Roman"/>
                <a:cs typeface="Times New Roman"/>
              </a:rPr>
              <a:t>  </a:t>
            </a:r>
            <a:r>
              <a:rPr sz="3600" dirty="0">
                <a:latin typeface="Times New Roman"/>
                <a:cs typeface="Times New Roman"/>
              </a:rPr>
              <a:t>with</a:t>
            </a:r>
            <a:r>
              <a:rPr sz="3600" spc="15" dirty="0">
                <a:latin typeface="Times New Roman"/>
                <a:cs typeface="Times New Roman"/>
              </a:rPr>
              <a:t>  </a:t>
            </a:r>
            <a:r>
              <a:rPr sz="3600" dirty="0">
                <a:latin typeface="Times New Roman"/>
                <a:cs typeface="Times New Roman"/>
              </a:rPr>
              <a:t>the</a:t>
            </a:r>
            <a:r>
              <a:rPr sz="3600" spc="30" dirty="0">
                <a:latin typeface="Times New Roman"/>
                <a:cs typeface="Times New Roman"/>
              </a:rPr>
              <a:t>  </a:t>
            </a:r>
            <a:r>
              <a:rPr sz="3600" dirty="0">
                <a:latin typeface="Times New Roman"/>
                <a:cs typeface="Times New Roman"/>
              </a:rPr>
              <a:t>goal</a:t>
            </a:r>
            <a:r>
              <a:rPr sz="3600" spc="20" dirty="0">
                <a:latin typeface="Times New Roman"/>
                <a:cs typeface="Times New Roman"/>
              </a:rPr>
              <a:t>  </a:t>
            </a:r>
            <a:r>
              <a:rPr sz="3600" spc="-25" dirty="0">
                <a:latin typeface="Times New Roman"/>
                <a:cs typeface="Times New Roman"/>
              </a:rPr>
              <a:t>of </a:t>
            </a:r>
            <a:r>
              <a:rPr sz="3600" dirty="0">
                <a:latin typeface="Times New Roman"/>
                <a:cs typeface="Times New Roman"/>
              </a:rPr>
              <a:t>entering</a:t>
            </a:r>
            <a:r>
              <a:rPr sz="3600" spc="-50" dirty="0">
                <a:latin typeface="Times New Roman"/>
                <a:cs typeface="Times New Roman"/>
              </a:rPr>
              <a:t> </a:t>
            </a:r>
            <a:r>
              <a:rPr sz="3600" dirty="0">
                <a:latin typeface="Times New Roman"/>
                <a:cs typeface="Times New Roman"/>
              </a:rPr>
              <a:t>it</a:t>
            </a:r>
            <a:r>
              <a:rPr sz="3600" spc="-55" dirty="0">
                <a:latin typeface="Times New Roman"/>
                <a:cs typeface="Times New Roman"/>
              </a:rPr>
              <a:t> </a:t>
            </a:r>
            <a:r>
              <a:rPr sz="3600" dirty="0">
                <a:latin typeface="Times New Roman"/>
                <a:cs typeface="Times New Roman"/>
              </a:rPr>
              <a:t>in</a:t>
            </a:r>
            <a:r>
              <a:rPr sz="3600" spc="-60" dirty="0">
                <a:latin typeface="Times New Roman"/>
                <a:cs typeface="Times New Roman"/>
              </a:rPr>
              <a:t> </a:t>
            </a:r>
            <a:r>
              <a:rPr sz="3600" dirty="0">
                <a:latin typeface="Times New Roman"/>
                <a:cs typeface="Times New Roman"/>
              </a:rPr>
              <a:t>the</a:t>
            </a:r>
            <a:r>
              <a:rPr sz="3600" spc="-60" dirty="0">
                <a:latin typeface="Times New Roman"/>
                <a:cs typeface="Times New Roman"/>
              </a:rPr>
              <a:t> </a:t>
            </a:r>
            <a:r>
              <a:rPr sz="3600" dirty="0">
                <a:latin typeface="Times New Roman"/>
                <a:cs typeface="Times New Roman"/>
              </a:rPr>
              <a:t>world</a:t>
            </a:r>
            <a:r>
              <a:rPr sz="3600" spc="-60" dirty="0">
                <a:latin typeface="Times New Roman"/>
                <a:cs typeface="Times New Roman"/>
              </a:rPr>
              <a:t> </a:t>
            </a:r>
            <a:r>
              <a:rPr sz="3600" dirty="0">
                <a:latin typeface="Times New Roman"/>
                <a:cs typeface="Times New Roman"/>
              </a:rPr>
              <a:t>checkers</a:t>
            </a:r>
            <a:r>
              <a:rPr sz="3600" spc="-50" dirty="0">
                <a:latin typeface="Times New Roman"/>
                <a:cs typeface="Times New Roman"/>
              </a:rPr>
              <a:t> </a:t>
            </a:r>
            <a:r>
              <a:rPr sz="3600" spc="-10" dirty="0">
                <a:latin typeface="Times New Roman"/>
                <a:cs typeface="Times New Roman"/>
              </a:rPr>
              <a:t>tournament</a:t>
            </a:r>
            <a:endParaRPr sz="3600">
              <a:latin typeface="Times New Roman"/>
              <a:cs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115570">
              <a:lnSpc>
                <a:spcPts val="1240"/>
              </a:lnSpc>
            </a:pPr>
            <a:fld id="{81D60167-4931-47E6-BA6A-407CBD079E47}" type="slidenum">
              <a:rPr spc="-50" dirty="0"/>
              <a:t>2</a:t>
            </a:fld>
            <a:endParaRPr spc="-50"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3594735">
              <a:lnSpc>
                <a:spcPct val="100000"/>
              </a:lnSpc>
              <a:spcBef>
                <a:spcPts val="105"/>
              </a:spcBef>
            </a:pPr>
            <a:r>
              <a:rPr sz="4400" b="1" spc="-10" dirty="0">
                <a:latin typeface="Times New Roman"/>
                <a:cs typeface="Times New Roman"/>
              </a:rPr>
              <a:t>Prerequisites</a:t>
            </a:r>
            <a:endParaRPr sz="4400">
              <a:latin typeface="Times New Roman"/>
              <a:cs typeface="Times New Roman"/>
            </a:endParaRPr>
          </a:p>
        </p:txBody>
      </p:sp>
      <p:sp>
        <p:nvSpPr>
          <p:cNvPr id="3" name="object 3"/>
          <p:cNvSpPr txBox="1"/>
          <p:nvPr/>
        </p:nvSpPr>
        <p:spPr>
          <a:xfrm>
            <a:off x="916940" y="1811465"/>
            <a:ext cx="9631680" cy="2090420"/>
          </a:xfrm>
          <a:prstGeom prst="rect">
            <a:avLst/>
          </a:prstGeom>
        </p:spPr>
        <p:txBody>
          <a:bodyPr vert="horz" wrap="square" lIns="0" tIns="12700" rIns="0" bIns="0" rtlCol="0">
            <a:spAutoFit/>
          </a:bodyPr>
          <a:lstStyle/>
          <a:p>
            <a:pPr marL="12700">
              <a:lnSpc>
                <a:spcPts val="2740"/>
              </a:lnSpc>
              <a:spcBef>
                <a:spcPts val="100"/>
              </a:spcBef>
            </a:pPr>
            <a:r>
              <a:rPr sz="2400" dirty="0">
                <a:latin typeface="Times New Roman"/>
                <a:cs typeface="Times New Roman"/>
              </a:rPr>
              <a:t>For</a:t>
            </a:r>
            <a:r>
              <a:rPr sz="2400" spc="-15" dirty="0">
                <a:latin typeface="Times New Roman"/>
                <a:cs typeface="Times New Roman"/>
              </a:rPr>
              <a:t> </a:t>
            </a:r>
            <a:r>
              <a:rPr sz="2400" dirty="0">
                <a:latin typeface="Times New Roman"/>
                <a:cs typeface="Times New Roman"/>
              </a:rPr>
              <a:t>Machine</a:t>
            </a:r>
            <a:r>
              <a:rPr sz="2400" spc="-30" dirty="0">
                <a:latin typeface="Times New Roman"/>
                <a:cs typeface="Times New Roman"/>
              </a:rPr>
              <a:t> </a:t>
            </a:r>
            <a:r>
              <a:rPr sz="2400" dirty="0">
                <a:latin typeface="Times New Roman"/>
                <a:cs typeface="Times New Roman"/>
              </a:rPr>
              <a:t>Learning</a:t>
            </a:r>
            <a:r>
              <a:rPr sz="2400" spc="-40" dirty="0">
                <a:latin typeface="Times New Roman"/>
                <a:cs typeface="Times New Roman"/>
              </a:rPr>
              <a:t> </a:t>
            </a:r>
            <a:r>
              <a:rPr sz="2400" dirty="0">
                <a:latin typeface="Times New Roman"/>
                <a:cs typeface="Times New Roman"/>
              </a:rPr>
              <a:t>Course</a:t>
            </a:r>
            <a:r>
              <a:rPr sz="2400" spc="-10" dirty="0">
                <a:latin typeface="Times New Roman"/>
                <a:cs typeface="Times New Roman"/>
              </a:rPr>
              <a:t> </a:t>
            </a:r>
            <a:r>
              <a:rPr sz="2400" dirty="0">
                <a:latin typeface="Times New Roman"/>
                <a:cs typeface="Times New Roman"/>
              </a:rPr>
              <a:t>we</a:t>
            </a:r>
            <a:r>
              <a:rPr sz="2400" spc="-15" dirty="0">
                <a:latin typeface="Times New Roman"/>
                <a:cs typeface="Times New Roman"/>
              </a:rPr>
              <a:t> </a:t>
            </a:r>
            <a:r>
              <a:rPr sz="2400" dirty="0">
                <a:latin typeface="Times New Roman"/>
                <a:cs typeface="Times New Roman"/>
              </a:rPr>
              <a:t>recommend</a:t>
            </a:r>
            <a:r>
              <a:rPr sz="2400" spc="-5" dirty="0">
                <a:latin typeface="Times New Roman"/>
                <a:cs typeface="Times New Roman"/>
              </a:rPr>
              <a:t> </a:t>
            </a:r>
            <a:r>
              <a:rPr sz="2400" dirty="0">
                <a:latin typeface="Times New Roman"/>
                <a:cs typeface="Times New Roman"/>
              </a:rPr>
              <a:t>that</a:t>
            </a:r>
            <a:r>
              <a:rPr sz="2400" spc="-35" dirty="0">
                <a:latin typeface="Times New Roman"/>
                <a:cs typeface="Times New Roman"/>
              </a:rPr>
              <a:t> </a:t>
            </a:r>
            <a:r>
              <a:rPr sz="2400" dirty="0">
                <a:latin typeface="Times New Roman"/>
                <a:cs typeface="Times New Roman"/>
              </a:rPr>
              <a:t>students</a:t>
            </a:r>
            <a:r>
              <a:rPr sz="2400" spc="-35" dirty="0">
                <a:latin typeface="Times New Roman"/>
                <a:cs typeface="Times New Roman"/>
              </a:rPr>
              <a:t> </a:t>
            </a:r>
            <a:r>
              <a:rPr sz="2400" dirty="0">
                <a:latin typeface="Times New Roman"/>
                <a:cs typeface="Times New Roman"/>
              </a:rPr>
              <a:t>meet</a:t>
            </a:r>
            <a:r>
              <a:rPr sz="2400" spc="-15"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spc="-10" dirty="0">
                <a:latin typeface="Times New Roman"/>
                <a:cs typeface="Times New Roman"/>
              </a:rPr>
              <a:t>following</a:t>
            </a:r>
            <a:endParaRPr sz="2400">
              <a:latin typeface="Times New Roman"/>
              <a:cs typeface="Times New Roman"/>
            </a:endParaRPr>
          </a:p>
          <a:p>
            <a:pPr marL="12700">
              <a:lnSpc>
                <a:spcPts val="2740"/>
              </a:lnSpc>
            </a:pPr>
            <a:r>
              <a:rPr sz="2400" spc="-10" dirty="0">
                <a:latin typeface="Times New Roman"/>
                <a:cs typeface="Times New Roman"/>
              </a:rPr>
              <a:t>prerequisites:</a:t>
            </a:r>
            <a:endParaRPr sz="2400">
              <a:latin typeface="Times New Roman"/>
              <a:cs typeface="Times New Roman"/>
            </a:endParaRPr>
          </a:p>
          <a:p>
            <a:pPr marL="240029" indent="-227329">
              <a:lnSpc>
                <a:spcPct val="100000"/>
              </a:lnSpc>
              <a:spcBef>
                <a:spcPts val="710"/>
              </a:spcBef>
              <a:buFont typeface="Arial"/>
              <a:buChar char="•"/>
              <a:tabLst>
                <a:tab pos="240029" algn="l"/>
              </a:tabLst>
            </a:pPr>
            <a:r>
              <a:rPr sz="2400" dirty="0">
                <a:latin typeface="Times New Roman"/>
                <a:cs typeface="Times New Roman"/>
              </a:rPr>
              <a:t>Basic</a:t>
            </a:r>
            <a:r>
              <a:rPr sz="2400" spc="-30" dirty="0">
                <a:latin typeface="Times New Roman"/>
                <a:cs typeface="Times New Roman"/>
              </a:rPr>
              <a:t> </a:t>
            </a:r>
            <a:r>
              <a:rPr sz="2400" dirty="0">
                <a:latin typeface="Times New Roman"/>
                <a:cs typeface="Times New Roman"/>
              </a:rPr>
              <a:t>programming</a:t>
            </a:r>
            <a:r>
              <a:rPr sz="2400" spc="-25" dirty="0">
                <a:latin typeface="Times New Roman"/>
                <a:cs typeface="Times New Roman"/>
              </a:rPr>
              <a:t> </a:t>
            </a:r>
            <a:r>
              <a:rPr sz="2400" dirty="0">
                <a:latin typeface="Times New Roman"/>
                <a:cs typeface="Times New Roman"/>
              </a:rPr>
              <a:t>skills</a:t>
            </a:r>
            <a:r>
              <a:rPr sz="2400" spc="-45" dirty="0">
                <a:latin typeface="Times New Roman"/>
                <a:cs typeface="Times New Roman"/>
              </a:rPr>
              <a:t> </a:t>
            </a:r>
            <a:r>
              <a:rPr sz="2400" dirty="0">
                <a:latin typeface="Times New Roman"/>
                <a:cs typeface="Times New Roman"/>
              </a:rPr>
              <a:t>(in</a:t>
            </a:r>
            <a:r>
              <a:rPr sz="2400" spc="-35" dirty="0">
                <a:latin typeface="Times New Roman"/>
                <a:cs typeface="Times New Roman"/>
              </a:rPr>
              <a:t> </a:t>
            </a:r>
            <a:r>
              <a:rPr sz="2400" spc="-10" dirty="0">
                <a:latin typeface="Times New Roman"/>
                <a:cs typeface="Times New Roman"/>
              </a:rPr>
              <a:t>Python)</a:t>
            </a:r>
            <a:endParaRPr sz="2400">
              <a:latin typeface="Times New Roman"/>
              <a:cs typeface="Times New Roman"/>
            </a:endParaRPr>
          </a:p>
          <a:p>
            <a:pPr marL="240029" indent="-227329">
              <a:lnSpc>
                <a:spcPct val="100000"/>
              </a:lnSpc>
              <a:spcBef>
                <a:spcPts val="720"/>
              </a:spcBef>
              <a:buFont typeface="Arial"/>
              <a:buChar char="•"/>
              <a:tabLst>
                <a:tab pos="240029" algn="l"/>
              </a:tabLst>
            </a:pPr>
            <a:r>
              <a:rPr sz="2400" dirty="0">
                <a:latin typeface="Times New Roman"/>
                <a:cs typeface="Times New Roman"/>
              </a:rPr>
              <a:t>Algorithm</a:t>
            </a:r>
            <a:r>
              <a:rPr sz="2400" spc="-55" dirty="0">
                <a:latin typeface="Times New Roman"/>
                <a:cs typeface="Times New Roman"/>
              </a:rPr>
              <a:t> </a:t>
            </a:r>
            <a:r>
              <a:rPr sz="2400" spc="-10" dirty="0">
                <a:latin typeface="Times New Roman"/>
                <a:cs typeface="Times New Roman"/>
              </a:rPr>
              <a:t>design</a:t>
            </a:r>
            <a:endParaRPr sz="2400">
              <a:latin typeface="Times New Roman"/>
              <a:cs typeface="Times New Roman"/>
            </a:endParaRPr>
          </a:p>
          <a:p>
            <a:pPr marL="240029" indent="-227329">
              <a:lnSpc>
                <a:spcPct val="100000"/>
              </a:lnSpc>
              <a:spcBef>
                <a:spcPts val="710"/>
              </a:spcBef>
              <a:buFont typeface="Arial"/>
              <a:buChar char="•"/>
              <a:tabLst>
                <a:tab pos="240029" algn="l"/>
              </a:tabLst>
            </a:pPr>
            <a:r>
              <a:rPr sz="2400" dirty="0">
                <a:latin typeface="Times New Roman"/>
                <a:cs typeface="Times New Roman"/>
              </a:rPr>
              <a:t>Basics</a:t>
            </a:r>
            <a:r>
              <a:rPr sz="2400" spc="-30"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probability</a:t>
            </a:r>
            <a:r>
              <a:rPr sz="2400" spc="-50" dirty="0">
                <a:latin typeface="Times New Roman"/>
                <a:cs typeface="Times New Roman"/>
              </a:rPr>
              <a:t> </a:t>
            </a:r>
            <a:r>
              <a:rPr sz="2400" dirty="0">
                <a:latin typeface="Times New Roman"/>
                <a:cs typeface="Times New Roman"/>
              </a:rPr>
              <a:t>&amp;</a:t>
            </a:r>
            <a:r>
              <a:rPr sz="2400" spc="-20" dirty="0">
                <a:latin typeface="Times New Roman"/>
                <a:cs typeface="Times New Roman"/>
              </a:rPr>
              <a:t> </a:t>
            </a:r>
            <a:r>
              <a:rPr sz="2400" spc="-10" dirty="0">
                <a:latin typeface="Times New Roman"/>
                <a:cs typeface="Times New Roman"/>
              </a:rPr>
              <a:t>statistics</a:t>
            </a:r>
            <a:endParaRPr sz="2400">
              <a:latin typeface="Times New Roman"/>
              <a:cs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20</a:t>
            </a:fld>
            <a:endParaRPr spc="-25" dirty="0"/>
          </a:p>
        </p:txBody>
      </p:sp>
      <p:sp>
        <p:nvSpPr>
          <p:cNvPr id="2" name="object 2"/>
          <p:cNvSpPr txBox="1">
            <a:spLocks noGrp="1"/>
          </p:cNvSpPr>
          <p:nvPr>
            <p:ph type="title"/>
          </p:nvPr>
        </p:nvSpPr>
        <p:spPr>
          <a:xfrm>
            <a:off x="1797813" y="496056"/>
            <a:ext cx="8631555" cy="696595"/>
          </a:xfrm>
          <a:prstGeom prst="rect">
            <a:avLst/>
          </a:prstGeom>
        </p:spPr>
        <p:txBody>
          <a:bodyPr vert="horz" wrap="square" lIns="0" tIns="13335" rIns="0" bIns="0" rtlCol="0">
            <a:spAutoFit/>
          </a:bodyPr>
          <a:lstStyle/>
          <a:p>
            <a:pPr marL="12700">
              <a:lnSpc>
                <a:spcPct val="100000"/>
              </a:lnSpc>
              <a:spcBef>
                <a:spcPts val="105"/>
              </a:spcBef>
            </a:pPr>
            <a:r>
              <a:rPr sz="4400" b="1" spc="-385" dirty="0">
                <a:latin typeface="Times New Roman"/>
                <a:cs typeface="Times New Roman"/>
              </a:rPr>
              <a:t>1.</a:t>
            </a:r>
            <a:r>
              <a:rPr sz="4400" spc="-75" dirty="0"/>
              <a:t> </a:t>
            </a:r>
            <a:r>
              <a:rPr sz="4400" b="1" dirty="0">
                <a:latin typeface="Times New Roman"/>
                <a:cs typeface="Times New Roman"/>
              </a:rPr>
              <a:t>Choosing</a:t>
            </a:r>
            <a:r>
              <a:rPr sz="4400" spc="-105" dirty="0"/>
              <a:t> </a:t>
            </a:r>
            <a:r>
              <a:rPr sz="4400" b="1" spc="70" dirty="0">
                <a:latin typeface="Times New Roman"/>
                <a:cs typeface="Times New Roman"/>
              </a:rPr>
              <a:t>the</a:t>
            </a:r>
            <a:r>
              <a:rPr sz="4400" spc="-85" dirty="0"/>
              <a:t> </a:t>
            </a:r>
            <a:r>
              <a:rPr sz="4400" b="1" spc="-65" dirty="0">
                <a:latin typeface="Times New Roman"/>
                <a:cs typeface="Times New Roman"/>
              </a:rPr>
              <a:t>Training</a:t>
            </a:r>
            <a:r>
              <a:rPr sz="4400" spc="-100" dirty="0"/>
              <a:t> </a:t>
            </a:r>
            <a:r>
              <a:rPr sz="4400" b="1" spc="-10" dirty="0">
                <a:latin typeface="Times New Roman"/>
                <a:cs typeface="Times New Roman"/>
              </a:rPr>
              <a:t>Experience</a:t>
            </a:r>
            <a:endParaRPr sz="4400">
              <a:latin typeface="Times New Roman"/>
              <a:cs typeface="Times New Roman"/>
            </a:endParaRPr>
          </a:p>
        </p:txBody>
      </p:sp>
      <p:sp>
        <p:nvSpPr>
          <p:cNvPr id="3" name="object 3"/>
          <p:cNvSpPr txBox="1"/>
          <p:nvPr/>
        </p:nvSpPr>
        <p:spPr>
          <a:xfrm>
            <a:off x="983683" y="1468065"/>
            <a:ext cx="10266045" cy="4416425"/>
          </a:xfrm>
          <a:prstGeom prst="rect">
            <a:avLst/>
          </a:prstGeom>
        </p:spPr>
        <p:txBody>
          <a:bodyPr vert="horz" wrap="square" lIns="0" tIns="12700" rIns="0" bIns="0" rtlCol="0">
            <a:spAutoFit/>
          </a:bodyPr>
          <a:lstStyle/>
          <a:p>
            <a:pPr marL="355600" indent="-342900">
              <a:lnSpc>
                <a:spcPct val="100000"/>
              </a:lnSpc>
              <a:spcBef>
                <a:spcPts val="100"/>
              </a:spcBef>
              <a:buFont typeface="Arial"/>
              <a:buChar char="•"/>
              <a:tabLst>
                <a:tab pos="355600" algn="l"/>
              </a:tabLst>
            </a:pPr>
            <a:r>
              <a:rPr sz="2400" dirty="0">
                <a:latin typeface="Times New Roman"/>
                <a:cs typeface="Times New Roman"/>
              </a:rPr>
              <a:t>The</a:t>
            </a:r>
            <a:r>
              <a:rPr sz="2400" spc="175" dirty="0">
                <a:latin typeface="Times New Roman"/>
                <a:cs typeface="Times New Roman"/>
              </a:rPr>
              <a:t> </a:t>
            </a:r>
            <a:r>
              <a:rPr sz="2400" dirty="0">
                <a:latin typeface="Times New Roman"/>
                <a:cs typeface="Times New Roman"/>
              </a:rPr>
              <a:t>first</a:t>
            </a:r>
            <a:r>
              <a:rPr sz="2400" spc="180" dirty="0">
                <a:latin typeface="Times New Roman"/>
                <a:cs typeface="Times New Roman"/>
              </a:rPr>
              <a:t> </a:t>
            </a:r>
            <a:r>
              <a:rPr sz="2400" dirty="0">
                <a:latin typeface="Times New Roman"/>
                <a:cs typeface="Times New Roman"/>
              </a:rPr>
              <a:t>design</a:t>
            </a:r>
            <a:r>
              <a:rPr sz="2400" spc="175" dirty="0">
                <a:latin typeface="Times New Roman"/>
                <a:cs typeface="Times New Roman"/>
              </a:rPr>
              <a:t> </a:t>
            </a:r>
            <a:r>
              <a:rPr sz="2400" dirty="0">
                <a:latin typeface="Times New Roman"/>
                <a:cs typeface="Times New Roman"/>
              </a:rPr>
              <a:t>choice</a:t>
            </a:r>
            <a:r>
              <a:rPr sz="2400" spc="170" dirty="0">
                <a:latin typeface="Times New Roman"/>
                <a:cs typeface="Times New Roman"/>
              </a:rPr>
              <a:t> </a:t>
            </a:r>
            <a:r>
              <a:rPr sz="2400" dirty="0">
                <a:latin typeface="Times New Roman"/>
                <a:cs typeface="Times New Roman"/>
              </a:rPr>
              <a:t>is</a:t>
            </a:r>
            <a:r>
              <a:rPr sz="2400" spc="165" dirty="0">
                <a:latin typeface="Times New Roman"/>
                <a:cs typeface="Times New Roman"/>
              </a:rPr>
              <a:t> </a:t>
            </a:r>
            <a:r>
              <a:rPr sz="2400" dirty="0">
                <a:latin typeface="Times New Roman"/>
                <a:cs typeface="Times New Roman"/>
              </a:rPr>
              <a:t>to</a:t>
            </a:r>
            <a:r>
              <a:rPr sz="2400" spc="175" dirty="0">
                <a:latin typeface="Times New Roman"/>
                <a:cs typeface="Times New Roman"/>
              </a:rPr>
              <a:t> </a:t>
            </a:r>
            <a:r>
              <a:rPr sz="2400" dirty="0">
                <a:latin typeface="Times New Roman"/>
                <a:cs typeface="Times New Roman"/>
              </a:rPr>
              <a:t>choose</a:t>
            </a:r>
            <a:r>
              <a:rPr sz="2400" spc="170" dirty="0">
                <a:latin typeface="Times New Roman"/>
                <a:cs typeface="Times New Roman"/>
              </a:rPr>
              <a:t> </a:t>
            </a:r>
            <a:r>
              <a:rPr sz="2400" dirty="0">
                <a:latin typeface="Times New Roman"/>
                <a:cs typeface="Times New Roman"/>
              </a:rPr>
              <a:t>the</a:t>
            </a:r>
            <a:r>
              <a:rPr sz="2400" spc="165" dirty="0">
                <a:latin typeface="Times New Roman"/>
                <a:cs typeface="Times New Roman"/>
              </a:rPr>
              <a:t> </a:t>
            </a:r>
            <a:r>
              <a:rPr sz="2400" dirty="0">
                <a:latin typeface="Times New Roman"/>
                <a:cs typeface="Times New Roman"/>
              </a:rPr>
              <a:t>type</a:t>
            </a:r>
            <a:r>
              <a:rPr sz="2400" spc="180" dirty="0">
                <a:latin typeface="Times New Roman"/>
                <a:cs typeface="Times New Roman"/>
              </a:rPr>
              <a:t> </a:t>
            </a:r>
            <a:r>
              <a:rPr sz="2400" dirty="0">
                <a:latin typeface="Times New Roman"/>
                <a:cs typeface="Times New Roman"/>
              </a:rPr>
              <a:t>of</a:t>
            </a:r>
            <a:r>
              <a:rPr sz="2400" spc="170" dirty="0">
                <a:latin typeface="Times New Roman"/>
                <a:cs typeface="Times New Roman"/>
              </a:rPr>
              <a:t> </a:t>
            </a:r>
            <a:r>
              <a:rPr sz="2400" dirty="0">
                <a:latin typeface="Times New Roman"/>
                <a:cs typeface="Times New Roman"/>
              </a:rPr>
              <a:t>training</a:t>
            </a:r>
            <a:r>
              <a:rPr sz="2400" spc="165" dirty="0">
                <a:latin typeface="Times New Roman"/>
                <a:cs typeface="Times New Roman"/>
              </a:rPr>
              <a:t> </a:t>
            </a:r>
            <a:r>
              <a:rPr sz="2400" dirty="0">
                <a:latin typeface="Times New Roman"/>
                <a:cs typeface="Times New Roman"/>
              </a:rPr>
              <a:t>experience</a:t>
            </a:r>
            <a:r>
              <a:rPr sz="2400" spc="180" dirty="0">
                <a:latin typeface="Times New Roman"/>
                <a:cs typeface="Times New Roman"/>
              </a:rPr>
              <a:t> </a:t>
            </a:r>
            <a:r>
              <a:rPr sz="2400" dirty="0">
                <a:latin typeface="Times New Roman"/>
                <a:cs typeface="Times New Roman"/>
              </a:rPr>
              <a:t>from</a:t>
            </a:r>
            <a:r>
              <a:rPr sz="2400" spc="170" dirty="0">
                <a:latin typeface="Times New Roman"/>
                <a:cs typeface="Times New Roman"/>
              </a:rPr>
              <a:t> </a:t>
            </a:r>
            <a:r>
              <a:rPr sz="2400" spc="-10" dirty="0">
                <a:latin typeface="Times New Roman"/>
                <a:cs typeface="Times New Roman"/>
              </a:rPr>
              <a:t>which</a:t>
            </a:r>
            <a:endParaRPr sz="2400">
              <a:latin typeface="Times New Roman"/>
              <a:cs typeface="Times New Roman"/>
            </a:endParaRPr>
          </a:p>
          <a:p>
            <a:pPr marL="355600">
              <a:lnSpc>
                <a:spcPct val="100000"/>
              </a:lnSpc>
              <a:spcBef>
                <a:spcPts val="5"/>
              </a:spcBef>
            </a:pP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system</a:t>
            </a:r>
            <a:r>
              <a:rPr sz="2400" spc="-25" dirty="0">
                <a:latin typeface="Times New Roman"/>
                <a:cs typeface="Times New Roman"/>
              </a:rPr>
              <a:t> </a:t>
            </a:r>
            <a:r>
              <a:rPr sz="2400" dirty="0">
                <a:latin typeface="Times New Roman"/>
                <a:cs typeface="Times New Roman"/>
              </a:rPr>
              <a:t>will</a:t>
            </a:r>
            <a:r>
              <a:rPr sz="2400" spc="-25" dirty="0">
                <a:latin typeface="Times New Roman"/>
                <a:cs typeface="Times New Roman"/>
              </a:rPr>
              <a:t> </a:t>
            </a:r>
            <a:r>
              <a:rPr sz="2400" spc="-10" dirty="0">
                <a:latin typeface="Times New Roman"/>
                <a:cs typeface="Times New Roman"/>
              </a:rPr>
              <a:t>learn.</a:t>
            </a:r>
            <a:endParaRPr sz="2400">
              <a:latin typeface="Times New Roman"/>
              <a:cs typeface="Times New Roman"/>
            </a:endParaRPr>
          </a:p>
          <a:p>
            <a:pPr marL="355600" marR="6985" indent="-343535">
              <a:lnSpc>
                <a:spcPct val="100000"/>
              </a:lnSpc>
              <a:buFont typeface="Arial"/>
              <a:buChar char="•"/>
              <a:tabLst>
                <a:tab pos="355600" algn="l"/>
                <a:tab pos="986790" algn="l"/>
                <a:tab pos="1669414" algn="l"/>
                <a:tab pos="2077720" algn="l"/>
                <a:tab pos="3183890" algn="l"/>
                <a:tab pos="4659630" algn="l"/>
                <a:tab pos="5914390" algn="l"/>
                <a:tab pos="6493510" algn="l"/>
                <a:tab pos="7226300" algn="l"/>
                <a:tab pos="7519034" algn="l"/>
                <a:tab pos="8961120" algn="l"/>
                <a:tab pos="9945370" algn="l"/>
              </a:tabLst>
            </a:pPr>
            <a:r>
              <a:rPr sz="2400" spc="-25" dirty="0">
                <a:latin typeface="Times New Roman"/>
                <a:cs typeface="Times New Roman"/>
              </a:rPr>
              <a:t>The</a:t>
            </a:r>
            <a:r>
              <a:rPr sz="2400" dirty="0">
                <a:latin typeface="Times New Roman"/>
                <a:cs typeface="Times New Roman"/>
              </a:rPr>
              <a:t>	</a:t>
            </a:r>
            <a:r>
              <a:rPr sz="2400" spc="-20" dirty="0">
                <a:latin typeface="Times New Roman"/>
                <a:cs typeface="Times New Roman"/>
              </a:rPr>
              <a:t>type</a:t>
            </a:r>
            <a:r>
              <a:rPr sz="2400" dirty="0">
                <a:latin typeface="Times New Roman"/>
                <a:cs typeface="Times New Roman"/>
              </a:rPr>
              <a:t>	</a:t>
            </a:r>
            <a:r>
              <a:rPr sz="2400" spc="-25" dirty="0">
                <a:latin typeface="Times New Roman"/>
                <a:cs typeface="Times New Roman"/>
              </a:rPr>
              <a:t>of</a:t>
            </a:r>
            <a:r>
              <a:rPr sz="2400" dirty="0">
                <a:latin typeface="Times New Roman"/>
                <a:cs typeface="Times New Roman"/>
              </a:rPr>
              <a:t>	</a:t>
            </a:r>
            <a:r>
              <a:rPr sz="2400" spc="-10" dirty="0">
                <a:latin typeface="Times New Roman"/>
                <a:cs typeface="Times New Roman"/>
              </a:rPr>
              <a:t>training</a:t>
            </a:r>
            <a:r>
              <a:rPr sz="2400" dirty="0">
                <a:latin typeface="Times New Roman"/>
                <a:cs typeface="Times New Roman"/>
              </a:rPr>
              <a:t>	</a:t>
            </a:r>
            <a:r>
              <a:rPr sz="2400" spc="-10" dirty="0">
                <a:latin typeface="Times New Roman"/>
                <a:cs typeface="Times New Roman"/>
              </a:rPr>
              <a:t>experience</a:t>
            </a:r>
            <a:r>
              <a:rPr sz="2400" dirty="0">
                <a:latin typeface="Times New Roman"/>
                <a:cs typeface="Times New Roman"/>
              </a:rPr>
              <a:t>	</a:t>
            </a:r>
            <a:r>
              <a:rPr sz="2400" spc="-10" dirty="0">
                <a:latin typeface="Times New Roman"/>
                <a:cs typeface="Times New Roman"/>
              </a:rPr>
              <a:t>available</a:t>
            </a:r>
            <a:r>
              <a:rPr sz="2400" dirty="0">
                <a:latin typeface="Times New Roman"/>
                <a:cs typeface="Times New Roman"/>
              </a:rPr>
              <a:t>	</a:t>
            </a:r>
            <a:r>
              <a:rPr sz="2400" spc="-25" dirty="0">
                <a:latin typeface="Times New Roman"/>
                <a:cs typeface="Times New Roman"/>
              </a:rPr>
              <a:t>can</a:t>
            </a:r>
            <a:r>
              <a:rPr sz="2400" dirty="0">
                <a:latin typeface="Times New Roman"/>
                <a:cs typeface="Times New Roman"/>
              </a:rPr>
              <a:t>	</a:t>
            </a:r>
            <a:r>
              <a:rPr sz="2400" spc="-20" dirty="0">
                <a:latin typeface="Times New Roman"/>
                <a:cs typeface="Times New Roman"/>
              </a:rPr>
              <a:t>have</a:t>
            </a:r>
            <a:r>
              <a:rPr sz="2400" dirty="0">
                <a:latin typeface="Times New Roman"/>
                <a:cs typeface="Times New Roman"/>
              </a:rPr>
              <a:t>	</a:t>
            </a:r>
            <a:r>
              <a:rPr sz="2400" spc="-50" dirty="0">
                <a:latin typeface="Times New Roman"/>
                <a:cs typeface="Times New Roman"/>
              </a:rPr>
              <a:t>a</a:t>
            </a:r>
            <a:r>
              <a:rPr sz="2400" dirty="0">
                <a:latin typeface="Times New Roman"/>
                <a:cs typeface="Times New Roman"/>
              </a:rPr>
              <a:t>	</a:t>
            </a:r>
            <a:r>
              <a:rPr sz="2400" spc="-10" dirty="0">
                <a:latin typeface="Times New Roman"/>
                <a:cs typeface="Times New Roman"/>
              </a:rPr>
              <a:t>significant</a:t>
            </a:r>
            <a:r>
              <a:rPr sz="2400" dirty="0">
                <a:latin typeface="Times New Roman"/>
                <a:cs typeface="Times New Roman"/>
              </a:rPr>
              <a:t>	</a:t>
            </a:r>
            <a:r>
              <a:rPr sz="2400" spc="-10" dirty="0">
                <a:latin typeface="Times New Roman"/>
                <a:cs typeface="Times New Roman"/>
              </a:rPr>
              <a:t>impact</a:t>
            </a:r>
            <a:r>
              <a:rPr sz="2400" dirty="0">
                <a:latin typeface="Times New Roman"/>
                <a:cs typeface="Times New Roman"/>
              </a:rPr>
              <a:t>	</a:t>
            </a:r>
            <a:r>
              <a:rPr sz="2400" spc="-25" dirty="0">
                <a:latin typeface="Times New Roman"/>
                <a:cs typeface="Times New Roman"/>
              </a:rPr>
              <a:t>on </a:t>
            </a:r>
            <a:r>
              <a:rPr sz="2400" dirty="0">
                <a:latin typeface="Times New Roman"/>
                <a:cs typeface="Times New Roman"/>
              </a:rPr>
              <a:t>success</a:t>
            </a:r>
            <a:r>
              <a:rPr sz="2400" spc="-15" dirty="0">
                <a:latin typeface="Times New Roman"/>
                <a:cs typeface="Times New Roman"/>
              </a:rPr>
              <a:t> </a:t>
            </a:r>
            <a:r>
              <a:rPr sz="2400" dirty="0">
                <a:latin typeface="Times New Roman"/>
                <a:cs typeface="Times New Roman"/>
              </a:rPr>
              <a:t>or</a:t>
            </a:r>
            <a:r>
              <a:rPr sz="2400" spc="-10" dirty="0">
                <a:latin typeface="Times New Roman"/>
                <a:cs typeface="Times New Roman"/>
              </a:rPr>
              <a:t> </a:t>
            </a:r>
            <a:r>
              <a:rPr sz="2400" dirty="0">
                <a:latin typeface="Times New Roman"/>
                <a:cs typeface="Times New Roman"/>
              </a:rPr>
              <a:t>failure</a:t>
            </a:r>
            <a:r>
              <a:rPr sz="2400" spc="-30" dirty="0">
                <a:latin typeface="Times New Roman"/>
                <a:cs typeface="Times New Roman"/>
              </a:rPr>
              <a:t> </a:t>
            </a:r>
            <a:r>
              <a:rPr sz="2400" dirty="0">
                <a:latin typeface="Times New Roman"/>
                <a:cs typeface="Times New Roman"/>
              </a:rPr>
              <a:t>of</a:t>
            </a:r>
            <a:r>
              <a:rPr sz="2400" spc="-2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spc="-10" dirty="0">
                <a:latin typeface="Times New Roman"/>
                <a:cs typeface="Times New Roman"/>
              </a:rPr>
              <a:t>learner.</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700">
              <a:lnSpc>
                <a:spcPct val="100000"/>
              </a:lnSpc>
            </a:pPr>
            <a:r>
              <a:rPr sz="2400" u="heavy" dirty="0">
                <a:uFill>
                  <a:solidFill>
                    <a:srgbClr val="000000"/>
                  </a:solidFill>
                </a:uFill>
                <a:latin typeface="Times New Roman"/>
                <a:cs typeface="Times New Roman"/>
              </a:rPr>
              <a:t>There</a:t>
            </a:r>
            <a:r>
              <a:rPr sz="2400" u="heavy" spc="-1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are</a:t>
            </a:r>
            <a:r>
              <a:rPr sz="2400" u="heavy" spc="-2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three</a:t>
            </a:r>
            <a:r>
              <a:rPr sz="2400" u="heavy" spc="-2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attributes</a:t>
            </a:r>
            <a:r>
              <a:rPr sz="2400" u="heavy" spc="-3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which</a:t>
            </a:r>
            <a:r>
              <a:rPr sz="2400" u="heavy" spc="-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impact</a:t>
            </a:r>
            <a:r>
              <a:rPr sz="2400" u="heavy" spc="-2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on</a:t>
            </a:r>
            <a:r>
              <a:rPr sz="2400" u="heavy" spc="-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success</a:t>
            </a:r>
            <a:r>
              <a:rPr sz="2400" u="heavy" spc="-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or</a:t>
            </a:r>
            <a:r>
              <a:rPr sz="2400" u="heavy" spc="-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failure</a:t>
            </a:r>
            <a:r>
              <a:rPr sz="2400" u="heavy" spc="-2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of</a:t>
            </a:r>
            <a:r>
              <a:rPr sz="2400" u="heavy" spc="-1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the</a:t>
            </a:r>
            <a:r>
              <a:rPr sz="2400" u="heavy" spc="-5" dirty="0">
                <a:uFill>
                  <a:solidFill>
                    <a:srgbClr val="000000"/>
                  </a:solidFill>
                </a:uFill>
                <a:latin typeface="Times New Roman"/>
                <a:cs typeface="Times New Roman"/>
              </a:rPr>
              <a:t> </a:t>
            </a:r>
            <a:r>
              <a:rPr sz="2400" u="heavy" spc="-10" dirty="0">
                <a:uFill>
                  <a:solidFill>
                    <a:srgbClr val="000000"/>
                  </a:solidFill>
                </a:uFill>
                <a:latin typeface="Times New Roman"/>
                <a:cs typeface="Times New Roman"/>
              </a:rPr>
              <a:t>learner</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469900" indent="-457200">
              <a:lnSpc>
                <a:spcPct val="100000"/>
              </a:lnSpc>
              <a:buAutoNum type="arabicPeriod"/>
              <a:tabLst>
                <a:tab pos="469900" algn="l"/>
              </a:tabLst>
            </a:pPr>
            <a:r>
              <a:rPr sz="2400" dirty="0">
                <a:latin typeface="Times New Roman"/>
                <a:cs typeface="Times New Roman"/>
              </a:rPr>
              <a:t>Whether</a:t>
            </a:r>
            <a:r>
              <a:rPr sz="2400" spc="165" dirty="0">
                <a:latin typeface="Times New Roman"/>
                <a:cs typeface="Times New Roman"/>
              </a:rPr>
              <a:t> </a:t>
            </a:r>
            <a:r>
              <a:rPr sz="2400" dirty="0">
                <a:latin typeface="Times New Roman"/>
                <a:cs typeface="Times New Roman"/>
              </a:rPr>
              <a:t>the</a:t>
            </a:r>
            <a:r>
              <a:rPr sz="2400" spc="160" dirty="0">
                <a:latin typeface="Times New Roman"/>
                <a:cs typeface="Times New Roman"/>
              </a:rPr>
              <a:t> </a:t>
            </a:r>
            <a:r>
              <a:rPr sz="2400" dirty="0">
                <a:latin typeface="Times New Roman"/>
                <a:cs typeface="Times New Roman"/>
              </a:rPr>
              <a:t>training</a:t>
            </a:r>
            <a:r>
              <a:rPr sz="2400" spc="170" dirty="0">
                <a:latin typeface="Times New Roman"/>
                <a:cs typeface="Times New Roman"/>
              </a:rPr>
              <a:t> </a:t>
            </a:r>
            <a:r>
              <a:rPr sz="2400" dirty="0">
                <a:latin typeface="Times New Roman"/>
                <a:cs typeface="Times New Roman"/>
              </a:rPr>
              <a:t>experience</a:t>
            </a:r>
            <a:r>
              <a:rPr sz="2400" spc="175" dirty="0">
                <a:latin typeface="Times New Roman"/>
                <a:cs typeface="Times New Roman"/>
              </a:rPr>
              <a:t> </a:t>
            </a:r>
            <a:r>
              <a:rPr sz="2400" dirty="0">
                <a:latin typeface="Times New Roman"/>
                <a:cs typeface="Times New Roman"/>
              </a:rPr>
              <a:t>provides</a:t>
            </a:r>
            <a:r>
              <a:rPr sz="2400" spc="175" dirty="0">
                <a:latin typeface="Times New Roman"/>
                <a:cs typeface="Times New Roman"/>
              </a:rPr>
              <a:t> </a:t>
            </a:r>
            <a:r>
              <a:rPr sz="2400" dirty="0">
                <a:latin typeface="Times New Roman"/>
                <a:cs typeface="Times New Roman"/>
              </a:rPr>
              <a:t>direct</a:t>
            </a:r>
            <a:r>
              <a:rPr sz="2400" spc="160" dirty="0">
                <a:latin typeface="Times New Roman"/>
                <a:cs typeface="Times New Roman"/>
              </a:rPr>
              <a:t> </a:t>
            </a:r>
            <a:r>
              <a:rPr sz="2400" dirty="0">
                <a:latin typeface="Times New Roman"/>
                <a:cs typeface="Times New Roman"/>
              </a:rPr>
              <a:t>or</a:t>
            </a:r>
            <a:r>
              <a:rPr sz="2400" spc="175" dirty="0">
                <a:latin typeface="Times New Roman"/>
                <a:cs typeface="Times New Roman"/>
              </a:rPr>
              <a:t> </a:t>
            </a:r>
            <a:r>
              <a:rPr sz="2400" dirty="0">
                <a:latin typeface="Times New Roman"/>
                <a:cs typeface="Times New Roman"/>
              </a:rPr>
              <a:t>indirect</a:t>
            </a:r>
            <a:r>
              <a:rPr sz="2400" spc="170" dirty="0">
                <a:latin typeface="Times New Roman"/>
                <a:cs typeface="Times New Roman"/>
              </a:rPr>
              <a:t> </a:t>
            </a:r>
            <a:r>
              <a:rPr sz="2400" dirty="0">
                <a:latin typeface="Times New Roman"/>
                <a:cs typeface="Times New Roman"/>
              </a:rPr>
              <a:t>feedback</a:t>
            </a:r>
            <a:r>
              <a:rPr sz="2400" spc="175" dirty="0">
                <a:latin typeface="Times New Roman"/>
                <a:cs typeface="Times New Roman"/>
              </a:rPr>
              <a:t> </a:t>
            </a:r>
            <a:r>
              <a:rPr sz="2400" spc="-10" dirty="0">
                <a:latin typeface="Times New Roman"/>
                <a:cs typeface="Times New Roman"/>
              </a:rPr>
              <a:t>regarding</a:t>
            </a:r>
            <a:endParaRPr sz="2400">
              <a:latin typeface="Times New Roman"/>
              <a:cs typeface="Times New Roman"/>
            </a:endParaRPr>
          </a:p>
          <a:p>
            <a:pPr marL="469900">
              <a:lnSpc>
                <a:spcPct val="100000"/>
              </a:lnSpc>
              <a:spcBef>
                <a:spcPts val="5"/>
              </a:spcBef>
            </a:pP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choices</a:t>
            </a:r>
            <a:r>
              <a:rPr sz="2400" spc="-30" dirty="0">
                <a:latin typeface="Times New Roman"/>
                <a:cs typeface="Times New Roman"/>
              </a:rPr>
              <a:t> </a:t>
            </a:r>
            <a:r>
              <a:rPr sz="2400" dirty="0">
                <a:latin typeface="Times New Roman"/>
                <a:cs typeface="Times New Roman"/>
              </a:rPr>
              <a:t>made</a:t>
            </a:r>
            <a:r>
              <a:rPr sz="2400" spc="-10" dirty="0">
                <a:latin typeface="Times New Roman"/>
                <a:cs typeface="Times New Roman"/>
              </a:rPr>
              <a:t> </a:t>
            </a:r>
            <a:r>
              <a:rPr sz="2400" dirty="0">
                <a:latin typeface="Times New Roman"/>
                <a:cs typeface="Times New Roman"/>
              </a:rPr>
              <a:t>by</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performance</a:t>
            </a:r>
            <a:r>
              <a:rPr sz="2400" spc="-15" dirty="0">
                <a:latin typeface="Times New Roman"/>
                <a:cs typeface="Times New Roman"/>
              </a:rPr>
              <a:t> </a:t>
            </a:r>
            <a:r>
              <a:rPr sz="2400" spc="-10" dirty="0">
                <a:latin typeface="Times New Roman"/>
                <a:cs typeface="Times New Roman"/>
              </a:rPr>
              <a:t>system.</a:t>
            </a:r>
            <a:endParaRPr sz="2400">
              <a:latin typeface="Times New Roman"/>
              <a:cs typeface="Times New Roman"/>
            </a:endParaRPr>
          </a:p>
          <a:p>
            <a:pPr marL="469900" indent="-457200">
              <a:lnSpc>
                <a:spcPct val="100000"/>
              </a:lnSpc>
              <a:buAutoNum type="arabicPeriod" startAt="2"/>
              <a:tabLst>
                <a:tab pos="469900" algn="l"/>
              </a:tabLst>
            </a:pP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degree</a:t>
            </a:r>
            <a:r>
              <a:rPr sz="2400" spc="-5"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which</a:t>
            </a:r>
            <a:r>
              <a:rPr sz="2400" spc="-1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learner</a:t>
            </a:r>
            <a:r>
              <a:rPr sz="2400" spc="-30" dirty="0">
                <a:latin typeface="Times New Roman"/>
                <a:cs typeface="Times New Roman"/>
              </a:rPr>
              <a:t> </a:t>
            </a:r>
            <a:r>
              <a:rPr sz="2400" dirty="0">
                <a:latin typeface="Times New Roman"/>
                <a:cs typeface="Times New Roman"/>
              </a:rPr>
              <a:t>controls</a:t>
            </a:r>
            <a:r>
              <a:rPr sz="2400" spc="-2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sequence</a:t>
            </a:r>
            <a:r>
              <a:rPr sz="2400" spc="-20" dirty="0">
                <a:latin typeface="Times New Roman"/>
                <a:cs typeface="Times New Roman"/>
              </a:rPr>
              <a:t> </a:t>
            </a:r>
            <a:r>
              <a:rPr sz="2400" dirty="0">
                <a:latin typeface="Times New Roman"/>
                <a:cs typeface="Times New Roman"/>
              </a:rPr>
              <a:t>of training</a:t>
            </a:r>
            <a:r>
              <a:rPr sz="2400" spc="-30" dirty="0">
                <a:latin typeface="Times New Roman"/>
                <a:cs typeface="Times New Roman"/>
              </a:rPr>
              <a:t> </a:t>
            </a:r>
            <a:r>
              <a:rPr sz="2400" spc="-10" dirty="0">
                <a:latin typeface="Times New Roman"/>
                <a:cs typeface="Times New Roman"/>
              </a:rPr>
              <a:t>examples</a:t>
            </a:r>
            <a:endParaRPr sz="2400">
              <a:latin typeface="Times New Roman"/>
              <a:cs typeface="Times New Roman"/>
            </a:endParaRPr>
          </a:p>
          <a:p>
            <a:pPr marL="469900" marR="5080" indent="-457834">
              <a:lnSpc>
                <a:spcPct val="100000"/>
              </a:lnSpc>
              <a:buAutoNum type="arabicPeriod" startAt="2"/>
              <a:tabLst>
                <a:tab pos="469900" algn="l"/>
              </a:tabLst>
            </a:pPr>
            <a:r>
              <a:rPr sz="2400" dirty="0">
                <a:latin typeface="Times New Roman"/>
                <a:cs typeface="Times New Roman"/>
              </a:rPr>
              <a:t>How</a:t>
            </a:r>
            <a:r>
              <a:rPr sz="2400" spc="45" dirty="0">
                <a:latin typeface="Times New Roman"/>
                <a:cs typeface="Times New Roman"/>
              </a:rPr>
              <a:t> </a:t>
            </a:r>
            <a:r>
              <a:rPr sz="2400" dirty="0">
                <a:latin typeface="Times New Roman"/>
                <a:cs typeface="Times New Roman"/>
              </a:rPr>
              <a:t>well</a:t>
            </a:r>
            <a:r>
              <a:rPr sz="2400" spc="50" dirty="0">
                <a:latin typeface="Times New Roman"/>
                <a:cs typeface="Times New Roman"/>
              </a:rPr>
              <a:t> </a:t>
            </a:r>
            <a:r>
              <a:rPr sz="2400" dirty="0">
                <a:latin typeface="Times New Roman"/>
                <a:cs typeface="Times New Roman"/>
              </a:rPr>
              <a:t>it</a:t>
            </a:r>
            <a:r>
              <a:rPr sz="2400" spc="45" dirty="0">
                <a:latin typeface="Times New Roman"/>
                <a:cs typeface="Times New Roman"/>
              </a:rPr>
              <a:t> </a:t>
            </a:r>
            <a:r>
              <a:rPr sz="2400" dirty="0">
                <a:latin typeface="Times New Roman"/>
                <a:cs typeface="Times New Roman"/>
              </a:rPr>
              <a:t>represents</a:t>
            </a:r>
            <a:r>
              <a:rPr sz="2400" spc="50" dirty="0">
                <a:latin typeface="Times New Roman"/>
                <a:cs typeface="Times New Roman"/>
              </a:rPr>
              <a:t> </a:t>
            </a:r>
            <a:r>
              <a:rPr sz="2400" dirty="0">
                <a:latin typeface="Times New Roman"/>
                <a:cs typeface="Times New Roman"/>
              </a:rPr>
              <a:t>the</a:t>
            </a:r>
            <a:r>
              <a:rPr sz="2400" spc="60" dirty="0">
                <a:latin typeface="Times New Roman"/>
                <a:cs typeface="Times New Roman"/>
              </a:rPr>
              <a:t> </a:t>
            </a:r>
            <a:r>
              <a:rPr sz="2400" dirty="0">
                <a:latin typeface="Times New Roman"/>
                <a:cs typeface="Times New Roman"/>
              </a:rPr>
              <a:t>distribution</a:t>
            </a:r>
            <a:r>
              <a:rPr sz="2400" spc="55" dirty="0">
                <a:latin typeface="Times New Roman"/>
                <a:cs typeface="Times New Roman"/>
              </a:rPr>
              <a:t> </a:t>
            </a:r>
            <a:r>
              <a:rPr sz="2400" dirty="0">
                <a:latin typeface="Times New Roman"/>
                <a:cs typeface="Times New Roman"/>
              </a:rPr>
              <a:t>of</a:t>
            </a:r>
            <a:r>
              <a:rPr sz="2400" spc="45" dirty="0">
                <a:latin typeface="Times New Roman"/>
                <a:cs typeface="Times New Roman"/>
              </a:rPr>
              <a:t> </a:t>
            </a:r>
            <a:r>
              <a:rPr sz="2400" dirty="0">
                <a:latin typeface="Times New Roman"/>
                <a:cs typeface="Times New Roman"/>
              </a:rPr>
              <a:t>examples</a:t>
            </a:r>
            <a:r>
              <a:rPr sz="2400" spc="65" dirty="0">
                <a:latin typeface="Times New Roman"/>
                <a:cs typeface="Times New Roman"/>
              </a:rPr>
              <a:t> </a:t>
            </a:r>
            <a:r>
              <a:rPr sz="2400" dirty="0">
                <a:latin typeface="Times New Roman"/>
                <a:cs typeface="Times New Roman"/>
              </a:rPr>
              <a:t>over</a:t>
            </a:r>
            <a:r>
              <a:rPr sz="2400" spc="50" dirty="0">
                <a:latin typeface="Times New Roman"/>
                <a:cs typeface="Times New Roman"/>
              </a:rPr>
              <a:t> </a:t>
            </a:r>
            <a:r>
              <a:rPr sz="2400" dirty="0">
                <a:latin typeface="Times New Roman"/>
                <a:cs typeface="Times New Roman"/>
              </a:rPr>
              <a:t>which</a:t>
            </a:r>
            <a:r>
              <a:rPr sz="2400" spc="50" dirty="0">
                <a:latin typeface="Times New Roman"/>
                <a:cs typeface="Times New Roman"/>
              </a:rPr>
              <a:t> </a:t>
            </a:r>
            <a:r>
              <a:rPr sz="2400" dirty="0">
                <a:latin typeface="Times New Roman"/>
                <a:cs typeface="Times New Roman"/>
              </a:rPr>
              <a:t>the</a:t>
            </a:r>
            <a:r>
              <a:rPr sz="2400" spc="60" dirty="0">
                <a:latin typeface="Times New Roman"/>
                <a:cs typeface="Times New Roman"/>
              </a:rPr>
              <a:t> </a:t>
            </a:r>
            <a:r>
              <a:rPr sz="2400" dirty="0">
                <a:latin typeface="Times New Roman"/>
                <a:cs typeface="Times New Roman"/>
              </a:rPr>
              <a:t>final</a:t>
            </a:r>
            <a:r>
              <a:rPr sz="2400" spc="60" dirty="0">
                <a:latin typeface="Times New Roman"/>
                <a:cs typeface="Times New Roman"/>
              </a:rPr>
              <a:t> </a:t>
            </a:r>
            <a:r>
              <a:rPr sz="2400" spc="-10" dirty="0">
                <a:latin typeface="Times New Roman"/>
                <a:cs typeface="Times New Roman"/>
              </a:rPr>
              <a:t>system </a:t>
            </a:r>
            <a:r>
              <a:rPr sz="2400" dirty="0">
                <a:latin typeface="Times New Roman"/>
                <a:cs typeface="Times New Roman"/>
              </a:rPr>
              <a:t>performance</a:t>
            </a:r>
            <a:r>
              <a:rPr sz="2400" spc="-20" dirty="0">
                <a:latin typeface="Times New Roman"/>
                <a:cs typeface="Times New Roman"/>
              </a:rPr>
              <a:t> </a:t>
            </a:r>
            <a:r>
              <a:rPr sz="2400" dirty="0">
                <a:latin typeface="Times New Roman"/>
                <a:cs typeface="Times New Roman"/>
              </a:rPr>
              <a:t>P</a:t>
            </a:r>
            <a:r>
              <a:rPr sz="2400" spc="-105" dirty="0">
                <a:latin typeface="Times New Roman"/>
                <a:cs typeface="Times New Roman"/>
              </a:rPr>
              <a:t> </a:t>
            </a:r>
            <a:r>
              <a:rPr sz="2400" dirty="0">
                <a:latin typeface="Times New Roman"/>
                <a:cs typeface="Times New Roman"/>
              </a:rPr>
              <a:t>must be</a:t>
            </a:r>
            <a:r>
              <a:rPr sz="2400" spc="-15" dirty="0">
                <a:latin typeface="Times New Roman"/>
                <a:cs typeface="Times New Roman"/>
              </a:rPr>
              <a:t> </a:t>
            </a:r>
            <a:r>
              <a:rPr sz="2400" spc="-10" dirty="0">
                <a:latin typeface="Times New Roman"/>
                <a:cs typeface="Times New Roman"/>
              </a:rPr>
              <a:t>measured.</a:t>
            </a:r>
            <a:endParaRPr sz="2400">
              <a:latin typeface="Times New Roman"/>
              <a:cs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21</a:t>
            </a:fld>
            <a:endParaRPr spc="-25" dirty="0"/>
          </a:p>
        </p:txBody>
      </p:sp>
      <p:sp>
        <p:nvSpPr>
          <p:cNvPr id="2" name="object 2"/>
          <p:cNvSpPr txBox="1">
            <a:spLocks noGrp="1"/>
          </p:cNvSpPr>
          <p:nvPr>
            <p:ph type="title"/>
          </p:nvPr>
        </p:nvSpPr>
        <p:spPr>
          <a:prstGeom prst="rect">
            <a:avLst/>
          </a:prstGeom>
        </p:spPr>
        <p:txBody>
          <a:bodyPr vert="horz" wrap="square" lIns="0" tIns="12700" rIns="0" bIns="0" rtlCol="0">
            <a:spAutoFit/>
          </a:bodyPr>
          <a:lstStyle/>
          <a:p>
            <a:pPr marL="41275" marR="5080">
              <a:lnSpc>
                <a:spcPct val="100000"/>
              </a:lnSpc>
              <a:spcBef>
                <a:spcPts val="100"/>
              </a:spcBef>
            </a:pPr>
            <a:r>
              <a:rPr sz="2400" dirty="0"/>
              <a:t>1.</a:t>
            </a:r>
            <a:r>
              <a:rPr sz="2400" spc="305" dirty="0"/>
              <a:t> </a:t>
            </a:r>
            <a:r>
              <a:rPr sz="2400" dirty="0"/>
              <a:t>Whether</a:t>
            </a:r>
            <a:r>
              <a:rPr sz="2400" spc="290" dirty="0"/>
              <a:t> </a:t>
            </a:r>
            <a:r>
              <a:rPr sz="2400" dirty="0"/>
              <a:t>the</a:t>
            </a:r>
            <a:r>
              <a:rPr sz="2400" spc="290" dirty="0"/>
              <a:t> </a:t>
            </a:r>
            <a:r>
              <a:rPr sz="2400" dirty="0"/>
              <a:t>training</a:t>
            </a:r>
            <a:r>
              <a:rPr sz="2400" spc="290" dirty="0"/>
              <a:t> </a:t>
            </a:r>
            <a:r>
              <a:rPr sz="2400" dirty="0"/>
              <a:t>experience</a:t>
            </a:r>
            <a:r>
              <a:rPr sz="2400" spc="290" dirty="0"/>
              <a:t> </a:t>
            </a:r>
            <a:r>
              <a:rPr sz="2400" dirty="0"/>
              <a:t>provides</a:t>
            </a:r>
            <a:r>
              <a:rPr sz="2400" spc="305" dirty="0"/>
              <a:t> </a:t>
            </a:r>
            <a:r>
              <a:rPr sz="2400" dirty="0"/>
              <a:t>direct</a:t>
            </a:r>
            <a:r>
              <a:rPr sz="2400" spc="300" dirty="0"/>
              <a:t> </a:t>
            </a:r>
            <a:r>
              <a:rPr sz="2400" dirty="0"/>
              <a:t>or</a:t>
            </a:r>
            <a:r>
              <a:rPr sz="2400" spc="300" dirty="0"/>
              <a:t> </a:t>
            </a:r>
            <a:r>
              <a:rPr sz="2400" dirty="0"/>
              <a:t>indirect</a:t>
            </a:r>
            <a:r>
              <a:rPr sz="2400" spc="305" dirty="0"/>
              <a:t> </a:t>
            </a:r>
            <a:r>
              <a:rPr sz="2400" dirty="0"/>
              <a:t>feedback</a:t>
            </a:r>
            <a:r>
              <a:rPr sz="2400" spc="285" dirty="0"/>
              <a:t> </a:t>
            </a:r>
            <a:r>
              <a:rPr sz="2400" spc="-10" dirty="0"/>
              <a:t>regarding </a:t>
            </a:r>
            <a:r>
              <a:rPr sz="2400" dirty="0"/>
              <a:t>the</a:t>
            </a:r>
            <a:r>
              <a:rPr sz="2400" spc="-25" dirty="0"/>
              <a:t> </a:t>
            </a:r>
            <a:r>
              <a:rPr sz="2400" dirty="0"/>
              <a:t>choices</a:t>
            </a:r>
            <a:r>
              <a:rPr sz="2400" spc="-30" dirty="0"/>
              <a:t> </a:t>
            </a:r>
            <a:r>
              <a:rPr sz="2400" dirty="0"/>
              <a:t>made</a:t>
            </a:r>
            <a:r>
              <a:rPr sz="2400" spc="-5" dirty="0"/>
              <a:t> </a:t>
            </a:r>
            <a:r>
              <a:rPr sz="2400" dirty="0"/>
              <a:t>by</a:t>
            </a:r>
            <a:r>
              <a:rPr sz="2400" spc="-10" dirty="0"/>
              <a:t> </a:t>
            </a:r>
            <a:r>
              <a:rPr sz="2400" dirty="0"/>
              <a:t>the</a:t>
            </a:r>
            <a:r>
              <a:rPr sz="2400" spc="-15" dirty="0"/>
              <a:t> </a:t>
            </a:r>
            <a:r>
              <a:rPr sz="2400" dirty="0"/>
              <a:t>performance</a:t>
            </a:r>
            <a:r>
              <a:rPr sz="2400" spc="-10" dirty="0"/>
              <a:t> system.</a:t>
            </a:r>
            <a:endParaRPr sz="2400"/>
          </a:p>
        </p:txBody>
      </p:sp>
      <p:sp>
        <p:nvSpPr>
          <p:cNvPr id="3" name="object 3"/>
          <p:cNvSpPr txBox="1"/>
          <p:nvPr/>
        </p:nvSpPr>
        <p:spPr>
          <a:xfrm>
            <a:off x="964790" y="1589269"/>
            <a:ext cx="10292715" cy="4415790"/>
          </a:xfrm>
          <a:prstGeom prst="rect">
            <a:avLst/>
          </a:prstGeom>
        </p:spPr>
        <p:txBody>
          <a:bodyPr vert="horz" wrap="square" lIns="0" tIns="12700" rIns="0" bIns="0" rtlCol="0">
            <a:spAutoFit/>
          </a:bodyPr>
          <a:lstStyle/>
          <a:p>
            <a:pPr marL="12700">
              <a:lnSpc>
                <a:spcPct val="100000"/>
              </a:lnSpc>
              <a:spcBef>
                <a:spcPts val="100"/>
              </a:spcBef>
            </a:pPr>
            <a:r>
              <a:rPr sz="1800" b="1" dirty="0">
                <a:latin typeface="Times New Roman"/>
                <a:cs typeface="Times New Roman"/>
              </a:rPr>
              <a:t>For</a:t>
            </a:r>
            <a:r>
              <a:rPr sz="1800" b="1" spc="-70" dirty="0">
                <a:latin typeface="Times New Roman"/>
                <a:cs typeface="Times New Roman"/>
              </a:rPr>
              <a:t> </a:t>
            </a:r>
            <a:r>
              <a:rPr sz="1800" b="1" dirty="0">
                <a:latin typeface="Times New Roman"/>
                <a:cs typeface="Times New Roman"/>
              </a:rPr>
              <a:t>example,</a:t>
            </a:r>
            <a:r>
              <a:rPr sz="1800" b="1" spc="-40" dirty="0">
                <a:latin typeface="Times New Roman"/>
                <a:cs typeface="Times New Roman"/>
              </a:rPr>
              <a:t> </a:t>
            </a:r>
            <a:r>
              <a:rPr sz="1800" b="1" dirty="0">
                <a:latin typeface="Times New Roman"/>
                <a:cs typeface="Times New Roman"/>
              </a:rPr>
              <a:t>in</a:t>
            </a:r>
            <a:r>
              <a:rPr sz="1800" b="1" spc="-35" dirty="0">
                <a:latin typeface="Times New Roman"/>
                <a:cs typeface="Times New Roman"/>
              </a:rPr>
              <a:t> </a:t>
            </a:r>
            <a:r>
              <a:rPr sz="1800" b="1" dirty="0">
                <a:latin typeface="Times New Roman"/>
                <a:cs typeface="Times New Roman"/>
              </a:rPr>
              <a:t>checkers</a:t>
            </a:r>
            <a:r>
              <a:rPr sz="1800" b="1" spc="-40" dirty="0">
                <a:latin typeface="Times New Roman"/>
                <a:cs typeface="Times New Roman"/>
              </a:rPr>
              <a:t> </a:t>
            </a:r>
            <a:r>
              <a:rPr sz="1800" b="1" spc="-10" dirty="0">
                <a:latin typeface="Times New Roman"/>
                <a:cs typeface="Times New Roman"/>
              </a:rPr>
              <a:t>game</a:t>
            </a:r>
            <a:r>
              <a:rPr sz="1800" spc="-10" dirty="0">
                <a:latin typeface="Times New Roman"/>
                <a:cs typeface="Times New Roman"/>
              </a:rPr>
              <a:t>:</a:t>
            </a:r>
            <a:endParaRPr sz="1800">
              <a:latin typeface="Times New Roman"/>
              <a:cs typeface="Times New Roman"/>
            </a:endParaRPr>
          </a:p>
          <a:p>
            <a:pPr marL="299085" indent="-286385">
              <a:lnSpc>
                <a:spcPct val="100000"/>
              </a:lnSpc>
              <a:buFont typeface="Arial"/>
              <a:buChar char="•"/>
              <a:tabLst>
                <a:tab pos="299085" algn="l"/>
              </a:tabLst>
            </a:pPr>
            <a:r>
              <a:rPr sz="1800" dirty="0">
                <a:latin typeface="Times New Roman"/>
                <a:cs typeface="Times New Roman"/>
              </a:rPr>
              <a:t>In</a:t>
            </a:r>
            <a:r>
              <a:rPr sz="1800" spc="105" dirty="0">
                <a:latin typeface="Times New Roman"/>
                <a:cs typeface="Times New Roman"/>
              </a:rPr>
              <a:t> </a:t>
            </a:r>
            <a:r>
              <a:rPr sz="1800" dirty="0">
                <a:latin typeface="Times New Roman"/>
                <a:cs typeface="Times New Roman"/>
              </a:rPr>
              <a:t>learning</a:t>
            </a:r>
            <a:r>
              <a:rPr sz="1800" spc="100" dirty="0">
                <a:latin typeface="Times New Roman"/>
                <a:cs typeface="Times New Roman"/>
              </a:rPr>
              <a:t> </a:t>
            </a:r>
            <a:r>
              <a:rPr sz="1800" dirty="0">
                <a:latin typeface="Times New Roman"/>
                <a:cs typeface="Times New Roman"/>
              </a:rPr>
              <a:t>to</a:t>
            </a:r>
            <a:r>
              <a:rPr sz="1800" spc="105" dirty="0">
                <a:latin typeface="Times New Roman"/>
                <a:cs typeface="Times New Roman"/>
              </a:rPr>
              <a:t> </a:t>
            </a:r>
            <a:r>
              <a:rPr sz="1800" dirty="0">
                <a:latin typeface="Times New Roman"/>
                <a:cs typeface="Times New Roman"/>
              </a:rPr>
              <a:t>play</a:t>
            </a:r>
            <a:r>
              <a:rPr sz="1800" spc="125" dirty="0">
                <a:latin typeface="Times New Roman"/>
                <a:cs typeface="Times New Roman"/>
              </a:rPr>
              <a:t> </a:t>
            </a:r>
            <a:r>
              <a:rPr sz="1800" dirty="0">
                <a:latin typeface="Times New Roman"/>
                <a:cs typeface="Times New Roman"/>
              </a:rPr>
              <a:t>checkers,</a:t>
            </a:r>
            <a:r>
              <a:rPr sz="1800" spc="114" dirty="0">
                <a:latin typeface="Times New Roman"/>
                <a:cs typeface="Times New Roman"/>
              </a:rPr>
              <a:t> </a:t>
            </a:r>
            <a:r>
              <a:rPr sz="1800" dirty="0">
                <a:latin typeface="Times New Roman"/>
                <a:cs typeface="Times New Roman"/>
              </a:rPr>
              <a:t>the</a:t>
            </a:r>
            <a:r>
              <a:rPr sz="1800" spc="110" dirty="0">
                <a:latin typeface="Times New Roman"/>
                <a:cs typeface="Times New Roman"/>
              </a:rPr>
              <a:t> </a:t>
            </a:r>
            <a:r>
              <a:rPr sz="1800" dirty="0">
                <a:latin typeface="Times New Roman"/>
                <a:cs typeface="Times New Roman"/>
              </a:rPr>
              <a:t>system</a:t>
            </a:r>
            <a:r>
              <a:rPr sz="1800" spc="114" dirty="0">
                <a:latin typeface="Times New Roman"/>
                <a:cs typeface="Times New Roman"/>
              </a:rPr>
              <a:t> </a:t>
            </a:r>
            <a:r>
              <a:rPr sz="1800" dirty="0">
                <a:latin typeface="Times New Roman"/>
                <a:cs typeface="Times New Roman"/>
              </a:rPr>
              <a:t>might</a:t>
            </a:r>
            <a:r>
              <a:rPr sz="1800" spc="110" dirty="0">
                <a:latin typeface="Times New Roman"/>
                <a:cs typeface="Times New Roman"/>
              </a:rPr>
              <a:t> </a:t>
            </a:r>
            <a:r>
              <a:rPr sz="1800" dirty="0">
                <a:latin typeface="Times New Roman"/>
                <a:cs typeface="Times New Roman"/>
              </a:rPr>
              <a:t>learn</a:t>
            </a:r>
            <a:r>
              <a:rPr sz="1800" spc="120" dirty="0">
                <a:latin typeface="Times New Roman"/>
                <a:cs typeface="Times New Roman"/>
              </a:rPr>
              <a:t> </a:t>
            </a:r>
            <a:r>
              <a:rPr sz="1800" dirty="0">
                <a:latin typeface="Times New Roman"/>
                <a:cs typeface="Times New Roman"/>
              </a:rPr>
              <a:t>from</a:t>
            </a:r>
            <a:r>
              <a:rPr sz="1800" spc="95" dirty="0">
                <a:latin typeface="Times New Roman"/>
                <a:cs typeface="Times New Roman"/>
              </a:rPr>
              <a:t> </a:t>
            </a:r>
            <a:r>
              <a:rPr sz="1800" dirty="0">
                <a:latin typeface="Times New Roman"/>
                <a:cs typeface="Times New Roman"/>
              </a:rPr>
              <a:t>direct</a:t>
            </a:r>
            <a:r>
              <a:rPr sz="1800" spc="110" dirty="0">
                <a:latin typeface="Times New Roman"/>
                <a:cs typeface="Times New Roman"/>
              </a:rPr>
              <a:t> </a:t>
            </a:r>
            <a:r>
              <a:rPr sz="1800" dirty="0">
                <a:latin typeface="Times New Roman"/>
                <a:cs typeface="Times New Roman"/>
              </a:rPr>
              <a:t>training</a:t>
            </a:r>
            <a:r>
              <a:rPr sz="1800" spc="120" dirty="0">
                <a:latin typeface="Times New Roman"/>
                <a:cs typeface="Times New Roman"/>
              </a:rPr>
              <a:t> </a:t>
            </a:r>
            <a:r>
              <a:rPr sz="1800" dirty="0">
                <a:latin typeface="Times New Roman"/>
                <a:cs typeface="Times New Roman"/>
              </a:rPr>
              <a:t>examples</a:t>
            </a:r>
            <a:r>
              <a:rPr sz="1800" spc="114" dirty="0">
                <a:latin typeface="Times New Roman"/>
                <a:cs typeface="Times New Roman"/>
              </a:rPr>
              <a:t> </a:t>
            </a:r>
            <a:r>
              <a:rPr sz="1800" dirty="0">
                <a:latin typeface="Times New Roman"/>
                <a:cs typeface="Times New Roman"/>
              </a:rPr>
              <a:t>consisting</a:t>
            </a:r>
            <a:r>
              <a:rPr sz="1800" spc="105" dirty="0">
                <a:latin typeface="Times New Roman"/>
                <a:cs typeface="Times New Roman"/>
              </a:rPr>
              <a:t> </a:t>
            </a:r>
            <a:r>
              <a:rPr sz="1800" dirty="0">
                <a:latin typeface="Times New Roman"/>
                <a:cs typeface="Times New Roman"/>
              </a:rPr>
              <a:t>of</a:t>
            </a:r>
            <a:r>
              <a:rPr sz="1800" spc="100" dirty="0">
                <a:latin typeface="Times New Roman"/>
                <a:cs typeface="Times New Roman"/>
              </a:rPr>
              <a:t> </a:t>
            </a:r>
            <a:r>
              <a:rPr sz="1800" spc="-10" dirty="0">
                <a:latin typeface="Times New Roman"/>
                <a:cs typeface="Times New Roman"/>
              </a:rPr>
              <a:t>individual</a:t>
            </a:r>
            <a:endParaRPr sz="1800">
              <a:latin typeface="Times New Roman"/>
              <a:cs typeface="Times New Roman"/>
            </a:endParaRPr>
          </a:p>
          <a:p>
            <a:pPr marL="299085">
              <a:lnSpc>
                <a:spcPct val="100000"/>
              </a:lnSpc>
            </a:pPr>
            <a:r>
              <a:rPr sz="1800" b="1" i="1" dirty="0">
                <a:latin typeface="Times New Roman"/>
                <a:cs typeface="Times New Roman"/>
              </a:rPr>
              <a:t>checkers</a:t>
            </a:r>
            <a:r>
              <a:rPr sz="1800" b="1" i="1" spc="-30" dirty="0">
                <a:latin typeface="Times New Roman"/>
                <a:cs typeface="Times New Roman"/>
              </a:rPr>
              <a:t> </a:t>
            </a:r>
            <a:r>
              <a:rPr sz="1800" b="1" i="1" dirty="0">
                <a:latin typeface="Times New Roman"/>
                <a:cs typeface="Times New Roman"/>
              </a:rPr>
              <a:t>board</a:t>
            </a:r>
            <a:r>
              <a:rPr sz="1800" b="1" i="1" spc="-20" dirty="0">
                <a:latin typeface="Times New Roman"/>
                <a:cs typeface="Times New Roman"/>
              </a:rPr>
              <a:t> </a:t>
            </a:r>
            <a:r>
              <a:rPr sz="1800" b="1" i="1" dirty="0">
                <a:latin typeface="Times New Roman"/>
                <a:cs typeface="Times New Roman"/>
              </a:rPr>
              <a:t>states</a:t>
            </a:r>
            <a:r>
              <a:rPr sz="1800" b="1" i="1" spc="-30" dirty="0">
                <a:latin typeface="Times New Roman"/>
                <a:cs typeface="Times New Roman"/>
              </a:rPr>
              <a:t> </a:t>
            </a:r>
            <a:r>
              <a:rPr sz="1800" b="1" i="1" dirty="0">
                <a:latin typeface="Times New Roman"/>
                <a:cs typeface="Times New Roman"/>
              </a:rPr>
              <a:t>and</a:t>
            </a:r>
            <a:r>
              <a:rPr sz="1800" b="1" i="1" spc="-20" dirty="0">
                <a:latin typeface="Times New Roman"/>
                <a:cs typeface="Times New Roman"/>
              </a:rPr>
              <a:t> </a:t>
            </a:r>
            <a:r>
              <a:rPr sz="1800" b="1" i="1" dirty="0">
                <a:latin typeface="Times New Roman"/>
                <a:cs typeface="Times New Roman"/>
              </a:rPr>
              <a:t>the</a:t>
            </a:r>
            <a:r>
              <a:rPr sz="1800" b="1" i="1" spc="-25" dirty="0">
                <a:latin typeface="Times New Roman"/>
                <a:cs typeface="Times New Roman"/>
              </a:rPr>
              <a:t> </a:t>
            </a:r>
            <a:r>
              <a:rPr sz="1800" b="1" i="1" dirty="0">
                <a:latin typeface="Times New Roman"/>
                <a:cs typeface="Times New Roman"/>
              </a:rPr>
              <a:t>correct</a:t>
            </a:r>
            <a:r>
              <a:rPr sz="1800" b="1" i="1" spc="-20" dirty="0">
                <a:latin typeface="Times New Roman"/>
                <a:cs typeface="Times New Roman"/>
              </a:rPr>
              <a:t> </a:t>
            </a:r>
            <a:r>
              <a:rPr sz="1800" b="1" i="1" dirty="0">
                <a:latin typeface="Times New Roman"/>
                <a:cs typeface="Times New Roman"/>
              </a:rPr>
              <a:t>move</a:t>
            </a:r>
            <a:r>
              <a:rPr sz="1800" b="1" i="1" spc="-20" dirty="0">
                <a:latin typeface="Times New Roman"/>
                <a:cs typeface="Times New Roman"/>
              </a:rPr>
              <a:t> </a:t>
            </a:r>
            <a:r>
              <a:rPr sz="1800" b="1" i="1" dirty="0">
                <a:latin typeface="Times New Roman"/>
                <a:cs typeface="Times New Roman"/>
              </a:rPr>
              <a:t>for</a:t>
            </a:r>
            <a:r>
              <a:rPr sz="1800" b="1" i="1" spc="-30" dirty="0">
                <a:latin typeface="Times New Roman"/>
                <a:cs typeface="Times New Roman"/>
              </a:rPr>
              <a:t> </a:t>
            </a:r>
            <a:r>
              <a:rPr sz="1800" b="1" i="1" spc="-10" dirty="0">
                <a:latin typeface="Times New Roman"/>
                <a:cs typeface="Times New Roman"/>
              </a:rPr>
              <a:t>each</a:t>
            </a:r>
            <a:r>
              <a:rPr sz="1800" spc="-10" dirty="0">
                <a:latin typeface="Times New Roman"/>
                <a:cs typeface="Times New Roman"/>
              </a:rPr>
              <a:t>.</a:t>
            </a:r>
            <a:endParaRPr sz="1800">
              <a:latin typeface="Times New Roman"/>
              <a:cs typeface="Times New Roman"/>
            </a:endParaRPr>
          </a:p>
          <a:p>
            <a:pPr>
              <a:lnSpc>
                <a:spcPct val="100000"/>
              </a:lnSpc>
              <a:spcBef>
                <a:spcPts val="90"/>
              </a:spcBef>
            </a:pPr>
            <a:endParaRPr sz="1800">
              <a:latin typeface="Times New Roman"/>
              <a:cs typeface="Times New Roman"/>
            </a:endParaRPr>
          </a:p>
          <a:p>
            <a:pPr marL="299085" indent="-286385">
              <a:lnSpc>
                <a:spcPct val="100000"/>
              </a:lnSpc>
              <a:buFont typeface="Arial"/>
              <a:buChar char="•"/>
              <a:tabLst>
                <a:tab pos="299085" algn="l"/>
              </a:tabLst>
            </a:pPr>
            <a:r>
              <a:rPr sz="1800" dirty="0">
                <a:latin typeface="Times New Roman"/>
                <a:cs typeface="Times New Roman"/>
              </a:rPr>
              <a:t>Indirect</a:t>
            </a:r>
            <a:r>
              <a:rPr sz="1800" spc="-30" dirty="0">
                <a:latin typeface="Times New Roman"/>
                <a:cs typeface="Times New Roman"/>
              </a:rPr>
              <a:t> </a:t>
            </a:r>
            <a:r>
              <a:rPr sz="1800" dirty="0">
                <a:latin typeface="Times New Roman"/>
                <a:cs typeface="Times New Roman"/>
              </a:rPr>
              <a:t>training</a:t>
            </a:r>
            <a:r>
              <a:rPr sz="1800" spc="-20" dirty="0">
                <a:latin typeface="Times New Roman"/>
                <a:cs typeface="Times New Roman"/>
              </a:rPr>
              <a:t> </a:t>
            </a:r>
            <a:r>
              <a:rPr sz="1800" dirty="0">
                <a:latin typeface="Times New Roman"/>
                <a:cs typeface="Times New Roman"/>
              </a:rPr>
              <a:t>examples consisting</a:t>
            </a:r>
            <a:r>
              <a:rPr sz="1800" spc="-25" dirty="0">
                <a:latin typeface="Times New Roman"/>
                <a:cs typeface="Times New Roman"/>
              </a:rPr>
              <a:t> </a:t>
            </a:r>
            <a:r>
              <a:rPr sz="1800" dirty="0">
                <a:latin typeface="Times New Roman"/>
                <a:cs typeface="Times New Roman"/>
              </a:rPr>
              <a:t>of the</a:t>
            </a:r>
            <a:r>
              <a:rPr sz="1800" spc="-10" dirty="0">
                <a:latin typeface="Times New Roman"/>
                <a:cs typeface="Times New Roman"/>
              </a:rPr>
              <a:t> </a:t>
            </a:r>
            <a:r>
              <a:rPr sz="1800" b="1" i="1" dirty="0">
                <a:latin typeface="Times New Roman"/>
                <a:cs typeface="Times New Roman"/>
              </a:rPr>
              <a:t>move</a:t>
            </a:r>
            <a:r>
              <a:rPr sz="1800" b="1" i="1" spc="-10" dirty="0">
                <a:latin typeface="Times New Roman"/>
                <a:cs typeface="Times New Roman"/>
              </a:rPr>
              <a:t> </a:t>
            </a:r>
            <a:r>
              <a:rPr sz="1800" b="1" i="1" dirty="0">
                <a:latin typeface="Times New Roman"/>
                <a:cs typeface="Times New Roman"/>
              </a:rPr>
              <a:t>sequences and</a:t>
            </a:r>
            <a:r>
              <a:rPr sz="1800" b="1" i="1" spc="-5" dirty="0">
                <a:latin typeface="Times New Roman"/>
                <a:cs typeface="Times New Roman"/>
              </a:rPr>
              <a:t> </a:t>
            </a:r>
            <a:r>
              <a:rPr sz="1800" b="1" i="1" dirty="0">
                <a:latin typeface="Times New Roman"/>
                <a:cs typeface="Times New Roman"/>
              </a:rPr>
              <a:t>final</a:t>
            </a:r>
            <a:r>
              <a:rPr sz="1800" b="1" i="1" spc="-15" dirty="0">
                <a:latin typeface="Times New Roman"/>
                <a:cs typeface="Times New Roman"/>
              </a:rPr>
              <a:t> </a:t>
            </a:r>
            <a:r>
              <a:rPr sz="1800" b="1" i="1" dirty="0">
                <a:latin typeface="Times New Roman"/>
                <a:cs typeface="Times New Roman"/>
              </a:rPr>
              <a:t>outcomes</a:t>
            </a:r>
            <a:r>
              <a:rPr sz="1800" b="1" i="1" spc="-10" dirty="0">
                <a:latin typeface="Times New Roman"/>
                <a:cs typeface="Times New Roman"/>
              </a:rPr>
              <a:t> </a:t>
            </a:r>
            <a:r>
              <a:rPr sz="1800" b="1" i="1" dirty="0">
                <a:latin typeface="Times New Roman"/>
                <a:cs typeface="Times New Roman"/>
              </a:rPr>
              <a:t>of</a:t>
            </a:r>
            <a:r>
              <a:rPr sz="1800" b="1" i="1" spc="-15" dirty="0">
                <a:latin typeface="Times New Roman"/>
                <a:cs typeface="Times New Roman"/>
              </a:rPr>
              <a:t> </a:t>
            </a:r>
            <a:r>
              <a:rPr sz="1800" b="1" i="1" dirty="0">
                <a:latin typeface="Times New Roman"/>
                <a:cs typeface="Times New Roman"/>
              </a:rPr>
              <a:t>various</a:t>
            </a:r>
            <a:r>
              <a:rPr sz="1800" b="1" i="1" spc="-5" dirty="0">
                <a:latin typeface="Times New Roman"/>
                <a:cs typeface="Times New Roman"/>
              </a:rPr>
              <a:t> </a:t>
            </a:r>
            <a:r>
              <a:rPr sz="1800" b="1" i="1" dirty="0">
                <a:latin typeface="Times New Roman"/>
                <a:cs typeface="Times New Roman"/>
              </a:rPr>
              <a:t>games</a:t>
            </a:r>
            <a:r>
              <a:rPr sz="1800" b="1" i="1" spc="-10" dirty="0">
                <a:latin typeface="Times New Roman"/>
                <a:cs typeface="Times New Roman"/>
              </a:rPr>
              <a:t> played</a:t>
            </a:r>
            <a:r>
              <a:rPr sz="1800" spc="-10" dirty="0">
                <a:latin typeface="Times New Roman"/>
                <a:cs typeface="Times New Roman"/>
              </a:rPr>
              <a:t>.</a:t>
            </a:r>
            <a:endParaRPr sz="1800">
              <a:latin typeface="Times New Roman"/>
              <a:cs typeface="Times New Roman"/>
            </a:endParaRPr>
          </a:p>
          <a:p>
            <a:pPr>
              <a:lnSpc>
                <a:spcPct val="100000"/>
              </a:lnSpc>
              <a:spcBef>
                <a:spcPts val="90"/>
              </a:spcBef>
              <a:buFont typeface="Arial"/>
              <a:buChar char="•"/>
            </a:pPr>
            <a:endParaRPr sz="1800">
              <a:latin typeface="Times New Roman"/>
              <a:cs typeface="Times New Roman"/>
            </a:endParaRPr>
          </a:p>
          <a:p>
            <a:pPr marL="299085" marR="5080" indent="-287020">
              <a:lnSpc>
                <a:spcPct val="100000"/>
              </a:lnSpc>
              <a:buFont typeface="Arial"/>
              <a:buChar char="•"/>
              <a:tabLst>
                <a:tab pos="299085" algn="l"/>
              </a:tabLst>
            </a:pPr>
            <a:r>
              <a:rPr sz="1800" dirty="0">
                <a:latin typeface="Times New Roman"/>
                <a:cs typeface="Times New Roman"/>
              </a:rPr>
              <a:t>The</a:t>
            </a:r>
            <a:r>
              <a:rPr sz="1800" spc="70" dirty="0">
                <a:latin typeface="Times New Roman"/>
                <a:cs typeface="Times New Roman"/>
              </a:rPr>
              <a:t> </a:t>
            </a:r>
            <a:r>
              <a:rPr sz="1800" dirty="0">
                <a:latin typeface="Times New Roman"/>
                <a:cs typeface="Times New Roman"/>
              </a:rPr>
              <a:t>information</a:t>
            </a:r>
            <a:r>
              <a:rPr sz="1800" spc="55" dirty="0">
                <a:latin typeface="Times New Roman"/>
                <a:cs typeface="Times New Roman"/>
              </a:rPr>
              <a:t> </a:t>
            </a:r>
            <a:r>
              <a:rPr sz="1800" dirty="0">
                <a:latin typeface="Times New Roman"/>
                <a:cs typeface="Times New Roman"/>
              </a:rPr>
              <a:t>about</a:t>
            </a:r>
            <a:r>
              <a:rPr sz="1800" spc="65" dirty="0">
                <a:latin typeface="Times New Roman"/>
                <a:cs typeface="Times New Roman"/>
              </a:rPr>
              <a:t> </a:t>
            </a:r>
            <a:r>
              <a:rPr sz="1800" dirty="0">
                <a:latin typeface="Times New Roman"/>
                <a:cs typeface="Times New Roman"/>
              </a:rPr>
              <a:t>the</a:t>
            </a:r>
            <a:r>
              <a:rPr sz="1800" spc="60" dirty="0">
                <a:latin typeface="Times New Roman"/>
                <a:cs typeface="Times New Roman"/>
              </a:rPr>
              <a:t> </a:t>
            </a:r>
            <a:r>
              <a:rPr sz="1800" dirty="0">
                <a:latin typeface="Times New Roman"/>
                <a:cs typeface="Times New Roman"/>
              </a:rPr>
              <a:t>correctness</a:t>
            </a:r>
            <a:r>
              <a:rPr sz="1800" spc="65" dirty="0">
                <a:latin typeface="Times New Roman"/>
                <a:cs typeface="Times New Roman"/>
              </a:rPr>
              <a:t> </a:t>
            </a:r>
            <a:r>
              <a:rPr sz="1800" dirty="0">
                <a:latin typeface="Times New Roman"/>
                <a:cs typeface="Times New Roman"/>
              </a:rPr>
              <a:t>of</a:t>
            </a:r>
            <a:r>
              <a:rPr sz="1800" spc="65" dirty="0">
                <a:latin typeface="Times New Roman"/>
                <a:cs typeface="Times New Roman"/>
              </a:rPr>
              <a:t> </a:t>
            </a:r>
            <a:r>
              <a:rPr sz="1800" dirty="0">
                <a:latin typeface="Times New Roman"/>
                <a:cs typeface="Times New Roman"/>
              </a:rPr>
              <a:t>specific</a:t>
            </a:r>
            <a:r>
              <a:rPr sz="1800" spc="70" dirty="0">
                <a:latin typeface="Times New Roman"/>
                <a:cs typeface="Times New Roman"/>
              </a:rPr>
              <a:t> </a:t>
            </a:r>
            <a:r>
              <a:rPr sz="1800" dirty="0">
                <a:latin typeface="Times New Roman"/>
                <a:cs typeface="Times New Roman"/>
              </a:rPr>
              <a:t>moves</a:t>
            </a:r>
            <a:r>
              <a:rPr sz="1800" spc="65" dirty="0">
                <a:latin typeface="Times New Roman"/>
                <a:cs typeface="Times New Roman"/>
              </a:rPr>
              <a:t> </a:t>
            </a:r>
            <a:r>
              <a:rPr sz="1800" dirty="0">
                <a:latin typeface="Times New Roman"/>
                <a:cs typeface="Times New Roman"/>
              </a:rPr>
              <a:t>early</a:t>
            </a:r>
            <a:r>
              <a:rPr sz="1800" spc="65" dirty="0">
                <a:latin typeface="Times New Roman"/>
                <a:cs typeface="Times New Roman"/>
              </a:rPr>
              <a:t> </a:t>
            </a:r>
            <a:r>
              <a:rPr sz="1800" dirty="0">
                <a:latin typeface="Times New Roman"/>
                <a:cs typeface="Times New Roman"/>
              </a:rPr>
              <a:t>in</a:t>
            </a:r>
            <a:r>
              <a:rPr sz="1800" spc="55" dirty="0">
                <a:latin typeface="Times New Roman"/>
                <a:cs typeface="Times New Roman"/>
              </a:rPr>
              <a:t> </a:t>
            </a:r>
            <a:r>
              <a:rPr sz="1800" dirty="0">
                <a:latin typeface="Times New Roman"/>
                <a:cs typeface="Times New Roman"/>
              </a:rPr>
              <a:t>the</a:t>
            </a:r>
            <a:r>
              <a:rPr sz="1800" spc="75" dirty="0">
                <a:latin typeface="Times New Roman"/>
                <a:cs typeface="Times New Roman"/>
              </a:rPr>
              <a:t> </a:t>
            </a:r>
            <a:r>
              <a:rPr sz="1800" dirty="0">
                <a:latin typeface="Times New Roman"/>
                <a:cs typeface="Times New Roman"/>
              </a:rPr>
              <a:t>game</a:t>
            </a:r>
            <a:r>
              <a:rPr sz="1800" spc="70" dirty="0">
                <a:latin typeface="Times New Roman"/>
                <a:cs typeface="Times New Roman"/>
              </a:rPr>
              <a:t> </a:t>
            </a:r>
            <a:r>
              <a:rPr sz="1800" dirty="0">
                <a:latin typeface="Times New Roman"/>
                <a:cs typeface="Times New Roman"/>
              </a:rPr>
              <a:t>must</a:t>
            </a:r>
            <a:r>
              <a:rPr sz="1800" spc="60" dirty="0">
                <a:latin typeface="Times New Roman"/>
                <a:cs typeface="Times New Roman"/>
              </a:rPr>
              <a:t> </a:t>
            </a:r>
            <a:r>
              <a:rPr sz="1800" dirty="0">
                <a:latin typeface="Times New Roman"/>
                <a:cs typeface="Times New Roman"/>
              </a:rPr>
              <a:t>be</a:t>
            </a:r>
            <a:r>
              <a:rPr sz="1800" spc="70" dirty="0">
                <a:latin typeface="Times New Roman"/>
                <a:cs typeface="Times New Roman"/>
              </a:rPr>
              <a:t> </a:t>
            </a:r>
            <a:r>
              <a:rPr sz="1800" dirty="0">
                <a:latin typeface="Times New Roman"/>
                <a:cs typeface="Times New Roman"/>
              </a:rPr>
              <a:t>inferred</a:t>
            </a:r>
            <a:r>
              <a:rPr sz="1800" spc="70" dirty="0">
                <a:latin typeface="Times New Roman"/>
                <a:cs typeface="Times New Roman"/>
              </a:rPr>
              <a:t> </a:t>
            </a:r>
            <a:r>
              <a:rPr sz="1800" dirty="0">
                <a:latin typeface="Times New Roman"/>
                <a:cs typeface="Times New Roman"/>
              </a:rPr>
              <a:t>indirectly</a:t>
            </a:r>
            <a:r>
              <a:rPr sz="1800" spc="65" dirty="0">
                <a:latin typeface="Times New Roman"/>
                <a:cs typeface="Times New Roman"/>
              </a:rPr>
              <a:t> </a:t>
            </a:r>
            <a:r>
              <a:rPr sz="1800" spc="-20" dirty="0">
                <a:latin typeface="Times New Roman"/>
                <a:cs typeface="Times New Roman"/>
              </a:rPr>
              <a:t>from </a:t>
            </a:r>
            <a:r>
              <a:rPr sz="1800" dirty="0">
                <a:latin typeface="Times New Roman"/>
                <a:cs typeface="Times New Roman"/>
              </a:rPr>
              <a:t>the</a:t>
            </a:r>
            <a:r>
              <a:rPr sz="1800" spc="-30" dirty="0">
                <a:latin typeface="Times New Roman"/>
                <a:cs typeface="Times New Roman"/>
              </a:rPr>
              <a:t> </a:t>
            </a:r>
            <a:r>
              <a:rPr sz="1800" dirty="0">
                <a:latin typeface="Times New Roman"/>
                <a:cs typeface="Times New Roman"/>
              </a:rPr>
              <a:t>fact</a:t>
            </a:r>
            <a:r>
              <a:rPr sz="1800" spc="-40" dirty="0">
                <a:latin typeface="Times New Roman"/>
                <a:cs typeface="Times New Roman"/>
              </a:rPr>
              <a:t> </a:t>
            </a:r>
            <a:r>
              <a:rPr sz="1800" dirty="0">
                <a:latin typeface="Times New Roman"/>
                <a:cs typeface="Times New Roman"/>
              </a:rPr>
              <a:t>that</a:t>
            </a:r>
            <a:r>
              <a:rPr sz="1800" spc="-30" dirty="0">
                <a:latin typeface="Times New Roman"/>
                <a:cs typeface="Times New Roman"/>
              </a:rPr>
              <a:t> </a:t>
            </a:r>
            <a:r>
              <a:rPr sz="1800" dirty="0">
                <a:latin typeface="Times New Roman"/>
                <a:cs typeface="Times New Roman"/>
              </a:rPr>
              <a:t>the</a:t>
            </a:r>
            <a:r>
              <a:rPr sz="1800" spc="-25" dirty="0">
                <a:latin typeface="Times New Roman"/>
                <a:cs typeface="Times New Roman"/>
              </a:rPr>
              <a:t> </a:t>
            </a:r>
            <a:r>
              <a:rPr sz="1800" dirty="0">
                <a:latin typeface="Times New Roman"/>
                <a:cs typeface="Times New Roman"/>
              </a:rPr>
              <a:t>game</a:t>
            </a:r>
            <a:r>
              <a:rPr sz="1800" spc="-30" dirty="0">
                <a:latin typeface="Times New Roman"/>
                <a:cs typeface="Times New Roman"/>
              </a:rPr>
              <a:t> </a:t>
            </a:r>
            <a:r>
              <a:rPr sz="1800" dirty="0">
                <a:latin typeface="Times New Roman"/>
                <a:cs typeface="Times New Roman"/>
              </a:rPr>
              <a:t>was</a:t>
            </a:r>
            <a:r>
              <a:rPr sz="1800" spc="-25" dirty="0">
                <a:latin typeface="Times New Roman"/>
                <a:cs typeface="Times New Roman"/>
              </a:rPr>
              <a:t> </a:t>
            </a:r>
            <a:r>
              <a:rPr sz="1800" dirty="0">
                <a:latin typeface="Times New Roman"/>
                <a:cs typeface="Times New Roman"/>
              </a:rPr>
              <a:t>eventually</a:t>
            </a:r>
            <a:r>
              <a:rPr sz="1800" spc="-45" dirty="0">
                <a:latin typeface="Times New Roman"/>
                <a:cs typeface="Times New Roman"/>
              </a:rPr>
              <a:t> </a:t>
            </a:r>
            <a:r>
              <a:rPr sz="1800" dirty="0">
                <a:latin typeface="Times New Roman"/>
                <a:cs typeface="Times New Roman"/>
              </a:rPr>
              <a:t>won</a:t>
            </a:r>
            <a:r>
              <a:rPr sz="1800" spc="-35" dirty="0">
                <a:latin typeface="Times New Roman"/>
                <a:cs typeface="Times New Roman"/>
              </a:rPr>
              <a:t> </a:t>
            </a:r>
            <a:r>
              <a:rPr sz="1800" dirty="0">
                <a:latin typeface="Times New Roman"/>
                <a:cs typeface="Times New Roman"/>
              </a:rPr>
              <a:t>or</a:t>
            </a:r>
            <a:r>
              <a:rPr sz="1800" spc="-20" dirty="0">
                <a:latin typeface="Times New Roman"/>
                <a:cs typeface="Times New Roman"/>
              </a:rPr>
              <a:t> </a:t>
            </a:r>
            <a:r>
              <a:rPr sz="1800" spc="-10" dirty="0">
                <a:latin typeface="Times New Roman"/>
                <a:cs typeface="Times New Roman"/>
              </a:rPr>
              <a:t>lost.</a:t>
            </a:r>
            <a:endParaRPr sz="1800">
              <a:latin typeface="Times New Roman"/>
              <a:cs typeface="Times New Roman"/>
            </a:endParaRPr>
          </a:p>
          <a:p>
            <a:pPr>
              <a:lnSpc>
                <a:spcPct val="100000"/>
              </a:lnSpc>
              <a:spcBef>
                <a:spcPts val="95"/>
              </a:spcBef>
              <a:buFont typeface="Arial"/>
              <a:buChar char="•"/>
            </a:pPr>
            <a:endParaRPr sz="1800">
              <a:latin typeface="Times New Roman"/>
              <a:cs typeface="Times New Roman"/>
            </a:endParaRPr>
          </a:p>
          <a:p>
            <a:pPr marL="299085" marR="5080" indent="-287020">
              <a:lnSpc>
                <a:spcPct val="100000"/>
              </a:lnSpc>
              <a:buFont typeface="Arial"/>
              <a:buChar char="•"/>
              <a:tabLst>
                <a:tab pos="299085" algn="l"/>
              </a:tabLst>
            </a:pPr>
            <a:r>
              <a:rPr sz="1800" dirty="0">
                <a:latin typeface="Times New Roman"/>
                <a:cs typeface="Times New Roman"/>
              </a:rPr>
              <a:t>Here</a:t>
            </a:r>
            <a:r>
              <a:rPr sz="1800" spc="45" dirty="0">
                <a:latin typeface="Times New Roman"/>
                <a:cs typeface="Times New Roman"/>
              </a:rPr>
              <a:t> </a:t>
            </a:r>
            <a:r>
              <a:rPr sz="1800" dirty="0">
                <a:latin typeface="Times New Roman"/>
                <a:cs typeface="Times New Roman"/>
              </a:rPr>
              <a:t>the</a:t>
            </a:r>
            <a:r>
              <a:rPr sz="1800" spc="35" dirty="0">
                <a:latin typeface="Times New Roman"/>
                <a:cs typeface="Times New Roman"/>
              </a:rPr>
              <a:t> </a:t>
            </a:r>
            <a:r>
              <a:rPr sz="1800" dirty="0">
                <a:latin typeface="Times New Roman"/>
                <a:cs typeface="Times New Roman"/>
              </a:rPr>
              <a:t>learner</a:t>
            </a:r>
            <a:r>
              <a:rPr sz="1800" spc="35" dirty="0">
                <a:latin typeface="Times New Roman"/>
                <a:cs typeface="Times New Roman"/>
              </a:rPr>
              <a:t> </a:t>
            </a:r>
            <a:r>
              <a:rPr sz="1800" dirty="0">
                <a:latin typeface="Times New Roman"/>
                <a:cs typeface="Times New Roman"/>
              </a:rPr>
              <a:t>faces</a:t>
            </a:r>
            <a:r>
              <a:rPr sz="1800" spc="50" dirty="0">
                <a:latin typeface="Times New Roman"/>
                <a:cs typeface="Times New Roman"/>
              </a:rPr>
              <a:t> </a:t>
            </a:r>
            <a:r>
              <a:rPr sz="1800" dirty="0">
                <a:latin typeface="Times New Roman"/>
                <a:cs typeface="Times New Roman"/>
              </a:rPr>
              <a:t>an</a:t>
            </a:r>
            <a:r>
              <a:rPr sz="1800" spc="30" dirty="0">
                <a:latin typeface="Times New Roman"/>
                <a:cs typeface="Times New Roman"/>
              </a:rPr>
              <a:t> </a:t>
            </a:r>
            <a:r>
              <a:rPr sz="1800" dirty="0">
                <a:latin typeface="Times New Roman"/>
                <a:cs typeface="Times New Roman"/>
              </a:rPr>
              <a:t>additional</a:t>
            </a:r>
            <a:r>
              <a:rPr sz="1800" spc="50" dirty="0">
                <a:latin typeface="Times New Roman"/>
                <a:cs typeface="Times New Roman"/>
              </a:rPr>
              <a:t> </a:t>
            </a:r>
            <a:r>
              <a:rPr sz="1800" dirty="0">
                <a:latin typeface="Times New Roman"/>
                <a:cs typeface="Times New Roman"/>
              </a:rPr>
              <a:t>problem</a:t>
            </a:r>
            <a:r>
              <a:rPr sz="1800" spc="35" dirty="0">
                <a:latin typeface="Times New Roman"/>
                <a:cs typeface="Times New Roman"/>
              </a:rPr>
              <a:t> </a:t>
            </a:r>
            <a:r>
              <a:rPr sz="1800" dirty="0">
                <a:latin typeface="Times New Roman"/>
                <a:cs typeface="Times New Roman"/>
              </a:rPr>
              <a:t>of</a:t>
            </a:r>
            <a:r>
              <a:rPr sz="1800" spc="50" dirty="0">
                <a:latin typeface="Times New Roman"/>
                <a:cs typeface="Times New Roman"/>
              </a:rPr>
              <a:t> </a:t>
            </a:r>
            <a:r>
              <a:rPr sz="1800" b="1" i="1" u="heavy" dirty="0">
                <a:uFill>
                  <a:solidFill>
                    <a:srgbClr val="000000"/>
                  </a:solidFill>
                </a:uFill>
                <a:latin typeface="Times New Roman"/>
                <a:cs typeface="Times New Roman"/>
              </a:rPr>
              <a:t>credit</a:t>
            </a:r>
            <a:r>
              <a:rPr sz="1800" b="1" i="1" u="heavy" spc="50" dirty="0">
                <a:uFill>
                  <a:solidFill>
                    <a:srgbClr val="000000"/>
                  </a:solidFill>
                </a:uFill>
                <a:latin typeface="Times New Roman"/>
                <a:cs typeface="Times New Roman"/>
              </a:rPr>
              <a:t> </a:t>
            </a:r>
            <a:r>
              <a:rPr sz="1800" b="1" i="1" u="heavy" dirty="0">
                <a:uFill>
                  <a:solidFill>
                    <a:srgbClr val="000000"/>
                  </a:solidFill>
                </a:uFill>
                <a:latin typeface="Times New Roman"/>
                <a:cs typeface="Times New Roman"/>
              </a:rPr>
              <a:t>assignment</a:t>
            </a:r>
            <a:r>
              <a:rPr sz="1800" u="none" dirty="0">
                <a:latin typeface="Times New Roman"/>
                <a:cs typeface="Times New Roman"/>
              </a:rPr>
              <a:t>,</a:t>
            </a:r>
            <a:r>
              <a:rPr sz="1800" u="none" spc="45" dirty="0">
                <a:latin typeface="Times New Roman"/>
                <a:cs typeface="Times New Roman"/>
              </a:rPr>
              <a:t> </a:t>
            </a:r>
            <a:r>
              <a:rPr sz="1800" u="none" dirty="0">
                <a:latin typeface="Times New Roman"/>
                <a:cs typeface="Times New Roman"/>
              </a:rPr>
              <a:t>or</a:t>
            </a:r>
            <a:r>
              <a:rPr sz="1800" u="none" spc="40" dirty="0">
                <a:latin typeface="Times New Roman"/>
                <a:cs typeface="Times New Roman"/>
              </a:rPr>
              <a:t> </a:t>
            </a:r>
            <a:r>
              <a:rPr sz="1800" u="none" dirty="0">
                <a:latin typeface="Times New Roman"/>
                <a:cs typeface="Times New Roman"/>
              </a:rPr>
              <a:t>determining</a:t>
            </a:r>
            <a:r>
              <a:rPr sz="1800" u="none" spc="35" dirty="0">
                <a:latin typeface="Times New Roman"/>
                <a:cs typeface="Times New Roman"/>
              </a:rPr>
              <a:t> </a:t>
            </a:r>
            <a:r>
              <a:rPr sz="1800" u="none" dirty="0">
                <a:latin typeface="Times New Roman"/>
                <a:cs typeface="Times New Roman"/>
              </a:rPr>
              <a:t>the</a:t>
            </a:r>
            <a:r>
              <a:rPr sz="1800" u="none" spc="55" dirty="0">
                <a:latin typeface="Times New Roman"/>
                <a:cs typeface="Times New Roman"/>
              </a:rPr>
              <a:t> </a:t>
            </a:r>
            <a:r>
              <a:rPr sz="1800" u="none" dirty="0">
                <a:latin typeface="Times New Roman"/>
                <a:cs typeface="Times New Roman"/>
              </a:rPr>
              <a:t>degree</a:t>
            </a:r>
            <a:r>
              <a:rPr sz="1800" u="none" spc="50" dirty="0">
                <a:latin typeface="Times New Roman"/>
                <a:cs typeface="Times New Roman"/>
              </a:rPr>
              <a:t> </a:t>
            </a:r>
            <a:r>
              <a:rPr sz="1800" u="none" dirty="0">
                <a:latin typeface="Times New Roman"/>
                <a:cs typeface="Times New Roman"/>
              </a:rPr>
              <a:t>to</a:t>
            </a:r>
            <a:r>
              <a:rPr sz="1800" u="none" spc="40" dirty="0">
                <a:latin typeface="Times New Roman"/>
                <a:cs typeface="Times New Roman"/>
              </a:rPr>
              <a:t> </a:t>
            </a:r>
            <a:r>
              <a:rPr sz="1800" u="none" dirty="0">
                <a:latin typeface="Times New Roman"/>
                <a:cs typeface="Times New Roman"/>
              </a:rPr>
              <a:t>which</a:t>
            </a:r>
            <a:r>
              <a:rPr sz="1800" u="none" spc="45" dirty="0">
                <a:latin typeface="Times New Roman"/>
                <a:cs typeface="Times New Roman"/>
              </a:rPr>
              <a:t> </a:t>
            </a:r>
            <a:r>
              <a:rPr sz="1800" u="none" spc="-20" dirty="0">
                <a:latin typeface="Times New Roman"/>
                <a:cs typeface="Times New Roman"/>
              </a:rPr>
              <a:t>each </a:t>
            </a:r>
            <a:r>
              <a:rPr sz="1800" u="none" dirty="0">
                <a:latin typeface="Times New Roman"/>
                <a:cs typeface="Times New Roman"/>
              </a:rPr>
              <a:t>move</a:t>
            </a:r>
            <a:r>
              <a:rPr sz="1800" u="none" spc="-20" dirty="0">
                <a:latin typeface="Times New Roman"/>
                <a:cs typeface="Times New Roman"/>
              </a:rPr>
              <a:t> </a:t>
            </a:r>
            <a:r>
              <a:rPr sz="1800" u="none" dirty="0">
                <a:latin typeface="Times New Roman"/>
                <a:cs typeface="Times New Roman"/>
              </a:rPr>
              <a:t>in</a:t>
            </a:r>
            <a:r>
              <a:rPr sz="1800" u="none" spc="-40" dirty="0">
                <a:latin typeface="Times New Roman"/>
                <a:cs typeface="Times New Roman"/>
              </a:rPr>
              <a:t> </a:t>
            </a:r>
            <a:r>
              <a:rPr sz="1800" u="none" dirty="0">
                <a:latin typeface="Times New Roman"/>
                <a:cs typeface="Times New Roman"/>
              </a:rPr>
              <a:t>the</a:t>
            </a:r>
            <a:r>
              <a:rPr sz="1800" u="none" spc="-30" dirty="0">
                <a:latin typeface="Times New Roman"/>
                <a:cs typeface="Times New Roman"/>
              </a:rPr>
              <a:t> </a:t>
            </a:r>
            <a:r>
              <a:rPr sz="1800" u="none" dirty="0">
                <a:latin typeface="Times New Roman"/>
                <a:cs typeface="Times New Roman"/>
              </a:rPr>
              <a:t>sequence</a:t>
            </a:r>
            <a:r>
              <a:rPr sz="1800" u="none" spc="-30" dirty="0">
                <a:latin typeface="Times New Roman"/>
                <a:cs typeface="Times New Roman"/>
              </a:rPr>
              <a:t> </a:t>
            </a:r>
            <a:r>
              <a:rPr sz="1800" u="none" dirty="0">
                <a:latin typeface="Times New Roman"/>
                <a:cs typeface="Times New Roman"/>
              </a:rPr>
              <a:t>deserves</a:t>
            </a:r>
            <a:r>
              <a:rPr sz="1800" u="none" spc="-25" dirty="0">
                <a:latin typeface="Times New Roman"/>
                <a:cs typeface="Times New Roman"/>
              </a:rPr>
              <a:t> </a:t>
            </a:r>
            <a:r>
              <a:rPr sz="1800" u="none" dirty="0">
                <a:latin typeface="Times New Roman"/>
                <a:cs typeface="Times New Roman"/>
              </a:rPr>
              <a:t>credit</a:t>
            </a:r>
            <a:r>
              <a:rPr sz="1800" u="none" spc="-40" dirty="0">
                <a:latin typeface="Times New Roman"/>
                <a:cs typeface="Times New Roman"/>
              </a:rPr>
              <a:t> </a:t>
            </a:r>
            <a:r>
              <a:rPr sz="1800" u="none" dirty="0">
                <a:latin typeface="Times New Roman"/>
                <a:cs typeface="Times New Roman"/>
              </a:rPr>
              <a:t>or</a:t>
            </a:r>
            <a:r>
              <a:rPr sz="1800" u="none" spc="-35" dirty="0">
                <a:latin typeface="Times New Roman"/>
                <a:cs typeface="Times New Roman"/>
              </a:rPr>
              <a:t> </a:t>
            </a:r>
            <a:r>
              <a:rPr sz="1800" u="none" dirty="0">
                <a:latin typeface="Times New Roman"/>
                <a:cs typeface="Times New Roman"/>
              </a:rPr>
              <a:t>blame</a:t>
            </a:r>
            <a:r>
              <a:rPr sz="1800" u="none" spc="-30" dirty="0">
                <a:latin typeface="Times New Roman"/>
                <a:cs typeface="Times New Roman"/>
              </a:rPr>
              <a:t> </a:t>
            </a:r>
            <a:r>
              <a:rPr sz="1800" u="none" dirty="0">
                <a:latin typeface="Times New Roman"/>
                <a:cs typeface="Times New Roman"/>
              </a:rPr>
              <a:t>for</a:t>
            </a:r>
            <a:r>
              <a:rPr sz="1800" u="none" spc="-25" dirty="0">
                <a:latin typeface="Times New Roman"/>
                <a:cs typeface="Times New Roman"/>
              </a:rPr>
              <a:t> </a:t>
            </a:r>
            <a:r>
              <a:rPr sz="1800" u="none" dirty="0">
                <a:latin typeface="Times New Roman"/>
                <a:cs typeface="Times New Roman"/>
              </a:rPr>
              <a:t>the</a:t>
            </a:r>
            <a:r>
              <a:rPr sz="1800" u="none" spc="-25" dirty="0">
                <a:latin typeface="Times New Roman"/>
                <a:cs typeface="Times New Roman"/>
              </a:rPr>
              <a:t> </a:t>
            </a:r>
            <a:r>
              <a:rPr sz="1800" u="none" dirty="0">
                <a:latin typeface="Times New Roman"/>
                <a:cs typeface="Times New Roman"/>
              </a:rPr>
              <a:t>final</a:t>
            </a:r>
            <a:r>
              <a:rPr sz="1800" u="none" spc="-45" dirty="0">
                <a:latin typeface="Times New Roman"/>
                <a:cs typeface="Times New Roman"/>
              </a:rPr>
              <a:t> </a:t>
            </a:r>
            <a:r>
              <a:rPr sz="1800" u="none" spc="-10" dirty="0">
                <a:latin typeface="Times New Roman"/>
                <a:cs typeface="Times New Roman"/>
              </a:rPr>
              <a:t>outcome.</a:t>
            </a:r>
            <a:endParaRPr sz="1800">
              <a:latin typeface="Times New Roman"/>
              <a:cs typeface="Times New Roman"/>
            </a:endParaRPr>
          </a:p>
          <a:p>
            <a:pPr>
              <a:lnSpc>
                <a:spcPct val="100000"/>
              </a:lnSpc>
              <a:spcBef>
                <a:spcPts val="90"/>
              </a:spcBef>
              <a:buFont typeface="Arial"/>
              <a:buChar char="•"/>
            </a:pPr>
            <a:endParaRPr sz="1800">
              <a:latin typeface="Times New Roman"/>
              <a:cs typeface="Times New Roman"/>
            </a:endParaRPr>
          </a:p>
          <a:p>
            <a:pPr marL="299085" indent="-286385">
              <a:lnSpc>
                <a:spcPct val="100000"/>
              </a:lnSpc>
              <a:buFont typeface="Arial"/>
              <a:buChar char="•"/>
              <a:tabLst>
                <a:tab pos="299085" algn="l"/>
              </a:tabLst>
            </a:pPr>
            <a:r>
              <a:rPr sz="1800" dirty="0">
                <a:latin typeface="Times New Roman"/>
                <a:cs typeface="Times New Roman"/>
              </a:rPr>
              <a:t>Credit</a:t>
            </a:r>
            <a:r>
              <a:rPr sz="1800" spc="225" dirty="0">
                <a:latin typeface="Times New Roman"/>
                <a:cs typeface="Times New Roman"/>
              </a:rPr>
              <a:t> </a:t>
            </a:r>
            <a:r>
              <a:rPr sz="1800" dirty="0">
                <a:latin typeface="Times New Roman"/>
                <a:cs typeface="Times New Roman"/>
              </a:rPr>
              <a:t>assignment</a:t>
            </a:r>
            <a:r>
              <a:rPr sz="1800" spc="240" dirty="0">
                <a:latin typeface="Times New Roman"/>
                <a:cs typeface="Times New Roman"/>
              </a:rPr>
              <a:t> </a:t>
            </a:r>
            <a:r>
              <a:rPr sz="1800" dirty="0">
                <a:latin typeface="Times New Roman"/>
                <a:cs typeface="Times New Roman"/>
              </a:rPr>
              <a:t>can</a:t>
            </a:r>
            <a:r>
              <a:rPr sz="1800" spc="235" dirty="0">
                <a:latin typeface="Times New Roman"/>
                <a:cs typeface="Times New Roman"/>
              </a:rPr>
              <a:t> </a:t>
            </a:r>
            <a:r>
              <a:rPr sz="1800" dirty="0">
                <a:latin typeface="Times New Roman"/>
                <a:cs typeface="Times New Roman"/>
              </a:rPr>
              <a:t>be</a:t>
            </a:r>
            <a:r>
              <a:rPr sz="1800" spc="235" dirty="0">
                <a:latin typeface="Times New Roman"/>
                <a:cs typeface="Times New Roman"/>
              </a:rPr>
              <a:t> </a:t>
            </a:r>
            <a:r>
              <a:rPr sz="1800" dirty="0">
                <a:latin typeface="Times New Roman"/>
                <a:cs typeface="Times New Roman"/>
              </a:rPr>
              <a:t>a</a:t>
            </a:r>
            <a:r>
              <a:rPr sz="1800" spc="229" dirty="0">
                <a:latin typeface="Times New Roman"/>
                <a:cs typeface="Times New Roman"/>
              </a:rPr>
              <a:t> </a:t>
            </a:r>
            <a:r>
              <a:rPr sz="1800" dirty="0">
                <a:latin typeface="Times New Roman"/>
                <a:cs typeface="Times New Roman"/>
              </a:rPr>
              <a:t>particularly</a:t>
            </a:r>
            <a:r>
              <a:rPr sz="1800" spc="245" dirty="0">
                <a:latin typeface="Times New Roman"/>
                <a:cs typeface="Times New Roman"/>
              </a:rPr>
              <a:t> </a:t>
            </a:r>
            <a:r>
              <a:rPr sz="1800" dirty="0">
                <a:latin typeface="Times New Roman"/>
                <a:cs typeface="Times New Roman"/>
              </a:rPr>
              <a:t>difficult</a:t>
            </a:r>
            <a:r>
              <a:rPr sz="1800" spc="229" dirty="0">
                <a:latin typeface="Times New Roman"/>
                <a:cs typeface="Times New Roman"/>
              </a:rPr>
              <a:t> </a:t>
            </a:r>
            <a:r>
              <a:rPr sz="1800" dirty="0">
                <a:latin typeface="Times New Roman"/>
                <a:cs typeface="Times New Roman"/>
              </a:rPr>
              <a:t>problem</a:t>
            </a:r>
            <a:r>
              <a:rPr sz="1800" spc="229" dirty="0">
                <a:latin typeface="Times New Roman"/>
                <a:cs typeface="Times New Roman"/>
              </a:rPr>
              <a:t> </a:t>
            </a:r>
            <a:r>
              <a:rPr sz="1800" dirty="0">
                <a:latin typeface="Times New Roman"/>
                <a:cs typeface="Times New Roman"/>
              </a:rPr>
              <a:t>because</a:t>
            </a:r>
            <a:r>
              <a:rPr sz="1800" spc="235" dirty="0">
                <a:latin typeface="Times New Roman"/>
                <a:cs typeface="Times New Roman"/>
              </a:rPr>
              <a:t> </a:t>
            </a:r>
            <a:r>
              <a:rPr sz="1800" dirty="0">
                <a:latin typeface="Times New Roman"/>
                <a:cs typeface="Times New Roman"/>
              </a:rPr>
              <a:t>the</a:t>
            </a:r>
            <a:r>
              <a:rPr sz="1800" spc="229" dirty="0">
                <a:latin typeface="Times New Roman"/>
                <a:cs typeface="Times New Roman"/>
              </a:rPr>
              <a:t> </a:t>
            </a:r>
            <a:r>
              <a:rPr sz="1800" dirty="0">
                <a:latin typeface="Times New Roman"/>
                <a:cs typeface="Times New Roman"/>
              </a:rPr>
              <a:t>game</a:t>
            </a:r>
            <a:r>
              <a:rPr sz="1800" spc="225" dirty="0">
                <a:latin typeface="Times New Roman"/>
                <a:cs typeface="Times New Roman"/>
              </a:rPr>
              <a:t> </a:t>
            </a:r>
            <a:r>
              <a:rPr sz="1800" dirty="0">
                <a:latin typeface="Times New Roman"/>
                <a:cs typeface="Times New Roman"/>
              </a:rPr>
              <a:t>can</a:t>
            </a:r>
            <a:r>
              <a:rPr sz="1800" spc="220" dirty="0">
                <a:latin typeface="Times New Roman"/>
                <a:cs typeface="Times New Roman"/>
              </a:rPr>
              <a:t> </a:t>
            </a:r>
            <a:r>
              <a:rPr sz="1800" dirty="0">
                <a:latin typeface="Times New Roman"/>
                <a:cs typeface="Times New Roman"/>
              </a:rPr>
              <a:t>be</a:t>
            </a:r>
            <a:r>
              <a:rPr sz="1800" spc="225" dirty="0">
                <a:latin typeface="Times New Roman"/>
                <a:cs typeface="Times New Roman"/>
              </a:rPr>
              <a:t> </a:t>
            </a:r>
            <a:r>
              <a:rPr sz="1800" dirty="0">
                <a:latin typeface="Times New Roman"/>
                <a:cs typeface="Times New Roman"/>
              </a:rPr>
              <a:t>lost</a:t>
            </a:r>
            <a:r>
              <a:rPr sz="1800" spc="225" dirty="0">
                <a:latin typeface="Times New Roman"/>
                <a:cs typeface="Times New Roman"/>
              </a:rPr>
              <a:t> </a:t>
            </a:r>
            <a:r>
              <a:rPr sz="1800" dirty="0">
                <a:latin typeface="Times New Roman"/>
                <a:cs typeface="Times New Roman"/>
              </a:rPr>
              <a:t>even</a:t>
            </a:r>
            <a:r>
              <a:rPr sz="1800" spc="225" dirty="0">
                <a:latin typeface="Times New Roman"/>
                <a:cs typeface="Times New Roman"/>
              </a:rPr>
              <a:t> </a:t>
            </a:r>
            <a:r>
              <a:rPr sz="1800" dirty="0">
                <a:latin typeface="Times New Roman"/>
                <a:cs typeface="Times New Roman"/>
              </a:rPr>
              <a:t>when</a:t>
            </a:r>
            <a:r>
              <a:rPr sz="1800" spc="235" dirty="0">
                <a:latin typeface="Times New Roman"/>
                <a:cs typeface="Times New Roman"/>
              </a:rPr>
              <a:t> </a:t>
            </a:r>
            <a:r>
              <a:rPr sz="1800" spc="-10" dirty="0">
                <a:latin typeface="Times New Roman"/>
                <a:cs typeface="Times New Roman"/>
              </a:rPr>
              <a:t>early</a:t>
            </a:r>
            <a:endParaRPr sz="1800">
              <a:latin typeface="Times New Roman"/>
              <a:cs typeface="Times New Roman"/>
            </a:endParaRPr>
          </a:p>
          <a:p>
            <a:pPr marL="299085">
              <a:lnSpc>
                <a:spcPct val="100000"/>
              </a:lnSpc>
            </a:pPr>
            <a:r>
              <a:rPr sz="1800" dirty="0">
                <a:latin typeface="Times New Roman"/>
                <a:cs typeface="Times New Roman"/>
              </a:rPr>
              <a:t>moves</a:t>
            </a:r>
            <a:r>
              <a:rPr sz="1800" spc="-5" dirty="0">
                <a:latin typeface="Times New Roman"/>
                <a:cs typeface="Times New Roman"/>
              </a:rPr>
              <a:t> </a:t>
            </a:r>
            <a:r>
              <a:rPr sz="1800" dirty="0">
                <a:latin typeface="Times New Roman"/>
                <a:cs typeface="Times New Roman"/>
              </a:rPr>
              <a:t>are</a:t>
            </a:r>
            <a:r>
              <a:rPr sz="1800" spc="-5" dirty="0">
                <a:latin typeface="Times New Roman"/>
                <a:cs typeface="Times New Roman"/>
              </a:rPr>
              <a:t> </a:t>
            </a:r>
            <a:r>
              <a:rPr sz="1800" dirty="0">
                <a:latin typeface="Times New Roman"/>
                <a:cs typeface="Times New Roman"/>
              </a:rPr>
              <a:t>optimal,</a:t>
            </a:r>
            <a:r>
              <a:rPr sz="1800" spc="-15" dirty="0">
                <a:latin typeface="Times New Roman"/>
                <a:cs typeface="Times New Roman"/>
              </a:rPr>
              <a:t> </a:t>
            </a:r>
            <a:r>
              <a:rPr sz="1800" dirty="0">
                <a:latin typeface="Times New Roman"/>
                <a:cs typeface="Times New Roman"/>
              </a:rPr>
              <a:t>if these</a:t>
            </a:r>
            <a:r>
              <a:rPr sz="1800" spc="-20" dirty="0">
                <a:latin typeface="Times New Roman"/>
                <a:cs typeface="Times New Roman"/>
              </a:rPr>
              <a:t> </a:t>
            </a:r>
            <a:r>
              <a:rPr sz="1800" dirty="0">
                <a:latin typeface="Times New Roman"/>
                <a:cs typeface="Times New Roman"/>
              </a:rPr>
              <a:t>are</a:t>
            </a:r>
            <a:r>
              <a:rPr sz="1800" spc="-5" dirty="0">
                <a:latin typeface="Times New Roman"/>
                <a:cs typeface="Times New Roman"/>
              </a:rPr>
              <a:t> </a:t>
            </a:r>
            <a:r>
              <a:rPr sz="1800" dirty="0">
                <a:latin typeface="Times New Roman"/>
                <a:cs typeface="Times New Roman"/>
              </a:rPr>
              <a:t>followed</a:t>
            </a:r>
            <a:r>
              <a:rPr sz="1800" spc="-15" dirty="0">
                <a:latin typeface="Times New Roman"/>
                <a:cs typeface="Times New Roman"/>
              </a:rPr>
              <a:t> </a:t>
            </a:r>
            <a:r>
              <a:rPr sz="1800" dirty="0">
                <a:latin typeface="Times New Roman"/>
                <a:cs typeface="Times New Roman"/>
              </a:rPr>
              <a:t>later</a:t>
            </a:r>
            <a:r>
              <a:rPr sz="1800" spc="-25" dirty="0">
                <a:latin typeface="Times New Roman"/>
                <a:cs typeface="Times New Roman"/>
              </a:rPr>
              <a:t> </a:t>
            </a:r>
            <a:r>
              <a:rPr sz="1800" dirty="0">
                <a:latin typeface="Times New Roman"/>
                <a:cs typeface="Times New Roman"/>
              </a:rPr>
              <a:t>by poor</a:t>
            </a:r>
            <a:r>
              <a:rPr sz="1800" spc="-10" dirty="0">
                <a:latin typeface="Times New Roman"/>
                <a:cs typeface="Times New Roman"/>
              </a:rPr>
              <a:t> moves.</a:t>
            </a:r>
            <a:endParaRPr sz="1800">
              <a:latin typeface="Times New Roman"/>
              <a:cs typeface="Times New Roman"/>
            </a:endParaRPr>
          </a:p>
          <a:p>
            <a:pPr>
              <a:lnSpc>
                <a:spcPct val="100000"/>
              </a:lnSpc>
              <a:spcBef>
                <a:spcPts val="90"/>
              </a:spcBef>
            </a:pPr>
            <a:endParaRPr sz="1800">
              <a:latin typeface="Times New Roman"/>
              <a:cs typeface="Times New Roman"/>
            </a:endParaRPr>
          </a:p>
          <a:p>
            <a:pPr marL="299085" indent="-286385">
              <a:lnSpc>
                <a:spcPct val="100000"/>
              </a:lnSpc>
              <a:buFont typeface="Arial"/>
              <a:buChar char="•"/>
              <a:tabLst>
                <a:tab pos="299085" algn="l"/>
              </a:tabLst>
            </a:pPr>
            <a:r>
              <a:rPr sz="1800" dirty="0">
                <a:latin typeface="Times New Roman"/>
                <a:cs typeface="Times New Roman"/>
              </a:rPr>
              <a:t>Hence,</a:t>
            </a:r>
            <a:r>
              <a:rPr sz="1800" spc="-45" dirty="0">
                <a:latin typeface="Times New Roman"/>
                <a:cs typeface="Times New Roman"/>
              </a:rPr>
              <a:t> </a:t>
            </a:r>
            <a:r>
              <a:rPr sz="1800" dirty="0">
                <a:latin typeface="Times New Roman"/>
                <a:cs typeface="Times New Roman"/>
              </a:rPr>
              <a:t>learning</a:t>
            </a:r>
            <a:r>
              <a:rPr sz="1800" spc="-40" dirty="0">
                <a:latin typeface="Times New Roman"/>
                <a:cs typeface="Times New Roman"/>
              </a:rPr>
              <a:t> </a:t>
            </a:r>
            <a:r>
              <a:rPr sz="1800" dirty="0">
                <a:latin typeface="Times New Roman"/>
                <a:cs typeface="Times New Roman"/>
              </a:rPr>
              <a:t>from</a:t>
            </a:r>
            <a:r>
              <a:rPr sz="1800" spc="-15" dirty="0">
                <a:latin typeface="Times New Roman"/>
                <a:cs typeface="Times New Roman"/>
              </a:rPr>
              <a:t> </a:t>
            </a:r>
            <a:r>
              <a:rPr sz="1800" dirty="0">
                <a:latin typeface="Times New Roman"/>
                <a:cs typeface="Times New Roman"/>
              </a:rPr>
              <a:t>direct</a:t>
            </a:r>
            <a:r>
              <a:rPr sz="1800" spc="-40" dirty="0">
                <a:latin typeface="Times New Roman"/>
                <a:cs typeface="Times New Roman"/>
              </a:rPr>
              <a:t> </a:t>
            </a:r>
            <a:r>
              <a:rPr sz="1800" dirty="0">
                <a:latin typeface="Times New Roman"/>
                <a:cs typeface="Times New Roman"/>
              </a:rPr>
              <a:t>training</a:t>
            </a:r>
            <a:r>
              <a:rPr sz="1800" spc="-40" dirty="0">
                <a:latin typeface="Times New Roman"/>
                <a:cs typeface="Times New Roman"/>
              </a:rPr>
              <a:t> </a:t>
            </a:r>
            <a:r>
              <a:rPr sz="1800" dirty="0">
                <a:latin typeface="Times New Roman"/>
                <a:cs typeface="Times New Roman"/>
              </a:rPr>
              <a:t>feedback</a:t>
            </a:r>
            <a:r>
              <a:rPr sz="1800" spc="-40" dirty="0">
                <a:latin typeface="Times New Roman"/>
                <a:cs typeface="Times New Roman"/>
              </a:rPr>
              <a:t> </a:t>
            </a:r>
            <a:r>
              <a:rPr sz="1800" dirty="0">
                <a:latin typeface="Times New Roman"/>
                <a:cs typeface="Times New Roman"/>
              </a:rPr>
              <a:t>is</a:t>
            </a:r>
            <a:r>
              <a:rPr sz="1800" spc="-25" dirty="0">
                <a:latin typeface="Times New Roman"/>
                <a:cs typeface="Times New Roman"/>
              </a:rPr>
              <a:t> </a:t>
            </a:r>
            <a:r>
              <a:rPr sz="1800" dirty="0">
                <a:latin typeface="Times New Roman"/>
                <a:cs typeface="Times New Roman"/>
              </a:rPr>
              <a:t>typically</a:t>
            </a:r>
            <a:r>
              <a:rPr sz="1800" spc="-60" dirty="0">
                <a:latin typeface="Times New Roman"/>
                <a:cs typeface="Times New Roman"/>
              </a:rPr>
              <a:t> </a:t>
            </a:r>
            <a:r>
              <a:rPr sz="1800" dirty="0">
                <a:latin typeface="Times New Roman"/>
                <a:cs typeface="Times New Roman"/>
              </a:rPr>
              <a:t>easier</a:t>
            </a:r>
            <a:r>
              <a:rPr sz="1800" spc="-30" dirty="0">
                <a:latin typeface="Times New Roman"/>
                <a:cs typeface="Times New Roman"/>
              </a:rPr>
              <a:t> </a:t>
            </a:r>
            <a:r>
              <a:rPr sz="1800" dirty="0">
                <a:latin typeface="Times New Roman"/>
                <a:cs typeface="Times New Roman"/>
              </a:rPr>
              <a:t>than</a:t>
            </a:r>
            <a:r>
              <a:rPr sz="1800" spc="-30" dirty="0">
                <a:latin typeface="Times New Roman"/>
                <a:cs typeface="Times New Roman"/>
              </a:rPr>
              <a:t> </a:t>
            </a:r>
            <a:r>
              <a:rPr sz="1800" dirty="0">
                <a:latin typeface="Times New Roman"/>
                <a:cs typeface="Times New Roman"/>
              </a:rPr>
              <a:t>learning</a:t>
            </a:r>
            <a:r>
              <a:rPr sz="1800" spc="-35" dirty="0">
                <a:latin typeface="Times New Roman"/>
                <a:cs typeface="Times New Roman"/>
              </a:rPr>
              <a:t> </a:t>
            </a:r>
            <a:r>
              <a:rPr sz="1800" dirty="0">
                <a:latin typeface="Times New Roman"/>
                <a:cs typeface="Times New Roman"/>
              </a:rPr>
              <a:t>from</a:t>
            </a:r>
            <a:r>
              <a:rPr sz="1800" spc="-30" dirty="0">
                <a:latin typeface="Times New Roman"/>
                <a:cs typeface="Times New Roman"/>
              </a:rPr>
              <a:t> </a:t>
            </a:r>
            <a:r>
              <a:rPr sz="1800" dirty="0">
                <a:latin typeface="Times New Roman"/>
                <a:cs typeface="Times New Roman"/>
              </a:rPr>
              <a:t>indirect</a:t>
            </a:r>
            <a:r>
              <a:rPr sz="1800" spc="-40" dirty="0">
                <a:latin typeface="Times New Roman"/>
                <a:cs typeface="Times New Roman"/>
              </a:rPr>
              <a:t> </a:t>
            </a:r>
            <a:r>
              <a:rPr sz="1800" spc="-10" dirty="0">
                <a:latin typeface="Times New Roman"/>
                <a:cs typeface="Times New Roman"/>
              </a:rPr>
              <a:t>feedback.</a:t>
            </a:r>
            <a:endParaRPr sz="1800">
              <a:latin typeface="Times New Roman"/>
              <a:cs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22</a:t>
            </a:fld>
            <a:endParaRPr spc="-25" dirty="0"/>
          </a:p>
        </p:txBody>
      </p:sp>
      <p:sp>
        <p:nvSpPr>
          <p:cNvPr id="2" name="object 2"/>
          <p:cNvSpPr txBox="1">
            <a:spLocks noGrp="1"/>
          </p:cNvSpPr>
          <p:nvPr>
            <p:ph type="title"/>
          </p:nvPr>
        </p:nvSpPr>
        <p:spPr>
          <a:prstGeom prst="rect">
            <a:avLst/>
          </a:prstGeom>
        </p:spPr>
        <p:txBody>
          <a:bodyPr vert="horz" wrap="square" lIns="0" tIns="12700" rIns="0" bIns="0" rtlCol="0">
            <a:spAutoFit/>
          </a:bodyPr>
          <a:lstStyle/>
          <a:p>
            <a:pPr marL="31750" marR="5080">
              <a:lnSpc>
                <a:spcPct val="100000"/>
              </a:lnSpc>
              <a:spcBef>
                <a:spcPts val="100"/>
              </a:spcBef>
            </a:pPr>
            <a:r>
              <a:rPr sz="2400" dirty="0"/>
              <a:t>2.</a:t>
            </a:r>
            <a:r>
              <a:rPr sz="2400" spc="-140" dirty="0"/>
              <a:t> </a:t>
            </a:r>
            <a:r>
              <a:rPr sz="2400" dirty="0"/>
              <a:t>A</a:t>
            </a:r>
            <a:r>
              <a:rPr sz="2400" spc="-135" dirty="0"/>
              <a:t> </a:t>
            </a:r>
            <a:r>
              <a:rPr sz="2400" dirty="0"/>
              <a:t>second</a:t>
            </a:r>
            <a:r>
              <a:rPr sz="2400" spc="-5" dirty="0"/>
              <a:t> </a:t>
            </a:r>
            <a:r>
              <a:rPr sz="2400" dirty="0"/>
              <a:t>important</a:t>
            </a:r>
            <a:r>
              <a:rPr sz="2400" spc="-25" dirty="0"/>
              <a:t> </a:t>
            </a:r>
            <a:r>
              <a:rPr sz="2400" dirty="0"/>
              <a:t>attribute</a:t>
            </a:r>
            <a:r>
              <a:rPr sz="2400" spc="-40" dirty="0"/>
              <a:t> </a:t>
            </a:r>
            <a:r>
              <a:rPr sz="2400" dirty="0"/>
              <a:t>of</a:t>
            </a:r>
            <a:r>
              <a:rPr sz="2400" spc="-5" dirty="0"/>
              <a:t> </a:t>
            </a:r>
            <a:r>
              <a:rPr sz="2400" dirty="0"/>
              <a:t>the</a:t>
            </a:r>
            <a:r>
              <a:rPr sz="2400" spc="-20" dirty="0"/>
              <a:t> </a:t>
            </a:r>
            <a:r>
              <a:rPr sz="2400" dirty="0"/>
              <a:t>training</a:t>
            </a:r>
            <a:r>
              <a:rPr sz="2400" spc="-45" dirty="0"/>
              <a:t> </a:t>
            </a:r>
            <a:r>
              <a:rPr sz="2400" dirty="0"/>
              <a:t>experience</a:t>
            </a:r>
            <a:r>
              <a:rPr sz="2400" spc="-25" dirty="0"/>
              <a:t> </a:t>
            </a:r>
            <a:r>
              <a:rPr sz="2400" b="1" i="1" dirty="0">
                <a:latin typeface="Times New Roman"/>
                <a:cs typeface="Times New Roman"/>
              </a:rPr>
              <a:t>is</a:t>
            </a:r>
            <a:r>
              <a:rPr sz="2400" b="1" i="1" spc="-5" dirty="0">
                <a:latin typeface="Times New Roman"/>
                <a:cs typeface="Times New Roman"/>
              </a:rPr>
              <a:t> </a:t>
            </a:r>
            <a:r>
              <a:rPr sz="2400" b="1" i="1" dirty="0">
                <a:latin typeface="Times New Roman"/>
                <a:cs typeface="Times New Roman"/>
              </a:rPr>
              <a:t>the</a:t>
            </a:r>
            <a:r>
              <a:rPr sz="2400" b="1" i="1" spc="-20" dirty="0">
                <a:latin typeface="Times New Roman"/>
                <a:cs typeface="Times New Roman"/>
              </a:rPr>
              <a:t> </a:t>
            </a:r>
            <a:r>
              <a:rPr sz="2400" b="1" i="1" dirty="0">
                <a:latin typeface="Times New Roman"/>
                <a:cs typeface="Times New Roman"/>
              </a:rPr>
              <a:t>degree</a:t>
            </a:r>
            <a:r>
              <a:rPr sz="2400" b="1" i="1" spc="-15" dirty="0">
                <a:latin typeface="Times New Roman"/>
                <a:cs typeface="Times New Roman"/>
              </a:rPr>
              <a:t> </a:t>
            </a:r>
            <a:r>
              <a:rPr sz="2400" b="1" i="1" dirty="0">
                <a:latin typeface="Times New Roman"/>
                <a:cs typeface="Times New Roman"/>
              </a:rPr>
              <a:t>to</a:t>
            </a:r>
            <a:r>
              <a:rPr sz="2400" b="1" i="1" spc="-15" dirty="0">
                <a:latin typeface="Times New Roman"/>
                <a:cs typeface="Times New Roman"/>
              </a:rPr>
              <a:t> </a:t>
            </a:r>
            <a:r>
              <a:rPr sz="2400" b="1" i="1" dirty="0">
                <a:latin typeface="Times New Roman"/>
                <a:cs typeface="Times New Roman"/>
              </a:rPr>
              <a:t>which</a:t>
            </a:r>
            <a:r>
              <a:rPr sz="2400" b="1" i="1" spc="-5" dirty="0">
                <a:latin typeface="Times New Roman"/>
                <a:cs typeface="Times New Roman"/>
              </a:rPr>
              <a:t> </a:t>
            </a:r>
            <a:r>
              <a:rPr sz="2400" b="1" i="1" spc="-25" dirty="0">
                <a:latin typeface="Times New Roman"/>
                <a:cs typeface="Times New Roman"/>
              </a:rPr>
              <a:t>the </a:t>
            </a:r>
            <a:r>
              <a:rPr sz="2400" b="1" i="1" dirty="0">
                <a:latin typeface="Times New Roman"/>
                <a:cs typeface="Times New Roman"/>
              </a:rPr>
              <a:t>learner</a:t>
            </a:r>
            <a:r>
              <a:rPr sz="2400" b="1" i="1" spc="-10" dirty="0">
                <a:latin typeface="Times New Roman"/>
                <a:cs typeface="Times New Roman"/>
              </a:rPr>
              <a:t> </a:t>
            </a:r>
            <a:r>
              <a:rPr sz="2400" b="1" i="1" dirty="0">
                <a:latin typeface="Times New Roman"/>
                <a:cs typeface="Times New Roman"/>
              </a:rPr>
              <a:t>controls the</a:t>
            </a:r>
            <a:r>
              <a:rPr sz="2400" b="1" i="1" spc="-20" dirty="0">
                <a:latin typeface="Times New Roman"/>
                <a:cs typeface="Times New Roman"/>
              </a:rPr>
              <a:t> </a:t>
            </a:r>
            <a:r>
              <a:rPr sz="2400" b="1" i="1" dirty="0">
                <a:latin typeface="Times New Roman"/>
                <a:cs typeface="Times New Roman"/>
              </a:rPr>
              <a:t>sequence</a:t>
            </a:r>
            <a:r>
              <a:rPr sz="2400" b="1" i="1" spc="-15" dirty="0">
                <a:latin typeface="Times New Roman"/>
                <a:cs typeface="Times New Roman"/>
              </a:rPr>
              <a:t> </a:t>
            </a:r>
            <a:r>
              <a:rPr sz="2400" b="1" i="1" dirty="0">
                <a:latin typeface="Times New Roman"/>
                <a:cs typeface="Times New Roman"/>
              </a:rPr>
              <a:t>of training</a:t>
            </a:r>
            <a:r>
              <a:rPr sz="2400" b="1" i="1" spc="-30" dirty="0">
                <a:latin typeface="Times New Roman"/>
                <a:cs typeface="Times New Roman"/>
              </a:rPr>
              <a:t> </a:t>
            </a:r>
            <a:r>
              <a:rPr sz="2400" b="1" i="1" spc="-10" dirty="0">
                <a:latin typeface="Times New Roman"/>
                <a:cs typeface="Times New Roman"/>
              </a:rPr>
              <a:t>examples</a:t>
            </a:r>
            <a:endParaRPr sz="2400">
              <a:latin typeface="Times New Roman"/>
              <a:cs typeface="Times New Roman"/>
            </a:endParaRPr>
          </a:p>
        </p:txBody>
      </p:sp>
      <p:sp>
        <p:nvSpPr>
          <p:cNvPr id="3" name="object 3"/>
          <p:cNvSpPr txBox="1"/>
          <p:nvPr/>
        </p:nvSpPr>
        <p:spPr>
          <a:xfrm>
            <a:off x="955033" y="1598798"/>
            <a:ext cx="10302875" cy="3592829"/>
          </a:xfrm>
          <a:prstGeom prst="rect">
            <a:avLst/>
          </a:prstGeom>
        </p:spPr>
        <p:txBody>
          <a:bodyPr vert="horz" wrap="square" lIns="0" tIns="12700" rIns="0" bIns="0" rtlCol="0">
            <a:spAutoFit/>
          </a:bodyPr>
          <a:lstStyle/>
          <a:p>
            <a:pPr marL="12700">
              <a:lnSpc>
                <a:spcPct val="100000"/>
              </a:lnSpc>
              <a:spcBef>
                <a:spcPts val="100"/>
              </a:spcBef>
            </a:pPr>
            <a:r>
              <a:rPr sz="1800" b="1" dirty="0">
                <a:latin typeface="Times New Roman"/>
                <a:cs typeface="Times New Roman"/>
              </a:rPr>
              <a:t>For</a:t>
            </a:r>
            <a:r>
              <a:rPr sz="1800" b="1" spc="-70" dirty="0">
                <a:latin typeface="Times New Roman"/>
                <a:cs typeface="Times New Roman"/>
              </a:rPr>
              <a:t> </a:t>
            </a:r>
            <a:r>
              <a:rPr sz="1800" b="1" dirty="0">
                <a:latin typeface="Times New Roman"/>
                <a:cs typeface="Times New Roman"/>
              </a:rPr>
              <a:t>example,</a:t>
            </a:r>
            <a:r>
              <a:rPr sz="1800" b="1" spc="-40" dirty="0">
                <a:latin typeface="Times New Roman"/>
                <a:cs typeface="Times New Roman"/>
              </a:rPr>
              <a:t> </a:t>
            </a:r>
            <a:r>
              <a:rPr sz="1800" b="1" dirty="0">
                <a:latin typeface="Times New Roman"/>
                <a:cs typeface="Times New Roman"/>
              </a:rPr>
              <a:t>in</a:t>
            </a:r>
            <a:r>
              <a:rPr sz="1800" b="1" spc="-35" dirty="0">
                <a:latin typeface="Times New Roman"/>
                <a:cs typeface="Times New Roman"/>
              </a:rPr>
              <a:t> </a:t>
            </a:r>
            <a:r>
              <a:rPr sz="1800" b="1" dirty="0">
                <a:latin typeface="Times New Roman"/>
                <a:cs typeface="Times New Roman"/>
              </a:rPr>
              <a:t>checkers</a:t>
            </a:r>
            <a:r>
              <a:rPr sz="1800" b="1" spc="-40" dirty="0">
                <a:latin typeface="Times New Roman"/>
                <a:cs typeface="Times New Roman"/>
              </a:rPr>
              <a:t> </a:t>
            </a:r>
            <a:r>
              <a:rPr sz="1800" b="1" spc="-10" dirty="0">
                <a:latin typeface="Times New Roman"/>
                <a:cs typeface="Times New Roman"/>
              </a:rPr>
              <a:t>game</a:t>
            </a:r>
            <a:r>
              <a:rPr sz="1800" spc="-10" dirty="0">
                <a:latin typeface="Times New Roman"/>
                <a:cs typeface="Times New Roman"/>
              </a:rPr>
              <a:t>:</a:t>
            </a:r>
            <a:endParaRPr sz="1800">
              <a:latin typeface="Times New Roman"/>
              <a:cs typeface="Times New Roman"/>
            </a:endParaRPr>
          </a:p>
          <a:p>
            <a:pPr marL="299085" marR="6350" indent="-287020" algn="just">
              <a:lnSpc>
                <a:spcPct val="100000"/>
              </a:lnSpc>
              <a:buFont typeface="Arial"/>
              <a:buChar char="•"/>
              <a:tabLst>
                <a:tab pos="299085" algn="l"/>
              </a:tabLst>
            </a:pPr>
            <a:r>
              <a:rPr sz="1800" dirty="0">
                <a:latin typeface="Times New Roman"/>
                <a:cs typeface="Times New Roman"/>
              </a:rPr>
              <a:t>The</a:t>
            </a:r>
            <a:r>
              <a:rPr sz="1800" spc="25" dirty="0">
                <a:latin typeface="Times New Roman"/>
                <a:cs typeface="Times New Roman"/>
              </a:rPr>
              <a:t> </a:t>
            </a:r>
            <a:r>
              <a:rPr sz="1800" dirty="0">
                <a:latin typeface="Times New Roman"/>
                <a:cs typeface="Times New Roman"/>
              </a:rPr>
              <a:t>learner</a:t>
            </a:r>
            <a:r>
              <a:rPr sz="1800" spc="55" dirty="0">
                <a:latin typeface="Times New Roman"/>
                <a:cs typeface="Times New Roman"/>
              </a:rPr>
              <a:t> </a:t>
            </a:r>
            <a:r>
              <a:rPr sz="1800" dirty="0">
                <a:latin typeface="Times New Roman"/>
                <a:cs typeface="Times New Roman"/>
              </a:rPr>
              <a:t>might</a:t>
            </a:r>
            <a:r>
              <a:rPr sz="1800" spc="45" dirty="0">
                <a:latin typeface="Times New Roman"/>
                <a:cs typeface="Times New Roman"/>
              </a:rPr>
              <a:t> </a:t>
            </a:r>
            <a:r>
              <a:rPr sz="1800" dirty="0">
                <a:latin typeface="Times New Roman"/>
                <a:cs typeface="Times New Roman"/>
              </a:rPr>
              <a:t>depends</a:t>
            </a:r>
            <a:r>
              <a:rPr sz="1800" spc="50" dirty="0">
                <a:latin typeface="Times New Roman"/>
                <a:cs typeface="Times New Roman"/>
              </a:rPr>
              <a:t> </a:t>
            </a:r>
            <a:r>
              <a:rPr sz="1800" dirty="0">
                <a:latin typeface="Times New Roman"/>
                <a:cs typeface="Times New Roman"/>
              </a:rPr>
              <a:t>on</a:t>
            </a:r>
            <a:r>
              <a:rPr sz="1800" spc="30" dirty="0">
                <a:latin typeface="Times New Roman"/>
                <a:cs typeface="Times New Roman"/>
              </a:rPr>
              <a:t> </a:t>
            </a:r>
            <a:r>
              <a:rPr sz="1800" dirty="0">
                <a:latin typeface="Times New Roman"/>
                <a:cs typeface="Times New Roman"/>
              </a:rPr>
              <a:t>the</a:t>
            </a:r>
            <a:r>
              <a:rPr sz="1800" spc="50" dirty="0">
                <a:latin typeface="Times New Roman"/>
                <a:cs typeface="Times New Roman"/>
              </a:rPr>
              <a:t> </a:t>
            </a:r>
            <a:r>
              <a:rPr sz="1800" dirty="0">
                <a:latin typeface="Times New Roman"/>
                <a:cs typeface="Times New Roman"/>
              </a:rPr>
              <a:t>teacher</a:t>
            </a:r>
            <a:r>
              <a:rPr sz="1800" spc="40" dirty="0">
                <a:latin typeface="Times New Roman"/>
                <a:cs typeface="Times New Roman"/>
              </a:rPr>
              <a:t> </a:t>
            </a:r>
            <a:r>
              <a:rPr sz="1800" dirty="0">
                <a:latin typeface="Times New Roman"/>
                <a:cs typeface="Times New Roman"/>
              </a:rPr>
              <a:t>to</a:t>
            </a:r>
            <a:r>
              <a:rPr sz="1800" spc="40" dirty="0">
                <a:latin typeface="Times New Roman"/>
                <a:cs typeface="Times New Roman"/>
              </a:rPr>
              <a:t> </a:t>
            </a:r>
            <a:r>
              <a:rPr sz="1800" dirty="0">
                <a:latin typeface="Times New Roman"/>
                <a:cs typeface="Times New Roman"/>
              </a:rPr>
              <a:t>select</a:t>
            </a:r>
            <a:r>
              <a:rPr sz="1800" spc="40" dirty="0">
                <a:latin typeface="Times New Roman"/>
                <a:cs typeface="Times New Roman"/>
              </a:rPr>
              <a:t> </a:t>
            </a:r>
            <a:r>
              <a:rPr sz="1800" dirty="0">
                <a:latin typeface="Times New Roman"/>
                <a:cs typeface="Times New Roman"/>
              </a:rPr>
              <a:t>informative</a:t>
            </a:r>
            <a:r>
              <a:rPr sz="1800" spc="35" dirty="0">
                <a:latin typeface="Times New Roman"/>
                <a:cs typeface="Times New Roman"/>
              </a:rPr>
              <a:t> </a:t>
            </a:r>
            <a:r>
              <a:rPr sz="1800" dirty="0">
                <a:latin typeface="Times New Roman"/>
                <a:cs typeface="Times New Roman"/>
              </a:rPr>
              <a:t>board</a:t>
            </a:r>
            <a:r>
              <a:rPr sz="1800" spc="50" dirty="0">
                <a:latin typeface="Times New Roman"/>
                <a:cs typeface="Times New Roman"/>
              </a:rPr>
              <a:t> </a:t>
            </a:r>
            <a:r>
              <a:rPr sz="1800" dirty="0">
                <a:latin typeface="Times New Roman"/>
                <a:cs typeface="Times New Roman"/>
              </a:rPr>
              <a:t>states</a:t>
            </a:r>
            <a:r>
              <a:rPr sz="1800" spc="30" dirty="0">
                <a:latin typeface="Times New Roman"/>
                <a:cs typeface="Times New Roman"/>
              </a:rPr>
              <a:t> </a:t>
            </a:r>
            <a:r>
              <a:rPr sz="1800" dirty="0">
                <a:latin typeface="Times New Roman"/>
                <a:cs typeface="Times New Roman"/>
              </a:rPr>
              <a:t>and</a:t>
            </a:r>
            <a:r>
              <a:rPr sz="1800" spc="35" dirty="0">
                <a:latin typeface="Times New Roman"/>
                <a:cs typeface="Times New Roman"/>
              </a:rPr>
              <a:t> </a:t>
            </a:r>
            <a:r>
              <a:rPr sz="1800" dirty="0">
                <a:latin typeface="Times New Roman"/>
                <a:cs typeface="Times New Roman"/>
              </a:rPr>
              <a:t>to</a:t>
            </a:r>
            <a:r>
              <a:rPr sz="1800" spc="50" dirty="0">
                <a:latin typeface="Times New Roman"/>
                <a:cs typeface="Times New Roman"/>
              </a:rPr>
              <a:t> </a:t>
            </a:r>
            <a:r>
              <a:rPr sz="1800" dirty="0">
                <a:latin typeface="Times New Roman"/>
                <a:cs typeface="Times New Roman"/>
              </a:rPr>
              <a:t>provide</a:t>
            </a:r>
            <a:r>
              <a:rPr sz="1800" spc="40" dirty="0">
                <a:latin typeface="Times New Roman"/>
                <a:cs typeface="Times New Roman"/>
              </a:rPr>
              <a:t> </a:t>
            </a:r>
            <a:r>
              <a:rPr sz="1800" dirty="0">
                <a:latin typeface="Times New Roman"/>
                <a:cs typeface="Times New Roman"/>
              </a:rPr>
              <a:t>the</a:t>
            </a:r>
            <a:r>
              <a:rPr sz="1800" spc="50" dirty="0">
                <a:latin typeface="Times New Roman"/>
                <a:cs typeface="Times New Roman"/>
              </a:rPr>
              <a:t> </a:t>
            </a:r>
            <a:r>
              <a:rPr sz="1800" dirty="0">
                <a:latin typeface="Times New Roman"/>
                <a:cs typeface="Times New Roman"/>
              </a:rPr>
              <a:t>correct</a:t>
            </a:r>
            <a:r>
              <a:rPr sz="1800" spc="45" dirty="0">
                <a:latin typeface="Times New Roman"/>
                <a:cs typeface="Times New Roman"/>
              </a:rPr>
              <a:t> </a:t>
            </a:r>
            <a:r>
              <a:rPr sz="1800" spc="-20" dirty="0">
                <a:latin typeface="Times New Roman"/>
                <a:cs typeface="Times New Roman"/>
              </a:rPr>
              <a:t>move </a:t>
            </a:r>
            <a:r>
              <a:rPr sz="1800" dirty="0">
                <a:latin typeface="Times New Roman"/>
                <a:cs typeface="Times New Roman"/>
              </a:rPr>
              <a:t>for</a:t>
            </a:r>
            <a:r>
              <a:rPr sz="1800" spc="-35" dirty="0">
                <a:latin typeface="Times New Roman"/>
                <a:cs typeface="Times New Roman"/>
              </a:rPr>
              <a:t> </a:t>
            </a:r>
            <a:r>
              <a:rPr sz="1800" spc="-20" dirty="0">
                <a:latin typeface="Times New Roman"/>
                <a:cs typeface="Times New Roman"/>
              </a:rPr>
              <a:t>each.</a:t>
            </a:r>
            <a:endParaRPr sz="1800">
              <a:latin typeface="Times New Roman"/>
              <a:cs typeface="Times New Roman"/>
            </a:endParaRPr>
          </a:p>
          <a:p>
            <a:pPr>
              <a:lnSpc>
                <a:spcPct val="100000"/>
              </a:lnSpc>
              <a:spcBef>
                <a:spcPts val="90"/>
              </a:spcBef>
              <a:buFont typeface="Arial"/>
              <a:buChar char="•"/>
            </a:pPr>
            <a:endParaRPr sz="1800">
              <a:latin typeface="Times New Roman"/>
              <a:cs typeface="Times New Roman"/>
            </a:endParaRPr>
          </a:p>
          <a:p>
            <a:pPr marL="299085" marR="5080" indent="-287020" algn="just">
              <a:lnSpc>
                <a:spcPct val="100000"/>
              </a:lnSpc>
              <a:buFont typeface="Arial"/>
              <a:buChar char="•"/>
              <a:tabLst>
                <a:tab pos="299085" algn="l"/>
              </a:tabLst>
            </a:pPr>
            <a:r>
              <a:rPr sz="1800" dirty="0">
                <a:latin typeface="Times New Roman"/>
                <a:cs typeface="Times New Roman"/>
              </a:rPr>
              <a:t>Alternatively,</a:t>
            </a:r>
            <a:r>
              <a:rPr sz="1800" spc="175" dirty="0">
                <a:latin typeface="Times New Roman"/>
                <a:cs typeface="Times New Roman"/>
              </a:rPr>
              <a:t> </a:t>
            </a:r>
            <a:r>
              <a:rPr sz="1800" dirty="0">
                <a:latin typeface="Times New Roman"/>
                <a:cs typeface="Times New Roman"/>
              </a:rPr>
              <a:t>the</a:t>
            </a:r>
            <a:r>
              <a:rPr sz="1800" spc="195" dirty="0">
                <a:latin typeface="Times New Roman"/>
                <a:cs typeface="Times New Roman"/>
              </a:rPr>
              <a:t> </a:t>
            </a:r>
            <a:r>
              <a:rPr sz="1800" dirty="0">
                <a:latin typeface="Times New Roman"/>
                <a:cs typeface="Times New Roman"/>
              </a:rPr>
              <a:t>learner</a:t>
            </a:r>
            <a:r>
              <a:rPr sz="1800" spc="185" dirty="0">
                <a:latin typeface="Times New Roman"/>
                <a:cs typeface="Times New Roman"/>
              </a:rPr>
              <a:t> </a:t>
            </a:r>
            <a:r>
              <a:rPr sz="1800" dirty="0">
                <a:latin typeface="Times New Roman"/>
                <a:cs typeface="Times New Roman"/>
              </a:rPr>
              <a:t>might</a:t>
            </a:r>
            <a:r>
              <a:rPr sz="1800" spc="175" dirty="0">
                <a:latin typeface="Times New Roman"/>
                <a:cs typeface="Times New Roman"/>
              </a:rPr>
              <a:t> </a:t>
            </a:r>
            <a:r>
              <a:rPr sz="1800" dirty="0">
                <a:latin typeface="Times New Roman"/>
                <a:cs typeface="Times New Roman"/>
              </a:rPr>
              <a:t>itself</a:t>
            </a:r>
            <a:r>
              <a:rPr sz="1800" spc="185" dirty="0">
                <a:latin typeface="Times New Roman"/>
                <a:cs typeface="Times New Roman"/>
              </a:rPr>
              <a:t> </a:t>
            </a:r>
            <a:r>
              <a:rPr sz="1800" dirty="0">
                <a:latin typeface="Times New Roman"/>
                <a:cs typeface="Times New Roman"/>
              </a:rPr>
              <a:t>propose</a:t>
            </a:r>
            <a:r>
              <a:rPr sz="1800" spc="180" dirty="0">
                <a:latin typeface="Times New Roman"/>
                <a:cs typeface="Times New Roman"/>
              </a:rPr>
              <a:t> </a:t>
            </a:r>
            <a:r>
              <a:rPr sz="1800" dirty="0">
                <a:latin typeface="Times New Roman"/>
                <a:cs typeface="Times New Roman"/>
              </a:rPr>
              <a:t>board</a:t>
            </a:r>
            <a:r>
              <a:rPr sz="1800" spc="195" dirty="0">
                <a:latin typeface="Times New Roman"/>
                <a:cs typeface="Times New Roman"/>
              </a:rPr>
              <a:t> </a:t>
            </a:r>
            <a:r>
              <a:rPr sz="1800" dirty="0">
                <a:latin typeface="Times New Roman"/>
                <a:cs typeface="Times New Roman"/>
              </a:rPr>
              <a:t>states</a:t>
            </a:r>
            <a:r>
              <a:rPr sz="1800" spc="175" dirty="0">
                <a:latin typeface="Times New Roman"/>
                <a:cs typeface="Times New Roman"/>
              </a:rPr>
              <a:t> </a:t>
            </a:r>
            <a:r>
              <a:rPr sz="1800" dirty="0">
                <a:latin typeface="Times New Roman"/>
                <a:cs typeface="Times New Roman"/>
              </a:rPr>
              <a:t>that</a:t>
            </a:r>
            <a:r>
              <a:rPr sz="1800" spc="180" dirty="0">
                <a:latin typeface="Times New Roman"/>
                <a:cs typeface="Times New Roman"/>
              </a:rPr>
              <a:t> </a:t>
            </a:r>
            <a:r>
              <a:rPr sz="1800" dirty="0">
                <a:latin typeface="Times New Roman"/>
                <a:cs typeface="Times New Roman"/>
              </a:rPr>
              <a:t>it</a:t>
            </a:r>
            <a:r>
              <a:rPr sz="1800" spc="195" dirty="0">
                <a:latin typeface="Times New Roman"/>
                <a:cs typeface="Times New Roman"/>
              </a:rPr>
              <a:t> </a:t>
            </a:r>
            <a:r>
              <a:rPr sz="1800" dirty="0">
                <a:latin typeface="Times New Roman"/>
                <a:cs typeface="Times New Roman"/>
              </a:rPr>
              <a:t>finds</a:t>
            </a:r>
            <a:r>
              <a:rPr sz="1800" spc="190" dirty="0">
                <a:latin typeface="Times New Roman"/>
                <a:cs typeface="Times New Roman"/>
              </a:rPr>
              <a:t> </a:t>
            </a:r>
            <a:r>
              <a:rPr sz="1800" dirty="0">
                <a:latin typeface="Times New Roman"/>
                <a:cs typeface="Times New Roman"/>
              </a:rPr>
              <a:t>particularly</a:t>
            </a:r>
            <a:r>
              <a:rPr sz="1800" spc="204" dirty="0">
                <a:latin typeface="Times New Roman"/>
                <a:cs typeface="Times New Roman"/>
              </a:rPr>
              <a:t> </a:t>
            </a:r>
            <a:r>
              <a:rPr sz="1800" dirty="0">
                <a:latin typeface="Times New Roman"/>
                <a:cs typeface="Times New Roman"/>
              </a:rPr>
              <a:t>confusing</a:t>
            </a:r>
            <a:r>
              <a:rPr sz="1800" spc="170" dirty="0">
                <a:latin typeface="Times New Roman"/>
                <a:cs typeface="Times New Roman"/>
              </a:rPr>
              <a:t> </a:t>
            </a:r>
            <a:r>
              <a:rPr sz="1800" dirty="0">
                <a:latin typeface="Times New Roman"/>
                <a:cs typeface="Times New Roman"/>
              </a:rPr>
              <a:t>and</a:t>
            </a:r>
            <a:r>
              <a:rPr sz="1800" spc="190" dirty="0">
                <a:latin typeface="Times New Roman"/>
                <a:cs typeface="Times New Roman"/>
              </a:rPr>
              <a:t> </a:t>
            </a:r>
            <a:r>
              <a:rPr sz="1800" dirty="0">
                <a:latin typeface="Times New Roman"/>
                <a:cs typeface="Times New Roman"/>
              </a:rPr>
              <a:t>ask</a:t>
            </a:r>
            <a:r>
              <a:rPr sz="1800" spc="180" dirty="0">
                <a:latin typeface="Times New Roman"/>
                <a:cs typeface="Times New Roman"/>
              </a:rPr>
              <a:t> </a:t>
            </a:r>
            <a:r>
              <a:rPr sz="1800" spc="-25" dirty="0">
                <a:latin typeface="Times New Roman"/>
                <a:cs typeface="Times New Roman"/>
              </a:rPr>
              <a:t>the </a:t>
            </a:r>
            <a:r>
              <a:rPr sz="1800" dirty="0">
                <a:latin typeface="Times New Roman"/>
                <a:cs typeface="Times New Roman"/>
              </a:rPr>
              <a:t>teacher</a:t>
            </a:r>
            <a:r>
              <a:rPr sz="1800" spc="-45" dirty="0">
                <a:latin typeface="Times New Roman"/>
                <a:cs typeface="Times New Roman"/>
              </a:rPr>
              <a:t> </a:t>
            </a:r>
            <a:r>
              <a:rPr sz="1800" dirty="0">
                <a:latin typeface="Times New Roman"/>
                <a:cs typeface="Times New Roman"/>
              </a:rPr>
              <a:t>for</a:t>
            </a:r>
            <a:r>
              <a:rPr sz="1800" spc="-40" dirty="0">
                <a:latin typeface="Times New Roman"/>
                <a:cs typeface="Times New Roman"/>
              </a:rPr>
              <a:t> </a:t>
            </a:r>
            <a:r>
              <a:rPr sz="1800" dirty="0">
                <a:latin typeface="Times New Roman"/>
                <a:cs typeface="Times New Roman"/>
              </a:rPr>
              <a:t>the</a:t>
            </a:r>
            <a:r>
              <a:rPr sz="1800" spc="-30" dirty="0">
                <a:latin typeface="Times New Roman"/>
                <a:cs typeface="Times New Roman"/>
              </a:rPr>
              <a:t> </a:t>
            </a:r>
            <a:r>
              <a:rPr sz="1800" dirty="0">
                <a:latin typeface="Times New Roman"/>
                <a:cs typeface="Times New Roman"/>
              </a:rPr>
              <a:t>correct</a:t>
            </a:r>
            <a:r>
              <a:rPr sz="1800" spc="-45" dirty="0">
                <a:latin typeface="Times New Roman"/>
                <a:cs typeface="Times New Roman"/>
              </a:rPr>
              <a:t> </a:t>
            </a:r>
            <a:r>
              <a:rPr sz="1800" spc="-20" dirty="0">
                <a:latin typeface="Times New Roman"/>
                <a:cs typeface="Times New Roman"/>
              </a:rPr>
              <a:t>move.</a:t>
            </a:r>
            <a:endParaRPr sz="1800">
              <a:latin typeface="Times New Roman"/>
              <a:cs typeface="Times New Roman"/>
            </a:endParaRPr>
          </a:p>
          <a:p>
            <a:pPr>
              <a:lnSpc>
                <a:spcPct val="100000"/>
              </a:lnSpc>
              <a:spcBef>
                <a:spcPts val="90"/>
              </a:spcBef>
              <a:buFont typeface="Arial"/>
              <a:buChar char="•"/>
            </a:pPr>
            <a:endParaRPr sz="1800">
              <a:latin typeface="Times New Roman"/>
              <a:cs typeface="Times New Roman"/>
            </a:endParaRPr>
          </a:p>
          <a:p>
            <a:pPr marL="299085" indent="-286385">
              <a:lnSpc>
                <a:spcPct val="100000"/>
              </a:lnSpc>
              <a:buFont typeface="Arial"/>
              <a:buChar char="•"/>
              <a:tabLst>
                <a:tab pos="299085" algn="l"/>
              </a:tabLst>
            </a:pPr>
            <a:r>
              <a:rPr sz="1800" dirty="0">
                <a:latin typeface="Times New Roman"/>
                <a:cs typeface="Times New Roman"/>
              </a:rPr>
              <a:t>The</a:t>
            </a:r>
            <a:r>
              <a:rPr sz="1800" spc="35" dirty="0">
                <a:latin typeface="Times New Roman"/>
                <a:cs typeface="Times New Roman"/>
              </a:rPr>
              <a:t> </a:t>
            </a:r>
            <a:r>
              <a:rPr sz="1800" dirty="0">
                <a:latin typeface="Times New Roman"/>
                <a:cs typeface="Times New Roman"/>
              </a:rPr>
              <a:t>learner</a:t>
            </a:r>
            <a:r>
              <a:rPr sz="1800" spc="30" dirty="0">
                <a:latin typeface="Times New Roman"/>
                <a:cs typeface="Times New Roman"/>
              </a:rPr>
              <a:t> </a:t>
            </a:r>
            <a:r>
              <a:rPr sz="1800" dirty="0">
                <a:latin typeface="Times New Roman"/>
                <a:cs typeface="Times New Roman"/>
              </a:rPr>
              <a:t>may</a:t>
            </a:r>
            <a:r>
              <a:rPr sz="1800" spc="60" dirty="0">
                <a:latin typeface="Times New Roman"/>
                <a:cs typeface="Times New Roman"/>
              </a:rPr>
              <a:t> </a:t>
            </a:r>
            <a:r>
              <a:rPr sz="1800" dirty="0">
                <a:latin typeface="Times New Roman"/>
                <a:cs typeface="Times New Roman"/>
              </a:rPr>
              <a:t>have</a:t>
            </a:r>
            <a:r>
              <a:rPr sz="1800" spc="35" dirty="0">
                <a:latin typeface="Times New Roman"/>
                <a:cs typeface="Times New Roman"/>
              </a:rPr>
              <a:t> </a:t>
            </a:r>
            <a:r>
              <a:rPr sz="1800" dirty="0">
                <a:latin typeface="Times New Roman"/>
                <a:cs typeface="Times New Roman"/>
              </a:rPr>
              <a:t>complete</a:t>
            </a:r>
            <a:r>
              <a:rPr sz="1800" spc="30" dirty="0">
                <a:latin typeface="Times New Roman"/>
                <a:cs typeface="Times New Roman"/>
              </a:rPr>
              <a:t> </a:t>
            </a:r>
            <a:r>
              <a:rPr sz="1800" dirty="0">
                <a:latin typeface="Times New Roman"/>
                <a:cs typeface="Times New Roman"/>
              </a:rPr>
              <a:t>control</a:t>
            </a:r>
            <a:r>
              <a:rPr sz="1800" spc="35" dirty="0">
                <a:latin typeface="Times New Roman"/>
                <a:cs typeface="Times New Roman"/>
              </a:rPr>
              <a:t> </a:t>
            </a:r>
            <a:r>
              <a:rPr sz="1800" dirty="0">
                <a:latin typeface="Times New Roman"/>
                <a:cs typeface="Times New Roman"/>
              </a:rPr>
              <a:t>over</a:t>
            </a:r>
            <a:r>
              <a:rPr sz="1800" spc="30" dirty="0">
                <a:latin typeface="Times New Roman"/>
                <a:cs typeface="Times New Roman"/>
              </a:rPr>
              <a:t> </a:t>
            </a:r>
            <a:r>
              <a:rPr sz="1800" dirty="0">
                <a:latin typeface="Times New Roman"/>
                <a:cs typeface="Times New Roman"/>
              </a:rPr>
              <a:t>both</a:t>
            </a:r>
            <a:r>
              <a:rPr sz="1800" spc="20" dirty="0">
                <a:latin typeface="Times New Roman"/>
                <a:cs typeface="Times New Roman"/>
              </a:rPr>
              <a:t> </a:t>
            </a:r>
            <a:r>
              <a:rPr sz="1800" dirty="0">
                <a:latin typeface="Times New Roman"/>
                <a:cs typeface="Times New Roman"/>
              </a:rPr>
              <a:t>the</a:t>
            </a:r>
            <a:r>
              <a:rPr sz="1800" spc="35" dirty="0">
                <a:latin typeface="Times New Roman"/>
                <a:cs typeface="Times New Roman"/>
              </a:rPr>
              <a:t> </a:t>
            </a:r>
            <a:r>
              <a:rPr sz="1800" dirty="0">
                <a:latin typeface="Times New Roman"/>
                <a:cs typeface="Times New Roman"/>
              </a:rPr>
              <a:t>board</a:t>
            </a:r>
            <a:r>
              <a:rPr sz="1800" spc="30" dirty="0">
                <a:latin typeface="Times New Roman"/>
                <a:cs typeface="Times New Roman"/>
              </a:rPr>
              <a:t> </a:t>
            </a:r>
            <a:r>
              <a:rPr sz="1800" dirty="0">
                <a:latin typeface="Times New Roman"/>
                <a:cs typeface="Times New Roman"/>
              </a:rPr>
              <a:t>states</a:t>
            </a:r>
            <a:r>
              <a:rPr sz="1800" spc="35" dirty="0">
                <a:latin typeface="Times New Roman"/>
                <a:cs typeface="Times New Roman"/>
              </a:rPr>
              <a:t> </a:t>
            </a:r>
            <a:r>
              <a:rPr sz="1800" dirty="0">
                <a:latin typeface="Times New Roman"/>
                <a:cs typeface="Times New Roman"/>
              </a:rPr>
              <a:t>and</a:t>
            </a:r>
            <a:r>
              <a:rPr sz="1800" spc="45" dirty="0">
                <a:latin typeface="Times New Roman"/>
                <a:cs typeface="Times New Roman"/>
              </a:rPr>
              <a:t> </a:t>
            </a:r>
            <a:r>
              <a:rPr sz="1800" dirty="0">
                <a:latin typeface="Times New Roman"/>
                <a:cs typeface="Times New Roman"/>
              </a:rPr>
              <a:t>(indirect)</a:t>
            </a:r>
            <a:r>
              <a:rPr sz="1800" spc="30" dirty="0">
                <a:latin typeface="Times New Roman"/>
                <a:cs typeface="Times New Roman"/>
              </a:rPr>
              <a:t> </a:t>
            </a:r>
            <a:r>
              <a:rPr sz="1800" dirty="0">
                <a:latin typeface="Times New Roman"/>
                <a:cs typeface="Times New Roman"/>
              </a:rPr>
              <a:t>training</a:t>
            </a:r>
            <a:r>
              <a:rPr sz="1800" spc="40" dirty="0">
                <a:latin typeface="Times New Roman"/>
                <a:cs typeface="Times New Roman"/>
              </a:rPr>
              <a:t> </a:t>
            </a:r>
            <a:r>
              <a:rPr sz="1800" dirty="0">
                <a:latin typeface="Times New Roman"/>
                <a:cs typeface="Times New Roman"/>
              </a:rPr>
              <a:t>classifications,</a:t>
            </a:r>
            <a:r>
              <a:rPr sz="1800" spc="50" dirty="0">
                <a:latin typeface="Times New Roman"/>
                <a:cs typeface="Times New Roman"/>
              </a:rPr>
              <a:t> </a:t>
            </a:r>
            <a:r>
              <a:rPr sz="1800" dirty="0">
                <a:latin typeface="Times New Roman"/>
                <a:cs typeface="Times New Roman"/>
              </a:rPr>
              <a:t>as</a:t>
            </a:r>
            <a:r>
              <a:rPr sz="1800" spc="30" dirty="0">
                <a:latin typeface="Times New Roman"/>
                <a:cs typeface="Times New Roman"/>
              </a:rPr>
              <a:t> </a:t>
            </a:r>
            <a:r>
              <a:rPr sz="1800" spc="-25" dirty="0">
                <a:latin typeface="Times New Roman"/>
                <a:cs typeface="Times New Roman"/>
              </a:rPr>
              <a:t>it</a:t>
            </a:r>
            <a:endParaRPr sz="1800">
              <a:latin typeface="Times New Roman"/>
              <a:cs typeface="Times New Roman"/>
            </a:endParaRPr>
          </a:p>
          <a:p>
            <a:pPr marL="299085">
              <a:lnSpc>
                <a:spcPct val="100000"/>
              </a:lnSpc>
              <a:spcBef>
                <a:spcPts val="5"/>
              </a:spcBef>
            </a:pPr>
            <a:r>
              <a:rPr sz="1800" dirty="0">
                <a:latin typeface="Times New Roman"/>
                <a:cs typeface="Times New Roman"/>
              </a:rPr>
              <a:t>does</a:t>
            </a:r>
            <a:r>
              <a:rPr sz="1800" spc="-30" dirty="0">
                <a:latin typeface="Times New Roman"/>
                <a:cs typeface="Times New Roman"/>
              </a:rPr>
              <a:t> </a:t>
            </a:r>
            <a:r>
              <a:rPr sz="1800" dirty="0">
                <a:latin typeface="Times New Roman"/>
                <a:cs typeface="Times New Roman"/>
              </a:rPr>
              <a:t>when</a:t>
            </a:r>
            <a:r>
              <a:rPr sz="1800" spc="-10" dirty="0">
                <a:latin typeface="Times New Roman"/>
                <a:cs typeface="Times New Roman"/>
              </a:rPr>
              <a:t> </a:t>
            </a:r>
            <a:r>
              <a:rPr sz="1800" dirty="0">
                <a:latin typeface="Times New Roman"/>
                <a:cs typeface="Times New Roman"/>
              </a:rPr>
              <a:t>it</a:t>
            </a:r>
            <a:r>
              <a:rPr sz="1800" spc="-25" dirty="0">
                <a:latin typeface="Times New Roman"/>
                <a:cs typeface="Times New Roman"/>
              </a:rPr>
              <a:t> </a:t>
            </a:r>
            <a:r>
              <a:rPr sz="1800" dirty="0">
                <a:latin typeface="Times New Roman"/>
                <a:cs typeface="Times New Roman"/>
              </a:rPr>
              <a:t>learns</a:t>
            </a:r>
            <a:r>
              <a:rPr sz="1800" spc="-25" dirty="0">
                <a:latin typeface="Times New Roman"/>
                <a:cs typeface="Times New Roman"/>
              </a:rPr>
              <a:t> </a:t>
            </a:r>
            <a:r>
              <a:rPr sz="1800" dirty="0">
                <a:latin typeface="Times New Roman"/>
                <a:cs typeface="Times New Roman"/>
              </a:rPr>
              <a:t>by</a:t>
            </a:r>
            <a:r>
              <a:rPr sz="1800" spc="-25" dirty="0">
                <a:latin typeface="Times New Roman"/>
                <a:cs typeface="Times New Roman"/>
              </a:rPr>
              <a:t> </a:t>
            </a:r>
            <a:r>
              <a:rPr sz="1800" dirty="0">
                <a:latin typeface="Times New Roman"/>
                <a:cs typeface="Times New Roman"/>
              </a:rPr>
              <a:t>playing</a:t>
            </a:r>
            <a:r>
              <a:rPr sz="1800" spc="-35" dirty="0">
                <a:latin typeface="Times New Roman"/>
                <a:cs typeface="Times New Roman"/>
              </a:rPr>
              <a:t> </a:t>
            </a:r>
            <a:r>
              <a:rPr sz="1800" dirty="0">
                <a:latin typeface="Times New Roman"/>
                <a:cs typeface="Times New Roman"/>
              </a:rPr>
              <a:t>against</a:t>
            </a:r>
            <a:r>
              <a:rPr sz="1800" spc="-35" dirty="0">
                <a:latin typeface="Times New Roman"/>
                <a:cs typeface="Times New Roman"/>
              </a:rPr>
              <a:t> </a:t>
            </a:r>
            <a:r>
              <a:rPr sz="1800" dirty="0">
                <a:latin typeface="Times New Roman"/>
                <a:cs typeface="Times New Roman"/>
              </a:rPr>
              <a:t>itself</a:t>
            </a:r>
            <a:r>
              <a:rPr sz="1800" spc="-15" dirty="0">
                <a:latin typeface="Times New Roman"/>
                <a:cs typeface="Times New Roman"/>
              </a:rPr>
              <a:t> </a:t>
            </a:r>
            <a:r>
              <a:rPr sz="1800" dirty="0">
                <a:latin typeface="Times New Roman"/>
                <a:cs typeface="Times New Roman"/>
              </a:rPr>
              <a:t>with</a:t>
            </a:r>
            <a:r>
              <a:rPr sz="1800" spc="-20" dirty="0">
                <a:latin typeface="Times New Roman"/>
                <a:cs typeface="Times New Roman"/>
              </a:rPr>
              <a:t> </a:t>
            </a:r>
            <a:r>
              <a:rPr sz="1800" dirty="0">
                <a:latin typeface="Times New Roman"/>
                <a:cs typeface="Times New Roman"/>
              </a:rPr>
              <a:t>no</a:t>
            </a:r>
            <a:r>
              <a:rPr sz="1800" spc="-30" dirty="0">
                <a:latin typeface="Times New Roman"/>
                <a:cs typeface="Times New Roman"/>
              </a:rPr>
              <a:t> </a:t>
            </a:r>
            <a:r>
              <a:rPr sz="1800" dirty="0">
                <a:latin typeface="Times New Roman"/>
                <a:cs typeface="Times New Roman"/>
              </a:rPr>
              <a:t>teacher</a:t>
            </a:r>
            <a:r>
              <a:rPr sz="1800" spc="-25" dirty="0">
                <a:latin typeface="Times New Roman"/>
                <a:cs typeface="Times New Roman"/>
              </a:rPr>
              <a:t> </a:t>
            </a:r>
            <a:r>
              <a:rPr sz="1800" spc="-10" dirty="0">
                <a:latin typeface="Times New Roman"/>
                <a:cs typeface="Times New Roman"/>
              </a:rPr>
              <a:t>present.</a:t>
            </a:r>
            <a:endParaRPr sz="1800">
              <a:latin typeface="Times New Roman"/>
              <a:cs typeface="Times New Roman"/>
            </a:endParaRPr>
          </a:p>
          <a:p>
            <a:pPr>
              <a:lnSpc>
                <a:spcPct val="100000"/>
              </a:lnSpc>
              <a:spcBef>
                <a:spcPts val="90"/>
              </a:spcBef>
            </a:pPr>
            <a:endParaRPr sz="1800">
              <a:latin typeface="Times New Roman"/>
              <a:cs typeface="Times New Roman"/>
            </a:endParaRPr>
          </a:p>
          <a:p>
            <a:pPr marL="299085" marR="5080" indent="-287020" algn="just">
              <a:lnSpc>
                <a:spcPct val="100000"/>
              </a:lnSpc>
              <a:buFont typeface="Arial"/>
              <a:buChar char="•"/>
              <a:tabLst>
                <a:tab pos="299085" algn="l"/>
              </a:tabLst>
            </a:pPr>
            <a:r>
              <a:rPr sz="1800" dirty="0">
                <a:latin typeface="Times New Roman"/>
                <a:cs typeface="Times New Roman"/>
              </a:rPr>
              <a:t>Notice</a:t>
            </a:r>
            <a:r>
              <a:rPr sz="1800" spc="15" dirty="0">
                <a:latin typeface="Times New Roman"/>
                <a:cs typeface="Times New Roman"/>
              </a:rPr>
              <a:t> </a:t>
            </a:r>
            <a:r>
              <a:rPr sz="1800" dirty="0">
                <a:latin typeface="Times New Roman"/>
                <a:cs typeface="Times New Roman"/>
              </a:rPr>
              <a:t>in</a:t>
            </a:r>
            <a:r>
              <a:rPr sz="1800" spc="5" dirty="0">
                <a:latin typeface="Times New Roman"/>
                <a:cs typeface="Times New Roman"/>
              </a:rPr>
              <a:t> </a:t>
            </a:r>
            <a:r>
              <a:rPr sz="1800" dirty="0">
                <a:latin typeface="Times New Roman"/>
                <a:cs typeface="Times New Roman"/>
              </a:rPr>
              <a:t>this</a:t>
            </a:r>
            <a:r>
              <a:rPr sz="1800" spc="10" dirty="0">
                <a:latin typeface="Times New Roman"/>
                <a:cs typeface="Times New Roman"/>
              </a:rPr>
              <a:t> </a:t>
            </a:r>
            <a:r>
              <a:rPr sz="1800" dirty="0">
                <a:latin typeface="Times New Roman"/>
                <a:cs typeface="Times New Roman"/>
              </a:rPr>
              <a:t>last</a:t>
            </a:r>
            <a:r>
              <a:rPr sz="1800" spc="20" dirty="0">
                <a:latin typeface="Times New Roman"/>
                <a:cs typeface="Times New Roman"/>
              </a:rPr>
              <a:t> </a:t>
            </a:r>
            <a:r>
              <a:rPr sz="1800" dirty="0">
                <a:latin typeface="Times New Roman"/>
                <a:cs typeface="Times New Roman"/>
              </a:rPr>
              <a:t>case</a:t>
            </a:r>
            <a:r>
              <a:rPr sz="1800" spc="15" dirty="0">
                <a:latin typeface="Times New Roman"/>
                <a:cs typeface="Times New Roman"/>
              </a:rPr>
              <a:t> </a:t>
            </a:r>
            <a:r>
              <a:rPr sz="1800" dirty="0">
                <a:latin typeface="Times New Roman"/>
                <a:cs typeface="Times New Roman"/>
              </a:rPr>
              <a:t>the</a:t>
            </a:r>
            <a:r>
              <a:rPr sz="1800" spc="25" dirty="0">
                <a:latin typeface="Times New Roman"/>
                <a:cs typeface="Times New Roman"/>
              </a:rPr>
              <a:t> </a:t>
            </a:r>
            <a:r>
              <a:rPr sz="1800" dirty="0">
                <a:latin typeface="Times New Roman"/>
                <a:cs typeface="Times New Roman"/>
              </a:rPr>
              <a:t>learner</a:t>
            </a:r>
            <a:r>
              <a:rPr sz="1800" spc="5" dirty="0">
                <a:latin typeface="Times New Roman"/>
                <a:cs typeface="Times New Roman"/>
              </a:rPr>
              <a:t> </a:t>
            </a:r>
            <a:r>
              <a:rPr sz="1800" dirty="0">
                <a:latin typeface="Times New Roman"/>
                <a:cs typeface="Times New Roman"/>
              </a:rPr>
              <a:t>may</a:t>
            </a:r>
            <a:r>
              <a:rPr sz="1800" spc="35" dirty="0">
                <a:latin typeface="Times New Roman"/>
                <a:cs typeface="Times New Roman"/>
              </a:rPr>
              <a:t> </a:t>
            </a:r>
            <a:r>
              <a:rPr sz="1800" dirty="0">
                <a:latin typeface="Times New Roman"/>
                <a:cs typeface="Times New Roman"/>
              </a:rPr>
              <a:t>choose</a:t>
            </a:r>
            <a:r>
              <a:rPr sz="1800" spc="20" dirty="0">
                <a:latin typeface="Times New Roman"/>
                <a:cs typeface="Times New Roman"/>
              </a:rPr>
              <a:t> </a:t>
            </a:r>
            <a:r>
              <a:rPr sz="1800" dirty="0">
                <a:latin typeface="Times New Roman"/>
                <a:cs typeface="Times New Roman"/>
              </a:rPr>
              <a:t>between</a:t>
            </a:r>
            <a:r>
              <a:rPr sz="1800" spc="20" dirty="0">
                <a:latin typeface="Times New Roman"/>
                <a:cs typeface="Times New Roman"/>
              </a:rPr>
              <a:t> </a:t>
            </a:r>
            <a:r>
              <a:rPr sz="1800" dirty="0">
                <a:latin typeface="Times New Roman"/>
                <a:cs typeface="Times New Roman"/>
              </a:rPr>
              <a:t>experimenting</a:t>
            </a:r>
            <a:r>
              <a:rPr sz="1800" spc="15" dirty="0">
                <a:latin typeface="Times New Roman"/>
                <a:cs typeface="Times New Roman"/>
              </a:rPr>
              <a:t> </a:t>
            </a:r>
            <a:r>
              <a:rPr sz="1800" dirty="0">
                <a:latin typeface="Times New Roman"/>
                <a:cs typeface="Times New Roman"/>
              </a:rPr>
              <a:t>with</a:t>
            </a:r>
            <a:r>
              <a:rPr sz="1800" spc="20" dirty="0">
                <a:latin typeface="Times New Roman"/>
                <a:cs typeface="Times New Roman"/>
              </a:rPr>
              <a:t> </a:t>
            </a:r>
            <a:r>
              <a:rPr sz="1800" dirty="0">
                <a:latin typeface="Times New Roman"/>
                <a:cs typeface="Times New Roman"/>
              </a:rPr>
              <a:t>novel</a:t>
            </a:r>
            <a:r>
              <a:rPr sz="1800" spc="10" dirty="0">
                <a:latin typeface="Times New Roman"/>
                <a:cs typeface="Times New Roman"/>
              </a:rPr>
              <a:t> </a:t>
            </a:r>
            <a:r>
              <a:rPr sz="1800" dirty="0">
                <a:latin typeface="Times New Roman"/>
                <a:cs typeface="Times New Roman"/>
              </a:rPr>
              <a:t>board</a:t>
            </a:r>
            <a:r>
              <a:rPr sz="1800" spc="15" dirty="0">
                <a:latin typeface="Times New Roman"/>
                <a:cs typeface="Times New Roman"/>
              </a:rPr>
              <a:t> </a:t>
            </a:r>
            <a:r>
              <a:rPr sz="1800" dirty="0">
                <a:latin typeface="Times New Roman"/>
                <a:cs typeface="Times New Roman"/>
              </a:rPr>
              <a:t>states</a:t>
            </a:r>
            <a:r>
              <a:rPr sz="1800" spc="15" dirty="0">
                <a:latin typeface="Times New Roman"/>
                <a:cs typeface="Times New Roman"/>
              </a:rPr>
              <a:t> </a:t>
            </a:r>
            <a:r>
              <a:rPr sz="1800" dirty="0">
                <a:latin typeface="Times New Roman"/>
                <a:cs typeface="Times New Roman"/>
              </a:rPr>
              <a:t>that</a:t>
            </a:r>
            <a:r>
              <a:rPr sz="1800" spc="10" dirty="0">
                <a:latin typeface="Times New Roman"/>
                <a:cs typeface="Times New Roman"/>
              </a:rPr>
              <a:t> </a:t>
            </a:r>
            <a:r>
              <a:rPr sz="1800" dirty="0">
                <a:latin typeface="Times New Roman"/>
                <a:cs typeface="Times New Roman"/>
              </a:rPr>
              <a:t>it</a:t>
            </a:r>
            <a:r>
              <a:rPr sz="1800" spc="20" dirty="0">
                <a:latin typeface="Times New Roman"/>
                <a:cs typeface="Times New Roman"/>
              </a:rPr>
              <a:t> </a:t>
            </a:r>
            <a:r>
              <a:rPr sz="1800" dirty="0">
                <a:latin typeface="Times New Roman"/>
                <a:cs typeface="Times New Roman"/>
              </a:rPr>
              <a:t>has</a:t>
            </a:r>
            <a:r>
              <a:rPr sz="1800" spc="15" dirty="0">
                <a:latin typeface="Times New Roman"/>
                <a:cs typeface="Times New Roman"/>
              </a:rPr>
              <a:t> </a:t>
            </a:r>
            <a:r>
              <a:rPr sz="1800" spc="-25" dirty="0">
                <a:latin typeface="Times New Roman"/>
                <a:cs typeface="Times New Roman"/>
              </a:rPr>
              <a:t>not </a:t>
            </a:r>
            <a:r>
              <a:rPr sz="1800" dirty="0">
                <a:latin typeface="Times New Roman"/>
                <a:cs typeface="Times New Roman"/>
              </a:rPr>
              <a:t>yet</a:t>
            </a:r>
            <a:r>
              <a:rPr sz="1800" spc="365" dirty="0">
                <a:latin typeface="Times New Roman"/>
                <a:cs typeface="Times New Roman"/>
              </a:rPr>
              <a:t> </a:t>
            </a:r>
            <a:r>
              <a:rPr sz="1800" dirty="0">
                <a:latin typeface="Times New Roman"/>
                <a:cs typeface="Times New Roman"/>
              </a:rPr>
              <a:t>considered,</a:t>
            </a:r>
            <a:r>
              <a:rPr sz="1800" spc="365" dirty="0">
                <a:latin typeface="Times New Roman"/>
                <a:cs typeface="Times New Roman"/>
              </a:rPr>
              <a:t> </a:t>
            </a:r>
            <a:r>
              <a:rPr sz="1800" dirty="0">
                <a:latin typeface="Times New Roman"/>
                <a:cs typeface="Times New Roman"/>
              </a:rPr>
              <a:t>or</a:t>
            </a:r>
            <a:r>
              <a:rPr sz="1800" spc="365" dirty="0">
                <a:latin typeface="Times New Roman"/>
                <a:cs typeface="Times New Roman"/>
              </a:rPr>
              <a:t> </a:t>
            </a:r>
            <a:r>
              <a:rPr sz="1800" dirty="0">
                <a:latin typeface="Times New Roman"/>
                <a:cs typeface="Times New Roman"/>
              </a:rPr>
              <a:t>honing</a:t>
            </a:r>
            <a:r>
              <a:rPr sz="1800" spc="360" dirty="0">
                <a:latin typeface="Times New Roman"/>
                <a:cs typeface="Times New Roman"/>
              </a:rPr>
              <a:t> </a:t>
            </a:r>
            <a:r>
              <a:rPr sz="1800" dirty="0">
                <a:latin typeface="Times New Roman"/>
                <a:cs typeface="Times New Roman"/>
              </a:rPr>
              <a:t>its</a:t>
            </a:r>
            <a:r>
              <a:rPr sz="1800" spc="365" dirty="0">
                <a:latin typeface="Times New Roman"/>
                <a:cs typeface="Times New Roman"/>
              </a:rPr>
              <a:t> </a:t>
            </a:r>
            <a:r>
              <a:rPr sz="1800" dirty="0">
                <a:latin typeface="Times New Roman"/>
                <a:cs typeface="Times New Roman"/>
              </a:rPr>
              <a:t>skill</a:t>
            </a:r>
            <a:r>
              <a:rPr sz="1800" spc="370" dirty="0">
                <a:latin typeface="Times New Roman"/>
                <a:cs typeface="Times New Roman"/>
              </a:rPr>
              <a:t> </a:t>
            </a:r>
            <a:r>
              <a:rPr sz="1800" dirty="0">
                <a:latin typeface="Times New Roman"/>
                <a:cs typeface="Times New Roman"/>
              </a:rPr>
              <a:t>by</a:t>
            </a:r>
            <a:r>
              <a:rPr sz="1800" spc="370" dirty="0">
                <a:latin typeface="Times New Roman"/>
                <a:cs typeface="Times New Roman"/>
              </a:rPr>
              <a:t> </a:t>
            </a:r>
            <a:r>
              <a:rPr sz="1800" dirty="0">
                <a:latin typeface="Times New Roman"/>
                <a:cs typeface="Times New Roman"/>
              </a:rPr>
              <a:t>playing</a:t>
            </a:r>
            <a:r>
              <a:rPr sz="1800" spc="360" dirty="0">
                <a:latin typeface="Times New Roman"/>
                <a:cs typeface="Times New Roman"/>
              </a:rPr>
              <a:t> </a:t>
            </a:r>
            <a:r>
              <a:rPr sz="1800" dirty="0">
                <a:latin typeface="Times New Roman"/>
                <a:cs typeface="Times New Roman"/>
              </a:rPr>
              <a:t>minor</a:t>
            </a:r>
            <a:r>
              <a:rPr sz="1800" spc="360" dirty="0">
                <a:latin typeface="Times New Roman"/>
                <a:cs typeface="Times New Roman"/>
              </a:rPr>
              <a:t> </a:t>
            </a:r>
            <a:r>
              <a:rPr sz="1800" dirty="0">
                <a:latin typeface="Times New Roman"/>
                <a:cs typeface="Times New Roman"/>
              </a:rPr>
              <a:t>variations</a:t>
            </a:r>
            <a:r>
              <a:rPr sz="1800" spc="370" dirty="0">
                <a:latin typeface="Times New Roman"/>
                <a:cs typeface="Times New Roman"/>
              </a:rPr>
              <a:t> </a:t>
            </a:r>
            <a:r>
              <a:rPr sz="1800" dirty="0">
                <a:latin typeface="Times New Roman"/>
                <a:cs typeface="Times New Roman"/>
              </a:rPr>
              <a:t>of</a:t>
            </a:r>
            <a:r>
              <a:rPr sz="1800" spc="365" dirty="0">
                <a:latin typeface="Times New Roman"/>
                <a:cs typeface="Times New Roman"/>
              </a:rPr>
              <a:t> </a:t>
            </a:r>
            <a:r>
              <a:rPr sz="1800" dirty="0">
                <a:latin typeface="Times New Roman"/>
                <a:cs typeface="Times New Roman"/>
              </a:rPr>
              <a:t>lines</a:t>
            </a:r>
            <a:r>
              <a:rPr sz="1800" spc="370" dirty="0">
                <a:latin typeface="Times New Roman"/>
                <a:cs typeface="Times New Roman"/>
              </a:rPr>
              <a:t> </a:t>
            </a:r>
            <a:r>
              <a:rPr sz="1800" dirty="0">
                <a:latin typeface="Times New Roman"/>
                <a:cs typeface="Times New Roman"/>
              </a:rPr>
              <a:t>of</a:t>
            </a:r>
            <a:r>
              <a:rPr sz="1800" spc="370" dirty="0">
                <a:latin typeface="Times New Roman"/>
                <a:cs typeface="Times New Roman"/>
              </a:rPr>
              <a:t> </a:t>
            </a:r>
            <a:r>
              <a:rPr sz="1800" dirty="0">
                <a:latin typeface="Times New Roman"/>
                <a:cs typeface="Times New Roman"/>
              </a:rPr>
              <a:t>play</a:t>
            </a:r>
            <a:r>
              <a:rPr sz="1800" spc="365" dirty="0">
                <a:latin typeface="Times New Roman"/>
                <a:cs typeface="Times New Roman"/>
              </a:rPr>
              <a:t> </a:t>
            </a:r>
            <a:r>
              <a:rPr sz="1800" dirty="0">
                <a:latin typeface="Times New Roman"/>
                <a:cs typeface="Times New Roman"/>
              </a:rPr>
              <a:t>it</a:t>
            </a:r>
            <a:r>
              <a:rPr sz="1800" spc="360" dirty="0">
                <a:latin typeface="Times New Roman"/>
                <a:cs typeface="Times New Roman"/>
              </a:rPr>
              <a:t> </a:t>
            </a:r>
            <a:r>
              <a:rPr sz="1800" dirty="0">
                <a:latin typeface="Times New Roman"/>
                <a:cs typeface="Times New Roman"/>
              </a:rPr>
              <a:t>currently</a:t>
            </a:r>
            <a:r>
              <a:rPr sz="1800" spc="385" dirty="0">
                <a:latin typeface="Times New Roman"/>
                <a:cs typeface="Times New Roman"/>
              </a:rPr>
              <a:t> </a:t>
            </a:r>
            <a:r>
              <a:rPr sz="1800" dirty="0">
                <a:latin typeface="Times New Roman"/>
                <a:cs typeface="Times New Roman"/>
              </a:rPr>
              <a:t>finds</a:t>
            </a:r>
            <a:r>
              <a:rPr sz="1800" spc="360" dirty="0">
                <a:latin typeface="Times New Roman"/>
                <a:cs typeface="Times New Roman"/>
              </a:rPr>
              <a:t> </a:t>
            </a:r>
            <a:r>
              <a:rPr sz="1800" spc="-20" dirty="0">
                <a:latin typeface="Times New Roman"/>
                <a:cs typeface="Times New Roman"/>
              </a:rPr>
              <a:t>most </a:t>
            </a:r>
            <a:r>
              <a:rPr sz="1800" spc="-10" dirty="0">
                <a:latin typeface="Times New Roman"/>
                <a:cs typeface="Times New Roman"/>
              </a:rPr>
              <a:t>promising.</a:t>
            </a:r>
            <a:endParaRPr sz="1800">
              <a:latin typeface="Times New Roman"/>
              <a:cs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23</a:t>
            </a:fld>
            <a:endParaRPr spc="-25" dirty="0"/>
          </a:p>
        </p:txBody>
      </p:sp>
      <p:sp>
        <p:nvSpPr>
          <p:cNvPr id="2" name="object 2"/>
          <p:cNvSpPr txBox="1">
            <a:spLocks noGrp="1"/>
          </p:cNvSpPr>
          <p:nvPr>
            <p:ph type="title"/>
          </p:nvPr>
        </p:nvSpPr>
        <p:spPr>
          <a:xfrm>
            <a:off x="955040" y="570733"/>
            <a:ext cx="9377045" cy="1122680"/>
          </a:xfrm>
          <a:prstGeom prst="rect">
            <a:avLst/>
          </a:prstGeom>
        </p:spPr>
        <p:txBody>
          <a:bodyPr vert="horz" wrap="square" lIns="0" tIns="12700" rIns="0" bIns="0" rtlCol="0">
            <a:spAutoFit/>
          </a:bodyPr>
          <a:lstStyle/>
          <a:p>
            <a:pPr marL="12700" marR="5080">
              <a:lnSpc>
                <a:spcPct val="100000"/>
              </a:lnSpc>
              <a:spcBef>
                <a:spcPts val="100"/>
              </a:spcBef>
            </a:pPr>
            <a:r>
              <a:rPr sz="2400" dirty="0"/>
              <a:t>3.</a:t>
            </a:r>
            <a:r>
              <a:rPr sz="2400" spc="-145" dirty="0"/>
              <a:t> </a:t>
            </a:r>
            <a:r>
              <a:rPr sz="2400" dirty="0"/>
              <a:t>A</a:t>
            </a:r>
            <a:r>
              <a:rPr sz="2400" spc="-135" dirty="0"/>
              <a:t> </a:t>
            </a:r>
            <a:r>
              <a:rPr sz="2400" dirty="0"/>
              <a:t>third</a:t>
            </a:r>
            <a:r>
              <a:rPr sz="2400" spc="-25" dirty="0"/>
              <a:t> </a:t>
            </a:r>
            <a:r>
              <a:rPr sz="2400" dirty="0"/>
              <a:t>attribute</a:t>
            </a:r>
            <a:r>
              <a:rPr sz="2400" spc="-60" dirty="0"/>
              <a:t> </a:t>
            </a:r>
            <a:r>
              <a:rPr sz="2400" dirty="0"/>
              <a:t>of</a:t>
            </a:r>
            <a:r>
              <a:rPr sz="2400" spc="-5" dirty="0"/>
              <a:t> </a:t>
            </a:r>
            <a:r>
              <a:rPr sz="2400" dirty="0"/>
              <a:t>the</a:t>
            </a:r>
            <a:r>
              <a:rPr sz="2400" spc="-20" dirty="0"/>
              <a:t> </a:t>
            </a:r>
            <a:r>
              <a:rPr sz="2400" dirty="0"/>
              <a:t>training</a:t>
            </a:r>
            <a:r>
              <a:rPr sz="2400" spc="-45" dirty="0"/>
              <a:t> </a:t>
            </a:r>
            <a:r>
              <a:rPr sz="2400" dirty="0"/>
              <a:t>experience</a:t>
            </a:r>
            <a:r>
              <a:rPr sz="2400" spc="-55" dirty="0"/>
              <a:t> </a:t>
            </a:r>
            <a:r>
              <a:rPr sz="2400" dirty="0"/>
              <a:t>is</a:t>
            </a:r>
            <a:r>
              <a:rPr sz="2400" spc="-10" dirty="0"/>
              <a:t> </a:t>
            </a:r>
            <a:r>
              <a:rPr sz="2400" dirty="0"/>
              <a:t>how</a:t>
            </a:r>
            <a:r>
              <a:rPr sz="2400" spc="-5" dirty="0"/>
              <a:t> </a:t>
            </a:r>
            <a:r>
              <a:rPr sz="2400" dirty="0"/>
              <a:t>well</a:t>
            </a:r>
            <a:r>
              <a:rPr sz="2400" spc="-15" dirty="0"/>
              <a:t> </a:t>
            </a:r>
            <a:r>
              <a:rPr sz="2400" dirty="0"/>
              <a:t>it</a:t>
            </a:r>
            <a:r>
              <a:rPr sz="2400" spc="-10" dirty="0"/>
              <a:t> </a:t>
            </a:r>
            <a:r>
              <a:rPr sz="2400" dirty="0"/>
              <a:t>represents</a:t>
            </a:r>
            <a:r>
              <a:rPr sz="2400" spc="5" dirty="0"/>
              <a:t> </a:t>
            </a:r>
            <a:r>
              <a:rPr sz="2400" b="1" i="1" spc="-25" dirty="0">
                <a:latin typeface="Times New Roman"/>
                <a:cs typeface="Times New Roman"/>
              </a:rPr>
              <a:t>the </a:t>
            </a:r>
            <a:r>
              <a:rPr sz="2400" b="1" i="1" dirty="0">
                <a:latin typeface="Times New Roman"/>
                <a:cs typeface="Times New Roman"/>
              </a:rPr>
              <a:t>distribution</a:t>
            </a:r>
            <a:r>
              <a:rPr sz="2400" b="1" i="1" spc="-50" dirty="0">
                <a:latin typeface="Times New Roman"/>
                <a:cs typeface="Times New Roman"/>
              </a:rPr>
              <a:t> </a:t>
            </a:r>
            <a:r>
              <a:rPr sz="2400" b="1" i="1" dirty="0">
                <a:latin typeface="Times New Roman"/>
                <a:cs typeface="Times New Roman"/>
              </a:rPr>
              <a:t>of</a:t>
            </a:r>
            <a:r>
              <a:rPr sz="2400" b="1" i="1" spc="-15" dirty="0">
                <a:latin typeface="Times New Roman"/>
                <a:cs typeface="Times New Roman"/>
              </a:rPr>
              <a:t> </a:t>
            </a:r>
            <a:r>
              <a:rPr sz="2400" b="1" i="1" dirty="0">
                <a:latin typeface="Times New Roman"/>
                <a:cs typeface="Times New Roman"/>
              </a:rPr>
              <a:t>examples</a:t>
            </a:r>
            <a:r>
              <a:rPr sz="2400" b="1" i="1" spc="-15" dirty="0">
                <a:latin typeface="Times New Roman"/>
                <a:cs typeface="Times New Roman"/>
              </a:rPr>
              <a:t> </a:t>
            </a:r>
            <a:r>
              <a:rPr sz="2400" dirty="0"/>
              <a:t>over</a:t>
            </a:r>
            <a:r>
              <a:rPr sz="2400" spc="-25" dirty="0"/>
              <a:t> </a:t>
            </a:r>
            <a:r>
              <a:rPr sz="2400" dirty="0"/>
              <a:t>which</a:t>
            </a:r>
            <a:r>
              <a:rPr sz="2400" spc="-20" dirty="0"/>
              <a:t> </a:t>
            </a:r>
            <a:r>
              <a:rPr sz="2400" dirty="0"/>
              <a:t>the</a:t>
            </a:r>
            <a:r>
              <a:rPr sz="2400" spc="-15" dirty="0"/>
              <a:t> </a:t>
            </a:r>
            <a:r>
              <a:rPr sz="2400" dirty="0"/>
              <a:t>final</a:t>
            </a:r>
            <a:r>
              <a:rPr sz="2400" spc="-15" dirty="0"/>
              <a:t> </a:t>
            </a:r>
            <a:r>
              <a:rPr sz="2400" dirty="0"/>
              <a:t>system</a:t>
            </a:r>
            <a:r>
              <a:rPr sz="2400" spc="-35" dirty="0"/>
              <a:t> </a:t>
            </a:r>
            <a:r>
              <a:rPr sz="2400" dirty="0"/>
              <a:t>performance</a:t>
            </a:r>
            <a:r>
              <a:rPr sz="2400" spc="-10" dirty="0"/>
              <a:t> </a:t>
            </a:r>
            <a:r>
              <a:rPr sz="2400" dirty="0"/>
              <a:t>P</a:t>
            </a:r>
            <a:r>
              <a:rPr sz="2400" spc="-110" dirty="0"/>
              <a:t> </a:t>
            </a:r>
            <a:r>
              <a:rPr sz="2400" dirty="0"/>
              <a:t>must</a:t>
            </a:r>
            <a:r>
              <a:rPr sz="2400" spc="5" dirty="0"/>
              <a:t> </a:t>
            </a:r>
            <a:r>
              <a:rPr sz="2400" spc="-25" dirty="0"/>
              <a:t>be </a:t>
            </a:r>
            <a:r>
              <a:rPr sz="2400" spc="-10" dirty="0"/>
              <a:t>measured.</a:t>
            </a:r>
            <a:endParaRPr sz="2400">
              <a:latin typeface="Times New Roman"/>
              <a:cs typeface="Times New Roman"/>
            </a:endParaRPr>
          </a:p>
        </p:txBody>
      </p:sp>
      <p:sp>
        <p:nvSpPr>
          <p:cNvPr id="3" name="object 3"/>
          <p:cNvSpPr txBox="1"/>
          <p:nvPr/>
        </p:nvSpPr>
        <p:spPr>
          <a:xfrm>
            <a:off x="955040" y="1945632"/>
            <a:ext cx="10292715" cy="4141470"/>
          </a:xfrm>
          <a:prstGeom prst="rect">
            <a:avLst/>
          </a:prstGeom>
        </p:spPr>
        <p:txBody>
          <a:bodyPr vert="horz" wrap="square" lIns="0" tIns="12700" rIns="0" bIns="0" rtlCol="0">
            <a:spAutoFit/>
          </a:bodyPr>
          <a:lstStyle/>
          <a:p>
            <a:pPr marL="12700" marR="940435">
              <a:lnSpc>
                <a:spcPct val="100000"/>
              </a:lnSpc>
              <a:spcBef>
                <a:spcPts val="100"/>
              </a:spcBef>
            </a:pPr>
            <a:r>
              <a:rPr sz="1800" dirty="0">
                <a:latin typeface="Times New Roman"/>
                <a:cs typeface="Times New Roman"/>
              </a:rPr>
              <a:t>Learning</a:t>
            </a:r>
            <a:r>
              <a:rPr sz="1800" spc="-35" dirty="0">
                <a:latin typeface="Times New Roman"/>
                <a:cs typeface="Times New Roman"/>
              </a:rPr>
              <a:t> </a:t>
            </a:r>
            <a:r>
              <a:rPr sz="1800" dirty="0">
                <a:latin typeface="Times New Roman"/>
                <a:cs typeface="Times New Roman"/>
              </a:rPr>
              <a:t>is</a:t>
            </a:r>
            <a:r>
              <a:rPr sz="1800" spc="-25" dirty="0">
                <a:latin typeface="Times New Roman"/>
                <a:cs typeface="Times New Roman"/>
              </a:rPr>
              <a:t> </a:t>
            </a:r>
            <a:r>
              <a:rPr sz="1800" dirty="0">
                <a:latin typeface="Times New Roman"/>
                <a:cs typeface="Times New Roman"/>
              </a:rPr>
              <a:t>most</a:t>
            </a:r>
            <a:r>
              <a:rPr sz="1800" spc="-15" dirty="0">
                <a:latin typeface="Times New Roman"/>
                <a:cs typeface="Times New Roman"/>
              </a:rPr>
              <a:t> </a:t>
            </a:r>
            <a:r>
              <a:rPr sz="1800" dirty="0">
                <a:latin typeface="Times New Roman"/>
                <a:cs typeface="Times New Roman"/>
              </a:rPr>
              <a:t>reliable</a:t>
            </a:r>
            <a:r>
              <a:rPr sz="1800" spc="-45" dirty="0">
                <a:latin typeface="Times New Roman"/>
                <a:cs typeface="Times New Roman"/>
              </a:rPr>
              <a:t> </a:t>
            </a:r>
            <a:r>
              <a:rPr sz="1800" dirty="0">
                <a:latin typeface="Times New Roman"/>
                <a:cs typeface="Times New Roman"/>
              </a:rPr>
              <a:t>when</a:t>
            </a:r>
            <a:r>
              <a:rPr sz="1800" spc="-15" dirty="0">
                <a:latin typeface="Times New Roman"/>
                <a:cs typeface="Times New Roman"/>
              </a:rPr>
              <a:t> </a:t>
            </a:r>
            <a:r>
              <a:rPr sz="1800" dirty="0">
                <a:latin typeface="Times New Roman"/>
                <a:cs typeface="Times New Roman"/>
              </a:rPr>
              <a:t>the</a:t>
            </a:r>
            <a:r>
              <a:rPr sz="1800" spc="-20" dirty="0">
                <a:latin typeface="Times New Roman"/>
                <a:cs typeface="Times New Roman"/>
              </a:rPr>
              <a:t> </a:t>
            </a:r>
            <a:r>
              <a:rPr sz="1800" dirty="0">
                <a:latin typeface="Times New Roman"/>
                <a:cs typeface="Times New Roman"/>
              </a:rPr>
              <a:t>training</a:t>
            </a:r>
            <a:r>
              <a:rPr sz="1800" spc="-40" dirty="0">
                <a:latin typeface="Times New Roman"/>
                <a:cs typeface="Times New Roman"/>
              </a:rPr>
              <a:t> </a:t>
            </a:r>
            <a:r>
              <a:rPr sz="1800" dirty="0">
                <a:latin typeface="Times New Roman"/>
                <a:cs typeface="Times New Roman"/>
              </a:rPr>
              <a:t>examples</a:t>
            </a:r>
            <a:r>
              <a:rPr sz="1800" spc="-35" dirty="0">
                <a:latin typeface="Times New Roman"/>
                <a:cs typeface="Times New Roman"/>
              </a:rPr>
              <a:t> </a:t>
            </a:r>
            <a:r>
              <a:rPr sz="1800" dirty="0">
                <a:latin typeface="Times New Roman"/>
                <a:cs typeface="Times New Roman"/>
              </a:rPr>
              <a:t>follow</a:t>
            </a:r>
            <a:r>
              <a:rPr sz="1800" spc="-30" dirty="0">
                <a:latin typeface="Times New Roman"/>
                <a:cs typeface="Times New Roman"/>
              </a:rPr>
              <a:t> </a:t>
            </a:r>
            <a:r>
              <a:rPr sz="1800" dirty="0">
                <a:latin typeface="Times New Roman"/>
                <a:cs typeface="Times New Roman"/>
              </a:rPr>
              <a:t>a</a:t>
            </a:r>
            <a:r>
              <a:rPr sz="1800" spc="-20" dirty="0">
                <a:latin typeface="Times New Roman"/>
                <a:cs typeface="Times New Roman"/>
              </a:rPr>
              <a:t> </a:t>
            </a:r>
            <a:r>
              <a:rPr sz="1800" dirty="0">
                <a:latin typeface="Times New Roman"/>
                <a:cs typeface="Times New Roman"/>
              </a:rPr>
              <a:t>distribution</a:t>
            </a:r>
            <a:r>
              <a:rPr sz="1800" spc="-30" dirty="0">
                <a:latin typeface="Times New Roman"/>
                <a:cs typeface="Times New Roman"/>
              </a:rPr>
              <a:t> </a:t>
            </a:r>
            <a:r>
              <a:rPr sz="1800" dirty="0">
                <a:latin typeface="Times New Roman"/>
                <a:cs typeface="Times New Roman"/>
              </a:rPr>
              <a:t>similar</a:t>
            </a:r>
            <a:r>
              <a:rPr sz="1800" spc="-20" dirty="0">
                <a:latin typeface="Times New Roman"/>
                <a:cs typeface="Times New Roman"/>
              </a:rPr>
              <a:t> </a:t>
            </a:r>
            <a:r>
              <a:rPr sz="1800" dirty="0">
                <a:latin typeface="Times New Roman"/>
                <a:cs typeface="Times New Roman"/>
              </a:rPr>
              <a:t>to</a:t>
            </a:r>
            <a:r>
              <a:rPr sz="1800" spc="-25" dirty="0">
                <a:latin typeface="Times New Roman"/>
                <a:cs typeface="Times New Roman"/>
              </a:rPr>
              <a:t> </a:t>
            </a:r>
            <a:r>
              <a:rPr sz="1800" dirty="0">
                <a:latin typeface="Times New Roman"/>
                <a:cs typeface="Times New Roman"/>
              </a:rPr>
              <a:t>that</a:t>
            </a:r>
            <a:r>
              <a:rPr sz="1800" spc="-35" dirty="0">
                <a:latin typeface="Times New Roman"/>
                <a:cs typeface="Times New Roman"/>
              </a:rPr>
              <a:t> </a:t>
            </a:r>
            <a:r>
              <a:rPr sz="1800" dirty="0">
                <a:latin typeface="Times New Roman"/>
                <a:cs typeface="Times New Roman"/>
              </a:rPr>
              <a:t>of</a:t>
            </a:r>
            <a:r>
              <a:rPr sz="1800" spc="-15" dirty="0">
                <a:latin typeface="Times New Roman"/>
                <a:cs typeface="Times New Roman"/>
              </a:rPr>
              <a:t> </a:t>
            </a:r>
            <a:r>
              <a:rPr sz="1800" dirty="0">
                <a:latin typeface="Times New Roman"/>
                <a:cs typeface="Times New Roman"/>
              </a:rPr>
              <a:t>future</a:t>
            </a:r>
            <a:r>
              <a:rPr sz="1800" spc="-20" dirty="0">
                <a:latin typeface="Times New Roman"/>
                <a:cs typeface="Times New Roman"/>
              </a:rPr>
              <a:t> test </a:t>
            </a:r>
            <a:r>
              <a:rPr sz="1800" spc="-10" dirty="0">
                <a:latin typeface="Times New Roman"/>
                <a:cs typeface="Times New Roman"/>
              </a:rPr>
              <a:t>examples.</a:t>
            </a:r>
            <a:endParaRPr sz="1800">
              <a:latin typeface="Times New Roman"/>
              <a:cs typeface="Times New Roman"/>
            </a:endParaRPr>
          </a:p>
          <a:p>
            <a:pPr>
              <a:lnSpc>
                <a:spcPct val="100000"/>
              </a:lnSpc>
              <a:spcBef>
                <a:spcPts val="90"/>
              </a:spcBef>
            </a:pPr>
            <a:endParaRPr sz="1800">
              <a:latin typeface="Times New Roman"/>
              <a:cs typeface="Times New Roman"/>
            </a:endParaRPr>
          </a:p>
          <a:p>
            <a:pPr marL="12700">
              <a:lnSpc>
                <a:spcPct val="100000"/>
              </a:lnSpc>
            </a:pPr>
            <a:r>
              <a:rPr sz="1800" b="1" dirty="0">
                <a:latin typeface="Times New Roman"/>
                <a:cs typeface="Times New Roman"/>
              </a:rPr>
              <a:t>For</a:t>
            </a:r>
            <a:r>
              <a:rPr sz="1800" b="1" spc="-65" dirty="0">
                <a:latin typeface="Times New Roman"/>
                <a:cs typeface="Times New Roman"/>
              </a:rPr>
              <a:t> </a:t>
            </a:r>
            <a:r>
              <a:rPr sz="1800" b="1" dirty="0">
                <a:latin typeface="Times New Roman"/>
                <a:cs typeface="Times New Roman"/>
              </a:rPr>
              <a:t>example,</a:t>
            </a:r>
            <a:r>
              <a:rPr sz="1800" b="1" spc="-45" dirty="0">
                <a:latin typeface="Times New Roman"/>
                <a:cs typeface="Times New Roman"/>
              </a:rPr>
              <a:t> </a:t>
            </a:r>
            <a:r>
              <a:rPr sz="1800" b="1" dirty="0">
                <a:latin typeface="Times New Roman"/>
                <a:cs typeface="Times New Roman"/>
              </a:rPr>
              <a:t>in</a:t>
            </a:r>
            <a:r>
              <a:rPr sz="1800" b="1" spc="-30" dirty="0">
                <a:latin typeface="Times New Roman"/>
                <a:cs typeface="Times New Roman"/>
              </a:rPr>
              <a:t> </a:t>
            </a:r>
            <a:r>
              <a:rPr sz="1800" b="1" dirty="0">
                <a:latin typeface="Times New Roman"/>
                <a:cs typeface="Times New Roman"/>
              </a:rPr>
              <a:t>checkers</a:t>
            </a:r>
            <a:r>
              <a:rPr sz="1800" b="1" spc="-45" dirty="0">
                <a:latin typeface="Times New Roman"/>
                <a:cs typeface="Times New Roman"/>
              </a:rPr>
              <a:t> </a:t>
            </a:r>
            <a:r>
              <a:rPr sz="1800" b="1" spc="-10" dirty="0">
                <a:latin typeface="Times New Roman"/>
                <a:cs typeface="Times New Roman"/>
              </a:rPr>
              <a:t>game</a:t>
            </a:r>
            <a:r>
              <a:rPr sz="1800" spc="-10" dirty="0">
                <a:latin typeface="Times New Roman"/>
                <a:cs typeface="Times New Roman"/>
              </a:rPr>
              <a:t>:</a:t>
            </a:r>
            <a:endParaRPr sz="1800">
              <a:latin typeface="Times New Roman"/>
              <a:cs typeface="Times New Roman"/>
            </a:endParaRPr>
          </a:p>
          <a:p>
            <a:pPr marL="299085" marR="5080" indent="-287020" algn="just">
              <a:lnSpc>
                <a:spcPct val="100000"/>
              </a:lnSpc>
              <a:buFont typeface="Arial"/>
              <a:buChar char="•"/>
              <a:tabLst>
                <a:tab pos="299085" algn="l"/>
              </a:tabLst>
            </a:pPr>
            <a:r>
              <a:rPr sz="1800" dirty="0">
                <a:latin typeface="Times New Roman"/>
                <a:cs typeface="Times New Roman"/>
              </a:rPr>
              <a:t>In</a:t>
            </a:r>
            <a:r>
              <a:rPr sz="1800" spc="-15" dirty="0">
                <a:latin typeface="Times New Roman"/>
                <a:cs typeface="Times New Roman"/>
              </a:rPr>
              <a:t> </a:t>
            </a:r>
            <a:r>
              <a:rPr sz="1800" dirty="0">
                <a:latin typeface="Times New Roman"/>
                <a:cs typeface="Times New Roman"/>
              </a:rPr>
              <a:t>checkers</a:t>
            </a:r>
            <a:r>
              <a:rPr sz="1800" spc="-10" dirty="0">
                <a:latin typeface="Times New Roman"/>
                <a:cs typeface="Times New Roman"/>
              </a:rPr>
              <a:t> </a:t>
            </a:r>
            <a:r>
              <a:rPr sz="1800" dirty="0">
                <a:latin typeface="Times New Roman"/>
                <a:cs typeface="Times New Roman"/>
              </a:rPr>
              <a:t>learning</a:t>
            </a:r>
            <a:r>
              <a:rPr sz="1800" spc="-10" dirty="0">
                <a:latin typeface="Times New Roman"/>
                <a:cs typeface="Times New Roman"/>
              </a:rPr>
              <a:t> </a:t>
            </a:r>
            <a:r>
              <a:rPr sz="1800" dirty="0">
                <a:latin typeface="Times New Roman"/>
                <a:cs typeface="Times New Roman"/>
              </a:rPr>
              <a:t>scenario,</a:t>
            </a:r>
            <a:r>
              <a:rPr sz="1800" spc="-5" dirty="0">
                <a:latin typeface="Times New Roman"/>
                <a:cs typeface="Times New Roman"/>
              </a:rPr>
              <a:t> </a:t>
            </a:r>
            <a:r>
              <a:rPr sz="1800" dirty="0">
                <a:latin typeface="Times New Roman"/>
                <a:cs typeface="Times New Roman"/>
              </a:rPr>
              <a:t>the</a:t>
            </a:r>
            <a:r>
              <a:rPr sz="1800" spc="-10" dirty="0">
                <a:latin typeface="Times New Roman"/>
                <a:cs typeface="Times New Roman"/>
              </a:rPr>
              <a:t> </a:t>
            </a:r>
            <a:r>
              <a:rPr sz="1800" dirty="0">
                <a:latin typeface="Times New Roman"/>
                <a:cs typeface="Times New Roman"/>
              </a:rPr>
              <a:t>performance</a:t>
            </a:r>
            <a:r>
              <a:rPr sz="1800" spc="-5" dirty="0">
                <a:latin typeface="Times New Roman"/>
                <a:cs typeface="Times New Roman"/>
              </a:rPr>
              <a:t> </a:t>
            </a:r>
            <a:r>
              <a:rPr sz="1800" dirty="0">
                <a:latin typeface="Times New Roman"/>
                <a:cs typeface="Times New Roman"/>
              </a:rPr>
              <a:t>metric</a:t>
            </a:r>
            <a:r>
              <a:rPr sz="1800" spc="-15" dirty="0">
                <a:latin typeface="Times New Roman"/>
                <a:cs typeface="Times New Roman"/>
              </a:rPr>
              <a:t> </a:t>
            </a:r>
            <a:r>
              <a:rPr sz="1800" dirty="0">
                <a:latin typeface="Times New Roman"/>
                <a:cs typeface="Times New Roman"/>
              </a:rPr>
              <a:t>P</a:t>
            </a:r>
            <a:r>
              <a:rPr sz="1800" spc="-80" dirty="0">
                <a:latin typeface="Times New Roman"/>
                <a:cs typeface="Times New Roman"/>
              </a:rPr>
              <a:t> </a:t>
            </a:r>
            <a:r>
              <a:rPr sz="1800" dirty="0">
                <a:latin typeface="Times New Roman"/>
                <a:cs typeface="Times New Roman"/>
              </a:rPr>
              <a:t>is</a:t>
            </a:r>
            <a:r>
              <a:rPr sz="1800" spc="-20" dirty="0">
                <a:latin typeface="Times New Roman"/>
                <a:cs typeface="Times New Roman"/>
              </a:rPr>
              <a:t> </a:t>
            </a:r>
            <a:r>
              <a:rPr sz="1800" dirty="0">
                <a:latin typeface="Times New Roman"/>
                <a:cs typeface="Times New Roman"/>
              </a:rPr>
              <a:t>the</a:t>
            </a:r>
            <a:r>
              <a:rPr sz="1800" spc="-5" dirty="0">
                <a:latin typeface="Times New Roman"/>
                <a:cs typeface="Times New Roman"/>
              </a:rPr>
              <a:t> </a:t>
            </a:r>
            <a:r>
              <a:rPr sz="1800" dirty="0">
                <a:latin typeface="Times New Roman"/>
                <a:cs typeface="Times New Roman"/>
              </a:rPr>
              <a:t>percent</a:t>
            </a:r>
            <a:r>
              <a:rPr sz="1800" spc="-5" dirty="0">
                <a:latin typeface="Times New Roman"/>
                <a:cs typeface="Times New Roman"/>
              </a:rPr>
              <a:t> </a:t>
            </a:r>
            <a:r>
              <a:rPr sz="1800" dirty="0">
                <a:latin typeface="Times New Roman"/>
                <a:cs typeface="Times New Roman"/>
              </a:rPr>
              <a:t>of</a:t>
            </a:r>
            <a:r>
              <a:rPr sz="1800" spc="-15" dirty="0">
                <a:latin typeface="Times New Roman"/>
                <a:cs typeface="Times New Roman"/>
              </a:rPr>
              <a:t> </a:t>
            </a:r>
            <a:r>
              <a:rPr sz="1800" dirty="0">
                <a:latin typeface="Times New Roman"/>
                <a:cs typeface="Times New Roman"/>
              </a:rPr>
              <a:t>games</a:t>
            </a:r>
            <a:r>
              <a:rPr sz="1800" spc="-15" dirty="0">
                <a:latin typeface="Times New Roman"/>
                <a:cs typeface="Times New Roman"/>
              </a:rPr>
              <a:t> </a:t>
            </a:r>
            <a:r>
              <a:rPr sz="1800" dirty="0">
                <a:latin typeface="Times New Roman"/>
                <a:cs typeface="Times New Roman"/>
              </a:rPr>
              <a:t>the</a:t>
            </a:r>
            <a:r>
              <a:rPr sz="1800" spc="-5" dirty="0">
                <a:latin typeface="Times New Roman"/>
                <a:cs typeface="Times New Roman"/>
              </a:rPr>
              <a:t> </a:t>
            </a:r>
            <a:r>
              <a:rPr sz="1800" dirty="0">
                <a:latin typeface="Times New Roman"/>
                <a:cs typeface="Times New Roman"/>
              </a:rPr>
              <a:t>system</a:t>
            </a:r>
            <a:r>
              <a:rPr sz="1800" spc="-10" dirty="0">
                <a:latin typeface="Times New Roman"/>
                <a:cs typeface="Times New Roman"/>
              </a:rPr>
              <a:t> </a:t>
            </a:r>
            <a:r>
              <a:rPr sz="1800" dirty="0">
                <a:latin typeface="Times New Roman"/>
                <a:cs typeface="Times New Roman"/>
              </a:rPr>
              <a:t>wins</a:t>
            </a:r>
            <a:r>
              <a:rPr sz="1800" spc="-20" dirty="0">
                <a:latin typeface="Times New Roman"/>
                <a:cs typeface="Times New Roman"/>
              </a:rPr>
              <a:t> </a:t>
            </a:r>
            <a:r>
              <a:rPr sz="1800" dirty="0">
                <a:latin typeface="Times New Roman"/>
                <a:cs typeface="Times New Roman"/>
              </a:rPr>
              <a:t>in</a:t>
            </a:r>
            <a:r>
              <a:rPr sz="1800" spc="-20" dirty="0">
                <a:latin typeface="Times New Roman"/>
                <a:cs typeface="Times New Roman"/>
              </a:rPr>
              <a:t> </a:t>
            </a:r>
            <a:r>
              <a:rPr sz="1800" dirty="0">
                <a:latin typeface="Times New Roman"/>
                <a:cs typeface="Times New Roman"/>
              </a:rPr>
              <a:t>the</a:t>
            </a:r>
            <a:r>
              <a:rPr sz="1800" spc="-5" dirty="0">
                <a:latin typeface="Times New Roman"/>
                <a:cs typeface="Times New Roman"/>
              </a:rPr>
              <a:t> </a:t>
            </a:r>
            <a:r>
              <a:rPr sz="1800" spc="-10" dirty="0">
                <a:latin typeface="Times New Roman"/>
                <a:cs typeface="Times New Roman"/>
              </a:rPr>
              <a:t>world tournament.</a:t>
            </a:r>
            <a:endParaRPr sz="1800">
              <a:latin typeface="Times New Roman"/>
              <a:cs typeface="Times New Roman"/>
            </a:endParaRPr>
          </a:p>
          <a:p>
            <a:pPr>
              <a:lnSpc>
                <a:spcPct val="100000"/>
              </a:lnSpc>
              <a:spcBef>
                <a:spcPts val="90"/>
              </a:spcBef>
              <a:buFont typeface="Arial"/>
              <a:buChar char="•"/>
            </a:pPr>
            <a:endParaRPr sz="1800">
              <a:latin typeface="Times New Roman"/>
              <a:cs typeface="Times New Roman"/>
            </a:endParaRPr>
          </a:p>
          <a:p>
            <a:pPr marL="299085" marR="5080" indent="-287020" algn="just">
              <a:lnSpc>
                <a:spcPct val="100000"/>
              </a:lnSpc>
              <a:buFont typeface="Arial"/>
              <a:buChar char="•"/>
              <a:tabLst>
                <a:tab pos="299085" algn="l"/>
              </a:tabLst>
            </a:pPr>
            <a:r>
              <a:rPr sz="1800" dirty="0">
                <a:latin typeface="Times New Roman"/>
                <a:cs typeface="Times New Roman"/>
              </a:rPr>
              <a:t>If</a:t>
            </a:r>
            <a:r>
              <a:rPr sz="1800" spc="75" dirty="0">
                <a:latin typeface="Times New Roman"/>
                <a:cs typeface="Times New Roman"/>
              </a:rPr>
              <a:t> </a:t>
            </a:r>
            <a:r>
              <a:rPr sz="1800" dirty="0">
                <a:latin typeface="Times New Roman"/>
                <a:cs typeface="Times New Roman"/>
              </a:rPr>
              <a:t>its</a:t>
            </a:r>
            <a:r>
              <a:rPr sz="1800" spc="70" dirty="0">
                <a:latin typeface="Times New Roman"/>
                <a:cs typeface="Times New Roman"/>
              </a:rPr>
              <a:t> </a:t>
            </a:r>
            <a:r>
              <a:rPr sz="1800" dirty="0">
                <a:latin typeface="Times New Roman"/>
                <a:cs typeface="Times New Roman"/>
              </a:rPr>
              <a:t>training</a:t>
            </a:r>
            <a:r>
              <a:rPr sz="1800" spc="80" dirty="0">
                <a:latin typeface="Times New Roman"/>
                <a:cs typeface="Times New Roman"/>
              </a:rPr>
              <a:t> </a:t>
            </a:r>
            <a:r>
              <a:rPr sz="1800" dirty="0">
                <a:latin typeface="Times New Roman"/>
                <a:cs typeface="Times New Roman"/>
              </a:rPr>
              <a:t>experience</a:t>
            </a:r>
            <a:r>
              <a:rPr sz="1800" spc="80" dirty="0">
                <a:latin typeface="Times New Roman"/>
                <a:cs typeface="Times New Roman"/>
              </a:rPr>
              <a:t> </a:t>
            </a:r>
            <a:r>
              <a:rPr sz="1800" dirty="0">
                <a:latin typeface="Times New Roman"/>
                <a:cs typeface="Times New Roman"/>
              </a:rPr>
              <a:t>E</a:t>
            </a:r>
            <a:r>
              <a:rPr sz="1800" spc="80" dirty="0">
                <a:latin typeface="Times New Roman"/>
                <a:cs typeface="Times New Roman"/>
              </a:rPr>
              <a:t> </a:t>
            </a:r>
            <a:r>
              <a:rPr sz="1800" dirty="0">
                <a:latin typeface="Times New Roman"/>
                <a:cs typeface="Times New Roman"/>
              </a:rPr>
              <a:t>consists</a:t>
            </a:r>
            <a:r>
              <a:rPr sz="1800" spc="75" dirty="0">
                <a:latin typeface="Times New Roman"/>
                <a:cs typeface="Times New Roman"/>
              </a:rPr>
              <a:t> </a:t>
            </a:r>
            <a:r>
              <a:rPr sz="1800" dirty="0">
                <a:latin typeface="Times New Roman"/>
                <a:cs typeface="Times New Roman"/>
              </a:rPr>
              <a:t>only</a:t>
            </a:r>
            <a:r>
              <a:rPr sz="1800" spc="100" dirty="0">
                <a:latin typeface="Times New Roman"/>
                <a:cs typeface="Times New Roman"/>
              </a:rPr>
              <a:t> </a:t>
            </a:r>
            <a:r>
              <a:rPr sz="1800" dirty="0">
                <a:latin typeface="Times New Roman"/>
                <a:cs typeface="Times New Roman"/>
              </a:rPr>
              <a:t>of</a:t>
            </a:r>
            <a:r>
              <a:rPr sz="1800" spc="75" dirty="0">
                <a:latin typeface="Times New Roman"/>
                <a:cs typeface="Times New Roman"/>
              </a:rPr>
              <a:t> </a:t>
            </a:r>
            <a:r>
              <a:rPr sz="1800" dirty="0">
                <a:latin typeface="Times New Roman"/>
                <a:cs typeface="Times New Roman"/>
              </a:rPr>
              <a:t>games</a:t>
            </a:r>
            <a:r>
              <a:rPr sz="1800" spc="70" dirty="0">
                <a:latin typeface="Times New Roman"/>
                <a:cs typeface="Times New Roman"/>
              </a:rPr>
              <a:t> </a:t>
            </a:r>
            <a:r>
              <a:rPr sz="1800" dirty="0">
                <a:latin typeface="Times New Roman"/>
                <a:cs typeface="Times New Roman"/>
              </a:rPr>
              <a:t>played</a:t>
            </a:r>
            <a:r>
              <a:rPr sz="1800" spc="85" dirty="0">
                <a:latin typeface="Times New Roman"/>
                <a:cs typeface="Times New Roman"/>
              </a:rPr>
              <a:t> </a:t>
            </a:r>
            <a:r>
              <a:rPr sz="1800" dirty="0">
                <a:latin typeface="Times New Roman"/>
                <a:cs typeface="Times New Roman"/>
              </a:rPr>
              <a:t>against</a:t>
            </a:r>
            <a:r>
              <a:rPr sz="1800" spc="70" dirty="0">
                <a:latin typeface="Times New Roman"/>
                <a:cs typeface="Times New Roman"/>
              </a:rPr>
              <a:t> </a:t>
            </a:r>
            <a:r>
              <a:rPr sz="1800" dirty="0">
                <a:latin typeface="Times New Roman"/>
                <a:cs typeface="Times New Roman"/>
              </a:rPr>
              <a:t>itself,</a:t>
            </a:r>
            <a:r>
              <a:rPr sz="1800" spc="80" dirty="0">
                <a:latin typeface="Times New Roman"/>
                <a:cs typeface="Times New Roman"/>
              </a:rPr>
              <a:t> </a:t>
            </a:r>
            <a:r>
              <a:rPr sz="1800" dirty="0">
                <a:latin typeface="Times New Roman"/>
                <a:cs typeface="Times New Roman"/>
              </a:rPr>
              <a:t>there</a:t>
            </a:r>
            <a:r>
              <a:rPr sz="1800" spc="80" dirty="0">
                <a:latin typeface="Times New Roman"/>
                <a:cs typeface="Times New Roman"/>
              </a:rPr>
              <a:t> </a:t>
            </a:r>
            <a:r>
              <a:rPr sz="1800" dirty="0">
                <a:latin typeface="Times New Roman"/>
                <a:cs typeface="Times New Roman"/>
              </a:rPr>
              <a:t>is</a:t>
            </a:r>
            <a:r>
              <a:rPr sz="1800" spc="75" dirty="0">
                <a:latin typeface="Times New Roman"/>
                <a:cs typeface="Times New Roman"/>
              </a:rPr>
              <a:t> </a:t>
            </a:r>
            <a:r>
              <a:rPr sz="1800" dirty="0">
                <a:latin typeface="Times New Roman"/>
                <a:cs typeface="Times New Roman"/>
              </a:rPr>
              <a:t>an</a:t>
            </a:r>
            <a:r>
              <a:rPr sz="1800" spc="65" dirty="0">
                <a:latin typeface="Times New Roman"/>
                <a:cs typeface="Times New Roman"/>
              </a:rPr>
              <a:t> </a:t>
            </a:r>
            <a:r>
              <a:rPr sz="1800" dirty="0">
                <a:latin typeface="Times New Roman"/>
                <a:cs typeface="Times New Roman"/>
              </a:rPr>
              <a:t>danger</a:t>
            </a:r>
            <a:r>
              <a:rPr sz="1800" spc="85" dirty="0">
                <a:latin typeface="Times New Roman"/>
                <a:cs typeface="Times New Roman"/>
              </a:rPr>
              <a:t> </a:t>
            </a:r>
            <a:r>
              <a:rPr sz="1800" dirty="0">
                <a:latin typeface="Times New Roman"/>
                <a:cs typeface="Times New Roman"/>
              </a:rPr>
              <a:t>that</a:t>
            </a:r>
            <a:r>
              <a:rPr sz="1800" spc="75" dirty="0">
                <a:latin typeface="Times New Roman"/>
                <a:cs typeface="Times New Roman"/>
              </a:rPr>
              <a:t> </a:t>
            </a:r>
            <a:r>
              <a:rPr sz="1800" dirty="0">
                <a:latin typeface="Times New Roman"/>
                <a:cs typeface="Times New Roman"/>
              </a:rPr>
              <a:t>this</a:t>
            </a:r>
            <a:r>
              <a:rPr sz="1800" spc="60" dirty="0">
                <a:latin typeface="Times New Roman"/>
                <a:cs typeface="Times New Roman"/>
              </a:rPr>
              <a:t> </a:t>
            </a:r>
            <a:r>
              <a:rPr sz="1800" spc="-10" dirty="0">
                <a:latin typeface="Times New Roman"/>
                <a:cs typeface="Times New Roman"/>
              </a:rPr>
              <a:t>training </a:t>
            </a:r>
            <a:r>
              <a:rPr sz="1800" dirty="0">
                <a:latin typeface="Times New Roman"/>
                <a:cs typeface="Times New Roman"/>
              </a:rPr>
              <a:t>experience</a:t>
            </a:r>
            <a:r>
              <a:rPr sz="1800" spc="-10" dirty="0">
                <a:latin typeface="Times New Roman"/>
                <a:cs typeface="Times New Roman"/>
              </a:rPr>
              <a:t> </a:t>
            </a:r>
            <a:r>
              <a:rPr sz="1800" dirty="0">
                <a:latin typeface="Times New Roman"/>
                <a:cs typeface="Times New Roman"/>
              </a:rPr>
              <a:t>might</a:t>
            </a:r>
            <a:r>
              <a:rPr sz="1800" spc="-5" dirty="0">
                <a:latin typeface="Times New Roman"/>
                <a:cs typeface="Times New Roman"/>
              </a:rPr>
              <a:t> </a:t>
            </a:r>
            <a:r>
              <a:rPr sz="1800" dirty="0">
                <a:latin typeface="Times New Roman"/>
                <a:cs typeface="Times New Roman"/>
              </a:rPr>
              <a:t>not</a:t>
            </a:r>
            <a:r>
              <a:rPr sz="1800" spc="-5" dirty="0">
                <a:latin typeface="Times New Roman"/>
                <a:cs typeface="Times New Roman"/>
              </a:rPr>
              <a:t> </a:t>
            </a:r>
            <a:r>
              <a:rPr sz="1800" dirty="0">
                <a:latin typeface="Times New Roman"/>
                <a:cs typeface="Times New Roman"/>
              </a:rPr>
              <a:t>be</a:t>
            </a:r>
            <a:r>
              <a:rPr sz="1800" spc="-5" dirty="0">
                <a:latin typeface="Times New Roman"/>
                <a:cs typeface="Times New Roman"/>
              </a:rPr>
              <a:t> </a:t>
            </a:r>
            <a:r>
              <a:rPr sz="1800" dirty="0">
                <a:latin typeface="Times New Roman"/>
                <a:cs typeface="Times New Roman"/>
              </a:rPr>
              <a:t>fully</a:t>
            </a:r>
            <a:r>
              <a:rPr sz="1800" spc="5" dirty="0">
                <a:latin typeface="Times New Roman"/>
                <a:cs typeface="Times New Roman"/>
              </a:rPr>
              <a:t> </a:t>
            </a:r>
            <a:r>
              <a:rPr sz="1800" dirty="0">
                <a:latin typeface="Times New Roman"/>
                <a:cs typeface="Times New Roman"/>
              </a:rPr>
              <a:t>representative of</a:t>
            </a:r>
            <a:r>
              <a:rPr sz="1800" spc="-20" dirty="0">
                <a:latin typeface="Times New Roman"/>
                <a:cs typeface="Times New Roman"/>
              </a:rPr>
              <a:t> </a:t>
            </a:r>
            <a:r>
              <a:rPr sz="1800" dirty="0">
                <a:latin typeface="Times New Roman"/>
                <a:cs typeface="Times New Roman"/>
              </a:rPr>
              <a:t>the distribution</a:t>
            </a:r>
            <a:r>
              <a:rPr sz="1800" spc="-5" dirty="0">
                <a:latin typeface="Times New Roman"/>
                <a:cs typeface="Times New Roman"/>
              </a:rPr>
              <a:t> </a:t>
            </a:r>
            <a:r>
              <a:rPr sz="1800" dirty="0">
                <a:latin typeface="Times New Roman"/>
                <a:cs typeface="Times New Roman"/>
              </a:rPr>
              <a:t>of</a:t>
            </a:r>
            <a:r>
              <a:rPr sz="1800" spc="-20" dirty="0">
                <a:latin typeface="Times New Roman"/>
                <a:cs typeface="Times New Roman"/>
              </a:rPr>
              <a:t> </a:t>
            </a:r>
            <a:r>
              <a:rPr sz="1800" dirty="0">
                <a:latin typeface="Times New Roman"/>
                <a:cs typeface="Times New Roman"/>
              </a:rPr>
              <a:t>situations</a:t>
            </a:r>
            <a:r>
              <a:rPr sz="1800" spc="-10" dirty="0">
                <a:latin typeface="Times New Roman"/>
                <a:cs typeface="Times New Roman"/>
              </a:rPr>
              <a:t> </a:t>
            </a:r>
            <a:r>
              <a:rPr sz="1800" dirty="0">
                <a:latin typeface="Times New Roman"/>
                <a:cs typeface="Times New Roman"/>
              </a:rPr>
              <a:t>over</a:t>
            </a:r>
            <a:r>
              <a:rPr sz="1800" spc="-30" dirty="0">
                <a:latin typeface="Times New Roman"/>
                <a:cs typeface="Times New Roman"/>
              </a:rPr>
              <a:t> </a:t>
            </a:r>
            <a:r>
              <a:rPr sz="1800" dirty="0">
                <a:latin typeface="Times New Roman"/>
                <a:cs typeface="Times New Roman"/>
              </a:rPr>
              <a:t>which</a:t>
            </a:r>
            <a:r>
              <a:rPr sz="1800" spc="-5" dirty="0">
                <a:latin typeface="Times New Roman"/>
                <a:cs typeface="Times New Roman"/>
              </a:rPr>
              <a:t> </a:t>
            </a:r>
            <a:r>
              <a:rPr sz="1800" dirty="0">
                <a:latin typeface="Times New Roman"/>
                <a:cs typeface="Times New Roman"/>
              </a:rPr>
              <a:t>it</a:t>
            </a:r>
            <a:r>
              <a:rPr sz="1800" spc="-5" dirty="0">
                <a:latin typeface="Times New Roman"/>
                <a:cs typeface="Times New Roman"/>
              </a:rPr>
              <a:t> </a:t>
            </a:r>
            <a:r>
              <a:rPr sz="1800" dirty="0">
                <a:latin typeface="Times New Roman"/>
                <a:cs typeface="Times New Roman"/>
              </a:rPr>
              <a:t>will later</a:t>
            </a:r>
            <a:r>
              <a:rPr sz="1800" spc="-5" dirty="0">
                <a:latin typeface="Times New Roman"/>
                <a:cs typeface="Times New Roman"/>
              </a:rPr>
              <a:t> </a:t>
            </a:r>
            <a:r>
              <a:rPr sz="1800" dirty="0">
                <a:latin typeface="Times New Roman"/>
                <a:cs typeface="Times New Roman"/>
              </a:rPr>
              <a:t>be</a:t>
            </a:r>
            <a:r>
              <a:rPr sz="1800" spc="-5" dirty="0">
                <a:latin typeface="Times New Roman"/>
                <a:cs typeface="Times New Roman"/>
              </a:rPr>
              <a:t> </a:t>
            </a:r>
            <a:r>
              <a:rPr sz="1800" spc="-10" dirty="0">
                <a:latin typeface="Times New Roman"/>
                <a:cs typeface="Times New Roman"/>
              </a:rPr>
              <a:t>tested. </a:t>
            </a:r>
            <a:r>
              <a:rPr sz="1800" dirty="0">
                <a:latin typeface="Times New Roman"/>
                <a:cs typeface="Times New Roman"/>
              </a:rPr>
              <a:t>For</a:t>
            </a:r>
            <a:r>
              <a:rPr sz="1800" spc="55" dirty="0">
                <a:latin typeface="Times New Roman"/>
                <a:cs typeface="Times New Roman"/>
              </a:rPr>
              <a:t> </a:t>
            </a:r>
            <a:r>
              <a:rPr sz="1800" dirty="0">
                <a:latin typeface="Times New Roman"/>
                <a:cs typeface="Times New Roman"/>
              </a:rPr>
              <a:t>example,</a:t>
            </a:r>
            <a:r>
              <a:rPr sz="1800" spc="50" dirty="0">
                <a:latin typeface="Times New Roman"/>
                <a:cs typeface="Times New Roman"/>
              </a:rPr>
              <a:t> </a:t>
            </a:r>
            <a:r>
              <a:rPr sz="1800" dirty="0">
                <a:latin typeface="Times New Roman"/>
                <a:cs typeface="Times New Roman"/>
              </a:rPr>
              <a:t>the</a:t>
            </a:r>
            <a:r>
              <a:rPr sz="1800" spc="65" dirty="0">
                <a:latin typeface="Times New Roman"/>
                <a:cs typeface="Times New Roman"/>
              </a:rPr>
              <a:t> </a:t>
            </a:r>
            <a:r>
              <a:rPr sz="1800" dirty="0">
                <a:latin typeface="Times New Roman"/>
                <a:cs typeface="Times New Roman"/>
              </a:rPr>
              <a:t>learner</a:t>
            </a:r>
            <a:r>
              <a:rPr sz="1800" spc="55" dirty="0">
                <a:latin typeface="Times New Roman"/>
                <a:cs typeface="Times New Roman"/>
              </a:rPr>
              <a:t> </a:t>
            </a:r>
            <a:r>
              <a:rPr sz="1800" dirty="0">
                <a:latin typeface="Times New Roman"/>
                <a:cs typeface="Times New Roman"/>
              </a:rPr>
              <a:t>might</a:t>
            </a:r>
            <a:r>
              <a:rPr sz="1800" spc="40" dirty="0">
                <a:latin typeface="Times New Roman"/>
                <a:cs typeface="Times New Roman"/>
              </a:rPr>
              <a:t> </a:t>
            </a:r>
            <a:r>
              <a:rPr sz="1800" dirty="0">
                <a:latin typeface="Times New Roman"/>
                <a:cs typeface="Times New Roman"/>
              </a:rPr>
              <a:t>never</a:t>
            </a:r>
            <a:r>
              <a:rPr sz="1800" spc="50" dirty="0">
                <a:latin typeface="Times New Roman"/>
                <a:cs typeface="Times New Roman"/>
              </a:rPr>
              <a:t> </a:t>
            </a:r>
            <a:r>
              <a:rPr sz="1800" dirty="0">
                <a:latin typeface="Times New Roman"/>
                <a:cs typeface="Times New Roman"/>
              </a:rPr>
              <a:t>encounter</a:t>
            </a:r>
            <a:r>
              <a:rPr sz="1800" spc="45" dirty="0">
                <a:latin typeface="Times New Roman"/>
                <a:cs typeface="Times New Roman"/>
              </a:rPr>
              <a:t> </a:t>
            </a:r>
            <a:r>
              <a:rPr sz="1800" dirty="0">
                <a:latin typeface="Times New Roman"/>
                <a:cs typeface="Times New Roman"/>
              </a:rPr>
              <a:t>certain</a:t>
            </a:r>
            <a:r>
              <a:rPr sz="1800" spc="50" dirty="0">
                <a:latin typeface="Times New Roman"/>
                <a:cs typeface="Times New Roman"/>
              </a:rPr>
              <a:t> </a:t>
            </a:r>
            <a:r>
              <a:rPr sz="1800" dirty="0">
                <a:latin typeface="Times New Roman"/>
                <a:cs typeface="Times New Roman"/>
              </a:rPr>
              <a:t>crucial</a:t>
            </a:r>
            <a:r>
              <a:rPr sz="1800" spc="55" dirty="0">
                <a:latin typeface="Times New Roman"/>
                <a:cs typeface="Times New Roman"/>
              </a:rPr>
              <a:t> </a:t>
            </a:r>
            <a:r>
              <a:rPr sz="1800" dirty="0">
                <a:latin typeface="Times New Roman"/>
                <a:cs typeface="Times New Roman"/>
              </a:rPr>
              <a:t>board</a:t>
            </a:r>
            <a:r>
              <a:rPr sz="1800" spc="60" dirty="0">
                <a:latin typeface="Times New Roman"/>
                <a:cs typeface="Times New Roman"/>
              </a:rPr>
              <a:t> </a:t>
            </a:r>
            <a:r>
              <a:rPr sz="1800" dirty="0">
                <a:latin typeface="Times New Roman"/>
                <a:cs typeface="Times New Roman"/>
              </a:rPr>
              <a:t>states</a:t>
            </a:r>
            <a:r>
              <a:rPr sz="1800" spc="40" dirty="0">
                <a:latin typeface="Times New Roman"/>
                <a:cs typeface="Times New Roman"/>
              </a:rPr>
              <a:t> </a:t>
            </a:r>
            <a:r>
              <a:rPr sz="1800" dirty="0">
                <a:latin typeface="Times New Roman"/>
                <a:cs typeface="Times New Roman"/>
              </a:rPr>
              <a:t>that</a:t>
            </a:r>
            <a:r>
              <a:rPr sz="1800" spc="50" dirty="0">
                <a:latin typeface="Times New Roman"/>
                <a:cs typeface="Times New Roman"/>
              </a:rPr>
              <a:t> </a:t>
            </a:r>
            <a:r>
              <a:rPr sz="1800" dirty="0">
                <a:latin typeface="Times New Roman"/>
                <a:cs typeface="Times New Roman"/>
              </a:rPr>
              <a:t>are</a:t>
            </a:r>
            <a:r>
              <a:rPr sz="1800" spc="70" dirty="0">
                <a:latin typeface="Times New Roman"/>
                <a:cs typeface="Times New Roman"/>
              </a:rPr>
              <a:t> </a:t>
            </a:r>
            <a:r>
              <a:rPr sz="1800" dirty="0">
                <a:latin typeface="Times New Roman"/>
                <a:cs typeface="Times New Roman"/>
              </a:rPr>
              <a:t>very</a:t>
            </a:r>
            <a:r>
              <a:rPr sz="1800" spc="60" dirty="0">
                <a:latin typeface="Times New Roman"/>
                <a:cs typeface="Times New Roman"/>
              </a:rPr>
              <a:t> </a:t>
            </a:r>
            <a:r>
              <a:rPr sz="1800" dirty="0">
                <a:latin typeface="Times New Roman"/>
                <a:cs typeface="Times New Roman"/>
              </a:rPr>
              <a:t>likely</a:t>
            </a:r>
            <a:r>
              <a:rPr sz="1800" spc="55" dirty="0">
                <a:latin typeface="Times New Roman"/>
                <a:cs typeface="Times New Roman"/>
              </a:rPr>
              <a:t> </a:t>
            </a:r>
            <a:r>
              <a:rPr sz="1800" dirty="0">
                <a:latin typeface="Times New Roman"/>
                <a:cs typeface="Times New Roman"/>
              </a:rPr>
              <a:t>to</a:t>
            </a:r>
            <a:r>
              <a:rPr sz="1800" spc="65" dirty="0">
                <a:latin typeface="Times New Roman"/>
                <a:cs typeface="Times New Roman"/>
              </a:rPr>
              <a:t> </a:t>
            </a:r>
            <a:r>
              <a:rPr sz="1800" dirty="0">
                <a:latin typeface="Times New Roman"/>
                <a:cs typeface="Times New Roman"/>
              </a:rPr>
              <a:t>be</a:t>
            </a:r>
            <a:r>
              <a:rPr sz="1800" spc="50" dirty="0">
                <a:latin typeface="Times New Roman"/>
                <a:cs typeface="Times New Roman"/>
              </a:rPr>
              <a:t> </a:t>
            </a:r>
            <a:r>
              <a:rPr sz="1800" spc="-10" dirty="0">
                <a:latin typeface="Times New Roman"/>
                <a:cs typeface="Times New Roman"/>
              </a:rPr>
              <a:t>played </a:t>
            </a:r>
            <a:r>
              <a:rPr sz="1800" dirty="0">
                <a:latin typeface="Times New Roman"/>
                <a:cs typeface="Times New Roman"/>
              </a:rPr>
              <a:t>by</a:t>
            </a:r>
            <a:r>
              <a:rPr sz="1800" spc="-35" dirty="0">
                <a:latin typeface="Times New Roman"/>
                <a:cs typeface="Times New Roman"/>
              </a:rPr>
              <a:t> </a:t>
            </a:r>
            <a:r>
              <a:rPr sz="1800" dirty="0">
                <a:latin typeface="Times New Roman"/>
                <a:cs typeface="Times New Roman"/>
              </a:rPr>
              <a:t>the</a:t>
            </a:r>
            <a:r>
              <a:rPr sz="1800" spc="-30" dirty="0">
                <a:latin typeface="Times New Roman"/>
                <a:cs typeface="Times New Roman"/>
              </a:rPr>
              <a:t> </a:t>
            </a:r>
            <a:r>
              <a:rPr sz="1800" dirty="0">
                <a:latin typeface="Times New Roman"/>
                <a:cs typeface="Times New Roman"/>
              </a:rPr>
              <a:t>human</a:t>
            </a:r>
            <a:r>
              <a:rPr sz="1800" spc="-15" dirty="0">
                <a:latin typeface="Times New Roman"/>
                <a:cs typeface="Times New Roman"/>
              </a:rPr>
              <a:t> </a:t>
            </a:r>
            <a:r>
              <a:rPr sz="1800" dirty="0">
                <a:latin typeface="Times New Roman"/>
                <a:cs typeface="Times New Roman"/>
              </a:rPr>
              <a:t>checkers</a:t>
            </a:r>
            <a:r>
              <a:rPr sz="1800" spc="-30" dirty="0">
                <a:latin typeface="Times New Roman"/>
                <a:cs typeface="Times New Roman"/>
              </a:rPr>
              <a:t> </a:t>
            </a:r>
            <a:r>
              <a:rPr sz="1800" spc="-10" dirty="0">
                <a:latin typeface="Times New Roman"/>
                <a:cs typeface="Times New Roman"/>
              </a:rPr>
              <a:t>champion.</a:t>
            </a:r>
            <a:endParaRPr sz="1800">
              <a:latin typeface="Times New Roman"/>
              <a:cs typeface="Times New Roman"/>
            </a:endParaRPr>
          </a:p>
          <a:p>
            <a:pPr>
              <a:lnSpc>
                <a:spcPct val="100000"/>
              </a:lnSpc>
              <a:spcBef>
                <a:spcPts val="95"/>
              </a:spcBef>
              <a:buFont typeface="Arial"/>
              <a:buChar char="•"/>
            </a:pPr>
            <a:endParaRPr sz="1800">
              <a:latin typeface="Times New Roman"/>
              <a:cs typeface="Times New Roman"/>
            </a:endParaRPr>
          </a:p>
          <a:p>
            <a:pPr marL="299085" marR="5080" indent="-287020" algn="just">
              <a:lnSpc>
                <a:spcPct val="100000"/>
              </a:lnSpc>
              <a:buFont typeface="Arial"/>
              <a:buChar char="•"/>
              <a:tabLst>
                <a:tab pos="299085" algn="l"/>
              </a:tabLst>
            </a:pPr>
            <a:r>
              <a:rPr sz="1800" dirty="0">
                <a:latin typeface="Times New Roman"/>
                <a:cs typeface="Times New Roman"/>
              </a:rPr>
              <a:t>It</a:t>
            </a:r>
            <a:r>
              <a:rPr sz="1800" spc="95" dirty="0">
                <a:latin typeface="Times New Roman"/>
                <a:cs typeface="Times New Roman"/>
              </a:rPr>
              <a:t> </a:t>
            </a:r>
            <a:r>
              <a:rPr sz="1800" dirty="0">
                <a:latin typeface="Times New Roman"/>
                <a:cs typeface="Times New Roman"/>
              </a:rPr>
              <a:t>is</a:t>
            </a:r>
            <a:r>
              <a:rPr sz="1800" spc="90" dirty="0">
                <a:latin typeface="Times New Roman"/>
                <a:cs typeface="Times New Roman"/>
              </a:rPr>
              <a:t> </a:t>
            </a:r>
            <a:r>
              <a:rPr sz="1800" dirty="0">
                <a:latin typeface="Times New Roman"/>
                <a:cs typeface="Times New Roman"/>
              </a:rPr>
              <a:t>necessary</a:t>
            </a:r>
            <a:r>
              <a:rPr sz="1800" spc="114" dirty="0">
                <a:latin typeface="Times New Roman"/>
                <a:cs typeface="Times New Roman"/>
              </a:rPr>
              <a:t> </a:t>
            </a:r>
            <a:r>
              <a:rPr sz="1800" dirty="0">
                <a:latin typeface="Times New Roman"/>
                <a:cs typeface="Times New Roman"/>
              </a:rPr>
              <a:t>to</a:t>
            </a:r>
            <a:r>
              <a:rPr sz="1800" spc="95" dirty="0">
                <a:latin typeface="Times New Roman"/>
                <a:cs typeface="Times New Roman"/>
              </a:rPr>
              <a:t> </a:t>
            </a:r>
            <a:r>
              <a:rPr sz="1800" dirty="0">
                <a:latin typeface="Times New Roman"/>
                <a:cs typeface="Times New Roman"/>
              </a:rPr>
              <a:t>learn</a:t>
            </a:r>
            <a:r>
              <a:rPr sz="1800" spc="95" dirty="0">
                <a:latin typeface="Times New Roman"/>
                <a:cs typeface="Times New Roman"/>
              </a:rPr>
              <a:t> </a:t>
            </a:r>
            <a:r>
              <a:rPr sz="1800" dirty="0">
                <a:latin typeface="Times New Roman"/>
                <a:cs typeface="Times New Roman"/>
              </a:rPr>
              <a:t>from</a:t>
            </a:r>
            <a:r>
              <a:rPr sz="1800" spc="90" dirty="0">
                <a:latin typeface="Times New Roman"/>
                <a:cs typeface="Times New Roman"/>
              </a:rPr>
              <a:t> </a:t>
            </a:r>
            <a:r>
              <a:rPr sz="1800" dirty="0">
                <a:latin typeface="Times New Roman"/>
                <a:cs typeface="Times New Roman"/>
              </a:rPr>
              <a:t>a</a:t>
            </a:r>
            <a:r>
              <a:rPr sz="1800" spc="100" dirty="0">
                <a:latin typeface="Times New Roman"/>
                <a:cs typeface="Times New Roman"/>
              </a:rPr>
              <a:t> </a:t>
            </a:r>
            <a:r>
              <a:rPr sz="1800" dirty="0">
                <a:latin typeface="Times New Roman"/>
                <a:cs typeface="Times New Roman"/>
              </a:rPr>
              <a:t>distribution</a:t>
            </a:r>
            <a:r>
              <a:rPr sz="1800" spc="90" dirty="0">
                <a:latin typeface="Times New Roman"/>
                <a:cs typeface="Times New Roman"/>
              </a:rPr>
              <a:t> </a:t>
            </a:r>
            <a:r>
              <a:rPr sz="1800" dirty="0">
                <a:latin typeface="Times New Roman"/>
                <a:cs typeface="Times New Roman"/>
              </a:rPr>
              <a:t>of</a:t>
            </a:r>
            <a:r>
              <a:rPr sz="1800" spc="95" dirty="0">
                <a:latin typeface="Times New Roman"/>
                <a:cs typeface="Times New Roman"/>
              </a:rPr>
              <a:t> </a:t>
            </a:r>
            <a:r>
              <a:rPr sz="1800" dirty="0">
                <a:latin typeface="Times New Roman"/>
                <a:cs typeface="Times New Roman"/>
              </a:rPr>
              <a:t>examples</a:t>
            </a:r>
            <a:r>
              <a:rPr sz="1800" spc="100" dirty="0">
                <a:latin typeface="Times New Roman"/>
                <a:cs typeface="Times New Roman"/>
              </a:rPr>
              <a:t> </a:t>
            </a:r>
            <a:r>
              <a:rPr sz="1800" dirty="0">
                <a:latin typeface="Times New Roman"/>
                <a:cs typeface="Times New Roman"/>
              </a:rPr>
              <a:t>that</a:t>
            </a:r>
            <a:r>
              <a:rPr sz="1800" spc="85" dirty="0">
                <a:latin typeface="Times New Roman"/>
                <a:cs typeface="Times New Roman"/>
              </a:rPr>
              <a:t> </a:t>
            </a:r>
            <a:r>
              <a:rPr sz="1800" dirty="0">
                <a:latin typeface="Times New Roman"/>
                <a:cs typeface="Times New Roman"/>
              </a:rPr>
              <a:t>is</a:t>
            </a:r>
            <a:r>
              <a:rPr sz="1800" spc="95" dirty="0">
                <a:latin typeface="Times New Roman"/>
                <a:cs typeface="Times New Roman"/>
              </a:rPr>
              <a:t> </a:t>
            </a:r>
            <a:r>
              <a:rPr sz="1800" dirty="0">
                <a:latin typeface="Times New Roman"/>
                <a:cs typeface="Times New Roman"/>
              </a:rPr>
              <a:t>somewhat</a:t>
            </a:r>
            <a:r>
              <a:rPr sz="1800" spc="100" dirty="0">
                <a:latin typeface="Times New Roman"/>
                <a:cs typeface="Times New Roman"/>
              </a:rPr>
              <a:t> </a:t>
            </a:r>
            <a:r>
              <a:rPr sz="1800" dirty="0">
                <a:latin typeface="Times New Roman"/>
                <a:cs typeface="Times New Roman"/>
              </a:rPr>
              <a:t>different</a:t>
            </a:r>
            <a:r>
              <a:rPr sz="1800" spc="105" dirty="0">
                <a:latin typeface="Times New Roman"/>
                <a:cs typeface="Times New Roman"/>
              </a:rPr>
              <a:t> </a:t>
            </a:r>
            <a:r>
              <a:rPr sz="1800" dirty="0">
                <a:latin typeface="Times New Roman"/>
                <a:cs typeface="Times New Roman"/>
              </a:rPr>
              <a:t>from</a:t>
            </a:r>
            <a:r>
              <a:rPr sz="1800" spc="90" dirty="0">
                <a:latin typeface="Times New Roman"/>
                <a:cs typeface="Times New Roman"/>
              </a:rPr>
              <a:t> </a:t>
            </a:r>
            <a:r>
              <a:rPr sz="1800" dirty="0">
                <a:latin typeface="Times New Roman"/>
                <a:cs typeface="Times New Roman"/>
              </a:rPr>
              <a:t>those</a:t>
            </a:r>
            <a:r>
              <a:rPr sz="1800" spc="100" dirty="0">
                <a:latin typeface="Times New Roman"/>
                <a:cs typeface="Times New Roman"/>
              </a:rPr>
              <a:t> </a:t>
            </a:r>
            <a:r>
              <a:rPr sz="1800" dirty="0">
                <a:latin typeface="Times New Roman"/>
                <a:cs typeface="Times New Roman"/>
              </a:rPr>
              <a:t>on</a:t>
            </a:r>
            <a:r>
              <a:rPr sz="1800" spc="85" dirty="0">
                <a:latin typeface="Times New Roman"/>
                <a:cs typeface="Times New Roman"/>
              </a:rPr>
              <a:t> </a:t>
            </a:r>
            <a:r>
              <a:rPr sz="1800" dirty="0">
                <a:latin typeface="Times New Roman"/>
                <a:cs typeface="Times New Roman"/>
              </a:rPr>
              <a:t>which</a:t>
            </a:r>
            <a:r>
              <a:rPr sz="1800" spc="100" dirty="0">
                <a:latin typeface="Times New Roman"/>
                <a:cs typeface="Times New Roman"/>
              </a:rPr>
              <a:t> </a:t>
            </a:r>
            <a:r>
              <a:rPr sz="1800" spc="-25" dirty="0">
                <a:latin typeface="Times New Roman"/>
                <a:cs typeface="Times New Roman"/>
              </a:rPr>
              <a:t>the </a:t>
            </a:r>
            <a:r>
              <a:rPr sz="1800" dirty="0">
                <a:latin typeface="Times New Roman"/>
                <a:cs typeface="Times New Roman"/>
              </a:rPr>
              <a:t>final</a:t>
            </a:r>
            <a:r>
              <a:rPr sz="1800" spc="355" dirty="0">
                <a:latin typeface="Times New Roman"/>
                <a:cs typeface="Times New Roman"/>
              </a:rPr>
              <a:t> </a:t>
            </a:r>
            <a:r>
              <a:rPr sz="1800" dirty="0">
                <a:latin typeface="Times New Roman"/>
                <a:cs typeface="Times New Roman"/>
              </a:rPr>
              <a:t>system</a:t>
            </a:r>
            <a:r>
              <a:rPr sz="1800" spc="365" dirty="0">
                <a:latin typeface="Times New Roman"/>
                <a:cs typeface="Times New Roman"/>
              </a:rPr>
              <a:t> </a:t>
            </a:r>
            <a:r>
              <a:rPr sz="1800" dirty="0">
                <a:latin typeface="Times New Roman"/>
                <a:cs typeface="Times New Roman"/>
              </a:rPr>
              <a:t>will</a:t>
            </a:r>
            <a:r>
              <a:rPr sz="1800" spc="375" dirty="0">
                <a:latin typeface="Times New Roman"/>
                <a:cs typeface="Times New Roman"/>
              </a:rPr>
              <a:t> </a:t>
            </a:r>
            <a:r>
              <a:rPr sz="1800" dirty="0">
                <a:latin typeface="Times New Roman"/>
                <a:cs typeface="Times New Roman"/>
              </a:rPr>
              <a:t>be</a:t>
            </a:r>
            <a:r>
              <a:rPr sz="1800" spc="355" dirty="0">
                <a:latin typeface="Times New Roman"/>
                <a:cs typeface="Times New Roman"/>
              </a:rPr>
              <a:t> </a:t>
            </a:r>
            <a:r>
              <a:rPr sz="1800" dirty="0">
                <a:latin typeface="Times New Roman"/>
                <a:cs typeface="Times New Roman"/>
              </a:rPr>
              <a:t>evaluated.</a:t>
            </a:r>
            <a:r>
              <a:rPr sz="1800" spc="360" dirty="0">
                <a:latin typeface="Times New Roman"/>
                <a:cs typeface="Times New Roman"/>
              </a:rPr>
              <a:t> </a:t>
            </a:r>
            <a:r>
              <a:rPr sz="1800" dirty="0">
                <a:latin typeface="Times New Roman"/>
                <a:cs typeface="Times New Roman"/>
              </a:rPr>
              <a:t>Such</a:t>
            </a:r>
            <a:r>
              <a:rPr sz="1800" spc="370" dirty="0">
                <a:latin typeface="Times New Roman"/>
                <a:cs typeface="Times New Roman"/>
              </a:rPr>
              <a:t> </a:t>
            </a:r>
            <a:r>
              <a:rPr sz="1800" dirty="0">
                <a:latin typeface="Times New Roman"/>
                <a:cs typeface="Times New Roman"/>
              </a:rPr>
              <a:t>situations</a:t>
            </a:r>
            <a:r>
              <a:rPr sz="1800" spc="365" dirty="0">
                <a:latin typeface="Times New Roman"/>
                <a:cs typeface="Times New Roman"/>
              </a:rPr>
              <a:t> </a:t>
            </a:r>
            <a:r>
              <a:rPr sz="1800" dirty="0">
                <a:latin typeface="Times New Roman"/>
                <a:cs typeface="Times New Roman"/>
              </a:rPr>
              <a:t>are</a:t>
            </a:r>
            <a:r>
              <a:rPr sz="1800" spc="365" dirty="0">
                <a:latin typeface="Times New Roman"/>
                <a:cs typeface="Times New Roman"/>
              </a:rPr>
              <a:t> </a:t>
            </a:r>
            <a:r>
              <a:rPr sz="1800" dirty="0">
                <a:latin typeface="Times New Roman"/>
                <a:cs typeface="Times New Roman"/>
              </a:rPr>
              <a:t>problematic</a:t>
            </a:r>
            <a:r>
              <a:rPr sz="1800" spc="370" dirty="0">
                <a:latin typeface="Times New Roman"/>
                <a:cs typeface="Times New Roman"/>
              </a:rPr>
              <a:t> </a:t>
            </a:r>
            <a:r>
              <a:rPr sz="1800" dirty="0">
                <a:latin typeface="Times New Roman"/>
                <a:cs typeface="Times New Roman"/>
              </a:rPr>
              <a:t>because</a:t>
            </a:r>
            <a:r>
              <a:rPr sz="1800" spc="355" dirty="0">
                <a:latin typeface="Times New Roman"/>
                <a:cs typeface="Times New Roman"/>
              </a:rPr>
              <a:t> </a:t>
            </a:r>
            <a:r>
              <a:rPr sz="1800" dirty="0">
                <a:latin typeface="Times New Roman"/>
                <a:cs typeface="Times New Roman"/>
              </a:rPr>
              <a:t>mastery</a:t>
            </a:r>
            <a:r>
              <a:rPr sz="1800" spc="380" dirty="0">
                <a:latin typeface="Times New Roman"/>
                <a:cs typeface="Times New Roman"/>
              </a:rPr>
              <a:t> </a:t>
            </a:r>
            <a:r>
              <a:rPr sz="1800" dirty="0">
                <a:latin typeface="Times New Roman"/>
                <a:cs typeface="Times New Roman"/>
              </a:rPr>
              <a:t>of</a:t>
            </a:r>
            <a:r>
              <a:rPr sz="1800" spc="360" dirty="0">
                <a:latin typeface="Times New Roman"/>
                <a:cs typeface="Times New Roman"/>
              </a:rPr>
              <a:t> </a:t>
            </a:r>
            <a:r>
              <a:rPr sz="1800" dirty="0">
                <a:latin typeface="Times New Roman"/>
                <a:cs typeface="Times New Roman"/>
              </a:rPr>
              <a:t>one</a:t>
            </a:r>
            <a:r>
              <a:rPr sz="1800" spc="370" dirty="0">
                <a:latin typeface="Times New Roman"/>
                <a:cs typeface="Times New Roman"/>
              </a:rPr>
              <a:t> </a:t>
            </a:r>
            <a:r>
              <a:rPr sz="1800" dirty="0">
                <a:latin typeface="Times New Roman"/>
                <a:cs typeface="Times New Roman"/>
              </a:rPr>
              <a:t>distribution</a:t>
            </a:r>
            <a:r>
              <a:rPr sz="1800" spc="360" dirty="0">
                <a:latin typeface="Times New Roman"/>
                <a:cs typeface="Times New Roman"/>
              </a:rPr>
              <a:t> </a:t>
            </a:r>
            <a:r>
              <a:rPr sz="1800" spc="-25" dirty="0">
                <a:latin typeface="Times New Roman"/>
                <a:cs typeface="Times New Roman"/>
              </a:rPr>
              <a:t>of </a:t>
            </a:r>
            <a:r>
              <a:rPr sz="1800" dirty="0">
                <a:latin typeface="Times New Roman"/>
                <a:cs typeface="Times New Roman"/>
              </a:rPr>
              <a:t>examples</a:t>
            </a:r>
            <a:r>
              <a:rPr sz="1800" spc="-40" dirty="0">
                <a:latin typeface="Times New Roman"/>
                <a:cs typeface="Times New Roman"/>
              </a:rPr>
              <a:t> </a:t>
            </a:r>
            <a:r>
              <a:rPr sz="1800" dirty="0">
                <a:latin typeface="Times New Roman"/>
                <a:cs typeface="Times New Roman"/>
              </a:rPr>
              <a:t>will</a:t>
            </a:r>
            <a:r>
              <a:rPr sz="1800" spc="-30" dirty="0">
                <a:latin typeface="Times New Roman"/>
                <a:cs typeface="Times New Roman"/>
              </a:rPr>
              <a:t> </a:t>
            </a:r>
            <a:r>
              <a:rPr sz="1800" dirty="0">
                <a:latin typeface="Times New Roman"/>
                <a:cs typeface="Times New Roman"/>
              </a:rPr>
              <a:t>not</a:t>
            </a:r>
            <a:r>
              <a:rPr sz="1800" spc="-35" dirty="0">
                <a:latin typeface="Times New Roman"/>
                <a:cs typeface="Times New Roman"/>
              </a:rPr>
              <a:t> </a:t>
            </a:r>
            <a:r>
              <a:rPr sz="1800" dirty="0">
                <a:latin typeface="Times New Roman"/>
                <a:cs typeface="Times New Roman"/>
              </a:rPr>
              <a:t>necessary</a:t>
            </a:r>
            <a:r>
              <a:rPr sz="1800" spc="-30" dirty="0">
                <a:latin typeface="Times New Roman"/>
                <a:cs typeface="Times New Roman"/>
              </a:rPr>
              <a:t> </a:t>
            </a:r>
            <a:r>
              <a:rPr sz="1800" dirty="0">
                <a:latin typeface="Times New Roman"/>
                <a:cs typeface="Times New Roman"/>
              </a:rPr>
              <a:t>lead</a:t>
            </a:r>
            <a:r>
              <a:rPr sz="1800" spc="-30" dirty="0">
                <a:latin typeface="Times New Roman"/>
                <a:cs typeface="Times New Roman"/>
              </a:rPr>
              <a:t> </a:t>
            </a:r>
            <a:r>
              <a:rPr sz="1800" dirty="0">
                <a:latin typeface="Times New Roman"/>
                <a:cs typeface="Times New Roman"/>
              </a:rPr>
              <a:t>to</a:t>
            </a:r>
            <a:r>
              <a:rPr sz="1800" spc="-35" dirty="0">
                <a:latin typeface="Times New Roman"/>
                <a:cs typeface="Times New Roman"/>
              </a:rPr>
              <a:t> </a:t>
            </a:r>
            <a:r>
              <a:rPr sz="1800" dirty="0">
                <a:latin typeface="Times New Roman"/>
                <a:cs typeface="Times New Roman"/>
              </a:rPr>
              <a:t>strong</a:t>
            </a:r>
            <a:r>
              <a:rPr sz="1800" spc="-40" dirty="0">
                <a:latin typeface="Times New Roman"/>
                <a:cs typeface="Times New Roman"/>
              </a:rPr>
              <a:t> </a:t>
            </a:r>
            <a:r>
              <a:rPr sz="1800" dirty="0">
                <a:latin typeface="Times New Roman"/>
                <a:cs typeface="Times New Roman"/>
              </a:rPr>
              <a:t>performance</a:t>
            </a:r>
            <a:r>
              <a:rPr sz="1800" spc="-25" dirty="0">
                <a:latin typeface="Times New Roman"/>
                <a:cs typeface="Times New Roman"/>
              </a:rPr>
              <a:t> </a:t>
            </a:r>
            <a:r>
              <a:rPr sz="1800" dirty="0">
                <a:latin typeface="Times New Roman"/>
                <a:cs typeface="Times New Roman"/>
              </a:rPr>
              <a:t>over</a:t>
            </a:r>
            <a:r>
              <a:rPr sz="1800" spc="-35" dirty="0">
                <a:latin typeface="Times New Roman"/>
                <a:cs typeface="Times New Roman"/>
              </a:rPr>
              <a:t> </a:t>
            </a:r>
            <a:r>
              <a:rPr sz="1800" dirty="0">
                <a:latin typeface="Times New Roman"/>
                <a:cs typeface="Times New Roman"/>
              </a:rPr>
              <a:t>some</a:t>
            </a:r>
            <a:r>
              <a:rPr sz="1800" spc="-20" dirty="0">
                <a:latin typeface="Times New Roman"/>
                <a:cs typeface="Times New Roman"/>
              </a:rPr>
              <a:t> </a:t>
            </a:r>
            <a:r>
              <a:rPr sz="1800" dirty="0">
                <a:latin typeface="Times New Roman"/>
                <a:cs typeface="Times New Roman"/>
              </a:rPr>
              <a:t>other</a:t>
            </a:r>
            <a:r>
              <a:rPr sz="1800" spc="-30" dirty="0">
                <a:latin typeface="Times New Roman"/>
                <a:cs typeface="Times New Roman"/>
              </a:rPr>
              <a:t> </a:t>
            </a:r>
            <a:r>
              <a:rPr sz="1800" spc="-10" dirty="0">
                <a:latin typeface="Times New Roman"/>
                <a:cs typeface="Times New Roman"/>
              </a:rPr>
              <a:t>distribution.</a:t>
            </a:r>
            <a:endParaRPr sz="1800">
              <a:latin typeface="Times New Roman"/>
              <a:cs typeface="Times New Roman"/>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24</a:t>
            </a:fld>
            <a:endParaRPr spc="-25" dirty="0"/>
          </a:p>
        </p:txBody>
      </p:sp>
      <p:sp>
        <p:nvSpPr>
          <p:cNvPr id="2" name="object 2"/>
          <p:cNvSpPr txBox="1">
            <a:spLocks noGrp="1"/>
          </p:cNvSpPr>
          <p:nvPr>
            <p:ph type="title"/>
          </p:nvPr>
        </p:nvSpPr>
        <p:spPr>
          <a:xfrm>
            <a:off x="2215643" y="496056"/>
            <a:ext cx="7757795" cy="696595"/>
          </a:xfrm>
          <a:prstGeom prst="rect">
            <a:avLst/>
          </a:prstGeom>
        </p:spPr>
        <p:txBody>
          <a:bodyPr vert="horz" wrap="square" lIns="0" tIns="13335" rIns="0" bIns="0" rtlCol="0">
            <a:spAutoFit/>
          </a:bodyPr>
          <a:lstStyle/>
          <a:p>
            <a:pPr marL="12700">
              <a:lnSpc>
                <a:spcPct val="100000"/>
              </a:lnSpc>
              <a:spcBef>
                <a:spcPts val="105"/>
              </a:spcBef>
            </a:pPr>
            <a:r>
              <a:rPr sz="4400" b="1" dirty="0">
                <a:latin typeface="Times New Roman"/>
                <a:cs typeface="Times New Roman"/>
              </a:rPr>
              <a:t>2.</a:t>
            </a:r>
            <a:r>
              <a:rPr sz="4400" spc="-110" dirty="0"/>
              <a:t> </a:t>
            </a:r>
            <a:r>
              <a:rPr sz="4400" b="1" dirty="0">
                <a:latin typeface="Times New Roman"/>
                <a:cs typeface="Times New Roman"/>
              </a:rPr>
              <a:t>Choosing</a:t>
            </a:r>
            <a:r>
              <a:rPr sz="4400" spc="-140" dirty="0"/>
              <a:t> </a:t>
            </a:r>
            <a:r>
              <a:rPr sz="4400" b="1" spc="70" dirty="0">
                <a:latin typeface="Times New Roman"/>
                <a:cs typeface="Times New Roman"/>
              </a:rPr>
              <a:t>the</a:t>
            </a:r>
            <a:r>
              <a:rPr sz="4400" spc="-105" dirty="0"/>
              <a:t> </a:t>
            </a:r>
            <a:r>
              <a:rPr sz="4400" b="1" spc="-25" dirty="0">
                <a:latin typeface="Times New Roman"/>
                <a:cs typeface="Times New Roman"/>
              </a:rPr>
              <a:t>Target</a:t>
            </a:r>
            <a:r>
              <a:rPr sz="4400" spc="-130" dirty="0"/>
              <a:t> </a:t>
            </a:r>
            <a:r>
              <a:rPr sz="4400" b="1" spc="-10" dirty="0">
                <a:latin typeface="Times New Roman"/>
                <a:cs typeface="Times New Roman"/>
              </a:rPr>
              <a:t>Function</a:t>
            </a:r>
            <a:endParaRPr sz="4400">
              <a:latin typeface="Times New Roman"/>
              <a:cs typeface="Times New Roman"/>
            </a:endParaRPr>
          </a:p>
        </p:txBody>
      </p:sp>
      <p:sp>
        <p:nvSpPr>
          <p:cNvPr id="3" name="object 3"/>
          <p:cNvSpPr txBox="1"/>
          <p:nvPr/>
        </p:nvSpPr>
        <p:spPr>
          <a:xfrm>
            <a:off x="955044" y="1468065"/>
            <a:ext cx="10283190" cy="2952750"/>
          </a:xfrm>
          <a:prstGeom prst="rect">
            <a:avLst/>
          </a:prstGeom>
        </p:spPr>
        <p:txBody>
          <a:bodyPr vert="horz" wrap="square" lIns="0" tIns="12700" rIns="0" bIns="0" rtlCol="0">
            <a:spAutoFit/>
          </a:bodyPr>
          <a:lstStyle/>
          <a:p>
            <a:pPr marL="12700" algn="just">
              <a:lnSpc>
                <a:spcPct val="100000"/>
              </a:lnSpc>
              <a:spcBef>
                <a:spcPts val="100"/>
              </a:spcBef>
            </a:pPr>
            <a:r>
              <a:rPr sz="2400" dirty="0">
                <a:latin typeface="Times New Roman"/>
                <a:cs typeface="Times New Roman"/>
              </a:rPr>
              <a:t>The</a:t>
            </a:r>
            <a:r>
              <a:rPr sz="2400" spc="390" dirty="0">
                <a:latin typeface="Times New Roman"/>
                <a:cs typeface="Times New Roman"/>
              </a:rPr>
              <a:t> </a:t>
            </a:r>
            <a:r>
              <a:rPr sz="2400" dirty="0">
                <a:latin typeface="Times New Roman"/>
                <a:cs typeface="Times New Roman"/>
              </a:rPr>
              <a:t>next</a:t>
            </a:r>
            <a:r>
              <a:rPr sz="2400" spc="395" dirty="0">
                <a:latin typeface="Times New Roman"/>
                <a:cs typeface="Times New Roman"/>
              </a:rPr>
              <a:t> </a:t>
            </a:r>
            <a:r>
              <a:rPr sz="2400" dirty="0">
                <a:latin typeface="Times New Roman"/>
                <a:cs typeface="Times New Roman"/>
              </a:rPr>
              <a:t>design</a:t>
            </a:r>
            <a:r>
              <a:rPr sz="2400" spc="395" dirty="0">
                <a:latin typeface="Times New Roman"/>
                <a:cs typeface="Times New Roman"/>
              </a:rPr>
              <a:t> </a:t>
            </a:r>
            <a:r>
              <a:rPr sz="2400" dirty="0">
                <a:latin typeface="Times New Roman"/>
                <a:cs typeface="Times New Roman"/>
              </a:rPr>
              <a:t>choice</a:t>
            </a:r>
            <a:r>
              <a:rPr sz="2400" spc="385" dirty="0">
                <a:latin typeface="Times New Roman"/>
                <a:cs typeface="Times New Roman"/>
              </a:rPr>
              <a:t> </a:t>
            </a:r>
            <a:r>
              <a:rPr sz="2400" dirty="0">
                <a:latin typeface="Times New Roman"/>
                <a:cs typeface="Times New Roman"/>
              </a:rPr>
              <a:t>is</a:t>
            </a:r>
            <a:r>
              <a:rPr sz="2400" spc="390" dirty="0">
                <a:latin typeface="Times New Roman"/>
                <a:cs typeface="Times New Roman"/>
              </a:rPr>
              <a:t> </a:t>
            </a:r>
            <a:r>
              <a:rPr sz="2400" dirty="0">
                <a:latin typeface="Times New Roman"/>
                <a:cs typeface="Times New Roman"/>
              </a:rPr>
              <a:t>to</a:t>
            </a:r>
            <a:r>
              <a:rPr sz="2400" spc="390" dirty="0">
                <a:latin typeface="Times New Roman"/>
                <a:cs typeface="Times New Roman"/>
              </a:rPr>
              <a:t> </a:t>
            </a:r>
            <a:r>
              <a:rPr sz="2400" dirty="0">
                <a:latin typeface="Times New Roman"/>
                <a:cs typeface="Times New Roman"/>
              </a:rPr>
              <a:t>determine</a:t>
            </a:r>
            <a:r>
              <a:rPr sz="2400" spc="385" dirty="0">
                <a:latin typeface="Times New Roman"/>
                <a:cs typeface="Times New Roman"/>
              </a:rPr>
              <a:t> </a:t>
            </a:r>
            <a:r>
              <a:rPr sz="2400" dirty="0">
                <a:latin typeface="Times New Roman"/>
                <a:cs typeface="Times New Roman"/>
              </a:rPr>
              <a:t>exactly</a:t>
            </a:r>
            <a:r>
              <a:rPr sz="2400" spc="385" dirty="0">
                <a:latin typeface="Times New Roman"/>
                <a:cs typeface="Times New Roman"/>
              </a:rPr>
              <a:t> </a:t>
            </a:r>
            <a:r>
              <a:rPr sz="2400" dirty="0">
                <a:latin typeface="Times New Roman"/>
                <a:cs typeface="Times New Roman"/>
              </a:rPr>
              <a:t>what</a:t>
            </a:r>
            <a:r>
              <a:rPr sz="2400" spc="395" dirty="0">
                <a:latin typeface="Times New Roman"/>
                <a:cs typeface="Times New Roman"/>
              </a:rPr>
              <a:t> </a:t>
            </a:r>
            <a:r>
              <a:rPr sz="2400" dirty="0">
                <a:latin typeface="Times New Roman"/>
                <a:cs typeface="Times New Roman"/>
              </a:rPr>
              <a:t>type</a:t>
            </a:r>
            <a:r>
              <a:rPr sz="2400" spc="390" dirty="0">
                <a:latin typeface="Times New Roman"/>
                <a:cs typeface="Times New Roman"/>
              </a:rPr>
              <a:t> </a:t>
            </a:r>
            <a:r>
              <a:rPr sz="2400" dirty="0">
                <a:latin typeface="Times New Roman"/>
                <a:cs typeface="Times New Roman"/>
              </a:rPr>
              <a:t>of</a:t>
            </a:r>
            <a:r>
              <a:rPr sz="2400" spc="385" dirty="0">
                <a:latin typeface="Times New Roman"/>
                <a:cs typeface="Times New Roman"/>
              </a:rPr>
              <a:t> </a:t>
            </a:r>
            <a:r>
              <a:rPr sz="2400" dirty="0">
                <a:latin typeface="Times New Roman"/>
                <a:cs typeface="Times New Roman"/>
              </a:rPr>
              <a:t>knowledge</a:t>
            </a:r>
            <a:r>
              <a:rPr sz="2400" spc="395" dirty="0">
                <a:latin typeface="Times New Roman"/>
                <a:cs typeface="Times New Roman"/>
              </a:rPr>
              <a:t> </a:t>
            </a:r>
            <a:r>
              <a:rPr sz="2400" dirty="0">
                <a:latin typeface="Times New Roman"/>
                <a:cs typeface="Times New Roman"/>
              </a:rPr>
              <a:t>will</a:t>
            </a:r>
            <a:r>
              <a:rPr sz="2400" spc="400" dirty="0">
                <a:latin typeface="Times New Roman"/>
                <a:cs typeface="Times New Roman"/>
              </a:rPr>
              <a:t> </a:t>
            </a:r>
            <a:r>
              <a:rPr sz="2400" spc="-25" dirty="0">
                <a:latin typeface="Times New Roman"/>
                <a:cs typeface="Times New Roman"/>
              </a:rPr>
              <a:t>be</a:t>
            </a:r>
            <a:endParaRPr sz="2400">
              <a:latin typeface="Times New Roman"/>
              <a:cs typeface="Times New Roman"/>
            </a:endParaRPr>
          </a:p>
          <a:p>
            <a:pPr marL="12700" algn="just">
              <a:lnSpc>
                <a:spcPct val="100000"/>
              </a:lnSpc>
              <a:spcBef>
                <a:spcPts val="5"/>
              </a:spcBef>
            </a:pPr>
            <a:r>
              <a:rPr sz="2400" dirty="0">
                <a:latin typeface="Times New Roman"/>
                <a:cs typeface="Times New Roman"/>
              </a:rPr>
              <a:t>learned</a:t>
            </a:r>
            <a:r>
              <a:rPr sz="2400" spc="-45" dirty="0">
                <a:latin typeface="Times New Roman"/>
                <a:cs typeface="Times New Roman"/>
              </a:rPr>
              <a:t> </a:t>
            </a:r>
            <a:r>
              <a:rPr sz="2400" dirty="0">
                <a:latin typeface="Times New Roman"/>
                <a:cs typeface="Times New Roman"/>
              </a:rPr>
              <a:t>and</a:t>
            </a:r>
            <a:r>
              <a:rPr sz="2400" spc="-10" dirty="0">
                <a:latin typeface="Times New Roman"/>
                <a:cs typeface="Times New Roman"/>
              </a:rPr>
              <a:t> </a:t>
            </a:r>
            <a:r>
              <a:rPr sz="2400" dirty="0">
                <a:latin typeface="Times New Roman"/>
                <a:cs typeface="Times New Roman"/>
              </a:rPr>
              <a:t>how</a:t>
            </a:r>
            <a:r>
              <a:rPr sz="2400" spc="-5" dirty="0">
                <a:latin typeface="Times New Roman"/>
                <a:cs typeface="Times New Roman"/>
              </a:rPr>
              <a:t> </a:t>
            </a:r>
            <a:r>
              <a:rPr sz="2400" dirty="0">
                <a:latin typeface="Times New Roman"/>
                <a:cs typeface="Times New Roman"/>
              </a:rPr>
              <a:t>this</a:t>
            </a:r>
            <a:r>
              <a:rPr sz="2400" spc="-30" dirty="0">
                <a:latin typeface="Times New Roman"/>
                <a:cs typeface="Times New Roman"/>
              </a:rPr>
              <a:t> </a:t>
            </a:r>
            <a:r>
              <a:rPr sz="2400" dirty="0">
                <a:latin typeface="Times New Roman"/>
                <a:cs typeface="Times New Roman"/>
              </a:rPr>
              <a:t>will</a:t>
            </a:r>
            <a:r>
              <a:rPr sz="2400" spc="-15" dirty="0">
                <a:latin typeface="Times New Roman"/>
                <a:cs typeface="Times New Roman"/>
              </a:rPr>
              <a:t> </a:t>
            </a:r>
            <a:r>
              <a:rPr sz="2400" dirty="0">
                <a:latin typeface="Times New Roman"/>
                <a:cs typeface="Times New Roman"/>
              </a:rPr>
              <a:t>be</a:t>
            </a:r>
            <a:r>
              <a:rPr sz="2400" spc="-25" dirty="0">
                <a:latin typeface="Times New Roman"/>
                <a:cs typeface="Times New Roman"/>
              </a:rPr>
              <a:t> </a:t>
            </a:r>
            <a:r>
              <a:rPr sz="2400" dirty="0">
                <a:latin typeface="Times New Roman"/>
                <a:cs typeface="Times New Roman"/>
              </a:rPr>
              <a:t>used</a:t>
            </a:r>
            <a:r>
              <a:rPr sz="2400" spc="-10" dirty="0">
                <a:latin typeface="Times New Roman"/>
                <a:cs typeface="Times New Roman"/>
              </a:rPr>
              <a:t> </a:t>
            </a:r>
            <a:r>
              <a:rPr sz="2400" dirty="0">
                <a:latin typeface="Times New Roman"/>
                <a:cs typeface="Times New Roman"/>
              </a:rPr>
              <a:t>by</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performance</a:t>
            </a:r>
            <a:r>
              <a:rPr sz="2400" spc="-15" dirty="0">
                <a:latin typeface="Times New Roman"/>
                <a:cs typeface="Times New Roman"/>
              </a:rPr>
              <a:t> </a:t>
            </a:r>
            <a:r>
              <a:rPr sz="2400" spc="-10" dirty="0">
                <a:latin typeface="Times New Roman"/>
                <a:cs typeface="Times New Roman"/>
              </a:rPr>
              <a:t>program.</a:t>
            </a:r>
            <a:endParaRPr sz="2400">
              <a:latin typeface="Times New Roman"/>
              <a:cs typeface="Times New Roman"/>
            </a:endParaRPr>
          </a:p>
          <a:p>
            <a:pPr marL="297180" marR="6350" indent="-285115" algn="just">
              <a:lnSpc>
                <a:spcPct val="100000"/>
              </a:lnSpc>
              <a:buFont typeface="Arial"/>
              <a:buChar char="•"/>
              <a:tabLst>
                <a:tab pos="299085" algn="l"/>
              </a:tabLst>
            </a:pPr>
            <a:r>
              <a:rPr sz="2400" dirty="0">
                <a:latin typeface="Times New Roman"/>
                <a:cs typeface="Times New Roman"/>
              </a:rPr>
              <a:t>Lets</a:t>
            </a:r>
            <a:r>
              <a:rPr sz="2400" spc="335" dirty="0">
                <a:latin typeface="Times New Roman"/>
                <a:cs typeface="Times New Roman"/>
              </a:rPr>
              <a:t> </a:t>
            </a:r>
            <a:r>
              <a:rPr sz="2400" dirty="0">
                <a:latin typeface="Times New Roman"/>
                <a:cs typeface="Times New Roman"/>
              </a:rPr>
              <a:t>begin</a:t>
            </a:r>
            <a:r>
              <a:rPr sz="2400" spc="320" dirty="0">
                <a:latin typeface="Times New Roman"/>
                <a:cs typeface="Times New Roman"/>
              </a:rPr>
              <a:t> </a:t>
            </a:r>
            <a:r>
              <a:rPr sz="2400" dirty="0">
                <a:latin typeface="Times New Roman"/>
                <a:cs typeface="Times New Roman"/>
              </a:rPr>
              <a:t>with</a:t>
            </a:r>
            <a:r>
              <a:rPr sz="2400" spc="340" dirty="0">
                <a:latin typeface="Times New Roman"/>
                <a:cs typeface="Times New Roman"/>
              </a:rPr>
              <a:t> </a:t>
            </a:r>
            <a:r>
              <a:rPr sz="2400" dirty="0">
                <a:latin typeface="Times New Roman"/>
                <a:cs typeface="Times New Roman"/>
              </a:rPr>
              <a:t>a</a:t>
            </a:r>
            <a:r>
              <a:rPr sz="2400" spc="330" dirty="0">
                <a:latin typeface="Times New Roman"/>
                <a:cs typeface="Times New Roman"/>
              </a:rPr>
              <a:t> </a:t>
            </a:r>
            <a:r>
              <a:rPr sz="2400" spc="-10" dirty="0">
                <a:latin typeface="Times New Roman"/>
                <a:cs typeface="Times New Roman"/>
              </a:rPr>
              <a:t>checkers-</a:t>
            </a:r>
            <a:r>
              <a:rPr sz="2400" dirty="0">
                <a:latin typeface="Times New Roman"/>
                <a:cs typeface="Times New Roman"/>
              </a:rPr>
              <a:t>playing</a:t>
            </a:r>
            <a:r>
              <a:rPr sz="2400" spc="315" dirty="0">
                <a:latin typeface="Times New Roman"/>
                <a:cs typeface="Times New Roman"/>
              </a:rPr>
              <a:t> </a:t>
            </a:r>
            <a:r>
              <a:rPr sz="2400" dirty="0">
                <a:latin typeface="Times New Roman"/>
                <a:cs typeface="Times New Roman"/>
              </a:rPr>
              <a:t>program</a:t>
            </a:r>
            <a:r>
              <a:rPr sz="2400" spc="320" dirty="0">
                <a:latin typeface="Times New Roman"/>
                <a:cs typeface="Times New Roman"/>
              </a:rPr>
              <a:t> </a:t>
            </a:r>
            <a:r>
              <a:rPr sz="2400" dirty="0">
                <a:latin typeface="Times New Roman"/>
                <a:cs typeface="Times New Roman"/>
              </a:rPr>
              <a:t>that</a:t>
            </a:r>
            <a:r>
              <a:rPr sz="2400" spc="340" dirty="0">
                <a:latin typeface="Times New Roman"/>
                <a:cs typeface="Times New Roman"/>
              </a:rPr>
              <a:t> </a:t>
            </a:r>
            <a:r>
              <a:rPr sz="2400" dirty="0">
                <a:latin typeface="Times New Roman"/>
                <a:cs typeface="Times New Roman"/>
              </a:rPr>
              <a:t>can</a:t>
            </a:r>
            <a:r>
              <a:rPr sz="2400" spc="335" dirty="0">
                <a:latin typeface="Times New Roman"/>
                <a:cs typeface="Times New Roman"/>
              </a:rPr>
              <a:t> </a:t>
            </a:r>
            <a:r>
              <a:rPr sz="2400" dirty="0">
                <a:latin typeface="Times New Roman"/>
                <a:cs typeface="Times New Roman"/>
              </a:rPr>
              <a:t>generate</a:t>
            </a:r>
            <a:r>
              <a:rPr sz="2400" spc="335" dirty="0">
                <a:latin typeface="Times New Roman"/>
                <a:cs typeface="Times New Roman"/>
              </a:rPr>
              <a:t> </a:t>
            </a:r>
            <a:r>
              <a:rPr sz="2400" dirty="0">
                <a:latin typeface="Times New Roman"/>
                <a:cs typeface="Times New Roman"/>
              </a:rPr>
              <a:t>the</a:t>
            </a:r>
            <a:r>
              <a:rPr sz="2400" spc="325" dirty="0">
                <a:latin typeface="Times New Roman"/>
                <a:cs typeface="Times New Roman"/>
              </a:rPr>
              <a:t> </a:t>
            </a:r>
            <a:r>
              <a:rPr sz="2400" dirty="0">
                <a:latin typeface="Times New Roman"/>
                <a:cs typeface="Times New Roman"/>
              </a:rPr>
              <a:t>legal</a:t>
            </a:r>
            <a:r>
              <a:rPr sz="2400" spc="335" dirty="0">
                <a:latin typeface="Times New Roman"/>
                <a:cs typeface="Times New Roman"/>
              </a:rPr>
              <a:t> </a:t>
            </a:r>
            <a:r>
              <a:rPr sz="2400" spc="-10" dirty="0">
                <a:latin typeface="Times New Roman"/>
                <a:cs typeface="Times New Roman"/>
              </a:rPr>
              <a:t>moves 	</a:t>
            </a:r>
            <a:r>
              <a:rPr sz="2400" dirty="0">
                <a:latin typeface="Times New Roman"/>
                <a:cs typeface="Times New Roman"/>
              </a:rPr>
              <a:t>from any</a:t>
            </a:r>
            <a:r>
              <a:rPr sz="2400" spc="-10" dirty="0">
                <a:latin typeface="Times New Roman"/>
                <a:cs typeface="Times New Roman"/>
              </a:rPr>
              <a:t> </a:t>
            </a:r>
            <a:r>
              <a:rPr sz="2400" dirty="0">
                <a:latin typeface="Times New Roman"/>
                <a:cs typeface="Times New Roman"/>
              </a:rPr>
              <a:t>board</a:t>
            </a:r>
            <a:r>
              <a:rPr sz="2400" spc="-10" dirty="0">
                <a:latin typeface="Times New Roman"/>
                <a:cs typeface="Times New Roman"/>
              </a:rPr>
              <a:t> state.</a:t>
            </a:r>
            <a:endParaRPr sz="2400">
              <a:latin typeface="Times New Roman"/>
              <a:cs typeface="Times New Roman"/>
            </a:endParaRPr>
          </a:p>
          <a:p>
            <a:pPr marL="297180" marR="5080" indent="-285115" algn="just">
              <a:lnSpc>
                <a:spcPct val="100000"/>
              </a:lnSpc>
              <a:buFont typeface="Arial"/>
              <a:buChar char="•"/>
              <a:tabLst>
                <a:tab pos="299085" algn="l"/>
              </a:tabLst>
            </a:pPr>
            <a:r>
              <a:rPr sz="2400" dirty="0">
                <a:latin typeface="Times New Roman"/>
                <a:cs typeface="Times New Roman"/>
              </a:rPr>
              <a:t>The</a:t>
            </a:r>
            <a:r>
              <a:rPr sz="2400" spc="60" dirty="0">
                <a:latin typeface="Times New Roman"/>
                <a:cs typeface="Times New Roman"/>
              </a:rPr>
              <a:t> </a:t>
            </a:r>
            <a:r>
              <a:rPr sz="2400" dirty="0">
                <a:latin typeface="Times New Roman"/>
                <a:cs typeface="Times New Roman"/>
              </a:rPr>
              <a:t>program</a:t>
            </a:r>
            <a:r>
              <a:rPr sz="2400" spc="40" dirty="0">
                <a:latin typeface="Times New Roman"/>
                <a:cs typeface="Times New Roman"/>
              </a:rPr>
              <a:t> </a:t>
            </a:r>
            <a:r>
              <a:rPr sz="2400" dirty="0">
                <a:latin typeface="Times New Roman"/>
                <a:cs typeface="Times New Roman"/>
              </a:rPr>
              <a:t>needs</a:t>
            </a:r>
            <a:r>
              <a:rPr sz="2400" spc="70" dirty="0">
                <a:latin typeface="Times New Roman"/>
                <a:cs typeface="Times New Roman"/>
              </a:rPr>
              <a:t> </a:t>
            </a:r>
            <a:r>
              <a:rPr sz="2400" dirty="0">
                <a:latin typeface="Times New Roman"/>
                <a:cs typeface="Times New Roman"/>
              </a:rPr>
              <a:t>only</a:t>
            </a:r>
            <a:r>
              <a:rPr sz="2400" spc="65" dirty="0">
                <a:latin typeface="Times New Roman"/>
                <a:cs typeface="Times New Roman"/>
              </a:rPr>
              <a:t> </a:t>
            </a:r>
            <a:r>
              <a:rPr sz="2400" dirty="0">
                <a:latin typeface="Times New Roman"/>
                <a:cs typeface="Times New Roman"/>
              </a:rPr>
              <a:t>to</a:t>
            </a:r>
            <a:r>
              <a:rPr sz="2400" spc="50" dirty="0">
                <a:latin typeface="Times New Roman"/>
                <a:cs typeface="Times New Roman"/>
              </a:rPr>
              <a:t> </a:t>
            </a:r>
            <a:r>
              <a:rPr sz="2400" dirty="0">
                <a:latin typeface="Times New Roman"/>
                <a:cs typeface="Times New Roman"/>
              </a:rPr>
              <a:t>learn</a:t>
            </a:r>
            <a:r>
              <a:rPr sz="2400" spc="60" dirty="0">
                <a:latin typeface="Times New Roman"/>
                <a:cs typeface="Times New Roman"/>
              </a:rPr>
              <a:t> </a:t>
            </a:r>
            <a:r>
              <a:rPr sz="2400" dirty="0">
                <a:latin typeface="Times New Roman"/>
                <a:cs typeface="Times New Roman"/>
              </a:rPr>
              <a:t>how</a:t>
            </a:r>
            <a:r>
              <a:rPr sz="2400" spc="60" dirty="0">
                <a:latin typeface="Times New Roman"/>
                <a:cs typeface="Times New Roman"/>
              </a:rPr>
              <a:t> </a:t>
            </a:r>
            <a:r>
              <a:rPr sz="2400" dirty="0">
                <a:latin typeface="Times New Roman"/>
                <a:cs typeface="Times New Roman"/>
              </a:rPr>
              <a:t>to</a:t>
            </a:r>
            <a:r>
              <a:rPr sz="2400" spc="60" dirty="0">
                <a:latin typeface="Times New Roman"/>
                <a:cs typeface="Times New Roman"/>
              </a:rPr>
              <a:t> </a:t>
            </a:r>
            <a:r>
              <a:rPr sz="2400" dirty="0">
                <a:latin typeface="Times New Roman"/>
                <a:cs typeface="Times New Roman"/>
              </a:rPr>
              <a:t>choose</a:t>
            </a:r>
            <a:r>
              <a:rPr sz="2400" spc="55" dirty="0">
                <a:latin typeface="Times New Roman"/>
                <a:cs typeface="Times New Roman"/>
              </a:rPr>
              <a:t> </a:t>
            </a:r>
            <a:r>
              <a:rPr sz="2400" dirty="0">
                <a:latin typeface="Times New Roman"/>
                <a:cs typeface="Times New Roman"/>
              </a:rPr>
              <a:t>the</a:t>
            </a:r>
            <a:r>
              <a:rPr sz="2400" spc="70" dirty="0">
                <a:latin typeface="Times New Roman"/>
                <a:cs typeface="Times New Roman"/>
              </a:rPr>
              <a:t> </a:t>
            </a:r>
            <a:r>
              <a:rPr sz="2400" dirty="0">
                <a:latin typeface="Times New Roman"/>
                <a:cs typeface="Times New Roman"/>
              </a:rPr>
              <a:t>best</a:t>
            </a:r>
            <a:r>
              <a:rPr sz="2400" spc="65" dirty="0">
                <a:latin typeface="Times New Roman"/>
                <a:cs typeface="Times New Roman"/>
              </a:rPr>
              <a:t> </a:t>
            </a:r>
            <a:r>
              <a:rPr sz="2400" dirty="0">
                <a:latin typeface="Times New Roman"/>
                <a:cs typeface="Times New Roman"/>
              </a:rPr>
              <a:t>move</a:t>
            </a:r>
            <a:r>
              <a:rPr sz="2400" spc="65" dirty="0">
                <a:latin typeface="Times New Roman"/>
                <a:cs typeface="Times New Roman"/>
              </a:rPr>
              <a:t> </a:t>
            </a:r>
            <a:r>
              <a:rPr sz="2400" dirty="0">
                <a:latin typeface="Times New Roman"/>
                <a:cs typeface="Times New Roman"/>
              </a:rPr>
              <a:t>from</a:t>
            </a:r>
            <a:r>
              <a:rPr sz="2400" spc="45" dirty="0">
                <a:latin typeface="Times New Roman"/>
                <a:cs typeface="Times New Roman"/>
              </a:rPr>
              <a:t> </a:t>
            </a:r>
            <a:r>
              <a:rPr sz="2400" dirty="0">
                <a:latin typeface="Times New Roman"/>
                <a:cs typeface="Times New Roman"/>
              </a:rPr>
              <a:t>among</a:t>
            </a:r>
            <a:r>
              <a:rPr sz="2400" spc="60" dirty="0">
                <a:latin typeface="Times New Roman"/>
                <a:cs typeface="Times New Roman"/>
              </a:rPr>
              <a:t> </a:t>
            </a:r>
            <a:r>
              <a:rPr sz="2400" spc="-10" dirty="0">
                <a:latin typeface="Times New Roman"/>
                <a:cs typeface="Times New Roman"/>
              </a:rPr>
              <a:t>these 	</a:t>
            </a:r>
            <a:r>
              <a:rPr sz="2400" dirty="0">
                <a:latin typeface="Times New Roman"/>
                <a:cs typeface="Times New Roman"/>
              </a:rPr>
              <a:t>legal</a:t>
            </a:r>
            <a:r>
              <a:rPr sz="2400" spc="450" dirty="0">
                <a:latin typeface="Times New Roman"/>
                <a:cs typeface="Times New Roman"/>
              </a:rPr>
              <a:t> </a:t>
            </a:r>
            <a:r>
              <a:rPr sz="2400" dirty="0">
                <a:latin typeface="Times New Roman"/>
                <a:cs typeface="Times New Roman"/>
              </a:rPr>
              <a:t>moves.</a:t>
            </a:r>
            <a:r>
              <a:rPr sz="2400" spc="445" dirty="0">
                <a:latin typeface="Times New Roman"/>
                <a:cs typeface="Times New Roman"/>
              </a:rPr>
              <a:t> </a:t>
            </a:r>
            <a:r>
              <a:rPr sz="2400" dirty="0">
                <a:latin typeface="Times New Roman"/>
                <a:cs typeface="Times New Roman"/>
              </a:rPr>
              <a:t>This</a:t>
            </a:r>
            <a:r>
              <a:rPr sz="2400" spc="450" dirty="0">
                <a:latin typeface="Times New Roman"/>
                <a:cs typeface="Times New Roman"/>
              </a:rPr>
              <a:t> </a:t>
            </a:r>
            <a:r>
              <a:rPr sz="2400" dirty="0">
                <a:latin typeface="Times New Roman"/>
                <a:cs typeface="Times New Roman"/>
              </a:rPr>
              <a:t>learning</a:t>
            </a:r>
            <a:r>
              <a:rPr sz="2400" spc="450" dirty="0">
                <a:latin typeface="Times New Roman"/>
                <a:cs typeface="Times New Roman"/>
              </a:rPr>
              <a:t> </a:t>
            </a:r>
            <a:r>
              <a:rPr sz="2400" dirty="0">
                <a:latin typeface="Times New Roman"/>
                <a:cs typeface="Times New Roman"/>
              </a:rPr>
              <a:t>task</a:t>
            </a:r>
            <a:r>
              <a:rPr sz="2400" spc="445" dirty="0">
                <a:latin typeface="Times New Roman"/>
                <a:cs typeface="Times New Roman"/>
              </a:rPr>
              <a:t> </a:t>
            </a:r>
            <a:r>
              <a:rPr sz="2400" dirty="0">
                <a:latin typeface="Times New Roman"/>
                <a:cs typeface="Times New Roman"/>
              </a:rPr>
              <a:t>is</a:t>
            </a:r>
            <a:r>
              <a:rPr sz="2400" spc="434" dirty="0">
                <a:latin typeface="Times New Roman"/>
                <a:cs typeface="Times New Roman"/>
              </a:rPr>
              <a:t> </a:t>
            </a:r>
            <a:r>
              <a:rPr sz="2400" dirty="0">
                <a:latin typeface="Times New Roman"/>
                <a:cs typeface="Times New Roman"/>
              </a:rPr>
              <a:t>representative</a:t>
            </a:r>
            <a:r>
              <a:rPr sz="2400" spc="450" dirty="0">
                <a:latin typeface="Times New Roman"/>
                <a:cs typeface="Times New Roman"/>
              </a:rPr>
              <a:t> </a:t>
            </a:r>
            <a:r>
              <a:rPr sz="2400" dirty="0">
                <a:latin typeface="Times New Roman"/>
                <a:cs typeface="Times New Roman"/>
              </a:rPr>
              <a:t>of</a:t>
            </a:r>
            <a:r>
              <a:rPr sz="2400" spc="445" dirty="0">
                <a:latin typeface="Times New Roman"/>
                <a:cs typeface="Times New Roman"/>
              </a:rPr>
              <a:t> </a:t>
            </a:r>
            <a:r>
              <a:rPr sz="2400" dirty="0">
                <a:latin typeface="Times New Roman"/>
                <a:cs typeface="Times New Roman"/>
              </a:rPr>
              <a:t>a</a:t>
            </a:r>
            <a:r>
              <a:rPr sz="2400" spc="450" dirty="0">
                <a:latin typeface="Times New Roman"/>
                <a:cs typeface="Times New Roman"/>
              </a:rPr>
              <a:t> </a:t>
            </a:r>
            <a:r>
              <a:rPr sz="2400" dirty="0">
                <a:latin typeface="Times New Roman"/>
                <a:cs typeface="Times New Roman"/>
              </a:rPr>
              <a:t>large</a:t>
            </a:r>
            <a:r>
              <a:rPr sz="2400" spc="450" dirty="0">
                <a:latin typeface="Times New Roman"/>
                <a:cs typeface="Times New Roman"/>
              </a:rPr>
              <a:t> </a:t>
            </a:r>
            <a:r>
              <a:rPr sz="2400" dirty="0">
                <a:latin typeface="Times New Roman"/>
                <a:cs typeface="Times New Roman"/>
              </a:rPr>
              <a:t>class</a:t>
            </a:r>
            <a:r>
              <a:rPr sz="2400" spc="450" dirty="0">
                <a:latin typeface="Times New Roman"/>
                <a:cs typeface="Times New Roman"/>
              </a:rPr>
              <a:t> </a:t>
            </a:r>
            <a:r>
              <a:rPr sz="2400" dirty="0">
                <a:latin typeface="Times New Roman"/>
                <a:cs typeface="Times New Roman"/>
              </a:rPr>
              <a:t>of</a:t>
            </a:r>
            <a:r>
              <a:rPr sz="2400" spc="445" dirty="0">
                <a:latin typeface="Times New Roman"/>
                <a:cs typeface="Times New Roman"/>
              </a:rPr>
              <a:t> </a:t>
            </a:r>
            <a:r>
              <a:rPr sz="2400" dirty="0">
                <a:latin typeface="Times New Roman"/>
                <a:cs typeface="Times New Roman"/>
              </a:rPr>
              <a:t>tasks</a:t>
            </a:r>
            <a:r>
              <a:rPr sz="2400" spc="445" dirty="0">
                <a:latin typeface="Times New Roman"/>
                <a:cs typeface="Times New Roman"/>
              </a:rPr>
              <a:t> </a:t>
            </a:r>
            <a:r>
              <a:rPr sz="2400" spc="-25" dirty="0">
                <a:latin typeface="Times New Roman"/>
                <a:cs typeface="Times New Roman"/>
              </a:rPr>
              <a:t>for 	</a:t>
            </a:r>
            <a:r>
              <a:rPr sz="2400" dirty="0">
                <a:latin typeface="Times New Roman"/>
                <a:cs typeface="Times New Roman"/>
              </a:rPr>
              <a:t>which</a:t>
            </a:r>
            <a:r>
              <a:rPr sz="2400" spc="-2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legal</a:t>
            </a:r>
            <a:r>
              <a:rPr sz="2400" spc="-20" dirty="0">
                <a:latin typeface="Times New Roman"/>
                <a:cs typeface="Times New Roman"/>
              </a:rPr>
              <a:t> </a:t>
            </a:r>
            <a:r>
              <a:rPr sz="2400" dirty="0">
                <a:latin typeface="Times New Roman"/>
                <a:cs typeface="Times New Roman"/>
              </a:rPr>
              <a:t>moves</a:t>
            </a:r>
            <a:r>
              <a:rPr sz="2400" spc="-10" dirty="0">
                <a:latin typeface="Times New Roman"/>
                <a:cs typeface="Times New Roman"/>
              </a:rPr>
              <a:t> </a:t>
            </a:r>
            <a:r>
              <a:rPr sz="2400" dirty="0">
                <a:latin typeface="Times New Roman"/>
                <a:cs typeface="Times New Roman"/>
              </a:rPr>
              <a:t>that</a:t>
            </a:r>
            <a:r>
              <a:rPr sz="2400" spc="-15" dirty="0">
                <a:latin typeface="Times New Roman"/>
                <a:cs typeface="Times New Roman"/>
              </a:rPr>
              <a:t> </a:t>
            </a:r>
            <a:r>
              <a:rPr sz="2400" dirty="0">
                <a:latin typeface="Times New Roman"/>
                <a:cs typeface="Times New Roman"/>
              </a:rPr>
              <a:t>define</a:t>
            </a:r>
            <a:r>
              <a:rPr sz="2400" spc="-10" dirty="0">
                <a:latin typeface="Times New Roman"/>
                <a:cs typeface="Times New Roman"/>
              </a:rPr>
              <a:t> </a:t>
            </a:r>
            <a:r>
              <a:rPr sz="2400" dirty="0">
                <a:latin typeface="Times New Roman"/>
                <a:cs typeface="Times New Roman"/>
              </a:rPr>
              <a:t>some</a:t>
            </a:r>
            <a:r>
              <a:rPr sz="2400" spc="-20" dirty="0">
                <a:latin typeface="Times New Roman"/>
                <a:cs typeface="Times New Roman"/>
              </a:rPr>
              <a:t> </a:t>
            </a:r>
            <a:r>
              <a:rPr sz="2400" dirty="0">
                <a:latin typeface="Times New Roman"/>
                <a:cs typeface="Times New Roman"/>
              </a:rPr>
              <a:t>large</a:t>
            </a:r>
            <a:r>
              <a:rPr sz="2400" spc="-15" dirty="0">
                <a:latin typeface="Times New Roman"/>
                <a:cs typeface="Times New Roman"/>
              </a:rPr>
              <a:t> </a:t>
            </a:r>
            <a:r>
              <a:rPr sz="2400" dirty="0">
                <a:latin typeface="Times New Roman"/>
                <a:cs typeface="Times New Roman"/>
              </a:rPr>
              <a:t>search</a:t>
            </a:r>
            <a:r>
              <a:rPr sz="2400" spc="-20" dirty="0">
                <a:latin typeface="Times New Roman"/>
                <a:cs typeface="Times New Roman"/>
              </a:rPr>
              <a:t> </a:t>
            </a:r>
            <a:r>
              <a:rPr sz="2400" dirty="0">
                <a:latin typeface="Times New Roman"/>
                <a:cs typeface="Times New Roman"/>
              </a:rPr>
              <a:t>space</a:t>
            </a:r>
            <a:r>
              <a:rPr sz="2400" spc="-20" dirty="0">
                <a:latin typeface="Times New Roman"/>
                <a:cs typeface="Times New Roman"/>
              </a:rPr>
              <a:t> </a:t>
            </a:r>
            <a:r>
              <a:rPr sz="2400" dirty="0">
                <a:latin typeface="Times New Roman"/>
                <a:cs typeface="Times New Roman"/>
              </a:rPr>
              <a:t>are</a:t>
            </a:r>
            <a:r>
              <a:rPr sz="2400" spc="-15" dirty="0">
                <a:latin typeface="Times New Roman"/>
                <a:cs typeface="Times New Roman"/>
              </a:rPr>
              <a:t> </a:t>
            </a:r>
            <a:r>
              <a:rPr sz="2400" dirty="0">
                <a:latin typeface="Times New Roman"/>
                <a:cs typeface="Times New Roman"/>
              </a:rPr>
              <a:t>known</a:t>
            </a:r>
            <a:r>
              <a:rPr sz="2400" spc="-25" dirty="0">
                <a:latin typeface="Times New Roman"/>
                <a:cs typeface="Times New Roman"/>
              </a:rPr>
              <a:t> </a:t>
            </a:r>
            <a:r>
              <a:rPr sz="2400" dirty="0">
                <a:latin typeface="Times New Roman"/>
                <a:cs typeface="Times New Roman"/>
              </a:rPr>
              <a:t>a</a:t>
            </a:r>
            <a:r>
              <a:rPr sz="2400" spc="-15" dirty="0">
                <a:latin typeface="Times New Roman"/>
                <a:cs typeface="Times New Roman"/>
              </a:rPr>
              <a:t> </a:t>
            </a:r>
            <a:r>
              <a:rPr sz="2400" dirty="0">
                <a:latin typeface="Times New Roman"/>
                <a:cs typeface="Times New Roman"/>
              </a:rPr>
              <a:t>priori,</a:t>
            </a:r>
            <a:r>
              <a:rPr sz="2400" spc="-20" dirty="0">
                <a:latin typeface="Times New Roman"/>
                <a:cs typeface="Times New Roman"/>
              </a:rPr>
              <a:t> </a:t>
            </a:r>
            <a:r>
              <a:rPr sz="2400" spc="-25" dirty="0">
                <a:latin typeface="Times New Roman"/>
                <a:cs typeface="Times New Roman"/>
              </a:rPr>
              <a:t>but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which</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u="heavy" dirty="0">
                <a:uFill>
                  <a:solidFill>
                    <a:srgbClr val="000000"/>
                  </a:solidFill>
                </a:uFill>
                <a:latin typeface="Times New Roman"/>
                <a:cs typeface="Times New Roman"/>
              </a:rPr>
              <a:t>best</a:t>
            </a:r>
            <a:r>
              <a:rPr sz="2400" u="heavy" spc="-2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search</a:t>
            </a:r>
            <a:r>
              <a:rPr sz="2400" u="heavy" spc="-2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strategy</a:t>
            </a:r>
            <a:r>
              <a:rPr sz="2400" u="heavy" spc="-4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is</a:t>
            </a:r>
            <a:r>
              <a:rPr sz="2400" u="heavy" spc="-1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not</a:t>
            </a:r>
            <a:r>
              <a:rPr sz="2400" u="heavy" spc="-15" dirty="0">
                <a:uFill>
                  <a:solidFill>
                    <a:srgbClr val="000000"/>
                  </a:solidFill>
                </a:uFill>
                <a:latin typeface="Times New Roman"/>
                <a:cs typeface="Times New Roman"/>
              </a:rPr>
              <a:t> </a:t>
            </a:r>
            <a:r>
              <a:rPr sz="2400" u="heavy" spc="-10" dirty="0">
                <a:uFill>
                  <a:solidFill>
                    <a:srgbClr val="000000"/>
                  </a:solidFill>
                </a:uFill>
                <a:latin typeface="Times New Roman"/>
                <a:cs typeface="Times New Roman"/>
              </a:rPr>
              <a:t>known.</a:t>
            </a:r>
            <a:endParaRPr sz="2400">
              <a:latin typeface="Times New Roman"/>
              <a:cs typeface="Times New Roma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83683" y="577083"/>
            <a:ext cx="10273665" cy="4415790"/>
          </a:xfrm>
          <a:prstGeom prst="rect">
            <a:avLst/>
          </a:prstGeom>
        </p:spPr>
        <p:txBody>
          <a:bodyPr vert="horz" wrap="square" lIns="0" tIns="12700" rIns="0" bIns="0" rtlCol="0">
            <a:spAutoFit/>
          </a:bodyPr>
          <a:lstStyle/>
          <a:p>
            <a:pPr marL="12700" marR="6350" algn="just">
              <a:lnSpc>
                <a:spcPct val="100000"/>
              </a:lnSpc>
              <a:spcBef>
                <a:spcPts val="100"/>
              </a:spcBef>
            </a:pPr>
            <a:r>
              <a:rPr sz="2400" dirty="0">
                <a:latin typeface="Times New Roman"/>
                <a:cs typeface="Times New Roman"/>
              </a:rPr>
              <a:t>Given</a:t>
            </a:r>
            <a:r>
              <a:rPr sz="2400" spc="80" dirty="0">
                <a:latin typeface="Times New Roman"/>
                <a:cs typeface="Times New Roman"/>
              </a:rPr>
              <a:t> </a:t>
            </a:r>
            <a:r>
              <a:rPr sz="2400" dirty="0">
                <a:latin typeface="Times New Roman"/>
                <a:cs typeface="Times New Roman"/>
              </a:rPr>
              <a:t>this</a:t>
            </a:r>
            <a:r>
              <a:rPr sz="2400" spc="85" dirty="0">
                <a:latin typeface="Times New Roman"/>
                <a:cs typeface="Times New Roman"/>
              </a:rPr>
              <a:t> </a:t>
            </a:r>
            <a:r>
              <a:rPr sz="2400" dirty="0">
                <a:latin typeface="Times New Roman"/>
                <a:cs typeface="Times New Roman"/>
              </a:rPr>
              <a:t>setting</a:t>
            </a:r>
            <a:r>
              <a:rPr sz="2400" spc="85" dirty="0">
                <a:latin typeface="Times New Roman"/>
                <a:cs typeface="Times New Roman"/>
              </a:rPr>
              <a:t> </a:t>
            </a:r>
            <a:r>
              <a:rPr sz="2400" dirty="0">
                <a:latin typeface="Times New Roman"/>
                <a:cs typeface="Times New Roman"/>
              </a:rPr>
              <a:t>where</a:t>
            </a:r>
            <a:r>
              <a:rPr sz="2400" spc="65" dirty="0">
                <a:latin typeface="Times New Roman"/>
                <a:cs typeface="Times New Roman"/>
              </a:rPr>
              <a:t> </a:t>
            </a:r>
            <a:r>
              <a:rPr sz="2400" dirty="0">
                <a:latin typeface="Times New Roman"/>
                <a:cs typeface="Times New Roman"/>
              </a:rPr>
              <a:t>we</a:t>
            </a:r>
            <a:r>
              <a:rPr sz="2400" spc="95" dirty="0">
                <a:latin typeface="Times New Roman"/>
                <a:cs typeface="Times New Roman"/>
              </a:rPr>
              <a:t> </a:t>
            </a:r>
            <a:r>
              <a:rPr sz="2400" dirty="0">
                <a:latin typeface="Times New Roman"/>
                <a:cs typeface="Times New Roman"/>
              </a:rPr>
              <a:t>must</a:t>
            </a:r>
            <a:r>
              <a:rPr sz="2400" spc="85" dirty="0">
                <a:latin typeface="Times New Roman"/>
                <a:cs typeface="Times New Roman"/>
              </a:rPr>
              <a:t> </a:t>
            </a:r>
            <a:r>
              <a:rPr sz="2400" dirty="0">
                <a:latin typeface="Times New Roman"/>
                <a:cs typeface="Times New Roman"/>
              </a:rPr>
              <a:t>learn</a:t>
            </a:r>
            <a:r>
              <a:rPr sz="2400" spc="80" dirty="0">
                <a:latin typeface="Times New Roman"/>
                <a:cs typeface="Times New Roman"/>
              </a:rPr>
              <a:t> </a:t>
            </a:r>
            <a:r>
              <a:rPr sz="2400" dirty="0">
                <a:latin typeface="Times New Roman"/>
                <a:cs typeface="Times New Roman"/>
              </a:rPr>
              <a:t>to</a:t>
            </a:r>
            <a:r>
              <a:rPr sz="2400" spc="60" dirty="0">
                <a:latin typeface="Times New Roman"/>
                <a:cs typeface="Times New Roman"/>
              </a:rPr>
              <a:t> </a:t>
            </a:r>
            <a:r>
              <a:rPr sz="2400" dirty="0">
                <a:latin typeface="Times New Roman"/>
                <a:cs typeface="Times New Roman"/>
              </a:rPr>
              <a:t>choose</a:t>
            </a:r>
            <a:r>
              <a:rPr sz="2400" spc="85" dirty="0">
                <a:latin typeface="Times New Roman"/>
                <a:cs typeface="Times New Roman"/>
              </a:rPr>
              <a:t> </a:t>
            </a:r>
            <a:r>
              <a:rPr sz="2400" dirty="0">
                <a:latin typeface="Times New Roman"/>
                <a:cs typeface="Times New Roman"/>
              </a:rPr>
              <a:t>among</a:t>
            </a:r>
            <a:r>
              <a:rPr sz="2400" spc="80" dirty="0">
                <a:latin typeface="Times New Roman"/>
                <a:cs typeface="Times New Roman"/>
              </a:rPr>
              <a:t> </a:t>
            </a:r>
            <a:r>
              <a:rPr sz="2400" dirty="0">
                <a:latin typeface="Times New Roman"/>
                <a:cs typeface="Times New Roman"/>
              </a:rPr>
              <a:t>the</a:t>
            </a:r>
            <a:r>
              <a:rPr sz="2400" spc="75" dirty="0">
                <a:latin typeface="Times New Roman"/>
                <a:cs typeface="Times New Roman"/>
              </a:rPr>
              <a:t> </a:t>
            </a:r>
            <a:r>
              <a:rPr sz="2400" dirty="0">
                <a:latin typeface="Times New Roman"/>
                <a:cs typeface="Times New Roman"/>
              </a:rPr>
              <a:t>legal</a:t>
            </a:r>
            <a:r>
              <a:rPr sz="2400" spc="75" dirty="0">
                <a:latin typeface="Times New Roman"/>
                <a:cs typeface="Times New Roman"/>
              </a:rPr>
              <a:t> </a:t>
            </a:r>
            <a:r>
              <a:rPr sz="2400" dirty="0">
                <a:latin typeface="Times New Roman"/>
                <a:cs typeface="Times New Roman"/>
              </a:rPr>
              <a:t>moves,</a:t>
            </a:r>
            <a:r>
              <a:rPr sz="2400" spc="85" dirty="0">
                <a:latin typeface="Times New Roman"/>
                <a:cs typeface="Times New Roman"/>
              </a:rPr>
              <a:t> </a:t>
            </a:r>
            <a:r>
              <a:rPr sz="2400" dirty="0">
                <a:latin typeface="Times New Roman"/>
                <a:cs typeface="Times New Roman"/>
              </a:rPr>
              <a:t>the</a:t>
            </a:r>
            <a:r>
              <a:rPr sz="2400" spc="85" dirty="0">
                <a:latin typeface="Times New Roman"/>
                <a:cs typeface="Times New Roman"/>
              </a:rPr>
              <a:t> </a:t>
            </a:r>
            <a:r>
              <a:rPr sz="2400" spc="-20" dirty="0">
                <a:latin typeface="Times New Roman"/>
                <a:cs typeface="Times New Roman"/>
              </a:rPr>
              <a:t>most </a:t>
            </a:r>
            <a:r>
              <a:rPr sz="2400" dirty="0">
                <a:latin typeface="Times New Roman"/>
                <a:cs typeface="Times New Roman"/>
              </a:rPr>
              <a:t>obvious</a:t>
            </a:r>
            <a:r>
              <a:rPr sz="2400" spc="135" dirty="0">
                <a:latin typeface="Times New Roman"/>
                <a:cs typeface="Times New Roman"/>
              </a:rPr>
              <a:t> </a:t>
            </a:r>
            <a:r>
              <a:rPr sz="2400" dirty="0">
                <a:latin typeface="Times New Roman"/>
                <a:cs typeface="Times New Roman"/>
              </a:rPr>
              <a:t>choice</a:t>
            </a:r>
            <a:r>
              <a:rPr sz="2400" spc="140" dirty="0">
                <a:latin typeface="Times New Roman"/>
                <a:cs typeface="Times New Roman"/>
              </a:rPr>
              <a:t> </a:t>
            </a:r>
            <a:r>
              <a:rPr sz="2400" dirty="0">
                <a:latin typeface="Times New Roman"/>
                <a:cs typeface="Times New Roman"/>
              </a:rPr>
              <a:t>for</a:t>
            </a:r>
            <a:r>
              <a:rPr sz="2400" spc="125" dirty="0">
                <a:latin typeface="Times New Roman"/>
                <a:cs typeface="Times New Roman"/>
              </a:rPr>
              <a:t> </a:t>
            </a:r>
            <a:r>
              <a:rPr sz="2400" dirty="0">
                <a:latin typeface="Times New Roman"/>
                <a:cs typeface="Times New Roman"/>
              </a:rPr>
              <a:t>the</a:t>
            </a:r>
            <a:r>
              <a:rPr sz="2400" spc="135" dirty="0">
                <a:latin typeface="Times New Roman"/>
                <a:cs typeface="Times New Roman"/>
              </a:rPr>
              <a:t> </a:t>
            </a:r>
            <a:r>
              <a:rPr sz="2400" dirty="0">
                <a:latin typeface="Times New Roman"/>
                <a:cs typeface="Times New Roman"/>
              </a:rPr>
              <a:t>type</a:t>
            </a:r>
            <a:r>
              <a:rPr sz="2400" spc="150" dirty="0">
                <a:latin typeface="Times New Roman"/>
                <a:cs typeface="Times New Roman"/>
              </a:rPr>
              <a:t> </a:t>
            </a:r>
            <a:r>
              <a:rPr sz="2400" dirty="0">
                <a:latin typeface="Times New Roman"/>
                <a:cs typeface="Times New Roman"/>
              </a:rPr>
              <a:t>of</a:t>
            </a:r>
            <a:r>
              <a:rPr sz="2400" spc="130" dirty="0">
                <a:latin typeface="Times New Roman"/>
                <a:cs typeface="Times New Roman"/>
              </a:rPr>
              <a:t> </a:t>
            </a:r>
            <a:r>
              <a:rPr sz="2400" dirty="0">
                <a:latin typeface="Times New Roman"/>
                <a:cs typeface="Times New Roman"/>
              </a:rPr>
              <a:t>information</a:t>
            </a:r>
            <a:r>
              <a:rPr sz="2400" spc="135" dirty="0">
                <a:latin typeface="Times New Roman"/>
                <a:cs typeface="Times New Roman"/>
              </a:rPr>
              <a:t> </a:t>
            </a:r>
            <a:r>
              <a:rPr sz="2400" dirty="0">
                <a:latin typeface="Times New Roman"/>
                <a:cs typeface="Times New Roman"/>
              </a:rPr>
              <a:t>to</a:t>
            </a:r>
            <a:r>
              <a:rPr sz="2400" spc="140" dirty="0">
                <a:latin typeface="Times New Roman"/>
                <a:cs typeface="Times New Roman"/>
              </a:rPr>
              <a:t> </a:t>
            </a:r>
            <a:r>
              <a:rPr sz="2400" dirty="0">
                <a:latin typeface="Times New Roman"/>
                <a:cs typeface="Times New Roman"/>
              </a:rPr>
              <a:t>be</a:t>
            </a:r>
            <a:r>
              <a:rPr sz="2400" spc="135" dirty="0">
                <a:latin typeface="Times New Roman"/>
                <a:cs typeface="Times New Roman"/>
              </a:rPr>
              <a:t> </a:t>
            </a:r>
            <a:r>
              <a:rPr sz="2400" dirty="0">
                <a:latin typeface="Times New Roman"/>
                <a:cs typeface="Times New Roman"/>
              </a:rPr>
              <a:t>learned</a:t>
            </a:r>
            <a:r>
              <a:rPr sz="2400" spc="135" dirty="0">
                <a:latin typeface="Times New Roman"/>
                <a:cs typeface="Times New Roman"/>
              </a:rPr>
              <a:t> </a:t>
            </a:r>
            <a:r>
              <a:rPr sz="2400" dirty="0">
                <a:latin typeface="Times New Roman"/>
                <a:cs typeface="Times New Roman"/>
              </a:rPr>
              <a:t>is</a:t>
            </a:r>
            <a:r>
              <a:rPr sz="2400" spc="130" dirty="0">
                <a:latin typeface="Times New Roman"/>
                <a:cs typeface="Times New Roman"/>
              </a:rPr>
              <a:t> </a:t>
            </a:r>
            <a:r>
              <a:rPr sz="2400" dirty="0">
                <a:latin typeface="Times New Roman"/>
                <a:cs typeface="Times New Roman"/>
              </a:rPr>
              <a:t>a</a:t>
            </a:r>
            <a:r>
              <a:rPr sz="2400" spc="135" dirty="0">
                <a:latin typeface="Times New Roman"/>
                <a:cs typeface="Times New Roman"/>
              </a:rPr>
              <a:t> </a:t>
            </a:r>
            <a:r>
              <a:rPr sz="2400" dirty="0">
                <a:latin typeface="Times New Roman"/>
                <a:cs typeface="Times New Roman"/>
              </a:rPr>
              <a:t>program,</a:t>
            </a:r>
            <a:r>
              <a:rPr sz="2400" spc="140" dirty="0">
                <a:latin typeface="Times New Roman"/>
                <a:cs typeface="Times New Roman"/>
              </a:rPr>
              <a:t> </a:t>
            </a:r>
            <a:r>
              <a:rPr sz="2400" dirty="0">
                <a:latin typeface="Times New Roman"/>
                <a:cs typeface="Times New Roman"/>
              </a:rPr>
              <a:t>or</a:t>
            </a:r>
            <a:r>
              <a:rPr sz="2400" spc="150" dirty="0">
                <a:latin typeface="Times New Roman"/>
                <a:cs typeface="Times New Roman"/>
              </a:rPr>
              <a:t> </a:t>
            </a:r>
            <a:r>
              <a:rPr sz="2400" spc="-10" dirty="0">
                <a:latin typeface="Times New Roman"/>
                <a:cs typeface="Times New Roman"/>
              </a:rPr>
              <a:t>function,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chooses</a:t>
            </a:r>
            <a:r>
              <a:rPr sz="2400" spc="-1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best</a:t>
            </a:r>
            <a:r>
              <a:rPr sz="2400" spc="-15" dirty="0">
                <a:latin typeface="Times New Roman"/>
                <a:cs typeface="Times New Roman"/>
              </a:rPr>
              <a:t> </a:t>
            </a:r>
            <a:r>
              <a:rPr sz="2400" dirty="0">
                <a:latin typeface="Times New Roman"/>
                <a:cs typeface="Times New Roman"/>
              </a:rPr>
              <a:t>move</a:t>
            </a:r>
            <a:r>
              <a:rPr sz="2400" spc="10"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any</a:t>
            </a:r>
            <a:r>
              <a:rPr sz="2400" spc="-5" dirty="0">
                <a:latin typeface="Times New Roman"/>
                <a:cs typeface="Times New Roman"/>
              </a:rPr>
              <a:t> </a:t>
            </a:r>
            <a:r>
              <a:rPr sz="2400" dirty="0">
                <a:latin typeface="Times New Roman"/>
                <a:cs typeface="Times New Roman"/>
              </a:rPr>
              <a:t>given</a:t>
            </a:r>
            <a:r>
              <a:rPr sz="2400" spc="-30" dirty="0">
                <a:latin typeface="Times New Roman"/>
                <a:cs typeface="Times New Roman"/>
              </a:rPr>
              <a:t> </a:t>
            </a:r>
            <a:r>
              <a:rPr sz="2400" dirty="0">
                <a:latin typeface="Times New Roman"/>
                <a:cs typeface="Times New Roman"/>
              </a:rPr>
              <a:t>board</a:t>
            </a:r>
            <a:r>
              <a:rPr sz="2400" spc="-5" dirty="0">
                <a:latin typeface="Times New Roman"/>
                <a:cs typeface="Times New Roman"/>
              </a:rPr>
              <a:t> </a:t>
            </a:r>
            <a:r>
              <a:rPr sz="2400" spc="-10" dirty="0">
                <a:latin typeface="Times New Roman"/>
                <a:cs typeface="Times New Roman"/>
              </a:rPr>
              <a:t>state.</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700">
              <a:lnSpc>
                <a:spcPct val="100000"/>
              </a:lnSpc>
              <a:tabLst>
                <a:tab pos="2576195" algn="l"/>
                <a:tab pos="7354570" algn="l"/>
              </a:tabLst>
            </a:pPr>
            <a:r>
              <a:rPr sz="2400" dirty="0">
                <a:latin typeface="Times New Roman"/>
                <a:cs typeface="Times New Roman"/>
              </a:rPr>
              <a:t>1. Let</a:t>
            </a:r>
            <a:r>
              <a:rPr sz="2400" spc="-10" dirty="0">
                <a:latin typeface="Times New Roman"/>
                <a:cs typeface="Times New Roman"/>
              </a:rPr>
              <a:t> </a:t>
            </a:r>
            <a:r>
              <a:rPr sz="2400" b="1" i="1" spc="-10" dirty="0">
                <a:latin typeface="Times New Roman"/>
                <a:cs typeface="Times New Roman"/>
              </a:rPr>
              <a:t>ChooseMove</a:t>
            </a:r>
            <a:r>
              <a:rPr sz="2400" b="1" i="1" dirty="0">
                <a:latin typeface="Times New Roman"/>
                <a:cs typeface="Times New Roman"/>
              </a:rPr>
              <a:t>	</a:t>
            </a:r>
            <a:r>
              <a:rPr sz="2400" dirty="0">
                <a:latin typeface="Times New Roman"/>
                <a:cs typeface="Times New Roman"/>
              </a:rPr>
              <a:t>be</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target</a:t>
            </a:r>
            <a:r>
              <a:rPr sz="2400" spc="-35" dirty="0">
                <a:latin typeface="Times New Roman"/>
                <a:cs typeface="Times New Roman"/>
              </a:rPr>
              <a:t> </a:t>
            </a:r>
            <a:r>
              <a:rPr sz="2400" dirty="0">
                <a:latin typeface="Times New Roman"/>
                <a:cs typeface="Times New Roman"/>
              </a:rPr>
              <a:t>function</a:t>
            </a:r>
            <a:r>
              <a:rPr sz="2400" spc="-20" dirty="0">
                <a:latin typeface="Times New Roman"/>
                <a:cs typeface="Times New Roman"/>
              </a:rPr>
              <a:t> </a:t>
            </a:r>
            <a:r>
              <a:rPr sz="2400" dirty="0">
                <a:latin typeface="Times New Roman"/>
                <a:cs typeface="Times New Roman"/>
              </a:rPr>
              <a:t>and</a:t>
            </a:r>
            <a:r>
              <a:rPr sz="2400" spc="-15" dirty="0">
                <a:latin typeface="Times New Roman"/>
                <a:cs typeface="Times New Roman"/>
              </a:rPr>
              <a:t> </a:t>
            </a:r>
            <a:r>
              <a:rPr sz="2400" dirty="0">
                <a:latin typeface="Times New Roman"/>
                <a:cs typeface="Times New Roman"/>
              </a:rPr>
              <a:t>the</a:t>
            </a:r>
            <a:r>
              <a:rPr sz="2400" spc="-10" dirty="0">
                <a:latin typeface="Times New Roman"/>
                <a:cs typeface="Times New Roman"/>
              </a:rPr>
              <a:t> notation</a:t>
            </a:r>
            <a:r>
              <a:rPr sz="2400" dirty="0">
                <a:latin typeface="Times New Roman"/>
                <a:cs typeface="Times New Roman"/>
              </a:rPr>
              <a:t>	</a:t>
            </a:r>
            <a:r>
              <a:rPr sz="2400" spc="-25" dirty="0">
                <a:latin typeface="Times New Roman"/>
                <a:cs typeface="Times New Roman"/>
              </a:rPr>
              <a:t>is</a:t>
            </a:r>
            <a:endParaRPr sz="2400">
              <a:latin typeface="Times New Roman"/>
              <a:cs typeface="Times New Roman"/>
            </a:endParaRPr>
          </a:p>
          <a:p>
            <a:pPr marL="927100">
              <a:lnSpc>
                <a:spcPct val="100000"/>
              </a:lnSpc>
              <a:tabLst>
                <a:tab pos="3620135" algn="l"/>
              </a:tabLst>
            </a:pPr>
            <a:r>
              <a:rPr sz="2400" b="1" i="1" dirty="0">
                <a:latin typeface="Times New Roman"/>
                <a:cs typeface="Times New Roman"/>
              </a:rPr>
              <a:t>ChooseMove</a:t>
            </a:r>
            <a:r>
              <a:rPr sz="2400" b="1" i="1" spc="-55" dirty="0">
                <a:latin typeface="Times New Roman"/>
                <a:cs typeface="Times New Roman"/>
              </a:rPr>
              <a:t> </a:t>
            </a:r>
            <a:r>
              <a:rPr sz="2400" b="1" i="1" dirty="0">
                <a:latin typeface="Times New Roman"/>
                <a:cs typeface="Times New Roman"/>
              </a:rPr>
              <a:t>:</a:t>
            </a:r>
            <a:r>
              <a:rPr sz="2400" b="1" i="1" spc="-65" dirty="0">
                <a:latin typeface="Times New Roman"/>
                <a:cs typeface="Times New Roman"/>
              </a:rPr>
              <a:t> </a:t>
            </a:r>
            <a:r>
              <a:rPr sz="2400" b="1" i="1" spc="-50" dirty="0">
                <a:latin typeface="Times New Roman"/>
                <a:cs typeface="Times New Roman"/>
              </a:rPr>
              <a:t>B</a:t>
            </a:r>
            <a:r>
              <a:rPr sz="2400" b="1" i="1" dirty="0">
                <a:latin typeface="Times New Roman"/>
                <a:cs typeface="Times New Roman"/>
              </a:rPr>
              <a:t>	</a:t>
            </a:r>
            <a:r>
              <a:rPr sz="2400" b="1" i="1" spc="-50" dirty="0">
                <a:latin typeface="Times New Roman"/>
                <a:cs typeface="Times New Roman"/>
              </a:rPr>
              <a:t>M</a:t>
            </a:r>
            <a:endParaRPr sz="2400">
              <a:latin typeface="Times New Roman"/>
              <a:cs typeface="Times New Roman"/>
            </a:endParaRPr>
          </a:p>
          <a:p>
            <a:pPr marL="12700" algn="just">
              <a:lnSpc>
                <a:spcPct val="100000"/>
              </a:lnSpc>
            </a:pPr>
            <a:r>
              <a:rPr sz="2400" dirty="0">
                <a:latin typeface="Times New Roman"/>
                <a:cs typeface="Times New Roman"/>
              </a:rPr>
              <a:t>which</a:t>
            </a:r>
            <a:r>
              <a:rPr sz="2400" spc="275" dirty="0">
                <a:latin typeface="Times New Roman"/>
                <a:cs typeface="Times New Roman"/>
              </a:rPr>
              <a:t> </a:t>
            </a:r>
            <a:r>
              <a:rPr sz="2400" dirty="0">
                <a:latin typeface="Times New Roman"/>
                <a:cs typeface="Times New Roman"/>
              </a:rPr>
              <a:t>indicate</a:t>
            </a:r>
            <a:r>
              <a:rPr sz="2400" spc="254" dirty="0">
                <a:latin typeface="Times New Roman"/>
                <a:cs typeface="Times New Roman"/>
              </a:rPr>
              <a:t> </a:t>
            </a:r>
            <a:r>
              <a:rPr sz="2400" dirty="0">
                <a:latin typeface="Times New Roman"/>
                <a:cs typeface="Times New Roman"/>
              </a:rPr>
              <a:t>that</a:t>
            </a:r>
            <a:r>
              <a:rPr sz="2400" spc="260" dirty="0">
                <a:latin typeface="Times New Roman"/>
                <a:cs typeface="Times New Roman"/>
              </a:rPr>
              <a:t> </a:t>
            </a:r>
            <a:r>
              <a:rPr sz="2400" dirty="0">
                <a:latin typeface="Times New Roman"/>
                <a:cs typeface="Times New Roman"/>
              </a:rPr>
              <a:t>this</a:t>
            </a:r>
            <a:r>
              <a:rPr sz="2400" spc="270" dirty="0">
                <a:latin typeface="Times New Roman"/>
                <a:cs typeface="Times New Roman"/>
              </a:rPr>
              <a:t> </a:t>
            </a:r>
            <a:r>
              <a:rPr sz="2400" dirty="0">
                <a:latin typeface="Times New Roman"/>
                <a:cs typeface="Times New Roman"/>
              </a:rPr>
              <a:t>function</a:t>
            </a:r>
            <a:r>
              <a:rPr sz="2400" spc="275" dirty="0">
                <a:latin typeface="Times New Roman"/>
                <a:cs typeface="Times New Roman"/>
              </a:rPr>
              <a:t> </a:t>
            </a:r>
            <a:r>
              <a:rPr sz="2400" dirty="0">
                <a:latin typeface="Times New Roman"/>
                <a:cs typeface="Times New Roman"/>
              </a:rPr>
              <a:t>accepts</a:t>
            </a:r>
            <a:r>
              <a:rPr sz="2400" spc="280" dirty="0">
                <a:latin typeface="Times New Roman"/>
                <a:cs typeface="Times New Roman"/>
              </a:rPr>
              <a:t> </a:t>
            </a:r>
            <a:r>
              <a:rPr sz="2400" dirty="0">
                <a:latin typeface="Times New Roman"/>
                <a:cs typeface="Times New Roman"/>
              </a:rPr>
              <a:t>as</a:t>
            </a:r>
            <a:r>
              <a:rPr sz="2400" spc="260" dirty="0">
                <a:latin typeface="Times New Roman"/>
                <a:cs typeface="Times New Roman"/>
              </a:rPr>
              <a:t> </a:t>
            </a:r>
            <a:r>
              <a:rPr sz="2400" dirty="0">
                <a:latin typeface="Times New Roman"/>
                <a:cs typeface="Times New Roman"/>
              </a:rPr>
              <a:t>input</a:t>
            </a:r>
            <a:r>
              <a:rPr sz="2400" spc="280" dirty="0">
                <a:latin typeface="Times New Roman"/>
                <a:cs typeface="Times New Roman"/>
              </a:rPr>
              <a:t> </a:t>
            </a:r>
            <a:r>
              <a:rPr sz="2400" dirty="0">
                <a:latin typeface="Times New Roman"/>
                <a:cs typeface="Times New Roman"/>
              </a:rPr>
              <a:t>any</a:t>
            </a:r>
            <a:r>
              <a:rPr sz="2400" spc="254" dirty="0">
                <a:latin typeface="Times New Roman"/>
                <a:cs typeface="Times New Roman"/>
              </a:rPr>
              <a:t> </a:t>
            </a:r>
            <a:r>
              <a:rPr sz="2400" dirty="0">
                <a:latin typeface="Times New Roman"/>
                <a:cs typeface="Times New Roman"/>
              </a:rPr>
              <a:t>board</a:t>
            </a:r>
            <a:r>
              <a:rPr sz="2400" spc="275" dirty="0">
                <a:latin typeface="Times New Roman"/>
                <a:cs typeface="Times New Roman"/>
              </a:rPr>
              <a:t> </a:t>
            </a:r>
            <a:r>
              <a:rPr sz="2400" dirty="0">
                <a:latin typeface="Times New Roman"/>
                <a:cs typeface="Times New Roman"/>
              </a:rPr>
              <a:t>from</a:t>
            </a:r>
            <a:r>
              <a:rPr sz="2400" spc="250" dirty="0">
                <a:latin typeface="Times New Roman"/>
                <a:cs typeface="Times New Roman"/>
              </a:rPr>
              <a:t> </a:t>
            </a:r>
            <a:r>
              <a:rPr sz="2400" dirty="0">
                <a:latin typeface="Times New Roman"/>
                <a:cs typeface="Times New Roman"/>
              </a:rPr>
              <a:t>the</a:t>
            </a:r>
            <a:r>
              <a:rPr sz="2400" spc="280" dirty="0">
                <a:latin typeface="Times New Roman"/>
                <a:cs typeface="Times New Roman"/>
              </a:rPr>
              <a:t> </a:t>
            </a:r>
            <a:r>
              <a:rPr sz="2400" dirty="0">
                <a:latin typeface="Times New Roman"/>
                <a:cs typeface="Times New Roman"/>
              </a:rPr>
              <a:t>set</a:t>
            </a:r>
            <a:r>
              <a:rPr sz="2400" spc="275" dirty="0">
                <a:latin typeface="Times New Roman"/>
                <a:cs typeface="Times New Roman"/>
              </a:rPr>
              <a:t> </a:t>
            </a:r>
            <a:r>
              <a:rPr sz="2400" dirty="0">
                <a:latin typeface="Times New Roman"/>
                <a:cs typeface="Times New Roman"/>
              </a:rPr>
              <a:t>of</a:t>
            </a:r>
            <a:r>
              <a:rPr sz="2400" spc="254" dirty="0">
                <a:latin typeface="Times New Roman"/>
                <a:cs typeface="Times New Roman"/>
              </a:rPr>
              <a:t> </a:t>
            </a:r>
            <a:r>
              <a:rPr sz="2400" spc="-10" dirty="0">
                <a:latin typeface="Times New Roman"/>
                <a:cs typeface="Times New Roman"/>
              </a:rPr>
              <a:t>legal</a:t>
            </a:r>
            <a:endParaRPr sz="2400">
              <a:latin typeface="Times New Roman"/>
              <a:cs typeface="Times New Roman"/>
            </a:endParaRPr>
          </a:p>
          <a:p>
            <a:pPr marL="12700" algn="just">
              <a:lnSpc>
                <a:spcPct val="100000"/>
              </a:lnSpc>
              <a:spcBef>
                <a:spcPts val="5"/>
              </a:spcBef>
            </a:pPr>
            <a:r>
              <a:rPr sz="2400" dirty="0">
                <a:latin typeface="Times New Roman"/>
                <a:cs typeface="Times New Roman"/>
              </a:rPr>
              <a:t>board</a:t>
            </a:r>
            <a:r>
              <a:rPr sz="2400" spc="-25" dirty="0">
                <a:latin typeface="Times New Roman"/>
                <a:cs typeface="Times New Roman"/>
              </a:rPr>
              <a:t> </a:t>
            </a:r>
            <a:r>
              <a:rPr sz="2400" dirty="0">
                <a:latin typeface="Times New Roman"/>
                <a:cs typeface="Times New Roman"/>
              </a:rPr>
              <a:t>states</a:t>
            </a:r>
            <a:r>
              <a:rPr sz="2400" spc="-20" dirty="0">
                <a:latin typeface="Times New Roman"/>
                <a:cs typeface="Times New Roman"/>
              </a:rPr>
              <a:t> </a:t>
            </a:r>
            <a:r>
              <a:rPr sz="2400" dirty="0">
                <a:latin typeface="Times New Roman"/>
                <a:cs typeface="Times New Roman"/>
              </a:rPr>
              <a:t>B</a:t>
            </a:r>
            <a:r>
              <a:rPr sz="2400" spc="-15" dirty="0">
                <a:latin typeface="Times New Roman"/>
                <a:cs typeface="Times New Roman"/>
              </a:rPr>
              <a:t> </a:t>
            </a:r>
            <a:r>
              <a:rPr sz="2400" dirty="0">
                <a:latin typeface="Times New Roman"/>
                <a:cs typeface="Times New Roman"/>
              </a:rPr>
              <a:t>and</a:t>
            </a:r>
            <a:r>
              <a:rPr sz="2400" spc="-10" dirty="0">
                <a:latin typeface="Times New Roman"/>
                <a:cs typeface="Times New Roman"/>
              </a:rPr>
              <a:t> </a:t>
            </a:r>
            <a:r>
              <a:rPr sz="2400" dirty="0">
                <a:latin typeface="Times New Roman"/>
                <a:cs typeface="Times New Roman"/>
              </a:rPr>
              <a:t>produces</a:t>
            </a:r>
            <a:r>
              <a:rPr sz="2400" spc="-15" dirty="0">
                <a:latin typeface="Times New Roman"/>
                <a:cs typeface="Times New Roman"/>
              </a:rPr>
              <a:t> </a:t>
            </a:r>
            <a:r>
              <a:rPr sz="2400" dirty="0">
                <a:latin typeface="Times New Roman"/>
                <a:cs typeface="Times New Roman"/>
              </a:rPr>
              <a:t>as</a:t>
            </a:r>
            <a:r>
              <a:rPr sz="2400" spc="-20" dirty="0">
                <a:latin typeface="Times New Roman"/>
                <a:cs typeface="Times New Roman"/>
              </a:rPr>
              <a:t> </a:t>
            </a:r>
            <a:r>
              <a:rPr sz="2400" dirty="0">
                <a:latin typeface="Times New Roman"/>
                <a:cs typeface="Times New Roman"/>
              </a:rPr>
              <a:t>output</a:t>
            </a:r>
            <a:r>
              <a:rPr sz="2400" spc="-15" dirty="0">
                <a:latin typeface="Times New Roman"/>
                <a:cs typeface="Times New Roman"/>
              </a:rPr>
              <a:t> </a:t>
            </a:r>
            <a:r>
              <a:rPr sz="2400" dirty="0">
                <a:latin typeface="Times New Roman"/>
                <a:cs typeface="Times New Roman"/>
              </a:rPr>
              <a:t>some move</a:t>
            </a:r>
            <a:r>
              <a:rPr sz="2400" spc="-5" dirty="0">
                <a:latin typeface="Times New Roman"/>
                <a:cs typeface="Times New Roman"/>
              </a:rPr>
              <a:t> </a:t>
            </a:r>
            <a:r>
              <a:rPr sz="2400" dirty="0">
                <a:latin typeface="Times New Roman"/>
                <a:cs typeface="Times New Roman"/>
              </a:rPr>
              <a:t>from</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set</a:t>
            </a:r>
            <a:r>
              <a:rPr sz="2400" spc="-20" dirty="0">
                <a:latin typeface="Times New Roman"/>
                <a:cs typeface="Times New Roman"/>
              </a:rPr>
              <a:t> </a:t>
            </a:r>
            <a:r>
              <a:rPr sz="2400" dirty="0">
                <a:latin typeface="Times New Roman"/>
                <a:cs typeface="Times New Roman"/>
              </a:rPr>
              <a:t>of</a:t>
            </a:r>
            <a:r>
              <a:rPr sz="2400" spc="-20" dirty="0">
                <a:latin typeface="Times New Roman"/>
                <a:cs typeface="Times New Roman"/>
              </a:rPr>
              <a:t> </a:t>
            </a:r>
            <a:r>
              <a:rPr sz="2400" dirty="0">
                <a:latin typeface="Times New Roman"/>
                <a:cs typeface="Times New Roman"/>
              </a:rPr>
              <a:t>legal</a:t>
            </a:r>
            <a:r>
              <a:rPr sz="2400" spc="-25" dirty="0">
                <a:latin typeface="Times New Roman"/>
                <a:cs typeface="Times New Roman"/>
              </a:rPr>
              <a:t> </a:t>
            </a:r>
            <a:r>
              <a:rPr sz="2400" dirty="0">
                <a:latin typeface="Times New Roman"/>
                <a:cs typeface="Times New Roman"/>
              </a:rPr>
              <a:t>moves</a:t>
            </a:r>
            <a:r>
              <a:rPr sz="2400" spc="5" dirty="0">
                <a:latin typeface="Times New Roman"/>
                <a:cs typeface="Times New Roman"/>
              </a:rPr>
              <a:t> </a:t>
            </a:r>
            <a:r>
              <a:rPr sz="2400" spc="-25" dirty="0">
                <a:latin typeface="Times New Roman"/>
                <a:cs typeface="Times New Roman"/>
              </a:rPr>
              <a:t>M.</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700" marR="5080" algn="just">
              <a:lnSpc>
                <a:spcPct val="100000"/>
              </a:lnSpc>
            </a:pPr>
            <a:r>
              <a:rPr sz="2400" b="1" i="1" dirty="0">
                <a:latin typeface="Times New Roman"/>
                <a:cs typeface="Times New Roman"/>
              </a:rPr>
              <a:t>ChooseMove</a:t>
            </a:r>
            <a:r>
              <a:rPr sz="2400" b="1" i="1" spc="470" dirty="0">
                <a:latin typeface="Times New Roman"/>
                <a:cs typeface="Times New Roman"/>
              </a:rPr>
              <a:t> </a:t>
            </a:r>
            <a:r>
              <a:rPr sz="2400" dirty="0">
                <a:latin typeface="Times New Roman"/>
                <a:cs typeface="Times New Roman"/>
              </a:rPr>
              <a:t>is</a:t>
            </a:r>
            <a:r>
              <a:rPr sz="2400" spc="475" dirty="0">
                <a:latin typeface="Times New Roman"/>
                <a:cs typeface="Times New Roman"/>
              </a:rPr>
              <a:t> </a:t>
            </a:r>
            <a:r>
              <a:rPr sz="2400" dirty="0">
                <a:latin typeface="Times New Roman"/>
                <a:cs typeface="Times New Roman"/>
              </a:rPr>
              <a:t>an</a:t>
            </a:r>
            <a:r>
              <a:rPr sz="2400" spc="475" dirty="0">
                <a:latin typeface="Times New Roman"/>
                <a:cs typeface="Times New Roman"/>
              </a:rPr>
              <a:t> </a:t>
            </a:r>
            <a:r>
              <a:rPr sz="2400" dirty="0">
                <a:latin typeface="Times New Roman"/>
                <a:cs typeface="Times New Roman"/>
              </a:rPr>
              <a:t>choice</a:t>
            </a:r>
            <a:r>
              <a:rPr sz="2400" spc="475" dirty="0">
                <a:latin typeface="Times New Roman"/>
                <a:cs typeface="Times New Roman"/>
              </a:rPr>
              <a:t> </a:t>
            </a:r>
            <a:r>
              <a:rPr sz="2400" dirty="0">
                <a:latin typeface="Times New Roman"/>
                <a:cs typeface="Times New Roman"/>
              </a:rPr>
              <a:t>for</a:t>
            </a:r>
            <a:r>
              <a:rPr sz="2400" spc="475" dirty="0">
                <a:latin typeface="Times New Roman"/>
                <a:cs typeface="Times New Roman"/>
              </a:rPr>
              <a:t> </a:t>
            </a:r>
            <a:r>
              <a:rPr sz="2400" dirty="0">
                <a:latin typeface="Times New Roman"/>
                <a:cs typeface="Times New Roman"/>
              </a:rPr>
              <a:t>the</a:t>
            </a:r>
            <a:r>
              <a:rPr sz="2400" spc="465" dirty="0">
                <a:latin typeface="Times New Roman"/>
                <a:cs typeface="Times New Roman"/>
              </a:rPr>
              <a:t> </a:t>
            </a:r>
            <a:r>
              <a:rPr sz="2400" dirty="0">
                <a:latin typeface="Times New Roman"/>
                <a:cs typeface="Times New Roman"/>
              </a:rPr>
              <a:t>target</a:t>
            </a:r>
            <a:r>
              <a:rPr sz="2400" spc="480" dirty="0">
                <a:latin typeface="Times New Roman"/>
                <a:cs typeface="Times New Roman"/>
              </a:rPr>
              <a:t> </a:t>
            </a:r>
            <a:r>
              <a:rPr sz="2400" dirty="0">
                <a:latin typeface="Times New Roman"/>
                <a:cs typeface="Times New Roman"/>
              </a:rPr>
              <a:t>function</a:t>
            </a:r>
            <a:r>
              <a:rPr sz="2400" spc="475" dirty="0">
                <a:latin typeface="Times New Roman"/>
                <a:cs typeface="Times New Roman"/>
              </a:rPr>
              <a:t> </a:t>
            </a:r>
            <a:r>
              <a:rPr sz="2400" dirty="0">
                <a:latin typeface="Times New Roman"/>
                <a:cs typeface="Times New Roman"/>
              </a:rPr>
              <a:t>in</a:t>
            </a:r>
            <a:r>
              <a:rPr sz="2400" spc="475" dirty="0">
                <a:latin typeface="Times New Roman"/>
                <a:cs typeface="Times New Roman"/>
              </a:rPr>
              <a:t> </a:t>
            </a:r>
            <a:r>
              <a:rPr sz="2400" dirty="0">
                <a:latin typeface="Times New Roman"/>
                <a:cs typeface="Times New Roman"/>
              </a:rPr>
              <a:t>checkers</a:t>
            </a:r>
            <a:r>
              <a:rPr sz="2400" spc="480" dirty="0">
                <a:latin typeface="Times New Roman"/>
                <a:cs typeface="Times New Roman"/>
              </a:rPr>
              <a:t> </a:t>
            </a:r>
            <a:r>
              <a:rPr sz="2400" dirty="0">
                <a:latin typeface="Times New Roman"/>
                <a:cs typeface="Times New Roman"/>
              </a:rPr>
              <a:t>example,</a:t>
            </a:r>
            <a:r>
              <a:rPr sz="2400" spc="475" dirty="0">
                <a:latin typeface="Times New Roman"/>
                <a:cs typeface="Times New Roman"/>
              </a:rPr>
              <a:t> </a:t>
            </a:r>
            <a:r>
              <a:rPr sz="2400" dirty="0">
                <a:latin typeface="Times New Roman"/>
                <a:cs typeface="Times New Roman"/>
              </a:rPr>
              <a:t>but</a:t>
            </a:r>
            <a:r>
              <a:rPr sz="2400" spc="484" dirty="0">
                <a:latin typeface="Times New Roman"/>
                <a:cs typeface="Times New Roman"/>
              </a:rPr>
              <a:t> </a:t>
            </a:r>
            <a:r>
              <a:rPr sz="2400" spc="-20" dirty="0">
                <a:latin typeface="Times New Roman"/>
                <a:cs typeface="Times New Roman"/>
              </a:rPr>
              <a:t>this </a:t>
            </a:r>
            <a:r>
              <a:rPr sz="2400" dirty="0">
                <a:latin typeface="Times New Roman"/>
                <a:cs typeface="Times New Roman"/>
              </a:rPr>
              <a:t>function</a:t>
            </a:r>
            <a:r>
              <a:rPr sz="2400" spc="55" dirty="0">
                <a:latin typeface="Times New Roman"/>
                <a:cs typeface="Times New Roman"/>
              </a:rPr>
              <a:t> </a:t>
            </a:r>
            <a:r>
              <a:rPr sz="2400" dirty="0">
                <a:latin typeface="Times New Roman"/>
                <a:cs typeface="Times New Roman"/>
              </a:rPr>
              <a:t>will</a:t>
            </a:r>
            <a:r>
              <a:rPr sz="2400" spc="50" dirty="0">
                <a:latin typeface="Times New Roman"/>
                <a:cs typeface="Times New Roman"/>
              </a:rPr>
              <a:t> </a:t>
            </a:r>
            <a:r>
              <a:rPr sz="2400" dirty="0">
                <a:latin typeface="Times New Roman"/>
                <a:cs typeface="Times New Roman"/>
              </a:rPr>
              <a:t>turn</a:t>
            </a:r>
            <a:r>
              <a:rPr sz="2400" spc="60" dirty="0">
                <a:latin typeface="Times New Roman"/>
                <a:cs typeface="Times New Roman"/>
              </a:rPr>
              <a:t> </a:t>
            </a:r>
            <a:r>
              <a:rPr sz="2400" dirty="0">
                <a:latin typeface="Times New Roman"/>
                <a:cs typeface="Times New Roman"/>
              </a:rPr>
              <a:t>out</a:t>
            </a:r>
            <a:r>
              <a:rPr sz="2400" spc="50" dirty="0">
                <a:latin typeface="Times New Roman"/>
                <a:cs typeface="Times New Roman"/>
              </a:rPr>
              <a:t> </a:t>
            </a:r>
            <a:r>
              <a:rPr sz="2400" dirty="0">
                <a:latin typeface="Times New Roman"/>
                <a:cs typeface="Times New Roman"/>
              </a:rPr>
              <a:t>to</a:t>
            </a:r>
            <a:r>
              <a:rPr sz="2400" spc="50" dirty="0">
                <a:latin typeface="Times New Roman"/>
                <a:cs typeface="Times New Roman"/>
              </a:rPr>
              <a:t> </a:t>
            </a:r>
            <a:r>
              <a:rPr sz="2400" dirty="0">
                <a:latin typeface="Times New Roman"/>
                <a:cs typeface="Times New Roman"/>
              </a:rPr>
              <a:t>be</a:t>
            </a:r>
            <a:r>
              <a:rPr sz="2400" spc="60" dirty="0">
                <a:latin typeface="Times New Roman"/>
                <a:cs typeface="Times New Roman"/>
              </a:rPr>
              <a:t> </a:t>
            </a:r>
            <a:r>
              <a:rPr sz="2400" dirty="0">
                <a:latin typeface="Times New Roman"/>
                <a:cs typeface="Times New Roman"/>
              </a:rPr>
              <a:t>very</a:t>
            </a:r>
            <a:r>
              <a:rPr sz="2400" spc="55" dirty="0">
                <a:latin typeface="Times New Roman"/>
                <a:cs typeface="Times New Roman"/>
              </a:rPr>
              <a:t> </a:t>
            </a:r>
            <a:r>
              <a:rPr sz="2400" dirty="0">
                <a:latin typeface="Times New Roman"/>
                <a:cs typeface="Times New Roman"/>
              </a:rPr>
              <a:t>difficult</a:t>
            </a:r>
            <a:r>
              <a:rPr sz="2400" spc="50" dirty="0">
                <a:latin typeface="Times New Roman"/>
                <a:cs typeface="Times New Roman"/>
              </a:rPr>
              <a:t> </a:t>
            </a:r>
            <a:r>
              <a:rPr sz="2400" dirty="0">
                <a:latin typeface="Times New Roman"/>
                <a:cs typeface="Times New Roman"/>
              </a:rPr>
              <a:t>to</a:t>
            </a:r>
            <a:r>
              <a:rPr sz="2400" spc="50" dirty="0">
                <a:latin typeface="Times New Roman"/>
                <a:cs typeface="Times New Roman"/>
              </a:rPr>
              <a:t> </a:t>
            </a:r>
            <a:r>
              <a:rPr sz="2400" dirty="0">
                <a:latin typeface="Times New Roman"/>
                <a:cs typeface="Times New Roman"/>
              </a:rPr>
              <a:t>learn</a:t>
            </a:r>
            <a:r>
              <a:rPr sz="2400" spc="55" dirty="0">
                <a:latin typeface="Times New Roman"/>
                <a:cs typeface="Times New Roman"/>
              </a:rPr>
              <a:t> </a:t>
            </a:r>
            <a:r>
              <a:rPr sz="2400" dirty="0">
                <a:latin typeface="Times New Roman"/>
                <a:cs typeface="Times New Roman"/>
              </a:rPr>
              <a:t>given</a:t>
            </a:r>
            <a:r>
              <a:rPr sz="2400" spc="55" dirty="0">
                <a:latin typeface="Times New Roman"/>
                <a:cs typeface="Times New Roman"/>
              </a:rPr>
              <a:t> </a:t>
            </a:r>
            <a:r>
              <a:rPr sz="2400" dirty="0">
                <a:latin typeface="Times New Roman"/>
                <a:cs typeface="Times New Roman"/>
              </a:rPr>
              <a:t>the</a:t>
            </a:r>
            <a:r>
              <a:rPr sz="2400" spc="60" dirty="0">
                <a:latin typeface="Times New Roman"/>
                <a:cs typeface="Times New Roman"/>
              </a:rPr>
              <a:t> </a:t>
            </a:r>
            <a:r>
              <a:rPr sz="2400" dirty="0">
                <a:latin typeface="Times New Roman"/>
                <a:cs typeface="Times New Roman"/>
              </a:rPr>
              <a:t>kind</a:t>
            </a:r>
            <a:r>
              <a:rPr sz="2400" spc="55" dirty="0">
                <a:latin typeface="Times New Roman"/>
                <a:cs typeface="Times New Roman"/>
              </a:rPr>
              <a:t> </a:t>
            </a:r>
            <a:r>
              <a:rPr sz="2400" dirty="0">
                <a:latin typeface="Times New Roman"/>
                <a:cs typeface="Times New Roman"/>
              </a:rPr>
              <a:t>of</a:t>
            </a:r>
            <a:r>
              <a:rPr sz="2400" spc="55" dirty="0">
                <a:latin typeface="Times New Roman"/>
                <a:cs typeface="Times New Roman"/>
              </a:rPr>
              <a:t> </a:t>
            </a:r>
            <a:r>
              <a:rPr sz="2400" dirty="0">
                <a:latin typeface="Times New Roman"/>
                <a:cs typeface="Times New Roman"/>
              </a:rPr>
              <a:t>indirect</a:t>
            </a:r>
            <a:r>
              <a:rPr sz="2400" spc="55" dirty="0">
                <a:latin typeface="Times New Roman"/>
                <a:cs typeface="Times New Roman"/>
              </a:rPr>
              <a:t> </a:t>
            </a:r>
            <a:r>
              <a:rPr sz="2400" spc="-10" dirty="0">
                <a:latin typeface="Times New Roman"/>
                <a:cs typeface="Times New Roman"/>
              </a:rPr>
              <a:t>training </a:t>
            </a:r>
            <a:r>
              <a:rPr sz="2400" dirty="0">
                <a:latin typeface="Times New Roman"/>
                <a:cs typeface="Times New Roman"/>
              </a:rPr>
              <a:t>experience</a:t>
            </a:r>
            <a:r>
              <a:rPr sz="2400" spc="-35" dirty="0">
                <a:latin typeface="Times New Roman"/>
                <a:cs typeface="Times New Roman"/>
              </a:rPr>
              <a:t> </a:t>
            </a:r>
            <a:r>
              <a:rPr sz="2400" dirty="0">
                <a:latin typeface="Times New Roman"/>
                <a:cs typeface="Times New Roman"/>
              </a:rPr>
              <a:t>available</a:t>
            </a:r>
            <a:r>
              <a:rPr sz="2400" spc="-50" dirty="0">
                <a:latin typeface="Times New Roman"/>
                <a:cs typeface="Times New Roman"/>
              </a:rPr>
              <a:t> </a:t>
            </a:r>
            <a:r>
              <a:rPr sz="2400" dirty="0">
                <a:latin typeface="Times New Roman"/>
                <a:cs typeface="Times New Roman"/>
              </a:rPr>
              <a:t>to</a:t>
            </a:r>
            <a:r>
              <a:rPr sz="2400" spc="-5" dirty="0">
                <a:latin typeface="Times New Roman"/>
                <a:cs typeface="Times New Roman"/>
              </a:rPr>
              <a:t> </a:t>
            </a:r>
            <a:r>
              <a:rPr sz="2400" dirty="0">
                <a:latin typeface="Times New Roman"/>
                <a:cs typeface="Times New Roman"/>
              </a:rPr>
              <a:t>our</a:t>
            </a:r>
            <a:r>
              <a:rPr sz="2400" spc="-15" dirty="0">
                <a:latin typeface="Times New Roman"/>
                <a:cs typeface="Times New Roman"/>
              </a:rPr>
              <a:t> </a:t>
            </a:r>
            <a:r>
              <a:rPr sz="2400" spc="-10" dirty="0">
                <a:latin typeface="Times New Roman"/>
                <a:cs typeface="Times New Roman"/>
              </a:rPr>
              <a:t>system</a:t>
            </a:r>
            <a:endParaRPr sz="2400">
              <a:latin typeface="Times New Roman"/>
              <a:cs typeface="Times New Roman"/>
            </a:endParaRPr>
          </a:p>
        </p:txBody>
      </p:sp>
      <p:sp>
        <p:nvSpPr>
          <p:cNvPr id="3" name="object 3"/>
          <p:cNvSpPr/>
          <p:nvPr/>
        </p:nvSpPr>
        <p:spPr>
          <a:xfrm>
            <a:off x="4058411" y="2549530"/>
            <a:ext cx="457200" cy="103505"/>
          </a:xfrm>
          <a:custGeom>
            <a:avLst/>
            <a:gdLst/>
            <a:ahLst/>
            <a:cxnLst/>
            <a:rect l="l" t="t" r="r" b="b"/>
            <a:pathLst>
              <a:path w="457200" h="103505">
                <a:moveTo>
                  <a:pt x="421211" y="58197"/>
                </a:moveTo>
                <a:lnTo>
                  <a:pt x="362071" y="92445"/>
                </a:lnTo>
                <a:lnTo>
                  <a:pt x="361066" y="96255"/>
                </a:lnTo>
                <a:lnTo>
                  <a:pt x="362833" y="99303"/>
                </a:lnTo>
                <a:lnTo>
                  <a:pt x="364479" y="102351"/>
                </a:lnTo>
                <a:lnTo>
                  <a:pt x="368442" y="103357"/>
                </a:lnTo>
                <a:lnTo>
                  <a:pt x="446256" y="58277"/>
                </a:lnTo>
                <a:lnTo>
                  <a:pt x="421211" y="58197"/>
                </a:lnTo>
                <a:close/>
              </a:path>
              <a:path w="457200" h="103505">
                <a:moveTo>
                  <a:pt x="432092" y="51896"/>
                </a:moveTo>
                <a:lnTo>
                  <a:pt x="421211" y="58197"/>
                </a:lnTo>
                <a:lnTo>
                  <a:pt x="444642" y="58277"/>
                </a:lnTo>
                <a:lnTo>
                  <a:pt x="444642" y="57393"/>
                </a:lnTo>
                <a:lnTo>
                  <a:pt x="441441" y="57393"/>
                </a:lnTo>
                <a:lnTo>
                  <a:pt x="432092" y="51896"/>
                </a:lnTo>
                <a:close/>
              </a:path>
              <a:path w="457200" h="103505">
                <a:moveTo>
                  <a:pt x="368808" y="0"/>
                </a:moveTo>
                <a:lnTo>
                  <a:pt x="364876" y="1005"/>
                </a:lnTo>
                <a:lnTo>
                  <a:pt x="363108" y="4053"/>
                </a:lnTo>
                <a:lnTo>
                  <a:pt x="361309" y="7101"/>
                </a:lnTo>
                <a:lnTo>
                  <a:pt x="362346" y="10911"/>
                </a:lnTo>
                <a:lnTo>
                  <a:pt x="421243" y="45517"/>
                </a:lnTo>
                <a:lnTo>
                  <a:pt x="444642" y="45598"/>
                </a:lnTo>
                <a:lnTo>
                  <a:pt x="444642" y="58277"/>
                </a:lnTo>
                <a:lnTo>
                  <a:pt x="446256" y="58277"/>
                </a:lnTo>
                <a:lnTo>
                  <a:pt x="457200" y="51937"/>
                </a:lnTo>
                <a:lnTo>
                  <a:pt x="368808" y="0"/>
                </a:lnTo>
                <a:close/>
              </a:path>
              <a:path w="457200" h="103505">
                <a:moveTo>
                  <a:pt x="0" y="44074"/>
                </a:moveTo>
                <a:lnTo>
                  <a:pt x="0" y="56753"/>
                </a:lnTo>
                <a:lnTo>
                  <a:pt x="421211" y="58197"/>
                </a:lnTo>
                <a:lnTo>
                  <a:pt x="432092" y="51896"/>
                </a:lnTo>
                <a:lnTo>
                  <a:pt x="421243" y="45517"/>
                </a:lnTo>
                <a:lnTo>
                  <a:pt x="0" y="44074"/>
                </a:lnTo>
                <a:close/>
              </a:path>
              <a:path w="457200" h="103505">
                <a:moveTo>
                  <a:pt x="441441" y="46482"/>
                </a:moveTo>
                <a:lnTo>
                  <a:pt x="432092" y="51896"/>
                </a:lnTo>
                <a:lnTo>
                  <a:pt x="441441" y="57393"/>
                </a:lnTo>
                <a:lnTo>
                  <a:pt x="441441" y="46482"/>
                </a:lnTo>
                <a:close/>
              </a:path>
              <a:path w="457200" h="103505">
                <a:moveTo>
                  <a:pt x="444642" y="46482"/>
                </a:moveTo>
                <a:lnTo>
                  <a:pt x="441441" y="46482"/>
                </a:lnTo>
                <a:lnTo>
                  <a:pt x="441441" y="57393"/>
                </a:lnTo>
                <a:lnTo>
                  <a:pt x="444642" y="57393"/>
                </a:lnTo>
                <a:lnTo>
                  <a:pt x="444642" y="46482"/>
                </a:lnTo>
                <a:close/>
              </a:path>
              <a:path w="457200" h="103505">
                <a:moveTo>
                  <a:pt x="421243" y="45517"/>
                </a:moveTo>
                <a:lnTo>
                  <a:pt x="432092" y="51896"/>
                </a:lnTo>
                <a:lnTo>
                  <a:pt x="441441" y="46482"/>
                </a:lnTo>
                <a:lnTo>
                  <a:pt x="444642" y="46482"/>
                </a:lnTo>
                <a:lnTo>
                  <a:pt x="444642" y="45598"/>
                </a:lnTo>
                <a:lnTo>
                  <a:pt x="421243" y="45517"/>
                </a:lnTo>
                <a:close/>
              </a:path>
            </a:pathLst>
          </a:custGeom>
          <a:solidFill>
            <a:srgbClr val="000000"/>
          </a:solid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25</a:t>
            </a:fld>
            <a:endParaRPr spc="-25"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83686" y="577083"/>
            <a:ext cx="10274300" cy="3317875"/>
          </a:xfrm>
          <a:prstGeom prst="rect">
            <a:avLst/>
          </a:prstGeom>
        </p:spPr>
        <p:txBody>
          <a:bodyPr vert="horz" wrap="square" lIns="0" tIns="12700" rIns="0" bIns="0" rtlCol="0">
            <a:spAutoFit/>
          </a:bodyPr>
          <a:lstStyle/>
          <a:p>
            <a:pPr marL="12700" marR="132715">
              <a:lnSpc>
                <a:spcPct val="100000"/>
              </a:lnSpc>
              <a:spcBef>
                <a:spcPts val="100"/>
              </a:spcBef>
            </a:pPr>
            <a:r>
              <a:rPr sz="2400" dirty="0">
                <a:latin typeface="Times New Roman"/>
                <a:cs typeface="Times New Roman"/>
              </a:rPr>
              <a:t>2.</a:t>
            </a:r>
            <a:r>
              <a:rPr sz="2400" spc="-145" dirty="0">
                <a:latin typeface="Times New Roman"/>
                <a:cs typeface="Times New Roman"/>
              </a:rPr>
              <a:t> </a:t>
            </a:r>
            <a:r>
              <a:rPr sz="2400" dirty="0">
                <a:latin typeface="Times New Roman"/>
                <a:cs typeface="Times New Roman"/>
              </a:rPr>
              <a:t>An</a:t>
            </a:r>
            <a:r>
              <a:rPr sz="2400" spc="-5" dirty="0">
                <a:latin typeface="Times New Roman"/>
                <a:cs typeface="Times New Roman"/>
              </a:rPr>
              <a:t> </a:t>
            </a:r>
            <a:r>
              <a:rPr sz="2400" dirty="0">
                <a:latin typeface="Times New Roman"/>
                <a:cs typeface="Times New Roman"/>
              </a:rPr>
              <a:t>alternative</a:t>
            </a:r>
            <a:r>
              <a:rPr sz="2400" spc="-60" dirty="0">
                <a:latin typeface="Times New Roman"/>
                <a:cs typeface="Times New Roman"/>
              </a:rPr>
              <a:t> </a:t>
            </a:r>
            <a:r>
              <a:rPr sz="2400" dirty="0">
                <a:latin typeface="Times New Roman"/>
                <a:cs typeface="Times New Roman"/>
              </a:rPr>
              <a:t>target</a:t>
            </a:r>
            <a:r>
              <a:rPr sz="2400" spc="-30" dirty="0">
                <a:latin typeface="Times New Roman"/>
                <a:cs typeface="Times New Roman"/>
              </a:rPr>
              <a:t> </a:t>
            </a:r>
            <a:r>
              <a:rPr sz="2400" dirty="0">
                <a:latin typeface="Times New Roman"/>
                <a:cs typeface="Times New Roman"/>
              </a:rPr>
              <a:t>function</a:t>
            </a:r>
            <a:r>
              <a:rPr sz="2400" spc="-10" dirty="0">
                <a:latin typeface="Times New Roman"/>
                <a:cs typeface="Times New Roman"/>
              </a:rPr>
              <a:t> </a:t>
            </a:r>
            <a:r>
              <a:rPr sz="2400" dirty="0">
                <a:latin typeface="Times New Roman"/>
                <a:cs typeface="Times New Roman"/>
              </a:rPr>
              <a:t>is</a:t>
            </a:r>
            <a:r>
              <a:rPr sz="2400" spc="-30" dirty="0">
                <a:latin typeface="Times New Roman"/>
                <a:cs typeface="Times New Roman"/>
              </a:rPr>
              <a:t> </a:t>
            </a:r>
            <a:r>
              <a:rPr sz="2400" dirty="0">
                <a:latin typeface="Times New Roman"/>
                <a:cs typeface="Times New Roman"/>
              </a:rPr>
              <a:t>an</a:t>
            </a:r>
            <a:r>
              <a:rPr sz="2400" spc="-15" dirty="0">
                <a:latin typeface="Times New Roman"/>
                <a:cs typeface="Times New Roman"/>
              </a:rPr>
              <a:t> </a:t>
            </a:r>
            <a:r>
              <a:rPr sz="2400" b="1" i="1" dirty="0">
                <a:latin typeface="Times New Roman"/>
                <a:cs typeface="Times New Roman"/>
              </a:rPr>
              <a:t>evaluation</a:t>
            </a:r>
            <a:r>
              <a:rPr sz="2400" b="1" i="1" spc="-40" dirty="0">
                <a:latin typeface="Times New Roman"/>
                <a:cs typeface="Times New Roman"/>
              </a:rPr>
              <a:t> </a:t>
            </a:r>
            <a:r>
              <a:rPr sz="2400" b="1" i="1" dirty="0">
                <a:latin typeface="Times New Roman"/>
                <a:cs typeface="Times New Roman"/>
              </a:rPr>
              <a:t>function</a:t>
            </a:r>
            <a:r>
              <a:rPr sz="2400" b="1" i="1" spc="-10" dirty="0">
                <a:latin typeface="Times New Roman"/>
                <a:cs typeface="Times New Roman"/>
              </a:rPr>
              <a:t>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assigns</a:t>
            </a:r>
            <a:r>
              <a:rPr sz="2400" spc="-20"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b="1" i="1" spc="-10" dirty="0">
                <a:latin typeface="Times New Roman"/>
                <a:cs typeface="Times New Roman"/>
              </a:rPr>
              <a:t>numerical </a:t>
            </a:r>
            <a:r>
              <a:rPr sz="2400" b="1" i="1" dirty="0">
                <a:latin typeface="Times New Roman"/>
                <a:cs typeface="Times New Roman"/>
              </a:rPr>
              <a:t>score</a:t>
            </a:r>
            <a:r>
              <a:rPr sz="2400" b="1" i="1" spc="-20"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dirty="0">
                <a:latin typeface="Times New Roman"/>
                <a:cs typeface="Times New Roman"/>
              </a:rPr>
              <a:t>any</a:t>
            </a:r>
            <a:r>
              <a:rPr sz="2400" spc="-5" dirty="0">
                <a:latin typeface="Times New Roman"/>
                <a:cs typeface="Times New Roman"/>
              </a:rPr>
              <a:t> </a:t>
            </a:r>
            <a:r>
              <a:rPr sz="2400" dirty="0">
                <a:latin typeface="Times New Roman"/>
                <a:cs typeface="Times New Roman"/>
              </a:rPr>
              <a:t>given</a:t>
            </a:r>
            <a:r>
              <a:rPr sz="2400" spc="-20" dirty="0">
                <a:latin typeface="Times New Roman"/>
                <a:cs typeface="Times New Roman"/>
              </a:rPr>
              <a:t> </a:t>
            </a:r>
            <a:r>
              <a:rPr sz="2400" dirty="0">
                <a:latin typeface="Times New Roman"/>
                <a:cs typeface="Times New Roman"/>
              </a:rPr>
              <a:t>board</a:t>
            </a:r>
            <a:r>
              <a:rPr sz="2400" spc="-25" dirty="0">
                <a:latin typeface="Times New Roman"/>
                <a:cs typeface="Times New Roman"/>
              </a:rPr>
              <a:t> </a:t>
            </a:r>
            <a:r>
              <a:rPr sz="2400" spc="-10" dirty="0">
                <a:latin typeface="Times New Roman"/>
                <a:cs typeface="Times New Roman"/>
              </a:rPr>
              <a:t>state</a:t>
            </a:r>
            <a:endParaRPr sz="2400">
              <a:latin typeface="Times New Roman"/>
              <a:cs typeface="Times New Roman"/>
            </a:endParaRPr>
          </a:p>
          <a:p>
            <a:pPr marL="12700">
              <a:lnSpc>
                <a:spcPct val="100000"/>
              </a:lnSpc>
            </a:pPr>
            <a:r>
              <a:rPr sz="2400" dirty="0">
                <a:latin typeface="Times New Roman"/>
                <a:cs typeface="Times New Roman"/>
              </a:rPr>
              <a:t>Let</a:t>
            </a:r>
            <a:r>
              <a:rPr sz="2400" spc="-2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target</a:t>
            </a:r>
            <a:r>
              <a:rPr sz="2400" spc="-25" dirty="0">
                <a:latin typeface="Times New Roman"/>
                <a:cs typeface="Times New Roman"/>
              </a:rPr>
              <a:t> </a:t>
            </a:r>
            <a:r>
              <a:rPr sz="2400" dirty="0">
                <a:latin typeface="Times New Roman"/>
                <a:cs typeface="Times New Roman"/>
              </a:rPr>
              <a:t>function</a:t>
            </a:r>
            <a:r>
              <a:rPr sz="2400" spc="-70" dirty="0">
                <a:latin typeface="Times New Roman"/>
                <a:cs typeface="Times New Roman"/>
              </a:rPr>
              <a:t> </a:t>
            </a:r>
            <a:r>
              <a:rPr sz="2400" dirty="0">
                <a:latin typeface="Times New Roman"/>
                <a:cs typeface="Times New Roman"/>
              </a:rPr>
              <a:t>V</a:t>
            </a:r>
            <a:r>
              <a:rPr sz="2400" spc="-55" dirty="0">
                <a:latin typeface="Times New Roman"/>
                <a:cs typeface="Times New Roman"/>
              </a:rPr>
              <a:t> </a:t>
            </a:r>
            <a:r>
              <a:rPr sz="2400" dirty="0">
                <a:latin typeface="Times New Roman"/>
                <a:cs typeface="Times New Roman"/>
              </a:rPr>
              <a:t>and</a:t>
            </a:r>
            <a:r>
              <a:rPr sz="2400" spc="-5"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spc="-10" dirty="0">
                <a:latin typeface="Times New Roman"/>
                <a:cs typeface="Times New Roman"/>
              </a:rPr>
              <a:t>notation</a:t>
            </a:r>
            <a:endParaRPr sz="2400">
              <a:latin typeface="Times New Roman"/>
              <a:cs typeface="Times New Roman"/>
            </a:endParaRPr>
          </a:p>
          <a:p>
            <a:pPr algn="ctr">
              <a:lnSpc>
                <a:spcPct val="100000"/>
              </a:lnSpc>
              <a:tabLst>
                <a:tab pos="1263650" algn="l"/>
              </a:tabLst>
            </a:pPr>
            <a:r>
              <a:rPr sz="2400" b="1" i="1" dirty="0">
                <a:latin typeface="Times New Roman"/>
                <a:cs typeface="Times New Roman"/>
              </a:rPr>
              <a:t>V</a:t>
            </a:r>
            <a:r>
              <a:rPr sz="2400" b="1" i="1" spc="-50" dirty="0">
                <a:latin typeface="Times New Roman"/>
                <a:cs typeface="Times New Roman"/>
              </a:rPr>
              <a:t> </a:t>
            </a:r>
            <a:r>
              <a:rPr sz="2400" b="1" i="1" dirty="0">
                <a:latin typeface="Times New Roman"/>
                <a:cs typeface="Times New Roman"/>
              </a:rPr>
              <a:t>:</a:t>
            </a:r>
            <a:r>
              <a:rPr sz="2400" b="1" i="1" spc="-15" dirty="0">
                <a:latin typeface="Times New Roman"/>
                <a:cs typeface="Times New Roman"/>
              </a:rPr>
              <a:t> </a:t>
            </a:r>
            <a:r>
              <a:rPr sz="2400" b="1" i="1" spc="-50" dirty="0">
                <a:latin typeface="Times New Roman"/>
                <a:cs typeface="Times New Roman"/>
              </a:rPr>
              <a:t>B</a:t>
            </a:r>
            <a:r>
              <a:rPr sz="2400" b="1" i="1" dirty="0">
                <a:latin typeface="Times New Roman"/>
                <a:cs typeface="Times New Roman"/>
              </a:rPr>
              <a:t>	</a:t>
            </a:r>
            <a:r>
              <a:rPr sz="2400" b="1" i="1" spc="-50" dirty="0">
                <a:latin typeface="Times New Roman"/>
                <a:cs typeface="Times New Roman"/>
              </a:rPr>
              <a:t>R</a:t>
            </a:r>
            <a:endParaRPr sz="2400">
              <a:latin typeface="Times New Roman"/>
              <a:cs typeface="Times New Roman"/>
            </a:endParaRPr>
          </a:p>
          <a:p>
            <a:pPr marL="12700">
              <a:lnSpc>
                <a:spcPct val="100000"/>
              </a:lnSpc>
            </a:pPr>
            <a:r>
              <a:rPr sz="2400" dirty="0">
                <a:latin typeface="Times New Roman"/>
                <a:cs typeface="Times New Roman"/>
              </a:rPr>
              <a:t>which</a:t>
            </a:r>
            <a:r>
              <a:rPr sz="2400" spc="-5" dirty="0">
                <a:latin typeface="Times New Roman"/>
                <a:cs typeface="Times New Roman"/>
              </a:rPr>
              <a:t> </a:t>
            </a:r>
            <a:r>
              <a:rPr sz="2400" dirty="0">
                <a:latin typeface="Times New Roman"/>
                <a:cs typeface="Times New Roman"/>
              </a:rPr>
              <a:t>denote</a:t>
            </a:r>
            <a:r>
              <a:rPr sz="2400" spc="-20" dirty="0">
                <a:latin typeface="Times New Roman"/>
                <a:cs typeface="Times New Roman"/>
              </a:rPr>
              <a:t> </a:t>
            </a:r>
            <a:r>
              <a:rPr sz="2400" dirty="0">
                <a:latin typeface="Times New Roman"/>
                <a:cs typeface="Times New Roman"/>
              </a:rPr>
              <a:t>that</a:t>
            </a:r>
            <a:r>
              <a:rPr sz="2400" spc="-65" dirty="0">
                <a:latin typeface="Times New Roman"/>
                <a:cs typeface="Times New Roman"/>
              </a:rPr>
              <a:t> </a:t>
            </a:r>
            <a:r>
              <a:rPr sz="2400" dirty="0">
                <a:latin typeface="Times New Roman"/>
                <a:cs typeface="Times New Roman"/>
              </a:rPr>
              <a:t>V</a:t>
            </a:r>
            <a:r>
              <a:rPr sz="2400" spc="-50" dirty="0">
                <a:latin typeface="Times New Roman"/>
                <a:cs typeface="Times New Roman"/>
              </a:rPr>
              <a:t> </a:t>
            </a:r>
            <a:r>
              <a:rPr sz="2400" dirty="0">
                <a:latin typeface="Times New Roman"/>
                <a:cs typeface="Times New Roman"/>
              </a:rPr>
              <a:t>maps</a:t>
            </a:r>
            <a:r>
              <a:rPr sz="2400" spc="10" dirty="0">
                <a:latin typeface="Times New Roman"/>
                <a:cs typeface="Times New Roman"/>
              </a:rPr>
              <a:t> </a:t>
            </a:r>
            <a:r>
              <a:rPr sz="2400" dirty="0">
                <a:latin typeface="Times New Roman"/>
                <a:cs typeface="Times New Roman"/>
              </a:rPr>
              <a:t>any</a:t>
            </a:r>
            <a:r>
              <a:rPr sz="2400" spc="-5" dirty="0">
                <a:latin typeface="Times New Roman"/>
                <a:cs typeface="Times New Roman"/>
              </a:rPr>
              <a:t> </a:t>
            </a:r>
            <a:r>
              <a:rPr sz="2400" dirty="0">
                <a:latin typeface="Times New Roman"/>
                <a:cs typeface="Times New Roman"/>
              </a:rPr>
              <a:t>legal</a:t>
            </a:r>
            <a:r>
              <a:rPr sz="2400" spc="-35" dirty="0">
                <a:latin typeface="Times New Roman"/>
                <a:cs typeface="Times New Roman"/>
              </a:rPr>
              <a:t> </a:t>
            </a:r>
            <a:r>
              <a:rPr sz="2400" dirty="0">
                <a:latin typeface="Times New Roman"/>
                <a:cs typeface="Times New Roman"/>
              </a:rPr>
              <a:t>board</a:t>
            </a:r>
            <a:r>
              <a:rPr sz="2400" spc="-15" dirty="0">
                <a:latin typeface="Times New Roman"/>
                <a:cs typeface="Times New Roman"/>
              </a:rPr>
              <a:t> </a:t>
            </a:r>
            <a:r>
              <a:rPr sz="2400" dirty="0">
                <a:latin typeface="Times New Roman"/>
                <a:cs typeface="Times New Roman"/>
              </a:rPr>
              <a:t>state</a:t>
            </a:r>
            <a:r>
              <a:rPr sz="2400" spc="-20" dirty="0">
                <a:latin typeface="Times New Roman"/>
                <a:cs typeface="Times New Roman"/>
              </a:rPr>
              <a:t> </a:t>
            </a:r>
            <a:r>
              <a:rPr sz="2400" dirty="0">
                <a:latin typeface="Times New Roman"/>
                <a:cs typeface="Times New Roman"/>
              </a:rPr>
              <a:t>from the</a:t>
            </a:r>
            <a:r>
              <a:rPr sz="2400" spc="-25" dirty="0">
                <a:latin typeface="Times New Roman"/>
                <a:cs typeface="Times New Roman"/>
              </a:rPr>
              <a:t> </a:t>
            </a:r>
            <a:r>
              <a:rPr sz="2400" dirty="0">
                <a:latin typeface="Times New Roman"/>
                <a:cs typeface="Times New Roman"/>
              </a:rPr>
              <a:t>set</a:t>
            </a:r>
            <a:r>
              <a:rPr sz="2400" spc="-15" dirty="0">
                <a:latin typeface="Times New Roman"/>
                <a:cs typeface="Times New Roman"/>
              </a:rPr>
              <a:t> </a:t>
            </a:r>
            <a:r>
              <a:rPr sz="2400" dirty="0">
                <a:latin typeface="Times New Roman"/>
                <a:cs typeface="Times New Roman"/>
              </a:rPr>
              <a:t>B to</a:t>
            </a:r>
            <a:r>
              <a:rPr sz="2400" spc="-15" dirty="0">
                <a:latin typeface="Times New Roman"/>
                <a:cs typeface="Times New Roman"/>
              </a:rPr>
              <a:t> </a:t>
            </a:r>
            <a:r>
              <a:rPr sz="2400" dirty="0">
                <a:latin typeface="Times New Roman"/>
                <a:cs typeface="Times New Roman"/>
              </a:rPr>
              <a:t>some</a:t>
            </a:r>
            <a:r>
              <a:rPr sz="2400" spc="10" dirty="0">
                <a:latin typeface="Times New Roman"/>
                <a:cs typeface="Times New Roman"/>
              </a:rPr>
              <a:t> </a:t>
            </a:r>
            <a:r>
              <a:rPr sz="2400" dirty="0">
                <a:latin typeface="Times New Roman"/>
                <a:cs typeface="Times New Roman"/>
              </a:rPr>
              <a:t>real</a:t>
            </a:r>
            <a:r>
              <a:rPr sz="2400" spc="-25" dirty="0">
                <a:latin typeface="Times New Roman"/>
                <a:cs typeface="Times New Roman"/>
              </a:rPr>
              <a:t> </a:t>
            </a:r>
            <a:r>
              <a:rPr sz="2400" spc="-10" dirty="0">
                <a:latin typeface="Times New Roman"/>
                <a:cs typeface="Times New Roman"/>
              </a:rPr>
              <a:t>value</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8415" marR="5080" indent="-6350" algn="just">
              <a:lnSpc>
                <a:spcPct val="100000"/>
              </a:lnSpc>
            </a:pPr>
            <a:r>
              <a:rPr sz="2400" spc="-10" dirty="0">
                <a:latin typeface="Times New Roman"/>
                <a:cs typeface="Times New Roman"/>
              </a:rPr>
              <a:t>We</a:t>
            </a:r>
            <a:r>
              <a:rPr sz="2400" spc="30" dirty="0">
                <a:latin typeface="Times New Roman"/>
                <a:cs typeface="Times New Roman"/>
              </a:rPr>
              <a:t> </a:t>
            </a:r>
            <a:r>
              <a:rPr sz="2400" dirty="0">
                <a:latin typeface="Times New Roman"/>
                <a:cs typeface="Times New Roman"/>
              </a:rPr>
              <a:t>intend</a:t>
            </a:r>
            <a:r>
              <a:rPr sz="2400" spc="35" dirty="0">
                <a:latin typeface="Times New Roman"/>
                <a:cs typeface="Times New Roman"/>
              </a:rPr>
              <a:t> </a:t>
            </a:r>
            <a:r>
              <a:rPr sz="2400" dirty="0">
                <a:latin typeface="Times New Roman"/>
                <a:cs typeface="Times New Roman"/>
              </a:rPr>
              <a:t>for</a:t>
            </a:r>
            <a:r>
              <a:rPr sz="2400" spc="35" dirty="0">
                <a:latin typeface="Times New Roman"/>
                <a:cs typeface="Times New Roman"/>
              </a:rPr>
              <a:t> </a:t>
            </a:r>
            <a:r>
              <a:rPr sz="2400" dirty="0">
                <a:latin typeface="Times New Roman"/>
                <a:cs typeface="Times New Roman"/>
              </a:rPr>
              <a:t>this</a:t>
            </a:r>
            <a:r>
              <a:rPr sz="2400" spc="40" dirty="0">
                <a:latin typeface="Times New Roman"/>
                <a:cs typeface="Times New Roman"/>
              </a:rPr>
              <a:t> </a:t>
            </a:r>
            <a:r>
              <a:rPr sz="2400" dirty="0">
                <a:latin typeface="Times New Roman"/>
                <a:cs typeface="Times New Roman"/>
              </a:rPr>
              <a:t>target</a:t>
            </a:r>
            <a:r>
              <a:rPr sz="2400" spc="25" dirty="0">
                <a:latin typeface="Times New Roman"/>
                <a:cs typeface="Times New Roman"/>
              </a:rPr>
              <a:t> </a:t>
            </a:r>
            <a:r>
              <a:rPr sz="2400" dirty="0">
                <a:latin typeface="Times New Roman"/>
                <a:cs typeface="Times New Roman"/>
              </a:rPr>
              <a:t>function</a:t>
            </a:r>
            <a:r>
              <a:rPr sz="2400" spc="40" dirty="0">
                <a:latin typeface="Times New Roman"/>
                <a:cs typeface="Times New Roman"/>
              </a:rPr>
              <a:t> </a:t>
            </a:r>
            <a:r>
              <a:rPr sz="2400" dirty="0">
                <a:latin typeface="Times New Roman"/>
                <a:cs typeface="Times New Roman"/>
              </a:rPr>
              <a:t>V</a:t>
            </a:r>
            <a:r>
              <a:rPr sz="2400" spc="-20" dirty="0">
                <a:latin typeface="Times New Roman"/>
                <a:cs typeface="Times New Roman"/>
              </a:rPr>
              <a:t> </a:t>
            </a:r>
            <a:r>
              <a:rPr sz="2400" dirty="0">
                <a:latin typeface="Times New Roman"/>
                <a:cs typeface="Times New Roman"/>
              </a:rPr>
              <a:t>to</a:t>
            </a:r>
            <a:r>
              <a:rPr sz="2400" spc="30" dirty="0">
                <a:latin typeface="Times New Roman"/>
                <a:cs typeface="Times New Roman"/>
              </a:rPr>
              <a:t> </a:t>
            </a:r>
            <a:r>
              <a:rPr sz="2400" dirty="0">
                <a:latin typeface="Times New Roman"/>
                <a:cs typeface="Times New Roman"/>
              </a:rPr>
              <a:t>assign</a:t>
            </a:r>
            <a:r>
              <a:rPr sz="2400" spc="35" dirty="0">
                <a:latin typeface="Times New Roman"/>
                <a:cs typeface="Times New Roman"/>
              </a:rPr>
              <a:t> </a:t>
            </a:r>
            <a:r>
              <a:rPr sz="2400" dirty="0">
                <a:latin typeface="Times New Roman"/>
                <a:cs typeface="Times New Roman"/>
              </a:rPr>
              <a:t>higher</a:t>
            </a:r>
            <a:r>
              <a:rPr sz="2400" spc="40" dirty="0">
                <a:latin typeface="Times New Roman"/>
                <a:cs typeface="Times New Roman"/>
              </a:rPr>
              <a:t> </a:t>
            </a:r>
            <a:r>
              <a:rPr sz="2400" dirty="0">
                <a:latin typeface="Times New Roman"/>
                <a:cs typeface="Times New Roman"/>
              </a:rPr>
              <a:t>scores</a:t>
            </a:r>
            <a:r>
              <a:rPr sz="2400" spc="30" dirty="0">
                <a:latin typeface="Times New Roman"/>
                <a:cs typeface="Times New Roman"/>
              </a:rPr>
              <a:t> </a:t>
            </a:r>
            <a:r>
              <a:rPr sz="2400" dirty="0">
                <a:latin typeface="Times New Roman"/>
                <a:cs typeface="Times New Roman"/>
              </a:rPr>
              <a:t>to</a:t>
            </a:r>
            <a:r>
              <a:rPr sz="2400" spc="20" dirty="0">
                <a:latin typeface="Times New Roman"/>
                <a:cs typeface="Times New Roman"/>
              </a:rPr>
              <a:t> </a:t>
            </a:r>
            <a:r>
              <a:rPr sz="2400" dirty="0">
                <a:latin typeface="Times New Roman"/>
                <a:cs typeface="Times New Roman"/>
              </a:rPr>
              <a:t>better</a:t>
            </a:r>
            <a:r>
              <a:rPr sz="2400" spc="30" dirty="0">
                <a:latin typeface="Times New Roman"/>
                <a:cs typeface="Times New Roman"/>
              </a:rPr>
              <a:t> </a:t>
            </a:r>
            <a:r>
              <a:rPr sz="2400" dirty="0">
                <a:latin typeface="Times New Roman"/>
                <a:cs typeface="Times New Roman"/>
              </a:rPr>
              <a:t>board</a:t>
            </a:r>
            <a:r>
              <a:rPr sz="2400" spc="20" dirty="0">
                <a:latin typeface="Times New Roman"/>
                <a:cs typeface="Times New Roman"/>
              </a:rPr>
              <a:t> </a:t>
            </a:r>
            <a:r>
              <a:rPr sz="2400" dirty="0">
                <a:latin typeface="Times New Roman"/>
                <a:cs typeface="Times New Roman"/>
              </a:rPr>
              <a:t>states.</a:t>
            </a:r>
            <a:r>
              <a:rPr sz="2400" spc="30" dirty="0">
                <a:latin typeface="Times New Roman"/>
                <a:cs typeface="Times New Roman"/>
              </a:rPr>
              <a:t> </a:t>
            </a:r>
            <a:r>
              <a:rPr sz="2400" spc="-25" dirty="0">
                <a:latin typeface="Times New Roman"/>
                <a:cs typeface="Times New Roman"/>
              </a:rPr>
              <a:t>If </a:t>
            </a:r>
            <a:r>
              <a:rPr sz="2400" dirty="0">
                <a:latin typeface="Times New Roman"/>
                <a:cs typeface="Times New Roman"/>
              </a:rPr>
              <a:t>the</a:t>
            </a:r>
            <a:r>
              <a:rPr sz="2400" spc="-75" dirty="0">
                <a:latin typeface="Times New Roman"/>
                <a:cs typeface="Times New Roman"/>
              </a:rPr>
              <a:t> </a:t>
            </a:r>
            <a:r>
              <a:rPr sz="2400" dirty="0">
                <a:latin typeface="Times New Roman"/>
                <a:cs typeface="Times New Roman"/>
              </a:rPr>
              <a:t>system</a:t>
            </a:r>
            <a:r>
              <a:rPr sz="2400" spc="-25" dirty="0">
                <a:latin typeface="Times New Roman"/>
                <a:cs typeface="Times New Roman"/>
              </a:rPr>
              <a:t> </a:t>
            </a:r>
            <a:r>
              <a:rPr sz="2400" dirty="0">
                <a:latin typeface="Times New Roman"/>
                <a:cs typeface="Times New Roman"/>
              </a:rPr>
              <a:t>can</a:t>
            </a:r>
            <a:r>
              <a:rPr sz="2400" spc="-15" dirty="0">
                <a:latin typeface="Times New Roman"/>
                <a:cs typeface="Times New Roman"/>
              </a:rPr>
              <a:t> </a:t>
            </a:r>
            <a:r>
              <a:rPr sz="2400" dirty="0">
                <a:latin typeface="Times New Roman"/>
                <a:cs typeface="Times New Roman"/>
              </a:rPr>
              <a:t>successfully</a:t>
            </a:r>
            <a:r>
              <a:rPr sz="2400" spc="-10" dirty="0">
                <a:latin typeface="Times New Roman"/>
                <a:cs typeface="Times New Roman"/>
              </a:rPr>
              <a:t> </a:t>
            </a:r>
            <a:r>
              <a:rPr sz="2400" dirty="0">
                <a:latin typeface="Times New Roman"/>
                <a:cs typeface="Times New Roman"/>
              </a:rPr>
              <a:t>learn</a:t>
            </a:r>
            <a:r>
              <a:rPr sz="2400" spc="-15" dirty="0">
                <a:latin typeface="Times New Roman"/>
                <a:cs typeface="Times New Roman"/>
              </a:rPr>
              <a:t> </a:t>
            </a:r>
            <a:r>
              <a:rPr sz="2400" dirty="0">
                <a:latin typeface="Times New Roman"/>
                <a:cs typeface="Times New Roman"/>
              </a:rPr>
              <a:t>such</a:t>
            </a:r>
            <a:r>
              <a:rPr sz="2400" spc="-15" dirty="0">
                <a:latin typeface="Times New Roman"/>
                <a:cs typeface="Times New Roman"/>
              </a:rPr>
              <a:t> </a:t>
            </a:r>
            <a:r>
              <a:rPr sz="2400" dirty="0">
                <a:latin typeface="Times New Roman"/>
                <a:cs typeface="Times New Roman"/>
              </a:rPr>
              <a:t>a</a:t>
            </a:r>
            <a:r>
              <a:rPr sz="2400" spc="-15" dirty="0">
                <a:latin typeface="Times New Roman"/>
                <a:cs typeface="Times New Roman"/>
              </a:rPr>
              <a:t> </a:t>
            </a:r>
            <a:r>
              <a:rPr sz="2400" dirty="0">
                <a:latin typeface="Times New Roman"/>
                <a:cs typeface="Times New Roman"/>
              </a:rPr>
              <a:t>target</a:t>
            </a:r>
            <a:r>
              <a:rPr sz="2400" spc="-15" dirty="0">
                <a:latin typeface="Times New Roman"/>
                <a:cs typeface="Times New Roman"/>
              </a:rPr>
              <a:t> </a:t>
            </a:r>
            <a:r>
              <a:rPr sz="2400" dirty="0">
                <a:latin typeface="Times New Roman"/>
                <a:cs typeface="Times New Roman"/>
              </a:rPr>
              <a:t>function</a:t>
            </a:r>
            <a:r>
              <a:rPr sz="2400" spc="-15" dirty="0">
                <a:latin typeface="Times New Roman"/>
                <a:cs typeface="Times New Roman"/>
              </a:rPr>
              <a:t> </a:t>
            </a:r>
            <a:r>
              <a:rPr sz="2400" spc="-195" dirty="0">
                <a:latin typeface="Times New Roman"/>
                <a:cs typeface="Times New Roman"/>
              </a:rPr>
              <a:t>V,</a:t>
            </a:r>
            <a:r>
              <a:rPr sz="2400" spc="45" dirty="0">
                <a:latin typeface="Times New Roman"/>
                <a:cs typeface="Times New Roman"/>
              </a:rPr>
              <a:t> </a:t>
            </a:r>
            <a:r>
              <a:rPr sz="2400" dirty="0">
                <a:latin typeface="Times New Roman"/>
                <a:cs typeface="Times New Roman"/>
              </a:rPr>
              <a:t>then</a:t>
            </a:r>
            <a:r>
              <a:rPr sz="2400" spc="-20" dirty="0">
                <a:latin typeface="Times New Roman"/>
                <a:cs typeface="Times New Roman"/>
              </a:rPr>
              <a:t> </a:t>
            </a:r>
            <a:r>
              <a:rPr sz="2400" dirty="0">
                <a:latin typeface="Times New Roman"/>
                <a:cs typeface="Times New Roman"/>
              </a:rPr>
              <a:t>it</a:t>
            </a:r>
            <a:r>
              <a:rPr sz="2400" spc="-15" dirty="0">
                <a:latin typeface="Times New Roman"/>
                <a:cs typeface="Times New Roman"/>
              </a:rPr>
              <a:t> </a:t>
            </a:r>
            <a:r>
              <a:rPr sz="2400" dirty="0">
                <a:latin typeface="Times New Roman"/>
                <a:cs typeface="Times New Roman"/>
              </a:rPr>
              <a:t>can</a:t>
            </a:r>
            <a:r>
              <a:rPr sz="2400" spc="-15" dirty="0">
                <a:latin typeface="Times New Roman"/>
                <a:cs typeface="Times New Roman"/>
              </a:rPr>
              <a:t> </a:t>
            </a:r>
            <a:r>
              <a:rPr sz="2400" dirty="0">
                <a:latin typeface="Times New Roman"/>
                <a:cs typeface="Times New Roman"/>
              </a:rPr>
              <a:t>easily</a:t>
            </a:r>
            <a:r>
              <a:rPr sz="2400" spc="-25" dirty="0">
                <a:latin typeface="Times New Roman"/>
                <a:cs typeface="Times New Roman"/>
              </a:rPr>
              <a:t> </a:t>
            </a:r>
            <a:r>
              <a:rPr sz="2400" dirty="0">
                <a:latin typeface="Times New Roman"/>
                <a:cs typeface="Times New Roman"/>
              </a:rPr>
              <a:t>use</a:t>
            </a:r>
            <a:r>
              <a:rPr sz="2400" spc="-15" dirty="0">
                <a:latin typeface="Times New Roman"/>
                <a:cs typeface="Times New Roman"/>
              </a:rPr>
              <a:t> </a:t>
            </a:r>
            <a:r>
              <a:rPr sz="2400" dirty="0">
                <a:latin typeface="Times New Roman"/>
                <a:cs typeface="Times New Roman"/>
              </a:rPr>
              <a:t>it</a:t>
            </a:r>
            <a:r>
              <a:rPr sz="2400" spc="-35" dirty="0">
                <a:latin typeface="Times New Roman"/>
                <a:cs typeface="Times New Roman"/>
              </a:rPr>
              <a:t> </a:t>
            </a:r>
            <a:r>
              <a:rPr sz="2400" spc="-25" dirty="0">
                <a:latin typeface="Times New Roman"/>
                <a:cs typeface="Times New Roman"/>
              </a:rPr>
              <a:t>to </a:t>
            </a:r>
            <a:r>
              <a:rPr sz="2400" dirty="0">
                <a:latin typeface="Times New Roman"/>
                <a:cs typeface="Times New Roman"/>
              </a:rPr>
              <a:t>select</a:t>
            </a:r>
            <a:r>
              <a:rPr sz="2400" spc="-4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best</a:t>
            </a:r>
            <a:r>
              <a:rPr sz="2400" spc="-10" dirty="0">
                <a:latin typeface="Times New Roman"/>
                <a:cs typeface="Times New Roman"/>
              </a:rPr>
              <a:t> </a:t>
            </a:r>
            <a:r>
              <a:rPr sz="2400" dirty="0">
                <a:latin typeface="Times New Roman"/>
                <a:cs typeface="Times New Roman"/>
              </a:rPr>
              <a:t>move</a:t>
            </a:r>
            <a:r>
              <a:rPr sz="2400" spc="10" dirty="0">
                <a:latin typeface="Times New Roman"/>
                <a:cs typeface="Times New Roman"/>
              </a:rPr>
              <a:t> </a:t>
            </a:r>
            <a:r>
              <a:rPr sz="2400" dirty="0">
                <a:latin typeface="Times New Roman"/>
                <a:cs typeface="Times New Roman"/>
              </a:rPr>
              <a:t>from</a:t>
            </a:r>
            <a:r>
              <a:rPr sz="2400" spc="-10" dirty="0">
                <a:latin typeface="Times New Roman"/>
                <a:cs typeface="Times New Roman"/>
              </a:rPr>
              <a:t> </a:t>
            </a:r>
            <a:r>
              <a:rPr sz="2400" dirty="0">
                <a:latin typeface="Times New Roman"/>
                <a:cs typeface="Times New Roman"/>
              </a:rPr>
              <a:t>any</a:t>
            </a:r>
            <a:r>
              <a:rPr sz="2400" spc="-5" dirty="0">
                <a:latin typeface="Times New Roman"/>
                <a:cs typeface="Times New Roman"/>
              </a:rPr>
              <a:t> </a:t>
            </a:r>
            <a:r>
              <a:rPr sz="2400" dirty="0">
                <a:latin typeface="Times New Roman"/>
                <a:cs typeface="Times New Roman"/>
              </a:rPr>
              <a:t>current</a:t>
            </a:r>
            <a:r>
              <a:rPr sz="2400" spc="-30" dirty="0">
                <a:latin typeface="Times New Roman"/>
                <a:cs typeface="Times New Roman"/>
              </a:rPr>
              <a:t> </a:t>
            </a:r>
            <a:r>
              <a:rPr sz="2400" dirty="0">
                <a:latin typeface="Times New Roman"/>
                <a:cs typeface="Times New Roman"/>
              </a:rPr>
              <a:t>board</a:t>
            </a:r>
            <a:r>
              <a:rPr sz="2400" spc="-10" dirty="0">
                <a:latin typeface="Times New Roman"/>
                <a:cs typeface="Times New Roman"/>
              </a:rPr>
              <a:t> position.</a:t>
            </a:r>
            <a:endParaRPr sz="2400">
              <a:latin typeface="Times New Roman"/>
              <a:cs typeface="Times New Roman"/>
            </a:endParaRPr>
          </a:p>
        </p:txBody>
      </p:sp>
      <p:sp>
        <p:nvSpPr>
          <p:cNvPr id="3" name="object 3"/>
          <p:cNvSpPr/>
          <p:nvPr/>
        </p:nvSpPr>
        <p:spPr>
          <a:xfrm>
            <a:off x="6120384" y="1825629"/>
            <a:ext cx="457200" cy="103505"/>
          </a:xfrm>
          <a:custGeom>
            <a:avLst/>
            <a:gdLst/>
            <a:ahLst/>
            <a:cxnLst/>
            <a:rect l="l" t="t" r="r" b="b"/>
            <a:pathLst>
              <a:path w="457200" h="103505">
                <a:moveTo>
                  <a:pt x="421211" y="58197"/>
                </a:moveTo>
                <a:lnTo>
                  <a:pt x="362071" y="92445"/>
                </a:lnTo>
                <a:lnTo>
                  <a:pt x="361066" y="96255"/>
                </a:lnTo>
                <a:lnTo>
                  <a:pt x="362712" y="99303"/>
                </a:lnTo>
                <a:lnTo>
                  <a:pt x="364479" y="102351"/>
                </a:lnTo>
                <a:lnTo>
                  <a:pt x="368442" y="103357"/>
                </a:lnTo>
                <a:lnTo>
                  <a:pt x="446256" y="58277"/>
                </a:lnTo>
                <a:lnTo>
                  <a:pt x="421211" y="58197"/>
                </a:lnTo>
                <a:close/>
              </a:path>
              <a:path w="457200" h="103505">
                <a:moveTo>
                  <a:pt x="432092" y="51896"/>
                </a:moveTo>
                <a:lnTo>
                  <a:pt x="421211" y="58197"/>
                </a:lnTo>
                <a:lnTo>
                  <a:pt x="444642" y="58277"/>
                </a:lnTo>
                <a:lnTo>
                  <a:pt x="444642" y="57393"/>
                </a:lnTo>
                <a:lnTo>
                  <a:pt x="441441" y="57393"/>
                </a:lnTo>
                <a:lnTo>
                  <a:pt x="432092" y="51896"/>
                </a:lnTo>
                <a:close/>
              </a:path>
              <a:path w="457200" h="103505">
                <a:moveTo>
                  <a:pt x="368808" y="0"/>
                </a:moveTo>
                <a:lnTo>
                  <a:pt x="364876" y="1005"/>
                </a:lnTo>
                <a:lnTo>
                  <a:pt x="363108" y="4053"/>
                </a:lnTo>
                <a:lnTo>
                  <a:pt x="361309" y="7101"/>
                </a:lnTo>
                <a:lnTo>
                  <a:pt x="362346" y="10911"/>
                </a:lnTo>
                <a:lnTo>
                  <a:pt x="421243" y="45517"/>
                </a:lnTo>
                <a:lnTo>
                  <a:pt x="444642" y="45598"/>
                </a:lnTo>
                <a:lnTo>
                  <a:pt x="444642" y="58277"/>
                </a:lnTo>
                <a:lnTo>
                  <a:pt x="446256" y="58277"/>
                </a:lnTo>
                <a:lnTo>
                  <a:pt x="457200" y="51937"/>
                </a:lnTo>
                <a:lnTo>
                  <a:pt x="368808" y="0"/>
                </a:lnTo>
                <a:close/>
              </a:path>
              <a:path w="457200" h="103505">
                <a:moveTo>
                  <a:pt x="0" y="44074"/>
                </a:moveTo>
                <a:lnTo>
                  <a:pt x="0" y="56753"/>
                </a:lnTo>
                <a:lnTo>
                  <a:pt x="421211" y="58197"/>
                </a:lnTo>
                <a:lnTo>
                  <a:pt x="432092" y="51896"/>
                </a:lnTo>
                <a:lnTo>
                  <a:pt x="421243" y="45517"/>
                </a:lnTo>
                <a:lnTo>
                  <a:pt x="0" y="44074"/>
                </a:lnTo>
                <a:close/>
              </a:path>
              <a:path w="457200" h="103505">
                <a:moveTo>
                  <a:pt x="441441" y="46482"/>
                </a:moveTo>
                <a:lnTo>
                  <a:pt x="432092" y="51896"/>
                </a:lnTo>
                <a:lnTo>
                  <a:pt x="441441" y="57393"/>
                </a:lnTo>
                <a:lnTo>
                  <a:pt x="441441" y="46482"/>
                </a:lnTo>
                <a:close/>
              </a:path>
              <a:path w="457200" h="103505">
                <a:moveTo>
                  <a:pt x="444642" y="46482"/>
                </a:moveTo>
                <a:lnTo>
                  <a:pt x="441441" y="46482"/>
                </a:lnTo>
                <a:lnTo>
                  <a:pt x="441441" y="57393"/>
                </a:lnTo>
                <a:lnTo>
                  <a:pt x="444642" y="57393"/>
                </a:lnTo>
                <a:lnTo>
                  <a:pt x="444642" y="46482"/>
                </a:lnTo>
                <a:close/>
              </a:path>
              <a:path w="457200" h="103505">
                <a:moveTo>
                  <a:pt x="421243" y="45517"/>
                </a:moveTo>
                <a:lnTo>
                  <a:pt x="432092" y="51896"/>
                </a:lnTo>
                <a:lnTo>
                  <a:pt x="441441" y="46482"/>
                </a:lnTo>
                <a:lnTo>
                  <a:pt x="444642" y="46482"/>
                </a:lnTo>
                <a:lnTo>
                  <a:pt x="444642" y="45598"/>
                </a:lnTo>
                <a:lnTo>
                  <a:pt x="421243" y="45517"/>
                </a:lnTo>
                <a:close/>
              </a:path>
            </a:pathLst>
          </a:custGeom>
          <a:solidFill>
            <a:srgbClr val="000000"/>
          </a:solid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26</a:t>
            </a:fld>
            <a:endParaRPr spc="-25"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27</a:t>
            </a:fld>
            <a:endParaRPr spc="-25" dirty="0"/>
          </a:p>
        </p:txBody>
      </p:sp>
      <p:sp>
        <p:nvSpPr>
          <p:cNvPr id="2" name="object 2"/>
          <p:cNvSpPr txBox="1"/>
          <p:nvPr/>
        </p:nvSpPr>
        <p:spPr>
          <a:xfrm>
            <a:off x="983686" y="577083"/>
            <a:ext cx="10272395" cy="2586355"/>
          </a:xfrm>
          <a:prstGeom prst="rect">
            <a:avLst/>
          </a:prstGeom>
        </p:spPr>
        <p:txBody>
          <a:bodyPr vert="horz" wrap="square" lIns="0" tIns="12700" rIns="0" bIns="0" rtlCol="0">
            <a:spAutoFit/>
          </a:bodyPr>
          <a:lstStyle/>
          <a:p>
            <a:pPr marL="12700">
              <a:lnSpc>
                <a:spcPct val="100000"/>
              </a:lnSpc>
              <a:spcBef>
                <a:spcPts val="100"/>
              </a:spcBef>
            </a:pPr>
            <a:r>
              <a:rPr sz="2400" dirty="0">
                <a:latin typeface="Times New Roman"/>
                <a:cs typeface="Times New Roman"/>
              </a:rPr>
              <a:t>Let</a:t>
            </a:r>
            <a:r>
              <a:rPr sz="2400" spc="-20" dirty="0">
                <a:latin typeface="Times New Roman"/>
                <a:cs typeface="Times New Roman"/>
              </a:rPr>
              <a:t> </a:t>
            </a:r>
            <a:r>
              <a:rPr sz="2400" dirty="0">
                <a:latin typeface="Times New Roman"/>
                <a:cs typeface="Times New Roman"/>
              </a:rPr>
              <a:t>us</a:t>
            </a:r>
            <a:r>
              <a:rPr sz="2400" spc="-10" dirty="0">
                <a:latin typeface="Times New Roman"/>
                <a:cs typeface="Times New Roman"/>
              </a:rPr>
              <a:t> </a:t>
            </a:r>
            <a:r>
              <a:rPr sz="2400" dirty="0">
                <a:latin typeface="Times New Roman"/>
                <a:cs typeface="Times New Roman"/>
              </a:rPr>
              <a:t>define</a:t>
            </a:r>
            <a:r>
              <a:rPr sz="2400" spc="-2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target</a:t>
            </a:r>
            <a:r>
              <a:rPr sz="2400" spc="-30" dirty="0">
                <a:latin typeface="Times New Roman"/>
                <a:cs typeface="Times New Roman"/>
              </a:rPr>
              <a:t> </a:t>
            </a:r>
            <a:r>
              <a:rPr sz="2400" dirty="0">
                <a:latin typeface="Times New Roman"/>
                <a:cs typeface="Times New Roman"/>
              </a:rPr>
              <a:t>value</a:t>
            </a:r>
            <a:r>
              <a:rPr sz="2400" spc="-60" dirty="0">
                <a:latin typeface="Times New Roman"/>
                <a:cs typeface="Times New Roman"/>
              </a:rPr>
              <a:t> </a:t>
            </a:r>
            <a:r>
              <a:rPr sz="2400" dirty="0">
                <a:latin typeface="Times New Roman"/>
                <a:cs typeface="Times New Roman"/>
              </a:rPr>
              <a:t>V(b)</a:t>
            </a:r>
            <a:r>
              <a:rPr sz="2400" spc="-10"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an</a:t>
            </a:r>
            <a:r>
              <a:rPr sz="2400" spc="-10" dirty="0">
                <a:latin typeface="Times New Roman"/>
                <a:cs typeface="Times New Roman"/>
              </a:rPr>
              <a:t> </a:t>
            </a:r>
            <a:r>
              <a:rPr sz="2400" dirty="0">
                <a:latin typeface="Times New Roman"/>
                <a:cs typeface="Times New Roman"/>
              </a:rPr>
              <a:t>arbitrary</a:t>
            </a:r>
            <a:r>
              <a:rPr sz="2400" spc="-40" dirty="0">
                <a:latin typeface="Times New Roman"/>
                <a:cs typeface="Times New Roman"/>
              </a:rPr>
              <a:t> </a:t>
            </a:r>
            <a:r>
              <a:rPr sz="2400" dirty="0">
                <a:latin typeface="Times New Roman"/>
                <a:cs typeface="Times New Roman"/>
              </a:rPr>
              <a:t>board</a:t>
            </a:r>
            <a:r>
              <a:rPr sz="2400" spc="-20" dirty="0">
                <a:latin typeface="Times New Roman"/>
                <a:cs typeface="Times New Roman"/>
              </a:rPr>
              <a:t> </a:t>
            </a:r>
            <a:r>
              <a:rPr sz="2400" dirty="0">
                <a:latin typeface="Times New Roman"/>
                <a:cs typeface="Times New Roman"/>
              </a:rPr>
              <a:t>state</a:t>
            </a:r>
            <a:r>
              <a:rPr sz="2400" spc="-25" dirty="0">
                <a:latin typeface="Times New Roman"/>
                <a:cs typeface="Times New Roman"/>
              </a:rPr>
              <a:t> </a:t>
            </a:r>
            <a:r>
              <a:rPr sz="2400" dirty="0">
                <a:latin typeface="Times New Roman"/>
                <a:cs typeface="Times New Roman"/>
              </a:rPr>
              <a:t>b</a:t>
            </a:r>
            <a:r>
              <a:rPr sz="2400" spc="-10" dirty="0">
                <a:latin typeface="Times New Roman"/>
                <a:cs typeface="Times New Roman"/>
              </a:rPr>
              <a:t> </a:t>
            </a:r>
            <a:r>
              <a:rPr sz="2400" dirty="0">
                <a:latin typeface="Times New Roman"/>
                <a:cs typeface="Times New Roman"/>
              </a:rPr>
              <a:t>in</a:t>
            </a:r>
            <a:r>
              <a:rPr sz="2400" spc="-25" dirty="0">
                <a:latin typeface="Times New Roman"/>
                <a:cs typeface="Times New Roman"/>
              </a:rPr>
              <a:t> </a:t>
            </a:r>
            <a:r>
              <a:rPr sz="2400" dirty="0">
                <a:latin typeface="Times New Roman"/>
                <a:cs typeface="Times New Roman"/>
              </a:rPr>
              <a:t>B, as</a:t>
            </a:r>
            <a:r>
              <a:rPr sz="2400" spc="-15" dirty="0">
                <a:latin typeface="Times New Roman"/>
                <a:cs typeface="Times New Roman"/>
              </a:rPr>
              <a:t> </a:t>
            </a:r>
            <a:r>
              <a:rPr sz="2400" spc="-10" dirty="0">
                <a:latin typeface="Times New Roman"/>
                <a:cs typeface="Times New Roman"/>
              </a:rPr>
              <a:t>follows:</a:t>
            </a:r>
            <a:endParaRPr sz="2400">
              <a:latin typeface="Times New Roman"/>
              <a:cs typeface="Times New Roman"/>
            </a:endParaRPr>
          </a:p>
          <a:p>
            <a:pPr marL="1003300" indent="-457200">
              <a:lnSpc>
                <a:spcPct val="100000"/>
              </a:lnSpc>
              <a:buAutoNum type="arabicPeriod"/>
              <a:tabLst>
                <a:tab pos="1003300" algn="l"/>
              </a:tabLst>
            </a:pPr>
            <a:r>
              <a:rPr sz="2400" dirty="0">
                <a:latin typeface="Times New Roman"/>
                <a:cs typeface="Times New Roman"/>
              </a:rPr>
              <a:t>if</a:t>
            </a:r>
            <a:r>
              <a:rPr sz="2400" spc="-20" dirty="0">
                <a:latin typeface="Times New Roman"/>
                <a:cs typeface="Times New Roman"/>
              </a:rPr>
              <a:t> </a:t>
            </a:r>
            <a:r>
              <a:rPr sz="2400" dirty="0">
                <a:latin typeface="Times New Roman"/>
                <a:cs typeface="Times New Roman"/>
              </a:rPr>
              <a:t>b</a:t>
            </a:r>
            <a:r>
              <a:rPr sz="2400" spc="-5" dirty="0">
                <a:latin typeface="Times New Roman"/>
                <a:cs typeface="Times New Roman"/>
              </a:rPr>
              <a:t> </a:t>
            </a:r>
            <a:r>
              <a:rPr sz="2400" dirty="0">
                <a:latin typeface="Times New Roman"/>
                <a:cs typeface="Times New Roman"/>
              </a:rPr>
              <a:t>is</a:t>
            </a:r>
            <a:r>
              <a:rPr sz="2400" spc="-20"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final</a:t>
            </a:r>
            <a:r>
              <a:rPr sz="2400" spc="-25" dirty="0">
                <a:latin typeface="Times New Roman"/>
                <a:cs typeface="Times New Roman"/>
              </a:rPr>
              <a:t> </a:t>
            </a:r>
            <a:r>
              <a:rPr sz="2400" dirty="0">
                <a:latin typeface="Times New Roman"/>
                <a:cs typeface="Times New Roman"/>
              </a:rPr>
              <a:t>board</a:t>
            </a:r>
            <a:r>
              <a:rPr sz="2400" spc="-10" dirty="0">
                <a:latin typeface="Times New Roman"/>
                <a:cs typeface="Times New Roman"/>
              </a:rPr>
              <a:t> </a:t>
            </a:r>
            <a:r>
              <a:rPr sz="2400" dirty="0">
                <a:latin typeface="Times New Roman"/>
                <a:cs typeface="Times New Roman"/>
              </a:rPr>
              <a:t>state</a:t>
            </a:r>
            <a:r>
              <a:rPr sz="2400" spc="-35"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is</a:t>
            </a:r>
            <a:r>
              <a:rPr sz="2400" spc="-10" dirty="0">
                <a:latin typeface="Times New Roman"/>
                <a:cs typeface="Times New Roman"/>
              </a:rPr>
              <a:t> </a:t>
            </a:r>
            <a:r>
              <a:rPr sz="2400" dirty="0">
                <a:latin typeface="Times New Roman"/>
                <a:cs typeface="Times New Roman"/>
              </a:rPr>
              <a:t>won,</a:t>
            </a:r>
            <a:r>
              <a:rPr sz="2400" spc="-10" dirty="0">
                <a:latin typeface="Times New Roman"/>
                <a:cs typeface="Times New Roman"/>
              </a:rPr>
              <a:t> </a:t>
            </a:r>
            <a:r>
              <a:rPr sz="2400" dirty="0">
                <a:latin typeface="Times New Roman"/>
                <a:cs typeface="Times New Roman"/>
              </a:rPr>
              <a:t>then</a:t>
            </a:r>
            <a:r>
              <a:rPr sz="2400" spc="-55" dirty="0">
                <a:latin typeface="Times New Roman"/>
                <a:cs typeface="Times New Roman"/>
              </a:rPr>
              <a:t> </a:t>
            </a:r>
            <a:r>
              <a:rPr sz="2400" dirty="0">
                <a:latin typeface="Times New Roman"/>
                <a:cs typeface="Times New Roman"/>
              </a:rPr>
              <a:t>V(b)</a:t>
            </a:r>
            <a:r>
              <a:rPr sz="2400" spc="5" dirty="0">
                <a:latin typeface="Times New Roman"/>
                <a:cs typeface="Times New Roman"/>
              </a:rPr>
              <a:t> </a:t>
            </a:r>
            <a:r>
              <a:rPr sz="2400" dirty="0">
                <a:latin typeface="Times New Roman"/>
                <a:cs typeface="Times New Roman"/>
              </a:rPr>
              <a:t>=</a:t>
            </a:r>
            <a:r>
              <a:rPr sz="2400" spc="-15" dirty="0">
                <a:latin typeface="Times New Roman"/>
                <a:cs typeface="Times New Roman"/>
              </a:rPr>
              <a:t> </a:t>
            </a:r>
            <a:r>
              <a:rPr sz="2400" spc="-25" dirty="0">
                <a:latin typeface="Times New Roman"/>
                <a:cs typeface="Times New Roman"/>
              </a:rPr>
              <a:t>100</a:t>
            </a:r>
            <a:endParaRPr sz="2400">
              <a:latin typeface="Times New Roman"/>
              <a:cs typeface="Times New Roman"/>
            </a:endParaRPr>
          </a:p>
          <a:p>
            <a:pPr marL="1003300" indent="-457200">
              <a:lnSpc>
                <a:spcPct val="100000"/>
              </a:lnSpc>
              <a:buAutoNum type="arabicPeriod"/>
              <a:tabLst>
                <a:tab pos="1003300" algn="l"/>
              </a:tabLst>
            </a:pPr>
            <a:r>
              <a:rPr sz="2400" dirty="0">
                <a:latin typeface="Times New Roman"/>
                <a:cs typeface="Times New Roman"/>
              </a:rPr>
              <a:t>if</a:t>
            </a:r>
            <a:r>
              <a:rPr sz="2400" spc="-15" dirty="0">
                <a:latin typeface="Times New Roman"/>
                <a:cs typeface="Times New Roman"/>
              </a:rPr>
              <a:t> </a:t>
            </a:r>
            <a:r>
              <a:rPr sz="2400" dirty="0">
                <a:latin typeface="Times New Roman"/>
                <a:cs typeface="Times New Roman"/>
              </a:rPr>
              <a:t>b</a:t>
            </a:r>
            <a:r>
              <a:rPr sz="2400" spc="-5" dirty="0">
                <a:latin typeface="Times New Roman"/>
                <a:cs typeface="Times New Roman"/>
              </a:rPr>
              <a:t> </a:t>
            </a:r>
            <a:r>
              <a:rPr sz="2400" dirty="0">
                <a:latin typeface="Times New Roman"/>
                <a:cs typeface="Times New Roman"/>
              </a:rPr>
              <a:t>is</a:t>
            </a:r>
            <a:r>
              <a:rPr sz="2400" spc="-10"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final</a:t>
            </a:r>
            <a:r>
              <a:rPr sz="2400" spc="-20" dirty="0">
                <a:latin typeface="Times New Roman"/>
                <a:cs typeface="Times New Roman"/>
              </a:rPr>
              <a:t> </a:t>
            </a:r>
            <a:r>
              <a:rPr sz="2400" dirty="0">
                <a:latin typeface="Times New Roman"/>
                <a:cs typeface="Times New Roman"/>
              </a:rPr>
              <a:t>board</a:t>
            </a:r>
            <a:r>
              <a:rPr sz="2400" spc="-5" dirty="0">
                <a:latin typeface="Times New Roman"/>
                <a:cs typeface="Times New Roman"/>
              </a:rPr>
              <a:t> </a:t>
            </a:r>
            <a:r>
              <a:rPr sz="2400" dirty="0">
                <a:latin typeface="Times New Roman"/>
                <a:cs typeface="Times New Roman"/>
              </a:rPr>
              <a:t>state</a:t>
            </a:r>
            <a:r>
              <a:rPr sz="2400" spc="-30"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is lost,</a:t>
            </a:r>
            <a:r>
              <a:rPr sz="2400" spc="-30" dirty="0">
                <a:latin typeface="Times New Roman"/>
                <a:cs typeface="Times New Roman"/>
              </a:rPr>
              <a:t> </a:t>
            </a:r>
            <a:r>
              <a:rPr sz="2400" dirty="0">
                <a:latin typeface="Times New Roman"/>
                <a:cs typeface="Times New Roman"/>
              </a:rPr>
              <a:t>then</a:t>
            </a:r>
            <a:r>
              <a:rPr sz="2400" spc="-50" dirty="0">
                <a:latin typeface="Times New Roman"/>
                <a:cs typeface="Times New Roman"/>
              </a:rPr>
              <a:t> </a:t>
            </a:r>
            <a:r>
              <a:rPr sz="2400" dirty="0">
                <a:latin typeface="Times New Roman"/>
                <a:cs typeface="Times New Roman"/>
              </a:rPr>
              <a:t>V(b)</a:t>
            </a:r>
            <a:r>
              <a:rPr sz="2400" spc="-5" dirty="0">
                <a:latin typeface="Times New Roman"/>
                <a:cs typeface="Times New Roman"/>
              </a:rPr>
              <a:t> </a:t>
            </a:r>
            <a:r>
              <a:rPr sz="2400" dirty="0">
                <a:latin typeface="Times New Roman"/>
                <a:cs typeface="Times New Roman"/>
              </a:rPr>
              <a:t>= </a:t>
            </a:r>
            <a:r>
              <a:rPr sz="2400" spc="-10" dirty="0">
                <a:latin typeface="Times New Roman"/>
                <a:cs typeface="Times New Roman"/>
              </a:rPr>
              <a:t>-</a:t>
            </a:r>
            <a:r>
              <a:rPr sz="2400" spc="-25" dirty="0">
                <a:latin typeface="Times New Roman"/>
                <a:cs typeface="Times New Roman"/>
              </a:rPr>
              <a:t>100</a:t>
            </a:r>
            <a:endParaRPr sz="2400">
              <a:latin typeface="Times New Roman"/>
              <a:cs typeface="Times New Roman"/>
            </a:endParaRPr>
          </a:p>
          <a:p>
            <a:pPr marL="1003300" indent="-457200">
              <a:lnSpc>
                <a:spcPct val="100000"/>
              </a:lnSpc>
              <a:buAutoNum type="arabicPeriod"/>
              <a:tabLst>
                <a:tab pos="1003300" algn="l"/>
              </a:tabLst>
            </a:pPr>
            <a:r>
              <a:rPr sz="2400" dirty="0">
                <a:latin typeface="Times New Roman"/>
                <a:cs typeface="Times New Roman"/>
              </a:rPr>
              <a:t>if</a:t>
            </a:r>
            <a:r>
              <a:rPr sz="2400" spc="-20" dirty="0">
                <a:latin typeface="Times New Roman"/>
                <a:cs typeface="Times New Roman"/>
              </a:rPr>
              <a:t> </a:t>
            </a:r>
            <a:r>
              <a:rPr sz="2400" dirty="0">
                <a:latin typeface="Times New Roman"/>
                <a:cs typeface="Times New Roman"/>
              </a:rPr>
              <a:t>b</a:t>
            </a:r>
            <a:r>
              <a:rPr sz="2400" spc="-5"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final</a:t>
            </a:r>
            <a:r>
              <a:rPr sz="2400" spc="-25" dirty="0">
                <a:latin typeface="Times New Roman"/>
                <a:cs typeface="Times New Roman"/>
              </a:rPr>
              <a:t> </a:t>
            </a:r>
            <a:r>
              <a:rPr sz="2400" dirty="0">
                <a:latin typeface="Times New Roman"/>
                <a:cs typeface="Times New Roman"/>
              </a:rPr>
              <a:t>board</a:t>
            </a:r>
            <a:r>
              <a:rPr sz="2400" spc="-10" dirty="0">
                <a:latin typeface="Times New Roman"/>
                <a:cs typeface="Times New Roman"/>
              </a:rPr>
              <a:t> </a:t>
            </a:r>
            <a:r>
              <a:rPr sz="2400" dirty="0">
                <a:latin typeface="Times New Roman"/>
                <a:cs typeface="Times New Roman"/>
              </a:rPr>
              <a:t>state</a:t>
            </a:r>
            <a:r>
              <a:rPr sz="2400" spc="-35"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drawn,</a:t>
            </a:r>
            <a:r>
              <a:rPr sz="2400" spc="-10" dirty="0">
                <a:latin typeface="Times New Roman"/>
                <a:cs typeface="Times New Roman"/>
              </a:rPr>
              <a:t> </a:t>
            </a:r>
            <a:r>
              <a:rPr sz="2400" dirty="0">
                <a:latin typeface="Times New Roman"/>
                <a:cs typeface="Times New Roman"/>
              </a:rPr>
              <a:t>then</a:t>
            </a:r>
            <a:r>
              <a:rPr sz="2400" spc="-55" dirty="0">
                <a:latin typeface="Times New Roman"/>
                <a:cs typeface="Times New Roman"/>
              </a:rPr>
              <a:t> </a:t>
            </a:r>
            <a:r>
              <a:rPr sz="2400" dirty="0">
                <a:latin typeface="Times New Roman"/>
                <a:cs typeface="Times New Roman"/>
              </a:rPr>
              <a:t>V(b)</a:t>
            </a:r>
            <a:r>
              <a:rPr sz="2400" spc="-5" dirty="0">
                <a:latin typeface="Times New Roman"/>
                <a:cs typeface="Times New Roman"/>
              </a:rPr>
              <a:t> </a:t>
            </a:r>
            <a:r>
              <a:rPr sz="2400" dirty="0">
                <a:latin typeface="Times New Roman"/>
                <a:cs typeface="Times New Roman"/>
              </a:rPr>
              <a:t>=</a:t>
            </a:r>
            <a:r>
              <a:rPr sz="2400" spc="-20" dirty="0">
                <a:latin typeface="Times New Roman"/>
                <a:cs typeface="Times New Roman"/>
              </a:rPr>
              <a:t> </a:t>
            </a:r>
            <a:r>
              <a:rPr sz="2400" spc="-50" dirty="0">
                <a:latin typeface="Times New Roman"/>
                <a:cs typeface="Times New Roman"/>
              </a:rPr>
              <a:t>0</a:t>
            </a:r>
            <a:endParaRPr sz="2400">
              <a:latin typeface="Times New Roman"/>
              <a:cs typeface="Times New Roman"/>
            </a:endParaRPr>
          </a:p>
          <a:p>
            <a:pPr marL="1003300" indent="-457200">
              <a:lnSpc>
                <a:spcPct val="100000"/>
              </a:lnSpc>
              <a:buAutoNum type="arabicPeriod"/>
              <a:tabLst>
                <a:tab pos="1003300" algn="l"/>
              </a:tabLst>
            </a:pPr>
            <a:r>
              <a:rPr sz="2400" dirty="0">
                <a:latin typeface="Times New Roman"/>
                <a:cs typeface="Times New Roman"/>
              </a:rPr>
              <a:t>if</a:t>
            </a:r>
            <a:r>
              <a:rPr sz="2400" spc="-20" dirty="0">
                <a:latin typeface="Times New Roman"/>
                <a:cs typeface="Times New Roman"/>
              </a:rPr>
              <a:t> </a:t>
            </a:r>
            <a:r>
              <a:rPr sz="2400" dirty="0">
                <a:latin typeface="Times New Roman"/>
                <a:cs typeface="Times New Roman"/>
              </a:rPr>
              <a:t>b</a:t>
            </a:r>
            <a:r>
              <a:rPr sz="2400" spc="-5" dirty="0">
                <a:latin typeface="Times New Roman"/>
                <a:cs typeface="Times New Roman"/>
              </a:rPr>
              <a:t> </a:t>
            </a:r>
            <a:r>
              <a:rPr sz="2400" dirty="0">
                <a:latin typeface="Times New Roman"/>
                <a:cs typeface="Times New Roman"/>
              </a:rPr>
              <a:t>is</a:t>
            </a:r>
            <a:r>
              <a:rPr sz="2400" spc="-20"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not</a:t>
            </a:r>
            <a:r>
              <a:rPr sz="2400" spc="-15" dirty="0">
                <a:latin typeface="Times New Roman"/>
                <a:cs typeface="Times New Roman"/>
              </a:rPr>
              <a:t> </a:t>
            </a:r>
            <a:r>
              <a:rPr sz="2400" dirty="0">
                <a:latin typeface="Times New Roman"/>
                <a:cs typeface="Times New Roman"/>
              </a:rPr>
              <a:t>a</a:t>
            </a:r>
            <a:r>
              <a:rPr sz="2400" spc="-10" dirty="0">
                <a:latin typeface="Times New Roman"/>
                <a:cs typeface="Times New Roman"/>
              </a:rPr>
              <a:t> </a:t>
            </a:r>
            <a:r>
              <a:rPr sz="2400" dirty="0">
                <a:latin typeface="Times New Roman"/>
                <a:cs typeface="Times New Roman"/>
              </a:rPr>
              <a:t>final</a:t>
            </a:r>
            <a:r>
              <a:rPr sz="2400" spc="-25" dirty="0">
                <a:latin typeface="Times New Roman"/>
                <a:cs typeface="Times New Roman"/>
              </a:rPr>
              <a:t> </a:t>
            </a:r>
            <a:r>
              <a:rPr sz="2400" dirty="0">
                <a:latin typeface="Times New Roman"/>
                <a:cs typeface="Times New Roman"/>
              </a:rPr>
              <a:t>state</a:t>
            </a:r>
            <a:r>
              <a:rPr sz="2400" spc="-20" dirty="0">
                <a:latin typeface="Times New Roman"/>
                <a:cs typeface="Times New Roman"/>
              </a:rPr>
              <a:t> </a:t>
            </a:r>
            <a:r>
              <a:rPr sz="2400" dirty="0">
                <a:latin typeface="Times New Roman"/>
                <a:cs typeface="Times New Roman"/>
              </a:rPr>
              <a:t>in</a:t>
            </a:r>
            <a:r>
              <a:rPr sz="2400" spc="-2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game,</a:t>
            </a:r>
            <a:r>
              <a:rPr sz="2400" spc="-10" dirty="0">
                <a:latin typeface="Times New Roman"/>
                <a:cs typeface="Times New Roman"/>
              </a:rPr>
              <a:t> </a:t>
            </a:r>
            <a:r>
              <a:rPr sz="2400" dirty="0">
                <a:latin typeface="Times New Roman"/>
                <a:cs typeface="Times New Roman"/>
              </a:rPr>
              <a:t>then</a:t>
            </a:r>
            <a:r>
              <a:rPr sz="2400" spc="-55" dirty="0">
                <a:latin typeface="Times New Roman"/>
                <a:cs typeface="Times New Roman"/>
              </a:rPr>
              <a:t> </a:t>
            </a:r>
            <a:r>
              <a:rPr sz="2400" dirty="0">
                <a:latin typeface="Times New Roman"/>
                <a:cs typeface="Times New Roman"/>
              </a:rPr>
              <a:t>V(b)</a:t>
            </a:r>
            <a:r>
              <a:rPr sz="2400" spc="-5" dirty="0">
                <a:latin typeface="Times New Roman"/>
                <a:cs typeface="Times New Roman"/>
              </a:rPr>
              <a:t> </a:t>
            </a:r>
            <a:r>
              <a:rPr sz="2400" dirty="0">
                <a:latin typeface="Times New Roman"/>
                <a:cs typeface="Times New Roman"/>
              </a:rPr>
              <a:t>=</a:t>
            </a:r>
            <a:r>
              <a:rPr sz="2400" spc="-60" dirty="0">
                <a:latin typeface="Times New Roman"/>
                <a:cs typeface="Times New Roman"/>
              </a:rPr>
              <a:t> </a:t>
            </a:r>
            <a:r>
              <a:rPr sz="2400" dirty="0">
                <a:latin typeface="Times New Roman"/>
                <a:cs typeface="Times New Roman"/>
              </a:rPr>
              <a:t>V(b'</a:t>
            </a:r>
            <a:r>
              <a:rPr sz="2400" spc="5" dirty="0">
                <a:latin typeface="Times New Roman"/>
                <a:cs typeface="Times New Roman"/>
              </a:rPr>
              <a:t> </a:t>
            </a:r>
            <a:r>
              <a:rPr sz="2400" spc="-25" dirty="0">
                <a:latin typeface="Times New Roman"/>
                <a:cs typeface="Times New Roman"/>
              </a:rPr>
              <a:t>),</a:t>
            </a:r>
            <a:endParaRPr sz="2400">
              <a:latin typeface="Times New Roman"/>
              <a:cs typeface="Times New Roman"/>
            </a:endParaRPr>
          </a:p>
          <a:p>
            <a:pPr marL="21590" marR="5080" indent="-9525">
              <a:lnSpc>
                <a:spcPct val="100000"/>
              </a:lnSpc>
              <a:tabLst>
                <a:tab pos="896619" algn="l"/>
                <a:tab pos="1240790" algn="l"/>
                <a:tab pos="1583690" algn="l"/>
                <a:tab pos="2094230" algn="l"/>
                <a:tab pos="2724150" algn="l"/>
                <a:tab pos="3420745" algn="l"/>
                <a:tab pos="4252595" algn="l"/>
                <a:tab pos="4946015" algn="l"/>
                <a:tab pos="5540375" algn="l"/>
                <a:tab pos="6101715" algn="l"/>
                <a:tab pos="6528434" algn="l"/>
                <a:tab pos="7747634" algn="l"/>
                <a:tab pos="8801100" algn="l"/>
                <a:tab pos="9528175" algn="l"/>
                <a:tab pos="9819005" algn="l"/>
              </a:tabLst>
            </a:pPr>
            <a:r>
              <a:rPr sz="2400" spc="-10" dirty="0">
                <a:latin typeface="Times New Roman"/>
                <a:cs typeface="Times New Roman"/>
              </a:rPr>
              <a:t>where</a:t>
            </a:r>
            <a:r>
              <a:rPr sz="2400" dirty="0">
                <a:latin typeface="Times New Roman"/>
                <a:cs typeface="Times New Roman"/>
              </a:rPr>
              <a:t>	</a:t>
            </a:r>
            <a:r>
              <a:rPr sz="2400" spc="-25" dirty="0">
                <a:latin typeface="Times New Roman"/>
                <a:cs typeface="Times New Roman"/>
              </a:rPr>
              <a:t>b'</a:t>
            </a:r>
            <a:r>
              <a:rPr sz="2400" dirty="0">
                <a:latin typeface="Times New Roman"/>
                <a:cs typeface="Times New Roman"/>
              </a:rPr>
              <a:t>	</a:t>
            </a:r>
            <a:r>
              <a:rPr sz="2400" spc="-25" dirty="0">
                <a:latin typeface="Times New Roman"/>
                <a:cs typeface="Times New Roman"/>
              </a:rPr>
              <a:t>is</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20" dirty="0">
                <a:latin typeface="Times New Roman"/>
                <a:cs typeface="Times New Roman"/>
              </a:rPr>
              <a:t>best</a:t>
            </a:r>
            <a:r>
              <a:rPr sz="2400" dirty="0">
                <a:latin typeface="Times New Roman"/>
                <a:cs typeface="Times New Roman"/>
              </a:rPr>
              <a:t>	</a:t>
            </a:r>
            <a:r>
              <a:rPr sz="2400" spc="-10" dirty="0">
                <a:latin typeface="Times New Roman"/>
                <a:cs typeface="Times New Roman"/>
              </a:rPr>
              <a:t>final</a:t>
            </a:r>
            <a:r>
              <a:rPr sz="2400" dirty="0">
                <a:latin typeface="Times New Roman"/>
                <a:cs typeface="Times New Roman"/>
              </a:rPr>
              <a:t>	</a:t>
            </a:r>
            <a:r>
              <a:rPr sz="2400" spc="-10" dirty="0">
                <a:latin typeface="Times New Roman"/>
                <a:cs typeface="Times New Roman"/>
              </a:rPr>
              <a:t>board</a:t>
            </a:r>
            <a:r>
              <a:rPr sz="2400" dirty="0">
                <a:latin typeface="Times New Roman"/>
                <a:cs typeface="Times New Roman"/>
              </a:rPr>
              <a:t>	</a:t>
            </a:r>
            <a:r>
              <a:rPr sz="2400" spc="-10" dirty="0">
                <a:latin typeface="Times New Roman"/>
                <a:cs typeface="Times New Roman"/>
              </a:rPr>
              <a:t>state</a:t>
            </a:r>
            <a:r>
              <a:rPr sz="2400" dirty="0">
                <a:latin typeface="Times New Roman"/>
                <a:cs typeface="Times New Roman"/>
              </a:rPr>
              <a:t>	</a:t>
            </a:r>
            <a:r>
              <a:rPr sz="2400" spc="-20" dirty="0">
                <a:latin typeface="Times New Roman"/>
                <a:cs typeface="Times New Roman"/>
              </a:rPr>
              <a:t>that</a:t>
            </a:r>
            <a:r>
              <a:rPr sz="2400" dirty="0">
                <a:latin typeface="Times New Roman"/>
                <a:cs typeface="Times New Roman"/>
              </a:rPr>
              <a:t>	</a:t>
            </a:r>
            <a:r>
              <a:rPr sz="2400" spc="-25" dirty="0">
                <a:latin typeface="Times New Roman"/>
                <a:cs typeface="Times New Roman"/>
              </a:rPr>
              <a:t>can</a:t>
            </a:r>
            <a:r>
              <a:rPr sz="2400" dirty="0">
                <a:latin typeface="Times New Roman"/>
                <a:cs typeface="Times New Roman"/>
              </a:rPr>
              <a:t>	</a:t>
            </a:r>
            <a:r>
              <a:rPr sz="2400" spc="-25" dirty="0">
                <a:latin typeface="Times New Roman"/>
                <a:cs typeface="Times New Roman"/>
              </a:rPr>
              <a:t>be</a:t>
            </a:r>
            <a:r>
              <a:rPr sz="2400" dirty="0">
                <a:latin typeface="Times New Roman"/>
                <a:cs typeface="Times New Roman"/>
              </a:rPr>
              <a:t>	</a:t>
            </a:r>
            <a:r>
              <a:rPr sz="2400" spc="-10" dirty="0">
                <a:latin typeface="Times New Roman"/>
                <a:cs typeface="Times New Roman"/>
              </a:rPr>
              <a:t>achieved</a:t>
            </a:r>
            <a:r>
              <a:rPr sz="2400" dirty="0">
                <a:latin typeface="Times New Roman"/>
                <a:cs typeface="Times New Roman"/>
              </a:rPr>
              <a:t>	</a:t>
            </a:r>
            <a:r>
              <a:rPr sz="2400" spc="-10" dirty="0">
                <a:latin typeface="Times New Roman"/>
                <a:cs typeface="Times New Roman"/>
              </a:rPr>
              <a:t>starting</a:t>
            </a:r>
            <a:r>
              <a:rPr sz="2400" dirty="0">
                <a:latin typeface="Times New Roman"/>
                <a:cs typeface="Times New Roman"/>
              </a:rPr>
              <a:t>	</a:t>
            </a:r>
            <a:r>
              <a:rPr sz="2400" spc="-20" dirty="0">
                <a:latin typeface="Times New Roman"/>
                <a:cs typeface="Times New Roman"/>
              </a:rPr>
              <a:t>from</a:t>
            </a:r>
            <a:r>
              <a:rPr sz="2400" dirty="0">
                <a:latin typeface="Times New Roman"/>
                <a:cs typeface="Times New Roman"/>
              </a:rPr>
              <a:t>	</a:t>
            </a:r>
            <a:r>
              <a:rPr sz="2400" spc="-50" dirty="0">
                <a:latin typeface="Times New Roman"/>
                <a:cs typeface="Times New Roman"/>
              </a:rPr>
              <a:t>b</a:t>
            </a:r>
            <a:r>
              <a:rPr sz="2400" dirty="0">
                <a:latin typeface="Times New Roman"/>
                <a:cs typeface="Times New Roman"/>
              </a:rPr>
              <a:t>	</a:t>
            </a:r>
            <a:r>
              <a:rPr sz="2400" spc="-25" dirty="0">
                <a:latin typeface="Times New Roman"/>
                <a:cs typeface="Times New Roman"/>
              </a:rPr>
              <a:t>and </a:t>
            </a:r>
            <a:r>
              <a:rPr sz="2400" dirty="0">
                <a:latin typeface="Times New Roman"/>
                <a:cs typeface="Times New Roman"/>
              </a:rPr>
              <a:t>playing</a:t>
            </a:r>
            <a:r>
              <a:rPr sz="2400" spc="-25" dirty="0">
                <a:latin typeface="Times New Roman"/>
                <a:cs typeface="Times New Roman"/>
              </a:rPr>
              <a:t> </a:t>
            </a:r>
            <a:r>
              <a:rPr sz="2400" dirty="0">
                <a:latin typeface="Times New Roman"/>
                <a:cs typeface="Times New Roman"/>
              </a:rPr>
              <a:t>optimally</a:t>
            </a:r>
            <a:r>
              <a:rPr sz="2400" spc="-25" dirty="0">
                <a:latin typeface="Times New Roman"/>
                <a:cs typeface="Times New Roman"/>
              </a:rPr>
              <a:t> </a:t>
            </a:r>
            <a:r>
              <a:rPr sz="2400" dirty="0">
                <a:latin typeface="Times New Roman"/>
                <a:cs typeface="Times New Roman"/>
              </a:rPr>
              <a:t>until</a:t>
            </a:r>
            <a:r>
              <a:rPr sz="2400" spc="-3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end</a:t>
            </a:r>
            <a:r>
              <a:rPr sz="2400" spc="-20" dirty="0">
                <a:latin typeface="Times New Roman"/>
                <a:cs typeface="Times New Roman"/>
              </a:rPr>
              <a:t> </a:t>
            </a:r>
            <a:r>
              <a:rPr sz="2400" dirty="0">
                <a:latin typeface="Times New Roman"/>
                <a:cs typeface="Times New Roman"/>
              </a:rPr>
              <a:t>of the</a:t>
            </a:r>
            <a:r>
              <a:rPr sz="2400" spc="-10" dirty="0">
                <a:latin typeface="Times New Roman"/>
                <a:cs typeface="Times New Roman"/>
              </a:rPr>
              <a:t> </a:t>
            </a:r>
            <a:r>
              <a:rPr sz="2400" spc="-20" dirty="0">
                <a:latin typeface="Times New Roman"/>
                <a:cs typeface="Times New Roman"/>
              </a:rPr>
              <a:t>game</a:t>
            </a:r>
            <a:endParaRPr sz="2400">
              <a:latin typeface="Times New Roman"/>
              <a:cs typeface="Times New Roman"/>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28</a:t>
            </a:fld>
            <a:endParaRPr spc="-25" dirty="0"/>
          </a:p>
        </p:txBody>
      </p:sp>
      <p:sp>
        <p:nvSpPr>
          <p:cNvPr id="2" name="object 2"/>
          <p:cNvSpPr txBox="1">
            <a:spLocks noGrp="1"/>
          </p:cNvSpPr>
          <p:nvPr>
            <p:ph type="title"/>
          </p:nvPr>
        </p:nvSpPr>
        <p:spPr>
          <a:xfrm>
            <a:off x="1750315" y="482595"/>
            <a:ext cx="8744585" cy="1300480"/>
          </a:xfrm>
          <a:prstGeom prst="rect">
            <a:avLst/>
          </a:prstGeom>
        </p:spPr>
        <p:txBody>
          <a:bodyPr vert="horz" wrap="square" lIns="0" tIns="89535" rIns="0" bIns="0" rtlCol="0">
            <a:spAutoFit/>
          </a:bodyPr>
          <a:lstStyle/>
          <a:p>
            <a:pPr marL="2423795" marR="5080" indent="-2411730">
              <a:lnSpc>
                <a:spcPts val="4750"/>
              </a:lnSpc>
              <a:spcBef>
                <a:spcPts val="705"/>
              </a:spcBef>
            </a:pPr>
            <a:r>
              <a:rPr sz="4400" b="1" spc="-10" dirty="0">
                <a:latin typeface="Times New Roman"/>
                <a:cs typeface="Times New Roman"/>
              </a:rPr>
              <a:t>3.</a:t>
            </a:r>
            <a:r>
              <a:rPr sz="4400" spc="-85" dirty="0"/>
              <a:t> </a:t>
            </a:r>
            <a:r>
              <a:rPr sz="4400" b="1" dirty="0">
                <a:latin typeface="Times New Roman"/>
                <a:cs typeface="Times New Roman"/>
              </a:rPr>
              <a:t>Choosing</a:t>
            </a:r>
            <a:r>
              <a:rPr sz="4400" spc="-120" dirty="0"/>
              <a:t> </a:t>
            </a:r>
            <a:r>
              <a:rPr sz="4400" b="1" spc="-180" dirty="0">
                <a:latin typeface="Times New Roman"/>
                <a:cs typeface="Times New Roman"/>
              </a:rPr>
              <a:t>a</a:t>
            </a:r>
            <a:r>
              <a:rPr sz="4400" spc="-80" dirty="0"/>
              <a:t> </a:t>
            </a:r>
            <a:r>
              <a:rPr sz="4400" b="1" dirty="0">
                <a:latin typeface="Times New Roman"/>
                <a:cs typeface="Times New Roman"/>
              </a:rPr>
              <a:t>Representation</a:t>
            </a:r>
            <a:r>
              <a:rPr sz="4400" spc="-80" dirty="0"/>
              <a:t> </a:t>
            </a:r>
            <a:r>
              <a:rPr sz="4400" b="1" spc="-10" dirty="0">
                <a:latin typeface="Times New Roman"/>
                <a:cs typeface="Times New Roman"/>
              </a:rPr>
              <a:t>for</a:t>
            </a:r>
            <a:r>
              <a:rPr sz="4400" spc="-80" dirty="0"/>
              <a:t> </a:t>
            </a:r>
            <a:r>
              <a:rPr sz="4400" b="1" spc="45" dirty="0">
                <a:latin typeface="Times New Roman"/>
                <a:cs typeface="Times New Roman"/>
              </a:rPr>
              <a:t>the</a:t>
            </a:r>
            <a:r>
              <a:rPr sz="4400" spc="45" dirty="0"/>
              <a:t> </a:t>
            </a:r>
            <a:r>
              <a:rPr sz="4400" b="1" spc="-25" dirty="0">
                <a:latin typeface="Times New Roman"/>
                <a:cs typeface="Times New Roman"/>
              </a:rPr>
              <a:t>Target</a:t>
            </a:r>
            <a:r>
              <a:rPr sz="4400" spc="-240" dirty="0"/>
              <a:t> </a:t>
            </a:r>
            <a:r>
              <a:rPr sz="4400" b="1" spc="-10" dirty="0">
                <a:latin typeface="Times New Roman"/>
                <a:cs typeface="Times New Roman"/>
              </a:rPr>
              <a:t>Function</a:t>
            </a:r>
            <a:endParaRPr sz="4400">
              <a:latin typeface="Times New Roman"/>
              <a:cs typeface="Times New Roman"/>
            </a:endParaRPr>
          </a:p>
        </p:txBody>
      </p:sp>
      <p:sp>
        <p:nvSpPr>
          <p:cNvPr id="3" name="object 3"/>
          <p:cNvSpPr txBox="1"/>
          <p:nvPr/>
        </p:nvSpPr>
        <p:spPr>
          <a:xfrm>
            <a:off x="983691" y="2150102"/>
            <a:ext cx="10155555" cy="3684270"/>
          </a:xfrm>
          <a:prstGeom prst="rect">
            <a:avLst/>
          </a:prstGeom>
        </p:spPr>
        <p:txBody>
          <a:bodyPr vert="horz" wrap="square" lIns="0" tIns="12700" rIns="0" bIns="0" rtlCol="0">
            <a:spAutoFit/>
          </a:bodyPr>
          <a:lstStyle/>
          <a:p>
            <a:pPr marL="12700" marR="5080">
              <a:lnSpc>
                <a:spcPct val="100000"/>
              </a:lnSpc>
              <a:spcBef>
                <a:spcPts val="100"/>
              </a:spcBef>
            </a:pPr>
            <a:r>
              <a:rPr sz="2400" dirty="0">
                <a:latin typeface="Times New Roman"/>
                <a:cs typeface="Times New Roman"/>
              </a:rPr>
              <a:t>let</a:t>
            </a:r>
            <a:r>
              <a:rPr sz="2400" spc="-25" dirty="0">
                <a:latin typeface="Times New Roman"/>
                <a:cs typeface="Times New Roman"/>
              </a:rPr>
              <a:t> </a:t>
            </a:r>
            <a:r>
              <a:rPr sz="2400" dirty="0">
                <a:latin typeface="Times New Roman"/>
                <a:cs typeface="Times New Roman"/>
              </a:rPr>
              <a:t>us</a:t>
            </a:r>
            <a:r>
              <a:rPr sz="2400" spc="-10" dirty="0">
                <a:latin typeface="Times New Roman"/>
                <a:cs typeface="Times New Roman"/>
              </a:rPr>
              <a:t> </a:t>
            </a:r>
            <a:r>
              <a:rPr sz="2400" dirty="0">
                <a:latin typeface="Times New Roman"/>
                <a:cs typeface="Times New Roman"/>
              </a:rPr>
              <a:t>choose</a:t>
            </a:r>
            <a:r>
              <a:rPr sz="2400" spc="-20" dirty="0">
                <a:latin typeface="Times New Roman"/>
                <a:cs typeface="Times New Roman"/>
              </a:rPr>
              <a:t> </a:t>
            </a:r>
            <a:r>
              <a:rPr sz="2400" dirty="0">
                <a:latin typeface="Times New Roman"/>
                <a:cs typeface="Times New Roman"/>
              </a:rPr>
              <a:t>a</a:t>
            </a:r>
            <a:r>
              <a:rPr sz="2400" spc="-10" dirty="0">
                <a:latin typeface="Times New Roman"/>
                <a:cs typeface="Times New Roman"/>
              </a:rPr>
              <a:t> </a:t>
            </a:r>
            <a:r>
              <a:rPr sz="2400" dirty="0">
                <a:latin typeface="Times New Roman"/>
                <a:cs typeface="Times New Roman"/>
              </a:rPr>
              <a:t>simple</a:t>
            </a:r>
            <a:r>
              <a:rPr sz="2400" spc="-5" dirty="0">
                <a:latin typeface="Times New Roman"/>
                <a:cs typeface="Times New Roman"/>
              </a:rPr>
              <a:t> </a:t>
            </a:r>
            <a:r>
              <a:rPr sz="2400" dirty="0">
                <a:latin typeface="Times New Roman"/>
                <a:cs typeface="Times New Roman"/>
              </a:rPr>
              <a:t>representation</a:t>
            </a:r>
            <a:r>
              <a:rPr sz="2400" spc="-30" dirty="0">
                <a:latin typeface="Times New Roman"/>
                <a:cs typeface="Times New Roman"/>
              </a:rPr>
              <a:t> </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any</a:t>
            </a:r>
            <a:r>
              <a:rPr sz="2400" spc="-10" dirty="0">
                <a:latin typeface="Times New Roman"/>
                <a:cs typeface="Times New Roman"/>
              </a:rPr>
              <a:t> </a:t>
            </a:r>
            <a:r>
              <a:rPr sz="2400" dirty="0">
                <a:latin typeface="Times New Roman"/>
                <a:cs typeface="Times New Roman"/>
              </a:rPr>
              <a:t>given</a:t>
            </a:r>
            <a:r>
              <a:rPr sz="2400" spc="-20" dirty="0">
                <a:latin typeface="Times New Roman"/>
                <a:cs typeface="Times New Roman"/>
              </a:rPr>
              <a:t> </a:t>
            </a:r>
            <a:r>
              <a:rPr sz="2400" dirty="0">
                <a:latin typeface="Times New Roman"/>
                <a:cs typeface="Times New Roman"/>
              </a:rPr>
              <a:t>board</a:t>
            </a:r>
            <a:r>
              <a:rPr sz="2400" spc="-25" dirty="0">
                <a:latin typeface="Times New Roman"/>
                <a:cs typeface="Times New Roman"/>
              </a:rPr>
              <a:t> </a:t>
            </a:r>
            <a:r>
              <a:rPr sz="2400" dirty="0">
                <a:latin typeface="Times New Roman"/>
                <a:cs typeface="Times New Roman"/>
              </a:rPr>
              <a:t>state,</a:t>
            </a:r>
            <a:r>
              <a:rPr sz="2400" spc="-3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function </a:t>
            </a:r>
            <a:r>
              <a:rPr sz="2400" b="1" i="1" dirty="0">
                <a:latin typeface="Times New Roman"/>
                <a:cs typeface="Times New Roman"/>
              </a:rPr>
              <a:t>c</a:t>
            </a:r>
            <a:r>
              <a:rPr sz="2400" b="1" i="1" spc="-20" dirty="0">
                <a:latin typeface="Times New Roman"/>
                <a:cs typeface="Times New Roman"/>
              </a:rPr>
              <a:t> </a:t>
            </a:r>
            <a:r>
              <a:rPr sz="2400" spc="-20" dirty="0">
                <a:latin typeface="Times New Roman"/>
                <a:cs typeface="Times New Roman"/>
              </a:rPr>
              <a:t>will </a:t>
            </a:r>
            <a:r>
              <a:rPr sz="2400" dirty="0">
                <a:latin typeface="Times New Roman"/>
                <a:cs typeface="Times New Roman"/>
              </a:rPr>
              <a:t>be</a:t>
            </a:r>
            <a:r>
              <a:rPr sz="2400" spc="-10" dirty="0">
                <a:latin typeface="Times New Roman"/>
                <a:cs typeface="Times New Roman"/>
              </a:rPr>
              <a:t> </a:t>
            </a:r>
            <a:r>
              <a:rPr sz="2400" dirty="0">
                <a:latin typeface="Times New Roman"/>
                <a:cs typeface="Times New Roman"/>
              </a:rPr>
              <a:t>calculated</a:t>
            </a:r>
            <a:r>
              <a:rPr sz="2400" spc="-40" dirty="0">
                <a:latin typeface="Times New Roman"/>
                <a:cs typeface="Times New Roman"/>
              </a:rPr>
              <a:t> </a:t>
            </a:r>
            <a:r>
              <a:rPr sz="2400" dirty="0">
                <a:latin typeface="Times New Roman"/>
                <a:cs typeface="Times New Roman"/>
              </a:rPr>
              <a:t>as</a:t>
            </a:r>
            <a:r>
              <a:rPr sz="2400" spc="-5"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linear</a:t>
            </a:r>
            <a:r>
              <a:rPr sz="2400" spc="-35" dirty="0">
                <a:latin typeface="Times New Roman"/>
                <a:cs typeface="Times New Roman"/>
              </a:rPr>
              <a:t> </a:t>
            </a:r>
            <a:r>
              <a:rPr sz="2400" dirty="0">
                <a:latin typeface="Times New Roman"/>
                <a:cs typeface="Times New Roman"/>
              </a:rPr>
              <a:t>combination</a:t>
            </a:r>
            <a:r>
              <a:rPr sz="2400" spc="-25"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following</a:t>
            </a:r>
            <a:r>
              <a:rPr sz="2400" spc="-15" dirty="0">
                <a:latin typeface="Times New Roman"/>
                <a:cs typeface="Times New Roman"/>
              </a:rPr>
              <a:t> </a:t>
            </a:r>
            <a:r>
              <a:rPr sz="2400" dirty="0">
                <a:latin typeface="Times New Roman"/>
                <a:cs typeface="Times New Roman"/>
              </a:rPr>
              <a:t>board</a:t>
            </a:r>
            <a:r>
              <a:rPr sz="2400" spc="-20" dirty="0">
                <a:latin typeface="Times New Roman"/>
                <a:cs typeface="Times New Roman"/>
              </a:rPr>
              <a:t> </a:t>
            </a:r>
            <a:r>
              <a:rPr sz="2400" spc="-10" dirty="0">
                <a:latin typeface="Times New Roman"/>
                <a:cs typeface="Times New Roman"/>
              </a:rPr>
              <a:t>features:</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927100" marR="3945254">
              <a:lnSpc>
                <a:spcPct val="100000"/>
              </a:lnSpc>
            </a:pPr>
            <a:r>
              <a:rPr sz="2400" dirty="0">
                <a:latin typeface="Times New Roman"/>
                <a:cs typeface="Times New Roman"/>
              </a:rPr>
              <a:t>xl:</a:t>
            </a:r>
            <a:r>
              <a:rPr sz="2400" spc="-3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number of</a:t>
            </a:r>
            <a:r>
              <a:rPr sz="2400" spc="-10" dirty="0">
                <a:latin typeface="Times New Roman"/>
                <a:cs typeface="Times New Roman"/>
              </a:rPr>
              <a:t> </a:t>
            </a:r>
            <a:r>
              <a:rPr sz="2400" dirty="0">
                <a:latin typeface="Times New Roman"/>
                <a:cs typeface="Times New Roman"/>
              </a:rPr>
              <a:t>black</a:t>
            </a:r>
            <a:r>
              <a:rPr sz="2400" spc="-15" dirty="0">
                <a:latin typeface="Times New Roman"/>
                <a:cs typeface="Times New Roman"/>
              </a:rPr>
              <a:t> </a:t>
            </a:r>
            <a:r>
              <a:rPr sz="2400" dirty="0">
                <a:latin typeface="Times New Roman"/>
                <a:cs typeface="Times New Roman"/>
              </a:rPr>
              <a:t>pieces</a:t>
            </a:r>
            <a:r>
              <a:rPr sz="2400" spc="-30" dirty="0">
                <a:latin typeface="Times New Roman"/>
                <a:cs typeface="Times New Roman"/>
              </a:rPr>
              <a:t> </a:t>
            </a:r>
            <a:r>
              <a:rPr sz="2400" dirty="0">
                <a:latin typeface="Times New Roman"/>
                <a:cs typeface="Times New Roman"/>
              </a:rPr>
              <a:t>on</a:t>
            </a:r>
            <a:r>
              <a:rPr sz="2400" spc="-5"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spc="-10" dirty="0">
                <a:latin typeface="Times New Roman"/>
                <a:cs typeface="Times New Roman"/>
              </a:rPr>
              <a:t>board </a:t>
            </a:r>
            <a:r>
              <a:rPr sz="2400" dirty="0">
                <a:latin typeface="Times New Roman"/>
                <a:cs typeface="Times New Roman"/>
              </a:rPr>
              <a:t>x2:</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number</a:t>
            </a:r>
            <a:r>
              <a:rPr sz="2400" spc="-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red</a:t>
            </a:r>
            <a:r>
              <a:rPr sz="2400" spc="-15" dirty="0">
                <a:latin typeface="Times New Roman"/>
                <a:cs typeface="Times New Roman"/>
              </a:rPr>
              <a:t> </a:t>
            </a:r>
            <a:r>
              <a:rPr sz="2400" dirty="0">
                <a:latin typeface="Times New Roman"/>
                <a:cs typeface="Times New Roman"/>
              </a:rPr>
              <a:t>pieces</a:t>
            </a:r>
            <a:r>
              <a:rPr sz="2400" spc="-30" dirty="0">
                <a:latin typeface="Times New Roman"/>
                <a:cs typeface="Times New Roman"/>
              </a:rPr>
              <a:t> </a:t>
            </a:r>
            <a:r>
              <a:rPr sz="2400" dirty="0">
                <a:latin typeface="Times New Roman"/>
                <a:cs typeface="Times New Roman"/>
              </a:rPr>
              <a:t>on</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spc="-10" dirty="0">
                <a:latin typeface="Times New Roman"/>
                <a:cs typeface="Times New Roman"/>
              </a:rPr>
              <a:t>board </a:t>
            </a:r>
            <a:r>
              <a:rPr sz="2400" dirty="0">
                <a:latin typeface="Times New Roman"/>
                <a:cs typeface="Times New Roman"/>
              </a:rPr>
              <a:t>x3:</a:t>
            </a:r>
            <a:r>
              <a:rPr sz="2400" spc="-1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number</a:t>
            </a:r>
            <a:r>
              <a:rPr sz="2400" spc="-5"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black</a:t>
            </a:r>
            <a:r>
              <a:rPr sz="2400" spc="-25" dirty="0">
                <a:latin typeface="Times New Roman"/>
                <a:cs typeface="Times New Roman"/>
              </a:rPr>
              <a:t> </a:t>
            </a:r>
            <a:r>
              <a:rPr sz="2400" dirty="0">
                <a:latin typeface="Times New Roman"/>
                <a:cs typeface="Times New Roman"/>
              </a:rPr>
              <a:t>kings</a:t>
            </a:r>
            <a:r>
              <a:rPr sz="2400" spc="-5" dirty="0">
                <a:latin typeface="Times New Roman"/>
                <a:cs typeface="Times New Roman"/>
              </a:rPr>
              <a:t> </a:t>
            </a:r>
            <a:r>
              <a:rPr sz="2400" dirty="0">
                <a:latin typeface="Times New Roman"/>
                <a:cs typeface="Times New Roman"/>
              </a:rPr>
              <a:t>on</a:t>
            </a:r>
            <a:r>
              <a:rPr sz="2400" spc="-5"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spc="-10" dirty="0">
                <a:latin typeface="Times New Roman"/>
                <a:cs typeface="Times New Roman"/>
              </a:rPr>
              <a:t>board </a:t>
            </a:r>
            <a:r>
              <a:rPr sz="2400" dirty="0">
                <a:latin typeface="Times New Roman"/>
                <a:cs typeface="Times New Roman"/>
              </a:rPr>
              <a:t>x4:</a:t>
            </a:r>
            <a:r>
              <a:rPr sz="2400" spc="-2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number</a:t>
            </a:r>
            <a:r>
              <a:rPr sz="2400" spc="-5"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red</a:t>
            </a:r>
            <a:r>
              <a:rPr sz="2400" spc="-20" dirty="0">
                <a:latin typeface="Times New Roman"/>
                <a:cs typeface="Times New Roman"/>
              </a:rPr>
              <a:t> </a:t>
            </a:r>
            <a:r>
              <a:rPr sz="2400" dirty="0">
                <a:latin typeface="Times New Roman"/>
                <a:cs typeface="Times New Roman"/>
              </a:rPr>
              <a:t>kings</a:t>
            </a:r>
            <a:r>
              <a:rPr sz="2400" spc="-5" dirty="0">
                <a:latin typeface="Times New Roman"/>
                <a:cs typeface="Times New Roman"/>
              </a:rPr>
              <a:t> </a:t>
            </a:r>
            <a:r>
              <a:rPr sz="2400" dirty="0">
                <a:latin typeface="Times New Roman"/>
                <a:cs typeface="Times New Roman"/>
              </a:rPr>
              <a:t>on</a:t>
            </a:r>
            <a:r>
              <a:rPr sz="2400" spc="-5"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spc="-10" dirty="0">
                <a:latin typeface="Times New Roman"/>
                <a:cs typeface="Times New Roman"/>
              </a:rPr>
              <a:t>board</a:t>
            </a:r>
            <a:endParaRPr sz="2400">
              <a:latin typeface="Times New Roman"/>
              <a:cs typeface="Times New Roman"/>
            </a:endParaRPr>
          </a:p>
          <a:p>
            <a:pPr marL="1841500" marR="975994" indent="-914400">
              <a:lnSpc>
                <a:spcPct val="100000"/>
              </a:lnSpc>
              <a:spcBef>
                <a:spcPts val="5"/>
              </a:spcBef>
            </a:pPr>
            <a:r>
              <a:rPr sz="2400" dirty="0">
                <a:latin typeface="Times New Roman"/>
                <a:cs typeface="Times New Roman"/>
              </a:rPr>
              <a:t>x5:</a:t>
            </a:r>
            <a:r>
              <a:rPr sz="2400" spc="-1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number</a:t>
            </a:r>
            <a:r>
              <a:rPr sz="2400" spc="-5" dirty="0">
                <a:latin typeface="Times New Roman"/>
                <a:cs typeface="Times New Roman"/>
              </a:rPr>
              <a:t> </a:t>
            </a:r>
            <a:r>
              <a:rPr sz="2400" dirty="0">
                <a:latin typeface="Times New Roman"/>
                <a:cs typeface="Times New Roman"/>
              </a:rPr>
              <a:t>of black</a:t>
            </a:r>
            <a:r>
              <a:rPr sz="2400" spc="-25" dirty="0">
                <a:latin typeface="Times New Roman"/>
                <a:cs typeface="Times New Roman"/>
              </a:rPr>
              <a:t> </a:t>
            </a:r>
            <a:r>
              <a:rPr sz="2400" dirty="0">
                <a:latin typeface="Times New Roman"/>
                <a:cs typeface="Times New Roman"/>
              </a:rPr>
              <a:t>pieces</a:t>
            </a:r>
            <a:r>
              <a:rPr sz="2400" spc="-20" dirty="0">
                <a:latin typeface="Times New Roman"/>
                <a:cs typeface="Times New Roman"/>
              </a:rPr>
              <a:t> </a:t>
            </a:r>
            <a:r>
              <a:rPr sz="2400" dirty="0">
                <a:latin typeface="Times New Roman"/>
                <a:cs typeface="Times New Roman"/>
              </a:rPr>
              <a:t>threatened</a:t>
            </a:r>
            <a:r>
              <a:rPr sz="2400" spc="-40" dirty="0">
                <a:latin typeface="Times New Roman"/>
                <a:cs typeface="Times New Roman"/>
              </a:rPr>
              <a:t> </a:t>
            </a:r>
            <a:r>
              <a:rPr sz="2400" dirty="0">
                <a:latin typeface="Times New Roman"/>
                <a:cs typeface="Times New Roman"/>
              </a:rPr>
              <a:t>by</a:t>
            </a:r>
            <a:r>
              <a:rPr sz="2400" spc="-5" dirty="0">
                <a:latin typeface="Times New Roman"/>
                <a:cs typeface="Times New Roman"/>
              </a:rPr>
              <a:t> </a:t>
            </a:r>
            <a:r>
              <a:rPr sz="2400" dirty="0">
                <a:latin typeface="Times New Roman"/>
                <a:cs typeface="Times New Roman"/>
              </a:rPr>
              <a:t>red</a:t>
            </a:r>
            <a:r>
              <a:rPr sz="2400" spc="-15" dirty="0">
                <a:latin typeface="Times New Roman"/>
                <a:cs typeface="Times New Roman"/>
              </a:rPr>
              <a:t> </a:t>
            </a:r>
            <a:r>
              <a:rPr sz="2400" dirty="0">
                <a:latin typeface="Times New Roman"/>
                <a:cs typeface="Times New Roman"/>
              </a:rPr>
              <a:t>(i.e.,</a:t>
            </a:r>
            <a:r>
              <a:rPr sz="2400" spc="-30" dirty="0">
                <a:latin typeface="Times New Roman"/>
                <a:cs typeface="Times New Roman"/>
              </a:rPr>
              <a:t> </a:t>
            </a:r>
            <a:r>
              <a:rPr sz="2400" dirty="0">
                <a:latin typeface="Times New Roman"/>
                <a:cs typeface="Times New Roman"/>
              </a:rPr>
              <a:t>which</a:t>
            </a:r>
            <a:r>
              <a:rPr sz="2400" spc="-5" dirty="0">
                <a:latin typeface="Times New Roman"/>
                <a:cs typeface="Times New Roman"/>
              </a:rPr>
              <a:t> </a:t>
            </a:r>
            <a:r>
              <a:rPr sz="2400" dirty="0">
                <a:latin typeface="Times New Roman"/>
                <a:cs typeface="Times New Roman"/>
              </a:rPr>
              <a:t>can</a:t>
            </a:r>
            <a:r>
              <a:rPr sz="2400" spc="15" dirty="0">
                <a:latin typeface="Times New Roman"/>
                <a:cs typeface="Times New Roman"/>
              </a:rPr>
              <a:t> </a:t>
            </a:r>
            <a:r>
              <a:rPr sz="2400" spc="-25" dirty="0">
                <a:latin typeface="Times New Roman"/>
                <a:cs typeface="Times New Roman"/>
              </a:rPr>
              <a:t>be </a:t>
            </a:r>
            <a:r>
              <a:rPr sz="2400" dirty="0">
                <a:latin typeface="Times New Roman"/>
                <a:cs typeface="Times New Roman"/>
              </a:rPr>
              <a:t>captured</a:t>
            </a:r>
            <a:r>
              <a:rPr sz="2400" spc="-45" dirty="0">
                <a:latin typeface="Times New Roman"/>
                <a:cs typeface="Times New Roman"/>
              </a:rPr>
              <a:t> </a:t>
            </a:r>
            <a:r>
              <a:rPr sz="2400" dirty="0">
                <a:latin typeface="Times New Roman"/>
                <a:cs typeface="Times New Roman"/>
              </a:rPr>
              <a:t>on</a:t>
            </a:r>
            <a:r>
              <a:rPr sz="2400" spc="-5" dirty="0">
                <a:latin typeface="Times New Roman"/>
                <a:cs typeface="Times New Roman"/>
              </a:rPr>
              <a:t> </a:t>
            </a:r>
            <a:r>
              <a:rPr sz="2400" dirty="0">
                <a:latin typeface="Times New Roman"/>
                <a:cs typeface="Times New Roman"/>
              </a:rPr>
              <a:t>red's</a:t>
            </a:r>
            <a:r>
              <a:rPr sz="2400" spc="5" dirty="0">
                <a:latin typeface="Times New Roman"/>
                <a:cs typeface="Times New Roman"/>
              </a:rPr>
              <a:t> </a:t>
            </a:r>
            <a:r>
              <a:rPr sz="2400" dirty="0">
                <a:latin typeface="Times New Roman"/>
                <a:cs typeface="Times New Roman"/>
              </a:rPr>
              <a:t>next</a:t>
            </a:r>
            <a:r>
              <a:rPr sz="2400" spc="-15" dirty="0">
                <a:latin typeface="Times New Roman"/>
                <a:cs typeface="Times New Roman"/>
              </a:rPr>
              <a:t> </a:t>
            </a:r>
            <a:r>
              <a:rPr sz="2400" spc="-10" dirty="0">
                <a:latin typeface="Times New Roman"/>
                <a:cs typeface="Times New Roman"/>
              </a:rPr>
              <a:t>turn)</a:t>
            </a:r>
            <a:endParaRPr sz="2400">
              <a:latin typeface="Times New Roman"/>
              <a:cs typeface="Times New Roman"/>
            </a:endParaRPr>
          </a:p>
          <a:p>
            <a:pPr marL="927100">
              <a:lnSpc>
                <a:spcPct val="100000"/>
              </a:lnSpc>
            </a:pPr>
            <a:r>
              <a:rPr sz="2400" dirty="0">
                <a:latin typeface="Times New Roman"/>
                <a:cs typeface="Times New Roman"/>
              </a:rPr>
              <a:t>x6:</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number</a:t>
            </a:r>
            <a:r>
              <a:rPr sz="2400" spc="-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red</a:t>
            </a:r>
            <a:r>
              <a:rPr sz="2400" spc="-15" dirty="0">
                <a:latin typeface="Times New Roman"/>
                <a:cs typeface="Times New Roman"/>
              </a:rPr>
              <a:t> </a:t>
            </a:r>
            <a:r>
              <a:rPr sz="2400" dirty="0">
                <a:latin typeface="Times New Roman"/>
                <a:cs typeface="Times New Roman"/>
              </a:rPr>
              <a:t>pieces</a:t>
            </a:r>
            <a:r>
              <a:rPr sz="2400" spc="-30" dirty="0">
                <a:latin typeface="Times New Roman"/>
                <a:cs typeface="Times New Roman"/>
              </a:rPr>
              <a:t> </a:t>
            </a:r>
            <a:r>
              <a:rPr sz="2400" dirty="0">
                <a:latin typeface="Times New Roman"/>
                <a:cs typeface="Times New Roman"/>
              </a:rPr>
              <a:t>threatened</a:t>
            </a:r>
            <a:r>
              <a:rPr sz="2400" spc="-45" dirty="0">
                <a:latin typeface="Times New Roman"/>
                <a:cs typeface="Times New Roman"/>
              </a:rPr>
              <a:t> </a:t>
            </a:r>
            <a:r>
              <a:rPr sz="2400" dirty="0">
                <a:latin typeface="Times New Roman"/>
                <a:cs typeface="Times New Roman"/>
              </a:rPr>
              <a:t>by</a:t>
            </a:r>
            <a:r>
              <a:rPr sz="2400" spc="-10" dirty="0">
                <a:latin typeface="Times New Roman"/>
                <a:cs typeface="Times New Roman"/>
              </a:rPr>
              <a:t> black</a:t>
            </a:r>
            <a:endParaRPr sz="2400">
              <a:latin typeface="Times New Roman"/>
              <a:cs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41275">
              <a:lnSpc>
                <a:spcPct val="100000"/>
              </a:lnSpc>
              <a:spcBef>
                <a:spcPts val="100"/>
              </a:spcBef>
            </a:pPr>
            <a:r>
              <a:rPr sz="2400" dirty="0"/>
              <a:t>Thus,</a:t>
            </a:r>
            <a:r>
              <a:rPr sz="2400" spc="-20" dirty="0"/>
              <a:t> </a:t>
            </a:r>
            <a:r>
              <a:rPr sz="2400" dirty="0"/>
              <a:t>learning</a:t>
            </a:r>
            <a:r>
              <a:rPr sz="2400" spc="-45" dirty="0"/>
              <a:t> </a:t>
            </a:r>
            <a:r>
              <a:rPr sz="2400" dirty="0"/>
              <a:t>program</a:t>
            </a:r>
            <a:r>
              <a:rPr sz="2400" spc="-30" dirty="0"/>
              <a:t> </a:t>
            </a:r>
            <a:r>
              <a:rPr sz="2400" dirty="0"/>
              <a:t>will</a:t>
            </a:r>
            <a:r>
              <a:rPr sz="2400" spc="-15" dirty="0"/>
              <a:t> </a:t>
            </a:r>
            <a:r>
              <a:rPr sz="2400" dirty="0"/>
              <a:t>represent</a:t>
            </a:r>
            <a:r>
              <a:rPr sz="2400" spc="-40" dirty="0"/>
              <a:t> </a:t>
            </a:r>
            <a:r>
              <a:rPr sz="2400" dirty="0"/>
              <a:t>as</a:t>
            </a:r>
            <a:r>
              <a:rPr sz="2400" spc="-10" dirty="0"/>
              <a:t> </a:t>
            </a:r>
            <a:r>
              <a:rPr sz="2400" dirty="0"/>
              <a:t>a</a:t>
            </a:r>
            <a:r>
              <a:rPr sz="2400" spc="5" dirty="0"/>
              <a:t> </a:t>
            </a:r>
            <a:r>
              <a:rPr sz="2400" dirty="0"/>
              <a:t>linear</a:t>
            </a:r>
            <a:r>
              <a:rPr sz="2400" spc="-35" dirty="0"/>
              <a:t> </a:t>
            </a:r>
            <a:r>
              <a:rPr sz="2400" dirty="0"/>
              <a:t>function</a:t>
            </a:r>
            <a:r>
              <a:rPr sz="2400" spc="-10" dirty="0"/>
              <a:t> </a:t>
            </a:r>
            <a:r>
              <a:rPr sz="2400" dirty="0"/>
              <a:t>of</a:t>
            </a:r>
            <a:r>
              <a:rPr sz="2400" spc="-15" dirty="0"/>
              <a:t> </a:t>
            </a:r>
            <a:r>
              <a:rPr sz="2400" dirty="0"/>
              <a:t>the</a:t>
            </a:r>
            <a:r>
              <a:rPr sz="2400" spc="-25" dirty="0"/>
              <a:t> </a:t>
            </a:r>
            <a:r>
              <a:rPr sz="2400" spc="-20" dirty="0"/>
              <a:t>form</a:t>
            </a:r>
            <a:endParaRPr sz="2400"/>
          </a:p>
        </p:txBody>
      </p:sp>
      <p:sp>
        <p:nvSpPr>
          <p:cNvPr id="3" name="object 3"/>
          <p:cNvSpPr txBox="1"/>
          <p:nvPr/>
        </p:nvSpPr>
        <p:spPr>
          <a:xfrm>
            <a:off x="863191" y="1674614"/>
            <a:ext cx="10449560" cy="2220595"/>
          </a:xfrm>
          <a:prstGeom prst="rect">
            <a:avLst/>
          </a:prstGeom>
        </p:spPr>
        <p:txBody>
          <a:bodyPr vert="horz" wrap="square" lIns="0" tIns="12700" rIns="0" bIns="0" rtlCol="0">
            <a:spAutoFit/>
          </a:bodyPr>
          <a:lstStyle/>
          <a:p>
            <a:pPr marL="114300">
              <a:lnSpc>
                <a:spcPct val="100000"/>
              </a:lnSpc>
              <a:spcBef>
                <a:spcPts val="100"/>
              </a:spcBef>
            </a:pPr>
            <a:r>
              <a:rPr sz="2400" spc="-10" dirty="0">
                <a:latin typeface="Times New Roman"/>
                <a:cs typeface="Times New Roman"/>
              </a:rPr>
              <a:t>Where,</a:t>
            </a:r>
            <a:endParaRPr sz="2400">
              <a:latin typeface="Times New Roman"/>
              <a:cs typeface="Times New Roman"/>
            </a:endParaRPr>
          </a:p>
          <a:p>
            <a:pPr marL="457200" marR="81280" indent="-343535">
              <a:lnSpc>
                <a:spcPct val="100000"/>
              </a:lnSpc>
              <a:buFont typeface="Arial"/>
              <a:buChar char="•"/>
              <a:tabLst>
                <a:tab pos="457200" algn="l"/>
                <a:tab pos="936625" algn="l"/>
                <a:tab pos="2044700" algn="l"/>
                <a:tab pos="2525395" algn="l"/>
                <a:tab pos="3056890" algn="l"/>
                <a:tab pos="4432935" algn="l"/>
                <a:tab pos="6080760" algn="l"/>
                <a:tab pos="6494145" algn="l"/>
                <a:tab pos="7678420" algn="l"/>
                <a:tab pos="8073390" algn="l"/>
                <a:tab pos="8519795" algn="l"/>
                <a:tab pos="9523730" algn="l"/>
                <a:tab pos="9987280" algn="l"/>
              </a:tabLst>
            </a:pPr>
            <a:r>
              <a:rPr sz="2400" spc="-25" dirty="0">
                <a:latin typeface="Times New Roman"/>
                <a:cs typeface="Times New Roman"/>
              </a:rPr>
              <a:t>w</a:t>
            </a:r>
            <a:r>
              <a:rPr sz="2400" spc="-37" baseline="-20833" dirty="0">
                <a:latin typeface="Times New Roman"/>
                <a:cs typeface="Times New Roman"/>
              </a:rPr>
              <a:t>0</a:t>
            </a:r>
            <a:r>
              <a:rPr sz="2400" baseline="-20833" dirty="0">
                <a:latin typeface="Times New Roman"/>
                <a:cs typeface="Times New Roman"/>
              </a:rPr>
              <a:t>	</a:t>
            </a:r>
            <a:r>
              <a:rPr sz="2400" spc="-10" dirty="0">
                <a:latin typeface="Times New Roman"/>
                <a:cs typeface="Times New Roman"/>
              </a:rPr>
              <a:t>through</a:t>
            </a:r>
            <a:r>
              <a:rPr sz="2400" dirty="0">
                <a:latin typeface="Times New Roman"/>
                <a:cs typeface="Times New Roman"/>
              </a:rPr>
              <a:t>	</a:t>
            </a:r>
            <a:r>
              <a:rPr sz="2400" spc="-25" dirty="0">
                <a:latin typeface="Times New Roman"/>
                <a:cs typeface="Times New Roman"/>
              </a:rPr>
              <a:t>w</a:t>
            </a:r>
            <a:r>
              <a:rPr sz="2400" spc="-37" baseline="-20833" dirty="0">
                <a:latin typeface="Times New Roman"/>
                <a:cs typeface="Times New Roman"/>
              </a:rPr>
              <a:t>6</a:t>
            </a:r>
            <a:r>
              <a:rPr sz="2400" baseline="-20833" dirty="0">
                <a:latin typeface="Times New Roman"/>
                <a:cs typeface="Times New Roman"/>
              </a:rPr>
              <a:t>	</a:t>
            </a:r>
            <a:r>
              <a:rPr sz="2400" spc="-25" dirty="0">
                <a:latin typeface="Times New Roman"/>
                <a:cs typeface="Times New Roman"/>
              </a:rPr>
              <a:t>are</a:t>
            </a:r>
            <a:r>
              <a:rPr sz="2400" dirty="0">
                <a:latin typeface="Times New Roman"/>
                <a:cs typeface="Times New Roman"/>
              </a:rPr>
              <a:t>	</a:t>
            </a:r>
            <a:r>
              <a:rPr sz="2400" spc="-10" dirty="0">
                <a:latin typeface="Times New Roman"/>
                <a:cs typeface="Times New Roman"/>
              </a:rPr>
              <a:t>numerical</a:t>
            </a:r>
            <a:r>
              <a:rPr sz="2400" dirty="0">
                <a:latin typeface="Times New Roman"/>
                <a:cs typeface="Times New Roman"/>
              </a:rPr>
              <a:t>	</a:t>
            </a:r>
            <a:r>
              <a:rPr sz="2400" spc="-10" dirty="0">
                <a:latin typeface="Times New Roman"/>
                <a:cs typeface="Times New Roman"/>
              </a:rPr>
              <a:t>coefficients,</a:t>
            </a:r>
            <a:r>
              <a:rPr sz="2400" dirty="0">
                <a:latin typeface="Times New Roman"/>
                <a:cs typeface="Times New Roman"/>
              </a:rPr>
              <a:t>	</a:t>
            </a:r>
            <a:r>
              <a:rPr sz="2400" spc="-25" dirty="0">
                <a:latin typeface="Times New Roman"/>
                <a:cs typeface="Times New Roman"/>
              </a:rPr>
              <a:t>or</a:t>
            </a:r>
            <a:r>
              <a:rPr sz="2400" dirty="0">
                <a:latin typeface="Times New Roman"/>
                <a:cs typeface="Times New Roman"/>
              </a:rPr>
              <a:t>	</a:t>
            </a:r>
            <a:r>
              <a:rPr sz="2400" spc="-10" dirty="0">
                <a:latin typeface="Times New Roman"/>
                <a:cs typeface="Times New Roman"/>
              </a:rPr>
              <a:t>weights,</a:t>
            </a:r>
            <a:r>
              <a:rPr sz="2400" dirty="0">
                <a:latin typeface="Times New Roman"/>
                <a:cs typeface="Times New Roman"/>
              </a:rPr>
              <a:t>	</a:t>
            </a:r>
            <a:r>
              <a:rPr sz="2400" spc="-25" dirty="0">
                <a:latin typeface="Times New Roman"/>
                <a:cs typeface="Times New Roman"/>
              </a:rPr>
              <a:t>to</a:t>
            </a:r>
            <a:r>
              <a:rPr sz="2400" dirty="0">
                <a:latin typeface="Times New Roman"/>
                <a:cs typeface="Times New Roman"/>
              </a:rPr>
              <a:t>	</a:t>
            </a:r>
            <a:r>
              <a:rPr sz="2400" spc="-25" dirty="0">
                <a:latin typeface="Times New Roman"/>
                <a:cs typeface="Times New Roman"/>
              </a:rPr>
              <a:t>be</a:t>
            </a:r>
            <a:r>
              <a:rPr sz="2400" dirty="0">
                <a:latin typeface="Times New Roman"/>
                <a:cs typeface="Times New Roman"/>
              </a:rPr>
              <a:t>	</a:t>
            </a:r>
            <a:r>
              <a:rPr sz="2400" spc="-10" dirty="0">
                <a:latin typeface="Times New Roman"/>
                <a:cs typeface="Times New Roman"/>
              </a:rPr>
              <a:t>chosen</a:t>
            </a:r>
            <a:r>
              <a:rPr sz="2400" dirty="0">
                <a:latin typeface="Times New Roman"/>
                <a:cs typeface="Times New Roman"/>
              </a:rPr>
              <a:t>	</a:t>
            </a:r>
            <a:r>
              <a:rPr sz="2400" spc="-25" dirty="0">
                <a:latin typeface="Times New Roman"/>
                <a:cs typeface="Times New Roman"/>
              </a:rPr>
              <a:t>by</a:t>
            </a:r>
            <a:r>
              <a:rPr sz="2400" dirty="0">
                <a:latin typeface="Times New Roman"/>
                <a:cs typeface="Times New Roman"/>
              </a:rPr>
              <a:t>	</a:t>
            </a:r>
            <a:r>
              <a:rPr sz="2400" spc="-25" dirty="0">
                <a:latin typeface="Times New Roman"/>
                <a:cs typeface="Times New Roman"/>
              </a:rPr>
              <a:t>the </a:t>
            </a:r>
            <a:r>
              <a:rPr sz="2400" dirty="0">
                <a:latin typeface="Times New Roman"/>
                <a:cs typeface="Times New Roman"/>
              </a:rPr>
              <a:t>learning</a:t>
            </a:r>
            <a:r>
              <a:rPr sz="2400" spc="-25" dirty="0">
                <a:latin typeface="Times New Roman"/>
                <a:cs typeface="Times New Roman"/>
              </a:rPr>
              <a:t> </a:t>
            </a:r>
            <a:r>
              <a:rPr sz="2400" spc="-10" dirty="0">
                <a:latin typeface="Times New Roman"/>
                <a:cs typeface="Times New Roman"/>
              </a:rPr>
              <a:t>algorithm.</a:t>
            </a:r>
            <a:endParaRPr sz="2400">
              <a:latin typeface="Times New Roman"/>
              <a:cs typeface="Times New Roman"/>
            </a:endParaRPr>
          </a:p>
          <a:p>
            <a:pPr marL="456565" indent="-342265">
              <a:lnSpc>
                <a:spcPct val="100000"/>
              </a:lnSpc>
              <a:buFont typeface="Arial"/>
              <a:buChar char="•"/>
              <a:tabLst>
                <a:tab pos="456565" algn="l"/>
                <a:tab pos="1627505" algn="l"/>
                <a:tab pos="2576830" algn="l"/>
                <a:tab pos="3104515" algn="l"/>
                <a:tab pos="3646804" algn="l"/>
                <a:tab pos="4767580" algn="l"/>
                <a:tab pos="5260975" algn="l"/>
                <a:tab pos="6379845" algn="l"/>
                <a:tab pos="6873240" algn="l"/>
                <a:tab pos="7519670" algn="l"/>
                <a:tab pos="8906510" algn="l"/>
                <a:tab pos="9449435" algn="l"/>
              </a:tabLst>
            </a:pPr>
            <a:r>
              <a:rPr sz="2400" spc="-10" dirty="0">
                <a:latin typeface="Times New Roman"/>
                <a:cs typeface="Times New Roman"/>
              </a:rPr>
              <a:t>Learned</a:t>
            </a:r>
            <a:r>
              <a:rPr sz="2400" dirty="0">
                <a:latin typeface="Times New Roman"/>
                <a:cs typeface="Times New Roman"/>
              </a:rPr>
              <a:t>	</a:t>
            </a:r>
            <a:r>
              <a:rPr sz="2400" spc="-10" dirty="0">
                <a:latin typeface="Times New Roman"/>
                <a:cs typeface="Times New Roman"/>
              </a:rPr>
              <a:t>values</a:t>
            </a:r>
            <a:r>
              <a:rPr sz="2400" dirty="0">
                <a:latin typeface="Times New Roman"/>
                <a:cs typeface="Times New Roman"/>
              </a:rPr>
              <a:t>	</a:t>
            </a:r>
            <a:r>
              <a:rPr sz="2400" spc="-25" dirty="0">
                <a:latin typeface="Times New Roman"/>
                <a:cs typeface="Times New Roman"/>
              </a:rPr>
              <a:t>for</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weights</a:t>
            </a:r>
            <a:r>
              <a:rPr sz="2400" dirty="0">
                <a:latin typeface="Times New Roman"/>
                <a:cs typeface="Times New Roman"/>
              </a:rPr>
              <a:t>	</a:t>
            </a:r>
            <a:r>
              <a:rPr sz="2400" spc="-25" dirty="0">
                <a:latin typeface="Times New Roman"/>
                <a:cs typeface="Times New Roman"/>
              </a:rPr>
              <a:t>w</a:t>
            </a:r>
            <a:r>
              <a:rPr sz="2400" spc="-37" baseline="-20833" dirty="0">
                <a:latin typeface="Times New Roman"/>
                <a:cs typeface="Times New Roman"/>
              </a:rPr>
              <a:t>1</a:t>
            </a:r>
            <a:r>
              <a:rPr sz="2400" baseline="-20833" dirty="0">
                <a:latin typeface="Times New Roman"/>
                <a:cs typeface="Times New Roman"/>
              </a:rPr>
              <a:t>	</a:t>
            </a:r>
            <a:r>
              <a:rPr sz="2400" spc="-10" dirty="0">
                <a:latin typeface="Times New Roman"/>
                <a:cs typeface="Times New Roman"/>
              </a:rPr>
              <a:t>through</a:t>
            </a:r>
            <a:r>
              <a:rPr sz="2400" dirty="0">
                <a:latin typeface="Times New Roman"/>
                <a:cs typeface="Times New Roman"/>
              </a:rPr>
              <a:t>	</a:t>
            </a:r>
            <a:r>
              <a:rPr sz="2400" spc="-25" dirty="0">
                <a:latin typeface="Times New Roman"/>
                <a:cs typeface="Times New Roman"/>
              </a:rPr>
              <a:t>w</a:t>
            </a:r>
            <a:r>
              <a:rPr sz="2400" spc="-37" baseline="-20833" dirty="0">
                <a:latin typeface="Times New Roman"/>
                <a:cs typeface="Times New Roman"/>
              </a:rPr>
              <a:t>6</a:t>
            </a:r>
            <a:r>
              <a:rPr sz="2400" baseline="-20833" dirty="0">
                <a:latin typeface="Times New Roman"/>
                <a:cs typeface="Times New Roman"/>
              </a:rPr>
              <a:t>	</a:t>
            </a:r>
            <a:r>
              <a:rPr sz="2400" spc="-20" dirty="0">
                <a:latin typeface="Times New Roman"/>
                <a:cs typeface="Times New Roman"/>
              </a:rPr>
              <a:t>will</a:t>
            </a:r>
            <a:r>
              <a:rPr sz="2400" dirty="0">
                <a:latin typeface="Times New Roman"/>
                <a:cs typeface="Times New Roman"/>
              </a:rPr>
              <a:t>	</a:t>
            </a:r>
            <a:r>
              <a:rPr sz="2400" spc="-10" dirty="0">
                <a:latin typeface="Times New Roman"/>
                <a:cs typeface="Times New Roman"/>
              </a:rPr>
              <a:t>determine</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relative</a:t>
            </a:r>
            <a:endParaRPr sz="2400">
              <a:latin typeface="Times New Roman"/>
              <a:cs typeface="Times New Roman"/>
            </a:endParaRPr>
          </a:p>
          <a:p>
            <a:pPr marL="457200">
              <a:lnSpc>
                <a:spcPct val="100000"/>
              </a:lnSpc>
            </a:pPr>
            <a:r>
              <a:rPr sz="2400" dirty="0">
                <a:latin typeface="Times New Roman"/>
                <a:cs typeface="Times New Roman"/>
              </a:rPr>
              <a:t>importance</a:t>
            </a:r>
            <a:r>
              <a:rPr sz="2400" spc="-20" dirty="0">
                <a:latin typeface="Times New Roman"/>
                <a:cs typeface="Times New Roman"/>
              </a:rPr>
              <a:t> </a:t>
            </a:r>
            <a:r>
              <a:rPr sz="2400" dirty="0">
                <a:latin typeface="Times New Roman"/>
                <a:cs typeface="Times New Roman"/>
              </a:rPr>
              <a:t>of the</a:t>
            </a:r>
            <a:r>
              <a:rPr sz="2400" spc="-25" dirty="0">
                <a:latin typeface="Times New Roman"/>
                <a:cs typeface="Times New Roman"/>
              </a:rPr>
              <a:t> </a:t>
            </a:r>
            <a:r>
              <a:rPr sz="2400" dirty="0">
                <a:latin typeface="Times New Roman"/>
                <a:cs typeface="Times New Roman"/>
              </a:rPr>
              <a:t>various</a:t>
            </a:r>
            <a:r>
              <a:rPr sz="2400" spc="-10" dirty="0">
                <a:latin typeface="Times New Roman"/>
                <a:cs typeface="Times New Roman"/>
              </a:rPr>
              <a:t> </a:t>
            </a:r>
            <a:r>
              <a:rPr sz="2400" dirty="0">
                <a:latin typeface="Times New Roman"/>
                <a:cs typeface="Times New Roman"/>
              </a:rPr>
              <a:t>board</a:t>
            </a:r>
            <a:r>
              <a:rPr sz="2400" spc="-15" dirty="0">
                <a:latin typeface="Times New Roman"/>
                <a:cs typeface="Times New Roman"/>
              </a:rPr>
              <a:t> </a:t>
            </a:r>
            <a:r>
              <a:rPr sz="2400" dirty="0">
                <a:latin typeface="Times New Roman"/>
                <a:cs typeface="Times New Roman"/>
              </a:rPr>
              <a:t>features</a:t>
            </a:r>
            <a:r>
              <a:rPr sz="2400" spc="-25" dirty="0">
                <a:latin typeface="Times New Roman"/>
                <a:cs typeface="Times New Roman"/>
              </a:rPr>
              <a:t> </a:t>
            </a:r>
            <a:r>
              <a:rPr sz="2400" dirty="0">
                <a:latin typeface="Times New Roman"/>
                <a:cs typeface="Times New Roman"/>
              </a:rPr>
              <a:t>in</a:t>
            </a:r>
            <a:r>
              <a:rPr sz="2400" spc="-5" dirty="0">
                <a:latin typeface="Times New Roman"/>
                <a:cs typeface="Times New Roman"/>
              </a:rPr>
              <a:t> </a:t>
            </a:r>
            <a:r>
              <a:rPr sz="2400" dirty="0">
                <a:latin typeface="Times New Roman"/>
                <a:cs typeface="Times New Roman"/>
              </a:rPr>
              <a:t>determining</a:t>
            </a:r>
            <a:r>
              <a:rPr sz="2400" spc="-3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value</a:t>
            </a:r>
            <a:r>
              <a:rPr sz="2400" spc="-20"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the</a:t>
            </a:r>
            <a:r>
              <a:rPr sz="2400" spc="-10" dirty="0">
                <a:latin typeface="Times New Roman"/>
                <a:cs typeface="Times New Roman"/>
              </a:rPr>
              <a:t> board</a:t>
            </a:r>
            <a:endParaRPr sz="2400">
              <a:latin typeface="Times New Roman"/>
              <a:cs typeface="Times New Roman"/>
            </a:endParaRPr>
          </a:p>
          <a:p>
            <a:pPr marL="456565" indent="-342265">
              <a:lnSpc>
                <a:spcPct val="100000"/>
              </a:lnSpc>
              <a:buFont typeface="Arial"/>
              <a:buChar char="•"/>
              <a:tabLst>
                <a:tab pos="456565" algn="l"/>
              </a:tabLst>
            </a:pP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weight</a:t>
            </a:r>
            <a:r>
              <a:rPr sz="2400" spc="-5" dirty="0">
                <a:latin typeface="Times New Roman"/>
                <a:cs typeface="Times New Roman"/>
              </a:rPr>
              <a:t> </a:t>
            </a:r>
            <a:r>
              <a:rPr sz="2400" dirty="0">
                <a:latin typeface="Times New Roman"/>
                <a:cs typeface="Times New Roman"/>
              </a:rPr>
              <a:t>w</a:t>
            </a:r>
            <a:r>
              <a:rPr sz="2400" baseline="-20833" dirty="0">
                <a:latin typeface="Times New Roman"/>
                <a:cs typeface="Times New Roman"/>
              </a:rPr>
              <a:t>0</a:t>
            </a:r>
            <a:r>
              <a:rPr sz="2400" spc="330" baseline="-20833" dirty="0">
                <a:latin typeface="Times New Roman"/>
                <a:cs typeface="Times New Roman"/>
              </a:rPr>
              <a:t> </a:t>
            </a:r>
            <a:r>
              <a:rPr sz="2400" dirty="0">
                <a:latin typeface="Times New Roman"/>
                <a:cs typeface="Times New Roman"/>
              </a:rPr>
              <a:t>will</a:t>
            </a:r>
            <a:r>
              <a:rPr sz="2400" spc="-20" dirty="0">
                <a:latin typeface="Times New Roman"/>
                <a:cs typeface="Times New Roman"/>
              </a:rPr>
              <a:t> </a:t>
            </a:r>
            <a:r>
              <a:rPr sz="2400" dirty="0">
                <a:latin typeface="Times New Roman"/>
                <a:cs typeface="Times New Roman"/>
              </a:rPr>
              <a:t>provide</a:t>
            </a:r>
            <a:r>
              <a:rPr sz="2400" spc="-20" dirty="0">
                <a:latin typeface="Times New Roman"/>
                <a:cs typeface="Times New Roman"/>
              </a:rPr>
              <a:t> </a:t>
            </a:r>
            <a:r>
              <a:rPr sz="2400" dirty="0">
                <a:latin typeface="Times New Roman"/>
                <a:cs typeface="Times New Roman"/>
              </a:rPr>
              <a:t>an additive</a:t>
            </a:r>
            <a:r>
              <a:rPr sz="2400" spc="-25" dirty="0">
                <a:latin typeface="Times New Roman"/>
                <a:cs typeface="Times New Roman"/>
              </a:rPr>
              <a:t> </a:t>
            </a:r>
            <a:r>
              <a:rPr sz="2400" dirty="0">
                <a:latin typeface="Times New Roman"/>
                <a:cs typeface="Times New Roman"/>
              </a:rPr>
              <a:t>constant</a:t>
            </a:r>
            <a:r>
              <a:rPr sz="2400" spc="-35" dirty="0">
                <a:latin typeface="Times New Roman"/>
                <a:cs typeface="Times New Roman"/>
              </a:rPr>
              <a:t> </a:t>
            </a:r>
            <a:r>
              <a:rPr sz="2400" dirty="0">
                <a:latin typeface="Times New Roman"/>
                <a:cs typeface="Times New Roman"/>
              </a:rPr>
              <a:t>to the</a:t>
            </a:r>
            <a:r>
              <a:rPr sz="2400" spc="-20" dirty="0">
                <a:latin typeface="Times New Roman"/>
                <a:cs typeface="Times New Roman"/>
              </a:rPr>
              <a:t> </a:t>
            </a:r>
            <a:r>
              <a:rPr sz="2400" dirty="0">
                <a:latin typeface="Times New Roman"/>
                <a:cs typeface="Times New Roman"/>
              </a:rPr>
              <a:t>board</a:t>
            </a:r>
            <a:r>
              <a:rPr sz="2400" spc="-5" dirty="0">
                <a:latin typeface="Times New Roman"/>
                <a:cs typeface="Times New Roman"/>
              </a:rPr>
              <a:t> </a:t>
            </a:r>
            <a:r>
              <a:rPr sz="2400" spc="-10" dirty="0">
                <a:latin typeface="Times New Roman"/>
                <a:cs typeface="Times New Roman"/>
              </a:rPr>
              <a:t>value</a:t>
            </a:r>
            <a:endParaRPr sz="2400">
              <a:latin typeface="Times New Roman"/>
              <a:cs typeface="Times New Roman"/>
            </a:endParaRPr>
          </a:p>
        </p:txBody>
      </p:sp>
      <p:pic>
        <p:nvPicPr>
          <p:cNvPr id="4" name="object 4"/>
          <p:cNvPicPr/>
          <p:nvPr/>
        </p:nvPicPr>
        <p:blipFill>
          <a:blip r:embed="rId2" cstate="print"/>
          <a:stretch>
            <a:fillRect/>
          </a:stretch>
        </p:blipFill>
        <p:spPr>
          <a:xfrm>
            <a:off x="2557644" y="1221721"/>
            <a:ext cx="7028712" cy="342151"/>
          </a:xfrm>
          <a:prstGeom prst="rect">
            <a:avLst/>
          </a:prstGeom>
        </p:spPr>
      </p:pic>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29</a:t>
            </a:fld>
            <a:endParaRPr spc="-25"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115570">
              <a:lnSpc>
                <a:spcPts val="1240"/>
              </a:lnSpc>
            </a:pPr>
            <a:fld id="{81D60167-4931-47E6-BA6A-407CBD079E47}" type="slidenum">
              <a:rPr spc="-50" dirty="0"/>
              <a:t>3</a:t>
            </a:fld>
            <a:endParaRPr spc="-50"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4163060">
              <a:lnSpc>
                <a:spcPct val="100000"/>
              </a:lnSpc>
              <a:spcBef>
                <a:spcPts val="105"/>
              </a:spcBef>
            </a:pPr>
            <a:r>
              <a:rPr sz="4400" b="1" spc="50" dirty="0">
                <a:latin typeface="Times New Roman"/>
                <a:cs typeface="Times New Roman"/>
              </a:rPr>
              <a:t>Content</a:t>
            </a:r>
            <a:endParaRPr sz="4400">
              <a:latin typeface="Times New Roman"/>
              <a:cs typeface="Times New Roman"/>
            </a:endParaRPr>
          </a:p>
        </p:txBody>
      </p:sp>
      <p:sp>
        <p:nvSpPr>
          <p:cNvPr id="3" name="object 3"/>
          <p:cNvSpPr txBox="1"/>
          <p:nvPr/>
        </p:nvSpPr>
        <p:spPr>
          <a:xfrm>
            <a:off x="916933" y="1721138"/>
            <a:ext cx="1431290" cy="2306955"/>
          </a:xfrm>
          <a:prstGeom prst="rect">
            <a:avLst/>
          </a:prstGeom>
        </p:spPr>
        <p:txBody>
          <a:bodyPr vert="horz" wrap="square" lIns="0" tIns="102870" rIns="0" bIns="0" rtlCol="0">
            <a:spAutoFit/>
          </a:bodyPr>
          <a:lstStyle/>
          <a:p>
            <a:pPr marL="12700">
              <a:lnSpc>
                <a:spcPct val="100000"/>
              </a:lnSpc>
              <a:spcBef>
                <a:spcPts val="810"/>
              </a:spcBef>
            </a:pPr>
            <a:r>
              <a:rPr sz="2400" dirty="0">
                <a:latin typeface="Times New Roman"/>
                <a:cs typeface="Times New Roman"/>
              </a:rPr>
              <a:t>Module</a:t>
            </a:r>
            <a:r>
              <a:rPr sz="2400" spc="-10" dirty="0">
                <a:latin typeface="Times New Roman"/>
                <a:cs typeface="Times New Roman"/>
              </a:rPr>
              <a:t> </a:t>
            </a:r>
            <a:r>
              <a:rPr sz="2400" dirty="0">
                <a:latin typeface="Times New Roman"/>
                <a:cs typeface="Times New Roman"/>
              </a:rPr>
              <a:t>–</a:t>
            </a:r>
            <a:r>
              <a:rPr sz="2400" spc="-5" dirty="0">
                <a:latin typeface="Times New Roman"/>
                <a:cs typeface="Times New Roman"/>
              </a:rPr>
              <a:t> </a:t>
            </a:r>
            <a:r>
              <a:rPr sz="2400" spc="-50" dirty="0">
                <a:latin typeface="Times New Roman"/>
                <a:cs typeface="Times New Roman"/>
              </a:rPr>
              <a:t>1</a:t>
            </a:r>
            <a:endParaRPr sz="2400">
              <a:latin typeface="Times New Roman"/>
              <a:cs typeface="Times New Roman"/>
            </a:endParaRPr>
          </a:p>
          <a:p>
            <a:pPr marL="12700">
              <a:lnSpc>
                <a:spcPct val="100000"/>
              </a:lnSpc>
              <a:spcBef>
                <a:spcPts val="715"/>
              </a:spcBef>
            </a:pPr>
            <a:r>
              <a:rPr sz="2400" dirty="0">
                <a:latin typeface="Times New Roman"/>
                <a:cs typeface="Times New Roman"/>
              </a:rPr>
              <a:t>Module</a:t>
            </a:r>
            <a:r>
              <a:rPr sz="2400" spc="-10" dirty="0">
                <a:latin typeface="Times New Roman"/>
                <a:cs typeface="Times New Roman"/>
              </a:rPr>
              <a:t> </a:t>
            </a:r>
            <a:r>
              <a:rPr sz="2400" dirty="0">
                <a:latin typeface="Times New Roman"/>
                <a:cs typeface="Times New Roman"/>
              </a:rPr>
              <a:t>– </a:t>
            </a:r>
            <a:r>
              <a:rPr sz="2400" spc="-50" dirty="0">
                <a:latin typeface="Times New Roman"/>
                <a:cs typeface="Times New Roman"/>
              </a:rPr>
              <a:t>2</a:t>
            </a:r>
            <a:endParaRPr sz="2400">
              <a:latin typeface="Times New Roman"/>
              <a:cs typeface="Times New Roman"/>
            </a:endParaRPr>
          </a:p>
          <a:p>
            <a:pPr marL="12700">
              <a:lnSpc>
                <a:spcPct val="100000"/>
              </a:lnSpc>
              <a:spcBef>
                <a:spcPts val="720"/>
              </a:spcBef>
            </a:pPr>
            <a:r>
              <a:rPr sz="2400" dirty="0">
                <a:latin typeface="Times New Roman"/>
                <a:cs typeface="Times New Roman"/>
              </a:rPr>
              <a:t>Module</a:t>
            </a:r>
            <a:r>
              <a:rPr sz="2400" spc="-10" dirty="0">
                <a:latin typeface="Times New Roman"/>
                <a:cs typeface="Times New Roman"/>
              </a:rPr>
              <a:t> </a:t>
            </a:r>
            <a:r>
              <a:rPr sz="2400" dirty="0">
                <a:latin typeface="Times New Roman"/>
                <a:cs typeface="Times New Roman"/>
              </a:rPr>
              <a:t>– </a:t>
            </a:r>
            <a:r>
              <a:rPr sz="2400" spc="-50" dirty="0">
                <a:latin typeface="Times New Roman"/>
                <a:cs typeface="Times New Roman"/>
              </a:rPr>
              <a:t>3</a:t>
            </a:r>
            <a:endParaRPr sz="2400">
              <a:latin typeface="Times New Roman"/>
              <a:cs typeface="Times New Roman"/>
            </a:endParaRPr>
          </a:p>
          <a:p>
            <a:pPr marL="12700">
              <a:lnSpc>
                <a:spcPct val="100000"/>
              </a:lnSpc>
              <a:spcBef>
                <a:spcPts val="705"/>
              </a:spcBef>
            </a:pPr>
            <a:r>
              <a:rPr sz="2400" dirty="0">
                <a:latin typeface="Times New Roman"/>
                <a:cs typeface="Times New Roman"/>
              </a:rPr>
              <a:t>Module</a:t>
            </a:r>
            <a:r>
              <a:rPr sz="2400" spc="-10" dirty="0">
                <a:latin typeface="Times New Roman"/>
                <a:cs typeface="Times New Roman"/>
              </a:rPr>
              <a:t> </a:t>
            </a:r>
            <a:r>
              <a:rPr sz="2400" dirty="0">
                <a:latin typeface="Times New Roman"/>
                <a:cs typeface="Times New Roman"/>
              </a:rPr>
              <a:t>–</a:t>
            </a:r>
            <a:r>
              <a:rPr sz="2400" spc="-5" dirty="0">
                <a:latin typeface="Times New Roman"/>
                <a:cs typeface="Times New Roman"/>
              </a:rPr>
              <a:t> </a:t>
            </a:r>
            <a:r>
              <a:rPr sz="2400" spc="-50" dirty="0">
                <a:latin typeface="Times New Roman"/>
                <a:cs typeface="Times New Roman"/>
              </a:rPr>
              <a:t>4</a:t>
            </a:r>
            <a:endParaRPr sz="2400">
              <a:latin typeface="Times New Roman"/>
              <a:cs typeface="Times New Roman"/>
            </a:endParaRPr>
          </a:p>
          <a:p>
            <a:pPr marL="12700">
              <a:lnSpc>
                <a:spcPct val="100000"/>
              </a:lnSpc>
              <a:spcBef>
                <a:spcPts val="710"/>
              </a:spcBef>
            </a:pPr>
            <a:r>
              <a:rPr sz="2400" dirty="0">
                <a:latin typeface="Times New Roman"/>
                <a:cs typeface="Times New Roman"/>
              </a:rPr>
              <a:t>Module</a:t>
            </a:r>
            <a:r>
              <a:rPr sz="2400" spc="-10" dirty="0">
                <a:latin typeface="Times New Roman"/>
                <a:cs typeface="Times New Roman"/>
              </a:rPr>
              <a:t> </a:t>
            </a:r>
            <a:r>
              <a:rPr sz="2400" dirty="0">
                <a:latin typeface="Times New Roman"/>
                <a:cs typeface="Times New Roman"/>
              </a:rPr>
              <a:t>– </a:t>
            </a:r>
            <a:r>
              <a:rPr sz="2400" spc="-50" dirty="0">
                <a:latin typeface="Times New Roman"/>
                <a:cs typeface="Times New Roman"/>
              </a:rPr>
              <a:t>5</a:t>
            </a:r>
            <a:endParaRPr sz="2400">
              <a:latin typeface="Times New Roman"/>
              <a:cs typeface="Times New Roman"/>
            </a:endParaRPr>
          </a:p>
        </p:txBody>
      </p:sp>
      <p:sp>
        <p:nvSpPr>
          <p:cNvPr id="4" name="object 4"/>
          <p:cNvSpPr txBox="1"/>
          <p:nvPr/>
        </p:nvSpPr>
        <p:spPr>
          <a:xfrm>
            <a:off x="2745984" y="1721138"/>
            <a:ext cx="6031865" cy="2764155"/>
          </a:xfrm>
          <a:prstGeom prst="rect">
            <a:avLst/>
          </a:prstGeom>
        </p:spPr>
        <p:txBody>
          <a:bodyPr vert="horz" wrap="square" lIns="0" tIns="12700" rIns="0" bIns="0" rtlCol="0">
            <a:spAutoFit/>
          </a:bodyPr>
          <a:lstStyle/>
          <a:p>
            <a:pPr marL="12700" marR="2160905">
              <a:lnSpc>
                <a:spcPct val="124800"/>
              </a:lnSpc>
              <a:spcBef>
                <a:spcPts val="100"/>
              </a:spcBef>
            </a:pPr>
            <a:r>
              <a:rPr sz="2400" dirty="0">
                <a:latin typeface="Times New Roman"/>
                <a:cs typeface="Times New Roman"/>
              </a:rPr>
              <a:t>Introduction,</a:t>
            </a:r>
            <a:r>
              <a:rPr sz="2400" spc="-30" dirty="0">
                <a:latin typeface="Times New Roman"/>
                <a:cs typeface="Times New Roman"/>
              </a:rPr>
              <a:t> </a:t>
            </a:r>
            <a:r>
              <a:rPr sz="2400" dirty="0">
                <a:latin typeface="Times New Roman"/>
                <a:cs typeface="Times New Roman"/>
              </a:rPr>
              <a:t>Concept</a:t>
            </a:r>
            <a:r>
              <a:rPr sz="2400" spc="-25" dirty="0">
                <a:latin typeface="Times New Roman"/>
                <a:cs typeface="Times New Roman"/>
              </a:rPr>
              <a:t> </a:t>
            </a:r>
            <a:r>
              <a:rPr sz="2400" spc="-10" dirty="0">
                <a:latin typeface="Times New Roman"/>
                <a:cs typeface="Times New Roman"/>
              </a:rPr>
              <a:t>Learning </a:t>
            </a:r>
            <a:r>
              <a:rPr sz="2400" dirty="0">
                <a:latin typeface="Times New Roman"/>
                <a:cs typeface="Times New Roman"/>
              </a:rPr>
              <a:t>Decision</a:t>
            </a:r>
            <a:r>
              <a:rPr sz="2400" spc="-110" dirty="0">
                <a:latin typeface="Times New Roman"/>
                <a:cs typeface="Times New Roman"/>
              </a:rPr>
              <a:t> </a:t>
            </a:r>
            <a:r>
              <a:rPr sz="2400" dirty="0">
                <a:latin typeface="Times New Roman"/>
                <a:cs typeface="Times New Roman"/>
              </a:rPr>
              <a:t>Tree</a:t>
            </a:r>
            <a:r>
              <a:rPr sz="2400" spc="-60" dirty="0">
                <a:latin typeface="Times New Roman"/>
                <a:cs typeface="Times New Roman"/>
              </a:rPr>
              <a:t> </a:t>
            </a:r>
            <a:r>
              <a:rPr sz="2400" spc="-10" dirty="0">
                <a:latin typeface="Times New Roman"/>
                <a:cs typeface="Times New Roman"/>
              </a:rPr>
              <a:t>Learning </a:t>
            </a:r>
            <a:r>
              <a:rPr sz="2400" dirty="0">
                <a:latin typeface="Times New Roman"/>
                <a:cs typeface="Times New Roman"/>
              </a:rPr>
              <a:t>Artificial</a:t>
            </a:r>
            <a:r>
              <a:rPr sz="2400" spc="-45" dirty="0">
                <a:latin typeface="Times New Roman"/>
                <a:cs typeface="Times New Roman"/>
              </a:rPr>
              <a:t> </a:t>
            </a:r>
            <a:r>
              <a:rPr sz="2400" dirty="0">
                <a:latin typeface="Times New Roman"/>
                <a:cs typeface="Times New Roman"/>
              </a:rPr>
              <a:t>Neural </a:t>
            </a:r>
            <a:r>
              <a:rPr sz="2400" spc="-10" dirty="0">
                <a:latin typeface="Times New Roman"/>
                <a:cs typeface="Times New Roman"/>
              </a:rPr>
              <a:t>Networks </a:t>
            </a:r>
            <a:r>
              <a:rPr sz="2400" dirty="0">
                <a:latin typeface="Times New Roman"/>
                <a:cs typeface="Times New Roman"/>
              </a:rPr>
              <a:t>Bayesian</a:t>
            </a:r>
            <a:r>
              <a:rPr sz="2400" spc="-25" dirty="0">
                <a:latin typeface="Times New Roman"/>
                <a:cs typeface="Times New Roman"/>
              </a:rPr>
              <a:t> </a:t>
            </a:r>
            <a:r>
              <a:rPr sz="2400" spc="-10" dirty="0">
                <a:latin typeface="Times New Roman"/>
                <a:cs typeface="Times New Roman"/>
              </a:rPr>
              <a:t>Learning</a:t>
            </a:r>
            <a:endParaRPr sz="2400">
              <a:latin typeface="Times New Roman"/>
              <a:cs typeface="Times New Roman"/>
            </a:endParaRPr>
          </a:p>
          <a:p>
            <a:pPr marL="12700" marR="5080">
              <a:lnSpc>
                <a:spcPts val="3600"/>
              </a:lnSpc>
              <a:spcBef>
                <a:spcPts val="90"/>
              </a:spcBef>
            </a:pPr>
            <a:r>
              <a:rPr sz="2400" dirty="0">
                <a:latin typeface="Times New Roman"/>
                <a:cs typeface="Times New Roman"/>
              </a:rPr>
              <a:t>Evaluating</a:t>
            </a:r>
            <a:r>
              <a:rPr sz="2400" spc="-40" dirty="0">
                <a:latin typeface="Times New Roman"/>
                <a:cs typeface="Times New Roman"/>
              </a:rPr>
              <a:t> </a:t>
            </a:r>
            <a:r>
              <a:rPr sz="2400" dirty="0">
                <a:latin typeface="Times New Roman"/>
                <a:cs typeface="Times New Roman"/>
              </a:rPr>
              <a:t>Hypothesis,</a:t>
            </a:r>
            <a:r>
              <a:rPr sz="2400" spc="-15" dirty="0">
                <a:latin typeface="Times New Roman"/>
                <a:cs typeface="Times New Roman"/>
              </a:rPr>
              <a:t> </a:t>
            </a:r>
            <a:r>
              <a:rPr sz="2400" dirty="0">
                <a:latin typeface="Times New Roman"/>
                <a:cs typeface="Times New Roman"/>
              </a:rPr>
              <a:t>Instance</a:t>
            </a:r>
            <a:r>
              <a:rPr sz="2400" spc="-45" dirty="0">
                <a:latin typeface="Times New Roman"/>
                <a:cs typeface="Times New Roman"/>
              </a:rPr>
              <a:t> </a:t>
            </a:r>
            <a:r>
              <a:rPr sz="2400" dirty="0">
                <a:latin typeface="Times New Roman"/>
                <a:cs typeface="Times New Roman"/>
              </a:rPr>
              <a:t>Based</a:t>
            </a:r>
            <a:r>
              <a:rPr sz="2400" spc="-5" dirty="0">
                <a:latin typeface="Times New Roman"/>
                <a:cs typeface="Times New Roman"/>
              </a:rPr>
              <a:t> </a:t>
            </a:r>
            <a:r>
              <a:rPr sz="2400" spc="-10" dirty="0">
                <a:latin typeface="Times New Roman"/>
                <a:cs typeface="Times New Roman"/>
              </a:rPr>
              <a:t>Learning, </a:t>
            </a:r>
            <a:r>
              <a:rPr sz="2400" dirty="0">
                <a:latin typeface="Times New Roman"/>
                <a:cs typeface="Times New Roman"/>
              </a:rPr>
              <a:t>Reinforcement</a:t>
            </a:r>
            <a:r>
              <a:rPr sz="2400" spc="-30" dirty="0">
                <a:latin typeface="Times New Roman"/>
                <a:cs typeface="Times New Roman"/>
              </a:rPr>
              <a:t> </a:t>
            </a:r>
            <a:r>
              <a:rPr sz="2400" spc="-10" dirty="0">
                <a:latin typeface="Times New Roman"/>
                <a:cs typeface="Times New Roman"/>
              </a:rPr>
              <a:t>Learning</a:t>
            </a:r>
            <a:endParaRPr sz="2400">
              <a:latin typeface="Times New Roman"/>
              <a:cs typeface="Times New Roman"/>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64791" y="577083"/>
            <a:ext cx="9483090" cy="2586355"/>
          </a:xfrm>
          <a:prstGeom prst="rect">
            <a:avLst/>
          </a:prstGeom>
        </p:spPr>
        <p:txBody>
          <a:bodyPr vert="horz" wrap="square" lIns="0" tIns="12700" rIns="0" bIns="0" rtlCol="0">
            <a:spAutoFit/>
          </a:bodyPr>
          <a:lstStyle/>
          <a:p>
            <a:pPr marL="12700">
              <a:lnSpc>
                <a:spcPct val="100000"/>
              </a:lnSpc>
              <a:spcBef>
                <a:spcPts val="100"/>
              </a:spcBef>
            </a:pPr>
            <a:r>
              <a:rPr sz="2400" b="1" u="heavy" dirty="0">
                <a:uFill>
                  <a:solidFill>
                    <a:srgbClr val="000000"/>
                  </a:solidFill>
                </a:uFill>
                <a:latin typeface="Times New Roman"/>
                <a:cs typeface="Times New Roman"/>
              </a:rPr>
              <a:t>Partial</a:t>
            </a:r>
            <a:r>
              <a:rPr sz="2400" b="1" u="heavy" spc="-45"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design</a:t>
            </a:r>
            <a:r>
              <a:rPr sz="2400" b="1" u="heavy" spc="-5"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of</a:t>
            </a:r>
            <a:r>
              <a:rPr sz="2400" b="1" u="heavy" spc="-10"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a</a:t>
            </a:r>
            <a:r>
              <a:rPr sz="2400" b="1" u="heavy" spc="-5"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checkers</a:t>
            </a:r>
            <a:r>
              <a:rPr sz="2400" b="1" u="heavy" spc="-30"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learning</a:t>
            </a:r>
            <a:r>
              <a:rPr sz="2400" b="1" u="heavy" spc="-30" dirty="0">
                <a:uFill>
                  <a:solidFill>
                    <a:srgbClr val="000000"/>
                  </a:solidFill>
                </a:uFill>
                <a:latin typeface="Times New Roman"/>
                <a:cs typeface="Times New Roman"/>
              </a:rPr>
              <a:t> </a:t>
            </a:r>
            <a:r>
              <a:rPr sz="2400" b="1" u="heavy" spc="-10" dirty="0">
                <a:uFill>
                  <a:solidFill>
                    <a:srgbClr val="000000"/>
                  </a:solidFill>
                </a:uFill>
                <a:latin typeface="Times New Roman"/>
                <a:cs typeface="Times New Roman"/>
              </a:rPr>
              <a:t>program:</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727075" indent="-342900">
              <a:lnSpc>
                <a:spcPct val="100000"/>
              </a:lnSpc>
              <a:buFont typeface="Arial"/>
              <a:buChar char="•"/>
              <a:tabLst>
                <a:tab pos="727075" algn="l"/>
              </a:tabLst>
            </a:pPr>
            <a:r>
              <a:rPr sz="2400" spc="-35" dirty="0">
                <a:latin typeface="Times New Roman"/>
                <a:cs typeface="Times New Roman"/>
              </a:rPr>
              <a:t>Task</a:t>
            </a:r>
            <a:r>
              <a:rPr sz="2400" spc="-110" dirty="0">
                <a:latin typeface="Times New Roman"/>
                <a:cs typeface="Times New Roman"/>
              </a:rPr>
              <a:t> </a:t>
            </a:r>
            <a:r>
              <a:rPr sz="2400" dirty="0">
                <a:latin typeface="Times New Roman"/>
                <a:cs typeface="Times New Roman"/>
              </a:rPr>
              <a:t>T:</a:t>
            </a:r>
            <a:r>
              <a:rPr sz="2400" spc="-70" dirty="0">
                <a:latin typeface="Times New Roman"/>
                <a:cs typeface="Times New Roman"/>
              </a:rPr>
              <a:t> </a:t>
            </a:r>
            <a:r>
              <a:rPr sz="2400" dirty="0">
                <a:latin typeface="Times New Roman"/>
                <a:cs typeface="Times New Roman"/>
              </a:rPr>
              <a:t>playing</a:t>
            </a:r>
            <a:r>
              <a:rPr sz="2400" spc="-90" dirty="0">
                <a:latin typeface="Times New Roman"/>
                <a:cs typeface="Times New Roman"/>
              </a:rPr>
              <a:t> </a:t>
            </a:r>
            <a:r>
              <a:rPr sz="2400" spc="-10" dirty="0">
                <a:latin typeface="Times New Roman"/>
                <a:cs typeface="Times New Roman"/>
              </a:rPr>
              <a:t>checkers</a:t>
            </a:r>
            <a:endParaRPr sz="2400">
              <a:latin typeface="Times New Roman"/>
              <a:cs typeface="Times New Roman"/>
            </a:endParaRPr>
          </a:p>
          <a:p>
            <a:pPr marL="727075" indent="-342900">
              <a:lnSpc>
                <a:spcPct val="100000"/>
              </a:lnSpc>
              <a:buFont typeface="Arial"/>
              <a:buChar char="•"/>
              <a:tabLst>
                <a:tab pos="727075" algn="l"/>
              </a:tabLst>
            </a:pPr>
            <a:r>
              <a:rPr sz="2400" dirty="0">
                <a:latin typeface="Times New Roman"/>
                <a:cs typeface="Times New Roman"/>
              </a:rPr>
              <a:t>Performance</a:t>
            </a:r>
            <a:r>
              <a:rPr sz="2400" spc="-20" dirty="0">
                <a:latin typeface="Times New Roman"/>
                <a:cs typeface="Times New Roman"/>
              </a:rPr>
              <a:t> </a:t>
            </a:r>
            <a:r>
              <a:rPr sz="2400" dirty="0">
                <a:latin typeface="Times New Roman"/>
                <a:cs typeface="Times New Roman"/>
              </a:rPr>
              <a:t>measure</a:t>
            </a:r>
            <a:r>
              <a:rPr sz="2400" spc="-30" dirty="0">
                <a:latin typeface="Times New Roman"/>
                <a:cs typeface="Times New Roman"/>
              </a:rPr>
              <a:t> </a:t>
            </a:r>
            <a:r>
              <a:rPr sz="2400" dirty="0">
                <a:latin typeface="Times New Roman"/>
                <a:cs typeface="Times New Roman"/>
              </a:rPr>
              <a:t>P:</a:t>
            </a:r>
            <a:r>
              <a:rPr sz="2400" spc="-20" dirty="0">
                <a:latin typeface="Times New Roman"/>
                <a:cs typeface="Times New Roman"/>
              </a:rPr>
              <a:t> </a:t>
            </a:r>
            <a:r>
              <a:rPr sz="2400" dirty="0">
                <a:latin typeface="Times New Roman"/>
                <a:cs typeface="Times New Roman"/>
              </a:rPr>
              <a:t>percent</a:t>
            </a:r>
            <a:r>
              <a:rPr sz="2400" spc="-40" dirty="0">
                <a:latin typeface="Times New Roman"/>
                <a:cs typeface="Times New Roman"/>
              </a:rPr>
              <a:t> </a:t>
            </a:r>
            <a:r>
              <a:rPr sz="2400" dirty="0">
                <a:latin typeface="Times New Roman"/>
                <a:cs typeface="Times New Roman"/>
              </a:rPr>
              <a:t>of</a:t>
            </a:r>
            <a:r>
              <a:rPr sz="2400" spc="-20" dirty="0">
                <a:latin typeface="Times New Roman"/>
                <a:cs typeface="Times New Roman"/>
              </a:rPr>
              <a:t> </a:t>
            </a:r>
            <a:r>
              <a:rPr sz="2400" dirty="0">
                <a:latin typeface="Times New Roman"/>
                <a:cs typeface="Times New Roman"/>
              </a:rPr>
              <a:t>games</a:t>
            </a:r>
            <a:r>
              <a:rPr sz="2400" spc="-10" dirty="0">
                <a:latin typeface="Times New Roman"/>
                <a:cs typeface="Times New Roman"/>
              </a:rPr>
              <a:t> </a:t>
            </a:r>
            <a:r>
              <a:rPr sz="2400" dirty="0">
                <a:latin typeface="Times New Roman"/>
                <a:cs typeface="Times New Roman"/>
              </a:rPr>
              <a:t>won</a:t>
            </a:r>
            <a:r>
              <a:rPr sz="2400" spc="-20" dirty="0">
                <a:latin typeface="Times New Roman"/>
                <a:cs typeface="Times New Roman"/>
              </a:rPr>
              <a:t> </a:t>
            </a:r>
            <a:r>
              <a:rPr sz="2400" dirty="0">
                <a:latin typeface="Times New Roman"/>
                <a:cs typeface="Times New Roman"/>
              </a:rPr>
              <a:t>in</a:t>
            </a:r>
            <a:r>
              <a:rPr sz="2400" spc="-25" dirty="0">
                <a:latin typeface="Times New Roman"/>
                <a:cs typeface="Times New Roman"/>
              </a:rPr>
              <a:t> </a:t>
            </a:r>
            <a:r>
              <a:rPr sz="2400" dirty="0">
                <a:latin typeface="Times New Roman"/>
                <a:cs typeface="Times New Roman"/>
              </a:rPr>
              <a:t>the</a:t>
            </a:r>
            <a:r>
              <a:rPr sz="2400" spc="-40" dirty="0">
                <a:latin typeface="Times New Roman"/>
                <a:cs typeface="Times New Roman"/>
              </a:rPr>
              <a:t> </a:t>
            </a:r>
            <a:r>
              <a:rPr sz="2400" dirty="0">
                <a:latin typeface="Times New Roman"/>
                <a:cs typeface="Times New Roman"/>
              </a:rPr>
              <a:t>world</a:t>
            </a:r>
            <a:r>
              <a:rPr sz="2400" spc="-20" dirty="0">
                <a:latin typeface="Times New Roman"/>
                <a:cs typeface="Times New Roman"/>
              </a:rPr>
              <a:t> </a:t>
            </a:r>
            <a:r>
              <a:rPr sz="2400" spc="-10" dirty="0">
                <a:latin typeface="Times New Roman"/>
                <a:cs typeface="Times New Roman"/>
              </a:rPr>
              <a:t>tournament</a:t>
            </a:r>
            <a:endParaRPr sz="2400">
              <a:latin typeface="Times New Roman"/>
              <a:cs typeface="Times New Roman"/>
            </a:endParaRPr>
          </a:p>
          <a:p>
            <a:pPr marL="727075" indent="-342900">
              <a:lnSpc>
                <a:spcPct val="100000"/>
              </a:lnSpc>
              <a:buFont typeface="Arial"/>
              <a:buChar char="•"/>
              <a:tabLst>
                <a:tab pos="727075" algn="l"/>
              </a:tabLst>
            </a:pPr>
            <a:r>
              <a:rPr sz="2400" dirty="0">
                <a:latin typeface="Times New Roman"/>
                <a:cs typeface="Times New Roman"/>
              </a:rPr>
              <a:t>Training</a:t>
            </a:r>
            <a:r>
              <a:rPr sz="2400" spc="-55" dirty="0">
                <a:latin typeface="Times New Roman"/>
                <a:cs typeface="Times New Roman"/>
              </a:rPr>
              <a:t> </a:t>
            </a:r>
            <a:r>
              <a:rPr sz="2400" dirty="0">
                <a:latin typeface="Times New Roman"/>
                <a:cs typeface="Times New Roman"/>
              </a:rPr>
              <a:t>experience</a:t>
            </a:r>
            <a:r>
              <a:rPr sz="2400" spc="-50" dirty="0">
                <a:latin typeface="Times New Roman"/>
                <a:cs typeface="Times New Roman"/>
              </a:rPr>
              <a:t> </a:t>
            </a:r>
            <a:r>
              <a:rPr sz="2400" dirty="0">
                <a:latin typeface="Times New Roman"/>
                <a:cs typeface="Times New Roman"/>
              </a:rPr>
              <a:t>E:</a:t>
            </a:r>
            <a:r>
              <a:rPr sz="2400" spc="-30" dirty="0">
                <a:latin typeface="Times New Roman"/>
                <a:cs typeface="Times New Roman"/>
              </a:rPr>
              <a:t> </a:t>
            </a:r>
            <a:r>
              <a:rPr sz="2400" dirty="0">
                <a:latin typeface="Times New Roman"/>
                <a:cs typeface="Times New Roman"/>
              </a:rPr>
              <a:t>games</a:t>
            </a:r>
            <a:r>
              <a:rPr sz="2400" spc="-10" dirty="0">
                <a:latin typeface="Times New Roman"/>
                <a:cs typeface="Times New Roman"/>
              </a:rPr>
              <a:t> </a:t>
            </a:r>
            <a:r>
              <a:rPr sz="2400" dirty="0">
                <a:latin typeface="Times New Roman"/>
                <a:cs typeface="Times New Roman"/>
              </a:rPr>
              <a:t>played</a:t>
            </a:r>
            <a:r>
              <a:rPr sz="2400" spc="-40" dirty="0">
                <a:latin typeface="Times New Roman"/>
                <a:cs typeface="Times New Roman"/>
              </a:rPr>
              <a:t> </a:t>
            </a:r>
            <a:r>
              <a:rPr sz="2400" dirty="0">
                <a:latin typeface="Times New Roman"/>
                <a:cs typeface="Times New Roman"/>
              </a:rPr>
              <a:t>against</a:t>
            </a:r>
            <a:r>
              <a:rPr sz="2400" spc="-45" dirty="0">
                <a:latin typeface="Times New Roman"/>
                <a:cs typeface="Times New Roman"/>
              </a:rPr>
              <a:t> </a:t>
            </a:r>
            <a:r>
              <a:rPr sz="2400" spc="-10" dirty="0">
                <a:latin typeface="Times New Roman"/>
                <a:cs typeface="Times New Roman"/>
              </a:rPr>
              <a:t>itself</a:t>
            </a:r>
            <a:endParaRPr sz="2400">
              <a:latin typeface="Times New Roman"/>
              <a:cs typeface="Times New Roman"/>
            </a:endParaRPr>
          </a:p>
          <a:p>
            <a:pPr marL="727075" indent="-342900">
              <a:lnSpc>
                <a:spcPct val="100000"/>
              </a:lnSpc>
              <a:buFont typeface="Arial"/>
              <a:buChar char="•"/>
              <a:tabLst>
                <a:tab pos="727075" algn="l"/>
                <a:tab pos="4528185" algn="l"/>
              </a:tabLst>
            </a:pPr>
            <a:r>
              <a:rPr sz="2400" spc="-25" dirty="0">
                <a:latin typeface="Times New Roman"/>
                <a:cs typeface="Times New Roman"/>
              </a:rPr>
              <a:t>Target</a:t>
            </a:r>
            <a:r>
              <a:rPr sz="2400" spc="-80" dirty="0">
                <a:latin typeface="Times New Roman"/>
                <a:cs typeface="Times New Roman"/>
              </a:rPr>
              <a:t> </a:t>
            </a:r>
            <a:r>
              <a:rPr sz="2400" dirty="0">
                <a:latin typeface="Times New Roman"/>
                <a:cs typeface="Times New Roman"/>
              </a:rPr>
              <a:t>function:</a:t>
            </a:r>
            <a:r>
              <a:rPr sz="2400" spc="-120" dirty="0">
                <a:latin typeface="Times New Roman"/>
                <a:cs typeface="Times New Roman"/>
              </a:rPr>
              <a:t> </a:t>
            </a:r>
            <a:r>
              <a:rPr sz="2400" spc="-50" dirty="0">
                <a:latin typeface="Times New Roman"/>
                <a:cs typeface="Times New Roman"/>
              </a:rPr>
              <a:t>V: </a:t>
            </a:r>
            <a:r>
              <a:rPr sz="2400" spc="-10" dirty="0">
                <a:latin typeface="Times New Roman"/>
                <a:cs typeface="Times New Roman"/>
              </a:rPr>
              <a:t>Board</a:t>
            </a:r>
            <a:r>
              <a:rPr sz="2400" dirty="0">
                <a:latin typeface="Times New Roman"/>
                <a:cs typeface="Times New Roman"/>
              </a:rPr>
              <a:t>	</a:t>
            </a:r>
            <a:r>
              <a:rPr sz="2400" spc="-50" dirty="0">
                <a:latin typeface="Times New Roman"/>
                <a:cs typeface="Times New Roman"/>
              </a:rPr>
              <a:t>R</a:t>
            </a:r>
            <a:endParaRPr sz="2400">
              <a:latin typeface="Times New Roman"/>
              <a:cs typeface="Times New Roman"/>
            </a:endParaRPr>
          </a:p>
          <a:p>
            <a:pPr marL="727075" indent="-342900">
              <a:lnSpc>
                <a:spcPct val="100000"/>
              </a:lnSpc>
              <a:buFont typeface="Arial"/>
              <a:buChar char="•"/>
              <a:tabLst>
                <a:tab pos="727075" algn="l"/>
              </a:tabLst>
            </a:pPr>
            <a:r>
              <a:rPr sz="2400" spc="-25" dirty="0">
                <a:latin typeface="Times New Roman"/>
                <a:cs typeface="Times New Roman"/>
              </a:rPr>
              <a:t>Target</a:t>
            </a:r>
            <a:r>
              <a:rPr sz="2400" spc="-60" dirty="0">
                <a:latin typeface="Times New Roman"/>
                <a:cs typeface="Times New Roman"/>
              </a:rPr>
              <a:t> </a:t>
            </a:r>
            <a:r>
              <a:rPr sz="2400" dirty="0">
                <a:latin typeface="Times New Roman"/>
                <a:cs typeface="Times New Roman"/>
              </a:rPr>
              <a:t>function</a:t>
            </a:r>
            <a:r>
              <a:rPr sz="2400" spc="-50" dirty="0">
                <a:latin typeface="Times New Roman"/>
                <a:cs typeface="Times New Roman"/>
              </a:rPr>
              <a:t> </a:t>
            </a:r>
            <a:r>
              <a:rPr sz="2400" spc="-10" dirty="0">
                <a:latin typeface="Times New Roman"/>
                <a:cs typeface="Times New Roman"/>
              </a:rPr>
              <a:t>representation</a:t>
            </a:r>
            <a:endParaRPr sz="2400">
              <a:latin typeface="Times New Roman"/>
              <a:cs typeface="Times New Roman"/>
            </a:endParaRPr>
          </a:p>
        </p:txBody>
      </p:sp>
      <p:sp>
        <p:nvSpPr>
          <p:cNvPr id="3" name="object 3"/>
          <p:cNvSpPr txBox="1"/>
          <p:nvPr/>
        </p:nvSpPr>
        <p:spPr>
          <a:xfrm>
            <a:off x="964795" y="4235583"/>
            <a:ext cx="10133965" cy="1122680"/>
          </a:xfrm>
          <a:prstGeom prst="rect">
            <a:avLst/>
          </a:prstGeom>
        </p:spPr>
        <p:txBody>
          <a:bodyPr vert="horz" wrap="square" lIns="0" tIns="12700" rIns="0" bIns="0" rtlCol="0">
            <a:spAutoFit/>
          </a:bodyPr>
          <a:lstStyle/>
          <a:p>
            <a:pPr marL="12700" marR="5080">
              <a:lnSpc>
                <a:spcPct val="100000"/>
              </a:lnSpc>
              <a:spcBef>
                <a:spcPts val="100"/>
              </a:spcBef>
            </a:pP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first</a:t>
            </a:r>
            <a:r>
              <a:rPr sz="2400" spc="-10" dirty="0">
                <a:latin typeface="Times New Roman"/>
                <a:cs typeface="Times New Roman"/>
              </a:rPr>
              <a:t> </a:t>
            </a:r>
            <a:r>
              <a:rPr sz="2400" dirty="0">
                <a:latin typeface="Times New Roman"/>
                <a:cs typeface="Times New Roman"/>
              </a:rPr>
              <a:t>three</a:t>
            </a:r>
            <a:r>
              <a:rPr sz="2400" spc="-25" dirty="0">
                <a:latin typeface="Times New Roman"/>
                <a:cs typeface="Times New Roman"/>
              </a:rPr>
              <a:t> </a:t>
            </a:r>
            <a:r>
              <a:rPr sz="2400" dirty="0">
                <a:latin typeface="Times New Roman"/>
                <a:cs typeface="Times New Roman"/>
              </a:rPr>
              <a:t>items</a:t>
            </a:r>
            <a:r>
              <a:rPr sz="2400" spc="-5" dirty="0">
                <a:latin typeface="Times New Roman"/>
                <a:cs typeface="Times New Roman"/>
              </a:rPr>
              <a:t> </a:t>
            </a:r>
            <a:r>
              <a:rPr sz="2400" dirty="0">
                <a:latin typeface="Times New Roman"/>
                <a:cs typeface="Times New Roman"/>
              </a:rPr>
              <a:t>above</a:t>
            </a:r>
            <a:r>
              <a:rPr sz="2400" spc="-10" dirty="0">
                <a:latin typeface="Times New Roman"/>
                <a:cs typeface="Times New Roman"/>
              </a:rPr>
              <a:t> </a:t>
            </a:r>
            <a:r>
              <a:rPr sz="2400" dirty="0">
                <a:latin typeface="Times New Roman"/>
                <a:cs typeface="Times New Roman"/>
              </a:rPr>
              <a:t>correspond</a:t>
            </a:r>
            <a:r>
              <a:rPr sz="2400" spc="-30"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specification</a:t>
            </a:r>
            <a:r>
              <a:rPr sz="2400" spc="-45" dirty="0">
                <a:latin typeface="Times New Roman"/>
                <a:cs typeface="Times New Roman"/>
              </a:rPr>
              <a:t> </a:t>
            </a:r>
            <a:r>
              <a:rPr sz="2400" dirty="0">
                <a:latin typeface="Times New Roman"/>
                <a:cs typeface="Times New Roman"/>
              </a:rPr>
              <a:t>of the</a:t>
            </a:r>
            <a:r>
              <a:rPr sz="2400" spc="-30" dirty="0">
                <a:latin typeface="Times New Roman"/>
                <a:cs typeface="Times New Roman"/>
              </a:rPr>
              <a:t> </a:t>
            </a:r>
            <a:r>
              <a:rPr sz="2400" dirty="0">
                <a:latin typeface="Times New Roman"/>
                <a:cs typeface="Times New Roman"/>
              </a:rPr>
              <a:t>learning</a:t>
            </a:r>
            <a:r>
              <a:rPr sz="2400" spc="-30" dirty="0">
                <a:latin typeface="Times New Roman"/>
                <a:cs typeface="Times New Roman"/>
              </a:rPr>
              <a:t> </a:t>
            </a:r>
            <a:r>
              <a:rPr sz="2400" spc="-10" dirty="0">
                <a:latin typeface="Times New Roman"/>
                <a:cs typeface="Times New Roman"/>
              </a:rPr>
              <a:t>task, </a:t>
            </a:r>
            <a:r>
              <a:rPr sz="2400" dirty="0">
                <a:latin typeface="Times New Roman"/>
                <a:cs typeface="Times New Roman"/>
              </a:rPr>
              <a:t>whereas</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final</a:t>
            </a:r>
            <a:r>
              <a:rPr sz="2400" spc="-15" dirty="0">
                <a:latin typeface="Times New Roman"/>
                <a:cs typeface="Times New Roman"/>
              </a:rPr>
              <a:t> </a:t>
            </a:r>
            <a:r>
              <a:rPr sz="2400" dirty="0">
                <a:latin typeface="Times New Roman"/>
                <a:cs typeface="Times New Roman"/>
              </a:rPr>
              <a:t>two</a:t>
            </a:r>
            <a:r>
              <a:rPr sz="2400" spc="-10" dirty="0">
                <a:latin typeface="Times New Roman"/>
                <a:cs typeface="Times New Roman"/>
              </a:rPr>
              <a:t> </a:t>
            </a:r>
            <a:r>
              <a:rPr sz="2400" dirty="0">
                <a:latin typeface="Times New Roman"/>
                <a:cs typeface="Times New Roman"/>
              </a:rPr>
              <a:t>items</a:t>
            </a:r>
            <a:r>
              <a:rPr sz="2400" spc="-20" dirty="0">
                <a:latin typeface="Times New Roman"/>
                <a:cs typeface="Times New Roman"/>
              </a:rPr>
              <a:t> </a:t>
            </a:r>
            <a:r>
              <a:rPr sz="2400" dirty="0">
                <a:latin typeface="Times New Roman"/>
                <a:cs typeface="Times New Roman"/>
              </a:rPr>
              <a:t>constitute</a:t>
            </a:r>
            <a:r>
              <a:rPr sz="2400" spc="-45" dirty="0">
                <a:latin typeface="Times New Roman"/>
                <a:cs typeface="Times New Roman"/>
              </a:rPr>
              <a:t> </a:t>
            </a:r>
            <a:r>
              <a:rPr sz="2400" dirty="0">
                <a:latin typeface="Times New Roman"/>
                <a:cs typeface="Times New Roman"/>
              </a:rPr>
              <a:t>design</a:t>
            </a:r>
            <a:r>
              <a:rPr sz="2400" spc="-25" dirty="0">
                <a:latin typeface="Times New Roman"/>
                <a:cs typeface="Times New Roman"/>
              </a:rPr>
              <a:t> </a:t>
            </a:r>
            <a:r>
              <a:rPr sz="2400" dirty="0">
                <a:latin typeface="Times New Roman"/>
                <a:cs typeface="Times New Roman"/>
              </a:rPr>
              <a:t>choices</a:t>
            </a:r>
            <a:r>
              <a:rPr sz="2400" spc="-30"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implementation</a:t>
            </a:r>
            <a:r>
              <a:rPr sz="2400" spc="-50"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spc="-25" dirty="0">
                <a:latin typeface="Times New Roman"/>
                <a:cs typeface="Times New Roman"/>
              </a:rPr>
              <a:t>the </a:t>
            </a:r>
            <a:r>
              <a:rPr sz="2400" dirty="0">
                <a:latin typeface="Times New Roman"/>
                <a:cs typeface="Times New Roman"/>
              </a:rPr>
              <a:t>learning</a:t>
            </a:r>
            <a:r>
              <a:rPr sz="2400" spc="-30" dirty="0">
                <a:latin typeface="Times New Roman"/>
                <a:cs typeface="Times New Roman"/>
              </a:rPr>
              <a:t> </a:t>
            </a:r>
            <a:r>
              <a:rPr sz="2400" spc="-10" dirty="0">
                <a:latin typeface="Times New Roman"/>
                <a:cs typeface="Times New Roman"/>
              </a:rPr>
              <a:t>program.</a:t>
            </a:r>
            <a:endParaRPr sz="2400">
              <a:latin typeface="Times New Roman"/>
              <a:cs typeface="Times New Roman"/>
            </a:endParaRPr>
          </a:p>
        </p:txBody>
      </p:sp>
      <p:pic>
        <p:nvPicPr>
          <p:cNvPr id="4" name="object 4"/>
          <p:cNvPicPr/>
          <p:nvPr/>
        </p:nvPicPr>
        <p:blipFill>
          <a:blip r:embed="rId2" cstate="print"/>
          <a:stretch>
            <a:fillRect/>
          </a:stretch>
        </p:blipFill>
        <p:spPr>
          <a:xfrm>
            <a:off x="3452250" y="3440859"/>
            <a:ext cx="7030187" cy="343149"/>
          </a:xfrm>
          <a:prstGeom prst="rect">
            <a:avLst/>
          </a:prstGeom>
        </p:spPr>
      </p:pic>
      <p:sp>
        <p:nvSpPr>
          <p:cNvPr id="5" name="object 5"/>
          <p:cNvSpPr/>
          <p:nvPr/>
        </p:nvSpPr>
        <p:spPr>
          <a:xfrm>
            <a:off x="4896611" y="2587630"/>
            <a:ext cx="457200" cy="103505"/>
          </a:xfrm>
          <a:custGeom>
            <a:avLst/>
            <a:gdLst/>
            <a:ahLst/>
            <a:cxnLst/>
            <a:rect l="l" t="t" r="r" b="b"/>
            <a:pathLst>
              <a:path w="457200" h="103505">
                <a:moveTo>
                  <a:pt x="421211" y="58197"/>
                </a:moveTo>
                <a:lnTo>
                  <a:pt x="362071" y="92445"/>
                </a:lnTo>
                <a:lnTo>
                  <a:pt x="361066" y="96255"/>
                </a:lnTo>
                <a:lnTo>
                  <a:pt x="362833" y="99303"/>
                </a:lnTo>
                <a:lnTo>
                  <a:pt x="364479" y="102351"/>
                </a:lnTo>
                <a:lnTo>
                  <a:pt x="368442" y="103357"/>
                </a:lnTo>
                <a:lnTo>
                  <a:pt x="446256" y="58277"/>
                </a:lnTo>
                <a:lnTo>
                  <a:pt x="421211" y="58197"/>
                </a:lnTo>
                <a:close/>
              </a:path>
              <a:path w="457200" h="103505">
                <a:moveTo>
                  <a:pt x="432092" y="51896"/>
                </a:moveTo>
                <a:lnTo>
                  <a:pt x="421211" y="58197"/>
                </a:lnTo>
                <a:lnTo>
                  <a:pt x="444642" y="58277"/>
                </a:lnTo>
                <a:lnTo>
                  <a:pt x="444642" y="57393"/>
                </a:lnTo>
                <a:lnTo>
                  <a:pt x="441441" y="57393"/>
                </a:lnTo>
                <a:lnTo>
                  <a:pt x="432092" y="51896"/>
                </a:lnTo>
                <a:close/>
              </a:path>
              <a:path w="457200" h="103505">
                <a:moveTo>
                  <a:pt x="368808" y="0"/>
                </a:moveTo>
                <a:lnTo>
                  <a:pt x="364876" y="1005"/>
                </a:lnTo>
                <a:lnTo>
                  <a:pt x="363108" y="4053"/>
                </a:lnTo>
                <a:lnTo>
                  <a:pt x="361309" y="7101"/>
                </a:lnTo>
                <a:lnTo>
                  <a:pt x="362346" y="10911"/>
                </a:lnTo>
                <a:lnTo>
                  <a:pt x="421243" y="45517"/>
                </a:lnTo>
                <a:lnTo>
                  <a:pt x="444642" y="45598"/>
                </a:lnTo>
                <a:lnTo>
                  <a:pt x="444642" y="58277"/>
                </a:lnTo>
                <a:lnTo>
                  <a:pt x="446256" y="58277"/>
                </a:lnTo>
                <a:lnTo>
                  <a:pt x="457200" y="51937"/>
                </a:lnTo>
                <a:lnTo>
                  <a:pt x="368808" y="0"/>
                </a:lnTo>
                <a:close/>
              </a:path>
              <a:path w="457200" h="103505">
                <a:moveTo>
                  <a:pt x="0" y="44074"/>
                </a:moveTo>
                <a:lnTo>
                  <a:pt x="0" y="56753"/>
                </a:lnTo>
                <a:lnTo>
                  <a:pt x="421211" y="58197"/>
                </a:lnTo>
                <a:lnTo>
                  <a:pt x="432092" y="51896"/>
                </a:lnTo>
                <a:lnTo>
                  <a:pt x="421243" y="45517"/>
                </a:lnTo>
                <a:lnTo>
                  <a:pt x="0" y="44074"/>
                </a:lnTo>
                <a:close/>
              </a:path>
              <a:path w="457200" h="103505">
                <a:moveTo>
                  <a:pt x="441441" y="46482"/>
                </a:moveTo>
                <a:lnTo>
                  <a:pt x="432092" y="51896"/>
                </a:lnTo>
                <a:lnTo>
                  <a:pt x="441441" y="57393"/>
                </a:lnTo>
                <a:lnTo>
                  <a:pt x="441441" y="46482"/>
                </a:lnTo>
                <a:close/>
              </a:path>
              <a:path w="457200" h="103505">
                <a:moveTo>
                  <a:pt x="444642" y="46482"/>
                </a:moveTo>
                <a:lnTo>
                  <a:pt x="441441" y="46482"/>
                </a:lnTo>
                <a:lnTo>
                  <a:pt x="441441" y="57393"/>
                </a:lnTo>
                <a:lnTo>
                  <a:pt x="444642" y="57393"/>
                </a:lnTo>
                <a:lnTo>
                  <a:pt x="444642" y="46482"/>
                </a:lnTo>
                <a:close/>
              </a:path>
              <a:path w="457200" h="103505">
                <a:moveTo>
                  <a:pt x="421243" y="45517"/>
                </a:moveTo>
                <a:lnTo>
                  <a:pt x="432092" y="51896"/>
                </a:lnTo>
                <a:lnTo>
                  <a:pt x="441441" y="46482"/>
                </a:lnTo>
                <a:lnTo>
                  <a:pt x="444642" y="46482"/>
                </a:lnTo>
                <a:lnTo>
                  <a:pt x="444642" y="45598"/>
                </a:lnTo>
                <a:lnTo>
                  <a:pt x="421243" y="45517"/>
                </a:lnTo>
                <a:close/>
              </a:path>
            </a:pathLst>
          </a:custGeom>
          <a:solidFill>
            <a:srgbClr val="000000"/>
          </a:solidFill>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30</a:t>
            </a:fld>
            <a:endParaRPr spc="-25"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31</a:t>
            </a:fld>
            <a:endParaRPr spc="-25" dirty="0"/>
          </a:p>
        </p:txBody>
      </p:sp>
      <p:sp>
        <p:nvSpPr>
          <p:cNvPr id="2" name="object 2"/>
          <p:cNvSpPr txBox="1">
            <a:spLocks noGrp="1"/>
          </p:cNvSpPr>
          <p:nvPr>
            <p:ph type="title"/>
          </p:nvPr>
        </p:nvSpPr>
        <p:spPr>
          <a:xfrm>
            <a:off x="1411352" y="482595"/>
            <a:ext cx="9375140" cy="1300480"/>
          </a:xfrm>
          <a:prstGeom prst="rect">
            <a:avLst/>
          </a:prstGeom>
        </p:spPr>
        <p:txBody>
          <a:bodyPr vert="horz" wrap="square" lIns="0" tIns="89535" rIns="0" bIns="0" rtlCol="0">
            <a:spAutoFit/>
          </a:bodyPr>
          <a:lstStyle/>
          <a:p>
            <a:pPr marL="3449320" marR="5080" indent="-3437254">
              <a:lnSpc>
                <a:spcPts val="4750"/>
              </a:lnSpc>
              <a:spcBef>
                <a:spcPts val="705"/>
              </a:spcBef>
            </a:pPr>
            <a:r>
              <a:rPr sz="4400" b="1" spc="60" dirty="0">
                <a:latin typeface="Times New Roman"/>
                <a:cs typeface="Times New Roman"/>
              </a:rPr>
              <a:t>4.</a:t>
            </a:r>
            <a:r>
              <a:rPr sz="4400" spc="-35" dirty="0"/>
              <a:t> </a:t>
            </a:r>
            <a:r>
              <a:rPr sz="4400" b="1" dirty="0">
                <a:latin typeface="Times New Roman"/>
                <a:cs typeface="Times New Roman"/>
              </a:rPr>
              <a:t>Choosing</a:t>
            </a:r>
            <a:r>
              <a:rPr sz="4400" spc="-70" dirty="0"/>
              <a:t> </a:t>
            </a:r>
            <a:r>
              <a:rPr sz="4400" b="1" spc="-180" dirty="0">
                <a:latin typeface="Times New Roman"/>
                <a:cs typeface="Times New Roman"/>
              </a:rPr>
              <a:t>a</a:t>
            </a:r>
            <a:r>
              <a:rPr sz="4400" spc="-35" dirty="0"/>
              <a:t> </a:t>
            </a:r>
            <a:r>
              <a:rPr sz="4400" b="1" dirty="0">
                <a:latin typeface="Times New Roman"/>
                <a:cs typeface="Times New Roman"/>
              </a:rPr>
              <a:t>Function</a:t>
            </a:r>
            <a:r>
              <a:rPr sz="4400" spc="-55" dirty="0"/>
              <a:t> </a:t>
            </a:r>
            <a:r>
              <a:rPr sz="4400" b="1" spc="-10" dirty="0">
                <a:latin typeface="Times New Roman"/>
                <a:cs typeface="Times New Roman"/>
              </a:rPr>
              <a:t>Approximation</a:t>
            </a:r>
            <a:r>
              <a:rPr sz="4400" spc="-10" dirty="0"/>
              <a:t> </a:t>
            </a:r>
            <a:r>
              <a:rPr sz="4400" b="1" spc="-10" dirty="0">
                <a:latin typeface="Times New Roman"/>
                <a:cs typeface="Times New Roman"/>
              </a:rPr>
              <a:t>Algorithm</a:t>
            </a:r>
            <a:endParaRPr sz="4400">
              <a:latin typeface="Times New Roman"/>
              <a:cs typeface="Times New Roman"/>
            </a:endParaRPr>
          </a:p>
        </p:txBody>
      </p:sp>
      <p:sp>
        <p:nvSpPr>
          <p:cNvPr id="3" name="object 3"/>
          <p:cNvSpPr txBox="1"/>
          <p:nvPr/>
        </p:nvSpPr>
        <p:spPr>
          <a:xfrm>
            <a:off x="901293" y="2150102"/>
            <a:ext cx="10203815" cy="3684270"/>
          </a:xfrm>
          <a:prstGeom prst="rect">
            <a:avLst/>
          </a:prstGeom>
        </p:spPr>
        <p:txBody>
          <a:bodyPr vert="horz" wrap="square" lIns="0" tIns="12700" rIns="0" bIns="0" rtlCol="0">
            <a:spAutoFit/>
          </a:bodyPr>
          <a:lstStyle/>
          <a:p>
            <a:pPr marL="419100" marR="43180" indent="-343535">
              <a:lnSpc>
                <a:spcPct val="100000"/>
              </a:lnSpc>
              <a:spcBef>
                <a:spcPts val="100"/>
              </a:spcBef>
              <a:buFont typeface="Arial"/>
              <a:buChar char="•"/>
              <a:tabLst>
                <a:tab pos="419100" algn="l"/>
              </a:tabLst>
            </a:pPr>
            <a:r>
              <a:rPr sz="2400" dirty="0">
                <a:latin typeface="Times New Roman"/>
                <a:cs typeface="Times New Roman"/>
              </a:rPr>
              <a:t>In</a:t>
            </a:r>
            <a:r>
              <a:rPr sz="2400" spc="-10" dirty="0">
                <a:latin typeface="Times New Roman"/>
                <a:cs typeface="Times New Roman"/>
              </a:rPr>
              <a:t> </a:t>
            </a:r>
            <a:r>
              <a:rPr sz="2400" dirty="0">
                <a:latin typeface="Times New Roman"/>
                <a:cs typeface="Times New Roman"/>
              </a:rPr>
              <a:t>order</a:t>
            </a:r>
            <a:r>
              <a:rPr sz="2400" spc="-20" dirty="0">
                <a:latin typeface="Times New Roman"/>
                <a:cs typeface="Times New Roman"/>
              </a:rPr>
              <a:t> </a:t>
            </a:r>
            <a:r>
              <a:rPr sz="2400" dirty="0">
                <a:latin typeface="Times New Roman"/>
                <a:cs typeface="Times New Roman"/>
              </a:rPr>
              <a:t>to</a:t>
            </a:r>
            <a:r>
              <a:rPr sz="2400" spc="-20" dirty="0">
                <a:latin typeface="Times New Roman"/>
                <a:cs typeface="Times New Roman"/>
              </a:rPr>
              <a:t> </a:t>
            </a:r>
            <a:r>
              <a:rPr sz="2400" dirty="0">
                <a:latin typeface="Times New Roman"/>
                <a:cs typeface="Times New Roman"/>
              </a:rPr>
              <a:t>learn</a:t>
            </a:r>
            <a:r>
              <a:rPr sz="2400" spc="-3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target</a:t>
            </a:r>
            <a:r>
              <a:rPr sz="2400" spc="-30" dirty="0">
                <a:latin typeface="Times New Roman"/>
                <a:cs typeface="Times New Roman"/>
              </a:rPr>
              <a:t> </a:t>
            </a:r>
            <a:r>
              <a:rPr sz="2400" dirty="0">
                <a:latin typeface="Times New Roman"/>
                <a:cs typeface="Times New Roman"/>
              </a:rPr>
              <a:t>function</a:t>
            </a:r>
            <a:r>
              <a:rPr sz="2400" spc="-5" dirty="0">
                <a:latin typeface="Times New Roman"/>
                <a:cs typeface="Times New Roman"/>
              </a:rPr>
              <a:t> </a:t>
            </a:r>
            <a:r>
              <a:rPr sz="2400" b="1" i="1" dirty="0">
                <a:latin typeface="Times New Roman"/>
                <a:cs typeface="Times New Roman"/>
              </a:rPr>
              <a:t>f</a:t>
            </a:r>
            <a:r>
              <a:rPr sz="2400" b="1" i="1" spc="-20" dirty="0">
                <a:latin typeface="Times New Roman"/>
                <a:cs typeface="Times New Roman"/>
              </a:rPr>
              <a:t> </a:t>
            </a:r>
            <a:r>
              <a:rPr sz="2400" dirty="0">
                <a:latin typeface="Times New Roman"/>
                <a:cs typeface="Times New Roman"/>
              </a:rPr>
              <a:t>we</a:t>
            </a:r>
            <a:r>
              <a:rPr sz="2400" spc="-5" dirty="0">
                <a:latin typeface="Times New Roman"/>
                <a:cs typeface="Times New Roman"/>
              </a:rPr>
              <a:t> </a:t>
            </a:r>
            <a:r>
              <a:rPr sz="2400" dirty="0">
                <a:latin typeface="Times New Roman"/>
                <a:cs typeface="Times New Roman"/>
              </a:rPr>
              <a:t>require</a:t>
            </a:r>
            <a:r>
              <a:rPr sz="2400" spc="-45" dirty="0">
                <a:latin typeface="Times New Roman"/>
                <a:cs typeface="Times New Roman"/>
              </a:rPr>
              <a:t> </a:t>
            </a:r>
            <a:r>
              <a:rPr sz="2400" dirty="0">
                <a:latin typeface="Times New Roman"/>
                <a:cs typeface="Times New Roman"/>
              </a:rPr>
              <a:t>a</a:t>
            </a:r>
            <a:r>
              <a:rPr sz="2400" spc="-10" dirty="0">
                <a:latin typeface="Times New Roman"/>
                <a:cs typeface="Times New Roman"/>
              </a:rPr>
              <a:t> </a:t>
            </a:r>
            <a:r>
              <a:rPr sz="2400" dirty="0">
                <a:latin typeface="Times New Roman"/>
                <a:cs typeface="Times New Roman"/>
              </a:rPr>
              <a:t>set</a:t>
            </a:r>
            <a:r>
              <a:rPr sz="2400" spc="-1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dirty="0">
                <a:latin typeface="Times New Roman"/>
                <a:cs typeface="Times New Roman"/>
              </a:rPr>
              <a:t>examples,</a:t>
            </a:r>
            <a:r>
              <a:rPr sz="2400" spc="-10" dirty="0">
                <a:latin typeface="Times New Roman"/>
                <a:cs typeface="Times New Roman"/>
              </a:rPr>
              <a:t> </a:t>
            </a:r>
            <a:r>
              <a:rPr sz="2400" spc="-20" dirty="0">
                <a:latin typeface="Times New Roman"/>
                <a:cs typeface="Times New Roman"/>
              </a:rPr>
              <a:t>each </a:t>
            </a:r>
            <a:r>
              <a:rPr sz="2400" dirty="0">
                <a:latin typeface="Times New Roman"/>
                <a:cs typeface="Times New Roman"/>
              </a:rPr>
              <a:t>describing</a:t>
            </a:r>
            <a:r>
              <a:rPr sz="2400" spc="-45" dirty="0">
                <a:latin typeface="Times New Roman"/>
                <a:cs typeface="Times New Roman"/>
              </a:rPr>
              <a:t> </a:t>
            </a:r>
            <a:r>
              <a:rPr sz="2400" dirty="0">
                <a:latin typeface="Times New Roman"/>
                <a:cs typeface="Times New Roman"/>
              </a:rPr>
              <a:t>a</a:t>
            </a:r>
            <a:r>
              <a:rPr sz="2400" spc="-10" dirty="0">
                <a:latin typeface="Times New Roman"/>
                <a:cs typeface="Times New Roman"/>
              </a:rPr>
              <a:t> </a:t>
            </a:r>
            <a:r>
              <a:rPr sz="2400" dirty="0">
                <a:latin typeface="Times New Roman"/>
                <a:cs typeface="Times New Roman"/>
              </a:rPr>
              <a:t>specific</a:t>
            </a:r>
            <a:r>
              <a:rPr sz="2400" spc="-30" dirty="0">
                <a:latin typeface="Times New Roman"/>
                <a:cs typeface="Times New Roman"/>
              </a:rPr>
              <a:t> </a:t>
            </a:r>
            <a:r>
              <a:rPr sz="2400" dirty="0">
                <a:latin typeface="Times New Roman"/>
                <a:cs typeface="Times New Roman"/>
              </a:rPr>
              <a:t>board</a:t>
            </a:r>
            <a:r>
              <a:rPr sz="2400" spc="-25" dirty="0">
                <a:latin typeface="Times New Roman"/>
                <a:cs typeface="Times New Roman"/>
              </a:rPr>
              <a:t> </a:t>
            </a:r>
            <a:r>
              <a:rPr sz="2400" dirty="0">
                <a:latin typeface="Times New Roman"/>
                <a:cs typeface="Times New Roman"/>
              </a:rPr>
              <a:t>state</a:t>
            </a:r>
            <a:r>
              <a:rPr sz="2400" spc="-30" dirty="0">
                <a:latin typeface="Times New Roman"/>
                <a:cs typeface="Times New Roman"/>
              </a:rPr>
              <a:t> </a:t>
            </a:r>
            <a:r>
              <a:rPr sz="2400" dirty="0">
                <a:latin typeface="Times New Roman"/>
                <a:cs typeface="Times New Roman"/>
              </a:rPr>
              <a:t>b</a:t>
            </a:r>
            <a:r>
              <a:rPr sz="2400" spc="-10" dirty="0">
                <a:latin typeface="Times New Roman"/>
                <a:cs typeface="Times New Roman"/>
              </a:rPr>
              <a:t> </a:t>
            </a:r>
            <a:r>
              <a:rPr sz="2400" dirty="0">
                <a:latin typeface="Times New Roman"/>
                <a:cs typeface="Times New Roman"/>
              </a:rPr>
              <a:t>and</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dirty="0">
                <a:latin typeface="Times New Roman"/>
                <a:cs typeface="Times New Roman"/>
              </a:rPr>
              <a:t>value</a:t>
            </a:r>
            <a:r>
              <a:rPr sz="2400" spc="-60" dirty="0">
                <a:latin typeface="Times New Roman"/>
                <a:cs typeface="Times New Roman"/>
              </a:rPr>
              <a:t> </a:t>
            </a:r>
            <a:r>
              <a:rPr sz="2400" dirty="0">
                <a:latin typeface="Times New Roman"/>
                <a:cs typeface="Times New Roman"/>
              </a:rPr>
              <a:t>V</a:t>
            </a:r>
            <a:r>
              <a:rPr sz="2400" baseline="-20833" dirty="0">
                <a:latin typeface="Times New Roman"/>
                <a:cs typeface="Times New Roman"/>
              </a:rPr>
              <a:t>train</a:t>
            </a:r>
            <a:r>
              <a:rPr sz="2400" dirty="0">
                <a:latin typeface="Times New Roman"/>
                <a:cs typeface="Times New Roman"/>
              </a:rPr>
              <a:t>(b)</a:t>
            </a:r>
            <a:r>
              <a:rPr sz="2400" spc="15" dirty="0">
                <a:latin typeface="Times New Roman"/>
                <a:cs typeface="Times New Roman"/>
              </a:rPr>
              <a:t> </a:t>
            </a:r>
            <a:r>
              <a:rPr sz="2400" dirty="0">
                <a:latin typeface="Times New Roman"/>
                <a:cs typeface="Times New Roman"/>
              </a:rPr>
              <a:t>for</a:t>
            </a:r>
            <a:r>
              <a:rPr sz="2400" spc="-5" dirty="0">
                <a:latin typeface="Times New Roman"/>
                <a:cs typeface="Times New Roman"/>
              </a:rPr>
              <a:t> </a:t>
            </a:r>
            <a:r>
              <a:rPr sz="2400" spc="-25" dirty="0">
                <a:latin typeface="Times New Roman"/>
                <a:cs typeface="Times New Roman"/>
              </a:rPr>
              <a:t>b.</a:t>
            </a:r>
            <a:endParaRPr sz="2400">
              <a:latin typeface="Times New Roman"/>
              <a:cs typeface="Times New Roman"/>
            </a:endParaRPr>
          </a:p>
          <a:p>
            <a:pPr>
              <a:lnSpc>
                <a:spcPct val="100000"/>
              </a:lnSpc>
              <a:spcBef>
                <a:spcPts val="120"/>
              </a:spcBef>
              <a:buFont typeface="Arial"/>
              <a:buChar char="•"/>
            </a:pPr>
            <a:endParaRPr sz="2400">
              <a:latin typeface="Times New Roman"/>
              <a:cs typeface="Times New Roman"/>
            </a:endParaRPr>
          </a:p>
          <a:p>
            <a:pPr marL="418465" indent="-342265">
              <a:lnSpc>
                <a:spcPct val="100000"/>
              </a:lnSpc>
              <a:buFont typeface="Arial"/>
              <a:buChar char="•"/>
              <a:tabLst>
                <a:tab pos="418465" algn="l"/>
              </a:tabLst>
            </a:pPr>
            <a:r>
              <a:rPr sz="2400" dirty="0">
                <a:latin typeface="Times New Roman"/>
                <a:cs typeface="Times New Roman"/>
              </a:rPr>
              <a:t>Each</a:t>
            </a:r>
            <a:r>
              <a:rPr sz="2400" spc="-20"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dirty="0">
                <a:latin typeface="Times New Roman"/>
                <a:cs typeface="Times New Roman"/>
              </a:rPr>
              <a:t>example</a:t>
            </a:r>
            <a:r>
              <a:rPr sz="2400" spc="-5" dirty="0">
                <a:latin typeface="Times New Roman"/>
                <a:cs typeface="Times New Roman"/>
              </a:rPr>
              <a:t> </a:t>
            </a:r>
            <a:r>
              <a:rPr sz="2400" dirty="0">
                <a:latin typeface="Times New Roman"/>
                <a:cs typeface="Times New Roman"/>
              </a:rPr>
              <a:t>is</a:t>
            </a:r>
            <a:r>
              <a:rPr sz="2400" spc="-20" dirty="0">
                <a:latin typeface="Times New Roman"/>
                <a:cs typeface="Times New Roman"/>
              </a:rPr>
              <a:t> </a:t>
            </a:r>
            <a:r>
              <a:rPr sz="2400" dirty="0">
                <a:latin typeface="Times New Roman"/>
                <a:cs typeface="Times New Roman"/>
              </a:rPr>
              <a:t>an</a:t>
            </a:r>
            <a:r>
              <a:rPr sz="2400" spc="-5" dirty="0">
                <a:latin typeface="Times New Roman"/>
                <a:cs typeface="Times New Roman"/>
              </a:rPr>
              <a:t> </a:t>
            </a:r>
            <a:r>
              <a:rPr sz="2400" dirty="0">
                <a:latin typeface="Times New Roman"/>
                <a:cs typeface="Times New Roman"/>
              </a:rPr>
              <a:t>ordered</a:t>
            </a:r>
            <a:r>
              <a:rPr sz="2400" spc="-30" dirty="0">
                <a:latin typeface="Times New Roman"/>
                <a:cs typeface="Times New Roman"/>
              </a:rPr>
              <a:t> </a:t>
            </a:r>
            <a:r>
              <a:rPr sz="2400" dirty="0">
                <a:latin typeface="Times New Roman"/>
                <a:cs typeface="Times New Roman"/>
              </a:rPr>
              <a:t>pair</a:t>
            </a:r>
            <a:r>
              <a:rPr sz="2400" spc="-15"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form</a:t>
            </a:r>
            <a:r>
              <a:rPr sz="2400" spc="-5" dirty="0">
                <a:latin typeface="Times New Roman"/>
                <a:cs typeface="Times New Roman"/>
              </a:rPr>
              <a:t> </a:t>
            </a:r>
            <a:r>
              <a:rPr sz="2400" dirty="0">
                <a:latin typeface="Times New Roman"/>
                <a:cs typeface="Times New Roman"/>
              </a:rPr>
              <a:t>(b,</a:t>
            </a:r>
            <a:r>
              <a:rPr sz="2400" spc="-35" dirty="0">
                <a:latin typeface="Times New Roman"/>
                <a:cs typeface="Times New Roman"/>
              </a:rPr>
              <a:t> </a:t>
            </a:r>
            <a:r>
              <a:rPr sz="2400" spc="-10" dirty="0">
                <a:latin typeface="Times New Roman"/>
                <a:cs typeface="Times New Roman"/>
              </a:rPr>
              <a:t>V</a:t>
            </a:r>
            <a:r>
              <a:rPr sz="2400" spc="-15" baseline="-20833" dirty="0">
                <a:latin typeface="Times New Roman"/>
                <a:cs typeface="Times New Roman"/>
              </a:rPr>
              <a:t>train</a:t>
            </a:r>
            <a:r>
              <a:rPr sz="2400" spc="-10" dirty="0">
                <a:latin typeface="Times New Roman"/>
                <a:cs typeface="Times New Roman"/>
              </a:rPr>
              <a:t>(b)).</a:t>
            </a:r>
            <a:endParaRPr sz="2400">
              <a:latin typeface="Times New Roman"/>
              <a:cs typeface="Times New Roman"/>
            </a:endParaRPr>
          </a:p>
          <a:p>
            <a:pPr>
              <a:lnSpc>
                <a:spcPct val="100000"/>
              </a:lnSpc>
              <a:spcBef>
                <a:spcPts val="120"/>
              </a:spcBef>
              <a:buFont typeface="Arial"/>
              <a:buChar char="•"/>
            </a:pPr>
            <a:endParaRPr sz="2400">
              <a:latin typeface="Times New Roman"/>
              <a:cs typeface="Times New Roman"/>
            </a:endParaRPr>
          </a:p>
          <a:p>
            <a:pPr marL="419100" marR="193675" indent="-343535">
              <a:lnSpc>
                <a:spcPct val="100000"/>
              </a:lnSpc>
              <a:buFont typeface="Arial"/>
              <a:buChar char="•"/>
              <a:tabLst>
                <a:tab pos="419100" algn="l"/>
                <a:tab pos="6477000" algn="l"/>
              </a:tabLst>
            </a:pPr>
            <a:r>
              <a:rPr sz="2400" dirty="0">
                <a:latin typeface="Times New Roman"/>
                <a:cs typeface="Times New Roman"/>
              </a:rPr>
              <a:t>For</a:t>
            </a:r>
            <a:r>
              <a:rPr sz="2400" spc="-15" dirty="0">
                <a:latin typeface="Times New Roman"/>
                <a:cs typeface="Times New Roman"/>
              </a:rPr>
              <a:t> </a:t>
            </a:r>
            <a:r>
              <a:rPr sz="2400" dirty="0">
                <a:latin typeface="Times New Roman"/>
                <a:cs typeface="Times New Roman"/>
              </a:rPr>
              <a:t>instance,</a:t>
            </a:r>
            <a:r>
              <a:rPr sz="2400" spc="-5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following</a:t>
            </a:r>
            <a:r>
              <a:rPr sz="2400" spc="-25" dirty="0">
                <a:latin typeface="Times New Roman"/>
                <a:cs typeface="Times New Roman"/>
              </a:rPr>
              <a:t> </a:t>
            </a:r>
            <a:r>
              <a:rPr sz="2400" dirty="0">
                <a:latin typeface="Times New Roman"/>
                <a:cs typeface="Times New Roman"/>
              </a:rPr>
              <a:t>training</a:t>
            </a:r>
            <a:r>
              <a:rPr sz="2400" spc="-50" dirty="0">
                <a:latin typeface="Times New Roman"/>
                <a:cs typeface="Times New Roman"/>
              </a:rPr>
              <a:t> </a:t>
            </a:r>
            <a:r>
              <a:rPr sz="2400" dirty="0">
                <a:latin typeface="Times New Roman"/>
                <a:cs typeface="Times New Roman"/>
              </a:rPr>
              <a:t>example</a:t>
            </a:r>
            <a:r>
              <a:rPr sz="2400" spc="-5" dirty="0">
                <a:latin typeface="Times New Roman"/>
                <a:cs typeface="Times New Roman"/>
              </a:rPr>
              <a:t> </a:t>
            </a:r>
            <a:r>
              <a:rPr sz="2400" spc="-50" dirty="0">
                <a:latin typeface="Times New Roman"/>
                <a:cs typeface="Times New Roman"/>
              </a:rPr>
              <a:t>d</a:t>
            </a:r>
            <a:r>
              <a:rPr sz="2400" dirty="0">
                <a:latin typeface="Times New Roman"/>
                <a:cs typeface="Times New Roman"/>
              </a:rPr>
              <a:t>	escribes</a:t>
            </a:r>
            <a:r>
              <a:rPr sz="2400" spc="-15" dirty="0">
                <a:latin typeface="Times New Roman"/>
                <a:cs typeface="Times New Roman"/>
              </a:rPr>
              <a:t> </a:t>
            </a:r>
            <a:r>
              <a:rPr sz="2400" dirty="0">
                <a:latin typeface="Times New Roman"/>
                <a:cs typeface="Times New Roman"/>
              </a:rPr>
              <a:t>a</a:t>
            </a:r>
            <a:r>
              <a:rPr sz="2400" spc="-15" dirty="0">
                <a:latin typeface="Times New Roman"/>
                <a:cs typeface="Times New Roman"/>
              </a:rPr>
              <a:t> </a:t>
            </a:r>
            <a:r>
              <a:rPr sz="2400" dirty="0">
                <a:latin typeface="Times New Roman"/>
                <a:cs typeface="Times New Roman"/>
              </a:rPr>
              <a:t>board state</a:t>
            </a:r>
            <a:r>
              <a:rPr sz="2400" spc="-35" dirty="0">
                <a:latin typeface="Times New Roman"/>
                <a:cs typeface="Times New Roman"/>
              </a:rPr>
              <a:t> </a:t>
            </a:r>
            <a:r>
              <a:rPr sz="2400" dirty="0">
                <a:latin typeface="Times New Roman"/>
                <a:cs typeface="Times New Roman"/>
              </a:rPr>
              <a:t>b </a:t>
            </a:r>
            <a:r>
              <a:rPr sz="2400" spc="-25" dirty="0">
                <a:latin typeface="Times New Roman"/>
                <a:cs typeface="Times New Roman"/>
              </a:rPr>
              <a:t>in </a:t>
            </a:r>
            <a:r>
              <a:rPr sz="2400" dirty="0">
                <a:latin typeface="Times New Roman"/>
                <a:cs typeface="Times New Roman"/>
              </a:rPr>
              <a:t>which</a:t>
            </a:r>
            <a:r>
              <a:rPr sz="2400" spc="-10" dirty="0">
                <a:latin typeface="Times New Roman"/>
                <a:cs typeface="Times New Roman"/>
              </a:rPr>
              <a:t> </a:t>
            </a:r>
            <a:r>
              <a:rPr sz="2400" dirty="0">
                <a:latin typeface="Times New Roman"/>
                <a:cs typeface="Times New Roman"/>
              </a:rPr>
              <a:t>black</a:t>
            </a:r>
            <a:r>
              <a:rPr sz="2400" spc="-35" dirty="0">
                <a:latin typeface="Times New Roman"/>
                <a:cs typeface="Times New Roman"/>
              </a:rPr>
              <a:t> </a:t>
            </a:r>
            <a:r>
              <a:rPr sz="2400" dirty="0">
                <a:latin typeface="Times New Roman"/>
                <a:cs typeface="Times New Roman"/>
              </a:rPr>
              <a:t>has</a:t>
            </a:r>
            <a:r>
              <a:rPr sz="2400" spc="-10" dirty="0">
                <a:latin typeface="Times New Roman"/>
                <a:cs typeface="Times New Roman"/>
              </a:rPr>
              <a:t> </a:t>
            </a:r>
            <a:r>
              <a:rPr sz="2400" dirty="0">
                <a:latin typeface="Times New Roman"/>
                <a:cs typeface="Times New Roman"/>
              </a:rPr>
              <a:t>won</a:t>
            </a:r>
            <a:r>
              <a:rPr sz="2400" spc="-5"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game</a:t>
            </a:r>
            <a:r>
              <a:rPr sz="2400" spc="-10" dirty="0">
                <a:latin typeface="Times New Roman"/>
                <a:cs typeface="Times New Roman"/>
              </a:rPr>
              <a:t> </a:t>
            </a:r>
            <a:r>
              <a:rPr sz="2400" dirty="0">
                <a:latin typeface="Times New Roman"/>
                <a:cs typeface="Times New Roman"/>
              </a:rPr>
              <a:t>(note</a:t>
            </a:r>
            <a:r>
              <a:rPr sz="2400" spc="-5" dirty="0">
                <a:latin typeface="Times New Roman"/>
                <a:cs typeface="Times New Roman"/>
              </a:rPr>
              <a:t> </a:t>
            </a:r>
            <a:r>
              <a:rPr sz="2400" dirty="0">
                <a:latin typeface="Times New Roman"/>
                <a:cs typeface="Times New Roman"/>
              </a:rPr>
              <a:t>x</a:t>
            </a:r>
            <a:r>
              <a:rPr sz="2400" baseline="-20833" dirty="0">
                <a:latin typeface="Times New Roman"/>
                <a:cs typeface="Times New Roman"/>
              </a:rPr>
              <a:t>2</a:t>
            </a:r>
            <a:r>
              <a:rPr sz="2400" spc="270" baseline="-20833" dirty="0">
                <a:latin typeface="Times New Roman"/>
                <a:cs typeface="Times New Roman"/>
              </a:rPr>
              <a:t> </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0</a:t>
            </a:r>
            <a:r>
              <a:rPr sz="2400" spc="-5" dirty="0">
                <a:latin typeface="Times New Roman"/>
                <a:cs typeface="Times New Roman"/>
              </a:rPr>
              <a:t> </a:t>
            </a:r>
            <a:r>
              <a:rPr sz="2400" dirty="0">
                <a:latin typeface="Times New Roman"/>
                <a:cs typeface="Times New Roman"/>
              </a:rPr>
              <a:t>indicates</a:t>
            </a:r>
            <a:r>
              <a:rPr sz="2400" spc="-50" dirty="0">
                <a:latin typeface="Times New Roman"/>
                <a:cs typeface="Times New Roman"/>
              </a:rPr>
              <a:t>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red</a:t>
            </a:r>
            <a:r>
              <a:rPr sz="2400" spc="-15" dirty="0">
                <a:latin typeface="Times New Roman"/>
                <a:cs typeface="Times New Roman"/>
              </a:rPr>
              <a:t> </a:t>
            </a:r>
            <a:r>
              <a:rPr sz="2400" dirty="0">
                <a:latin typeface="Times New Roman"/>
                <a:cs typeface="Times New Roman"/>
              </a:rPr>
              <a:t>has</a:t>
            </a:r>
            <a:r>
              <a:rPr sz="2400" spc="-10" dirty="0">
                <a:latin typeface="Times New Roman"/>
                <a:cs typeface="Times New Roman"/>
              </a:rPr>
              <a:t> </a:t>
            </a:r>
            <a:r>
              <a:rPr sz="2400" dirty="0">
                <a:latin typeface="Times New Roman"/>
                <a:cs typeface="Times New Roman"/>
              </a:rPr>
              <a:t>no</a:t>
            </a:r>
            <a:r>
              <a:rPr sz="2400" spc="-10" dirty="0">
                <a:latin typeface="Times New Roman"/>
                <a:cs typeface="Times New Roman"/>
              </a:rPr>
              <a:t> remaining </a:t>
            </a:r>
            <a:r>
              <a:rPr sz="2400" dirty="0">
                <a:latin typeface="Times New Roman"/>
                <a:cs typeface="Times New Roman"/>
              </a:rPr>
              <a:t>pieces)</a:t>
            </a:r>
            <a:r>
              <a:rPr sz="2400" spc="-40" dirty="0">
                <a:latin typeface="Times New Roman"/>
                <a:cs typeface="Times New Roman"/>
              </a:rPr>
              <a:t> </a:t>
            </a:r>
            <a:r>
              <a:rPr sz="2400" dirty="0">
                <a:latin typeface="Times New Roman"/>
                <a:cs typeface="Times New Roman"/>
              </a:rPr>
              <a:t>and</a:t>
            </a:r>
            <a:r>
              <a:rPr sz="2400" spc="-25"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which</a:t>
            </a:r>
            <a:r>
              <a:rPr sz="2400" spc="-25"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target</a:t>
            </a:r>
            <a:r>
              <a:rPr sz="2400" spc="-45" dirty="0">
                <a:latin typeface="Times New Roman"/>
                <a:cs typeface="Times New Roman"/>
              </a:rPr>
              <a:t> </a:t>
            </a:r>
            <a:r>
              <a:rPr sz="2400" dirty="0">
                <a:latin typeface="Times New Roman"/>
                <a:cs typeface="Times New Roman"/>
              </a:rPr>
              <a:t>function</a:t>
            </a:r>
            <a:r>
              <a:rPr sz="2400" spc="-15" dirty="0">
                <a:latin typeface="Times New Roman"/>
                <a:cs typeface="Times New Roman"/>
              </a:rPr>
              <a:t> </a:t>
            </a:r>
            <a:r>
              <a:rPr sz="2400" dirty="0">
                <a:latin typeface="Times New Roman"/>
                <a:cs typeface="Times New Roman"/>
              </a:rPr>
              <a:t>value</a:t>
            </a:r>
            <a:r>
              <a:rPr sz="2400" spc="-65" dirty="0">
                <a:latin typeface="Times New Roman"/>
                <a:cs typeface="Times New Roman"/>
              </a:rPr>
              <a:t> </a:t>
            </a:r>
            <a:r>
              <a:rPr sz="2400" dirty="0">
                <a:latin typeface="Times New Roman"/>
                <a:cs typeface="Times New Roman"/>
              </a:rPr>
              <a:t>V</a:t>
            </a:r>
            <a:r>
              <a:rPr sz="2400" baseline="-20833" dirty="0">
                <a:latin typeface="Times New Roman"/>
                <a:cs typeface="Times New Roman"/>
              </a:rPr>
              <a:t>train</a:t>
            </a:r>
            <a:r>
              <a:rPr sz="2400" dirty="0">
                <a:latin typeface="Times New Roman"/>
                <a:cs typeface="Times New Roman"/>
              </a:rPr>
              <a:t>(b)</a:t>
            </a:r>
            <a:r>
              <a:rPr sz="2400" spc="10" dirty="0">
                <a:latin typeface="Times New Roman"/>
                <a:cs typeface="Times New Roman"/>
              </a:rPr>
              <a:t> </a:t>
            </a:r>
            <a:r>
              <a:rPr sz="2400" dirty="0">
                <a:latin typeface="Times New Roman"/>
                <a:cs typeface="Times New Roman"/>
              </a:rPr>
              <a:t>is</a:t>
            </a:r>
            <a:r>
              <a:rPr sz="2400" spc="-20" dirty="0">
                <a:latin typeface="Times New Roman"/>
                <a:cs typeface="Times New Roman"/>
              </a:rPr>
              <a:t> </a:t>
            </a:r>
            <a:r>
              <a:rPr sz="2400" dirty="0">
                <a:latin typeface="Times New Roman"/>
                <a:cs typeface="Times New Roman"/>
              </a:rPr>
              <a:t>therefore</a:t>
            </a:r>
            <a:r>
              <a:rPr sz="2400" spc="-40" dirty="0">
                <a:latin typeface="Times New Roman"/>
                <a:cs typeface="Times New Roman"/>
              </a:rPr>
              <a:t> </a:t>
            </a:r>
            <a:r>
              <a:rPr sz="2400" spc="-10" dirty="0">
                <a:latin typeface="Times New Roman"/>
                <a:cs typeface="Times New Roman"/>
              </a:rPr>
              <a:t>+100.</a:t>
            </a:r>
            <a:endParaRPr sz="2400">
              <a:latin typeface="Times New Roman"/>
              <a:cs typeface="Times New Roman"/>
            </a:endParaRPr>
          </a:p>
          <a:p>
            <a:pPr>
              <a:lnSpc>
                <a:spcPct val="100000"/>
              </a:lnSpc>
              <a:spcBef>
                <a:spcPts val="125"/>
              </a:spcBef>
            </a:pPr>
            <a:endParaRPr sz="2400">
              <a:latin typeface="Times New Roman"/>
              <a:cs typeface="Times New Roman"/>
            </a:endParaRPr>
          </a:p>
          <a:p>
            <a:pPr marL="193675" algn="ctr">
              <a:lnSpc>
                <a:spcPct val="100000"/>
              </a:lnSpc>
            </a:pPr>
            <a:r>
              <a:rPr sz="2400" dirty="0">
                <a:latin typeface="Times New Roman"/>
                <a:cs typeface="Times New Roman"/>
              </a:rPr>
              <a:t>((x</a:t>
            </a:r>
            <a:r>
              <a:rPr sz="2400" baseline="-20833" dirty="0">
                <a:latin typeface="Times New Roman"/>
                <a:cs typeface="Times New Roman"/>
              </a:rPr>
              <a:t>1</a:t>
            </a:r>
            <a:r>
              <a:rPr sz="2400" dirty="0">
                <a:latin typeface="Times New Roman"/>
                <a:cs typeface="Times New Roman"/>
              </a:rPr>
              <a:t>=3,</a:t>
            </a:r>
            <a:r>
              <a:rPr sz="2400" spc="-35" dirty="0">
                <a:latin typeface="Times New Roman"/>
                <a:cs typeface="Times New Roman"/>
              </a:rPr>
              <a:t> </a:t>
            </a:r>
            <a:r>
              <a:rPr sz="2400" dirty="0">
                <a:latin typeface="Times New Roman"/>
                <a:cs typeface="Times New Roman"/>
              </a:rPr>
              <a:t>x</a:t>
            </a:r>
            <a:r>
              <a:rPr sz="2400" baseline="-20833" dirty="0">
                <a:latin typeface="Times New Roman"/>
                <a:cs typeface="Times New Roman"/>
              </a:rPr>
              <a:t>2</a:t>
            </a:r>
            <a:r>
              <a:rPr sz="2400" dirty="0">
                <a:latin typeface="Times New Roman"/>
                <a:cs typeface="Times New Roman"/>
              </a:rPr>
              <a:t>=0,</a:t>
            </a:r>
            <a:r>
              <a:rPr sz="2400" spc="-10" dirty="0">
                <a:latin typeface="Times New Roman"/>
                <a:cs typeface="Times New Roman"/>
              </a:rPr>
              <a:t> </a:t>
            </a:r>
            <a:r>
              <a:rPr sz="2400" dirty="0">
                <a:latin typeface="Times New Roman"/>
                <a:cs typeface="Times New Roman"/>
              </a:rPr>
              <a:t>x</a:t>
            </a:r>
            <a:r>
              <a:rPr sz="2400" baseline="-20833" dirty="0">
                <a:latin typeface="Times New Roman"/>
                <a:cs typeface="Times New Roman"/>
              </a:rPr>
              <a:t>3</a:t>
            </a:r>
            <a:r>
              <a:rPr sz="2400" dirty="0">
                <a:latin typeface="Times New Roman"/>
                <a:cs typeface="Times New Roman"/>
              </a:rPr>
              <a:t>=1,</a:t>
            </a:r>
            <a:r>
              <a:rPr sz="2400" spc="-15" dirty="0">
                <a:latin typeface="Times New Roman"/>
                <a:cs typeface="Times New Roman"/>
              </a:rPr>
              <a:t> </a:t>
            </a:r>
            <a:r>
              <a:rPr sz="2400" dirty="0">
                <a:latin typeface="Times New Roman"/>
                <a:cs typeface="Times New Roman"/>
              </a:rPr>
              <a:t>x</a:t>
            </a:r>
            <a:r>
              <a:rPr sz="2400" baseline="-20833" dirty="0">
                <a:latin typeface="Times New Roman"/>
                <a:cs typeface="Times New Roman"/>
              </a:rPr>
              <a:t>4</a:t>
            </a:r>
            <a:r>
              <a:rPr sz="2400" dirty="0">
                <a:latin typeface="Times New Roman"/>
                <a:cs typeface="Times New Roman"/>
              </a:rPr>
              <a:t>=0,</a:t>
            </a:r>
            <a:r>
              <a:rPr sz="2400" spc="-20" dirty="0">
                <a:latin typeface="Times New Roman"/>
                <a:cs typeface="Times New Roman"/>
              </a:rPr>
              <a:t> </a:t>
            </a:r>
            <a:r>
              <a:rPr sz="2400" dirty="0">
                <a:latin typeface="Times New Roman"/>
                <a:cs typeface="Times New Roman"/>
              </a:rPr>
              <a:t>x</a:t>
            </a:r>
            <a:r>
              <a:rPr sz="2400" baseline="-20833" dirty="0">
                <a:latin typeface="Times New Roman"/>
                <a:cs typeface="Times New Roman"/>
              </a:rPr>
              <a:t>5</a:t>
            </a:r>
            <a:r>
              <a:rPr sz="2400" dirty="0">
                <a:latin typeface="Times New Roman"/>
                <a:cs typeface="Times New Roman"/>
              </a:rPr>
              <a:t>=0,</a:t>
            </a:r>
            <a:r>
              <a:rPr sz="2400" spc="-15" dirty="0">
                <a:latin typeface="Times New Roman"/>
                <a:cs typeface="Times New Roman"/>
              </a:rPr>
              <a:t> </a:t>
            </a:r>
            <a:r>
              <a:rPr sz="2400" dirty="0">
                <a:latin typeface="Times New Roman"/>
                <a:cs typeface="Times New Roman"/>
              </a:rPr>
              <a:t>x</a:t>
            </a:r>
            <a:r>
              <a:rPr sz="2400" baseline="-20833" dirty="0">
                <a:latin typeface="Times New Roman"/>
                <a:cs typeface="Times New Roman"/>
              </a:rPr>
              <a:t>6</a:t>
            </a:r>
            <a:r>
              <a:rPr sz="2400" dirty="0">
                <a:latin typeface="Times New Roman"/>
                <a:cs typeface="Times New Roman"/>
              </a:rPr>
              <a:t>=0),</a:t>
            </a:r>
            <a:r>
              <a:rPr sz="2400" spc="-25" dirty="0">
                <a:latin typeface="Times New Roman"/>
                <a:cs typeface="Times New Roman"/>
              </a:rPr>
              <a:t> </a:t>
            </a:r>
            <a:r>
              <a:rPr sz="2400" spc="-10" dirty="0">
                <a:latin typeface="Times New Roman"/>
                <a:cs typeface="Times New Roman"/>
              </a:rPr>
              <a:t>+100)</a:t>
            </a:r>
            <a:endParaRPr sz="2400">
              <a:latin typeface="Times New Roman"/>
              <a:cs typeface="Times New Roman"/>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32</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2283460">
              <a:lnSpc>
                <a:spcPct val="100000"/>
              </a:lnSpc>
              <a:spcBef>
                <a:spcPts val="105"/>
              </a:spcBef>
            </a:pPr>
            <a:r>
              <a:rPr dirty="0"/>
              <a:t>Function</a:t>
            </a:r>
            <a:r>
              <a:rPr spc="-215" dirty="0"/>
              <a:t> </a:t>
            </a:r>
            <a:r>
              <a:rPr dirty="0"/>
              <a:t>Approximation</a:t>
            </a:r>
            <a:r>
              <a:rPr spc="-30" dirty="0"/>
              <a:t> </a:t>
            </a:r>
            <a:r>
              <a:rPr spc="-10" dirty="0"/>
              <a:t>Procedure</a:t>
            </a:r>
          </a:p>
        </p:txBody>
      </p:sp>
      <p:sp>
        <p:nvSpPr>
          <p:cNvPr id="3" name="object 3"/>
          <p:cNvSpPr txBox="1"/>
          <p:nvPr/>
        </p:nvSpPr>
        <p:spPr>
          <a:xfrm>
            <a:off x="926681" y="1430218"/>
            <a:ext cx="10119360" cy="1123315"/>
          </a:xfrm>
          <a:prstGeom prst="rect">
            <a:avLst/>
          </a:prstGeom>
        </p:spPr>
        <p:txBody>
          <a:bodyPr vert="horz" wrap="square" lIns="0" tIns="12700" rIns="0" bIns="0" rtlCol="0">
            <a:spAutoFit/>
          </a:bodyPr>
          <a:lstStyle/>
          <a:p>
            <a:pPr marL="507365" indent="-456565">
              <a:lnSpc>
                <a:spcPct val="100000"/>
              </a:lnSpc>
              <a:spcBef>
                <a:spcPts val="100"/>
              </a:spcBef>
              <a:buAutoNum type="arabicPeriod"/>
              <a:tabLst>
                <a:tab pos="507365" algn="l"/>
              </a:tabLst>
            </a:pPr>
            <a:r>
              <a:rPr sz="2400" dirty="0">
                <a:latin typeface="Times New Roman"/>
                <a:cs typeface="Times New Roman"/>
              </a:rPr>
              <a:t>Derive</a:t>
            </a:r>
            <a:r>
              <a:rPr sz="2400" spc="-15" dirty="0">
                <a:latin typeface="Times New Roman"/>
                <a:cs typeface="Times New Roman"/>
              </a:rPr>
              <a:t> </a:t>
            </a:r>
            <a:r>
              <a:rPr sz="2400" dirty="0">
                <a:latin typeface="Times New Roman"/>
                <a:cs typeface="Times New Roman"/>
              </a:rPr>
              <a:t>training</a:t>
            </a:r>
            <a:r>
              <a:rPr sz="2400" spc="-35" dirty="0">
                <a:latin typeface="Times New Roman"/>
                <a:cs typeface="Times New Roman"/>
              </a:rPr>
              <a:t> </a:t>
            </a:r>
            <a:r>
              <a:rPr sz="2400" dirty="0">
                <a:latin typeface="Times New Roman"/>
                <a:cs typeface="Times New Roman"/>
              </a:rPr>
              <a:t>examples</a:t>
            </a:r>
            <a:r>
              <a:rPr sz="2400" spc="-10" dirty="0">
                <a:latin typeface="Times New Roman"/>
                <a:cs typeface="Times New Roman"/>
              </a:rPr>
              <a:t> </a:t>
            </a:r>
            <a:r>
              <a:rPr sz="2400" dirty="0">
                <a:latin typeface="Times New Roman"/>
                <a:cs typeface="Times New Roman"/>
              </a:rPr>
              <a:t>from</a:t>
            </a:r>
            <a:r>
              <a:rPr sz="2400" spc="-1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indirect</a:t>
            </a:r>
            <a:r>
              <a:rPr sz="2400" spc="-45"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dirty="0">
                <a:latin typeface="Times New Roman"/>
                <a:cs typeface="Times New Roman"/>
              </a:rPr>
              <a:t>experience</a:t>
            </a:r>
            <a:r>
              <a:rPr sz="2400" spc="-35" dirty="0">
                <a:latin typeface="Times New Roman"/>
                <a:cs typeface="Times New Roman"/>
              </a:rPr>
              <a:t> </a:t>
            </a:r>
            <a:r>
              <a:rPr sz="2400" dirty="0">
                <a:latin typeface="Times New Roman"/>
                <a:cs typeface="Times New Roman"/>
              </a:rPr>
              <a:t>available</a:t>
            </a:r>
            <a:r>
              <a:rPr sz="2400" spc="-45"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spc="-25" dirty="0">
                <a:latin typeface="Times New Roman"/>
                <a:cs typeface="Times New Roman"/>
              </a:rPr>
              <a:t>the</a:t>
            </a:r>
            <a:endParaRPr sz="2400">
              <a:latin typeface="Times New Roman"/>
              <a:cs typeface="Times New Roman"/>
            </a:endParaRPr>
          </a:p>
          <a:p>
            <a:pPr marL="508000">
              <a:lnSpc>
                <a:spcPct val="100000"/>
              </a:lnSpc>
              <a:spcBef>
                <a:spcPts val="5"/>
              </a:spcBef>
            </a:pPr>
            <a:r>
              <a:rPr sz="2400" spc="-10" dirty="0">
                <a:latin typeface="Times New Roman"/>
                <a:cs typeface="Times New Roman"/>
              </a:rPr>
              <a:t>learner</a:t>
            </a:r>
            <a:endParaRPr sz="2400">
              <a:latin typeface="Times New Roman"/>
              <a:cs typeface="Times New Roman"/>
            </a:endParaRPr>
          </a:p>
          <a:p>
            <a:pPr marL="507365" indent="-456565">
              <a:lnSpc>
                <a:spcPct val="100000"/>
              </a:lnSpc>
              <a:buAutoNum type="arabicPeriod" startAt="2"/>
              <a:tabLst>
                <a:tab pos="507365" algn="l"/>
              </a:tabLst>
            </a:pPr>
            <a:r>
              <a:rPr sz="2400" dirty="0">
                <a:latin typeface="Times New Roman"/>
                <a:cs typeface="Times New Roman"/>
              </a:rPr>
              <a:t>Adjusts</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weights</a:t>
            </a:r>
            <a:r>
              <a:rPr sz="2400" spc="-10" dirty="0">
                <a:latin typeface="Times New Roman"/>
                <a:cs typeface="Times New Roman"/>
              </a:rPr>
              <a:t> </a:t>
            </a:r>
            <a:r>
              <a:rPr sz="2400" dirty="0">
                <a:latin typeface="Times New Roman"/>
                <a:cs typeface="Times New Roman"/>
              </a:rPr>
              <a:t>w</a:t>
            </a:r>
            <a:r>
              <a:rPr sz="2400" baseline="-20833" dirty="0">
                <a:latin typeface="Times New Roman"/>
                <a:cs typeface="Times New Roman"/>
              </a:rPr>
              <a:t>i</a:t>
            </a:r>
            <a:r>
              <a:rPr sz="2400" spc="300" baseline="-20833" dirty="0">
                <a:latin typeface="Times New Roman"/>
                <a:cs typeface="Times New Roman"/>
              </a:rPr>
              <a:t> </a:t>
            </a:r>
            <a:r>
              <a:rPr sz="2400" dirty="0">
                <a:latin typeface="Times New Roman"/>
                <a:cs typeface="Times New Roman"/>
              </a:rPr>
              <a:t>to</a:t>
            </a:r>
            <a:r>
              <a:rPr sz="2400" spc="-5" dirty="0">
                <a:latin typeface="Times New Roman"/>
                <a:cs typeface="Times New Roman"/>
              </a:rPr>
              <a:t> </a:t>
            </a:r>
            <a:r>
              <a:rPr sz="2400" dirty="0">
                <a:latin typeface="Times New Roman"/>
                <a:cs typeface="Times New Roman"/>
              </a:rPr>
              <a:t>best</a:t>
            </a:r>
            <a:r>
              <a:rPr sz="2400" spc="-25" dirty="0">
                <a:latin typeface="Times New Roman"/>
                <a:cs typeface="Times New Roman"/>
              </a:rPr>
              <a:t> </a:t>
            </a:r>
            <a:r>
              <a:rPr sz="2400" dirty="0">
                <a:latin typeface="Times New Roman"/>
                <a:cs typeface="Times New Roman"/>
              </a:rPr>
              <a:t>fit</a:t>
            </a:r>
            <a:r>
              <a:rPr sz="2400" spc="-10" dirty="0">
                <a:latin typeface="Times New Roman"/>
                <a:cs typeface="Times New Roman"/>
              </a:rPr>
              <a:t> </a:t>
            </a:r>
            <a:r>
              <a:rPr sz="2400" dirty="0">
                <a:latin typeface="Times New Roman"/>
                <a:cs typeface="Times New Roman"/>
              </a:rPr>
              <a:t>these</a:t>
            </a:r>
            <a:r>
              <a:rPr sz="2400" spc="-25"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spc="-10" dirty="0">
                <a:latin typeface="Times New Roman"/>
                <a:cs typeface="Times New Roman"/>
              </a:rPr>
              <a:t>examples</a:t>
            </a:r>
            <a:endParaRPr sz="2400">
              <a:latin typeface="Times New Roman"/>
              <a:cs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33</a:t>
            </a:fld>
            <a:endParaRPr spc="-25" dirty="0"/>
          </a:p>
        </p:txBody>
      </p:sp>
      <p:sp>
        <p:nvSpPr>
          <p:cNvPr id="2" name="object 2"/>
          <p:cNvSpPr txBox="1"/>
          <p:nvPr/>
        </p:nvSpPr>
        <p:spPr>
          <a:xfrm>
            <a:off x="888591" y="577083"/>
            <a:ext cx="10251440" cy="5048250"/>
          </a:xfrm>
          <a:prstGeom prst="rect">
            <a:avLst/>
          </a:prstGeom>
        </p:spPr>
        <p:txBody>
          <a:bodyPr vert="horz" wrap="square" lIns="0" tIns="12700" rIns="0" bIns="0" rtlCol="0">
            <a:spAutoFit/>
          </a:bodyPr>
          <a:lstStyle/>
          <a:p>
            <a:pPr marL="88900">
              <a:lnSpc>
                <a:spcPct val="100000"/>
              </a:lnSpc>
              <a:spcBef>
                <a:spcPts val="100"/>
              </a:spcBef>
            </a:pPr>
            <a:r>
              <a:rPr sz="2400" dirty="0">
                <a:latin typeface="Times New Roman"/>
                <a:cs typeface="Times New Roman"/>
              </a:rPr>
              <a:t>1.</a:t>
            </a:r>
            <a:r>
              <a:rPr sz="2400" spc="-5" dirty="0">
                <a:latin typeface="Times New Roman"/>
                <a:cs typeface="Times New Roman"/>
              </a:rPr>
              <a:t> </a:t>
            </a:r>
            <a:r>
              <a:rPr sz="2400" dirty="0">
                <a:latin typeface="Times New Roman"/>
                <a:cs typeface="Times New Roman"/>
              </a:rPr>
              <a:t>Estimating</a:t>
            </a:r>
            <a:r>
              <a:rPr sz="2400" spc="-20" dirty="0">
                <a:latin typeface="Times New Roman"/>
                <a:cs typeface="Times New Roman"/>
              </a:rPr>
              <a:t> </a:t>
            </a:r>
            <a:r>
              <a:rPr sz="2400" dirty="0">
                <a:latin typeface="Times New Roman"/>
                <a:cs typeface="Times New Roman"/>
              </a:rPr>
              <a:t>training</a:t>
            </a:r>
            <a:r>
              <a:rPr sz="2400" spc="-40" dirty="0">
                <a:latin typeface="Times New Roman"/>
                <a:cs typeface="Times New Roman"/>
              </a:rPr>
              <a:t> </a:t>
            </a:r>
            <a:r>
              <a:rPr sz="2400" spc="-10" dirty="0">
                <a:latin typeface="Times New Roman"/>
                <a:cs typeface="Times New Roman"/>
              </a:rPr>
              <a:t>values</a:t>
            </a:r>
            <a:endParaRPr sz="2400">
              <a:latin typeface="Times New Roman"/>
              <a:cs typeface="Times New Roman"/>
            </a:endParaRPr>
          </a:p>
          <a:p>
            <a:pPr marL="88900" marR="81280">
              <a:lnSpc>
                <a:spcPct val="100000"/>
              </a:lnSpc>
              <a:spcBef>
                <a:spcPts val="2160"/>
              </a:spcBef>
            </a:pPr>
            <a:r>
              <a:rPr sz="2400" dirty="0">
                <a:latin typeface="Times New Roman"/>
                <a:cs typeface="Times New Roman"/>
              </a:rPr>
              <a:t>A</a:t>
            </a:r>
            <a:r>
              <a:rPr sz="2400" spc="-140" dirty="0">
                <a:latin typeface="Times New Roman"/>
                <a:cs typeface="Times New Roman"/>
              </a:rPr>
              <a:t> </a:t>
            </a:r>
            <a:r>
              <a:rPr sz="2400" dirty="0">
                <a:latin typeface="Times New Roman"/>
                <a:cs typeface="Times New Roman"/>
              </a:rPr>
              <a:t>simple</a:t>
            </a:r>
            <a:r>
              <a:rPr sz="2400" spc="-10" dirty="0">
                <a:latin typeface="Times New Roman"/>
                <a:cs typeface="Times New Roman"/>
              </a:rPr>
              <a:t> </a:t>
            </a:r>
            <a:r>
              <a:rPr sz="2400" dirty="0">
                <a:latin typeface="Times New Roman"/>
                <a:cs typeface="Times New Roman"/>
              </a:rPr>
              <a:t>approach</a:t>
            </a:r>
            <a:r>
              <a:rPr sz="2400" spc="-30" dirty="0">
                <a:latin typeface="Times New Roman"/>
                <a:cs typeface="Times New Roman"/>
              </a:rPr>
              <a:t> </a:t>
            </a:r>
            <a:r>
              <a:rPr sz="2400" dirty="0">
                <a:latin typeface="Times New Roman"/>
                <a:cs typeface="Times New Roman"/>
              </a:rPr>
              <a:t>for</a:t>
            </a:r>
            <a:r>
              <a:rPr sz="2400" spc="-5" dirty="0">
                <a:latin typeface="Times New Roman"/>
                <a:cs typeface="Times New Roman"/>
              </a:rPr>
              <a:t> </a:t>
            </a:r>
            <a:r>
              <a:rPr sz="2400" dirty="0">
                <a:latin typeface="Times New Roman"/>
                <a:cs typeface="Times New Roman"/>
              </a:rPr>
              <a:t>estimating</a:t>
            </a:r>
            <a:r>
              <a:rPr sz="2400" spc="-45" dirty="0">
                <a:latin typeface="Times New Roman"/>
                <a:cs typeface="Times New Roman"/>
              </a:rPr>
              <a:t> </a:t>
            </a:r>
            <a:r>
              <a:rPr sz="2400" dirty="0">
                <a:latin typeface="Times New Roman"/>
                <a:cs typeface="Times New Roman"/>
              </a:rPr>
              <a:t>training</a:t>
            </a:r>
            <a:r>
              <a:rPr sz="2400" spc="-50" dirty="0">
                <a:latin typeface="Times New Roman"/>
                <a:cs typeface="Times New Roman"/>
              </a:rPr>
              <a:t> </a:t>
            </a:r>
            <a:r>
              <a:rPr sz="2400" dirty="0">
                <a:latin typeface="Times New Roman"/>
                <a:cs typeface="Times New Roman"/>
              </a:rPr>
              <a:t>values</a:t>
            </a:r>
            <a:r>
              <a:rPr sz="2400" spc="-35" dirty="0">
                <a:latin typeface="Times New Roman"/>
                <a:cs typeface="Times New Roman"/>
              </a:rPr>
              <a:t> </a:t>
            </a:r>
            <a:r>
              <a:rPr sz="2400" dirty="0">
                <a:latin typeface="Times New Roman"/>
                <a:cs typeface="Times New Roman"/>
              </a:rPr>
              <a:t>for intermediate</a:t>
            </a:r>
            <a:r>
              <a:rPr sz="2400" spc="-65" dirty="0">
                <a:latin typeface="Times New Roman"/>
                <a:cs typeface="Times New Roman"/>
              </a:rPr>
              <a:t> </a:t>
            </a:r>
            <a:r>
              <a:rPr sz="2400" dirty="0">
                <a:latin typeface="Times New Roman"/>
                <a:cs typeface="Times New Roman"/>
              </a:rPr>
              <a:t>board</a:t>
            </a:r>
            <a:r>
              <a:rPr sz="2400" spc="-10" dirty="0">
                <a:latin typeface="Times New Roman"/>
                <a:cs typeface="Times New Roman"/>
              </a:rPr>
              <a:t> </a:t>
            </a:r>
            <a:r>
              <a:rPr sz="2400" dirty="0">
                <a:latin typeface="Times New Roman"/>
                <a:cs typeface="Times New Roman"/>
              </a:rPr>
              <a:t>states</a:t>
            </a:r>
            <a:r>
              <a:rPr sz="2400" spc="-40" dirty="0">
                <a:latin typeface="Times New Roman"/>
                <a:cs typeface="Times New Roman"/>
              </a:rPr>
              <a:t> </a:t>
            </a:r>
            <a:r>
              <a:rPr sz="2400" dirty="0">
                <a:latin typeface="Times New Roman"/>
                <a:cs typeface="Times New Roman"/>
              </a:rPr>
              <a:t>is</a:t>
            </a:r>
            <a:r>
              <a:rPr sz="2400" spc="-10" dirty="0">
                <a:latin typeface="Times New Roman"/>
                <a:cs typeface="Times New Roman"/>
              </a:rPr>
              <a:t> </a:t>
            </a:r>
            <a:r>
              <a:rPr sz="2400" spc="-25" dirty="0">
                <a:latin typeface="Times New Roman"/>
                <a:cs typeface="Times New Roman"/>
              </a:rPr>
              <a:t>to </a:t>
            </a:r>
            <a:r>
              <a:rPr sz="2400" dirty="0">
                <a:latin typeface="Times New Roman"/>
                <a:cs typeface="Times New Roman"/>
              </a:rPr>
              <a:t>assign</a:t>
            </a:r>
            <a:r>
              <a:rPr sz="2400" spc="-2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dirty="0">
                <a:latin typeface="Times New Roman"/>
                <a:cs typeface="Times New Roman"/>
              </a:rPr>
              <a:t>value</a:t>
            </a:r>
            <a:r>
              <a:rPr sz="2400" spc="-30" dirty="0">
                <a:latin typeface="Times New Roman"/>
                <a:cs typeface="Times New Roman"/>
              </a:rPr>
              <a:t> </a:t>
            </a:r>
            <a:r>
              <a:rPr sz="2400" dirty="0">
                <a:latin typeface="Times New Roman"/>
                <a:cs typeface="Times New Roman"/>
              </a:rPr>
              <a:t>of</a:t>
            </a:r>
            <a:r>
              <a:rPr sz="2400" spc="-40" dirty="0">
                <a:latin typeface="Times New Roman"/>
                <a:cs typeface="Times New Roman"/>
              </a:rPr>
              <a:t> </a:t>
            </a:r>
            <a:r>
              <a:rPr sz="2400" dirty="0">
                <a:latin typeface="Times New Roman"/>
                <a:cs typeface="Times New Roman"/>
              </a:rPr>
              <a:t>V</a:t>
            </a:r>
            <a:r>
              <a:rPr sz="2400" baseline="-20833" dirty="0">
                <a:latin typeface="Times New Roman"/>
                <a:cs typeface="Times New Roman"/>
              </a:rPr>
              <a:t>train</a:t>
            </a:r>
            <a:r>
              <a:rPr sz="2400" dirty="0">
                <a:latin typeface="Times New Roman"/>
                <a:cs typeface="Times New Roman"/>
              </a:rPr>
              <a:t>(b)</a:t>
            </a:r>
            <a:r>
              <a:rPr sz="2400" spc="15"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any</a:t>
            </a:r>
            <a:r>
              <a:rPr sz="2400" spc="-10" dirty="0">
                <a:latin typeface="Times New Roman"/>
                <a:cs typeface="Times New Roman"/>
              </a:rPr>
              <a:t> </a:t>
            </a:r>
            <a:r>
              <a:rPr sz="2400" dirty="0">
                <a:latin typeface="Times New Roman"/>
                <a:cs typeface="Times New Roman"/>
              </a:rPr>
              <a:t>intermediate</a:t>
            </a:r>
            <a:r>
              <a:rPr sz="2400" spc="-55" dirty="0">
                <a:latin typeface="Times New Roman"/>
                <a:cs typeface="Times New Roman"/>
              </a:rPr>
              <a:t> </a:t>
            </a:r>
            <a:r>
              <a:rPr sz="2400" dirty="0">
                <a:latin typeface="Times New Roman"/>
                <a:cs typeface="Times New Roman"/>
              </a:rPr>
              <a:t>board</a:t>
            </a:r>
            <a:r>
              <a:rPr sz="2400" spc="-25" dirty="0">
                <a:latin typeface="Times New Roman"/>
                <a:cs typeface="Times New Roman"/>
              </a:rPr>
              <a:t> </a:t>
            </a:r>
            <a:r>
              <a:rPr sz="2400" dirty="0">
                <a:latin typeface="Times New Roman"/>
                <a:cs typeface="Times New Roman"/>
              </a:rPr>
              <a:t>state</a:t>
            </a:r>
            <a:r>
              <a:rPr sz="2400" spc="-35" dirty="0">
                <a:latin typeface="Times New Roman"/>
                <a:cs typeface="Times New Roman"/>
              </a:rPr>
              <a:t> </a:t>
            </a:r>
            <a:r>
              <a:rPr sz="2400" dirty="0">
                <a:latin typeface="Times New Roman"/>
                <a:cs typeface="Times New Roman"/>
              </a:rPr>
              <a:t>b</a:t>
            </a:r>
            <a:r>
              <a:rPr sz="2400" spc="-10"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spc="-25" dirty="0">
                <a:latin typeface="Times New Roman"/>
                <a:cs typeface="Times New Roman"/>
              </a:rPr>
              <a:t>be</a:t>
            </a:r>
            <a:endParaRPr sz="2400">
              <a:latin typeface="Times New Roman"/>
              <a:cs typeface="Times New Roman"/>
            </a:endParaRPr>
          </a:p>
          <a:p>
            <a:pPr marL="88900">
              <a:lnSpc>
                <a:spcPts val="2820"/>
              </a:lnSpc>
            </a:pPr>
            <a:r>
              <a:rPr sz="1800" spc="-20" dirty="0">
                <a:latin typeface="Carlito"/>
                <a:cs typeface="Carlito"/>
              </a:rPr>
              <a:t>V</a:t>
            </a:r>
            <a:r>
              <a:rPr sz="2400" spc="-819" dirty="0">
                <a:latin typeface="Times New Roman"/>
                <a:cs typeface="Times New Roman"/>
              </a:rPr>
              <a:t>(</a:t>
            </a:r>
            <a:r>
              <a:rPr sz="2400" spc="-560" dirty="0">
                <a:latin typeface="Liberation Sans Narrow"/>
                <a:cs typeface="Liberation Sans Narrow"/>
              </a:rPr>
              <a:t>̂</a:t>
            </a:r>
            <a:r>
              <a:rPr sz="2400" spc="265" dirty="0">
                <a:latin typeface="Liberation Sans Narrow"/>
                <a:cs typeface="Liberation Sans Narrow"/>
              </a:rPr>
              <a:t> </a:t>
            </a:r>
            <a:r>
              <a:rPr sz="2400" spc="-10" dirty="0">
                <a:latin typeface="Times New Roman"/>
                <a:cs typeface="Times New Roman"/>
              </a:rPr>
              <a:t>Successor(b))</a:t>
            </a:r>
            <a:endParaRPr sz="2400">
              <a:latin typeface="Times New Roman"/>
              <a:cs typeface="Times New Roman"/>
            </a:endParaRPr>
          </a:p>
          <a:p>
            <a:pPr>
              <a:lnSpc>
                <a:spcPct val="100000"/>
              </a:lnSpc>
              <a:spcBef>
                <a:spcPts val="180"/>
              </a:spcBef>
            </a:pPr>
            <a:endParaRPr sz="2400">
              <a:latin typeface="Times New Roman"/>
              <a:cs typeface="Times New Roman"/>
            </a:endParaRPr>
          </a:p>
          <a:p>
            <a:pPr marL="88900">
              <a:lnSpc>
                <a:spcPts val="2850"/>
              </a:lnSpc>
            </a:pPr>
            <a:r>
              <a:rPr sz="2400" dirty="0">
                <a:latin typeface="Times New Roman"/>
                <a:cs typeface="Times New Roman"/>
              </a:rPr>
              <a:t>Where</a:t>
            </a:r>
            <a:r>
              <a:rPr sz="2400" spc="-25" dirty="0">
                <a:latin typeface="Times New Roman"/>
                <a:cs typeface="Times New Roman"/>
              </a:rPr>
              <a:t> </a:t>
            </a:r>
            <a:r>
              <a:rPr sz="2400" spc="-50" dirty="0">
                <a:latin typeface="Times New Roman"/>
                <a:cs typeface="Times New Roman"/>
              </a:rPr>
              <a:t>,</a:t>
            </a:r>
            <a:endParaRPr sz="2400">
              <a:latin typeface="Times New Roman"/>
              <a:cs typeface="Times New Roman"/>
            </a:endParaRPr>
          </a:p>
          <a:p>
            <a:pPr marL="88900">
              <a:lnSpc>
                <a:spcPts val="2850"/>
              </a:lnSpc>
            </a:pPr>
            <a:r>
              <a:rPr sz="1800" spc="-15" dirty="0">
                <a:latin typeface="Carlito"/>
                <a:cs typeface="Carlito"/>
              </a:rPr>
              <a:t>V</a:t>
            </a:r>
            <a:r>
              <a:rPr sz="2400" spc="-555" dirty="0">
                <a:latin typeface="Liberation Sans Narrow"/>
                <a:cs typeface="Liberation Sans Narrow"/>
              </a:rPr>
              <a:t>̂</a:t>
            </a:r>
            <a:r>
              <a:rPr sz="2400" spc="-10" dirty="0">
                <a:latin typeface="Liberation Sans Narrow"/>
                <a:cs typeface="Liberation Sans Narrow"/>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learner's</a:t>
            </a:r>
            <a:r>
              <a:rPr sz="2400" spc="-15" dirty="0">
                <a:latin typeface="Times New Roman"/>
                <a:cs typeface="Times New Roman"/>
              </a:rPr>
              <a:t> </a:t>
            </a:r>
            <a:r>
              <a:rPr sz="2400" dirty="0">
                <a:latin typeface="Times New Roman"/>
                <a:cs typeface="Times New Roman"/>
              </a:rPr>
              <a:t>current</a:t>
            </a:r>
            <a:r>
              <a:rPr sz="2400" spc="-25" dirty="0">
                <a:latin typeface="Times New Roman"/>
                <a:cs typeface="Times New Roman"/>
              </a:rPr>
              <a:t> </a:t>
            </a:r>
            <a:r>
              <a:rPr sz="2400" dirty="0">
                <a:latin typeface="Times New Roman"/>
                <a:cs typeface="Times New Roman"/>
              </a:rPr>
              <a:t>approximation</a:t>
            </a:r>
            <a:r>
              <a:rPr sz="2400" spc="-25" dirty="0">
                <a:latin typeface="Times New Roman"/>
                <a:cs typeface="Times New Roman"/>
              </a:rPr>
              <a:t> </a:t>
            </a:r>
            <a:r>
              <a:rPr sz="2400" dirty="0">
                <a:latin typeface="Times New Roman"/>
                <a:cs typeface="Times New Roman"/>
              </a:rPr>
              <a:t>to</a:t>
            </a:r>
            <a:r>
              <a:rPr sz="2400" spc="-50" dirty="0">
                <a:latin typeface="Times New Roman"/>
                <a:cs typeface="Times New Roman"/>
              </a:rPr>
              <a:t> V</a:t>
            </a:r>
            <a:endParaRPr sz="2400">
              <a:latin typeface="Times New Roman"/>
              <a:cs typeface="Times New Roman"/>
            </a:endParaRPr>
          </a:p>
          <a:p>
            <a:pPr marL="88900" marR="672465">
              <a:lnSpc>
                <a:spcPct val="100000"/>
              </a:lnSpc>
              <a:spcBef>
                <a:spcPts val="60"/>
              </a:spcBef>
            </a:pPr>
            <a:r>
              <a:rPr sz="2400" dirty="0">
                <a:latin typeface="Times New Roman"/>
                <a:cs typeface="Times New Roman"/>
              </a:rPr>
              <a:t>Successor(b)</a:t>
            </a:r>
            <a:r>
              <a:rPr sz="2400" spc="-30" dirty="0">
                <a:latin typeface="Times New Roman"/>
                <a:cs typeface="Times New Roman"/>
              </a:rPr>
              <a:t> </a:t>
            </a:r>
            <a:r>
              <a:rPr sz="2400" dirty="0">
                <a:latin typeface="Times New Roman"/>
                <a:cs typeface="Times New Roman"/>
              </a:rPr>
              <a:t>denotes</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next</a:t>
            </a:r>
            <a:r>
              <a:rPr sz="2400" spc="-35" dirty="0">
                <a:latin typeface="Times New Roman"/>
                <a:cs typeface="Times New Roman"/>
              </a:rPr>
              <a:t> </a:t>
            </a:r>
            <a:r>
              <a:rPr sz="2400" dirty="0">
                <a:latin typeface="Times New Roman"/>
                <a:cs typeface="Times New Roman"/>
              </a:rPr>
              <a:t>board</a:t>
            </a:r>
            <a:r>
              <a:rPr sz="2400" spc="-25" dirty="0">
                <a:latin typeface="Times New Roman"/>
                <a:cs typeface="Times New Roman"/>
              </a:rPr>
              <a:t> </a:t>
            </a:r>
            <a:r>
              <a:rPr sz="2400" dirty="0">
                <a:latin typeface="Times New Roman"/>
                <a:cs typeface="Times New Roman"/>
              </a:rPr>
              <a:t>state</a:t>
            </a:r>
            <a:r>
              <a:rPr sz="2400" spc="-25" dirty="0">
                <a:latin typeface="Times New Roman"/>
                <a:cs typeface="Times New Roman"/>
              </a:rPr>
              <a:t> </a:t>
            </a:r>
            <a:r>
              <a:rPr sz="2400" dirty="0">
                <a:latin typeface="Times New Roman"/>
                <a:cs typeface="Times New Roman"/>
              </a:rPr>
              <a:t>following</a:t>
            </a:r>
            <a:r>
              <a:rPr sz="2400" spc="-20" dirty="0">
                <a:latin typeface="Times New Roman"/>
                <a:cs typeface="Times New Roman"/>
              </a:rPr>
              <a:t> </a:t>
            </a:r>
            <a:r>
              <a:rPr sz="2400" dirty="0">
                <a:latin typeface="Times New Roman"/>
                <a:cs typeface="Times New Roman"/>
              </a:rPr>
              <a:t>b</a:t>
            </a:r>
            <a:r>
              <a:rPr sz="2400" spc="-10" dirty="0">
                <a:latin typeface="Times New Roman"/>
                <a:cs typeface="Times New Roman"/>
              </a:rPr>
              <a:t> </a:t>
            </a:r>
            <a:r>
              <a:rPr sz="2400" dirty="0">
                <a:latin typeface="Times New Roman"/>
                <a:cs typeface="Times New Roman"/>
              </a:rPr>
              <a:t>for</a:t>
            </a:r>
            <a:r>
              <a:rPr sz="2400" spc="-5" dirty="0">
                <a:latin typeface="Times New Roman"/>
                <a:cs typeface="Times New Roman"/>
              </a:rPr>
              <a:t> </a:t>
            </a:r>
            <a:r>
              <a:rPr sz="2400" dirty="0">
                <a:latin typeface="Times New Roman"/>
                <a:cs typeface="Times New Roman"/>
              </a:rPr>
              <a:t>which</a:t>
            </a:r>
            <a:r>
              <a:rPr sz="2400" spc="-5" dirty="0">
                <a:latin typeface="Times New Roman"/>
                <a:cs typeface="Times New Roman"/>
              </a:rPr>
              <a:t> </a:t>
            </a:r>
            <a:r>
              <a:rPr sz="2400" dirty="0">
                <a:latin typeface="Times New Roman"/>
                <a:cs typeface="Times New Roman"/>
              </a:rPr>
              <a:t>it</a:t>
            </a:r>
            <a:r>
              <a:rPr sz="2400" spc="-3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again</a:t>
            </a:r>
            <a:r>
              <a:rPr sz="2400" spc="-30" dirty="0">
                <a:latin typeface="Times New Roman"/>
                <a:cs typeface="Times New Roman"/>
              </a:rPr>
              <a:t> </a:t>
            </a:r>
            <a:r>
              <a:rPr sz="2400" spc="-25" dirty="0">
                <a:latin typeface="Times New Roman"/>
                <a:cs typeface="Times New Roman"/>
              </a:rPr>
              <a:t>the </a:t>
            </a:r>
            <a:r>
              <a:rPr sz="2400" dirty="0">
                <a:latin typeface="Times New Roman"/>
                <a:cs typeface="Times New Roman"/>
              </a:rPr>
              <a:t>program's</a:t>
            </a:r>
            <a:r>
              <a:rPr sz="2400" spc="-15" dirty="0">
                <a:latin typeface="Times New Roman"/>
                <a:cs typeface="Times New Roman"/>
              </a:rPr>
              <a:t> </a:t>
            </a:r>
            <a:r>
              <a:rPr sz="2400" dirty="0">
                <a:latin typeface="Times New Roman"/>
                <a:cs typeface="Times New Roman"/>
              </a:rPr>
              <a:t>turn</a:t>
            </a:r>
            <a:r>
              <a:rPr sz="2400" spc="-45" dirty="0">
                <a:latin typeface="Times New Roman"/>
                <a:cs typeface="Times New Roman"/>
              </a:rPr>
              <a:t> </a:t>
            </a:r>
            <a:r>
              <a:rPr sz="2400" dirty="0">
                <a:latin typeface="Times New Roman"/>
                <a:cs typeface="Times New Roman"/>
              </a:rPr>
              <a:t>to</a:t>
            </a:r>
            <a:r>
              <a:rPr sz="2400" spc="-45" dirty="0">
                <a:latin typeface="Times New Roman"/>
                <a:cs typeface="Times New Roman"/>
              </a:rPr>
              <a:t> </a:t>
            </a:r>
            <a:r>
              <a:rPr sz="2400" spc="-20" dirty="0">
                <a:latin typeface="Times New Roman"/>
                <a:cs typeface="Times New Roman"/>
              </a:rPr>
              <a:t>move</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72085" algn="ctr">
              <a:lnSpc>
                <a:spcPct val="100000"/>
              </a:lnSpc>
            </a:pPr>
            <a:r>
              <a:rPr sz="2400" b="1" dirty="0">
                <a:latin typeface="Times New Roman"/>
                <a:cs typeface="Times New Roman"/>
              </a:rPr>
              <a:t>Rule</a:t>
            </a:r>
            <a:r>
              <a:rPr sz="2400" b="1" spc="-30" dirty="0">
                <a:latin typeface="Times New Roman"/>
                <a:cs typeface="Times New Roman"/>
              </a:rPr>
              <a:t> </a:t>
            </a:r>
            <a:r>
              <a:rPr sz="2400" b="1" dirty="0">
                <a:latin typeface="Times New Roman"/>
                <a:cs typeface="Times New Roman"/>
              </a:rPr>
              <a:t>for</a:t>
            </a:r>
            <a:r>
              <a:rPr sz="2400" b="1" spc="-75" dirty="0">
                <a:latin typeface="Times New Roman"/>
                <a:cs typeface="Times New Roman"/>
              </a:rPr>
              <a:t> </a:t>
            </a:r>
            <a:r>
              <a:rPr sz="2400" b="1" dirty="0">
                <a:latin typeface="Times New Roman"/>
                <a:cs typeface="Times New Roman"/>
              </a:rPr>
              <a:t>estimating</a:t>
            </a:r>
            <a:r>
              <a:rPr sz="2400" b="1" spc="-65" dirty="0">
                <a:latin typeface="Times New Roman"/>
                <a:cs typeface="Times New Roman"/>
              </a:rPr>
              <a:t> </a:t>
            </a:r>
            <a:r>
              <a:rPr sz="2400" b="1" dirty="0">
                <a:latin typeface="Times New Roman"/>
                <a:cs typeface="Times New Roman"/>
              </a:rPr>
              <a:t>training</a:t>
            </a:r>
            <a:r>
              <a:rPr sz="2400" b="1" spc="-30" dirty="0">
                <a:latin typeface="Times New Roman"/>
                <a:cs typeface="Times New Roman"/>
              </a:rPr>
              <a:t> </a:t>
            </a:r>
            <a:r>
              <a:rPr sz="2400" b="1" spc="-10" dirty="0">
                <a:latin typeface="Times New Roman"/>
                <a:cs typeface="Times New Roman"/>
              </a:rPr>
              <a:t>values</a:t>
            </a:r>
            <a:endParaRPr sz="2400">
              <a:latin typeface="Times New Roman"/>
              <a:cs typeface="Times New Roman"/>
            </a:endParaRPr>
          </a:p>
          <a:p>
            <a:pPr>
              <a:lnSpc>
                <a:spcPct val="100000"/>
              </a:lnSpc>
              <a:spcBef>
                <a:spcPts val="60"/>
              </a:spcBef>
            </a:pPr>
            <a:endParaRPr sz="2400">
              <a:latin typeface="Times New Roman"/>
              <a:cs typeface="Times New Roman"/>
            </a:endParaRPr>
          </a:p>
          <a:p>
            <a:pPr marL="171450" algn="ctr">
              <a:lnSpc>
                <a:spcPct val="100000"/>
              </a:lnSpc>
            </a:pPr>
            <a:r>
              <a:rPr sz="2400" dirty="0">
                <a:latin typeface="Times New Roman"/>
                <a:cs typeface="Times New Roman"/>
              </a:rPr>
              <a:t>V</a:t>
            </a:r>
            <a:r>
              <a:rPr sz="2400" baseline="-20833" dirty="0">
                <a:latin typeface="Times New Roman"/>
                <a:cs typeface="Times New Roman"/>
              </a:rPr>
              <a:t>train</a:t>
            </a:r>
            <a:r>
              <a:rPr sz="2400" dirty="0">
                <a:latin typeface="Times New Roman"/>
                <a:cs typeface="Times New Roman"/>
              </a:rPr>
              <a:t>(b)</a:t>
            </a:r>
            <a:r>
              <a:rPr sz="2400" spc="-25" dirty="0">
                <a:latin typeface="Times New Roman"/>
                <a:cs typeface="Times New Roman"/>
              </a:rPr>
              <a:t> </a:t>
            </a:r>
            <a:r>
              <a:rPr sz="2400" spc="-355" dirty="0">
                <a:latin typeface="Liberation Sans Narrow"/>
                <a:cs typeface="Liberation Sans Narrow"/>
              </a:rPr>
              <a:t>←</a:t>
            </a:r>
            <a:r>
              <a:rPr sz="2400" spc="50" dirty="0">
                <a:latin typeface="Liberation Sans Narrow"/>
                <a:cs typeface="Liberation Sans Narrow"/>
              </a:rPr>
              <a:t> </a:t>
            </a:r>
            <a:r>
              <a:rPr sz="1800" spc="-15" dirty="0">
                <a:latin typeface="Carlito"/>
                <a:cs typeface="Carlito"/>
              </a:rPr>
              <a:t>V</a:t>
            </a:r>
            <a:r>
              <a:rPr sz="2400" spc="-555" dirty="0">
                <a:latin typeface="Liberation Sans Narrow"/>
                <a:cs typeface="Liberation Sans Narrow"/>
              </a:rPr>
              <a:t>̂</a:t>
            </a:r>
            <a:r>
              <a:rPr sz="2400" spc="-10" dirty="0">
                <a:latin typeface="Liberation Sans Narrow"/>
                <a:cs typeface="Liberation Sans Narrow"/>
              </a:rPr>
              <a:t> </a:t>
            </a:r>
            <a:r>
              <a:rPr sz="2400" spc="-10" dirty="0">
                <a:latin typeface="Carlito"/>
                <a:cs typeface="Carlito"/>
              </a:rPr>
              <a:t>(</a:t>
            </a:r>
            <a:r>
              <a:rPr sz="2400" spc="-10" dirty="0">
                <a:latin typeface="Times New Roman"/>
                <a:cs typeface="Times New Roman"/>
              </a:rPr>
              <a:t>Successor(b))</a:t>
            </a:r>
            <a:endParaRPr sz="2400">
              <a:latin typeface="Times New Roman"/>
              <a:cs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13991" y="577083"/>
            <a:ext cx="10212070" cy="3317875"/>
          </a:xfrm>
          <a:prstGeom prst="rect">
            <a:avLst/>
          </a:prstGeom>
        </p:spPr>
        <p:txBody>
          <a:bodyPr vert="horz" wrap="square" lIns="0" tIns="12700" rIns="0" bIns="0" rtlCol="0">
            <a:spAutoFit/>
          </a:bodyPr>
          <a:lstStyle/>
          <a:p>
            <a:pPr marL="351155" indent="-287655">
              <a:lnSpc>
                <a:spcPct val="100000"/>
              </a:lnSpc>
              <a:spcBef>
                <a:spcPts val="100"/>
              </a:spcBef>
              <a:buAutoNum type="arabicPeriod" startAt="2"/>
              <a:tabLst>
                <a:tab pos="351155" algn="l"/>
              </a:tabLst>
            </a:pPr>
            <a:r>
              <a:rPr sz="2400" dirty="0">
                <a:latin typeface="Times New Roman"/>
                <a:cs typeface="Times New Roman"/>
              </a:rPr>
              <a:t>Adjusting</a:t>
            </a:r>
            <a:r>
              <a:rPr sz="2400" spc="-1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spc="-10" dirty="0">
                <a:latin typeface="Times New Roman"/>
                <a:cs typeface="Times New Roman"/>
              </a:rPr>
              <a:t>weights</a:t>
            </a:r>
            <a:endParaRPr sz="2400">
              <a:latin typeface="Times New Roman"/>
              <a:cs typeface="Times New Roman"/>
            </a:endParaRPr>
          </a:p>
          <a:p>
            <a:pPr>
              <a:lnSpc>
                <a:spcPct val="100000"/>
              </a:lnSpc>
              <a:spcBef>
                <a:spcPts val="120"/>
              </a:spcBef>
              <a:buFont typeface="Times New Roman"/>
              <a:buAutoNum type="arabicPeriod" startAt="2"/>
            </a:pPr>
            <a:endParaRPr sz="2400">
              <a:latin typeface="Times New Roman"/>
              <a:cs typeface="Times New Roman"/>
            </a:endParaRPr>
          </a:p>
          <a:p>
            <a:pPr marL="63500" marR="578485" indent="-635" algn="just">
              <a:lnSpc>
                <a:spcPct val="100000"/>
              </a:lnSpc>
            </a:pPr>
            <a:r>
              <a:rPr sz="2400" dirty="0">
                <a:latin typeface="Times New Roman"/>
                <a:cs typeface="Times New Roman"/>
              </a:rPr>
              <a:t>Specify</a:t>
            </a:r>
            <a:r>
              <a:rPr sz="2400" spc="-2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learning</a:t>
            </a:r>
            <a:r>
              <a:rPr sz="2400" spc="-35" dirty="0">
                <a:latin typeface="Times New Roman"/>
                <a:cs typeface="Times New Roman"/>
              </a:rPr>
              <a:t> </a:t>
            </a:r>
            <a:r>
              <a:rPr sz="2400" dirty="0">
                <a:latin typeface="Times New Roman"/>
                <a:cs typeface="Times New Roman"/>
              </a:rPr>
              <a:t>algorithm</a:t>
            </a:r>
            <a:r>
              <a:rPr sz="2400" spc="-50" dirty="0">
                <a:latin typeface="Times New Roman"/>
                <a:cs typeface="Times New Roman"/>
              </a:rPr>
              <a:t> </a:t>
            </a:r>
            <a:r>
              <a:rPr sz="2400" dirty="0">
                <a:latin typeface="Times New Roman"/>
                <a:cs typeface="Times New Roman"/>
              </a:rPr>
              <a:t>for</a:t>
            </a:r>
            <a:r>
              <a:rPr sz="2400" spc="5" dirty="0">
                <a:latin typeface="Times New Roman"/>
                <a:cs typeface="Times New Roman"/>
              </a:rPr>
              <a:t> </a:t>
            </a:r>
            <a:r>
              <a:rPr sz="2400" dirty="0">
                <a:latin typeface="Times New Roman"/>
                <a:cs typeface="Times New Roman"/>
              </a:rPr>
              <a:t>choosing</a:t>
            </a:r>
            <a:r>
              <a:rPr sz="2400" spc="-2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weights</a:t>
            </a:r>
            <a:r>
              <a:rPr sz="2400" spc="5" dirty="0">
                <a:latin typeface="Times New Roman"/>
                <a:cs typeface="Times New Roman"/>
              </a:rPr>
              <a:t> </a:t>
            </a:r>
            <a:r>
              <a:rPr sz="2400" dirty="0">
                <a:latin typeface="Times New Roman"/>
                <a:cs typeface="Times New Roman"/>
              </a:rPr>
              <a:t>w</a:t>
            </a:r>
            <a:r>
              <a:rPr sz="2400" baseline="-20833" dirty="0">
                <a:latin typeface="Times New Roman"/>
                <a:cs typeface="Times New Roman"/>
              </a:rPr>
              <a:t>i</a:t>
            </a:r>
            <a:r>
              <a:rPr sz="2400" spc="330" baseline="-20833"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dirty="0">
                <a:latin typeface="Times New Roman"/>
                <a:cs typeface="Times New Roman"/>
              </a:rPr>
              <a:t>best</a:t>
            </a:r>
            <a:r>
              <a:rPr sz="2400" spc="-10" dirty="0">
                <a:latin typeface="Times New Roman"/>
                <a:cs typeface="Times New Roman"/>
              </a:rPr>
              <a:t> </a:t>
            </a:r>
            <a:r>
              <a:rPr sz="2400" dirty="0">
                <a:latin typeface="Times New Roman"/>
                <a:cs typeface="Times New Roman"/>
              </a:rPr>
              <a:t>fit</a:t>
            </a:r>
            <a:r>
              <a:rPr sz="2400" spc="-10"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set</a:t>
            </a:r>
            <a:r>
              <a:rPr sz="2400" spc="-5" dirty="0">
                <a:latin typeface="Times New Roman"/>
                <a:cs typeface="Times New Roman"/>
              </a:rPr>
              <a:t> </a:t>
            </a:r>
            <a:r>
              <a:rPr sz="2400" spc="-25" dirty="0">
                <a:latin typeface="Times New Roman"/>
                <a:cs typeface="Times New Roman"/>
              </a:rPr>
              <a:t>of </a:t>
            </a:r>
            <a:r>
              <a:rPr sz="2400" dirty="0">
                <a:latin typeface="Times New Roman"/>
                <a:cs typeface="Times New Roman"/>
              </a:rPr>
              <a:t>training</a:t>
            </a:r>
            <a:r>
              <a:rPr sz="2400" spc="-55" dirty="0">
                <a:latin typeface="Times New Roman"/>
                <a:cs typeface="Times New Roman"/>
              </a:rPr>
              <a:t> </a:t>
            </a:r>
            <a:r>
              <a:rPr sz="2400" dirty="0">
                <a:latin typeface="Times New Roman"/>
                <a:cs typeface="Times New Roman"/>
              </a:rPr>
              <a:t>examples {(b,</a:t>
            </a:r>
            <a:r>
              <a:rPr sz="2400" spc="-50" dirty="0">
                <a:latin typeface="Times New Roman"/>
                <a:cs typeface="Times New Roman"/>
              </a:rPr>
              <a:t> </a:t>
            </a:r>
            <a:r>
              <a:rPr sz="2400" spc="-10" dirty="0">
                <a:latin typeface="Times New Roman"/>
                <a:cs typeface="Times New Roman"/>
              </a:rPr>
              <a:t>V</a:t>
            </a:r>
            <a:r>
              <a:rPr sz="2400" spc="-15" baseline="-20833" dirty="0">
                <a:latin typeface="Times New Roman"/>
                <a:cs typeface="Times New Roman"/>
              </a:rPr>
              <a:t>train</a:t>
            </a:r>
            <a:r>
              <a:rPr sz="2400" spc="-10" dirty="0">
                <a:latin typeface="Times New Roman"/>
                <a:cs typeface="Times New Roman"/>
              </a:rPr>
              <a:t>(b))}</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63500" algn="just">
              <a:lnSpc>
                <a:spcPct val="100000"/>
              </a:lnSpc>
            </a:pPr>
            <a:r>
              <a:rPr sz="2400" dirty="0">
                <a:latin typeface="Times New Roman"/>
                <a:cs typeface="Times New Roman"/>
              </a:rPr>
              <a:t>A</a:t>
            </a:r>
            <a:r>
              <a:rPr sz="2400" spc="-130" dirty="0">
                <a:latin typeface="Times New Roman"/>
                <a:cs typeface="Times New Roman"/>
              </a:rPr>
              <a:t> </a:t>
            </a:r>
            <a:r>
              <a:rPr sz="2400" dirty="0">
                <a:latin typeface="Times New Roman"/>
                <a:cs typeface="Times New Roman"/>
              </a:rPr>
              <a:t>first</a:t>
            </a:r>
            <a:r>
              <a:rPr sz="2400" spc="-10" dirty="0">
                <a:latin typeface="Times New Roman"/>
                <a:cs typeface="Times New Roman"/>
              </a:rPr>
              <a:t> </a:t>
            </a:r>
            <a:r>
              <a:rPr sz="2400" dirty="0">
                <a:latin typeface="Times New Roman"/>
                <a:cs typeface="Times New Roman"/>
              </a:rPr>
              <a:t>step</a:t>
            </a:r>
            <a:r>
              <a:rPr sz="2400" spc="-2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define</a:t>
            </a:r>
            <a:r>
              <a:rPr sz="2400" spc="-15" dirty="0">
                <a:latin typeface="Times New Roman"/>
                <a:cs typeface="Times New Roman"/>
              </a:rPr>
              <a:t> </a:t>
            </a:r>
            <a:r>
              <a:rPr sz="2400" dirty="0">
                <a:latin typeface="Times New Roman"/>
                <a:cs typeface="Times New Roman"/>
              </a:rPr>
              <a:t>what we mean</a:t>
            </a:r>
            <a:r>
              <a:rPr sz="2400" spc="-5" dirty="0">
                <a:latin typeface="Times New Roman"/>
                <a:cs typeface="Times New Roman"/>
              </a:rPr>
              <a:t> </a:t>
            </a:r>
            <a:r>
              <a:rPr sz="2400" dirty="0">
                <a:latin typeface="Times New Roman"/>
                <a:cs typeface="Times New Roman"/>
              </a:rPr>
              <a:t>by</a:t>
            </a:r>
            <a:r>
              <a:rPr sz="2400" spc="-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bestfit</a:t>
            </a:r>
            <a:r>
              <a:rPr sz="2400" spc="-25"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training</a:t>
            </a:r>
            <a:r>
              <a:rPr sz="2400" spc="-40" dirty="0">
                <a:latin typeface="Times New Roman"/>
                <a:cs typeface="Times New Roman"/>
              </a:rPr>
              <a:t> </a:t>
            </a:r>
            <a:r>
              <a:rPr sz="2400" spc="-10" dirty="0">
                <a:latin typeface="Times New Roman"/>
                <a:cs typeface="Times New Roman"/>
              </a:rPr>
              <a:t>data.</a:t>
            </a:r>
            <a:endParaRPr sz="2400">
              <a:latin typeface="Times New Roman"/>
              <a:cs typeface="Times New Roman"/>
            </a:endParaRPr>
          </a:p>
          <a:p>
            <a:pPr marL="403225" marR="17780" lvl="1" indent="-340360" algn="just">
              <a:lnSpc>
                <a:spcPct val="100000"/>
              </a:lnSpc>
              <a:buFont typeface="Arial"/>
              <a:buChar char="•"/>
              <a:tabLst>
                <a:tab pos="406400" algn="l"/>
              </a:tabLst>
            </a:pPr>
            <a:r>
              <a:rPr sz="2400" dirty="0">
                <a:latin typeface="Times New Roman"/>
                <a:cs typeface="Times New Roman"/>
              </a:rPr>
              <a:t>One</a:t>
            </a:r>
            <a:r>
              <a:rPr sz="2400" spc="-10" dirty="0">
                <a:latin typeface="Times New Roman"/>
                <a:cs typeface="Times New Roman"/>
              </a:rPr>
              <a:t> </a:t>
            </a:r>
            <a:r>
              <a:rPr sz="2400" dirty="0">
                <a:latin typeface="Times New Roman"/>
                <a:cs typeface="Times New Roman"/>
              </a:rPr>
              <a:t>common</a:t>
            </a:r>
            <a:r>
              <a:rPr sz="2400" spc="5" dirty="0">
                <a:latin typeface="Times New Roman"/>
                <a:cs typeface="Times New Roman"/>
              </a:rPr>
              <a:t> </a:t>
            </a:r>
            <a:r>
              <a:rPr sz="2400" dirty="0">
                <a:latin typeface="Times New Roman"/>
                <a:cs typeface="Times New Roman"/>
              </a:rPr>
              <a:t>approach</a:t>
            </a:r>
            <a:r>
              <a:rPr sz="2400" spc="-15"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define</a:t>
            </a:r>
            <a:r>
              <a:rPr sz="2400" spc="-2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best</a:t>
            </a:r>
            <a:r>
              <a:rPr sz="2400" spc="-10" dirty="0">
                <a:latin typeface="Times New Roman"/>
                <a:cs typeface="Times New Roman"/>
              </a:rPr>
              <a:t> </a:t>
            </a:r>
            <a:r>
              <a:rPr sz="2400" dirty="0">
                <a:latin typeface="Times New Roman"/>
                <a:cs typeface="Times New Roman"/>
              </a:rPr>
              <a:t>hypothesis,</a:t>
            </a:r>
            <a:r>
              <a:rPr sz="2400" spc="-35" dirty="0">
                <a:latin typeface="Times New Roman"/>
                <a:cs typeface="Times New Roman"/>
              </a:rPr>
              <a:t> </a:t>
            </a:r>
            <a:r>
              <a:rPr sz="2400" dirty="0">
                <a:latin typeface="Times New Roman"/>
                <a:cs typeface="Times New Roman"/>
              </a:rPr>
              <a:t>or</a:t>
            </a:r>
            <a:r>
              <a:rPr sz="2400" spc="-5" dirty="0">
                <a:latin typeface="Times New Roman"/>
                <a:cs typeface="Times New Roman"/>
              </a:rPr>
              <a:t> </a:t>
            </a:r>
            <a:r>
              <a:rPr sz="2400" dirty="0">
                <a:latin typeface="Times New Roman"/>
                <a:cs typeface="Times New Roman"/>
              </a:rPr>
              <a:t>set</a:t>
            </a:r>
            <a:r>
              <a:rPr sz="2400" spc="-30"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weights,</a:t>
            </a:r>
            <a:r>
              <a:rPr sz="2400" spc="-25" dirty="0">
                <a:latin typeface="Times New Roman"/>
                <a:cs typeface="Times New Roman"/>
              </a:rPr>
              <a:t> </a:t>
            </a:r>
            <a:r>
              <a:rPr sz="2400" dirty="0">
                <a:latin typeface="Times New Roman"/>
                <a:cs typeface="Times New Roman"/>
              </a:rPr>
              <a:t>as</a:t>
            </a:r>
            <a:r>
              <a:rPr sz="2400" spc="-5" dirty="0">
                <a:latin typeface="Times New Roman"/>
                <a:cs typeface="Times New Roman"/>
              </a:rPr>
              <a:t> </a:t>
            </a:r>
            <a:r>
              <a:rPr sz="2400" spc="-20" dirty="0">
                <a:latin typeface="Times New Roman"/>
                <a:cs typeface="Times New Roman"/>
              </a:rPr>
              <a:t>that 	</a:t>
            </a:r>
            <a:r>
              <a:rPr sz="2400" dirty="0">
                <a:latin typeface="Times New Roman"/>
                <a:cs typeface="Times New Roman"/>
              </a:rPr>
              <a:t>which</a:t>
            </a:r>
            <a:r>
              <a:rPr sz="2400" spc="-10" dirty="0">
                <a:latin typeface="Times New Roman"/>
                <a:cs typeface="Times New Roman"/>
              </a:rPr>
              <a:t> </a:t>
            </a:r>
            <a:r>
              <a:rPr sz="2400" dirty="0">
                <a:latin typeface="Times New Roman"/>
                <a:cs typeface="Times New Roman"/>
              </a:rPr>
              <a:t>minimizes</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squared</a:t>
            </a:r>
            <a:r>
              <a:rPr sz="2400" spc="-30" dirty="0">
                <a:latin typeface="Times New Roman"/>
                <a:cs typeface="Times New Roman"/>
              </a:rPr>
              <a:t> </a:t>
            </a:r>
            <a:r>
              <a:rPr sz="2400" dirty="0">
                <a:latin typeface="Times New Roman"/>
                <a:cs typeface="Times New Roman"/>
              </a:rPr>
              <a:t>error</a:t>
            </a:r>
            <a:r>
              <a:rPr sz="2400" spc="-10" dirty="0">
                <a:latin typeface="Times New Roman"/>
                <a:cs typeface="Times New Roman"/>
              </a:rPr>
              <a:t> </a:t>
            </a:r>
            <a:r>
              <a:rPr sz="2400" dirty="0">
                <a:latin typeface="Times New Roman"/>
                <a:cs typeface="Times New Roman"/>
              </a:rPr>
              <a:t>E</a:t>
            </a:r>
            <a:r>
              <a:rPr sz="2400" spc="-10" dirty="0">
                <a:latin typeface="Times New Roman"/>
                <a:cs typeface="Times New Roman"/>
              </a:rPr>
              <a:t> </a:t>
            </a:r>
            <a:r>
              <a:rPr sz="2400" dirty="0">
                <a:latin typeface="Times New Roman"/>
                <a:cs typeface="Times New Roman"/>
              </a:rPr>
              <a:t>between</a:t>
            </a:r>
            <a:r>
              <a:rPr sz="2400" spc="-2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dirty="0">
                <a:latin typeface="Times New Roman"/>
                <a:cs typeface="Times New Roman"/>
              </a:rPr>
              <a:t>values</a:t>
            </a:r>
            <a:r>
              <a:rPr sz="2400" spc="-30" dirty="0">
                <a:latin typeface="Times New Roman"/>
                <a:cs typeface="Times New Roman"/>
              </a:rPr>
              <a:t> </a:t>
            </a:r>
            <a:r>
              <a:rPr sz="2400" dirty="0">
                <a:latin typeface="Times New Roman"/>
                <a:cs typeface="Times New Roman"/>
              </a:rPr>
              <a:t>and</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spc="-10" dirty="0">
                <a:latin typeface="Times New Roman"/>
                <a:cs typeface="Times New Roman"/>
              </a:rPr>
              <a:t>values 	</a:t>
            </a:r>
            <a:r>
              <a:rPr sz="2400" dirty="0">
                <a:latin typeface="Times New Roman"/>
                <a:cs typeface="Times New Roman"/>
              </a:rPr>
              <a:t>predicted</a:t>
            </a:r>
            <a:r>
              <a:rPr sz="2400" spc="-35" dirty="0">
                <a:latin typeface="Times New Roman"/>
                <a:cs typeface="Times New Roman"/>
              </a:rPr>
              <a:t> </a:t>
            </a:r>
            <a:r>
              <a:rPr sz="2400" dirty="0">
                <a:latin typeface="Times New Roman"/>
                <a:cs typeface="Times New Roman"/>
              </a:rPr>
              <a:t>by the</a:t>
            </a:r>
            <a:r>
              <a:rPr sz="2400" spc="-5" dirty="0">
                <a:latin typeface="Times New Roman"/>
                <a:cs typeface="Times New Roman"/>
              </a:rPr>
              <a:t> </a:t>
            </a:r>
            <a:r>
              <a:rPr sz="2400" spc="-10" dirty="0">
                <a:latin typeface="Times New Roman"/>
                <a:cs typeface="Times New Roman"/>
              </a:rPr>
              <a:t>hypothesis.</a:t>
            </a:r>
            <a:endParaRPr sz="2400">
              <a:latin typeface="Times New Roman"/>
              <a:cs typeface="Times New Roman"/>
            </a:endParaRPr>
          </a:p>
        </p:txBody>
      </p:sp>
      <p:sp>
        <p:nvSpPr>
          <p:cNvPr id="3" name="object 3"/>
          <p:cNvSpPr txBox="1"/>
          <p:nvPr/>
        </p:nvSpPr>
        <p:spPr>
          <a:xfrm>
            <a:off x="964800" y="5333182"/>
            <a:ext cx="9356725" cy="756920"/>
          </a:xfrm>
          <a:prstGeom prst="rect">
            <a:avLst/>
          </a:prstGeom>
        </p:spPr>
        <p:txBody>
          <a:bodyPr vert="horz" wrap="square" lIns="0" tIns="12700" rIns="0" bIns="0" rtlCol="0">
            <a:spAutoFit/>
          </a:bodyPr>
          <a:lstStyle/>
          <a:p>
            <a:pPr marL="355600" marR="5080" indent="-343535">
              <a:lnSpc>
                <a:spcPct val="100000"/>
              </a:lnSpc>
              <a:spcBef>
                <a:spcPts val="100"/>
              </a:spcBef>
              <a:buFont typeface="Arial"/>
              <a:buChar char="•"/>
              <a:tabLst>
                <a:tab pos="355600" algn="l"/>
              </a:tabLst>
            </a:pPr>
            <a:r>
              <a:rPr sz="2400" dirty="0">
                <a:latin typeface="Times New Roman"/>
                <a:cs typeface="Times New Roman"/>
              </a:rPr>
              <a:t>Several</a:t>
            </a:r>
            <a:r>
              <a:rPr sz="2400" spc="-35" dirty="0">
                <a:latin typeface="Times New Roman"/>
                <a:cs typeface="Times New Roman"/>
              </a:rPr>
              <a:t> </a:t>
            </a:r>
            <a:r>
              <a:rPr sz="2400" dirty="0">
                <a:latin typeface="Times New Roman"/>
                <a:cs typeface="Times New Roman"/>
              </a:rPr>
              <a:t>algorithms</a:t>
            </a:r>
            <a:r>
              <a:rPr sz="2400" spc="-35" dirty="0">
                <a:latin typeface="Times New Roman"/>
                <a:cs typeface="Times New Roman"/>
              </a:rPr>
              <a:t> </a:t>
            </a:r>
            <a:r>
              <a:rPr sz="2400" dirty="0">
                <a:latin typeface="Times New Roman"/>
                <a:cs typeface="Times New Roman"/>
              </a:rPr>
              <a:t>are</a:t>
            </a:r>
            <a:r>
              <a:rPr sz="2400" spc="-15" dirty="0">
                <a:latin typeface="Times New Roman"/>
                <a:cs typeface="Times New Roman"/>
              </a:rPr>
              <a:t> </a:t>
            </a:r>
            <a:r>
              <a:rPr sz="2400" dirty="0">
                <a:latin typeface="Times New Roman"/>
                <a:cs typeface="Times New Roman"/>
              </a:rPr>
              <a:t>known</a:t>
            </a:r>
            <a:r>
              <a:rPr sz="2400" spc="-15"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finding</a:t>
            </a:r>
            <a:r>
              <a:rPr sz="2400" spc="-25" dirty="0">
                <a:latin typeface="Times New Roman"/>
                <a:cs typeface="Times New Roman"/>
              </a:rPr>
              <a:t> </a:t>
            </a:r>
            <a:r>
              <a:rPr sz="2400" dirty="0">
                <a:latin typeface="Times New Roman"/>
                <a:cs typeface="Times New Roman"/>
              </a:rPr>
              <a:t>weights</a:t>
            </a:r>
            <a:r>
              <a:rPr sz="2400" spc="-20"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a</a:t>
            </a:r>
            <a:r>
              <a:rPr sz="2400" spc="-20" dirty="0">
                <a:latin typeface="Times New Roman"/>
                <a:cs typeface="Times New Roman"/>
              </a:rPr>
              <a:t> </a:t>
            </a:r>
            <a:r>
              <a:rPr sz="2400" dirty="0">
                <a:latin typeface="Times New Roman"/>
                <a:cs typeface="Times New Roman"/>
              </a:rPr>
              <a:t>linear</a:t>
            </a:r>
            <a:r>
              <a:rPr sz="2400" spc="-45" dirty="0">
                <a:latin typeface="Times New Roman"/>
                <a:cs typeface="Times New Roman"/>
              </a:rPr>
              <a:t> </a:t>
            </a:r>
            <a:r>
              <a:rPr sz="2400" dirty="0">
                <a:latin typeface="Times New Roman"/>
                <a:cs typeface="Times New Roman"/>
              </a:rPr>
              <a:t>function</a:t>
            </a:r>
            <a:r>
              <a:rPr sz="2400" spc="-10" dirty="0">
                <a:latin typeface="Times New Roman"/>
                <a:cs typeface="Times New Roman"/>
              </a:rPr>
              <a:t> </a:t>
            </a:r>
            <a:r>
              <a:rPr sz="2400" spc="-20" dirty="0">
                <a:latin typeface="Times New Roman"/>
                <a:cs typeface="Times New Roman"/>
              </a:rPr>
              <a:t>that </a:t>
            </a:r>
            <a:r>
              <a:rPr sz="2400" dirty="0">
                <a:latin typeface="Times New Roman"/>
                <a:cs typeface="Times New Roman"/>
              </a:rPr>
              <a:t>minimize</a:t>
            </a:r>
            <a:r>
              <a:rPr sz="2400" spc="-40" dirty="0">
                <a:latin typeface="Times New Roman"/>
                <a:cs typeface="Times New Roman"/>
              </a:rPr>
              <a:t> </a:t>
            </a:r>
            <a:r>
              <a:rPr sz="2400" spc="-25" dirty="0">
                <a:latin typeface="Times New Roman"/>
                <a:cs typeface="Times New Roman"/>
              </a:rPr>
              <a:t>E.</a:t>
            </a:r>
            <a:endParaRPr sz="2400">
              <a:latin typeface="Times New Roman"/>
              <a:cs typeface="Times New Roman"/>
            </a:endParaRPr>
          </a:p>
        </p:txBody>
      </p:sp>
      <p:pic>
        <p:nvPicPr>
          <p:cNvPr id="4" name="object 4"/>
          <p:cNvPicPr/>
          <p:nvPr/>
        </p:nvPicPr>
        <p:blipFill>
          <a:blip r:embed="rId2" cstate="print"/>
          <a:stretch>
            <a:fillRect/>
          </a:stretch>
        </p:blipFill>
        <p:spPr>
          <a:xfrm>
            <a:off x="2964860" y="4258458"/>
            <a:ext cx="5981210" cy="1033206"/>
          </a:xfrm>
          <a:prstGeom prst="rect">
            <a:avLst/>
          </a:prstGeom>
        </p:spPr>
      </p:pic>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34</a:t>
            </a:fld>
            <a:endParaRPr spc="-25"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35</a:t>
            </a:fld>
            <a:endParaRPr spc="-25" dirty="0"/>
          </a:p>
        </p:txBody>
      </p:sp>
      <p:sp>
        <p:nvSpPr>
          <p:cNvPr id="2" name="object 2"/>
          <p:cNvSpPr txBox="1"/>
          <p:nvPr/>
        </p:nvSpPr>
        <p:spPr>
          <a:xfrm>
            <a:off x="914001" y="577083"/>
            <a:ext cx="10350500" cy="4773930"/>
          </a:xfrm>
          <a:prstGeom prst="rect">
            <a:avLst/>
          </a:prstGeom>
        </p:spPr>
        <p:txBody>
          <a:bodyPr vert="horz" wrap="square" lIns="0" tIns="12700" rIns="0" bIns="0" rtlCol="0">
            <a:spAutoFit/>
          </a:bodyPr>
          <a:lstStyle/>
          <a:p>
            <a:pPr marL="62865" marR="30480" algn="just">
              <a:lnSpc>
                <a:spcPct val="100000"/>
              </a:lnSpc>
              <a:spcBef>
                <a:spcPts val="100"/>
              </a:spcBef>
            </a:pPr>
            <a:r>
              <a:rPr sz="2400" dirty="0">
                <a:latin typeface="Times New Roman"/>
                <a:cs typeface="Times New Roman"/>
              </a:rPr>
              <a:t>In</a:t>
            </a:r>
            <a:r>
              <a:rPr sz="2400" spc="210" dirty="0">
                <a:latin typeface="Times New Roman"/>
                <a:cs typeface="Times New Roman"/>
              </a:rPr>
              <a:t> </a:t>
            </a:r>
            <a:r>
              <a:rPr sz="2400" dirty="0">
                <a:latin typeface="Times New Roman"/>
                <a:cs typeface="Times New Roman"/>
              </a:rPr>
              <a:t>our</a:t>
            </a:r>
            <a:r>
              <a:rPr sz="2400" spc="204" dirty="0">
                <a:latin typeface="Times New Roman"/>
                <a:cs typeface="Times New Roman"/>
              </a:rPr>
              <a:t> </a:t>
            </a:r>
            <a:r>
              <a:rPr sz="2400" dirty="0">
                <a:latin typeface="Times New Roman"/>
                <a:cs typeface="Times New Roman"/>
              </a:rPr>
              <a:t>case,</a:t>
            </a:r>
            <a:r>
              <a:rPr sz="2400" spc="200" dirty="0">
                <a:latin typeface="Times New Roman"/>
                <a:cs typeface="Times New Roman"/>
              </a:rPr>
              <a:t> </a:t>
            </a:r>
            <a:r>
              <a:rPr sz="2400" dirty="0">
                <a:latin typeface="Times New Roman"/>
                <a:cs typeface="Times New Roman"/>
              </a:rPr>
              <a:t>we</a:t>
            </a:r>
            <a:r>
              <a:rPr sz="2400" spc="215" dirty="0">
                <a:latin typeface="Times New Roman"/>
                <a:cs typeface="Times New Roman"/>
              </a:rPr>
              <a:t> </a:t>
            </a:r>
            <a:r>
              <a:rPr sz="2400" dirty="0">
                <a:latin typeface="Times New Roman"/>
                <a:cs typeface="Times New Roman"/>
              </a:rPr>
              <a:t>require</a:t>
            </a:r>
            <a:r>
              <a:rPr sz="2400" spc="210" dirty="0">
                <a:latin typeface="Times New Roman"/>
                <a:cs typeface="Times New Roman"/>
              </a:rPr>
              <a:t> </a:t>
            </a:r>
            <a:r>
              <a:rPr sz="2400" dirty="0">
                <a:latin typeface="Times New Roman"/>
                <a:cs typeface="Times New Roman"/>
              </a:rPr>
              <a:t>an</a:t>
            </a:r>
            <a:r>
              <a:rPr sz="2400" spc="210" dirty="0">
                <a:latin typeface="Times New Roman"/>
                <a:cs typeface="Times New Roman"/>
              </a:rPr>
              <a:t> </a:t>
            </a:r>
            <a:r>
              <a:rPr sz="2400" b="1" i="1" dirty="0">
                <a:latin typeface="Times New Roman"/>
                <a:cs typeface="Times New Roman"/>
              </a:rPr>
              <a:t>algorithm</a:t>
            </a:r>
            <a:r>
              <a:rPr sz="2400" b="1" i="1" spc="204" dirty="0">
                <a:latin typeface="Times New Roman"/>
                <a:cs typeface="Times New Roman"/>
              </a:rPr>
              <a:t> </a:t>
            </a:r>
            <a:r>
              <a:rPr sz="2400" dirty="0">
                <a:latin typeface="Times New Roman"/>
                <a:cs typeface="Times New Roman"/>
              </a:rPr>
              <a:t>that</a:t>
            </a:r>
            <a:r>
              <a:rPr sz="2400" spc="210" dirty="0">
                <a:latin typeface="Times New Roman"/>
                <a:cs typeface="Times New Roman"/>
              </a:rPr>
              <a:t> </a:t>
            </a:r>
            <a:r>
              <a:rPr sz="2400" dirty="0">
                <a:latin typeface="Times New Roman"/>
                <a:cs typeface="Times New Roman"/>
              </a:rPr>
              <a:t>will</a:t>
            </a:r>
            <a:r>
              <a:rPr sz="2400" spc="200" dirty="0">
                <a:latin typeface="Times New Roman"/>
                <a:cs typeface="Times New Roman"/>
              </a:rPr>
              <a:t> </a:t>
            </a:r>
            <a:r>
              <a:rPr sz="2400" dirty="0">
                <a:latin typeface="Times New Roman"/>
                <a:cs typeface="Times New Roman"/>
              </a:rPr>
              <a:t>incrementally</a:t>
            </a:r>
            <a:r>
              <a:rPr sz="2400" spc="204" dirty="0">
                <a:latin typeface="Times New Roman"/>
                <a:cs typeface="Times New Roman"/>
              </a:rPr>
              <a:t> </a:t>
            </a:r>
            <a:r>
              <a:rPr sz="2400" dirty="0">
                <a:latin typeface="Times New Roman"/>
                <a:cs typeface="Times New Roman"/>
              </a:rPr>
              <a:t>refine</a:t>
            </a:r>
            <a:r>
              <a:rPr sz="2400" spc="200" dirty="0">
                <a:latin typeface="Times New Roman"/>
                <a:cs typeface="Times New Roman"/>
              </a:rPr>
              <a:t> </a:t>
            </a:r>
            <a:r>
              <a:rPr sz="2400" dirty="0">
                <a:latin typeface="Times New Roman"/>
                <a:cs typeface="Times New Roman"/>
              </a:rPr>
              <a:t>the</a:t>
            </a:r>
            <a:r>
              <a:rPr sz="2400" spc="204" dirty="0">
                <a:latin typeface="Times New Roman"/>
                <a:cs typeface="Times New Roman"/>
              </a:rPr>
              <a:t> </a:t>
            </a:r>
            <a:r>
              <a:rPr sz="2400" dirty="0">
                <a:latin typeface="Times New Roman"/>
                <a:cs typeface="Times New Roman"/>
              </a:rPr>
              <a:t>weights</a:t>
            </a:r>
            <a:r>
              <a:rPr sz="2400" spc="215" dirty="0">
                <a:latin typeface="Times New Roman"/>
                <a:cs typeface="Times New Roman"/>
              </a:rPr>
              <a:t> </a:t>
            </a:r>
            <a:r>
              <a:rPr sz="2400" spc="-25" dirty="0">
                <a:latin typeface="Times New Roman"/>
                <a:cs typeface="Times New Roman"/>
              </a:rPr>
              <a:t>as </a:t>
            </a:r>
            <a:r>
              <a:rPr sz="2400" dirty="0">
                <a:latin typeface="Times New Roman"/>
                <a:cs typeface="Times New Roman"/>
              </a:rPr>
              <a:t>new</a:t>
            </a:r>
            <a:r>
              <a:rPr sz="2400" spc="210" dirty="0">
                <a:latin typeface="Times New Roman"/>
                <a:cs typeface="Times New Roman"/>
              </a:rPr>
              <a:t> </a:t>
            </a:r>
            <a:r>
              <a:rPr sz="2400" dirty="0">
                <a:latin typeface="Times New Roman"/>
                <a:cs typeface="Times New Roman"/>
              </a:rPr>
              <a:t>training</a:t>
            </a:r>
            <a:r>
              <a:rPr sz="2400" spc="204" dirty="0">
                <a:latin typeface="Times New Roman"/>
                <a:cs typeface="Times New Roman"/>
              </a:rPr>
              <a:t> </a:t>
            </a:r>
            <a:r>
              <a:rPr sz="2400" dirty="0">
                <a:latin typeface="Times New Roman"/>
                <a:cs typeface="Times New Roman"/>
              </a:rPr>
              <a:t>examples</a:t>
            </a:r>
            <a:r>
              <a:rPr sz="2400" spc="225" dirty="0">
                <a:latin typeface="Times New Roman"/>
                <a:cs typeface="Times New Roman"/>
              </a:rPr>
              <a:t> </a:t>
            </a:r>
            <a:r>
              <a:rPr sz="2400" dirty="0">
                <a:latin typeface="Times New Roman"/>
                <a:cs typeface="Times New Roman"/>
              </a:rPr>
              <a:t>become</a:t>
            </a:r>
            <a:r>
              <a:rPr sz="2400" spc="215" dirty="0">
                <a:latin typeface="Times New Roman"/>
                <a:cs typeface="Times New Roman"/>
              </a:rPr>
              <a:t> </a:t>
            </a:r>
            <a:r>
              <a:rPr sz="2400" dirty="0">
                <a:latin typeface="Times New Roman"/>
                <a:cs typeface="Times New Roman"/>
              </a:rPr>
              <a:t>available</a:t>
            </a:r>
            <a:r>
              <a:rPr sz="2400" spc="220" dirty="0">
                <a:latin typeface="Times New Roman"/>
                <a:cs typeface="Times New Roman"/>
              </a:rPr>
              <a:t> </a:t>
            </a:r>
            <a:r>
              <a:rPr sz="2400" dirty="0">
                <a:latin typeface="Times New Roman"/>
                <a:cs typeface="Times New Roman"/>
              </a:rPr>
              <a:t>and</a:t>
            </a:r>
            <a:r>
              <a:rPr sz="2400" spc="200" dirty="0">
                <a:latin typeface="Times New Roman"/>
                <a:cs typeface="Times New Roman"/>
              </a:rPr>
              <a:t> </a:t>
            </a:r>
            <a:r>
              <a:rPr sz="2400" dirty="0">
                <a:latin typeface="Times New Roman"/>
                <a:cs typeface="Times New Roman"/>
              </a:rPr>
              <a:t>that</a:t>
            </a:r>
            <a:r>
              <a:rPr sz="2400" spc="215" dirty="0">
                <a:latin typeface="Times New Roman"/>
                <a:cs typeface="Times New Roman"/>
              </a:rPr>
              <a:t> </a:t>
            </a:r>
            <a:r>
              <a:rPr sz="2400" dirty="0">
                <a:latin typeface="Times New Roman"/>
                <a:cs typeface="Times New Roman"/>
              </a:rPr>
              <a:t>will</a:t>
            </a:r>
            <a:r>
              <a:rPr sz="2400" spc="215" dirty="0">
                <a:latin typeface="Times New Roman"/>
                <a:cs typeface="Times New Roman"/>
              </a:rPr>
              <a:t> </a:t>
            </a:r>
            <a:r>
              <a:rPr sz="2400" dirty="0">
                <a:latin typeface="Times New Roman"/>
                <a:cs typeface="Times New Roman"/>
              </a:rPr>
              <a:t>be</a:t>
            </a:r>
            <a:r>
              <a:rPr sz="2400" spc="220" dirty="0">
                <a:latin typeface="Times New Roman"/>
                <a:cs typeface="Times New Roman"/>
              </a:rPr>
              <a:t> </a:t>
            </a:r>
            <a:r>
              <a:rPr sz="2400" dirty="0">
                <a:latin typeface="Times New Roman"/>
                <a:cs typeface="Times New Roman"/>
              </a:rPr>
              <a:t>robust</a:t>
            </a:r>
            <a:r>
              <a:rPr sz="2400" spc="210" dirty="0">
                <a:latin typeface="Times New Roman"/>
                <a:cs typeface="Times New Roman"/>
              </a:rPr>
              <a:t> </a:t>
            </a:r>
            <a:r>
              <a:rPr sz="2400" dirty="0">
                <a:latin typeface="Times New Roman"/>
                <a:cs typeface="Times New Roman"/>
              </a:rPr>
              <a:t>to</a:t>
            </a:r>
            <a:r>
              <a:rPr sz="2400" spc="215" dirty="0">
                <a:latin typeface="Times New Roman"/>
                <a:cs typeface="Times New Roman"/>
              </a:rPr>
              <a:t> </a:t>
            </a:r>
            <a:r>
              <a:rPr sz="2400" dirty="0">
                <a:latin typeface="Times New Roman"/>
                <a:cs typeface="Times New Roman"/>
              </a:rPr>
              <a:t>errors</a:t>
            </a:r>
            <a:r>
              <a:rPr sz="2400" spc="210" dirty="0">
                <a:latin typeface="Times New Roman"/>
                <a:cs typeface="Times New Roman"/>
              </a:rPr>
              <a:t> </a:t>
            </a:r>
            <a:r>
              <a:rPr sz="2400" dirty="0">
                <a:latin typeface="Times New Roman"/>
                <a:cs typeface="Times New Roman"/>
              </a:rPr>
              <a:t>in</a:t>
            </a:r>
            <a:r>
              <a:rPr sz="2400" spc="210" dirty="0">
                <a:latin typeface="Times New Roman"/>
                <a:cs typeface="Times New Roman"/>
              </a:rPr>
              <a:t> </a:t>
            </a:r>
            <a:r>
              <a:rPr sz="2400" spc="-10" dirty="0">
                <a:latin typeface="Times New Roman"/>
                <a:cs typeface="Times New Roman"/>
              </a:rPr>
              <a:t>these </a:t>
            </a:r>
            <a:r>
              <a:rPr sz="2400" dirty="0">
                <a:latin typeface="Times New Roman"/>
                <a:cs typeface="Times New Roman"/>
              </a:rPr>
              <a:t>estimated</a:t>
            </a:r>
            <a:r>
              <a:rPr sz="2400" spc="-20" dirty="0">
                <a:latin typeface="Times New Roman"/>
                <a:cs typeface="Times New Roman"/>
              </a:rPr>
              <a:t> </a:t>
            </a:r>
            <a:r>
              <a:rPr sz="2400" dirty="0">
                <a:latin typeface="Times New Roman"/>
                <a:cs typeface="Times New Roman"/>
              </a:rPr>
              <a:t>training</a:t>
            </a:r>
            <a:r>
              <a:rPr sz="2400" spc="-35" dirty="0">
                <a:latin typeface="Times New Roman"/>
                <a:cs typeface="Times New Roman"/>
              </a:rPr>
              <a:t> </a:t>
            </a:r>
            <a:r>
              <a:rPr sz="2400" spc="-10" dirty="0">
                <a:latin typeface="Times New Roman"/>
                <a:cs typeface="Times New Roman"/>
              </a:rPr>
              <a:t>values</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62865" marR="31115" indent="-635" algn="just">
              <a:lnSpc>
                <a:spcPct val="100000"/>
              </a:lnSpc>
            </a:pPr>
            <a:r>
              <a:rPr sz="2400" dirty="0">
                <a:latin typeface="Times New Roman"/>
                <a:cs typeface="Times New Roman"/>
              </a:rPr>
              <a:t>One</a:t>
            </a:r>
            <a:r>
              <a:rPr sz="2400" spc="270" dirty="0">
                <a:latin typeface="Times New Roman"/>
                <a:cs typeface="Times New Roman"/>
              </a:rPr>
              <a:t> </a:t>
            </a:r>
            <a:r>
              <a:rPr sz="2400" dirty="0">
                <a:latin typeface="Times New Roman"/>
                <a:cs typeface="Times New Roman"/>
              </a:rPr>
              <a:t>such</a:t>
            </a:r>
            <a:r>
              <a:rPr sz="2400" spc="275" dirty="0">
                <a:latin typeface="Times New Roman"/>
                <a:cs typeface="Times New Roman"/>
              </a:rPr>
              <a:t> </a:t>
            </a:r>
            <a:r>
              <a:rPr sz="2400" dirty="0">
                <a:latin typeface="Times New Roman"/>
                <a:cs typeface="Times New Roman"/>
              </a:rPr>
              <a:t>algorithm</a:t>
            </a:r>
            <a:r>
              <a:rPr sz="2400" spc="260" dirty="0">
                <a:latin typeface="Times New Roman"/>
                <a:cs typeface="Times New Roman"/>
              </a:rPr>
              <a:t> </a:t>
            </a:r>
            <a:r>
              <a:rPr sz="2400" dirty="0">
                <a:latin typeface="Times New Roman"/>
                <a:cs typeface="Times New Roman"/>
              </a:rPr>
              <a:t>is</a:t>
            </a:r>
            <a:r>
              <a:rPr sz="2400" spc="265" dirty="0">
                <a:latin typeface="Times New Roman"/>
                <a:cs typeface="Times New Roman"/>
              </a:rPr>
              <a:t> </a:t>
            </a:r>
            <a:r>
              <a:rPr sz="2400" dirty="0">
                <a:latin typeface="Times New Roman"/>
                <a:cs typeface="Times New Roman"/>
              </a:rPr>
              <a:t>called</a:t>
            </a:r>
            <a:r>
              <a:rPr sz="2400" spc="265" dirty="0">
                <a:latin typeface="Times New Roman"/>
                <a:cs typeface="Times New Roman"/>
              </a:rPr>
              <a:t> </a:t>
            </a:r>
            <a:r>
              <a:rPr sz="2400" dirty="0">
                <a:latin typeface="Times New Roman"/>
                <a:cs typeface="Times New Roman"/>
              </a:rPr>
              <a:t>the</a:t>
            </a:r>
            <a:r>
              <a:rPr sz="2400" spc="270" dirty="0">
                <a:latin typeface="Times New Roman"/>
                <a:cs typeface="Times New Roman"/>
              </a:rPr>
              <a:t> </a:t>
            </a:r>
            <a:r>
              <a:rPr sz="2400" b="1" i="1" dirty="0">
                <a:latin typeface="Times New Roman"/>
                <a:cs typeface="Times New Roman"/>
              </a:rPr>
              <a:t>least</a:t>
            </a:r>
            <a:r>
              <a:rPr sz="2400" b="1" i="1" spc="270" dirty="0">
                <a:latin typeface="Times New Roman"/>
                <a:cs typeface="Times New Roman"/>
              </a:rPr>
              <a:t> </a:t>
            </a:r>
            <a:r>
              <a:rPr sz="2400" b="1" i="1" dirty="0">
                <a:latin typeface="Times New Roman"/>
                <a:cs typeface="Times New Roman"/>
              </a:rPr>
              <a:t>mean</a:t>
            </a:r>
            <a:r>
              <a:rPr sz="2400" b="1" i="1" spc="275" dirty="0">
                <a:latin typeface="Times New Roman"/>
                <a:cs typeface="Times New Roman"/>
              </a:rPr>
              <a:t> </a:t>
            </a:r>
            <a:r>
              <a:rPr sz="2400" b="1" i="1" dirty="0">
                <a:latin typeface="Times New Roman"/>
                <a:cs typeface="Times New Roman"/>
              </a:rPr>
              <a:t>squares</a:t>
            </a:r>
            <a:r>
              <a:rPr sz="2400" dirty="0">
                <a:latin typeface="Times New Roman"/>
                <a:cs typeface="Times New Roman"/>
              </a:rPr>
              <a:t>,</a:t>
            </a:r>
            <a:r>
              <a:rPr sz="2400" spc="275" dirty="0">
                <a:latin typeface="Times New Roman"/>
                <a:cs typeface="Times New Roman"/>
              </a:rPr>
              <a:t> </a:t>
            </a:r>
            <a:r>
              <a:rPr sz="2400" dirty="0">
                <a:latin typeface="Times New Roman"/>
                <a:cs typeface="Times New Roman"/>
              </a:rPr>
              <a:t>or</a:t>
            </a:r>
            <a:r>
              <a:rPr sz="2400" spc="280" dirty="0">
                <a:latin typeface="Times New Roman"/>
                <a:cs typeface="Times New Roman"/>
              </a:rPr>
              <a:t> </a:t>
            </a:r>
            <a:r>
              <a:rPr sz="2400" b="1" i="1" dirty="0">
                <a:latin typeface="Times New Roman"/>
                <a:cs typeface="Times New Roman"/>
              </a:rPr>
              <a:t>LMS</a:t>
            </a:r>
            <a:r>
              <a:rPr sz="2400" b="1" i="1" spc="275" dirty="0">
                <a:latin typeface="Times New Roman"/>
                <a:cs typeface="Times New Roman"/>
              </a:rPr>
              <a:t> </a:t>
            </a:r>
            <a:r>
              <a:rPr sz="2400" b="1" i="1" dirty="0">
                <a:latin typeface="Times New Roman"/>
                <a:cs typeface="Times New Roman"/>
              </a:rPr>
              <a:t>training</a:t>
            </a:r>
            <a:r>
              <a:rPr sz="2400" b="1" i="1" spc="275" dirty="0">
                <a:latin typeface="Times New Roman"/>
                <a:cs typeface="Times New Roman"/>
              </a:rPr>
              <a:t> </a:t>
            </a:r>
            <a:r>
              <a:rPr sz="2400" b="1" i="1" dirty="0">
                <a:latin typeface="Times New Roman"/>
                <a:cs typeface="Times New Roman"/>
              </a:rPr>
              <a:t>rule</a:t>
            </a:r>
            <a:r>
              <a:rPr sz="2400" dirty="0">
                <a:latin typeface="Times New Roman"/>
                <a:cs typeface="Times New Roman"/>
              </a:rPr>
              <a:t>.</a:t>
            </a:r>
            <a:r>
              <a:rPr sz="2400" spc="275" dirty="0">
                <a:latin typeface="Times New Roman"/>
                <a:cs typeface="Times New Roman"/>
              </a:rPr>
              <a:t> </a:t>
            </a:r>
            <a:r>
              <a:rPr sz="2400" spc="-25" dirty="0">
                <a:latin typeface="Times New Roman"/>
                <a:cs typeface="Times New Roman"/>
              </a:rPr>
              <a:t>For </a:t>
            </a:r>
            <a:r>
              <a:rPr sz="2400" dirty="0">
                <a:latin typeface="Times New Roman"/>
                <a:cs typeface="Times New Roman"/>
              </a:rPr>
              <a:t>each</a:t>
            </a:r>
            <a:r>
              <a:rPr sz="2400" spc="30" dirty="0">
                <a:latin typeface="Times New Roman"/>
                <a:cs typeface="Times New Roman"/>
              </a:rPr>
              <a:t>  </a:t>
            </a:r>
            <a:r>
              <a:rPr sz="2400" dirty="0">
                <a:latin typeface="Times New Roman"/>
                <a:cs typeface="Times New Roman"/>
              </a:rPr>
              <a:t>observed</a:t>
            </a:r>
            <a:r>
              <a:rPr sz="2400" spc="35" dirty="0">
                <a:latin typeface="Times New Roman"/>
                <a:cs typeface="Times New Roman"/>
              </a:rPr>
              <a:t>  </a:t>
            </a:r>
            <a:r>
              <a:rPr sz="2400" dirty="0">
                <a:latin typeface="Times New Roman"/>
                <a:cs typeface="Times New Roman"/>
              </a:rPr>
              <a:t>training</a:t>
            </a:r>
            <a:r>
              <a:rPr sz="2400" spc="30" dirty="0">
                <a:latin typeface="Times New Roman"/>
                <a:cs typeface="Times New Roman"/>
              </a:rPr>
              <a:t>  </a:t>
            </a:r>
            <a:r>
              <a:rPr sz="2400" dirty="0">
                <a:latin typeface="Times New Roman"/>
                <a:cs typeface="Times New Roman"/>
              </a:rPr>
              <a:t>example</a:t>
            </a:r>
            <a:r>
              <a:rPr sz="2400" spc="40" dirty="0">
                <a:latin typeface="Times New Roman"/>
                <a:cs typeface="Times New Roman"/>
              </a:rPr>
              <a:t>  </a:t>
            </a:r>
            <a:r>
              <a:rPr sz="2400" dirty="0">
                <a:latin typeface="Times New Roman"/>
                <a:cs typeface="Times New Roman"/>
              </a:rPr>
              <a:t>it</a:t>
            </a:r>
            <a:r>
              <a:rPr sz="2400" spc="35" dirty="0">
                <a:latin typeface="Times New Roman"/>
                <a:cs typeface="Times New Roman"/>
              </a:rPr>
              <a:t>  </a:t>
            </a:r>
            <a:r>
              <a:rPr sz="2400" dirty="0">
                <a:latin typeface="Times New Roman"/>
                <a:cs typeface="Times New Roman"/>
              </a:rPr>
              <a:t>adjusts</a:t>
            </a:r>
            <a:r>
              <a:rPr sz="2400" spc="35" dirty="0">
                <a:latin typeface="Times New Roman"/>
                <a:cs typeface="Times New Roman"/>
              </a:rPr>
              <a:t>  </a:t>
            </a:r>
            <a:r>
              <a:rPr sz="2400" dirty="0">
                <a:latin typeface="Times New Roman"/>
                <a:cs typeface="Times New Roman"/>
              </a:rPr>
              <a:t>the</a:t>
            </a:r>
            <a:r>
              <a:rPr sz="2400" spc="35" dirty="0">
                <a:latin typeface="Times New Roman"/>
                <a:cs typeface="Times New Roman"/>
              </a:rPr>
              <a:t>  </a:t>
            </a:r>
            <a:r>
              <a:rPr sz="2400" dirty="0">
                <a:latin typeface="Times New Roman"/>
                <a:cs typeface="Times New Roman"/>
              </a:rPr>
              <a:t>weights</a:t>
            </a:r>
            <a:r>
              <a:rPr sz="2400" spc="40" dirty="0">
                <a:latin typeface="Times New Roman"/>
                <a:cs typeface="Times New Roman"/>
              </a:rPr>
              <a:t>  </a:t>
            </a:r>
            <a:r>
              <a:rPr sz="2400" dirty="0">
                <a:latin typeface="Times New Roman"/>
                <a:cs typeface="Times New Roman"/>
              </a:rPr>
              <a:t>a</a:t>
            </a:r>
            <a:r>
              <a:rPr sz="2400" spc="30" dirty="0">
                <a:latin typeface="Times New Roman"/>
                <a:cs typeface="Times New Roman"/>
              </a:rPr>
              <a:t>  </a:t>
            </a:r>
            <a:r>
              <a:rPr sz="2400" dirty="0">
                <a:latin typeface="Times New Roman"/>
                <a:cs typeface="Times New Roman"/>
              </a:rPr>
              <a:t>small</a:t>
            </a:r>
            <a:r>
              <a:rPr sz="2400" spc="40" dirty="0">
                <a:latin typeface="Times New Roman"/>
                <a:cs typeface="Times New Roman"/>
              </a:rPr>
              <a:t>  </a:t>
            </a:r>
            <a:r>
              <a:rPr sz="2400" dirty="0">
                <a:latin typeface="Times New Roman"/>
                <a:cs typeface="Times New Roman"/>
              </a:rPr>
              <a:t>amount</a:t>
            </a:r>
            <a:r>
              <a:rPr sz="2400" spc="40" dirty="0">
                <a:latin typeface="Times New Roman"/>
                <a:cs typeface="Times New Roman"/>
              </a:rPr>
              <a:t>  </a:t>
            </a:r>
            <a:r>
              <a:rPr sz="2400" dirty="0">
                <a:latin typeface="Times New Roman"/>
                <a:cs typeface="Times New Roman"/>
              </a:rPr>
              <a:t>in</a:t>
            </a:r>
            <a:r>
              <a:rPr sz="2400" spc="30" dirty="0">
                <a:latin typeface="Times New Roman"/>
                <a:cs typeface="Times New Roman"/>
              </a:rPr>
              <a:t>  </a:t>
            </a:r>
            <a:r>
              <a:rPr sz="2400" spc="-25" dirty="0">
                <a:latin typeface="Times New Roman"/>
                <a:cs typeface="Times New Roman"/>
              </a:rPr>
              <a:t>the </a:t>
            </a:r>
            <a:r>
              <a:rPr sz="2400" dirty="0">
                <a:latin typeface="Times New Roman"/>
                <a:cs typeface="Times New Roman"/>
              </a:rPr>
              <a:t>direction</a:t>
            </a:r>
            <a:r>
              <a:rPr sz="2400" spc="-40"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reduces</a:t>
            </a:r>
            <a:r>
              <a:rPr sz="2400" spc="-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error</a:t>
            </a:r>
            <a:r>
              <a:rPr sz="2400" spc="-20" dirty="0">
                <a:latin typeface="Times New Roman"/>
                <a:cs typeface="Times New Roman"/>
              </a:rPr>
              <a:t> </a:t>
            </a:r>
            <a:r>
              <a:rPr sz="2400" dirty="0">
                <a:latin typeface="Times New Roman"/>
                <a:cs typeface="Times New Roman"/>
              </a:rPr>
              <a:t>on</a:t>
            </a:r>
            <a:r>
              <a:rPr sz="2400" spc="-5" dirty="0">
                <a:latin typeface="Times New Roman"/>
                <a:cs typeface="Times New Roman"/>
              </a:rPr>
              <a:t> </a:t>
            </a:r>
            <a:r>
              <a:rPr sz="2400" dirty="0">
                <a:latin typeface="Times New Roman"/>
                <a:cs typeface="Times New Roman"/>
              </a:rPr>
              <a:t>this</a:t>
            </a:r>
            <a:r>
              <a:rPr sz="2400" spc="-5" dirty="0">
                <a:latin typeface="Times New Roman"/>
                <a:cs typeface="Times New Roman"/>
              </a:rPr>
              <a:t> </a:t>
            </a:r>
            <a:r>
              <a:rPr sz="2400" dirty="0">
                <a:latin typeface="Times New Roman"/>
                <a:cs typeface="Times New Roman"/>
              </a:rPr>
              <a:t>training</a:t>
            </a:r>
            <a:r>
              <a:rPr sz="2400" spc="-40" dirty="0">
                <a:latin typeface="Times New Roman"/>
                <a:cs typeface="Times New Roman"/>
              </a:rPr>
              <a:t> </a:t>
            </a:r>
            <a:r>
              <a:rPr sz="2400" spc="-10" dirty="0">
                <a:latin typeface="Times New Roman"/>
                <a:cs typeface="Times New Roman"/>
              </a:rPr>
              <a:t>example</a:t>
            </a:r>
            <a:endParaRPr sz="2400">
              <a:latin typeface="Times New Roman"/>
              <a:cs typeface="Times New Roman"/>
            </a:endParaRPr>
          </a:p>
          <a:p>
            <a:pPr>
              <a:lnSpc>
                <a:spcPct val="100000"/>
              </a:lnSpc>
              <a:spcBef>
                <a:spcPts val="265"/>
              </a:spcBef>
            </a:pPr>
            <a:endParaRPr sz="2400">
              <a:latin typeface="Times New Roman"/>
              <a:cs typeface="Times New Roman"/>
            </a:endParaRPr>
          </a:p>
          <a:p>
            <a:pPr marL="977900" marR="2188210" indent="-915035">
              <a:lnSpc>
                <a:spcPts val="2820"/>
              </a:lnSpc>
              <a:spcBef>
                <a:spcPts val="5"/>
              </a:spcBef>
            </a:pPr>
            <a:r>
              <a:rPr sz="2400" b="1" i="1" dirty="0">
                <a:latin typeface="Times New Roman"/>
                <a:cs typeface="Times New Roman"/>
              </a:rPr>
              <a:t>LMS</a:t>
            </a:r>
            <a:r>
              <a:rPr sz="2400" b="1" i="1" spc="-15" dirty="0">
                <a:latin typeface="Times New Roman"/>
                <a:cs typeface="Times New Roman"/>
              </a:rPr>
              <a:t> </a:t>
            </a:r>
            <a:r>
              <a:rPr sz="2400" b="1" i="1" dirty="0">
                <a:latin typeface="Times New Roman"/>
                <a:cs typeface="Times New Roman"/>
              </a:rPr>
              <a:t>weight</a:t>
            </a:r>
            <a:r>
              <a:rPr sz="2400" b="1" i="1" spc="-20" dirty="0">
                <a:latin typeface="Times New Roman"/>
                <a:cs typeface="Times New Roman"/>
              </a:rPr>
              <a:t> </a:t>
            </a:r>
            <a:r>
              <a:rPr sz="2400" b="1" i="1" dirty="0">
                <a:latin typeface="Times New Roman"/>
                <a:cs typeface="Times New Roman"/>
              </a:rPr>
              <a:t>update</a:t>
            </a:r>
            <a:r>
              <a:rPr sz="2400" b="1" i="1" spc="-20" dirty="0">
                <a:latin typeface="Times New Roman"/>
                <a:cs typeface="Times New Roman"/>
              </a:rPr>
              <a:t> </a:t>
            </a:r>
            <a:r>
              <a:rPr sz="2400" b="1" i="1" dirty="0">
                <a:latin typeface="Times New Roman"/>
                <a:cs typeface="Times New Roman"/>
              </a:rPr>
              <a:t>rule</a:t>
            </a:r>
            <a:r>
              <a:rPr sz="2400" b="1" i="1" spc="-5"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400" dirty="0">
                <a:latin typeface="Times New Roman"/>
                <a:cs typeface="Times New Roman"/>
              </a:rPr>
              <a:t>For</a:t>
            </a:r>
            <a:r>
              <a:rPr sz="2400" spc="-15" dirty="0">
                <a:latin typeface="Times New Roman"/>
                <a:cs typeface="Times New Roman"/>
              </a:rPr>
              <a:t> </a:t>
            </a:r>
            <a:r>
              <a:rPr sz="2400" dirty="0">
                <a:latin typeface="Times New Roman"/>
                <a:cs typeface="Times New Roman"/>
              </a:rPr>
              <a:t>each</a:t>
            </a:r>
            <a:r>
              <a:rPr sz="2400" spc="-30" dirty="0">
                <a:latin typeface="Times New Roman"/>
                <a:cs typeface="Times New Roman"/>
              </a:rPr>
              <a:t> </a:t>
            </a:r>
            <a:r>
              <a:rPr sz="2400" dirty="0">
                <a:latin typeface="Times New Roman"/>
                <a:cs typeface="Times New Roman"/>
              </a:rPr>
              <a:t>training</a:t>
            </a:r>
            <a:r>
              <a:rPr sz="2400" spc="-55" dirty="0">
                <a:latin typeface="Times New Roman"/>
                <a:cs typeface="Times New Roman"/>
              </a:rPr>
              <a:t> </a:t>
            </a:r>
            <a:r>
              <a:rPr sz="2400" dirty="0">
                <a:latin typeface="Times New Roman"/>
                <a:cs typeface="Times New Roman"/>
              </a:rPr>
              <a:t>example</a:t>
            </a:r>
            <a:r>
              <a:rPr sz="2400" spc="-10" dirty="0">
                <a:latin typeface="Times New Roman"/>
                <a:cs typeface="Times New Roman"/>
              </a:rPr>
              <a:t> </a:t>
            </a:r>
            <a:r>
              <a:rPr sz="2400" dirty="0">
                <a:latin typeface="Times New Roman"/>
                <a:cs typeface="Times New Roman"/>
              </a:rPr>
              <a:t>(b,</a:t>
            </a:r>
            <a:r>
              <a:rPr sz="2400" spc="-60" dirty="0">
                <a:latin typeface="Times New Roman"/>
                <a:cs typeface="Times New Roman"/>
              </a:rPr>
              <a:t> </a:t>
            </a:r>
            <a:r>
              <a:rPr sz="2400" spc="-10" dirty="0">
                <a:latin typeface="Times New Roman"/>
                <a:cs typeface="Times New Roman"/>
              </a:rPr>
              <a:t>V</a:t>
            </a:r>
            <a:r>
              <a:rPr sz="2400" spc="-15" baseline="-20833" dirty="0">
                <a:latin typeface="Times New Roman"/>
                <a:cs typeface="Times New Roman"/>
              </a:rPr>
              <a:t>train</a:t>
            </a:r>
            <a:r>
              <a:rPr sz="2400" spc="-10" dirty="0">
                <a:latin typeface="Times New Roman"/>
                <a:cs typeface="Times New Roman"/>
              </a:rPr>
              <a:t>(b)) </a:t>
            </a:r>
            <a:r>
              <a:rPr sz="2400" dirty="0">
                <a:latin typeface="Times New Roman"/>
                <a:cs typeface="Times New Roman"/>
              </a:rPr>
              <a:t>Use</a:t>
            </a:r>
            <a:r>
              <a:rPr sz="2400" spc="-1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current</a:t>
            </a:r>
            <a:r>
              <a:rPr sz="2400" spc="-25" dirty="0">
                <a:latin typeface="Times New Roman"/>
                <a:cs typeface="Times New Roman"/>
              </a:rPr>
              <a:t> </a:t>
            </a:r>
            <a:r>
              <a:rPr sz="2400" dirty="0">
                <a:latin typeface="Times New Roman"/>
                <a:cs typeface="Times New Roman"/>
              </a:rPr>
              <a:t>weights</a:t>
            </a:r>
            <a:r>
              <a:rPr sz="2400" spc="-15"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calculate</a:t>
            </a:r>
            <a:r>
              <a:rPr sz="2400" spc="-50" dirty="0">
                <a:latin typeface="Times New Roman"/>
                <a:cs typeface="Times New Roman"/>
              </a:rPr>
              <a:t> </a:t>
            </a:r>
            <a:r>
              <a:rPr sz="1800" spc="-15" dirty="0">
                <a:latin typeface="Carlito"/>
                <a:cs typeface="Carlito"/>
              </a:rPr>
              <a:t>V</a:t>
            </a:r>
            <a:r>
              <a:rPr sz="2400" spc="-555" dirty="0">
                <a:latin typeface="Liberation Sans Narrow"/>
                <a:cs typeface="Liberation Sans Narrow"/>
              </a:rPr>
              <a:t>̂</a:t>
            </a:r>
            <a:r>
              <a:rPr sz="2400" spc="-10" dirty="0">
                <a:latin typeface="Liberation Sans Narrow"/>
                <a:cs typeface="Liberation Sans Narrow"/>
              </a:rPr>
              <a:t> </a:t>
            </a:r>
            <a:r>
              <a:rPr sz="2400" spc="-25" dirty="0">
                <a:latin typeface="Carlito"/>
                <a:cs typeface="Carlito"/>
              </a:rPr>
              <a:t>(b)</a:t>
            </a:r>
            <a:endParaRPr sz="2400">
              <a:latin typeface="Carlito"/>
              <a:cs typeface="Carlito"/>
            </a:endParaRPr>
          </a:p>
          <a:p>
            <a:pPr marL="977900">
              <a:lnSpc>
                <a:spcPts val="2860"/>
              </a:lnSpc>
            </a:pPr>
            <a:r>
              <a:rPr sz="2400" dirty="0">
                <a:latin typeface="Times New Roman"/>
                <a:cs typeface="Times New Roman"/>
              </a:rPr>
              <a:t>For</a:t>
            </a:r>
            <a:r>
              <a:rPr sz="2400" spc="-20" dirty="0">
                <a:latin typeface="Times New Roman"/>
                <a:cs typeface="Times New Roman"/>
              </a:rPr>
              <a:t> </a:t>
            </a:r>
            <a:r>
              <a:rPr sz="2400" dirty="0">
                <a:latin typeface="Times New Roman"/>
                <a:cs typeface="Times New Roman"/>
              </a:rPr>
              <a:t>each</a:t>
            </a:r>
            <a:r>
              <a:rPr sz="2400" spc="-15" dirty="0">
                <a:latin typeface="Times New Roman"/>
                <a:cs typeface="Times New Roman"/>
              </a:rPr>
              <a:t> </a:t>
            </a:r>
            <a:r>
              <a:rPr sz="2400" dirty="0">
                <a:latin typeface="Times New Roman"/>
                <a:cs typeface="Times New Roman"/>
              </a:rPr>
              <a:t>weight</a:t>
            </a:r>
            <a:r>
              <a:rPr sz="2400" spc="-15" dirty="0">
                <a:latin typeface="Times New Roman"/>
                <a:cs typeface="Times New Roman"/>
              </a:rPr>
              <a:t> </a:t>
            </a:r>
            <a:r>
              <a:rPr sz="2400" dirty="0">
                <a:latin typeface="Times New Roman"/>
                <a:cs typeface="Times New Roman"/>
              </a:rPr>
              <a:t>w</a:t>
            </a:r>
            <a:r>
              <a:rPr sz="2400" baseline="-20833" dirty="0">
                <a:latin typeface="Times New Roman"/>
                <a:cs typeface="Times New Roman"/>
              </a:rPr>
              <a:t>i</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update</a:t>
            </a:r>
            <a:r>
              <a:rPr sz="2400" spc="-35" dirty="0">
                <a:latin typeface="Times New Roman"/>
                <a:cs typeface="Times New Roman"/>
              </a:rPr>
              <a:t> </a:t>
            </a:r>
            <a:r>
              <a:rPr sz="2400" dirty="0">
                <a:latin typeface="Times New Roman"/>
                <a:cs typeface="Times New Roman"/>
              </a:rPr>
              <a:t>it</a:t>
            </a:r>
            <a:r>
              <a:rPr sz="2400" spc="-15" dirty="0">
                <a:latin typeface="Times New Roman"/>
                <a:cs typeface="Times New Roman"/>
              </a:rPr>
              <a:t> </a:t>
            </a:r>
            <a:r>
              <a:rPr sz="2400" spc="-25" dirty="0">
                <a:latin typeface="Times New Roman"/>
                <a:cs typeface="Times New Roman"/>
              </a:rPr>
              <a:t>as</a:t>
            </a:r>
            <a:endParaRPr sz="2400">
              <a:latin typeface="Times New Roman"/>
              <a:cs typeface="Times New Roman"/>
            </a:endParaRPr>
          </a:p>
          <a:p>
            <a:pPr>
              <a:lnSpc>
                <a:spcPct val="100000"/>
              </a:lnSpc>
              <a:spcBef>
                <a:spcPts val="55"/>
              </a:spcBef>
            </a:pPr>
            <a:endParaRPr sz="2400">
              <a:latin typeface="Times New Roman"/>
              <a:cs typeface="Times New Roman"/>
            </a:endParaRPr>
          </a:p>
          <a:p>
            <a:pPr marL="21590" algn="ctr">
              <a:lnSpc>
                <a:spcPct val="100000"/>
              </a:lnSpc>
              <a:spcBef>
                <a:spcPts val="5"/>
              </a:spcBef>
            </a:pPr>
            <a:r>
              <a:rPr sz="2400" dirty="0">
                <a:latin typeface="Times New Roman"/>
                <a:cs typeface="Times New Roman"/>
              </a:rPr>
              <a:t>w</a:t>
            </a:r>
            <a:r>
              <a:rPr sz="2400" baseline="-20833" dirty="0">
                <a:latin typeface="Times New Roman"/>
                <a:cs typeface="Times New Roman"/>
              </a:rPr>
              <a:t>i</a:t>
            </a:r>
            <a:r>
              <a:rPr sz="2400" spc="270" baseline="-20833" dirty="0">
                <a:latin typeface="Times New Roman"/>
                <a:cs typeface="Times New Roman"/>
              </a:rPr>
              <a:t> </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w</a:t>
            </a:r>
            <a:r>
              <a:rPr sz="2400" baseline="-20833" dirty="0">
                <a:latin typeface="Times New Roman"/>
                <a:cs typeface="Times New Roman"/>
              </a:rPr>
              <a:t>i</a:t>
            </a:r>
            <a:r>
              <a:rPr sz="2400" spc="307" baseline="-20833"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400" spc="-865" dirty="0">
                <a:latin typeface="Times New Roman"/>
                <a:cs typeface="Times New Roman"/>
              </a:rPr>
              <a:t>ƞ</a:t>
            </a:r>
            <a:r>
              <a:rPr sz="2400" dirty="0">
                <a:latin typeface="Times New Roman"/>
                <a:cs typeface="Times New Roman"/>
              </a:rPr>
              <a:t> (Vtrain</a:t>
            </a:r>
            <a:r>
              <a:rPr sz="2400" spc="-30" dirty="0">
                <a:latin typeface="Times New Roman"/>
                <a:cs typeface="Times New Roman"/>
              </a:rPr>
              <a:t> </a:t>
            </a:r>
            <a:r>
              <a:rPr sz="2400" dirty="0">
                <a:latin typeface="Times New Roman"/>
                <a:cs typeface="Times New Roman"/>
              </a:rPr>
              <a:t>(b)</a:t>
            </a:r>
            <a:r>
              <a:rPr sz="2400" spc="-10"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000" spc="-5" dirty="0">
                <a:latin typeface="Carlito"/>
                <a:cs typeface="Carlito"/>
              </a:rPr>
              <a:t>V</a:t>
            </a:r>
            <a:r>
              <a:rPr sz="2400" spc="-555" dirty="0">
                <a:latin typeface="Liberation Sans Narrow"/>
                <a:cs typeface="Liberation Sans Narrow"/>
              </a:rPr>
              <a:t>̂</a:t>
            </a:r>
            <a:r>
              <a:rPr sz="2400" spc="-5" dirty="0">
                <a:latin typeface="Times New Roman"/>
                <a:cs typeface="Times New Roman"/>
              </a:rPr>
              <a:t>(b))</a:t>
            </a:r>
            <a:r>
              <a:rPr sz="2400" spc="-15" dirty="0">
                <a:latin typeface="Times New Roman"/>
                <a:cs typeface="Times New Roman"/>
              </a:rPr>
              <a:t> </a:t>
            </a:r>
            <a:r>
              <a:rPr sz="2400" spc="-25" dirty="0">
                <a:latin typeface="Times New Roman"/>
                <a:cs typeface="Times New Roman"/>
              </a:rPr>
              <a:t>x</a:t>
            </a:r>
            <a:r>
              <a:rPr sz="2400" spc="-37" baseline="-20833" dirty="0">
                <a:latin typeface="Times New Roman"/>
                <a:cs typeface="Times New Roman"/>
              </a:rPr>
              <a:t>i</a:t>
            </a:r>
            <a:endParaRPr sz="2400" baseline="-20833">
              <a:latin typeface="Times New Roman"/>
              <a:cs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36</a:t>
            </a:fld>
            <a:endParaRPr spc="-25" dirty="0"/>
          </a:p>
        </p:txBody>
      </p:sp>
      <p:sp>
        <p:nvSpPr>
          <p:cNvPr id="2" name="object 2"/>
          <p:cNvSpPr txBox="1"/>
          <p:nvPr/>
        </p:nvSpPr>
        <p:spPr>
          <a:xfrm>
            <a:off x="913980" y="577083"/>
            <a:ext cx="10235565" cy="4050029"/>
          </a:xfrm>
          <a:prstGeom prst="rect">
            <a:avLst/>
          </a:prstGeom>
        </p:spPr>
        <p:txBody>
          <a:bodyPr vert="horz" wrap="square" lIns="0" tIns="12700" rIns="0" bIns="0" rtlCol="0">
            <a:spAutoFit/>
          </a:bodyPr>
          <a:lstStyle/>
          <a:p>
            <a:pPr marL="63500">
              <a:lnSpc>
                <a:spcPct val="100000"/>
              </a:lnSpc>
              <a:spcBef>
                <a:spcPts val="100"/>
              </a:spcBef>
            </a:pPr>
            <a:r>
              <a:rPr sz="2400" dirty="0">
                <a:latin typeface="Times New Roman"/>
                <a:cs typeface="Times New Roman"/>
              </a:rPr>
              <a:t>Here</a:t>
            </a:r>
            <a:r>
              <a:rPr sz="2400" spc="-10" dirty="0">
                <a:latin typeface="Times New Roman"/>
                <a:cs typeface="Times New Roman"/>
              </a:rPr>
              <a:t> </a:t>
            </a:r>
            <a:r>
              <a:rPr sz="2400" spc="-865" dirty="0">
                <a:latin typeface="Times New Roman"/>
                <a:cs typeface="Times New Roman"/>
              </a:rPr>
              <a:t>ƞ</a:t>
            </a:r>
            <a:r>
              <a:rPr sz="2400" dirty="0">
                <a:latin typeface="Times New Roman"/>
                <a:cs typeface="Times New Roman"/>
              </a:rPr>
              <a:t> is</a:t>
            </a:r>
            <a:r>
              <a:rPr sz="2400" spc="-15" dirty="0">
                <a:latin typeface="Times New Roman"/>
                <a:cs typeface="Times New Roman"/>
              </a:rPr>
              <a:t> </a:t>
            </a:r>
            <a:r>
              <a:rPr sz="2400" dirty="0">
                <a:latin typeface="Times New Roman"/>
                <a:cs typeface="Times New Roman"/>
              </a:rPr>
              <a:t>a</a:t>
            </a:r>
            <a:r>
              <a:rPr sz="2400" spc="-15" dirty="0">
                <a:latin typeface="Times New Roman"/>
                <a:cs typeface="Times New Roman"/>
              </a:rPr>
              <a:t> </a:t>
            </a:r>
            <a:r>
              <a:rPr sz="2400" dirty="0">
                <a:latin typeface="Times New Roman"/>
                <a:cs typeface="Times New Roman"/>
              </a:rPr>
              <a:t>small constant</a:t>
            </a:r>
            <a:r>
              <a:rPr sz="2400" spc="-35" dirty="0">
                <a:latin typeface="Times New Roman"/>
                <a:cs typeface="Times New Roman"/>
              </a:rPr>
              <a:t> </a:t>
            </a:r>
            <a:r>
              <a:rPr sz="2400" dirty="0">
                <a:latin typeface="Times New Roman"/>
                <a:cs typeface="Times New Roman"/>
              </a:rPr>
              <a:t>(e.g.,</a:t>
            </a:r>
            <a:r>
              <a:rPr sz="2400" spc="-5" dirty="0">
                <a:latin typeface="Times New Roman"/>
                <a:cs typeface="Times New Roman"/>
              </a:rPr>
              <a:t> </a:t>
            </a:r>
            <a:r>
              <a:rPr sz="2400" dirty="0">
                <a:latin typeface="Times New Roman"/>
                <a:cs typeface="Times New Roman"/>
              </a:rPr>
              <a:t>0.1)</a:t>
            </a:r>
            <a:r>
              <a:rPr sz="2400" spc="-15" dirty="0">
                <a:latin typeface="Times New Roman"/>
                <a:cs typeface="Times New Roman"/>
              </a:rPr>
              <a:t> </a:t>
            </a:r>
            <a:r>
              <a:rPr sz="2400" dirty="0">
                <a:latin typeface="Times New Roman"/>
                <a:cs typeface="Times New Roman"/>
              </a:rPr>
              <a:t>that</a:t>
            </a:r>
            <a:r>
              <a:rPr sz="2400" spc="-15" dirty="0">
                <a:latin typeface="Times New Roman"/>
                <a:cs typeface="Times New Roman"/>
              </a:rPr>
              <a:t> </a:t>
            </a:r>
            <a:r>
              <a:rPr sz="2400" dirty="0">
                <a:latin typeface="Times New Roman"/>
                <a:cs typeface="Times New Roman"/>
              </a:rPr>
              <a:t>moderates</a:t>
            </a:r>
            <a:r>
              <a:rPr sz="2400" spc="-1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size</a:t>
            </a:r>
            <a:r>
              <a:rPr sz="2400" spc="-25"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weight</a:t>
            </a:r>
            <a:r>
              <a:rPr sz="2400" spc="-25" dirty="0">
                <a:latin typeface="Times New Roman"/>
                <a:cs typeface="Times New Roman"/>
              </a:rPr>
              <a:t> </a:t>
            </a:r>
            <a:r>
              <a:rPr sz="2400" spc="-10" dirty="0">
                <a:latin typeface="Times New Roman"/>
                <a:cs typeface="Times New Roman"/>
              </a:rPr>
              <a:t>update.</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63500">
              <a:lnSpc>
                <a:spcPct val="100000"/>
              </a:lnSpc>
            </a:pPr>
            <a:r>
              <a:rPr sz="2400" u="heavy" spc="-10" dirty="0">
                <a:uFill>
                  <a:solidFill>
                    <a:srgbClr val="000000"/>
                  </a:solidFill>
                </a:uFill>
                <a:latin typeface="Times New Roman"/>
                <a:cs typeface="Times New Roman"/>
              </a:rPr>
              <a:t>Working</a:t>
            </a:r>
            <a:r>
              <a:rPr sz="2400" u="heavy" spc="-4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of</a:t>
            </a:r>
            <a:r>
              <a:rPr sz="2400" u="heavy" spc="-3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weight</a:t>
            </a:r>
            <a:r>
              <a:rPr sz="2400" u="heavy" spc="-4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update</a:t>
            </a:r>
            <a:r>
              <a:rPr sz="2400" u="heavy" spc="-50" dirty="0">
                <a:uFill>
                  <a:solidFill>
                    <a:srgbClr val="000000"/>
                  </a:solidFill>
                </a:uFill>
                <a:latin typeface="Times New Roman"/>
                <a:cs typeface="Times New Roman"/>
              </a:rPr>
              <a:t> </a:t>
            </a:r>
            <a:r>
              <a:rPr sz="2400" u="heavy" spc="-20" dirty="0">
                <a:uFill>
                  <a:solidFill>
                    <a:srgbClr val="000000"/>
                  </a:solidFill>
                </a:uFill>
                <a:latin typeface="Times New Roman"/>
                <a:cs typeface="Times New Roman"/>
              </a:rPr>
              <a:t>rule</a:t>
            </a:r>
            <a:endParaRPr sz="2400">
              <a:latin typeface="Times New Roman"/>
              <a:cs typeface="Times New Roman"/>
            </a:endParaRPr>
          </a:p>
          <a:p>
            <a:pPr>
              <a:lnSpc>
                <a:spcPct val="100000"/>
              </a:lnSpc>
              <a:spcBef>
                <a:spcPts val="60"/>
              </a:spcBef>
            </a:pPr>
            <a:endParaRPr sz="2400">
              <a:latin typeface="Times New Roman"/>
              <a:cs typeface="Times New Roman"/>
            </a:endParaRPr>
          </a:p>
          <a:p>
            <a:pPr marL="405765" indent="-342265">
              <a:lnSpc>
                <a:spcPct val="100000"/>
              </a:lnSpc>
              <a:buFont typeface="Arial"/>
              <a:buChar char="•"/>
              <a:tabLst>
                <a:tab pos="405765" algn="l"/>
              </a:tabLst>
            </a:pPr>
            <a:r>
              <a:rPr sz="2400" dirty="0">
                <a:latin typeface="Times New Roman"/>
                <a:cs typeface="Times New Roman"/>
              </a:rPr>
              <a:t>When the</a:t>
            </a:r>
            <a:r>
              <a:rPr sz="2400" spc="-10" dirty="0">
                <a:latin typeface="Times New Roman"/>
                <a:cs typeface="Times New Roman"/>
              </a:rPr>
              <a:t> </a:t>
            </a:r>
            <a:r>
              <a:rPr sz="2400" dirty="0">
                <a:latin typeface="Times New Roman"/>
                <a:cs typeface="Times New Roman"/>
              </a:rPr>
              <a:t>error</a:t>
            </a:r>
            <a:r>
              <a:rPr sz="2400" spc="-20" dirty="0">
                <a:latin typeface="Times New Roman"/>
                <a:cs typeface="Times New Roman"/>
              </a:rPr>
              <a:t> </a:t>
            </a:r>
            <a:r>
              <a:rPr sz="2400" dirty="0">
                <a:latin typeface="Times New Roman"/>
                <a:cs typeface="Times New Roman"/>
              </a:rPr>
              <a:t>(Vtrain(b)-</a:t>
            </a:r>
            <a:r>
              <a:rPr sz="2400" spc="-45" dirty="0">
                <a:latin typeface="Times New Roman"/>
                <a:cs typeface="Times New Roman"/>
              </a:rPr>
              <a:t> </a:t>
            </a:r>
            <a:r>
              <a:rPr sz="2000" spc="-5" dirty="0">
                <a:latin typeface="Carlito"/>
                <a:cs typeface="Carlito"/>
              </a:rPr>
              <a:t>V</a:t>
            </a:r>
            <a:r>
              <a:rPr sz="2400" spc="-555" dirty="0">
                <a:latin typeface="Liberation Sans Narrow"/>
                <a:cs typeface="Liberation Sans Narrow"/>
              </a:rPr>
              <a:t>̂</a:t>
            </a:r>
            <a:r>
              <a:rPr sz="2400" spc="-5" dirty="0">
                <a:latin typeface="Times New Roman"/>
                <a:cs typeface="Times New Roman"/>
              </a:rPr>
              <a:t>(b))</a:t>
            </a:r>
            <a:r>
              <a:rPr sz="2400" spc="-10" dirty="0">
                <a:latin typeface="Times New Roman"/>
                <a:cs typeface="Times New Roman"/>
              </a:rPr>
              <a:t> </a:t>
            </a:r>
            <a:r>
              <a:rPr sz="2400" dirty="0">
                <a:latin typeface="Times New Roman"/>
                <a:cs typeface="Times New Roman"/>
              </a:rPr>
              <a:t>is</a:t>
            </a:r>
            <a:r>
              <a:rPr sz="2400" spc="-10" dirty="0">
                <a:latin typeface="Times New Roman"/>
                <a:cs typeface="Times New Roman"/>
              </a:rPr>
              <a:t> </a:t>
            </a:r>
            <a:r>
              <a:rPr sz="2400" dirty="0">
                <a:latin typeface="Times New Roman"/>
                <a:cs typeface="Times New Roman"/>
              </a:rPr>
              <a:t>zero,</a:t>
            </a:r>
            <a:r>
              <a:rPr sz="2400" spc="-30" dirty="0">
                <a:latin typeface="Times New Roman"/>
                <a:cs typeface="Times New Roman"/>
              </a:rPr>
              <a:t> </a:t>
            </a:r>
            <a:r>
              <a:rPr sz="2400" dirty="0">
                <a:latin typeface="Times New Roman"/>
                <a:cs typeface="Times New Roman"/>
              </a:rPr>
              <a:t>no</a:t>
            </a:r>
            <a:r>
              <a:rPr sz="2400" spc="-10" dirty="0">
                <a:latin typeface="Times New Roman"/>
                <a:cs typeface="Times New Roman"/>
              </a:rPr>
              <a:t> </a:t>
            </a:r>
            <a:r>
              <a:rPr sz="2400" dirty="0">
                <a:latin typeface="Times New Roman"/>
                <a:cs typeface="Times New Roman"/>
              </a:rPr>
              <a:t>weights</a:t>
            </a:r>
            <a:r>
              <a:rPr sz="2400" spc="-15" dirty="0">
                <a:latin typeface="Times New Roman"/>
                <a:cs typeface="Times New Roman"/>
              </a:rPr>
              <a:t> </a:t>
            </a:r>
            <a:r>
              <a:rPr sz="2400" dirty="0">
                <a:latin typeface="Times New Roman"/>
                <a:cs typeface="Times New Roman"/>
              </a:rPr>
              <a:t>are</a:t>
            </a:r>
            <a:r>
              <a:rPr sz="2400" spc="-15" dirty="0">
                <a:latin typeface="Times New Roman"/>
                <a:cs typeface="Times New Roman"/>
              </a:rPr>
              <a:t> </a:t>
            </a:r>
            <a:r>
              <a:rPr sz="2400" spc="-10" dirty="0">
                <a:latin typeface="Times New Roman"/>
                <a:cs typeface="Times New Roman"/>
              </a:rPr>
              <a:t>changed.</a:t>
            </a:r>
            <a:endParaRPr sz="2400">
              <a:latin typeface="Times New Roman"/>
              <a:cs typeface="Times New Roman"/>
            </a:endParaRPr>
          </a:p>
          <a:p>
            <a:pPr marL="406400" marR="74930" indent="-343535">
              <a:lnSpc>
                <a:spcPts val="2940"/>
              </a:lnSpc>
              <a:spcBef>
                <a:spcPts val="50"/>
              </a:spcBef>
              <a:buFont typeface="Arial"/>
              <a:buChar char="•"/>
              <a:tabLst>
                <a:tab pos="406400" algn="l"/>
              </a:tabLst>
            </a:pPr>
            <a:r>
              <a:rPr sz="2400" dirty="0">
                <a:latin typeface="Times New Roman"/>
                <a:cs typeface="Times New Roman"/>
              </a:rPr>
              <a:t>When</a:t>
            </a:r>
            <a:r>
              <a:rPr sz="2400" spc="-5" dirty="0">
                <a:latin typeface="Times New Roman"/>
                <a:cs typeface="Times New Roman"/>
              </a:rPr>
              <a:t> </a:t>
            </a:r>
            <a:r>
              <a:rPr sz="2400" dirty="0">
                <a:latin typeface="Times New Roman"/>
                <a:cs typeface="Times New Roman"/>
              </a:rPr>
              <a:t>(Vtrain(b)</a:t>
            </a:r>
            <a:r>
              <a:rPr sz="2400" spc="-35"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000" spc="-5" dirty="0">
                <a:latin typeface="Carlito"/>
                <a:cs typeface="Carlito"/>
              </a:rPr>
              <a:t>V</a:t>
            </a:r>
            <a:r>
              <a:rPr sz="2400" spc="-555" dirty="0">
                <a:latin typeface="Liberation Sans Narrow"/>
                <a:cs typeface="Liberation Sans Narrow"/>
              </a:rPr>
              <a:t>̂</a:t>
            </a:r>
            <a:r>
              <a:rPr sz="2400" spc="-5" dirty="0">
                <a:latin typeface="Times New Roman"/>
                <a:cs typeface="Times New Roman"/>
              </a:rPr>
              <a:t>(b))</a:t>
            </a:r>
            <a:r>
              <a:rPr sz="2400" spc="-20"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positive</a:t>
            </a:r>
            <a:r>
              <a:rPr sz="2400" spc="-40" dirty="0">
                <a:latin typeface="Times New Roman"/>
                <a:cs typeface="Times New Roman"/>
              </a:rPr>
              <a:t> </a:t>
            </a:r>
            <a:r>
              <a:rPr sz="2400" dirty="0">
                <a:latin typeface="Times New Roman"/>
                <a:cs typeface="Times New Roman"/>
              </a:rPr>
              <a:t>(i.e.,</a:t>
            </a:r>
            <a:r>
              <a:rPr sz="2400" spc="-40" dirty="0">
                <a:latin typeface="Times New Roman"/>
                <a:cs typeface="Times New Roman"/>
              </a:rPr>
              <a:t> </a:t>
            </a:r>
            <a:r>
              <a:rPr sz="2400" dirty="0">
                <a:latin typeface="Times New Roman"/>
                <a:cs typeface="Times New Roman"/>
              </a:rPr>
              <a:t>when</a:t>
            </a:r>
            <a:r>
              <a:rPr sz="2400" spc="-10" dirty="0">
                <a:latin typeface="Times New Roman"/>
                <a:cs typeface="Times New Roman"/>
              </a:rPr>
              <a:t> </a:t>
            </a:r>
            <a:r>
              <a:rPr sz="2000" dirty="0">
                <a:latin typeface="Carlito"/>
                <a:cs typeface="Carlito"/>
              </a:rPr>
              <a:t>V</a:t>
            </a:r>
            <a:r>
              <a:rPr sz="2400" spc="-550" dirty="0">
                <a:latin typeface="Liberation Sans Narrow"/>
                <a:cs typeface="Liberation Sans Narrow"/>
              </a:rPr>
              <a:t>̂</a:t>
            </a:r>
            <a:r>
              <a:rPr sz="2400" dirty="0">
                <a:latin typeface="Times New Roman"/>
                <a:cs typeface="Times New Roman"/>
              </a:rPr>
              <a:t>(b)</a:t>
            </a:r>
            <a:r>
              <a:rPr sz="2400" spc="-15" dirty="0">
                <a:latin typeface="Times New Roman"/>
                <a:cs typeface="Times New Roman"/>
              </a:rPr>
              <a:t> </a:t>
            </a:r>
            <a:r>
              <a:rPr sz="2400" dirty="0">
                <a:latin typeface="Times New Roman"/>
                <a:cs typeface="Times New Roman"/>
              </a:rPr>
              <a:t>is</a:t>
            </a:r>
            <a:r>
              <a:rPr sz="2400" spc="-10" dirty="0">
                <a:latin typeface="Times New Roman"/>
                <a:cs typeface="Times New Roman"/>
              </a:rPr>
              <a:t> </a:t>
            </a:r>
            <a:r>
              <a:rPr sz="2400" dirty="0">
                <a:latin typeface="Times New Roman"/>
                <a:cs typeface="Times New Roman"/>
              </a:rPr>
              <a:t>too</a:t>
            </a:r>
            <a:r>
              <a:rPr sz="2400" spc="-25" dirty="0">
                <a:latin typeface="Times New Roman"/>
                <a:cs typeface="Times New Roman"/>
              </a:rPr>
              <a:t> </a:t>
            </a:r>
            <a:r>
              <a:rPr sz="2400" dirty="0">
                <a:latin typeface="Times New Roman"/>
                <a:cs typeface="Times New Roman"/>
              </a:rPr>
              <a:t>low),</a:t>
            </a:r>
            <a:r>
              <a:rPr sz="2400" spc="-15" dirty="0">
                <a:latin typeface="Times New Roman"/>
                <a:cs typeface="Times New Roman"/>
              </a:rPr>
              <a:t> </a:t>
            </a:r>
            <a:r>
              <a:rPr sz="2400" dirty="0">
                <a:latin typeface="Times New Roman"/>
                <a:cs typeface="Times New Roman"/>
              </a:rPr>
              <a:t>then</a:t>
            </a:r>
            <a:r>
              <a:rPr sz="2400" spc="-40" dirty="0">
                <a:latin typeface="Times New Roman"/>
                <a:cs typeface="Times New Roman"/>
              </a:rPr>
              <a:t> </a:t>
            </a:r>
            <a:r>
              <a:rPr sz="2400" dirty="0">
                <a:latin typeface="Times New Roman"/>
                <a:cs typeface="Times New Roman"/>
              </a:rPr>
              <a:t>each</a:t>
            </a:r>
            <a:r>
              <a:rPr sz="2400" spc="-15" dirty="0">
                <a:latin typeface="Times New Roman"/>
                <a:cs typeface="Times New Roman"/>
              </a:rPr>
              <a:t> </a:t>
            </a:r>
            <a:r>
              <a:rPr sz="2400" spc="-630" dirty="0">
                <a:latin typeface="Times New Roman"/>
                <a:cs typeface="Times New Roman"/>
              </a:rPr>
              <a:t>weight</a:t>
            </a:r>
            <a:r>
              <a:rPr sz="2400" dirty="0">
                <a:latin typeface="Times New Roman"/>
                <a:cs typeface="Times New Roman"/>
              </a:rPr>
              <a:t> is</a:t>
            </a:r>
            <a:r>
              <a:rPr sz="2400" spc="-5" dirty="0">
                <a:latin typeface="Times New Roman"/>
                <a:cs typeface="Times New Roman"/>
              </a:rPr>
              <a:t> </a:t>
            </a:r>
            <a:r>
              <a:rPr sz="2400" dirty="0">
                <a:latin typeface="Times New Roman"/>
                <a:cs typeface="Times New Roman"/>
              </a:rPr>
              <a:t>increased</a:t>
            </a:r>
            <a:r>
              <a:rPr sz="2400" spc="-35" dirty="0">
                <a:latin typeface="Times New Roman"/>
                <a:cs typeface="Times New Roman"/>
              </a:rPr>
              <a:t> </a:t>
            </a:r>
            <a:r>
              <a:rPr sz="2400" dirty="0">
                <a:latin typeface="Times New Roman"/>
                <a:cs typeface="Times New Roman"/>
              </a:rPr>
              <a:t>in proportion</a:t>
            </a:r>
            <a:r>
              <a:rPr sz="2400" spc="-40" dirty="0">
                <a:latin typeface="Times New Roman"/>
                <a:cs typeface="Times New Roman"/>
              </a:rPr>
              <a:t> </a:t>
            </a:r>
            <a:r>
              <a:rPr sz="2400" dirty="0">
                <a:latin typeface="Times New Roman"/>
                <a:cs typeface="Times New Roman"/>
              </a:rPr>
              <a:t>to the</a:t>
            </a:r>
            <a:r>
              <a:rPr sz="2400" spc="-20" dirty="0">
                <a:latin typeface="Times New Roman"/>
                <a:cs typeface="Times New Roman"/>
              </a:rPr>
              <a:t> </a:t>
            </a:r>
            <a:r>
              <a:rPr sz="2400" dirty="0">
                <a:latin typeface="Times New Roman"/>
                <a:cs typeface="Times New Roman"/>
              </a:rPr>
              <a:t>value</a:t>
            </a:r>
            <a:r>
              <a:rPr sz="2400" spc="-1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its</a:t>
            </a:r>
            <a:r>
              <a:rPr sz="2400" spc="-15" dirty="0">
                <a:latin typeface="Times New Roman"/>
                <a:cs typeface="Times New Roman"/>
              </a:rPr>
              <a:t> </a:t>
            </a:r>
            <a:r>
              <a:rPr sz="2400" dirty="0">
                <a:latin typeface="Times New Roman"/>
                <a:cs typeface="Times New Roman"/>
              </a:rPr>
              <a:t>corresponding</a:t>
            </a:r>
            <a:r>
              <a:rPr sz="2400" spc="-25" dirty="0">
                <a:latin typeface="Times New Roman"/>
                <a:cs typeface="Times New Roman"/>
              </a:rPr>
              <a:t> </a:t>
            </a:r>
            <a:r>
              <a:rPr sz="2400" dirty="0">
                <a:latin typeface="Times New Roman"/>
                <a:cs typeface="Times New Roman"/>
              </a:rPr>
              <a:t>feature.</a:t>
            </a:r>
            <a:r>
              <a:rPr sz="2400" spc="-75" dirty="0">
                <a:latin typeface="Times New Roman"/>
                <a:cs typeface="Times New Roman"/>
              </a:rPr>
              <a:t> </a:t>
            </a:r>
            <a:r>
              <a:rPr sz="2400" dirty="0">
                <a:latin typeface="Times New Roman"/>
                <a:cs typeface="Times New Roman"/>
              </a:rPr>
              <a:t>This</a:t>
            </a:r>
            <a:r>
              <a:rPr sz="2400" spc="-15" dirty="0">
                <a:latin typeface="Times New Roman"/>
                <a:cs typeface="Times New Roman"/>
              </a:rPr>
              <a:t> </a:t>
            </a:r>
            <a:r>
              <a:rPr sz="2400" spc="-20" dirty="0">
                <a:latin typeface="Times New Roman"/>
                <a:cs typeface="Times New Roman"/>
              </a:rPr>
              <a:t>will</a:t>
            </a:r>
            <a:endParaRPr sz="2400">
              <a:latin typeface="Times New Roman"/>
              <a:cs typeface="Times New Roman"/>
            </a:endParaRPr>
          </a:p>
          <a:p>
            <a:pPr marL="406400">
              <a:lnSpc>
                <a:spcPts val="2715"/>
              </a:lnSpc>
            </a:pPr>
            <a:r>
              <a:rPr sz="2400" dirty="0">
                <a:latin typeface="Times New Roman"/>
                <a:cs typeface="Times New Roman"/>
              </a:rPr>
              <a:t>raise</a:t>
            </a:r>
            <a:r>
              <a:rPr sz="2400" spc="-3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value</a:t>
            </a:r>
            <a:r>
              <a:rPr sz="2400" spc="-30"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000" dirty="0">
                <a:latin typeface="Carlito"/>
                <a:cs typeface="Carlito"/>
              </a:rPr>
              <a:t>V</a:t>
            </a:r>
            <a:r>
              <a:rPr sz="2400" spc="-550" dirty="0">
                <a:latin typeface="Liberation Sans Narrow"/>
                <a:cs typeface="Liberation Sans Narrow"/>
              </a:rPr>
              <a:t>̂</a:t>
            </a:r>
            <a:r>
              <a:rPr sz="2400" dirty="0">
                <a:latin typeface="Times New Roman"/>
                <a:cs typeface="Times New Roman"/>
              </a:rPr>
              <a:t>(b),</a:t>
            </a:r>
            <a:r>
              <a:rPr sz="2400" spc="-10" dirty="0">
                <a:latin typeface="Times New Roman"/>
                <a:cs typeface="Times New Roman"/>
              </a:rPr>
              <a:t> </a:t>
            </a:r>
            <a:r>
              <a:rPr sz="2400" dirty="0">
                <a:latin typeface="Times New Roman"/>
                <a:cs typeface="Times New Roman"/>
              </a:rPr>
              <a:t>reducing</a:t>
            </a:r>
            <a:r>
              <a:rPr sz="2400" spc="-3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spc="-10" dirty="0">
                <a:latin typeface="Times New Roman"/>
                <a:cs typeface="Times New Roman"/>
              </a:rPr>
              <a:t>error.</a:t>
            </a:r>
            <a:endParaRPr sz="2400">
              <a:latin typeface="Times New Roman"/>
              <a:cs typeface="Times New Roman"/>
            </a:endParaRPr>
          </a:p>
          <a:p>
            <a:pPr marL="406400" marR="68580" indent="-343535">
              <a:lnSpc>
                <a:spcPct val="100000"/>
              </a:lnSpc>
              <a:spcBef>
                <a:spcPts val="60"/>
              </a:spcBef>
              <a:buFont typeface="Arial"/>
              <a:buChar char="•"/>
              <a:tabLst>
                <a:tab pos="406400" algn="l"/>
              </a:tabLst>
            </a:pPr>
            <a:r>
              <a:rPr sz="2400" dirty="0">
                <a:latin typeface="Times New Roman"/>
                <a:cs typeface="Times New Roman"/>
              </a:rPr>
              <a:t>If</a:t>
            </a:r>
            <a:r>
              <a:rPr sz="2400" spc="-1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value</a:t>
            </a:r>
            <a:r>
              <a:rPr sz="2400" spc="-25"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some</a:t>
            </a:r>
            <a:r>
              <a:rPr sz="2400" spc="5" dirty="0">
                <a:latin typeface="Times New Roman"/>
                <a:cs typeface="Times New Roman"/>
              </a:rPr>
              <a:t> </a:t>
            </a:r>
            <a:r>
              <a:rPr sz="2400" dirty="0">
                <a:latin typeface="Times New Roman"/>
                <a:cs typeface="Times New Roman"/>
              </a:rPr>
              <a:t>feature</a:t>
            </a:r>
            <a:r>
              <a:rPr sz="2400" spc="-25" dirty="0">
                <a:latin typeface="Times New Roman"/>
                <a:cs typeface="Times New Roman"/>
              </a:rPr>
              <a:t> </a:t>
            </a:r>
            <a:r>
              <a:rPr sz="2400" dirty="0">
                <a:latin typeface="Times New Roman"/>
                <a:cs typeface="Times New Roman"/>
              </a:rPr>
              <a:t>x</a:t>
            </a:r>
            <a:r>
              <a:rPr sz="2400" baseline="-20833" dirty="0">
                <a:latin typeface="Times New Roman"/>
                <a:cs typeface="Times New Roman"/>
              </a:rPr>
              <a:t>i</a:t>
            </a:r>
            <a:r>
              <a:rPr sz="2400" spc="307" baseline="-20833" dirty="0">
                <a:latin typeface="Times New Roman"/>
                <a:cs typeface="Times New Roman"/>
              </a:rPr>
              <a:t> </a:t>
            </a:r>
            <a:r>
              <a:rPr sz="2400" dirty="0">
                <a:latin typeface="Times New Roman"/>
                <a:cs typeface="Times New Roman"/>
              </a:rPr>
              <a:t>is zero,</a:t>
            </a:r>
            <a:r>
              <a:rPr sz="2400" spc="-15" dirty="0">
                <a:latin typeface="Times New Roman"/>
                <a:cs typeface="Times New Roman"/>
              </a:rPr>
              <a:t> </a:t>
            </a:r>
            <a:r>
              <a:rPr sz="2400" dirty="0">
                <a:latin typeface="Times New Roman"/>
                <a:cs typeface="Times New Roman"/>
              </a:rPr>
              <a:t>then</a:t>
            </a:r>
            <a:r>
              <a:rPr sz="2400" spc="-25" dirty="0">
                <a:latin typeface="Times New Roman"/>
                <a:cs typeface="Times New Roman"/>
              </a:rPr>
              <a:t> </a:t>
            </a:r>
            <a:r>
              <a:rPr sz="2400" dirty="0">
                <a:latin typeface="Times New Roman"/>
                <a:cs typeface="Times New Roman"/>
              </a:rPr>
              <a:t>its</a:t>
            </a:r>
            <a:r>
              <a:rPr sz="2400" spc="-15" dirty="0">
                <a:latin typeface="Times New Roman"/>
                <a:cs typeface="Times New Roman"/>
              </a:rPr>
              <a:t> </a:t>
            </a:r>
            <a:r>
              <a:rPr sz="2400" dirty="0">
                <a:latin typeface="Times New Roman"/>
                <a:cs typeface="Times New Roman"/>
              </a:rPr>
              <a:t>weight</a:t>
            </a:r>
            <a:r>
              <a:rPr sz="2400" spc="-5"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not</a:t>
            </a:r>
            <a:r>
              <a:rPr sz="2400" spc="-10" dirty="0">
                <a:latin typeface="Times New Roman"/>
                <a:cs typeface="Times New Roman"/>
              </a:rPr>
              <a:t> </a:t>
            </a:r>
            <a:r>
              <a:rPr sz="2400" dirty="0">
                <a:latin typeface="Times New Roman"/>
                <a:cs typeface="Times New Roman"/>
              </a:rPr>
              <a:t>altered</a:t>
            </a:r>
            <a:r>
              <a:rPr sz="2400" spc="-45" dirty="0">
                <a:latin typeface="Times New Roman"/>
                <a:cs typeface="Times New Roman"/>
              </a:rPr>
              <a:t> </a:t>
            </a:r>
            <a:r>
              <a:rPr sz="2400" dirty="0">
                <a:latin typeface="Times New Roman"/>
                <a:cs typeface="Times New Roman"/>
              </a:rPr>
              <a:t>regardless</a:t>
            </a:r>
            <a:r>
              <a:rPr sz="2400" spc="-40" dirty="0">
                <a:latin typeface="Times New Roman"/>
                <a:cs typeface="Times New Roman"/>
              </a:rPr>
              <a:t> </a:t>
            </a:r>
            <a:r>
              <a:rPr sz="2400" spc="-25" dirty="0">
                <a:latin typeface="Times New Roman"/>
                <a:cs typeface="Times New Roman"/>
              </a:rPr>
              <a:t>of </a:t>
            </a: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error,</a:t>
            </a:r>
            <a:r>
              <a:rPr sz="2400" spc="-40" dirty="0">
                <a:latin typeface="Times New Roman"/>
                <a:cs typeface="Times New Roman"/>
              </a:rPr>
              <a:t> </a:t>
            </a:r>
            <a:r>
              <a:rPr sz="2400" dirty="0">
                <a:latin typeface="Times New Roman"/>
                <a:cs typeface="Times New Roman"/>
              </a:rPr>
              <a:t>so</a:t>
            </a:r>
            <a:r>
              <a:rPr sz="2400" spc="-10" dirty="0">
                <a:latin typeface="Times New Roman"/>
                <a:cs typeface="Times New Roman"/>
              </a:rPr>
              <a:t> </a:t>
            </a:r>
            <a:r>
              <a:rPr sz="2400" dirty="0">
                <a:latin typeface="Times New Roman"/>
                <a:cs typeface="Times New Roman"/>
              </a:rPr>
              <a:t>that</a:t>
            </a:r>
            <a:r>
              <a:rPr sz="2400" spc="-35"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only</a:t>
            </a:r>
            <a:r>
              <a:rPr sz="2400" spc="-30" dirty="0">
                <a:latin typeface="Times New Roman"/>
                <a:cs typeface="Times New Roman"/>
              </a:rPr>
              <a:t> </a:t>
            </a:r>
            <a:r>
              <a:rPr sz="2400" dirty="0">
                <a:latin typeface="Times New Roman"/>
                <a:cs typeface="Times New Roman"/>
              </a:rPr>
              <a:t>weights</a:t>
            </a:r>
            <a:r>
              <a:rPr sz="2400" spc="-25" dirty="0">
                <a:latin typeface="Times New Roman"/>
                <a:cs typeface="Times New Roman"/>
              </a:rPr>
              <a:t> </a:t>
            </a:r>
            <a:r>
              <a:rPr sz="2400" dirty="0">
                <a:latin typeface="Times New Roman"/>
                <a:cs typeface="Times New Roman"/>
              </a:rPr>
              <a:t>updated</a:t>
            </a:r>
            <a:r>
              <a:rPr sz="2400" spc="-20" dirty="0">
                <a:latin typeface="Times New Roman"/>
                <a:cs typeface="Times New Roman"/>
              </a:rPr>
              <a:t> </a:t>
            </a:r>
            <a:r>
              <a:rPr sz="2400" dirty="0">
                <a:latin typeface="Times New Roman"/>
                <a:cs typeface="Times New Roman"/>
              </a:rPr>
              <a:t>are</a:t>
            </a:r>
            <a:r>
              <a:rPr sz="2400" spc="-35" dirty="0">
                <a:latin typeface="Times New Roman"/>
                <a:cs typeface="Times New Roman"/>
              </a:rPr>
              <a:t> </a:t>
            </a:r>
            <a:r>
              <a:rPr sz="2400" dirty="0">
                <a:latin typeface="Times New Roman"/>
                <a:cs typeface="Times New Roman"/>
              </a:rPr>
              <a:t>those</a:t>
            </a:r>
            <a:r>
              <a:rPr sz="2400" spc="-20" dirty="0">
                <a:latin typeface="Times New Roman"/>
                <a:cs typeface="Times New Roman"/>
              </a:rPr>
              <a:t> </a:t>
            </a:r>
            <a:r>
              <a:rPr sz="2400" dirty="0">
                <a:latin typeface="Times New Roman"/>
                <a:cs typeface="Times New Roman"/>
              </a:rPr>
              <a:t>whose</a:t>
            </a:r>
            <a:r>
              <a:rPr sz="2400" spc="-5" dirty="0">
                <a:latin typeface="Times New Roman"/>
                <a:cs typeface="Times New Roman"/>
              </a:rPr>
              <a:t> </a:t>
            </a:r>
            <a:r>
              <a:rPr sz="2400" dirty="0">
                <a:latin typeface="Times New Roman"/>
                <a:cs typeface="Times New Roman"/>
              </a:rPr>
              <a:t>features</a:t>
            </a:r>
            <a:r>
              <a:rPr sz="2400" spc="-40" dirty="0">
                <a:latin typeface="Times New Roman"/>
                <a:cs typeface="Times New Roman"/>
              </a:rPr>
              <a:t> </a:t>
            </a:r>
            <a:r>
              <a:rPr sz="2400" spc="-10" dirty="0">
                <a:latin typeface="Times New Roman"/>
                <a:cs typeface="Times New Roman"/>
              </a:rPr>
              <a:t>actually </a:t>
            </a:r>
            <a:r>
              <a:rPr sz="2400" dirty="0">
                <a:latin typeface="Times New Roman"/>
                <a:cs typeface="Times New Roman"/>
              </a:rPr>
              <a:t>occur</a:t>
            </a:r>
            <a:r>
              <a:rPr sz="2400" spc="-10" dirty="0">
                <a:latin typeface="Times New Roman"/>
                <a:cs typeface="Times New Roman"/>
              </a:rPr>
              <a:t> </a:t>
            </a:r>
            <a:r>
              <a:rPr sz="2400" dirty="0">
                <a:latin typeface="Times New Roman"/>
                <a:cs typeface="Times New Roman"/>
              </a:rPr>
              <a:t>on the</a:t>
            </a:r>
            <a:r>
              <a:rPr sz="2400" spc="-15" dirty="0">
                <a:latin typeface="Times New Roman"/>
                <a:cs typeface="Times New Roman"/>
              </a:rPr>
              <a:t> </a:t>
            </a:r>
            <a:r>
              <a:rPr sz="2400" dirty="0">
                <a:latin typeface="Times New Roman"/>
                <a:cs typeface="Times New Roman"/>
              </a:rPr>
              <a:t>training</a:t>
            </a:r>
            <a:r>
              <a:rPr sz="2400" spc="-40" dirty="0">
                <a:latin typeface="Times New Roman"/>
                <a:cs typeface="Times New Roman"/>
              </a:rPr>
              <a:t> </a:t>
            </a:r>
            <a:r>
              <a:rPr sz="2400" dirty="0">
                <a:latin typeface="Times New Roman"/>
                <a:cs typeface="Times New Roman"/>
              </a:rPr>
              <a:t>example </a:t>
            </a:r>
            <a:r>
              <a:rPr sz="2400" spc="-10" dirty="0">
                <a:latin typeface="Times New Roman"/>
                <a:cs typeface="Times New Roman"/>
              </a:rPr>
              <a:t>board.</a:t>
            </a:r>
            <a:endParaRPr sz="2400">
              <a:latin typeface="Times New Roman"/>
              <a:cs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99716" y="482595"/>
            <a:ext cx="4601845" cy="696595"/>
          </a:xfrm>
          <a:prstGeom prst="rect">
            <a:avLst/>
          </a:prstGeom>
        </p:spPr>
        <p:txBody>
          <a:bodyPr vert="horz" wrap="square" lIns="0" tIns="13335" rIns="0" bIns="0" rtlCol="0">
            <a:spAutoFit/>
          </a:bodyPr>
          <a:lstStyle/>
          <a:p>
            <a:pPr marL="12700">
              <a:lnSpc>
                <a:spcPct val="100000"/>
              </a:lnSpc>
              <a:spcBef>
                <a:spcPts val="105"/>
              </a:spcBef>
            </a:pPr>
            <a:r>
              <a:rPr sz="4400" b="1" dirty="0">
                <a:latin typeface="Times New Roman"/>
                <a:cs typeface="Times New Roman"/>
              </a:rPr>
              <a:t>5.</a:t>
            </a:r>
            <a:r>
              <a:rPr sz="4400" spc="-204" dirty="0"/>
              <a:t> </a:t>
            </a:r>
            <a:r>
              <a:rPr sz="4400" b="1" dirty="0">
                <a:latin typeface="Times New Roman"/>
                <a:cs typeface="Times New Roman"/>
              </a:rPr>
              <a:t>The</a:t>
            </a:r>
            <a:r>
              <a:rPr sz="4400" spc="-220" dirty="0"/>
              <a:t> </a:t>
            </a:r>
            <a:r>
              <a:rPr sz="4400" b="1" spc="-25" dirty="0">
                <a:latin typeface="Times New Roman"/>
                <a:cs typeface="Times New Roman"/>
              </a:rPr>
              <a:t>Final</a:t>
            </a:r>
            <a:r>
              <a:rPr sz="4400" spc="-225" dirty="0"/>
              <a:t> </a:t>
            </a:r>
            <a:r>
              <a:rPr sz="4400" b="1" spc="-10" dirty="0">
                <a:latin typeface="Times New Roman"/>
                <a:cs typeface="Times New Roman"/>
              </a:rPr>
              <a:t>Design</a:t>
            </a:r>
            <a:endParaRPr sz="4400">
              <a:latin typeface="Times New Roman"/>
              <a:cs typeface="Times New Roman"/>
            </a:endParaRPr>
          </a:p>
        </p:txBody>
      </p:sp>
      <p:sp>
        <p:nvSpPr>
          <p:cNvPr id="3" name="object 3"/>
          <p:cNvSpPr txBox="1"/>
          <p:nvPr/>
        </p:nvSpPr>
        <p:spPr>
          <a:xfrm>
            <a:off x="964781" y="1509466"/>
            <a:ext cx="9968230" cy="757555"/>
          </a:xfrm>
          <a:prstGeom prst="rect">
            <a:avLst/>
          </a:prstGeom>
        </p:spPr>
        <p:txBody>
          <a:bodyPr vert="horz" wrap="square" lIns="0" tIns="12700" rIns="0" bIns="0" rtlCol="0">
            <a:spAutoFit/>
          </a:bodyPr>
          <a:lstStyle/>
          <a:p>
            <a:pPr marL="12700">
              <a:lnSpc>
                <a:spcPct val="100000"/>
              </a:lnSpc>
              <a:spcBef>
                <a:spcPts val="100"/>
              </a:spcBef>
            </a:pP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final</a:t>
            </a:r>
            <a:r>
              <a:rPr sz="2400" spc="-10" dirty="0">
                <a:latin typeface="Times New Roman"/>
                <a:cs typeface="Times New Roman"/>
              </a:rPr>
              <a:t> </a:t>
            </a:r>
            <a:r>
              <a:rPr sz="2400" dirty="0">
                <a:latin typeface="Times New Roman"/>
                <a:cs typeface="Times New Roman"/>
              </a:rPr>
              <a:t>design</a:t>
            </a:r>
            <a:r>
              <a:rPr sz="2400" spc="-10"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checkers</a:t>
            </a:r>
            <a:r>
              <a:rPr sz="2400" spc="-25" dirty="0">
                <a:latin typeface="Times New Roman"/>
                <a:cs typeface="Times New Roman"/>
              </a:rPr>
              <a:t> </a:t>
            </a:r>
            <a:r>
              <a:rPr sz="2400" dirty="0">
                <a:latin typeface="Times New Roman"/>
                <a:cs typeface="Times New Roman"/>
              </a:rPr>
              <a:t>learning</a:t>
            </a:r>
            <a:r>
              <a:rPr sz="2400" spc="-40" dirty="0">
                <a:latin typeface="Times New Roman"/>
                <a:cs typeface="Times New Roman"/>
              </a:rPr>
              <a:t> </a:t>
            </a:r>
            <a:r>
              <a:rPr sz="2400" dirty="0">
                <a:latin typeface="Times New Roman"/>
                <a:cs typeface="Times New Roman"/>
              </a:rPr>
              <a:t>system</a:t>
            </a:r>
            <a:r>
              <a:rPr sz="2400" spc="-15" dirty="0">
                <a:latin typeface="Times New Roman"/>
                <a:cs typeface="Times New Roman"/>
              </a:rPr>
              <a:t> </a:t>
            </a:r>
            <a:r>
              <a:rPr sz="2400" dirty="0">
                <a:latin typeface="Times New Roman"/>
                <a:cs typeface="Times New Roman"/>
              </a:rPr>
              <a:t>can</a:t>
            </a:r>
            <a:r>
              <a:rPr sz="2400" spc="-15" dirty="0">
                <a:latin typeface="Times New Roman"/>
                <a:cs typeface="Times New Roman"/>
              </a:rPr>
              <a:t> </a:t>
            </a:r>
            <a:r>
              <a:rPr sz="2400" dirty="0">
                <a:latin typeface="Times New Roman"/>
                <a:cs typeface="Times New Roman"/>
              </a:rPr>
              <a:t>be described</a:t>
            </a:r>
            <a:r>
              <a:rPr sz="2400" spc="-35" dirty="0">
                <a:latin typeface="Times New Roman"/>
                <a:cs typeface="Times New Roman"/>
              </a:rPr>
              <a:t> </a:t>
            </a:r>
            <a:r>
              <a:rPr sz="2400" dirty="0">
                <a:latin typeface="Times New Roman"/>
                <a:cs typeface="Times New Roman"/>
              </a:rPr>
              <a:t>by</a:t>
            </a:r>
            <a:r>
              <a:rPr sz="2400" spc="-5" dirty="0">
                <a:latin typeface="Times New Roman"/>
                <a:cs typeface="Times New Roman"/>
              </a:rPr>
              <a:t> </a:t>
            </a:r>
            <a:r>
              <a:rPr sz="2400" dirty="0">
                <a:latin typeface="Times New Roman"/>
                <a:cs typeface="Times New Roman"/>
              </a:rPr>
              <a:t>four</a:t>
            </a:r>
            <a:r>
              <a:rPr sz="2400" spc="10" dirty="0">
                <a:latin typeface="Times New Roman"/>
                <a:cs typeface="Times New Roman"/>
              </a:rPr>
              <a:t> </a:t>
            </a:r>
            <a:r>
              <a:rPr sz="2400" spc="-10" dirty="0">
                <a:latin typeface="Times New Roman"/>
                <a:cs typeface="Times New Roman"/>
              </a:rPr>
              <a:t>distinct</a:t>
            </a:r>
            <a:endParaRPr sz="2400">
              <a:latin typeface="Times New Roman"/>
              <a:cs typeface="Times New Roman"/>
            </a:endParaRPr>
          </a:p>
          <a:p>
            <a:pPr marL="12700">
              <a:lnSpc>
                <a:spcPct val="100000"/>
              </a:lnSpc>
              <a:spcBef>
                <a:spcPts val="5"/>
              </a:spcBef>
            </a:pPr>
            <a:r>
              <a:rPr sz="2400" dirty="0">
                <a:latin typeface="Times New Roman"/>
                <a:cs typeface="Times New Roman"/>
              </a:rPr>
              <a:t>program</a:t>
            </a:r>
            <a:r>
              <a:rPr sz="2400" spc="-45" dirty="0">
                <a:latin typeface="Times New Roman"/>
                <a:cs typeface="Times New Roman"/>
              </a:rPr>
              <a:t> </a:t>
            </a:r>
            <a:r>
              <a:rPr sz="2400" dirty="0">
                <a:latin typeface="Times New Roman"/>
                <a:cs typeface="Times New Roman"/>
              </a:rPr>
              <a:t>modules</a:t>
            </a:r>
            <a:r>
              <a:rPr sz="2400" spc="-5" dirty="0">
                <a:latin typeface="Times New Roman"/>
                <a:cs typeface="Times New Roman"/>
              </a:rPr>
              <a:t>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represent</a:t>
            </a:r>
            <a:r>
              <a:rPr sz="2400" spc="-4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central</a:t>
            </a:r>
            <a:r>
              <a:rPr sz="2400" spc="-40" dirty="0">
                <a:latin typeface="Times New Roman"/>
                <a:cs typeface="Times New Roman"/>
              </a:rPr>
              <a:t> </a:t>
            </a:r>
            <a:r>
              <a:rPr sz="2400" dirty="0">
                <a:latin typeface="Times New Roman"/>
                <a:cs typeface="Times New Roman"/>
              </a:rPr>
              <a:t>components</a:t>
            </a:r>
            <a:r>
              <a:rPr sz="2400" spc="-10" dirty="0">
                <a:latin typeface="Times New Roman"/>
                <a:cs typeface="Times New Roman"/>
              </a:rPr>
              <a:t> </a:t>
            </a:r>
            <a:r>
              <a:rPr sz="2400" dirty="0">
                <a:latin typeface="Times New Roman"/>
                <a:cs typeface="Times New Roman"/>
              </a:rPr>
              <a:t>in</a:t>
            </a:r>
            <a:r>
              <a:rPr sz="2400" spc="-20" dirty="0">
                <a:latin typeface="Times New Roman"/>
                <a:cs typeface="Times New Roman"/>
              </a:rPr>
              <a:t> </a:t>
            </a:r>
            <a:r>
              <a:rPr sz="2400" dirty="0">
                <a:latin typeface="Times New Roman"/>
                <a:cs typeface="Times New Roman"/>
              </a:rPr>
              <a:t>many</a:t>
            </a:r>
            <a:r>
              <a:rPr sz="2400" spc="15" dirty="0">
                <a:latin typeface="Times New Roman"/>
                <a:cs typeface="Times New Roman"/>
              </a:rPr>
              <a:t> </a:t>
            </a:r>
            <a:r>
              <a:rPr sz="2400" dirty="0">
                <a:latin typeface="Times New Roman"/>
                <a:cs typeface="Times New Roman"/>
              </a:rPr>
              <a:t>learning</a:t>
            </a:r>
            <a:r>
              <a:rPr sz="2400" spc="-35" dirty="0">
                <a:latin typeface="Times New Roman"/>
                <a:cs typeface="Times New Roman"/>
              </a:rPr>
              <a:t> </a:t>
            </a:r>
            <a:r>
              <a:rPr sz="2400" spc="-10" dirty="0">
                <a:latin typeface="Times New Roman"/>
                <a:cs typeface="Times New Roman"/>
              </a:rPr>
              <a:t>systems</a:t>
            </a:r>
            <a:endParaRPr sz="2400">
              <a:latin typeface="Times New Roman"/>
              <a:cs typeface="Times New Roman"/>
            </a:endParaRPr>
          </a:p>
        </p:txBody>
      </p:sp>
      <p:pic>
        <p:nvPicPr>
          <p:cNvPr id="4" name="object 4"/>
          <p:cNvPicPr/>
          <p:nvPr/>
        </p:nvPicPr>
        <p:blipFill>
          <a:blip r:embed="rId2" cstate="print"/>
          <a:stretch>
            <a:fillRect/>
          </a:stretch>
        </p:blipFill>
        <p:spPr>
          <a:xfrm>
            <a:off x="3369488" y="2536171"/>
            <a:ext cx="5513462" cy="4091159"/>
          </a:xfrm>
          <a:prstGeom prst="rect">
            <a:avLst/>
          </a:prstGeom>
        </p:spPr>
      </p:pic>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37</a:t>
            </a:fld>
            <a:endParaRPr spc="-25"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38</a:t>
            </a:fld>
            <a:endParaRPr spc="-25" dirty="0"/>
          </a:p>
        </p:txBody>
      </p:sp>
      <p:sp>
        <p:nvSpPr>
          <p:cNvPr id="2" name="object 2"/>
          <p:cNvSpPr txBox="1"/>
          <p:nvPr/>
        </p:nvSpPr>
        <p:spPr>
          <a:xfrm>
            <a:off x="926676" y="577083"/>
            <a:ext cx="10351135" cy="4781550"/>
          </a:xfrm>
          <a:prstGeom prst="rect">
            <a:avLst/>
          </a:prstGeom>
        </p:spPr>
        <p:txBody>
          <a:bodyPr vert="horz" wrap="square" lIns="0" tIns="12700" rIns="0" bIns="0" rtlCol="0">
            <a:spAutoFit/>
          </a:bodyPr>
          <a:lstStyle/>
          <a:p>
            <a:pPr marL="50800" marR="372110" indent="304800" algn="just">
              <a:lnSpc>
                <a:spcPct val="100000"/>
              </a:lnSpc>
              <a:spcBef>
                <a:spcPts val="100"/>
              </a:spcBef>
              <a:buFont typeface="Times New Roman"/>
              <a:buAutoNum type="arabicPeriod"/>
              <a:tabLst>
                <a:tab pos="355600" algn="l"/>
              </a:tabLst>
            </a:pPr>
            <a:r>
              <a:rPr sz="2400" b="1" i="1" dirty="0">
                <a:latin typeface="Times New Roman"/>
                <a:cs typeface="Times New Roman"/>
              </a:rPr>
              <a:t>The</a:t>
            </a:r>
            <a:r>
              <a:rPr sz="2400" b="1" i="1" spc="-5" dirty="0">
                <a:latin typeface="Times New Roman"/>
                <a:cs typeface="Times New Roman"/>
              </a:rPr>
              <a:t> </a:t>
            </a:r>
            <a:r>
              <a:rPr sz="2400" b="1" i="1" dirty="0">
                <a:latin typeface="Times New Roman"/>
                <a:cs typeface="Times New Roman"/>
              </a:rPr>
              <a:t>Performance</a:t>
            </a:r>
            <a:r>
              <a:rPr sz="2400" b="1" i="1" spc="-20" dirty="0">
                <a:latin typeface="Times New Roman"/>
                <a:cs typeface="Times New Roman"/>
              </a:rPr>
              <a:t> </a:t>
            </a:r>
            <a:r>
              <a:rPr sz="2400" b="1" i="1" dirty="0">
                <a:latin typeface="Times New Roman"/>
                <a:cs typeface="Times New Roman"/>
              </a:rPr>
              <a:t>System</a:t>
            </a:r>
            <a:r>
              <a:rPr sz="2400" b="1" i="1" spc="-20"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module</a:t>
            </a:r>
            <a:r>
              <a:rPr sz="2400" spc="5"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must</a:t>
            </a:r>
            <a:r>
              <a:rPr sz="2400" spc="10" dirty="0">
                <a:latin typeface="Times New Roman"/>
                <a:cs typeface="Times New Roman"/>
              </a:rPr>
              <a:t> </a:t>
            </a:r>
            <a:r>
              <a:rPr sz="2400" dirty="0">
                <a:latin typeface="Times New Roman"/>
                <a:cs typeface="Times New Roman"/>
              </a:rPr>
              <a:t>solve</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given</a:t>
            </a:r>
            <a:r>
              <a:rPr sz="2400" spc="-5" dirty="0">
                <a:latin typeface="Times New Roman"/>
                <a:cs typeface="Times New Roman"/>
              </a:rPr>
              <a:t> </a:t>
            </a:r>
            <a:r>
              <a:rPr sz="2400" spc="-10" dirty="0">
                <a:latin typeface="Times New Roman"/>
                <a:cs typeface="Times New Roman"/>
              </a:rPr>
              <a:t>performance </a:t>
            </a:r>
            <a:r>
              <a:rPr sz="2400" dirty="0">
                <a:latin typeface="Times New Roman"/>
                <a:cs typeface="Times New Roman"/>
              </a:rPr>
              <a:t>task</a:t>
            </a:r>
            <a:r>
              <a:rPr sz="2400" spc="-25" dirty="0">
                <a:latin typeface="Times New Roman"/>
                <a:cs typeface="Times New Roman"/>
              </a:rPr>
              <a:t> </a:t>
            </a:r>
            <a:r>
              <a:rPr sz="2400" dirty="0">
                <a:latin typeface="Times New Roman"/>
                <a:cs typeface="Times New Roman"/>
              </a:rPr>
              <a:t>by</a:t>
            </a:r>
            <a:r>
              <a:rPr sz="2400" spc="-10" dirty="0">
                <a:latin typeface="Times New Roman"/>
                <a:cs typeface="Times New Roman"/>
              </a:rPr>
              <a:t> </a:t>
            </a:r>
            <a:r>
              <a:rPr sz="2400" dirty="0">
                <a:latin typeface="Times New Roman"/>
                <a:cs typeface="Times New Roman"/>
              </a:rPr>
              <a:t>using</a:t>
            </a:r>
            <a:r>
              <a:rPr sz="2400" spc="-1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learned</a:t>
            </a:r>
            <a:r>
              <a:rPr sz="2400" spc="-40" dirty="0">
                <a:latin typeface="Times New Roman"/>
                <a:cs typeface="Times New Roman"/>
              </a:rPr>
              <a:t> </a:t>
            </a:r>
            <a:r>
              <a:rPr sz="2400" dirty="0">
                <a:latin typeface="Times New Roman"/>
                <a:cs typeface="Times New Roman"/>
              </a:rPr>
              <a:t>target</a:t>
            </a:r>
            <a:r>
              <a:rPr sz="2400" spc="-20" dirty="0">
                <a:latin typeface="Times New Roman"/>
                <a:cs typeface="Times New Roman"/>
              </a:rPr>
              <a:t> </a:t>
            </a:r>
            <a:r>
              <a:rPr sz="2400" spc="-10" dirty="0">
                <a:latin typeface="Times New Roman"/>
                <a:cs typeface="Times New Roman"/>
              </a:rPr>
              <a:t>function(s).</a:t>
            </a:r>
            <a:endParaRPr sz="2400">
              <a:latin typeface="Times New Roman"/>
              <a:cs typeface="Times New Roman"/>
            </a:endParaRPr>
          </a:p>
          <a:p>
            <a:pPr marL="50800" marR="42545" algn="just">
              <a:lnSpc>
                <a:spcPct val="100000"/>
              </a:lnSpc>
            </a:pPr>
            <a:r>
              <a:rPr sz="2400" dirty="0">
                <a:latin typeface="Times New Roman"/>
                <a:cs typeface="Times New Roman"/>
              </a:rPr>
              <a:t>It</a:t>
            </a:r>
            <a:r>
              <a:rPr sz="2400" spc="95" dirty="0">
                <a:latin typeface="Times New Roman"/>
                <a:cs typeface="Times New Roman"/>
              </a:rPr>
              <a:t> </a:t>
            </a:r>
            <a:r>
              <a:rPr sz="2400" dirty="0">
                <a:latin typeface="Times New Roman"/>
                <a:cs typeface="Times New Roman"/>
              </a:rPr>
              <a:t>takes</a:t>
            </a:r>
            <a:r>
              <a:rPr sz="2400" spc="110" dirty="0">
                <a:latin typeface="Times New Roman"/>
                <a:cs typeface="Times New Roman"/>
              </a:rPr>
              <a:t> </a:t>
            </a:r>
            <a:r>
              <a:rPr sz="2400" dirty="0">
                <a:latin typeface="Times New Roman"/>
                <a:cs typeface="Times New Roman"/>
              </a:rPr>
              <a:t>an</a:t>
            </a:r>
            <a:r>
              <a:rPr sz="2400" spc="110" dirty="0">
                <a:latin typeface="Times New Roman"/>
                <a:cs typeface="Times New Roman"/>
              </a:rPr>
              <a:t> </a:t>
            </a:r>
            <a:r>
              <a:rPr sz="2400" dirty="0">
                <a:latin typeface="Times New Roman"/>
                <a:cs typeface="Times New Roman"/>
              </a:rPr>
              <a:t>instance</a:t>
            </a:r>
            <a:r>
              <a:rPr sz="2400" spc="114" dirty="0">
                <a:latin typeface="Times New Roman"/>
                <a:cs typeface="Times New Roman"/>
              </a:rPr>
              <a:t> </a:t>
            </a:r>
            <a:r>
              <a:rPr sz="2400" dirty="0">
                <a:latin typeface="Times New Roman"/>
                <a:cs typeface="Times New Roman"/>
              </a:rPr>
              <a:t>of</a:t>
            </a:r>
            <a:r>
              <a:rPr sz="2400" spc="100" dirty="0">
                <a:latin typeface="Times New Roman"/>
                <a:cs typeface="Times New Roman"/>
              </a:rPr>
              <a:t> </a:t>
            </a:r>
            <a:r>
              <a:rPr sz="2400" dirty="0">
                <a:latin typeface="Times New Roman"/>
                <a:cs typeface="Times New Roman"/>
              </a:rPr>
              <a:t>a</a:t>
            </a:r>
            <a:r>
              <a:rPr sz="2400" spc="110" dirty="0">
                <a:latin typeface="Times New Roman"/>
                <a:cs typeface="Times New Roman"/>
              </a:rPr>
              <a:t> </a:t>
            </a:r>
            <a:r>
              <a:rPr sz="2400" dirty="0">
                <a:latin typeface="Times New Roman"/>
                <a:cs typeface="Times New Roman"/>
              </a:rPr>
              <a:t>new</a:t>
            </a:r>
            <a:r>
              <a:rPr sz="2400" spc="105" dirty="0">
                <a:latin typeface="Times New Roman"/>
                <a:cs typeface="Times New Roman"/>
              </a:rPr>
              <a:t> </a:t>
            </a:r>
            <a:r>
              <a:rPr sz="2400" dirty="0">
                <a:latin typeface="Times New Roman"/>
                <a:cs typeface="Times New Roman"/>
              </a:rPr>
              <a:t>problem</a:t>
            </a:r>
            <a:r>
              <a:rPr sz="2400" spc="95" dirty="0">
                <a:latin typeface="Times New Roman"/>
                <a:cs typeface="Times New Roman"/>
              </a:rPr>
              <a:t> </a:t>
            </a:r>
            <a:r>
              <a:rPr sz="2400" dirty="0">
                <a:latin typeface="Times New Roman"/>
                <a:cs typeface="Times New Roman"/>
              </a:rPr>
              <a:t>(new</a:t>
            </a:r>
            <a:r>
              <a:rPr sz="2400" spc="114" dirty="0">
                <a:latin typeface="Times New Roman"/>
                <a:cs typeface="Times New Roman"/>
              </a:rPr>
              <a:t> </a:t>
            </a:r>
            <a:r>
              <a:rPr sz="2400" dirty="0">
                <a:latin typeface="Times New Roman"/>
                <a:cs typeface="Times New Roman"/>
              </a:rPr>
              <a:t>game)</a:t>
            </a:r>
            <a:r>
              <a:rPr sz="2400" spc="114" dirty="0">
                <a:latin typeface="Times New Roman"/>
                <a:cs typeface="Times New Roman"/>
              </a:rPr>
              <a:t> </a:t>
            </a:r>
            <a:r>
              <a:rPr sz="2400" dirty="0">
                <a:latin typeface="Times New Roman"/>
                <a:cs typeface="Times New Roman"/>
              </a:rPr>
              <a:t>as</a:t>
            </a:r>
            <a:r>
              <a:rPr sz="2400" spc="110" dirty="0">
                <a:latin typeface="Times New Roman"/>
                <a:cs typeface="Times New Roman"/>
              </a:rPr>
              <a:t> </a:t>
            </a:r>
            <a:r>
              <a:rPr sz="2400" dirty="0">
                <a:latin typeface="Times New Roman"/>
                <a:cs typeface="Times New Roman"/>
              </a:rPr>
              <a:t>input</a:t>
            </a:r>
            <a:r>
              <a:rPr sz="2400" spc="110" dirty="0">
                <a:latin typeface="Times New Roman"/>
                <a:cs typeface="Times New Roman"/>
              </a:rPr>
              <a:t> </a:t>
            </a:r>
            <a:r>
              <a:rPr sz="2400" dirty="0">
                <a:latin typeface="Times New Roman"/>
                <a:cs typeface="Times New Roman"/>
              </a:rPr>
              <a:t>and</a:t>
            </a:r>
            <a:r>
              <a:rPr sz="2400" spc="110" dirty="0">
                <a:latin typeface="Times New Roman"/>
                <a:cs typeface="Times New Roman"/>
              </a:rPr>
              <a:t> </a:t>
            </a:r>
            <a:r>
              <a:rPr sz="2400" dirty="0">
                <a:latin typeface="Times New Roman"/>
                <a:cs typeface="Times New Roman"/>
              </a:rPr>
              <a:t>produces</a:t>
            </a:r>
            <a:r>
              <a:rPr sz="2400" spc="105" dirty="0">
                <a:latin typeface="Times New Roman"/>
                <a:cs typeface="Times New Roman"/>
              </a:rPr>
              <a:t> </a:t>
            </a:r>
            <a:r>
              <a:rPr sz="2400" dirty="0">
                <a:latin typeface="Times New Roman"/>
                <a:cs typeface="Times New Roman"/>
              </a:rPr>
              <a:t>a</a:t>
            </a:r>
            <a:r>
              <a:rPr sz="2400" spc="110" dirty="0">
                <a:latin typeface="Times New Roman"/>
                <a:cs typeface="Times New Roman"/>
              </a:rPr>
              <a:t> </a:t>
            </a:r>
            <a:r>
              <a:rPr sz="2400" dirty="0">
                <a:latin typeface="Times New Roman"/>
                <a:cs typeface="Times New Roman"/>
              </a:rPr>
              <a:t>trace</a:t>
            </a:r>
            <a:r>
              <a:rPr sz="2400" spc="114" dirty="0">
                <a:latin typeface="Times New Roman"/>
                <a:cs typeface="Times New Roman"/>
              </a:rPr>
              <a:t> </a:t>
            </a:r>
            <a:r>
              <a:rPr sz="2400" spc="-25" dirty="0">
                <a:latin typeface="Times New Roman"/>
                <a:cs typeface="Times New Roman"/>
              </a:rPr>
              <a:t>of </a:t>
            </a:r>
            <a:r>
              <a:rPr sz="2400" dirty="0">
                <a:latin typeface="Times New Roman"/>
                <a:cs typeface="Times New Roman"/>
              </a:rPr>
              <a:t>its</a:t>
            </a:r>
            <a:r>
              <a:rPr sz="2400" spc="-25" dirty="0">
                <a:latin typeface="Times New Roman"/>
                <a:cs typeface="Times New Roman"/>
              </a:rPr>
              <a:t> </a:t>
            </a:r>
            <a:r>
              <a:rPr sz="2400" dirty="0">
                <a:latin typeface="Times New Roman"/>
                <a:cs typeface="Times New Roman"/>
              </a:rPr>
              <a:t>solution</a:t>
            </a:r>
            <a:r>
              <a:rPr sz="2400" spc="-45" dirty="0">
                <a:latin typeface="Times New Roman"/>
                <a:cs typeface="Times New Roman"/>
              </a:rPr>
              <a:t> </a:t>
            </a:r>
            <a:r>
              <a:rPr sz="2400" dirty="0">
                <a:latin typeface="Times New Roman"/>
                <a:cs typeface="Times New Roman"/>
              </a:rPr>
              <a:t>(game</a:t>
            </a:r>
            <a:r>
              <a:rPr sz="2400" spc="-10" dirty="0">
                <a:latin typeface="Times New Roman"/>
                <a:cs typeface="Times New Roman"/>
              </a:rPr>
              <a:t> </a:t>
            </a:r>
            <a:r>
              <a:rPr sz="2400" dirty="0">
                <a:latin typeface="Times New Roman"/>
                <a:cs typeface="Times New Roman"/>
              </a:rPr>
              <a:t>history)</a:t>
            </a:r>
            <a:r>
              <a:rPr sz="2400" spc="-30" dirty="0">
                <a:latin typeface="Times New Roman"/>
                <a:cs typeface="Times New Roman"/>
              </a:rPr>
              <a:t> </a:t>
            </a:r>
            <a:r>
              <a:rPr sz="2400" dirty="0">
                <a:latin typeface="Times New Roman"/>
                <a:cs typeface="Times New Roman"/>
              </a:rPr>
              <a:t>as</a:t>
            </a:r>
            <a:r>
              <a:rPr sz="2400" spc="-10" dirty="0">
                <a:latin typeface="Times New Roman"/>
                <a:cs typeface="Times New Roman"/>
              </a:rPr>
              <a:t> output.</a:t>
            </a:r>
            <a:endParaRPr sz="2400">
              <a:latin typeface="Times New Roman"/>
              <a:cs typeface="Times New Roman"/>
            </a:endParaRPr>
          </a:p>
          <a:p>
            <a:pPr marL="50800" marR="43815" algn="just">
              <a:lnSpc>
                <a:spcPct val="100000"/>
              </a:lnSpc>
            </a:pPr>
            <a:r>
              <a:rPr sz="2400" dirty="0">
                <a:latin typeface="Times New Roman"/>
                <a:cs typeface="Times New Roman"/>
              </a:rPr>
              <a:t>In</a:t>
            </a:r>
            <a:r>
              <a:rPr sz="2400" spc="240" dirty="0">
                <a:latin typeface="Times New Roman"/>
                <a:cs typeface="Times New Roman"/>
              </a:rPr>
              <a:t> </a:t>
            </a:r>
            <a:r>
              <a:rPr sz="2400" dirty="0">
                <a:latin typeface="Times New Roman"/>
                <a:cs typeface="Times New Roman"/>
              </a:rPr>
              <a:t>checkers</a:t>
            </a:r>
            <a:r>
              <a:rPr sz="2400" spc="240" dirty="0">
                <a:latin typeface="Times New Roman"/>
                <a:cs typeface="Times New Roman"/>
              </a:rPr>
              <a:t> </a:t>
            </a:r>
            <a:r>
              <a:rPr sz="2400" dirty="0">
                <a:latin typeface="Times New Roman"/>
                <a:cs typeface="Times New Roman"/>
              </a:rPr>
              <a:t>game,</a:t>
            </a:r>
            <a:r>
              <a:rPr sz="2400" spc="250" dirty="0">
                <a:latin typeface="Times New Roman"/>
                <a:cs typeface="Times New Roman"/>
              </a:rPr>
              <a:t> </a:t>
            </a:r>
            <a:r>
              <a:rPr sz="2400" dirty="0">
                <a:latin typeface="Times New Roman"/>
                <a:cs typeface="Times New Roman"/>
              </a:rPr>
              <a:t>the</a:t>
            </a:r>
            <a:r>
              <a:rPr sz="2400" spc="254" dirty="0">
                <a:latin typeface="Times New Roman"/>
                <a:cs typeface="Times New Roman"/>
              </a:rPr>
              <a:t> </a:t>
            </a:r>
            <a:r>
              <a:rPr sz="2400" dirty="0">
                <a:latin typeface="Times New Roman"/>
                <a:cs typeface="Times New Roman"/>
              </a:rPr>
              <a:t>strategy</a:t>
            </a:r>
            <a:r>
              <a:rPr sz="2400" spc="254" dirty="0">
                <a:latin typeface="Times New Roman"/>
                <a:cs typeface="Times New Roman"/>
              </a:rPr>
              <a:t> </a:t>
            </a:r>
            <a:r>
              <a:rPr sz="2400" dirty="0">
                <a:latin typeface="Times New Roman"/>
                <a:cs typeface="Times New Roman"/>
              </a:rPr>
              <a:t>used</a:t>
            </a:r>
            <a:r>
              <a:rPr sz="2400" spc="240" dirty="0">
                <a:latin typeface="Times New Roman"/>
                <a:cs typeface="Times New Roman"/>
              </a:rPr>
              <a:t> </a:t>
            </a:r>
            <a:r>
              <a:rPr sz="2400" dirty="0">
                <a:latin typeface="Times New Roman"/>
                <a:cs typeface="Times New Roman"/>
              </a:rPr>
              <a:t>by</a:t>
            </a:r>
            <a:r>
              <a:rPr sz="2400" spc="240" dirty="0">
                <a:latin typeface="Times New Roman"/>
                <a:cs typeface="Times New Roman"/>
              </a:rPr>
              <a:t> </a:t>
            </a:r>
            <a:r>
              <a:rPr sz="2400" dirty="0">
                <a:latin typeface="Times New Roman"/>
                <a:cs typeface="Times New Roman"/>
              </a:rPr>
              <a:t>the</a:t>
            </a:r>
            <a:r>
              <a:rPr sz="2400" spc="254" dirty="0">
                <a:latin typeface="Times New Roman"/>
                <a:cs typeface="Times New Roman"/>
              </a:rPr>
              <a:t> </a:t>
            </a:r>
            <a:r>
              <a:rPr sz="2400" dirty="0">
                <a:latin typeface="Times New Roman"/>
                <a:cs typeface="Times New Roman"/>
              </a:rPr>
              <a:t>Performance</a:t>
            </a:r>
            <a:r>
              <a:rPr sz="2400" spc="254" dirty="0">
                <a:latin typeface="Times New Roman"/>
                <a:cs typeface="Times New Roman"/>
              </a:rPr>
              <a:t> </a:t>
            </a:r>
            <a:r>
              <a:rPr sz="2400" dirty="0">
                <a:latin typeface="Times New Roman"/>
                <a:cs typeface="Times New Roman"/>
              </a:rPr>
              <a:t>System</a:t>
            </a:r>
            <a:r>
              <a:rPr sz="2400" spc="225" dirty="0">
                <a:latin typeface="Times New Roman"/>
                <a:cs typeface="Times New Roman"/>
              </a:rPr>
              <a:t> </a:t>
            </a:r>
            <a:r>
              <a:rPr sz="2400" dirty="0">
                <a:latin typeface="Times New Roman"/>
                <a:cs typeface="Times New Roman"/>
              </a:rPr>
              <a:t>to</a:t>
            </a:r>
            <a:r>
              <a:rPr sz="2400" spc="245" dirty="0">
                <a:latin typeface="Times New Roman"/>
                <a:cs typeface="Times New Roman"/>
              </a:rPr>
              <a:t> </a:t>
            </a:r>
            <a:r>
              <a:rPr sz="2400" dirty="0">
                <a:latin typeface="Times New Roman"/>
                <a:cs typeface="Times New Roman"/>
              </a:rPr>
              <a:t>select</a:t>
            </a:r>
            <a:r>
              <a:rPr sz="2400" spc="240" dirty="0">
                <a:latin typeface="Times New Roman"/>
                <a:cs typeface="Times New Roman"/>
              </a:rPr>
              <a:t> </a:t>
            </a:r>
            <a:r>
              <a:rPr sz="2400" dirty="0">
                <a:latin typeface="Times New Roman"/>
                <a:cs typeface="Times New Roman"/>
              </a:rPr>
              <a:t>its</a:t>
            </a:r>
            <a:r>
              <a:rPr sz="2400" spc="245" dirty="0">
                <a:latin typeface="Times New Roman"/>
                <a:cs typeface="Times New Roman"/>
              </a:rPr>
              <a:t> </a:t>
            </a:r>
            <a:r>
              <a:rPr sz="2400" spc="-20" dirty="0">
                <a:latin typeface="Times New Roman"/>
                <a:cs typeface="Times New Roman"/>
              </a:rPr>
              <a:t>next </a:t>
            </a:r>
            <a:r>
              <a:rPr sz="2400" dirty="0">
                <a:latin typeface="Times New Roman"/>
                <a:cs typeface="Times New Roman"/>
              </a:rPr>
              <a:t>move</a:t>
            </a:r>
            <a:r>
              <a:rPr sz="2400" spc="-130" dirty="0">
                <a:latin typeface="Times New Roman"/>
                <a:cs typeface="Times New Roman"/>
              </a:rPr>
              <a:t> </a:t>
            </a:r>
            <a:r>
              <a:rPr sz="2400" dirty="0">
                <a:latin typeface="Times New Roman"/>
                <a:cs typeface="Times New Roman"/>
              </a:rPr>
              <a:t>at</a:t>
            </a:r>
            <a:r>
              <a:rPr sz="2400" spc="25" dirty="0">
                <a:latin typeface="Times New Roman"/>
                <a:cs typeface="Times New Roman"/>
              </a:rPr>
              <a:t> </a:t>
            </a:r>
            <a:r>
              <a:rPr sz="2400" dirty="0">
                <a:latin typeface="Times New Roman"/>
                <a:cs typeface="Times New Roman"/>
              </a:rPr>
              <a:t>each</a:t>
            </a:r>
            <a:r>
              <a:rPr sz="2400" spc="20" dirty="0">
                <a:latin typeface="Times New Roman"/>
                <a:cs typeface="Times New Roman"/>
              </a:rPr>
              <a:t> </a:t>
            </a:r>
            <a:r>
              <a:rPr sz="2400" dirty="0">
                <a:latin typeface="Times New Roman"/>
                <a:cs typeface="Times New Roman"/>
              </a:rPr>
              <a:t>step</a:t>
            </a:r>
            <a:r>
              <a:rPr sz="2400" spc="15" dirty="0">
                <a:latin typeface="Times New Roman"/>
                <a:cs typeface="Times New Roman"/>
              </a:rPr>
              <a:t> </a:t>
            </a:r>
            <a:r>
              <a:rPr sz="2400" dirty="0">
                <a:latin typeface="Times New Roman"/>
                <a:cs typeface="Times New Roman"/>
              </a:rPr>
              <a:t>is</a:t>
            </a:r>
            <a:r>
              <a:rPr sz="2400" spc="10" dirty="0">
                <a:latin typeface="Times New Roman"/>
                <a:cs typeface="Times New Roman"/>
              </a:rPr>
              <a:t> </a:t>
            </a:r>
            <a:r>
              <a:rPr sz="2400" dirty="0">
                <a:latin typeface="Times New Roman"/>
                <a:cs typeface="Times New Roman"/>
              </a:rPr>
              <a:t>determined</a:t>
            </a:r>
            <a:r>
              <a:rPr sz="2400" spc="35" dirty="0">
                <a:latin typeface="Times New Roman"/>
                <a:cs typeface="Times New Roman"/>
              </a:rPr>
              <a:t> </a:t>
            </a:r>
            <a:r>
              <a:rPr sz="2400" dirty="0">
                <a:latin typeface="Times New Roman"/>
                <a:cs typeface="Times New Roman"/>
              </a:rPr>
              <a:t>by</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learned</a:t>
            </a:r>
            <a:r>
              <a:rPr sz="2400" spc="15" dirty="0">
                <a:latin typeface="Times New Roman"/>
                <a:cs typeface="Times New Roman"/>
              </a:rPr>
              <a:t> </a:t>
            </a:r>
            <a:r>
              <a:rPr sz="2000" spc="-100" dirty="0">
                <a:latin typeface="Carlito"/>
                <a:cs typeface="Carlito"/>
              </a:rPr>
              <a:t>V</a:t>
            </a:r>
            <a:r>
              <a:rPr sz="2400" spc="-635" dirty="0">
                <a:latin typeface="Liberation Sans Narrow"/>
                <a:cs typeface="Liberation Sans Narrow"/>
              </a:rPr>
              <a:t>̂</a:t>
            </a:r>
            <a:r>
              <a:rPr sz="2400" spc="229" dirty="0">
                <a:latin typeface="Liberation Sans Narrow"/>
                <a:cs typeface="Liberation Sans Narrow"/>
              </a:rPr>
              <a:t> </a:t>
            </a:r>
            <a:r>
              <a:rPr sz="2400" dirty="0">
                <a:latin typeface="Times New Roman"/>
                <a:cs typeface="Times New Roman"/>
              </a:rPr>
              <a:t>evaluation</a:t>
            </a:r>
            <a:r>
              <a:rPr sz="2400" spc="30" dirty="0">
                <a:latin typeface="Times New Roman"/>
                <a:cs typeface="Times New Roman"/>
              </a:rPr>
              <a:t> </a:t>
            </a:r>
            <a:r>
              <a:rPr sz="2400" dirty="0">
                <a:latin typeface="Times New Roman"/>
                <a:cs typeface="Times New Roman"/>
              </a:rPr>
              <a:t>function.</a:t>
            </a:r>
            <a:r>
              <a:rPr sz="2400" spc="20" dirty="0">
                <a:latin typeface="Times New Roman"/>
                <a:cs typeface="Times New Roman"/>
              </a:rPr>
              <a:t> </a:t>
            </a:r>
            <a:r>
              <a:rPr sz="2400" dirty="0">
                <a:latin typeface="Times New Roman"/>
                <a:cs typeface="Times New Roman"/>
              </a:rPr>
              <a:t>Therefore,</a:t>
            </a:r>
            <a:r>
              <a:rPr sz="2400" spc="30" dirty="0">
                <a:latin typeface="Times New Roman"/>
                <a:cs typeface="Times New Roman"/>
              </a:rPr>
              <a:t> </a:t>
            </a:r>
            <a:r>
              <a:rPr sz="2400" spc="-955" dirty="0">
                <a:latin typeface="Times New Roman"/>
                <a:cs typeface="Times New Roman"/>
              </a:rPr>
              <a:t>we</a:t>
            </a:r>
            <a:r>
              <a:rPr sz="2400" dirty="0">
                <a:latin typeface="Times New Roman"/>
                <a:cs typeface="Times New Roman"/>
              </a:rPr>
              <a:t> expect</a:t>
            </a:r>
            <a:r>
              <a:rPr sz="2400" spc="35" dirty="0">
                <a:latin typeface="Times New Roman"/>
                <a:cs typeface="Times New Roman"/>
              </a:rPr>
              <a:t> </a:t>
            </a:r>
            <a:r>
              <a:rPr sz="2400" dirty="0">
                <a:latin typeface="Times New Roman"/>
                <a:cs typeface="Times New Roman"/>
              </a:rPr>
              <a:t>its</a:t>
            </a:r>
            <a:r>
              <a:rPr sz="2400" spc="55" dirty="0">
                <a:latin typeface="Times New Roman"/>
                <a:cs typeface="Times New Roman"/>
              </a:rPr>
              <a:t> </a:t>
            </a:r>
            <a:r>
              <a:rPr sz="2400" dirty="0">
                <a:latin typeface="Times New Roman"/>
                <a:cs typeface="Times New Roman"/>
              </a:rPr>
              <a:t>performance</a:t>
            </a:r>
            <a:r>
              <a:rPr sz="2400" spc="45" dirty="0">
                <a:latin typeface="Times New Roman"/>
                <a:cs typeface="Times New Roman"/>
              </a:rPr>
              <a:t> </a:t>
            </a:r>
            <a:r>
              <a:rPr sz="2400" dirty="0">
                <a:latin typeface="Times New Roman"/>
                <a:cs typeface="Times New Roman"/>
              </a:rPr>
              <a:t>to</a:t>
            </a:r>
            <a:r>
              <a:rPr sz="2400" spc="50" dirty="0">
                <a:latin typeface="Times New Roman"/>
                <a:cs typeface="Times New Roman"/>
              </a:rPr>
              <a:t> </a:t>
            </a:r>
            <a:r>
              <a:rPr sz="2400" dirty="0">
                <a:latin typeface="Times New Roman"/>
                <a:cs typeface="Times New Roman"/>
              </a:rPr>
              <a:t>improve</a:t>
            </a:r>
            <a:r>
              <a:rPr sz="2400" spc="40" dirty="0">
                <a:latin typeface="Times New Roman"/>
                <a:cs typeface="Times New Roman"/>
              </a:rPr>
              <a:t> </a:t>
            </a:r>
            <a:r>
              <a:rPr sz="2400" dirty="0">
                <a:latin typeface="Times New Roman"/>
                <a:cs typeface="Times New Roman"/>
              </a:rPr>
              <a:t>as</a:t>
            </a:r>
            <a:r>
              <a:rPr sz="2400" spc="50" dirty="0">
                <a:latin typeface="Times New Roman"/>
                <a:cs typeface="Times New Roman"/>
              </a:rPr>
              <a:t> </a:t>
            </a:r>
            <a:r>
              <a:rPr sz="2400" dirty="0">
                <a:latin typeface="Times New Roman"/>
                <a:cs typeface="Times New Roman"/>
              </a:rPr>
              <a:t>this</a:t>
            </a:r>
            <a:r>
              <a:rPr sz="2400" spc="45" dirty="0">
                <a:latin typeface="Times New Roman"/>
                <a:cs typeface="Times New Roman"/>
              </a:rPr>
              <a:t> </a:t>
            </a:r>
            <a:r>
              <a:rPr sz="2400" dirty="0">
                <a:latin typeface="Times New Roman"/>
                <a:cs typeface="Times New Roman"/>
              </a:rPr>
              <a:t>evaluation</a:t>
            </a:r>
            <a:r>
              <a:rPr sz="2400" spc="45" dirty="0">
                <a:latin typeface="Times New Roman"/>
                <a:cs typeface="Times New Roman"/>
              </a:rPr>
              <a:t> </a:t>
            </a:r>
            <a:r>
              <a:rPr sz="2400" dirty="0">
                <a:latin typeface="Times New Roman"/>
                <a:cs typeface="Times New Roman"/>
              </a:rPr>
              <a:t>function</a:t>
            </a:r>
            <a:r>
              <a:rPr sz="2400" spc="50" dirty="0">
                <a:latin typeface="Times New Roman"/>
                <a:cs typeface="Times New Roman"/>
              </a:rPr>
              <a:t> </a:t>
            </a:r>
            <a:r>
              <a:rPr sz="2400" dirty="0">
                <a:latin typeface="Times New Roman"/>
                <a:cs typeface="Times New Roman"/>
              </a:rPr>
              <a:t>becomes</a:t>
            </a:r>
            <a:r>
              <a:rPr sz="2400" spc="40" dirty="0">
                <a:latin typeface="Times New Roman"/>
                <a:cs typeface="Times New Roman"/>
              </a:rPr>
              <a:t> </a:t>
            </a:r>
            <a:r>
              <a:rPr sz="2400" spc="-10" dirty="0">
                <a:latin typeface="Times New Roman"/>
                <a:cs typeface="Times New Roman"/>
              </a:rPr>
              <a:t>increasingly accurate.</a:t>
            </a:r>
            <a:endParaRPr sz="2400">
              <a:latin typeface="Times New Roman"/>
              <a:cs typeface="Times New Roman"/>
            </a:endParaRPr>
          </a:p>
          <a:p>
            <a:pPr>
              <a:lnSpc>
                <a:spcPct val="100000"/>
              </a:lnSpc>
              <a:spcBef>
                <a:spcPts val="40"/>
              </a:spcBef>
            </a:pPr>
            <a:endParaRPr sz="2400">
              <a:latin typeface="Times New Roman"/>
              <a:cs typeface="Times New Roman"/>
            </a:endParaRPr>
          </a:p>
          <a:p>
            <a:pPr marL="50800" marR="43180" indent="-635" algn="just">
              <a:lnSpc>
                <a:spcPct val="100699"/>
              </a:lnSpc>
              <a:buFont typeface="Times New Roman"/>
              <a:buAutoNum type="arabicPeriod" startAt="2"/>
              <a:tabLst>
                <a:tab pos="50800" algn="l"/>
                <a:tab pos="364490" algn="l"/>
              </a:tabLst>
            </a:pPr>
            <a:r>
              <a:rPr sz="2400" b="1" i="1" dirty="0">
                <a:latin typeface="Times New Roman"/>
                <a:cs typeface="Times New Roman"/>
              </a:rPr>
              <a:t>	The</a:t>
            </a:r>
            <a:r>
              <a:rPr sz="2400" b="1" i="1" spc="75" dirty="0">
                <a:latin typeface="Times New Roman"/>
                <a:cs typeface="Times New Roman"/>
              </a:rPr>
              <a:t> </a:t>
            </a:r>
            <a:r>
              <a:rPr sz="2400" b="1" i="1" dirty="0">
                <a:latin typeface="Times New Roman"/>
                <a:cs typeface="Times New Roman"/>
              </a:rPr>
              <a:t>Critic</a:t>
            </a:r>
            <a:r>
              <a:rPr sz="2400" b="1" i="1" spc="75" dirty="0">
                <a:latin typeface="Times New Roman"/>
                <a:cs typeface="Times New Roman"/>
              </a:rPr>
              <a:t> </a:t>
            </a:r>
            <a:r>
              <a:rPr sz="2400" dirty="0">
                <a:latin typeface="Times New Roman"/>
                <a:cs typeface="Times New Roman"/>
              </a:rPr>
              <a:t>takes</a:t>
            </a:r>
            <a:r>
              <a:rPr sz="2400" spc="75" dirty="0">
                <a:latin typeface="Times New Roman"/>
                <a:cs typeface="Times New Roman"/>
              </a:rPr>
              <a:t> </a:t>
            </a:r>
            <a:r>
              <a:rPr sz="2400" dirty="0">
                <a:latin typeface="Times New Roman"/>
                <a:cs typeface="Times New Roman"/>
              </a:rPr>
              <a:t>as</a:t>
            </a:r>
            <a:r>
              <a:rPr sz="2400" spc="60" dirty="0">
                <a:latin typeface="Times New Roman"/>
                <a:cs typeface="Times New Roman"/>
              </a:rPr>
              <a:t> </a:t>
            </a:r>
            <a:r>
              <a:rPr sz="2400" dirty="0">
                <a:latin typeface="Times New Roman"/>
                <a:cs typeface="Times New Roman"/>
              </a:rPr>
              <a:t>input</a:t>
            </a:r>
            <a:r>
              <a:rPr sz="2400" spc="75" dirty="0">
                <a:latin typeface="Times New Roman"/>
                <a:cs typeface="Times New Roman"/>
              </a:rPr>
              <a:t> </a:t>
            </a:r>
            <a:r>
              <a:rPr sz="2400" dirty="0">
                <a:latin typeface="Times New Roman"/>
                <a:cs typeface="Times New Roman"/>
              </a:rPr>
              <a:t>the</a:t>
            </a:r>
            <a:r>
              <a:rPr sz="2400" spc="75" dirty="0">
                <a:latin typeface="Times New Roman"/>
                <a:cs typeface="Times New Roman"/>
              </a:rPr>
              <a:t> </a:t>
            </a:r>
            <a:r>
              <a:rPr sz="2400" dirty="0">
                <a:latin typeface="Times New Roman"/>
                <a:cs typeface="Times New Roman"/>
              </a:rPr>
              <a:t>history</a:t>
            </a:r>
            <a:r>
              <a:rPr sz="2400" spc="75" dirty="0">
                <a:latin typeface="Times New Roman"/>
                <a:cs typeface="Times New Roman"/>
              </a:rPr>
              <a:t> </a:t>
            </a:r>
            <a:r>
              <a:rPr sz="2400" dirty="0">
                <a:latin typeface="Times New Roman"/>
                <a:cs typeface="Times New Roman"/>
              </a:rPr>
              <a:t>or</a:t>
            </a:r>
            <a:r>
              <a:rPr sz="2400" spc="75" dirty="0">
                <a:latin typeface="Times New Roman"/>
                <a:cs typeface="Times New Roman"/>
              </a:rPr>
              <a:t> </a:t>
            </a:r>
            <a:r>
              <a:rPr sz="2400" dirty="0">
                <a:latin typeface="Times New Roman"/>
                <a:cs typeface="Times New Roman"/>
              </a:rPr>
              <a:t>trace</a:t>
            </a:r>
            <a:r>
              <a:rPr sz="2400" spc="70" dirty="0">
                <a:latin typeface="Times New Roman"/>
                <a:cs typeface="Times New Roman"/>
              </a:rPr>
              <a:t> </a:t>
            </a:r>
            <a:r>
              <a:rPr sz="2400" dirty="0">
                <a:latin typeface="Times New Roman"/>
                <a:cs typeface="Times New Roman"/>
              </a:rPr>
              <a:t>of</a:t>
            </a:r>
            <a:r>
              <a:rPr sz="2400" spc="65" dirty="0">
                <a:latin typeface="Times New Roman"/>
                <a:cs typeface="Times New Roman"/>
              </a:rPr>
              <a:t> </a:t>
            </a:r>
            <a:r>
              <a:rPr sz="2400" dirty="0">
                <a:latin typeface="Times New Roman"/>
                <a:cs typeface="Times New Roman"/>
              </a:rPr>
              <a:t>the</a:t>
            </a:r>
            <a:r>
              <a:rPr sz="2400" spc="75" dirty="0">
                <a:latin typeface="Times New Roman"/>
                <a:cs typeface="Times New Roman"/>
              </a:rPr>
              <a:t> </a:t>
            </a:r>
            <a:r>
              <a:rPr sz="2400" dirty="0">
                <a:latin typeface="Times New Roman"/>
                <a:cs typeface="Times New Roman"/>
              </a:rPr>
              <a:t>game</a:t>
            </a:r>
            <a:r>
              <a:rPr sz="2400" spc="75" dirty="0">
                <a:latin typeface="Times New Roman"/>
                <a:cs typeface="Times New Roman"/>
              </a:rPr>
              <a:t> </a:t>
            </a:r>
            <a:r>
              <a:rPr sz="2400" dirty="0">
                <a:latin typeface="Times New Roman"/>
                <a:cs typeface="Times New Roman"/>
              </a:rPr>
              <a:t>and</a:t>
            </a:r>
            <a:r>
              <a:rPr sz="2400" spc="70" dirty="0">
                <a:latin typeface="Times New Roman"/>
                <a:cs typeface="Times New Roman"/>
              </a:rPr>
              <a:t> </a:t>
            </a:r>
            <a:r>
              <a:rPr sz="2400" dirty="0">
                <a:latin typeface="Times New Roman"/>
                <a:cs typeface="Times New Roman"/>
              </a:rPr>
              <a:t>produces</a:t>
            </a:r>
            <a:r>
              <a:rPr sz="2400" spc="65" dirty="0">
                <a:latin typeface="Times New Roman"/>
                <a:cs typeface="Times New Roman"/>
              </a:rPr>
              <a:t> </a:t>
            </a:r>
            <a:r>
              <a:rPr sz="2400" dirty="0">
                <a:latin typeface="Times New Roman"/>
                <a:cs typeface="Times New Roman"/>
              </a:rPr>
              <a:t>as</a:t>
            </a:r>
            <a:r>
              <a:rPr sz="2400" spc="80" dirty="0">
                <a:latin typeface="Times New Roman"/>
                <a:cs typeface="Times New Roman"/>
              </a:rPr>
              <a:t> </a:t>
            </a:r>
            <a:r>
              <a:rPr sz="2400" spc="-10" dirty="0">
                <a:latin typeface="Times New Roman"/>
                <a:cs typeface="Times New Roman"/>
              </a:rPr>
              <a:t>output </a:t>
            </a:r>
            <a:r>
              <a:rPr sz="2400" dirty="0">
                <a:latin typeface="Times New Roman"/>
                <a:cs typeface="Times New Roman"/>
              </a:rPr>
              <a:t>a</a:t>
            </a:r>
            <a:r>
              <a:rPr sz="2400" spc="300" dirty="0">
                <a:latin typeface="Times New Roman"/>
                <a:cs typeface="Times New Roman"/>
              </a:rPr>
              <a:t> </a:t>
            </a:r>
            <a:r>
              <a:rPr sz="2400" dirty="0">
                <a:latin typeface="Times New Roman"/>
                <a:cs typeface="Times New Roman"/>
              </a:rPr>
              <a:t>set</a:t>
            </a:r>
            <a:r>
              <a:rPr sz="2400" spc="300" dirty="0">
                <a:latin typeface="Times New Roman"/>
                <a:cs typeface="Times New Roman"/>
              </a:rPr>
              <a:t> </a:t>
            </a:r>
            <a:r>
              <a:rPr sz="2400" dirty="0">
                <a:latin typeface="Times New Roman"/>
                <a:cs typeface="Times New Roman"/>
              </a:rPr>
              <a:t>of</a:t>
            </a:r>
            <a:r>
              <a:rPr sz="2400" spc="290" dirty="0">
                <a:latin typeface="Times New Roman"/>
                <a:cs typeface="Times New Roman"/>
              </a:rPr>
              <a:t> </a:t>
            </a:r>
            <a:r>
              <a:rPr sz="2400" dirty="0">
                <a:latin typeface="Times New Roman"/>
                <a:cs typeface="Times New Roman"/>
              </a:rPr>
              <a:t>training</a:t>
            </a:r>
            <a:r>
              <a:rPr sz="2400" spc="305" dirty="0">
                <a:latin typeface="Times New Roman"/>
                <a:cs typeface="Times New Roman"/>
              </a:rPr>
              <a:t> </a:t>
            </a:r>
            <a:r>
              <a:rPr sz="2400" dirty="0">
                <a:latin typeface="Times New Roman"/>
                <a:cs typeface="Times New Roman"/>
              </a:rPr>
              <a:t>examples</a:t>
            </a:r>
            <a:r>
              <a:rPr sz="2400" spc="305" dirty="0">
                <a:latin typeface="Times New Roman"/>
                <a:cs typeface="Times New Roman"/>
              </a:rPr>
              <a:t> </a:t>
            </a:r>
            <a:r>
              <a:rPr sz="2400" dirty="0">
                <a:latin typeface="Times New Roman"/>
                <a:cs typeface="Times New Roman"/>
              </a:rPr>
              <a:t>of</a:t>
            </a:r>
            <a:r>
              <a:rPr sz="2400" spc="290" dirty="0">
                <a:latin typeface="Times New Roman"/>
                <a:cs typeface="Times New Roman"/>
              </a:rPr>
              <a:t> </a:t>
            </a:r>
            <a:r>
              <a:rPr sz="2400" dirty="0">
                <a:latin typeface="Times New Roman"/>
                <a:cs typeface="Times New Roman"/>
              </a:rPr>
              <a:t>the</a:t>
            </a:r>
            <a:r>
              <a:rPr sz="2400" spc="310" dirty="0">
                <a:latin typeface="Times New Roman"/>
                <a:cs typeface="Times New Roman"/>
              </a:rPr>
              <a:t> </a:t>
            </a:r>
            <a:r>
              <a:rPr sz="2400" dirty="0">
                <a:latin typeface="Times New Roman"/>
                <a:cs typeface="Times New Roman"/>
              </a:rPr>
              <a:t>target</a:t>
            </a:r>
            <a:r>
              <a:rPr sz="2400" spc="305" dirty="0">
                <a:latin typeface="Times New Roman"/>
                <a:cs typeface="Times New Roman"/>
              </a:rPr>
              <a:t> </a:t>
            </a:r>
            <a:r>
              <a:rPr sz="2400" dirty="0">
                <a:latin typeface="Times New Roman"/>
                <a:cs typeface="Times New Roman"/>
              </a:rPr>
              <a:t>function.</a:t>
            </a:r>
            <a:r>
              <a:rPr sz="2400" spc="295" dirty="0">
                <a:latin typeface="Times New Roman"/>
                <a:cs typeface="Times New Roman"/>
              </a:rPr>
              <a:t> </a:t>
            </a:r>
            <a:r>
              <a:rPr sz="2400" dirty="0">
                <a:latin typeface="Times New Roman"/>
                <a:cs typeface="Times New Roman"/>
              </a:rPr>
              <a:t>As</a:t>
            </a:r>
            <a:r>
              <a:rPr sz="2400" spc="300" dirty="0">
                <a:latin typeface="Times New Roman"/>
                <a:cs typeface="Times New Roman"/>
              </a:rPr>
              <a:t> </a:t>
            </a:r>
            <a:r>
              <a:rPr sz="2400" dirty="0">
                <a:latin typeface="Times New Roman"/>
                <a:cs typeface="Times New Roman"/>
              </a:rPr>
              <a:t>shown</a:t>
            </a:r>
            <a:r>
              <a:rPr sz="2400" spc="310" dirty="0">
                <a:latin typeface="Times New Roman"/>
                <a:cs typeface="Times New Roman"/>
              </a:rPr>
              <a:t> </a:t>
            </a:r>
            <a:r>
              <a:rPr sz="2400" dirty="0">
                <a:latin typeface="Times New Roman"/>
                <a:cs typeface="Times New Roman"/>
              </a:rPr>
              <a:t>in</a:t>
            </a:r>
            <a:r>
              <a:rPr sz="2400" spc="295" dirty="0">
                <a:latin typeface="Times New Roman"/>
                <a:cs typeface="Times New Roman"/>
              </a:rPr>
              <a:t> </a:t>
            </a:r>
            <a:r>
              <a:rPr sz="2400" dirty="0">
                <a:latin typeface="Times New Roman"/>
                <a:cs typeface="Times New Roman"/>
              </a:rPr>
              <a:t>the</a:t>
            </a:r>
            <a:r>
              <a:rPr sz="2400" spc="300" dirty="0">
                <a:latin typeface="Times New Roman"/>
                <a:cs typeface="Times New Roman"/>
              </a:rPr>
              <a:t> </a:t>
            </a:r>
            <a:r>
              <a:rPr sz="2400" dirty="0">
                <a:latin typeface="Times New Roman"/>
                <a:cs typeface="Times New Roman"/>
              </a:rPr>
              <a:t>diagram,</a:t>
            </a:r>
            <a:r>
              <a:rPr sz="2400" spc="305" dirty="0">
                <a:latin typeface="Times New Roman"/>
                <a:cs typeface="Times New Roman"/>
              </a:rPr>
              <a:t> </a:t>
            </a:r>
            <a:r>
              <a:rPr sz="2400" spc="-20" dirty="0">
                <a:latin typeface="Times New Roman"/>
                <a:cs typeface="Times New Roman"/>
              </a:rPr>
              <a:t>each </a:t>
            </a:r>
            <a:r>
              <a:rPr sz="2400" dirty="0">
                <a:latin typeface="Times New Roman"/>
                <a:cs typeface="Times New Roman"/>
              </a:rPr>
              <a:t>training</a:t>
            </a:r>
            <a:r>
              <a:rPr sz="2400" spc="325" dirty="0">
                <a:latin typeface="Times New Roman"/>
                <a:cs typeface="Times New Roman"/>
              </a:rPr>
              <a:t> </a:t>
            </a:r>
            <a:r>
              <a:rPr sz="2400" dirty="0">
                <a:latin typeface="Times New Roman"/>
                <a:cs typeface="Times New Roman"/>
              </a:rPr>
              <a:t>example</a:t>
            </a:r>
            <a:r>
              <a:rPr sz="2400" spc="330" dirty="0">
                <a:latin typeface="Times New Roman"/>
                <a:cs typeface="Times New Roman"/>
              </a:rPr>
              <a:t> </a:t>
            </a:r>
            <a:r>
              <a:rPr sz="2400" dirty="0">
                <a:latin typeface="Times New Roman"/>
                <a:cs typeface="Times New Roman"/>
              </a:rPr>
              <a:t>in</a:t>
            </a:r>
            <a:r>
              <a:rPr sz="2400" spc="320" dirty="0">
                <a:latin typeface="Times New Roman"/>
                <a:cs typeface="Times New Roman"/>
              </a:rPr>
              <a:t> </a:t>
            </a:r>
            <a:r>
              <a:rPr sz="2400" dirty="0">
                <a:latin typeface="Times New Roman"/>
                <a:cs typeface="Times New Roman"/>
              </a:rPr>
              <a:t>this</a:t>
            </a:r>
            <a:r>
              <a:rPr sz="2400" spc="315" dirty="0">
                <a:latin typeface="Times New Roman"/>
                <a:cs typeface="Times New Roman"/>
              </a:rPr>
              <a:t> </a:t>
            </a:r>
            <a:r>
              <a:rPr sz="2400" dirty="0">
                <a:latin typeface="Times New Roman"/>
                <a:cs typeface="Times New Roman"/>
              </a:rPr>
              <a:t>case</a:t>
            </a:r>
            <a:r>
              <a:rPr sz="2400" spc="320" dirty="0">
                <a:latin typeface="Times New Roman"/>
                <a:cs typeface="Times New Roman"/>
              </a:rPr>
              <a:t> </a:t>
            </a:r>
            <a:r>
              <a:rPr sz="2400" dirty="0">
                <a:latin typeface="Times New Roman"/>
                <a:cs typeface="Times New Roman"/>
              </a:rPr>
              <a:t>corresponds</a:t>
            </a:r>
            <a:r>
              <a:rPr sz="2400" spc="325" dirty="0">
                <a:latin typeface="Times New Roman"/>
                <a:cs typeface="Times New Roman"/>
              </a:rPr>
              <a:t> </a:t>
            </a:r>
            <a:r>
              <a:rPr sz="2400" dirty="0">
                <a:latin typeface="Times New Roman"/>
                <a:cs typeface="Times New Roman"/>
              </a:rPr>
              <a:t>to</a:t>
            </a:r>
            <a:r>
              <a:rPr sz="2400" spc="320" dirty="0">
                <a:latin typeface="Times New Roman"/>
                <a:cs typeface="Times New Roman"/>
              </a:rPr>
              <a:t> </a:t>
            </a:r>
            <a:r>
              <a:rPr sz="2400" dirty="0">
                <a:latin typeface="Times New Roman"/>
                <a:cs typeface="Times New Roman"/>
              </a:rPr>
              <a:t>some</a:t>
            </a:r>
            <a:r>
              <a:rPr sz="2400" spc="320" dirty="0">
                <a:latin typeface="Times New Roman"/>
                <a:cs typeface="Times New Roman"/>
              </a:rPr>
              <a:t> </a:t>
            </a:r>
            <a:r>
              <a:rPr sz="2400" dirty="0">
                <a:latin typeface="Times New Roman"/>
                <a:cs typeface="Times New Roman"/>
              </a:rPr>
              <a:t>game</a:t>
            </a:r>
            <a:r>
              <a:rPr sz="2400" spc="325" dirty="0">
                <a:latin typeface="Times New Roman"/>
                <a:cs typeface="Times New Roman"/>
              </a:rPr>
              <a:t> </a:t>
            </a:r>
            <a:r>
              <a:rPr sz="2400" dirty="0">
                <a:latin typeface="Times New Roman"/>
                <a:cs typeface="Times New Roman"/>
              </a:rPr>
              <a:t>state</a:t>
            </a:r>
            <a:r>
              <a:rPr sz="2400" spc="315" dirty="0">
                <a:latin typeface="Times New Roman"/>
                <a:cs typeface="Times New Roman"/>
              </a:rPr>
              <a:t> </a:t>
            </a:r>
            <a:r>
              <a:rPr sz="2400" dirty="0">
                <a:latin typeface="Times New Roman"/>
                <a:cs typeface="Times New Roman"/>
              </a:rPr>
              <a:t>in</a:t>
            </a:r>
            <a:r>
              <a:rPr sz="2400" spc="305" dirty="0">
                <a:latin typeface="Times New Roman"/>
                <a:cs typeface="Times New Roman"/>
              </a:rPr>
              <a:t> </a:t>
            </a:r>
            <a:r>
              <a:rPr sz="2400" dirty="0">
                <a:latin typeface="Times New Roman"/>
                <a:cs typeface="Times New Roman"/>
              </a:rPr>
              <a:t>the</a:t>
            </a:r>
            <a:r>
              <a:rPr sz="2400" spc="315" dirty="0">
                <a:latin typeface="Times New Roman"/>
                <a:cs typeface="Times New Roman"/>
              </a:rPr>
              <a:t> </a:t>
            </a:r>
            <a:r>
              <a:rPr sz="2400" dirty="0">
                <a:latin typeface="Times New Roman"/>
                <a:cs typeface="Times New Roman"/>
              </a:rPr>
              <a:t>trace,</a:t>
            </a:r>
            <a:r>
              <a:rPr sz="2400" spc="310" dirty="0">
                <a:latin typeface="Times New Roman"/>
                <a:cs typeface="Times New Roman"/>
              </a:rPr>
              <a:t> </a:t>
            </a:r>
            <a:r>
              <a:rPr sz="2400" spc="-10" dirty="0">
                <a:latin typeface="Times New Roman"/>
                <a:cs typeface="Times New Roman"/>
              </a:rPr>
              <a:t>along </a:t>
            </a:r>
            <a:r>
              <a:rPr sz="2400" dirty="0">
                <a:latin typeface="Times New Roman"/>
                <a:cs typeface="Times New Roman"/>
              </a:rPr>
              <a:t>with</a:t>
            </a:r>
            <a:r>
              <a:rPr sz="2400" spc="-25" dirty="0">
                <a:latin typeface="Times New Roman"/>
                <a:cs typeface="Times New Roman"/>
              </a:rPr>
              <a:t> </a:t>
            </a:r>
            <a:r>
              <a:rPr sz="2400" dirty="0">
                <a:latin typeface="Times New Roman"/>
                <a:cs typeface="Times New Roman"/>
              </a:rPr>
              <a:t>an</a:t>
            </a:r>
            <a:r>
              <a:rPr sz="2400" spc="-15" dirty="0">
                <a:latin typeface="Times New Roman"/>
                <a:cs typeface="Times New Roman"/>
              </a:rPr>
              <a:t> </a:t>
            </a:r>
            <a:r>
              <a:rPr sz="2400" dirty="0">
                <a:latin typeface="Times New Roman"/>
                <a:cs typeface="Times New Roman"/>
              </a:rPr>
              <a:t>estimate</a:t>
            </a:r>
            <a:r>
              <a:rPr sz="2400" spc="-75" dirty="0">
                <a:latin typeface="Times New Roman"/>
                <a:cs typeface="Times New Roman"/>
              </a:rPr>
              <a:t> </a:t>
            </a:r>
            <a:r>
              <a:rPr sz="2400" dirty="0">
                <a:latin typeface="Times New Roman"/>
                <a:cs typeface="Times New Roman"/>
              </a:rPr>
              <a:t>V</a:t>
            </a:r>
            <a:r>
              <a:rPr sz="2400" baseline="-20833" dirty="0">
                <a:latin typeface="Times New Roman"/>
                <a:cs typeface="Times New Roman"/>
              </a:rPr>
              <a:t>train</a:t>
            </a:r>
            <a:r>
              <a:rPr sz="2400" spc="315" baseline="-20833"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target</a:t>
            </a:r>
            <a:r>
              <a:rPr sz="2400" spc="-45" dirty="0">
                <a:latin typeface="Times New Roman"/>
                <a:cs typeface="Times New Roman"/>
              </a:rPr>
              <a:t> </a:t>
            </a:r>
            <a:r>
              <a:rPr sz="2400" dirty="0">
                <a:latin typeface="Times New Roman"/>
                <a:cs typeface="Times New Roman"/>
              </a:rPr>
              <a:t>function</a:t>
            </a:r>
            <a:r>
              <a:rPr sz="2400" spc="-20" dirty="0">
                <a:latin typeface="Times New Roman"/>
                <a:cs typeface="Times New Roman"/>
              </a:rPr>
              <a:t> </a:t>
            </a:r>
            <a:r>
              <a:rPr sz="2400" dirty="0">
                <a:latin typeface="Times New Roman"/>
                <a:cs typeface="Times New Roman"/>
              </a:rPr>
              <a:t>value</a:t>
            </a:r>
            <a:r>
              <a:rPr sz="2400" spc="-30"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this</a:t>
            </a:r>
            <a:r>
              <a:rPr sz="2400" spc="-30" dirty="0">
                <a:latin typeface="Times New Roman"/>
                <a:cs typeface="Times New Roman"/>
              </a:rPr>
              <a:t> </a:t>
            </a:r>
            <a:r>
              <a:rPr sz="2400" spc="-10" dirty="0">
                <a:latin typeface="Times New Roman"/>
                <a:cs typeface="Times New Roman"/>
              </a:rPr>
              <a:t>example.</a:t>
            </a:r>
            <a:endParaRPr sz="2400">
              <a:latin typeface="Times New Roman"/>
              <a:cs typeface="Times New Roman"/>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39</a:t>
            </a:fld>
            <a:endParaRPr spc="-25" dirty="0"/>
          </a:p>
        </p:txBody>
      </p:sp>
      <p:sp>
        <p:nvSpPr>
          <p:cNvPr id="2" name="object 2"/>
          <p:cNvSpPr txBox="1"/>
          <p:nvPr/>
        </p:nvSpPr>
        <p:spPr>
          <a:xfrm>
            <a:off x="926691" y="577083"/>
            <a:ext cx="10349865" cy="4781550"/>
          </a:xfrm>
          <a:prstGeom prst="rect">
            <a:avLst/>
          </a:prstGeom>
        </p:spPr>
        <p:txBody>
          <a:bodyPr vert="horz" wrap="square" lIns="0" tIns="12700" rIns="0" bIns="0" rtlCol="0">
            <a:spAutoFit/>
          </a:bodyPr>
          <a:lstStyle/>
          <a:p>
            <a:pPr marL="50800" marR="604520" indent="-635">
              <a:lnSpc>
                <a:spcPct val="100000"/>
              </a:lnSpc>
              <a:spcBef>
                <a:spcPts val="100"/>
              </a:spcBef>
              <a:buFont typeface="Times New Roman"/>
              <a:buAutoNum type="arabicPeriod" startAt="3"/>
              <a:tabLst>
                <a:tab pos="50800" algn="l"/>
                <a:tab pos="354965" algn="l"/>
              </a:tabLst>
            </a:pPr>
            <a:r>
              <a:rPr sz="2400" b="1" i="1" dirty="0">
                <a:latin typeface="Times New Roman"/>
                <a:cs typeface="Times New Roman"/>
              </a:rPr>
              <a:t>	The</a:t>
            </a:r>
            <a:r>
              <a:rPr sz="2400" b="1" i="1" spc="-10" dirty="0">
                <a:latin typeface="Times New Roman"/>
                <a:cs typeface="Times New Roman"/>
              </a:rPr>
              <a:t> </a:t>
            </a:r>
            <a:r>
              <a:rPr sz="2400" b="1" i="1" dirty="0">
                <a:latin typeface="Times New Roman"/>
                <a:cs typeface="Times New Roman"/>
              </a:rPr>
              <a:t>Generalizer</a:t>
            </a:r>
            <a:r>
              <a:rPr sz="2400" b="1" i="1" spc="-15" dirty="0">
                <a:latin typeface="Times New Roman"/>
                <a:cs typeface="Times New Roman"/>
              </a:rPr>
              <a:t> </a:t>
            </a:r>
            <a:r>
              <a:rPr sz="2400" dirty="0">
                <a:latin typeface="Times New Roman"/>
                <a:cs typeface="Times New Roman"/>
              </a:rPr>
              <a:t>takes</a:t>
            </a:r>
            <a:r>
              <a:rPr sz="2400" spc="-25" dirty="0">
                <a:latin typeface="Times New Roman"/>
                <a:cs typeface="Times New Roman"/>
              </a:rPr>
              <a:t> </a:t>
            </a:r>
            <a:r>
              <a:rPr sz="2400" dirty="0">
                <a:latin typeface="Times New Roman"/>
                <a:cs typeface="Times New Roman"/>
              </a:rPr>
              <a:t>as</a:t>
            </a:r>
            <a:r>
              <a:rPr sz="2400" spc="-10" dirty="0">
                <a:latin typeface="Times New Roman"/>
                <a:cs typeface="Times New Roman"/>
              </a:rPr>
              <a:t> </a:t>
            </a:r>
            <a:r>
              <a:rPr sz="2400" dirty="0">
                <a:latin typeface="Times New Roman"/>
                <a:cs typeface="Times New Roman"/>
              </a:rPr>
              <a:t>input</a:t>
            </a:r>
            <a:r>
              <a:rPr sz="2400" spc="-2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training</a:t>
            </a:r>
            <a:r>
              <a:rPr sz="2400" spc="-40" dirty="0">
                <a:latin typeface="Times New Roman"/>
                <a:cs typeface="Times New Roman"/>
              </a:rPr>
              <a:t> </a:t>
            </a:r>
            <a:r>
              <a:rPr sz="2400" dirty="0">
                <a:latin typeface="Times New Roman"/>
                <a:cs typeface="Times New Roman"/>
              </a:rPr>
              <a:t>examples</a:t>
            </a:r>
            <a:r>
              <a:rPr sz="2400" spc="-15" dirty="0">
                <a:latin typeface="Times New Roman"/>
                <a:cs typeface="Times New Roman"/>
              </a:rPr>
              <a:t> </a:t>
            </a:r>
            <a:r>
              <a:rPr sz="2400" dirty="0">
                <a:latin typeface="Times New Roman"/>
                <a:cs typeface="Times New Roman"/>
              </a:rPr>
              <a:t>and</a:t>
            </a:r>
            <a:r>
              <a:rPr sz="2400" spc="-15" dirty="0">
                <a:latin typeface="Times New Roman"/>
                <a:cs typeface="Times New Roman"/>
              </a:rPr>
              <a:t> </a:t>
            </a:r>
            <a:r>
              <a:rPr sz="2400" dirty="0">
                <a:latin typeface="Times New Roman"/>
                <a:cs typeface="Times New Roman"/>
              </a:rPr>
              <a:t>produces</a:t>
            </a:r>
            <a:r>
              <a:rPr sz="2400" spc="-15" dirty="0">
                <a:latin typeface="Times New Roman"/>
                <a:cs typeface="Times New Roman"/>
              </a:rPr>
              <a:t> </a:t>
            </a:r>
            <a:r>
              <a:rPr sz="2400" dirty="0">
                <a:latin typeface="Times New Roman"/>
                <a:cs typeface="Times New Roman"/>
              </a:rPr>
              <a:t>an</a:t>
            </a:r>
            <a:r>
              <a:rPr sz="2400" spc="-5" dirty="0">
                <a:latin typeface="Times New Roman"/>
                <a:cs typeface="Times New Roman"/>
              </a:rPr>
              <a:t> </a:t>
            </a:r>
            <a:r>
              <a:rPr sz="2400" spc="-10" dirty="0">
                <a:latin typeface="Times New Roman"/>
                <a:cs typeface="Times New Roman"/>
              </a:rPr>
              <a:t>output </a:t>
            </a:r>
            <a:r>
              <a:rPr sz="2400" dirty="0">
                <a:latin typeface="Times New Roman"/>
                <a:cs typeface="Times New Roman"/>
              </a:rPr>
              <a:t>hypothesis</a:t>
            </a:r>
            <a:r>
              <a:rPr sz="2400" spc="-30" dirty="0">
                <a:latin typeface="Times New Roman"/>
                <a:cs typeface="Times New Roman"/>
              </a:rPr>
              <a:t>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its</a:t>
            </a:r>
            <a:r>
              <a:rPr sz="2400" spc="-35" dirty="0">
                <a:latin typeface="Times New Roman"/>
                <a:cs typeface="Times New Roman"/>
              </a:rPr>
              <a:t> </a:t>
            </a:r>
            <a:r>
              <a:rPr sz="2400" dirty="0">
                <a:latin typeface="Times New Roman"/>
                <a:cs typeface="Times New Roman"/>
              </a:rPr>
              <a:t>estimate</a:t>
            </a:r>
            <a:r>
              <a:rPr sz="2400" spc="-25" dirty="0">
                <a:latin typeface="Times New Roman"/>
                <a:cs typeface="Times New Roman"/>
              </a:rPr>
              <a:t> </a:t>
            </a:r>
            <a:r>
              <a:rPr sz="2400" dirty="0">
                <a:latin typeface="Times New Roman"/>
                <a:cs typeface="Times New Roman"/>
              </a:rPr>
              <a:t>of</a:t>
            </a:r>
            <a:r>
              <a:rPr sz="2400" spc="-2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target</a:t>
            </a:r>
            <a:r>
              <a:rPr sz="2400" spc="-30" dirty="0">
                <a:latin typeface="Times New Roman"/>
                <a:cs typeface="Times New Roman"/>
              </a:rPr>
              <a:t> </a:t>
            </a:r>
            <a:r>
              <a:rPr sz="2400" spc="-10" dirty="0">
                <a:latin typeface="Times New Roman"/>
                <a:cs typeface="Times New Roman"/>
              </a:rPr>
              <a:t>function.</a:t>
            </a:r>
            <a:endParaRPr sz="2400">
              <a:latin typeface="Times New Roman"/>
              <a:cs typeface="Times New Roman"/>
            </a:endParaRPr>
          </a:p>
          <a:p>
            <a:pPr marL="50800" marR="43180">
              <a:lnSpc>
                <a:spcPct val="100000"/>
              </a:lnSpc>
            </a:pPr>
            <a:r>
              <a:rPr sz="2400" dirty="0">
                <a:latin typeface="Times New Roman"/>
                <a:cs typeface="Times New Roman"/>
              </a:rPr>
              <a:t>It</a:t>
            </a:r>
            <a:r>
              <a:rPr sz="2400" spc="60" dirty="0">
                <a:latin typeface="Times New Roman"/>
                <a:cs typeface="Times New Roman"/>
              </a:rPr>
              <a:t> </a:t>
            </a:r>
            <a:r>
              <a:rPr sz="2400" dirty="0">
                <a:latin typeface="Times New Roman"/>
                <a:cs typeface="Times New Roman"/>
              </a:rPr>
              <a:t>generalizes</a:t>
            </a:r>
            <a:r>
              <a:rPr sz="2400" spc="55" dirty="0">
                <a:latin typeface="Times New Roman"/>
                <a:cs typeface="Times New Roman"/>
              </a:rPr>
              <a:t> </a:t>
            </a:r>
            <a:r>
              <a:rPr sz="2400" dirty="0">
                <a:latin typeface="Times New Roman"/>
                <a:cs typeface="Times New Roman"/>
              </a:rPr>
              <a:t>from</a:t>
            </a:r>
            <a:r>
              <a:rPr sz="2400" spc="40" dirty="0">
                <a:latin typeface="Times New Roman"/>
                <a:cs typeface="Times New Roman"/>
              </a:rPr>
              <a:t> </a:t>
            </a:r>
            <a:r>
              <a:rPr sz="2400" dirty="0">
                <a:latin typeface="Times New Roman"/>
                <a:cs typeface="Times New Roman"/>
              </a:rPr>
              <a:t>the</a:t>
            </a:r>
            <a:r>
              <a:rPr sz="2400" spc="60" dirty="0">
                <a:latin typeface="Times New Roman"/>
                <a:cs typeface="Times New Roman"/>
              </a:rPr>
              <a:t> </a:t>
            </a:r>
            <a:r>
              <a:rPr sz="2400" dirty="0">
                <a:latin typeface="Times New Roman"/>
                <a:cs typeface="Times New Roman"/>
              </a:rPr>
              <a:t>specific</a:t>
            </a:r>
            <a:r>
              <a:rPr sz="2400" spc="50" dirty="0">
                <a:latin typeface="Times New Roman"/>
                <a:cs typeface="Times New Roman"/>
              </a:rPr>
              <a:t> </a:t>
            </a:r>
            <a:r>
              <a:rPr sz="2400" dirty="0">
                <a:latin typeface="Times New Roman"/>
                <a:cs typeface="Times New Roman"/>
              </a:rPr>
              <a:t>training</a:t>
            </a:r>
            <a:r>
              <a:rPr sz="2400" spc="65" dirty="0">
                <a:latin typeface="Times New Roman"/>
                <a:cs typeface="Times New Roman"/>
              </a:rPr>
              <a:t> </a:t>
            </a:r>
            <a:r>
              <a:rPr sz="2400" dirty="0">
                <a:latin typeface="Times New Roman"/>
                <a:cs typeface="Times New Roman"/>
              </a:rPr>
              <a:t>examples,</a:t>
            </a:r>
            <a:r>
              <a:rPr sz="2400" spc="50" dirty="0">
                <a:latin typeface="Times New Roman"/>
                <a:cs typeface="Times New Roman"/>
              </a:rPr>
              <a:t> </a:t>
            </a:r>
            <a:r>
              <a:rPr sz="2400" dirty="0">
                <a:latin typeface="Times New Roman"/>
                <a:cs typeface="Times New Roman"/>
              </a:rPr>
              <a:t>hypothesizing</a:t>
            </a:r>
            <a:r>
              <a:rPr sz="2400" spc="60" dirty="0">
                <a:latin typeface="Times New Roman"/>
                <a:cs typeface="Times New Roman"/>
              </a:rPr>
              <a:t> </a:t>
            </a:r>
            <a:r>
              <a:rPr sz="2400" dirty="0">
                <a:latin typeface="Times New Roman"/>
                <a:cs typeface="Times New Roman"/>
              </a:rPr>
              <a:t>a</a:t>
            </a:r>
            <a:r>
              <a:rPr sz="2400" spc="55" dirty="0">
                <a:latin typeface="Times New Roman"/>
                <a:cs typeface="Times New Roman"/>
              </a:rPr>
              <a:t> </a:t>
            </a:r>
            <a:r>
              <a:rPr sz="2400" dirty="0">
                <a:latin typeface="Times New Roman"/>
                <a:cs typeface="Times New Roman"/>
              </a:rPr>
              <a:t>general</a:t>
            </a:r>
            <a:r>
              <a:rPr sz="2400" spc="55" dirty="0">
                <a:latin typeface="Times New Roman"/>
                <a:cs typeface="Times New Roman"/>
              </a:rPr>
              <a:t> </a:t>
            </a:r>
            <a:r>
              <a:rPr sz="2400" spc="-10" dirty="0">
                <a:latin typeface="Times New Roman"/>
                <a:cs typeface="Times New Roman"/>
              </a:rPr>
              <a:t>function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covers</a:t>
            </a:r>
            <a:r>
              <a:rPr sz="2400" spc="-10" dirty="0">
                <a:latin typeface="Times New Roman"/>
                <a:cs typeface="Times New Roman"/>
              </a:rPr>
              <a:t> </a:t>
            </a:r>
            <a:r>
              <a:rPr sz="2400" dirty="0">
                <a:latin typeface="Times New Roman"/>
                <a:cs typeface="Times New Roman"/>
              </a:rPr>
              <a:t>these</a:t>
            </a:r>
            <a:r>
              <a:rPr sz="2400" spc="-20" dirty="0">
                <a:latin typeface="Times New Roman"/>
                <a:cs typeface="Times New Roman"/>
              </a:rPr>
              <a:t> </a:t>
            </a:r>
            <a:r>
              <a:rPr sz="2400" dirty="0">
                <a:latin typeface="Times New Roman"/>
                <a:cs typeface="Times New Roman"/>
              </a:rPr>
              <a:t>examples</a:t>
            </a:r>
            <a:r>
              <a:rPr sz="2400" spc="-5" dirty="0">
                <a:latin typeface="Times New Roman"/>
                <a:cs typeface="Times New Roman"/>
              </a:rPr>
              <a:t> </a:t>
            </a:r>
            <a:r>
              <a:rPr sz="2400" dirty="0">
                <a:latin typeface="Times New Roman"/>
                <a:cs typeface="Times New Roman"/>
              </a:rPr>
              <a:t>and other</a:t>
            </a:r>
            <a:r>
              <a:rPr sz="2400" spc="-20" dirty="0">
                <a:latin typeface="Times New Roman"/>
                <a:cs typeface="Times New Roman"/>
              </a:rPr>
              <a:t> </a:t>
            </a:r>
            <a:r>
              <a:rPr sz="2400" dirty="0">
                <a:latin typeface="Times New Roman"/>
                <a:cs typeface="Times New Roman"/>
              </a:rPr>
              <a:t>cases</a:t>
            </a:r>
            <a:r>
              <a:rPr sz="2400" spc="-10" dirty="0">
                <a:latin typeface="Times New Roman"/>
                <a:cs typeface="Times New Roman"/>
              </a:rPr>
              <a:t> </a:t>
            </a:r>
            <a:r>
              <a:rPr sz="2400" dirty="0">
                <a:latin typeface="Times New Roman"/>
                <a:cs typeface="Times New Roman"/>
              </a:rPr>
              <a:t>beyond the</a:t>
            </a:r>
            <a:r>
              <a:rPr sz="2400" spc="-5" dirty="0">
                <a:latin typeface="Times New Roman"/>
                <a:cs typeface="Times New Roman"/>
              </a:rPr>
              <a:t> </a:t>
            </a:r>
            <a:r>
              <a:rPr sz="2400" dirty="0">
                <a:latin typeface="Times New Roman"/>
                <a:cs typeface="Times New Roman"/>
              </a:rPr>
              <a:t>training</a:t>
            </a:r>
            <a:r>
              <a:rPr sz="2400" spc="-35" dirty="0">
                <a:latin typeface="Times New Roman"/>
                <a:cs typeface="Times New Roman"/>
              </a:rPr>
              <a:t> </a:t>
            </a:r>
            <a:r>
              <a:rPr sz="2400" spc="-10" dirty="0">
                <a:latin typeface="Times New Roman"/>
                <a:cs typeface="Times New Roman"/>
              </a:rPr>
              <a:t>examples.</a:t>
            </a:r>
            <a:endParaRPr sz="2400">
              <a:latin typeface="Times New Roman"/>
              <a:cs typeface="Times New Roman"/>
            </a:endParaRPr>
          </a:p>
          <a:p>
            <a:pPr marL="50800" marR="43180">
              <a:lnSpc>
                <a:spcPts val="2820"/>
              </a:lnSpc>
              <a:spcBef>
                <a:spcPts val="145"/>
              </a:spcBef>
            </a:pPr>
            <a:r>
              <a:rPr sz="2400" dirty="0">
                <a:latin typeface="Times New Roman"/>
                <a:cs typeface="Times New Roman"/>
              </a:rPr>
              <a:t>In</a:t>
            </a:r>
            <a:r>
              <a:rPr sz="2400" spc="114" dirty="0">
                <a:latin typeface="Times New Roman"/>
                <a:cs typeface="Times New Roman"/>
              </a:rPr>
              <a:t> </a:t>
            </a:r>
            <a:r>
              <a:rPr sz="2400" dirty="0">
                <a:latin typeface="Times New Roman"/>
                <a:cs typeface="Times New Roman"/>
              </a:rPr>
              <a:t>our</a:t>
            </a:r>
            <a:r>
              <a:rPr sz="2400" spc="120" dirty="0">
                <a:latin typeface="Times New Roman"/>
                <a:cs typeface="Times New Roman"/>
              </a:rPr>
              <a:t> </a:t>
            </a:r>
            <a:r>
              <a:rPr sz="2400" dirty="0">
                <a:latin typeface="Times New Roman"/>
                <a:cs typeface="Times New Roman"/>
              </a:rPr>
              <a:t>example,</a:t>
            </a:r>
            <a:r>
              <a:rPr sz="2400" spc="114" dirty="0">
                <a:latin typeface="Times New Roman"/>
                <a:cs typeface="Times New Roman"/>
              </a:rPr>
              <a:t> </a:t>
            </a:r>
            <a:r>
              <a:rPr sz="2400" dirty="0">
                <a:latin typeface="Times New Roman"/>
                <a:cs typeface="Times New Roman"/>
              </a:rPr>
              <a:t>the</a:t>
            </a:r>
            <a:r>
              <a:rPr sz="2400" spc="120" dirty="0">
                <a:latin typeface="Times New Roman"/>
                <a:cs typeface="Times New Roman"/>
              </a:rPr>
              <a:t> </a:t>
            </a:r>
            <a:r>
              <a:rPr sz="2400" dirty="0">
                <a:latin typeface="Times New Roman"/>
                <a:cs typeface="Times New Roman"/>
              </a:rPr>
              <a:t>Generalizer</a:t>
            </a:r>
            <a:r>
              <a:rPr sz="2400" spc="110" dirty="0">
                <a:latin typeface="Times New Roman"/>
                <a:cs typeface="Times New Roman"/>
              </a:rPr>
              <a:t> </a:t>
            </a:r>
            <a:r>
              <a:rPr sz="2400" dirty="0">
                <a:latin typeface="Times New Roman"/>
                <a:cs typeface="Times New Roman"/>
              </a:rPr>
              <a:t>corresponds</a:t>
            </a:r>
            <a:r>
              <a:rPr sz="2400" spc="120" dirty="0">
                <a:latin typeface="Times New Roman"/>
                <a:cs typeface="Times New Roman"/>
              </a:rPr>
              <a:t> </a:t>
            </a:r>
            <a:r>
              <a:rPr sz="2400" dirty="0">
                <a:latin typeface="Times New Roman"/>
                <a:cs typeface="Times New Roman"/>
              </a:rPr>
              <a:t>to</a:t>
            </a:r>
            <a:r>
              <a:rPr sz="2400" spc="105" dirty="0">
                <a:latin typeface="Times New Roman"/>
                <a:cs typeface="Times New Roman"/>
              </a:rPr>
              <a:t> </a:t>
            </a:r>
            <a:r>
              <a:rPr sz="2400" dirty="0">
                <a:latin typeface="Times New Roman"/>
                <a:cs typeface="Times New Roman"/>
              </a:rPr>
              <a:t>the</a:t>
            </a:r>
            <a:r>
              <a:rPr sz="2400" spc="125" dirty="0">
                <a:latin typeface="Times New Roman"/>
                <a:cs typeface="Times New Roman"/>
              </a:rPr>
              <a:t> </a:t>
            </a:r>
            <a:r>
              <a:rPr sz="2400" dirty="0">
                <a:latin typeface="Times New Roman"/>
                <a:cs typeface="Times New Roman"/>
              </a:rPr>
              <a:t>LMS</a:t>
            </a:r>
            <a:r>
              <a:rPr sz="2400" spc="114" dirty="0">
                <a:latin typeface="Times New Roman"/>
                <a:cs typeface="Times New Roman"/>
              </a:rPr>
              <a:t> </a:t>
            </a:r>
            <a:r>
              <a:rPr sz="2400" dirty="0">
                <a:latin typeface="Times New Roman"/>
                <a:cs typeface="Times New Roman"/>
              </a:rPr>
              <a:t>algorithm,</a:t>
            </a:r>
            <a:r>
              <a:rPr sz="2400" spc="114" dirty="0">
                <a:latin typeface="Times New Roman"/>
                <a:cs typeface="Times New Roman"/>
              </a:rPr>
              <a:t> </a:t>
            </a:r>
            <a:r>
              <a:rPr sz="2400" dirty="0">
                <a:latin typeface="Times New Roman"/>
                <a:cs typeface="Times New Roman"/>
              </a:rPr>
              <a:t>and</a:t>
            </a:r>
            <a:r>
              <a:rPr sz="2400" spc="125" dirty="0">
                <a:latin typeface="Times New Roman"/>
                <a:cs typeface="Times New Roman"/>
              </a:rPr>
              <a:t> </a:t>
            </a:r>
            <a:r>
              <a:rPr sz="2400" dirty="0">
                <a:latin typeface="Times New Roman"/>
                <a:cs typeface="Times New Roman"/>
              </a:rPr>
              <a:t>the</a:t>
            </a:r>
            <a:r>
              <a:rPr sz="2400" spc="125" dirty="0">
                <a:latin typeface="Times New Roman"/>
                <a:cs typeface="Times New Roman"/>
              </a:rPr>
              <a:t> </a:t>
            </a:r>
            <a:r>
              <a:rPr sz="2400" spc="-10" dirty="0">
                <a:latin typeface="Times New Roman"/>
                <a:cs typeface="Times New Roman"/>
              </a:rPr>
              <a:t>output </a:t>
            </a:r>
            <a:r>
              <a:rPr sz="2400" dirty="0">
                <a:latin typeface="Times New Roman"/>
                <a:cs typeface="Times New Roman"/>
              </a:rPr>
              <a:t>hypothesis</a:t>
            </a:r>
            <a:r>
              <a:rPr sz="2400" spc="-2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function</a:t>
            </a:r>
            <a:r>
              <a:rPr sz="2400" spc="-15" dirty="0">
                <a:latin typeface="Times New Roman"/>
                <a:cs typeface="Times New Roman"/>
              </a:rPr>
              <a:t> </a:t>
            </a:r>
            <a:r>
              <a:rPr sz="2000" spc="-10" dirty="0">
                <a:latin typeface="Carlito"/>
                <a:cs typeface="Carlito"/>
              </a:rPr>
              <a:t>V</a:t>
            </a:r>
            <a:r>
              <a:rPr sz="2400" spc="-560" dirty="0">
                <a:latin typeface="Liberation Sans Narrow"/>
                <a:cs typeface="Liberation Sans Narrow"/>
              </a:rPr>
              <a:t>̂</a:t>
            </a:r>
            <a:r>
              <a:rPr sz="2400" spc="50" dirty="0">
                <a:latin typeface="Liberation Sans Narrow"/>
                <a:cs typeface="Liberation Sans Narrow"/>
              </a:rPr>
              <a:t> </a:t>
            </a:r>
            <a:r>
              <a:rPr sz="2400" dirty="0">
                <a:latin typeface="Times New Roman"/>
                <a:cs typeface="Times New Roman"/>
              </a:rPr>
              <a:t>described</a:t>
            </a:r>
            <a:r>
              <a:rPr sz="2400" spc="-25" dirty="0">
                <a:latin typeface="Times New Roman"/>
                <a:cs typeface="Times New Roman"/>
              </a:rPr>
              <a:t> </a:t>
            </a:r>
            <a:r>
              <a:rPr sz="2400" dirty="0">
                <a:latin typeface="Times New Roman"/>
                <a:cs typeface="Times New Roman"/>
              </a:rPr>
              <a:t>by the</a:t>
            </a:r>
            <a:r>
              <a:rPr sz="2400" spc="-10" dirty="0">
                <a:latin typeface="Times New Roman"/>
                <a:cs typeface="Times New Roman"/>
              </a:rPr>
              <a:t> </a:t>
            </a:r>
            <a:r>
              <a:rPr sz="2400" dirty="0">
                <a:latin typeface="Times New Roman"/>
                <a:cs typeface="Times New Roman"/>
              </a:rPr>
              <a:t>learned</a:t>
            </a:r>
            <a:r>
              <a:rPr sz="2400" spc="-20" dirty="0">
                <a:latin typeface="Times New Roman"/>
                <a:cs typeface="Times New Roman"/>
              </a:rPr>
              <a:t> </a:t>
            </a:r>
            <a:r>
              <a:rPr sz="2400" dirty="0">
                <a:latin typeface="Times New Roman"/>
                <a:cs typeface="Times New Roman"/>
              </a:rPr>
              <a:t>weights</a:t>
            </a:r>
            <a:r>
              <a:rPr sz="2400" spc="-20" dirty="0">
                <a:latin typeface="Times New Roman"/>
                <a:cs typeface="Times New Roman"/>
              </a:rPr>
              <a:t> </a:t>
            </a:r>
            <a:r>
              <a:rPr sz="2400" dirty="0">
                <a:latin typeface="Times New Roman"/>
                <a:cs typeface="Times New Roman"/>
              </a:rPr>
              <a:t>w</a:t>
            </a:r>
            <a:r>
              <a:rPr sz="2400" baseline="-20833" dirty="0">
                <a:latin typeface="Times New Roman"/>
                <a:cs typeface="Times New Roman"/>
              </a:rPr>
              <a:t>0</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a:t>
            </a:r>
            <a:r>
              <a:rPr sz="2400" spc="-5" dirty="0">
                <a:latin typeface="Times New Roman"/>
                <a:cs typeface="Times New Roman"/>
              </a:rPr>
              <a:t> </a:t>
            </a:r>
            <a:r>
              <a:rPr sz="2400" dirty="0">
                <a:latin typeface="Times New Roman"/>
                <a:cs typeface="Times New Roman"/>
              </a:rPr>
              <a:t>. .</a:t>
            </a:r>
            <a:r>
              <a:rPr sz="2400" spc="-5" dirty="0">
                <a:latin typeface="Times New Roman"/>
                <a:cs typeface="Times New Roman"/>
              </a:rPr>
              <a:t> </a:t>
            </a:r>
            <a:r>
              <a:rPr sz="2400" dirty="0">
                <a:latin typeface="Times New Roman"/>
                <a:cs typeface="Times New Roman"/>
              </a:rPr>
              <a:t>,</a:t>
            </a:r>
            <a:r>
              <a:rPr sz="2400" spc="-50" dirty="0">
                <a:latin typeface="Times New Roman"/>
                <a:cs typeface="Times New Roman"/>
              </a:rPr>
              <a:t> </a:t>
            </a:r>
            <a:r>
              <a:rPr sz="2400" spc="-25" dirty="0">
                <a:latin typeface="Times New Roman"/>
                <a:cs typeface="Times New Roman"/>
              </a:rPr>
              <a:t>W</a:t>
            </a:r>
            <a:r>
              <a:rPr sz="2400" spc="-37" baseline="-20833" dirty="0">
                <a:latin typeface="Times New Roman"/>
                <a:cs typeface="Times New Roman"/>
              </a:rPr>
              <a:t>6</a:t>
            </a:r>
            <a:r>
              <a:rPr sz="2400" spc="-25" dirty="0">
                <a:latin typeface="Times New Roman"/>
                <a:cs typeface="Times New Roman"/>
              </a:rPr>
              <a:t>.</a:t>
            </a:r>
            <a:endParaRPr sz="2400">
              <a:latin typeface="Times New Roman"/>
              <a:cs typeface="Times New Roman"/>
            </a:endParaRPr>
          </a:p>
          <a:p>
            <a:pPr>
              <a:lnSpc>
                <a:spcPct val="100000"/>
              </a:lnSpc>
              <a:spcBef>
                <a:spcPts val="100"/>
              </a:spcBef>
            </a:pPr>
            <a:endParaRPr sz="2400">
              <a:latin typeface="Times New Roman"/>
              <a:cs typeface="Times New Roman"/>
            </a:endParaRPr>
          </a:p>
          <a:p>
            <a:pPr marL="50800" marR="41910" indent="333375" algn="just">
              <a:lnSpc>
                <a:spcPct val="100000"/>
              </a:lnSpc>
              <a:buFont typeface="Times New Roman"/>
              <a:buAutoNum type="arabicPeriod" startAt="4"/>
              <a:tabLst>
                <a:tab pos="384175" algn="l"/>
              </a:tabLst>
            </a:pPr>
            <a:r>
              <a:rPr sz="2400" b="1" i="1" dirty="0">
                <a:latin typeface="Times New Roman"/>
                <a:cs typeface="Times New Roman"/>
              </a:rPr>
              <a:t>The</a:t>
            </a:r>
            <a:r>
              <a:rPr sz="2400" b="1" i="1" spc="210" dirty="0">
                <a:latin typeface="Times New Roman"/>
                <a:cs typeface="Times New Roman"/>
              </a:rPr>
              <a:t> </a:t>
            </a:r>
            <a:r>
              <a:rPr sz="2400" b="1" i="1" dirty="0">
                <a:latin typeface="Times New Roman"/>
                <a:cs typeface="Times New Roman"/>
              </a:rPr>
              <a:t>Experiment</a:t>
            </a:r>
            <a:r>
              <a:rPr sz="2400" b="1" i="1" spc="210" dirty="0">
                <a:latin typeface="Times New Roman"/>
                <a:cs typeface="Times New Roman"/>
              </a:rPr>
              <a:t> </a:t>
            </a:r>
            <a:r>
              <a:rPr sz="2400" b="1" i="1" dirty="0">
                <a:latin typeface="Times New Roman"/>
                <a:cs typeface="Times New Roman"/>
              </a:rPr>
              <a:t>Generator</a:t>
            </a:r>
            <a:r>
              <a:rPr sz="2400" b="1" i="1" spc="200" dirty="0">
                <a:latin typeface="Times New Roman"/>
                <a:cs typeface="Times New Roman"/>
              </a:rPr>
              <a:t> </a:t>
            </a:r>
            <a:r>
              <a:rPr sz="2400" dirty="0">
                <a:latin typeface="Times New Roman"/>
                <a:cs typeface="Times New Roman"/>
              </a:rPr>
              <a:t>takes</a:t>
            </a:r>
            <a:r>
              <a:rPr sz="2400" spc="210" dirty="0">
                <a:latin typeface="Times New Roman"/>
                <a:cs typeface="Times New Roman"/>
              </a:rPr>
              <a:t> </a:t>
            </a:r>
            <a:r>
              <a:rPr sz="2400" dirty="0">
                <a:latin typeface="Times New Roman"/>
                <a:cs typeface="Times New Roman"/>
              </a:rPr>
              <a:t>as</a:t>
            </a:r>
            <a:r>
              <a:rPr sz="2400" spc="195" dirty="0">
                <a:latin typeface="Times New Roman"/>
                <a:cs typeface="Times New Roman"/>
              </a:rPr>
              <a:t> </a:t>
            </a:r>
            <a:r>
              <a:rPr sz="2400" dirty="0">
                <a:latin typeface="Times New Roman"/>
                <a:cs typeface="Times New Roman"/>
              </a:rPr>
              <a:t>input</a:t>
            </a:r>
            <a:r>
              <a:rPr sz="2400" spc="200" dirty="0">
                <a:latin typeface="Times New Roman"/>
                <a:cs typeface="Times New Roman"/>
              </a:rPr>
              <a:t> </a:t>
            </a:r>
            <a:r>
              <a:rPr sz="2400" dirty="0">
                <a:latin typeface="Times New Roman"/>
                <a:cs typeface="Times New Roman"/>
              </a:rPr>
              <a:t>the</a:t>
            </a:r>
            <a:r>
              <a:rPr sz="2400" spc="210" dirty="0">
                <a:latin typeface="Times New Roman"/>
                <a:cs typeface="Times New Roman"/>
              </a:rPr>
              <a:t> </a:t>
            </a:r>
            <a:r>
              <a:rPr sz="2400" dirty="0">
                <a:latin typeface="Times New Roman"/>
                <a:cs typeface="Times New Roman"/>
              </a:rPr>
              <a:t>current</a:t>
            </a:r>
            <a:r>
              <a:rPr sz="2400" spc="204" dirty="0">
                <a:latin typeface="Times New Roman"/>
                <a:cs typeface="Times New Roman"/>
              </a:rPr>
              <a:t> </a:t>
            </a:r>
            <a:r>
              <a:rPr sz="2400" dirty="0">
                <a:latin typeface="Times New Roman"/>
                <a:cs typeface="Times New Roman"/>
              </a:rPr>
              <a:t>hypothesis</a:t>
            </a:r>
            <a:r>
              <a:rPr sz="2400" spc="200" dirty="0">
                <a:latin typeface="Times New Roman"/>
                <a:cs typeface="Times New Roman"/>
              </a:rPr>
              <a:t> </a:t>
            </a:r>
            <a:r>
              <a:rPr sz="2400" dirty="0">
                <a:latin typeface="Times New Roman"/>
                <a:cs typeface="Times New Roman"/>
              </a:rPr>
              <a:t>and</a:t>
            </a:r>
            <a:r>
              <a:rPr sz="2400" spc="195" dirty="0">
                <a:latin typeface="Times New Roman"/>
                <a:cs typeface="Times New Roman"/>
              </a:rPr>
              <a:t> </a:t>
            </a:r>
            <a:r>
              <a:rPr sz="2400" dirty="0">
                <a:latin typeface="Times New Roman"/>
                <a:cs typeface="Times New Roman"/>
              </a:rPr>
              <a:t>outputs</a:t>
            </a:r>
            <a:r>
              <a:rPr sz="2400" spc="200" dirty="0">
                <a:latin typeface="Times New Roman"/>
                <a:cs typeface="Times New Roman"/>
              </a:rPr>
              <a:t> </a:t>
            </a:r>
            <a:r>
              <a:rPr sz="2400" spc="-50" dirty="0">
                <a:latin typeface="Times New Roman"/>
                <a:cs typeface="Times New Roman"/>
              </a:rPr>
              <a:t>a </a:t>
            </a:r>
            <a:r>
              <a:rPr sz="2400" dirty="0">
                <a:latin typeface="Times New Roman"/>
                <a:cs typeface="Times New Roman"/>
              </a:rPr>
              <a:t>new</a:t>
            </a:r>
            <a:r>
              <a:rPr sz="2400" spc="305" dirty="0">
                <a:latin typeface="Times New Roman"/>
                <a:cs typeface="Times New Roman"/>
              </a:rPr>
              <a:t> </a:t>
            </a:r>
            <a:r>
              <a:rPr sz="2400" dirty="0">
                <a:latin typeface="Times New Roman"/>
                <a:cs typeface="Times New Roman"/>
              </a:rPr>
              <a:t>problem</a:t>
            </a:r>
            <a:r>
              <a:rPr sz="2400" spc="290" dirty="0">
                <a:latin typeface="Times New Roman"/>
                <a:cs typeface="Times New Roman"/>
              </a:rPr>
              <a:t> </a:t>
            </a:r>
            <a:r>
              <a:rPr sz="2400" dirty="0">
                <a:latin typeface="Times New Roman"/>
                <a:cs typeface="Times New Roman"/>
              </a:rPr>
              <a:t>(i.e.,</a:t>
            </a:r>
            <a:r>
              <a:rPr sz="2400" spc="300" dirty="0">
                <a:latin typeface="Times New Roman"/>
                <a:cs typeface="Times New Roman"/>
              </a:rPr>
              <a:t> </a:t>
            </a:r>
            <a:r>
              <a:rPr sz="2400" dirty="0">
                <a:latin typeface="Times New Roman"/>
                <a:cs typeface="Times New Roman"/>
              </a:rPr>
              <a:t>initial</a:t>
            </a:r>
            <a:r>
              <a:rPr sz="2400" spc="300" dirty="0">
                <a:latin typeface="Times New Roman"/>
                <a:cs typeface="Times New Roman"/>
              </a:rPr>
              <a:t> </a:t>
            </a:r>
            <a:r>
              <a:rPr sz="2400" dirty="0">
                <a:latin typeface="Times New Roman"/>
                <a:cs typeface="Times New Roman"/>
              </a:rPr>
              <a:t>board</a:t>
            </a:r>
            <a:r>
              <a:rPr sz="2400" spc="300" dirty="0">
                <a:latin typeface="Times New Roman"/>
                <a:cs typeface="Times New Roman"/>
              </a:rPr>
              <a:t> </a:t>
            </a:r>
            <a:r>
              <a:rPr sz="2400" dirty="0">
                <a:latin typeface="Times New Roman"/>
                <a:cs typeface="Times New Roman"/>
              </a:rPr>
              <a:t>state)</a:t>
            </a:r>
            <a:r>
              <a:rPr sz="2400" spc="315" dirty="0">
                <a:latin typeface="Times New Roman"/>
                <a:cs typeface="Times New Roman"/>
              </a:rPr>
              <a:t> </a:t>
            </a:r>
            <a:r>
              <a:rPr sz="2400" dirty="0">
                <a:latin typeface="Times New Roman"/>
                <a:cs typeface="Times New Roman"/>
              </a:rPr>
              <a:t>for</a:t>
            </a:r>
            <a:r>
              <a:rPr sz="2400" spc="290" dirty="0">
                <a:latin typeface="Times New Roman"/>
                <a:cs typeface="Times New Roman"/>
              </a:rPr>
              <a:t> </a:t>
            </a:r>
            <a:r>
              <a:rPr sz="2400" dirty="0">
                <a:latin typeface="Times New Roman"/>
                <a:cs typeface="Times New Roman"/>
              </a:rPr>
              <a:t>the</a:t>
            </a:r>
            <a:r>
              <a:rPr sz="2400" spc="305" dirty="0">
                <a:latin typeface="Times New Roman"/>
                <a:cs typeface="Times New Roman"/>
              </a:rPr>
              <a:t> </a:t>
            </a:r>
            <a:r>
              <a:rPr sz="2400" dirty="0">
                <a:latin typeface="Times New Roman"/>
                <a:cs typeface="Times New Roman"/>
              </a:rPr>
              <a:t>Performance</a:t>
            </a:r>
            <a:r>
              <a:rPr sz="2400" spc="320" dirty="0">
                <a:latin typeface="Times New Roman"/>
                <a:cs typeface="Times New Roman"/>
              </a:rPr>
              <a:t> </a:t>
            </a:r>
            <a:r>
              <a:rPr sz="2400" dirty="0">
                <a:latin typeface="Times New Roman"/>
                <a:cs typeface="Times New Roman"/>
              </a:rPr>
              <a:t>System</a:t>
            </a:r>
            <a:r>
              <a:rPr sz="2400" spc="290" dirty="0">
                <a:latin typeface="Times New Roman"/>
                <a:cs typeface="Times New Roman"/>
              </a:rPr>
              <a:t> </a:t>
            </a:r>
            <a:r>
              <a:rPr sz="2400" dirty="0">
                <a:latin typeface="Times New Roman"/>
                <a:cs typeface="Times New Roman"/>
              </a:rPr>
              <a:t>to</a:t>
            </a:r>
            <a:r>
              <a:rPr sz="2400" spc="300" dirty="0">
                <a:latin typeface="Times New Roman"/>
                <a:cs typeface="Times New Roman"/>
              </a:rPr>
              <a:t> </a:t>
            </a:r>
            <a:r>
              <a:rPr sz="2400" dirty="0">
                <a:latin typeface="Times New Roman"/>
                <a:cs typeface="Times New Roman"/>
              </a:rPr>
              <a:t>explore.</a:t>
            </a:r>
            <a:r>
              <a:rPr sz="2400" spc="300" dirty="0">
                <a:latin typeface="Times New Roman"/>
                <a:cs typeface="Times New Roman"/>
              </a:rPr>
              <a:t> </a:t>
            </a:r>
            <a:r>
              <a:rPr sz="2400" spc="-25" dirty="0">
                <a:latin typeface="Times New Roman"/>
                <a:cs typeface="Times New Roman"/>
              </a:rPr>
              <a:t>Its </a:t>
            </a:r>
            <a:r>
              <a:rPr sz="2400" dirty="0">
                <a:latin typeface="Times New Roman"/>
                <a:cs typeface="Times New Roman"/>
              </a:rPr>
              <a:t>role</a:t>
            </a:r>
            <a:r>
              <a:rPr sz="2400" spc="290" dirty="0">
                <a:latin typeface="Times New Roman"/>
                <a:cs typeface="Times New Roman"/>
              </a:rPr>
              <a:t> </a:t>
            </a:r>
            <a:r>
              <a:rPr sz="2400" dirty="0">
                <a:latin typeface="Times New Roman"/>
                <a:cs typeface="Times New Roman"/>
              </a:rPr>
              <a:t>is</a:t>
            </a:r>
            <a:r>
              <a:rPr sz="2400" spc="295" dirty="0">
                <a:latin typeface="Times New Roman"/>
                <a:cs typeface="Times New Roman"/>
              </a:rPr>
              <a:t> </a:t>
            </a:r>
            <a:r>
              <a:rPr sz="2400" dirty="0">
                <a:latin typeface="Times New Roman"/>
                <a:cs typeface="Times New Roman"/>
              </a:rPr>
              <a:t>to</a:t>
            </a:r>
            <a:r>
              <a:rPr sz="2400" spc="295" dirty="0">
                <a:latin typeface="Times New Roman"/>
                <a:cs typeface="Times New Roman"/>
              </a:rPr>
              <a:t> </a:t>
            </a:r>
            <a:r>
              <a:rPr sz="2400" dirty="0">
                <a:latin typeface="Times New Roman"/>
                <a:cs typeface="Times New Roman"/>
              </a:rPr>
              <a:t>pick</a:t>
            </a:r>
            <a:r>
              <a:rPr sz="2400" spc="295" dirty="0">
                <a:latin typeface="Times New Roman"/>
                <a:cs typeface="Times New Roman"/>
              </a:rPr>
              <a:t> </a:t>
            </a:r>
            <a:r>
              <a:rPr sz="2400" dirty="0">
                <a:latin typeface="Times New Roman"/>
                <a:cs typeface="Times New Roman"/>
              </a:rPr>
              <a:t>new</a:t>
            </a:r>
            <a:r>
              <a:rPr sz="2400" spc="295" dirty="0">
                <a:latin typeface="Times New Roman"/>
                <a:cs typeface="Times New Roman"/>
              </a:rPr>
              <a:t> </a:t>
            </a:r>
            <a:r>
              <a:rPr sz="2400" dirty="0">
                <a:latin typeface="Times New Roman"/>
                <a:cs typeface="Times New Roman"/>
              </a:rPr>
              <a:t>practice</a:t>
            </a:r>
            <a:r>
              <a:rPr sz="2400" spc="290" dirty="0">
                <a:latin typeface="Times New Roman"/>
                <a:cs typeface="Times New Roman"/>
              </a:rPr>
              <a:t> </a:t>
            </a:r>
            <a:r>
              <a:rPr sz="2400" dirty="0">
                <a:latin typeface="Times New Roman"/>
                <a:cs typeface="Times New Roman"/>
              </a:rPr>
              <a:t>problems</a:t>
            </a:r>
            <a:r>
              <a:rPr sz="2400" spc="310" dirty="0">
                <a:latin typeface="Times New Roman"/>
                <a:cs typeface="Times New Roman"/>
              </a:rPr>
              <a:t> </a:t>
            </a:r>
            <a:r>
              <a:rPr sz="2400" dirty="0">
                <a:latin typeface="Times New Roman"/>
                <a:cs typeface="Times New Roman"/>
              </a:rPr>
              <a:t>that</a:t>
            </a:r>
            <a:r>
              <a:rPr sz="2400" spc="305" dirty="0">
                <a:latin typeface="Times New Roman"/>
                <a:cs typeface="Times New Roman"/>
              </a:rPr>
              <a:t> </a:t>
            </a:r>
            <a:r>
              <a:rPr sz="2400" dirty="0">
                <a:latin typeface="Times New Roman"/>
                <a:cs typeface="Times New Roman"/>
              </a:rPr>
              <a:t>will</a:t>
            </a:r>
            <a:r>
              <a:rPr sz="2400" spc="300" dirty="0">
                <a:latin typeface="Times New Roman"/>
                <a:cs typeface="Times New Roman"/>
              </a:rPr>
              <a:t> </a:t>
            </a:r>
            <a:r>
              <a:rPr sz="2400" dirty="0">
                <a:latin typeface="Times New Roman"/>
                <a:cs typeface="Times New Roman"/>
              </a:rPr>
              <a:t>maximize</a:t>
            </a:r>
            <a:r>
              <a:rPr sz="2400" spc="295" dirty="0">
                <a:latin typeface="Times New Roman"/>
                <a:cs typeface="Times New Roman"/>
              </a:rPr>
              <a:t> </a:t>
            </a:r>
            <a:r>
              <a:rPr sz="2400" dirty="0">
                <a:latin typeface="Times New Roman"/>
                <a:cs typeface="Times New Roman"/>
              </a:rPr>
              <a:t>the</a:t>
            </a:r>
            <a:r>
              <a:rPr sz="2400" spc="295" dirty="0">
                <a:latin typeface="Times New Roman"/>
                <a:cs typeface="Times New Roman"/>
              </a:rPr>
              <a:t> </a:t>
            </a:r>
            <a:r>
              <a:rPr sz="2400" dirty="0">
                <a:latin typeface="Times New Roman"/>
                <a:cs typeface="Times New Roman"/>
              </a:rPr>
              <a:t>learning</a:t>
            </a:r>
            <a:r>
              <a:rPr sz="2400" spc="285" dirty="0">
                <a:latin typeface="Times New Roman"/>
                <a:cs typeface="Times New Roman"/>
              </a:rPr>
              <a:t> </a:t>
            </a:r>
            <a:r>
              <a:rPr sz="2400" dirty="0">
                <a:latin typeface="Times New Roman"/>
                <a:cs typeface="Times New Roman"/>
              </a:rPr>
              <a:t>rate</a:t>
            </a:r>
            <a:r>
              <a:rPr sz="2400" spc="295" dirty="0">
                <a:latin typeface="Times New Roman"/>
                <a:cs typeface="Times New Roman"/>
              </a:rPr>
              <a:t> </a:t>
            </a:r>
            <a:r>
              <a:rPr sz="2400" dirty="0">
                <a:latin typeface="Times New Roman"/>
                <a:cs typeface="Times New Roman"/>
              </a:rPr>
              <a:t>of</a:t>
            </a:r>
            <a:r>
              <a:rPr sz="2400" spc="295" dirty="0">
                <a:latin typeface="Times New Roman"/>
                <a:cs typeface="Times New Roman"/>
              </a:rPr>
              <a:t> </a:t>
            </a:r>
            <a:r>
              <a:rPr sz="2400" spc="-25" dirty="0">
                <a:latin typeface="Times New Roman"/>
                <a:cs typeface="Times New Roman"/>
              </a:rPr>
              <a:t>the </a:t>
            </a:r>
            <a:r>
              <a:rPr sz="2400" dirty="0">
                <a:latin typeface="Times New Roman"/>
                <a:cs typeface="Times New Roman"/>
              </a:rPr>
              <a:t>overall</a:t>
            </a:r>
            <a:r>
              <a:rPr sz="2400" spc="-25" dirty="0">
                <a:latin typeface="Times New Roman"/>
                <a:cs typeface="Times New Roman"/>
              </a:rPr>
              <a:t> </a:t>
            </a:r>
            <a:r>
              <a:rPr sz="2400" spc="-10" dirty="0">
                <a:latin typeface="Times New Roman"/>
                <a:cs typeface="Times New Roman"/>
              </a:rPr>
              <a:t>system.</a:t>
            </a:r>
            <a:endParaRPr sz="2400">
              <a:latin typeface="Times New Roman"/>
              <a:cs typeface="Times New Roman"/>
            </a:endParaRPr>
          </a:p>
          <a:p>
            <a:pPr marL="50800" marR="382905" algn="just">
              <a:lnSpc>
                <a:spcPct val="100000"/>
              </a:lnSpc>
            </a:pPr>
            <a:r>
              <a:rPr sz="2400" dirty="0">
                <a:latin typeface="Times New Roman"/>
                <a:cs typeface="Times New Roman"/>
              </a:rPr>
              <a:t>In</a:t>
            </a:r>
            <a:r>
              <a:rPr sz="2400" spc="-20" dirty="0">
                <a:latin typeface="Times New Roman"/>
                <a:cs typeface="Times New Roman"/>
              </a:rPr>
              <a:t> </a:t>
            </a:r>
            <a:r>
              <a:rPr sz="2400" dirty="0">
                <a:latin typeface="Times New Roman"/>
                <a:cs typeface="Times New Roman"/>
              </a:rPr>
              <a:t>our</a:t>
            </a:r>
            <a:r>
              <a:rPr sz="2400" spc="-20" dirty="0">
                <a:latin typeface="Times New Roman"/>
                <a:cs typeface="Times New Roman"/>
              </a:rPr>
              <a:t> </a:t>
            </a:r>
            <a:r>
              <a:rPr sz="2400" dirty="0">
                <a:latin typeface="Times New Roman"/>
                <a:cs typeface="Times New Roman"/>
              </a:rPr>
              <a:t>example,</a:t>
            </a:r>
            <a:r>
              <a:rPr sz="2400" spc="-2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Experiment</a:t>
            </a:r>
            <a:r>
              <a:rPr sz="2400" spc="-40" dirty="0">
                <a:latin typeface="Times New Roman"/>
                <a:cs typeface="Times New Roman"/>
              </a:rPr>
              <a:t> </a:t>
            </a:r>
            <a:r>
              <a:rPr sz="2400" dirty="0">
                <a:latin typeface="Times New Roman"/>
                <a:cs typeface="Times New Roman"/>
              </a:rPr>
              <a:t>Generator</a:t>
            </a:r>
            <a:r>
              <a:rPr sz="2400" spc="-30" dirty="0">
                <a:latin typeface="Times New Roman"/>
                <a:cs typeface="Times New Roman"/>
              </a:rPr>
              <a:t> </a:t>
            </a:r>
            <a:r>
              <a:rPr sz="2400" dirty="0">
                <a:latin typeface="Times New Roman"/>
                <a:cs typeface="Times New Roman"/>
              </a:rPr>
              <a:t>always</a:t>
            </a:r>
            <a:r>
              <a:rPr sz="2400" spc="-10" dirty="0">
                <a:latin typeface="Times New Roman"/>
                <a:cs typeface="Times New Roman"/>
              </a:rPr>
              <a:t> </a:t>
            </a:r>
            <a:r>
              <a:rPr sz="2400" dirty="0">
                <a:latin typeface="Times New Roman"/>
                <a:cs typeface="Times New Roman"/>
              </a:rPr>
              <a:t>proposes</a:t>
            </a:r>
            <a:r>
              <a:rPr sz="2400" spc="-2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same</a:t>
            </a:r>
            <a:r>
              <a:rPr sz="2400" spc="-20" dirty="0">
                <a:latin typeface="Times New Roman"/>
                <a:cs typeface="Times New Roman"/>
              </a:rPr>
              <a:t> </a:t>
            </a:r>
            <a:r>
              <a:rPr sz="2400" dirty="0">
                <a:latin typeface="Times New Roman"/>
                <a:cs typeface="Times New Roman"/>
              </a:rPr>
              <a:t>initial</a:t>
            </a:r>
            <a:r>
              <a:rPr sz="2400" spc="-60" dirty="0">
                <a:latin typeface="Times New Roman"/>
                <a:cs typeface="Times New Roman"/>
              </a:rPr>
              <a:t> </a:t>
            </a:r>
            <a:r>
              <a:rPr sz="2400" spc="-20" dirty="0">
                <a:latin typeface="Times New Roman"/>
                <a:cs typeface="Times New Roman"/>
              </a:rPr>
              <a:t>game </a:t>
            </a:r>
            <a:r>
              <a:rPr sz="2400" dirty="0">
                <a:latin typeface="Times New Roman"/>
                <a:cs typeface="Times New Roman"/>
              </a:rPr>
              <a:t>board</a:t>
            </a:r>
            <a:r>
              <a:rPr sz="2400" spc="-35" dirty="0">
                <a:latin typeface="Times New Roman"/>
                <a:cs typeface="Times New Roman"/>
              </a:rPr>
              <a:t> </a:t>
            </a:r>
            <a:r>
              <a:rPr sz="2400" dirty="0">
                <a:latin typeface="Times New Roman"/>
                <a:cs typeface="Times New Roman"/>
              </a:rPr>
              <a:t>to</a:t>
            </a:r>
            <a:r>
              <a:rPr sz="2400" spc="-20" dirty="0">
                <a:latin typeface="Times New Roman"/>
                <a:cs typeface="Times New Roman"/>
              </a:rPr>
              <a:t> </a:t>
            </a:r>
            <a:r>
              <a:rPr sz="2400" dirty="0">
                <a:latin typeface="Times New Roman"/>
                <a:cs typeface="Times New Roman"/>
              </a:rPr>
              <a:t>begin</a:t>
            </a:r>
            <a:r>
              <a:rPr sz="2400" spc="-5" dirty="0">
                <a:latin typeface="Times New Roman"/>
                <a:cs typeface="Times New Roman"/>
              </a:rPr>
              <a:t> </a:t>
            </a:r>
            <a:r>
              <a:rPr sz="2400" dirty="0">
                <a:latin typeface="Times New Roman"/>
                <a:cs typeface="Times New Roman"/>
              </a:rPr>
              <a:t>a</a:t>
            </a:r>
            <a:r>
              <a:rPr sz="2400" spc="-10" dirty="0">
                <a:latin typeface="Times New Roman"/>
                <a:cs typeface="Times New Roman"/>
              </a:rPr>
              <a:t> </a:t>
            </a:r>
            <a:r>
              <a:rPr sz="2400" dirty="0">
                <a:latin typeface="Times New Roman"/>
                <a:cs typeface="Times New Roman"/>
              </a:rPr>
              <a:t>new</a:t>
            </a:r>
            <a:r>
              <a:rPr sz="2400" spc="-10" dirty="0">
                <a:latin typeface="Times New Roman"/>
                <a:cs typeface="Times New Roman"/>
              </a:rPr>
              <a:t> game.</a:t>
            </a:r>
            <a:endParaRPr sz="240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28925" y="1451554"/>
            <a:ext cx="4281675" cy="940435"/>
          </a:xfrm>
          <a:prstGeom prst="rect">
            <a:avLst/>
          </a:prstGeom>
        </p:spPr>
        <p:txBody>
          <a:bodyPr vert="horz" wrap="square" lIns="0" tIns="12700" rIns="0" bIns="0" rtlCol="0">
            <a:spAutoFit/>
          </a:bodyPr>
          <a:lstStyle/>
          <a:p>
            <a:pPr marL="12700">
              <a:lnSpc>
                <a:spcPct val="100000"/>
              </a:lnSpc>
              <a:spcBef>
                <a:spcPts val="100"/>
              </a:spcBef>
            </a:pPr>
            <a:r>
              <a:rPr sz="6000" b="1" dirty="0">
                <a:latin typeface="Liberation Sans Narrow"/>
                <a:cs typeface="Liberation Sans Narrow"/>
              </a:rPr>
              <a:t>MODULE</a:t>
            </a:r>
            <a:r>
              <a:rPr sz="6000" spc="-135" dirty="0"/>
              <a:t> </a:t>
            </a:r>
            <a:r>
              <a:rPr sz="6000" b="1" spc="165" dirty="0">
                <a:latin typeface="Liberation Sans Narrow"/>
                <a:cs typeface="Liberation Sans Narrow"/>
              </a:rPr>
              <a:t>-</a:t>
            </a:r>
            <a:r>
              <a:rPr sz="6000" b="1" spc="250" dirty="0">
                <a:latin typeface="Liberation Sans Narrow"/>
                <a:cs typeface="Liberation Sans Narrow"/>
              </a:rPr>
              <a:t>1</a:t>
            </a:r>
            <a:endParaRPr sz="6000" dirty="0">
              <a:latin typeface="Liberation Sans Narrow"/>
              <a:cs typeface="Liberation Sans Narrow"/>
            </a:endParaRPr>
          </a:p>
        </p:txBody>
      </p:sp>
      <p:sp>
        <p:nvSpPr>
          <p:cNvPr id="3" name="Slide Number Placeholder 2">
            <a:extLst>
              <a:ext uri="{FF2B5EF4-FFF2-40B4-BE49-F238E27FC236}">
                <a16:creationId xmlns:a16="http://schemas.microsoft.com/office/drawing/2014/main" id="{59D11F74-05B1-6ACC-C3FB-649C0957A15E}"/>
              </a:ext>
            </a:extLst>
          </p:cNvPr>
          <p:cNvSpPr>
            <a:spLocks noGrp="1"/>
          </p:cNvSpPr>
          <p:nvPr>
            <p:ph type="sldNum" sz="quarter" idx="7"/>
          </p:nvPr>
        </p:nvSpPr>
        <p:spPr/>
        <p:txBody>
          <a:bodyPr/>
          <a:lstStyle/>
          <a:p>
            <a:pPr marL="115570">
              <a:lnSpc>
                <a:spcPts val="1240"/>
              </a:lnSpc>
            </a:pPr>
            <a:fld id="{81D60167-4931-47E6-BA6A-407CBD079E47}" type="slidenum">
              <a:rPr lang="en-IN" spc="-50" smtClean="0"/>
              <a:t>4</a:t>
            </a:fld>
            <a:endParaRPr lang="en-IN" spc="-5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32384">
              <a:lnSpc>
                <a:spcPct val="100000"/>
              </a:lnSpc>
              <a:spcBef>
                <a:spcPts val="100"/>
              </a:spcBef>
            </a:pPr>
            <a:r>
              <a:rPr sz="2400" dirty="0"/>
              <a:t>The</a:t>
            </a:r>
            <a:r>
              <a:rPr sz="2400" spc="-40" dirty="0"/>
              <a:t> </a:t>
            </a:r>
            <a:r>
              <a:rPr sz="2400" dirty="0"/>
              <a:t>sequence</a:t>
            </a:r>
            <a:r>
              <a:rPr sz="2400" spc="-15" dirty="0"/>
              <a:t> </a:t>
            </a:r>
            <a:r>
              <a:rPr sz="2400" dirty="0"/>
              <a:t>of</a:t>
            </a:r>
            <a:r>
              <a:rPr sz="2400" spc="-15" dirty="0"/>
              <a:t> </a:t>
            </a:r>
            <a:r>
              <a:rPr sz="2400" dirty="0"/>
              <a:t>design</a:t>
            </a:r>
            <a:r>
              <a:rPr sz="2400" spc="-20" dirty="0"/>
              <a:t> </a:t>
            </a:r>
            <a:r>
              <a:rPr sz="2400" dirty="0"/>
              <a:t>choices</a:t>
            </a:r>
            <a:r>
              <a:rPr sz="2400" spc="-25" dirty="0"/>
              <a:t> </a:t>
            </a:r>
            <a:r>
              <a:rPr sz="2400" dirty="0"/>
              <a:t>made</a:t>
            </a:r>
            <a:r>
              <a:rPr sz="2400" spc="5" dirty="0"/>
              <a:t> </a:t>
            </a:r>
            <a:r>
              <a:rPr sz="2400" dirty="0"/>
              <a:t>for</a:t>
            </a:r>
            <a:r>
              <a:rPr sz="2400" spc="-10" dirty="0"/>
              <a:t> </a:t>
            </a:r>
            <a:r>
              <a:rPr sz="2400" dirty="0"/>
              <a:t>the</a:t>
            </a:r>
            <a:r>
              <a:rPr sz="2400" spc="-5" dirty="0"/>
              <a:t> </a:t>
            </a:r>
            <a:r>
              <a:rPr sz="2400" dirty="0"/>
              <a:t>checkers</a:t>
            </a:r>
            <a:r>
              <a:rPr sz="2400" spc="-30" dirty="0"/>
              <a:t> </a:t>
            </a:r>
            <a:r>
              <a:rPr sz="2400" dirty="0"/>
              <a:t>program</a:t>
            </a:r>
            <a:r>
              <a:rPr sz="2400" spc="-25" dirty="0"/>
              <a:t> </a:t>
            </a:r>
            <a:r>
              <a:rPr sz="2400" dirty="0"/>
              <a:t>is</a:t>
            </a:r>
            <a:r>
              <a:rPr sz="2400" spc="-5" dirty="0"/>
              <a:t> </a:t>
            </a:r>
            <a:r>
              <a:rPr sz="2400" dirty="0"/>
              <a:t>summarized</a:t>
            </a:r>
            <a:r>
              <a:rPr sz="2400" spc="-5" dirty="0"/>
              <a:t> </a:t>
            </a:r>
            <a:r>
              <a:rPr sz="2400" spc="-25" dirty="0"/>
              <a:t>in</a:t>
            </a:r>
            <a:endParaRPr sz="2400"/>
          </a:p>
          <a:p>
            <a:pPr marL="32384">
              <a:lnSpc>
                <a:spcPct val="100000"/>
              </a:lnSpc>
              <a:spcBef>
                <a:spcPts val="5"/>
              </a:spcBef>
            </a:pPr>
            <a:r>
              <a:rPr sz="2400" dirty="0"/>
              <a:t>below </a:t>
            </a:r>
            <a:r>
              <a:rPr sz="2400" spc="-10" dirty="0"/>
              <a:t>figure</a:t>
            </a:r>
            <a:endParaRPr sz="2400"/>
          </a:p>
        </p:txBody>
      </p:sp>
      <p:pic>
        <p:nvPicPr>
          <p:cNvPr id="3" name="object 3"/>
          <p:cNvPicPr/>
          <p:nvPr/>
        </p:nvPicPr>
        <p:blipFill>
          <a:blip r:embed="rId2" cstate="print"/>
          <a:stretch>
            <a:fillRect/>
          </a:stretch>
        </p:blipFill>
        <p:spPr>
          <a:xfrm>
            <a:off x="4108146" y="1130636"/>
            <a:ext cx="4413779" cy="5540430"/>
          </a:xfrm>
          <a:prstGeom prst="rect">
            <a:avLst/>
          </a:prstGeom>
        </p:spPr>
      </p:pic>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40</a:t>
            </a:fld>
            <a:endParaRPr spc="-25"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41</a:t>
            </a:fld>
            <a:endParaRPr spc="-25" dirty="0"/>
          </a:p>
        </p:txBody>
      </p:sp>
      <p:sp>
        <p:nvSpPr>
          <p:cNvPr id="2" name="object 2"/>
          <p:cNvSpPr txBox="1">
            <a:spLocks noGrp="1"/>
          </p:cNvSpPr>
          <p:nvPr>
            <p:ph type="title"/>
          </p:nvPr>
        </p:nvSpPr>
        <p:spPr>
          <a:prstGeom prst="rect">
            <a:avLst/>
          </a:prstGeom>
        </p:spPr>
        <p:txBody>
          <a:bodyPr vert="horz" wrap="square" lIns="0" tIns="79451" rIns="0" bIns="0" rtlCol="0">
            <a:spAutoFit/>
          </a:bodyPr>
          <a:lstStyle/>
          <a:p>
            <a:pPr marL="2916555">
              <a:lnSpc>
                <a:spcPct val="100000"/>
              </a:lnSpc>
              <a:spcBef>
                <a:spcPts val="105"/>
              </a:spcBef>
            </a:pPr>
            <a:r>
              <a:rPr dirty="0"/>
              <a:t>Issues</a:t>
            </a:r>
            <a:r>
              <a:rPr spc="-15" dirty="0"/>
              <a:t> </a:t>
            </a:r>
            <a:r>
              <a:rPr dirty="0"/>
              <a:t>in</a:t>
            </a:r>
            <a:r>
              <a:rPr spc="-10" dirty="0"/>
              <a:t> </a:t>
            </a:r>
            <a:r>
              <a:rPr dirty="0"/>
              <a:t>Machine</a:t>
            </a:r>
            <a:r>
              <a:rPr spc="-25" dirty="0"/>
              <a:t> </a:t>
            </a:r>
            <a:r>
              <a:rPr spc="-10" dirty="0"/>
              <a:t>Learning</a:t>
            </a:r>
          </a:p>
        </p:txBody>
      </p:sp>
      <p:sp>
        <p:nvSpPr>
          <p:cNvPr id="3" name="object 3"/>
          <p:cNvSpPr txBox="1"/>
          <p:nvPr/>
        </p:nvSpPr>
        <p:spPr>
          <a:xfrm>
            <a:off x="965099" y="1503421"/>
            <a:ext cx="10290175" cy="4415790"/>
          </a:xfrm>
          <a:prstGeom prst="rect">
            <a:avLst/>
          </a:prstGeom>
        </p:spPr>
        <p:txBody>
          <a:bodyPr vert="horz" wrap="square" lIns="0" tIns="12700" rIns="0" bIns="0" rtlCol="0">
            <a:spAutoFit/>
          </a:bodyPr>
          <a:lstStyle/>
          <a:p>
            <a:pPr marL="352425" marR="6350" indent="-340360" algn="just">
              <a:lnSpc>
                <a:spcPct val="100000"/>
              </a:lnSpc>
              <a:spcBef>
                <a:spcPts val="100"/>
              </a:spcBef>
              <a:buFont typeface="Arial"/>
              <a:buChar char="•"/>
              <a:tabLst>
                <a:tab pos="354965" algn="l"/>
              </a:tabLst>
            </a:pPr>
            <a:r>
              <a:rPr sz="2400" dirty="0">
                <a:latin typeface="Times New Roman"/>
                <a:cs typeface="Times New Roman"/>
              </a:rPr>
              <a:t>What</a:t>
            </a:r>
            <a:r>
              <a:rPr sz="2400" spc="35" dirty="0">
                <a:latin typeface="Times New Roman"/>
                <a:cs typeface="Times New Roman"/>
              </a:rPr>
              <a:t> </a:t>
            </a:r>
            <a:r>
              <a:rPr sz="2400" dirty="0">
                <a:latin typeface="Times New Roman"/>
                <a:cs typeface="Times New Roman"/>
              </a:rPr>
              <a:t>algorithms</a:t>
            </a:r>
            <a:r>
              <a:rPr sz="2400" spc="45" dirty="0">
                <a:latin typeface="Times New Roman"/>
                <a:cs typeface="Times New Roman"/>
              </a:rPr>
              <a:t> </a:t>
            </a:r>
            <a:r>
              <a:rPr sz="2400" dirty="0">
                <a:latin typeface="Times New Roman"/>
                <a:cs typeface="Times New Roman"/>
              </a:rPr>
              <a:t>exist</a:t>
            </a:r>
            <a:r>
              <a:rPr sz="2400" spc="35" dirty="0">
                <a:latin typeface="Times New Roman"/>
                <a:cs typeface="Times New Roman"/>
              </a:rPr>
              <a:t> </a:t>
            </a:r>
            <a:r>
              <a:rPr sz="2400" dirty="0">
                <a:latin typeface="Times New Roman"/>
                <a:cs typeface="Times New Roman"/>
              </a:rPr>
              <a:t>for</a:t>
            </a:r>
            <a:r>
              <a:rPr sz="2400" spc="30" dirty="0">
                <a:latin typeface="Times New Roman"/>
                <a:cs typeface="Times New Roman"/>
              </a:rPr>
              <a:t> </a:t>
            </a:r>
            <a:r>
              <a:rPr sz="2400" dirty="0">
                <a:latin typeface="Times New Roman"/>
                <a:cs typeface="Times New Roman"/>
              </a:rPr>
              <a:t>learning</a:t>
            </a:r>
            <a:r>
              <a:rPr sz="2400" spc="40" dirty="0">
                <a:latin typeface="Times New Roman"/>
                <a:cs typeface="Times New Roman"/>
              </a:rPr>
              <a:t> </a:t>
            </a:r>
            <a:r>
              <a:rPr sz="2400" dirty="0">
                <a:latin typeface="Times New Roman"/>
                <a:cs typeface="Times New Roman"/>
              </a:rPr>
              <a:t>general</a:t>
            </a:r>
            <a:r>
              <a:rPr sz="2400" spc="35" dirty="0">
                <a:latin typeface="Times New Roman"/>
                <a:cs typeface="Times New Roman"/>
              </a:rPr>
              <a:t> </a:t>
            </a:r>
            <a:r>
              <a:rPr sz="2400" dirty="0">
                <a:latin typeface="Times New Roman"/>
                <a:cs typeface="Times New Roman"/>
              </a:rPr>
              <a:t>target</a:t>
            </a:r>
            <a:r>
              <a:rPr sz="2400" spc="35" dirty="0">
                <a:latin typeface="Times New Roman"/>
                <a:cs typeface="Times New Roman"/>
              </a:rPr>
              <a:t> </a:t>
            </a:r>
            <a:r>
              <a:rPr sz="2400" dirty="0">
                <a:latin typeface="Times New Roman"/>
                <a:cs typeface="Times New Roman"/>
              </a:rPr>
              <a:t>functions</a:t>
            </a:r>
            <a:r>
              <a:rPr sz="2400" spc="35" dirty="0">
                <a:latin typeface="Times New Roman"/>
                <a:cs typeface="Times New Roman"/>
              </a:rPr>
              <a:t> </a:t>
            </a:r>
            <a:r>
              <a:rPr sz="2400" dirty="0">
                <a:latin typeface="Times New Roman"/>
                <a:cs typeface="Times New Roman"/>
              </a:rPr>
              <a:t>from</a:t>
            </a:r>
            <a:r>
              <a:rPr sz="2400" spc="20" dirty="0">
                <a:latin typeface="Times New Roman"/>
                <a:cs typeface="Times New Roman"/>
              </a:rPr>
              <a:t> </a:t>
            </a:r>
            <a:r>
              <a:rPr sz="2400" dirty="0">
                <a:latin typeface="Times New Roman"/>
                <a:cs typeface="Times New Roman"/>
              </a:rPr>
              <a:t>specific</a:t>
            </a:r>
            <a:r>
              <a:rPr sz="2400" spc="15" dirty="0">
                <a:latin typeface="Times New Roman"/>
                <a:cs typeface="Times New Roman"/>
              </a:rPr>
              <a:t> </a:t>
            </a:r>
            <a:r>
              <a:rPr sz="2400" spc="-10" dirty="0">
                <a:latin typeface="Times New Roman"/>
                <a:cs typeface="Times New Roman"/>
              </a:rPr>
              <a:t>training 	</a:t>
            </a:r>
            <a:r>
              <a:rPr sz="2400" dirty="0">
                <a:latin typeface="Times New Roman"/>
                <a:cs typeface="Times New Roman"/>
              </a:rPr>
              <a:t>examples?</a:t>
            </a:r>
            <a:r>
              <a:rPr sz="2400" spc="405" dirty="0">
                <a:latin typeface="Times New Roman"/>
                <a:cs typeface="Times New Roman"/>
              </a:rPr>
              <a:t> </a:t>
            </a:r>
            <a:r>
              <a:rPr sz="2400" dirty="0">
                <a:latin typeface="Times New Roman"/>
                <a:cs typeface="Times New Roman"/>
              </a:rPr>
              <a:t>In</a:t>
            </a:r>
            <a:r>
              <a:rPr sz="2400" spc="409" dirty="0">
                <a:latin typeface="Times New Roman"/>
                <a:cs typeface="Times New Roman"/>
              </a:rPr>
              <a:t> </a:t>
            </a:r>
            <a:r>
              <a:rPr sz="2400" dirty="0">
                <a:latin typeface="Times New Roman"/>
                <a:cs typeface="Times New Roman"/>
              </a:rPr>
              <a:t>what</a:t>
            </a:r>
            <a:r>
              <a:rPr sz="2400" spc="409" dirty="0">
                <a:latin typeface="Times New Roman"/>
                <a:cs typeface="Times New Roman"/>
              </a:rPr>
              <a:t> </a:t>
            </a:r>
            <a:r>
              <a:rPr sz="2400" dirty="0">
                <a:latin typeface="Times New Roman"/>
                <a:cs typeface="Times New Roman"/>
              </a:rPr>
              <a:t>settings</a:t>
            </a:r>
            <a:r>
              <a:rPr sz="2400" spc="415" dirty="0">
                <a:latin typeface="Times New Roman"/>
                <a:cs typeface="Times New Roman"/>
              </a:rPr>
              <a:t> </a:t>
            </a:r>
            <a:r>
              <a:rPr sz="2400" dirty="0">
                <a:latin typeface="Times New Roman"/>
                <a:cs typeface="Times New Roman"/>
              </a:rPr>
              <a:t>will</a:t>
            </a:r>
            <a:r>
              <a:rPr sz="2400" spc="415" dirty="0">
                <a:latin typeface="Times New Roman"/>
                <a:cs typeface="Times New Roman"/>
              </a:rPr>
              <a:t> </a:t>
            </a:r>
            <a:r>
              <a:rPr sz="2400" dirty="0">
                <a:latin typeface="Times New Roman"/>
                <a:cs typeface="Times New Roman"/>
              </a:rPr>
              <a:t>particular</a:t>
            </a:r>
            <a:r>
              <a:rPr sz="2400" spc="409" dirty="0">
                <a:latin typeface="Times New Roman"/>
                <a:cs typeface="Times New Roman"/>
              </a:rPr>
              <a:t> </a:t>
            </a:r>
            <a:r>
              <a:rPr sz="2400" dirty="0">
                <a:latin typeface="Times New Roman"/>
                <a:cs typeface="Times New Roman"/>
              </a:rPr>
              <a:t>algorithms</a:t>
            </a:r>
            <a:r>
              <a:rPr sz="2400" spc="415" dirty="0">
                <a:latin typeface="Times New Roman"/>
                <a:cs typeface="Times New Roman"/>
              </a:rPr>
              <a:t> </a:t>
            </a:r>
            <a:r>
              <a:rPr sz="2400" dirty="0">
                <a:latin typeface="Times New Roman"/>
                <a:cs typeface="Times New Roman"/>
              </a:rPr>
              <a:t>converge</a:t>
            </a:r>
            <a:r>
              <a:rPr sz="2400" spc="405" dirty="0">
                <a:latin typeface="Times New Roman"/>
                <a:cs typeface="Times New Roman"/>
              </a:rPr>
              <a:t> </a:t>
            </a:r>
            <a:r>
              <a:rPr sz="2400" dirty="0">
                <a:latin typeface="Times New Roman"/>
                <a:cs typeface="Times New Roman"/>
              </a:rPr>
              <a:t>to</a:t>
            </a:r>
            <a:r>
              <a:rPr sz="2400" spc="400" dirty="0">
                <a:latin typeface="Times New Roman"/>
                <a:cs typeface="Times New Roman"/>
              </a:rPr>
              <a:t> </a:t>
            </a:r>
            <a:r>
              <a:rPr sz="2400" dirty="0">
                <a:latin typeface="Times New Roman"/>
                <a:cs typeface="Times New Roman"/>
              </a:rPr>
              <a:t>the</a:t>
            </a:r>
            <a:r>
              <a:rPr sz="2400" spc="405" dirty="0">
                <a:latin typeface="Times New Roman"/>
                <a:cs typeface="Times New Roman"/>
              </a:rPr>
              <a:t> </a:t>
            </a:r>
            <a:r>
              <a:rPr sz="2400" spc="-10" dirty="0">
                <a:latin typeface="Times New Roman"/>
                <a:cs typeface="Times New Roman"/>
              </a:rPr>
              <a:t>desired 	</a:t>
            </a:r>
            <a:r>
              <a:rPr sz="2400" dirty="0">
                <a:latin typeface="Times New Roman"/>
                <a:cs typeface="Times New Roman"/>
              </a:rPr>
              <a:t>function,</a:t>
            </a:r>
            <a:r>
              <a:rPr sz="2400" spc="35" dirty="0">
                <a:latin typeface="Times New Roman"/>
                <a:cs typeface="Times New Roman"/>
              </a:rPr>
              <a:t>  </a:t>
            </a:r>
            <a:r>
              <a:rPr sz="2400" dirty="0">
                <a:latin typeface="Times New Roman"/>
                <a:cs typeface="Times New Roman"/>
              </a:rPr>
              <a:t>given</a:t>
            </a:r>
            <a:r>
              <a:rPr sz="2400" spc="40" dirty="0">
                <a:latin typeface="Times New Roman"/>
                <a:cs typeface="Times New Roman"/>
              </a:rPr>
              <a:t>  </a:t>
            </a:r>
            <a:r>
              <a:rPr sz="2400" dirty="0">
                <a:latin typeface="Times New Roman"/>
                <a:cs typeface="Times New Roman"/>
              </a:rPr>
              <a:t>sufficient</a:t>
            </a:r>
            <a:r>
              <a:rPr sz="2400" spc="30" dirty="0">
                <a:latin typeface="Times New Roman"/>
                <a:cs typeface="Times New Roman"/>
              </a:rPr>
              <a:t>  </a:t>
            </a:r>
            <a:r>
              <a:rPr sz="2400" dirty="0">
                <a:latin typeface="Times New Roman"/>
                <a:cs typeface="Times New Roman"/>
              </a:rPr>
              <a:t>training</a:t>
            </a:r>
            <a:r>
              <a:rPr sz="2400" spc="35" dirty="0">
                <a:latin typeface="Times New Roman"/>
                <a:cs typeface="Times New Roman"/>
              </a:rPr>
              <a:t>  </a:t>
            </a:r>
            <a:r>
              <a:rPr sz="2400" dirty="0">
                <a:latin typeface="Times New Roman"/>
                <a:cs typeface="Times New Roman"/>
              </a:rPr>
              <a:t>data?</a:t>
            </a:r>
            <a:r>
              <a:rPr sz="2400" spc="40" dirty="0">
                <a:latin typeface="Times New Roman"/>
                <a:cs typeface="Times New Roman"/>
              </a:rPr>
              <a:t>  </a:t>
            </a:r>
            <a:r>
              <a:rPr sz="2400" dirty="0">
                <a:latin typeface="Times New Roman"/>
                <a:cs typeface="Times New Roman"/>
              </a:rPr>
              <a:t>Which</a:t>
            </a:r>
            <a:r>
              <a:rPr sz="2400" spc="35" dirty="0">
                <a:latin typeface="Times New Roman"/>
                <a:cs typeface="Times New Roman"/>
              </a:rPr>
              <a:t>  </a:t>
            </a:r>
            <a:r>
              <a:rPr sz="2400" dirty="0">
                <a:latin typeface="Times New Roman"/>
                <a:cs typeface="Times New Roman"/>
              </a:rPr>
              <a:t>algorithms</a:t>
            </a:r>
            <a:r>
              <a:rPr sz="2400" spc="40" dirty="0">
                <a:latin typeface="Times New Roman"/>
                <a:cs typeface="Times New Roman"/>
              </a:rPr>
              <a:t>  </a:t>
            </a:r>
            <a:r>
              <a:rPr sz="2400" dirty="0">
                <a:latin typeface="Times New Roman"/>
                <a:cs typeface="Times New Roman"/>
              </a:rPr>
              <a:t>perform</a:t>
            </a:r>
            <a:r>
              <a:rPr sz="2400" spc="30" dirty="0">
                <a:latin typeface="Times New Roman"/>
                <a:cs typeface="Times New Roman"/>
              </a:rPr>
              <a:t>  </a:t>
            </a:r>
            <a:r>
              <a:rPr sz="2400" dirty="0">
                <a:latin typeface="Times New Roman"/>
                <a:cs typeface="Times New Roman"/>
              </a:rPr>
              <a:t>best</a:t>
            </a:r>
            <a:r>
              <a:rPr sz="2400" spc="45" dirty="0">
                <a:latin typeface="Times New Roman"/>
                <a:cs typeface="Times New Roman"/>
              </a:rPr>
              <a:t>  </a:t>
            </a:r>
            <a:r>
              <a:rPr sz="2400" spc="-25" dirty="0">
                <a:latin typeface="Times New Roman"/>
                <a:cs typeface="Times New Roman"/>
              </a:rPr>
              <a:t>for 	</a:t>
            </a:r>
            <a:r>
              <a:rPr sz="2400" dirty="0">
                <a:latin typeface="Times New Roman"/>
                <a:cs typeface="Times New Roman"/>
              </a:rPr>
              <a:t>which</a:t>
            </a:r>
            <a:r>
              <a:rPr sz="2400" spc="-10" dirty="0">
                <a:latin typeface="Times New Roman"/>
                <a:cs typeface="Times New Roman"/>
              </a:rPr>
              <a:t> </a:t>
            </a:r>
            <a:r>
              <a:rPr sz="2400" dirty="0">
                <a:latin typeface="Times New Roman"/>
                <a:cs typeface="Times New Roman"/>
              </a:rPr>
              <a:t>types</a:t>
            </a:r>
            <a:r>
              <a:rPr sz="2400" spc="-25"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problems</a:t>
            </a:r>
            <a:r>
              <a:rPr sz="2400" spc="-10" dirty="0">
                <a:latin typeface="Times New Roman"/>
                <a:cs typeface="Times New Roman"/>
              </a:rPr>
              <a:t> </a:t>
            </a:r>
            <a:r>
              <a:rPr sz="2400" dirty="0">
                <a:latin typeface="Times New Roman"/>
                <a:cs typeface="Times New Roman"/>
              </a:rPr>
              <a:t>and</a:t>
            </a:r>
            <a:r>
              <a:rPr sz="2400" spc="-15" dirty="0">
                <a:latin typeface="Times New Roman"/>
                <a:cs typeface="Times New Roman"/>
              </a:rPr>
              <a:t> </a:t>
            </a:r>
            <a:r>
              <a:rPr sz="2400" spc="-10" dirty="0">
                <a:latin typeface="Times New Roman"/>
                <a:cs typeface="Times New Roman"/>
              </a:rPr>
              <a:t>representations?</a:t>
            </a:r>
            <a:endParaRPr sz="2400">
              <a:latin typeface="Times New Roman"/>
              <a:cs typeface="Times New Roman"/>
            </a:endParaRPr>
          </a:p>
          <a:p>
            <a:pPr>
              <a:lnSpc>
                <a:spcPct val="100000"/>
              </a:lnSpc>
              <a:spcBef>
                <a:spcPts val="120"/>
              </a:spcBef>
              <a:buFont typeface="Arial"/>
              <a:buChar char="•"/>
            </a:pPr>
            <a:endParaRPr sz="2400">
              <a:latin typeface="Times New Roman"/>
              <a:cs typeface="Times New Roman"/>
            </a:endParaRPr>
          </a:p>
          <a:p>
            <a:pPr marL="352425" marR="5080" indent="-340360" algn="just">
              <a:lnSpc>
                <a:spcPct val="100000"/>
              </a:lnSpc>
              <a:spcBef>
                <a:spcPts val="5"/>
              </a:spcBef>
              <a:buFont typeface="Arial"/>
              <a:buChar char="•"/>
              <a:tabLst>
                <a:tab pos="354965" algn="l"/>
              </a:tabLst>
            </a:pPr>
            <a:r>
              <a:rPr sz="2400" dirty="0">
                <a:latin typeface="Times New Roman"/>
                <a:cs typeface="Times New Roman"/>
              </a:rPr>
              <a:t>How</a:t>
            </a:r>
            <a:r>
              <a:rPr sz="2400" spc="440" dirty="0">
                <a:latin typeface="Times New Roman"/>
                <a:cs typeface="Times New Roman"/>
              </a:rPr>
              <a:t> </a:t>
            </a:r>
            <a:r>
              <a:rPr sz="2400" dirty="0">
                <a:latin typeface="Times New Roman"/>
                <a:cs typeface="Times New Roman"/>
              </a:rPr>
              <a:t>much</a:t>
            </a:r>
            <a:r>
              <a:rPr sz="2400" spc="455" dirty="0">
                <a:latin typeface="Times New Roman"/>
                <a:cs typeface="Times New Roman"/>
              </a:rPr>
              <a:t> </a:t>
            </a:r>
            <a:r>
              <a:rPr sz="2400" dirty="0">
                <a:latin typeface="Times New Roman"/>
                <a:cs typeface="Times New Roman"/>
              </a:rPr>
              <a:t>training</a:t>
            </a:r>
            <a:r>
              <a:rPr sz="2400" spc="430" dirty="0">
                <a:latin typeface="Times New Roman"/>
                <a:cs typeface="Times New Roman"/>
              </a:rPr>
              <a:t> </a:t>
            </a:r>
            <a:r>
              <a:rPr sz="2400" dirty="0">
                <a:latin typeface="Times New Roman"/>
                <a:cs typeface="Times New Roman"/>
              </a:rPr>
              <a:t>data</a:t>
            </a:r>
            <a:r>
              <a:rPr sz="2400" spc="425" dirty="0">
                <a:latin typeface="Times New Roman"/>
                <a:cs typeface="Times New Roman"/>
              </a:rPr>
              <a:t> </a:t>
            </a:r>
            <a:r>
              <a:rPr sz="2400" dirty="0">
                <a:latin typeface="Times New Roman"/>
                <a:cs typeface="Times New Roman"/>
              </a:rPr>
              <a:t>is</a:t>
            </a:r>
            <a:r>
              <a:rPr sz="2400" spc="445" dirty="0">
                <a:latin typeface="Times New Roman"/>
                <a:cs typeface="Times New Roman"/>
              </a:rPr>
              <a:t> </a:t>
            </a:r>
            <a:r>
              <a:rPr sz="2400" dirty="0">
                <a:latin typeface="Times New Roman"/>
                <a:cs typeface="Times New Roman"/>
              </a:rPr>
              <a:t>sufficient?</a:t>
            </a:r>
            <a:r>
              <a:rPr sz="2400" spc="445" dirty="0">
                <a:latin typeface="Times New Roman"/>
                <a:cs typeface="Times New Roman"/>
              </a:rPr>
              <a:t> </a:t>
            </a:r>
            <a:r>
              <a:rPr sz="2400" dirty="0">
                <a:latin typeface="Times New Roman"/>
                <a:cs typeface="Times New Roman"/>
              </a:rPr>
              <a:t>What</a:t>
            </a:r>
            <a:r>
              <a:rPr sz="2400" spc="445" dirty="0">
                <a:latin typeface="Times New Roman"/>
                <a:cs typeface="Times New Roman"/>
              </a:rPr>
              <a:t> </a:t>
            </a:r>
            <a:r>
              <a:rPr sz="2400" dirty="0">
                <a:latin typeface="Times New Roman"/>
                <a:cs typeface="Times New Roman"/>
              </a:rPr>
              <a:t>general</a:t>
            </a:r>
            <a:r>
              <a:rPr sz="2400" spc="445" dirty="0">
                <a:latin typeface="Times New Roman"/>
                <a:cs typeface="Times New Roman"/>
              </a:rPr>
              <a:t> </a:t>
            </a:r>
            <a:r>
              <a:rPr sz="2400" dirty="0">
                <a:latin typeface="Times New Roman"/>
                <a:cs typeface="Times New Roman"/>
              </a:rPr>
              <a:t>bounds</a:t>
            </a:r>
            <a:r>
              <a:rPr sz="2400" spc="440" dirty="0">
                <a:latin typeface="Times New Roman"/>
                <a:cs typeface="Times New Roman"/>
              </a:rPr>
              <a:t> </a:t>
            </a:r>
            <a:r>
              <a:rPr sz="2400" dirty="0">
                <a:latin typeface="Times New Roman"/>
                <a:cs typeface="Times New Roman"/>
              </a:rPr>
              <a:t>can</a:t>
            </a:r>
            <a:r>
              <a:rPr sz="2400" spc="440" dirty="0">
                <a:latin typeface="Times New Roman"/>
                <a:cs typeface="Times New Roman"/>
              </a:rPr>
              <a:t> </a:t>
            </a:r>
            <a:r>
              <a:rPr sz="2400" dirty="0">
                <a:latin typeface="Times New Roman"/>
                <a:cs typeface="Times New Roman"/>
              </a:rPr>
              <a:t>be</a:t>
            </a:r>
            <a:r>
              <a:rPr sz="2400" spc="445" dirty="0">
                <a:latin typeface="Times New Roman"/>
                <a:cs typeface="Times New Roman"/>
              </a:rPr>
              <a:t> </a:t>
            </a:r>
            <a:r>
              <a:rPr sz="2400" dirty="0">
                <a:latin typeface="Times New Roman"/>
                <a:cs typeface="Times New Roman"/>
              </a:rPr>
              <a:t>found</a:t>
            </a:r>
            <a:r>
              <a:rPr sz="2400" spc="440" dirty="0">
                <a:latin typeface="Times New Roman"/>
                <a:cs typeface="Times New Roman"/>
              </a:rPr>
              <a:t> </a:t>
            </a:r>
            <a:r>
              <a:rPr sz="2400" spc="-25" dirty="0">
                <a:latin typeface="Times New Roman"/>
                <a:cs typeface="Times New Roman"/>
              </a:rPr>
              <a:t>to 	</a:t>
            </a:r>
            <a:r>
              <a:rPr sz="2400" dirty="0">
                <a:latin typeface="Times New Roman"/>
                <a:cs typeface="Times New Roman"/>
              </a:rPr>
              <a:t>relate</a:t>
            </a:r>
            <a:r>
              <a:rPr sz="2400" spc="100" dirty="0">
                <a:latin typeface="Times New Roman"/>
                <a:cs typeface="Times New Roman"/>
              </a:rPr>
              <a:t> </a:t>
            </a:r>
            <a:r>
              <a:rPr sz="2400" dirty="0">
                <a:latin typeface="Times New Roman"/>
                <a:cs typeface="Times New Roman"/>
              </a:rPr>
              <a:t>the</a:t>
            </a:r>
            <a:r>
              <a:rPr sz="2400" spc="114" dirty="0">
                <a:latin typeface="Times New Roman"/>
                <a:cs typeface="Times New Roman"/>
              </a:rPr>
              <a:t> </a:t>
            </a:r>
            <a:r>
              <a:rPr sz="2400" dirty="0">
                <a:latin typeface="Times New Roman"/>
                <a:cs typeface="Times New Roman"/>
              </a:rPr>
              <a:t>confidence</a:t>
            </a:r>
            <a:r>
              <a:rPr sz="2400" spc="110" dirty="0">
                <a:latin typeface="Times New Roman"/>
                <a:cs typeface="Times New Roman"/>
              </a:rPr>
              <a:t> </a:t>
            </a:r>
            <a:r>
              <a:rPr sz="2400" dirty="0">
                <a:latin typeface="Times New Roman"/>
                <a:cs typeface="Times New Roman"/>
              </a:rPr>
              <a:t>in</a:t>
            </a:r>
            <a:r>
              <a:rPr sz="2400" spc="110" dirty="0">
                <a:latin typeface="Times New Roman"/>
                <a:cs typeface="Times New Roman"/>
              </a:rPr>
              <a:t> </a:t>
            </a:r>
            <a:r>
              <a:rPr sz="2400" dirty="0">
                <a:latin typeface="Times New Roman"/>
                <a:cs typeface="Times New Roman"/>
              </a:rPr>
              <a:t>learned</a:t>
            </a:r>
            <a:r>
              <a:rPr sz="2400" spc="110" dirty="0">
                <a:latin typeface="Times New Roman"/>
                <a:cs typeface="Times New Roman"/>
              </a:rPr>
              <a:t> </a:t>
            </a:r>
            <a:r>
              <a:rPr sz="2400" dirty="0">
                <a:latin typeface="Times New Roman"/>
                <a:cs typeface="Times New Roman"/>
              </a:rPr>
              <a:t>hypotheses</a:t>
            </a:r>
            <a:r>
              <a:rPr sz="2400" spc="110" dirty="0">
                <a:latin typeface="Times New Roman"/>
                <a:cs typeface="Times New Roman"/>
              </a:rPr>
              <a:t> </a:t>
            </a:r>
            <a:r>
              <a:rPr sz="2400" dirty="0">
                <a:latin typeface="Times New Roman"/>
                <a:cs typeface="Times New Roman"/>
              </a:rPr>
              <a:t>to</a:t>
            </a:r>
            <a:r>
              <a:rPr sz="2400" spc="110" dirty="0">
                <a:latin typeface="Times New Roman"/>
                <a:cs typeface="Times New Roman"/>
              </a:rPr>
              <a:t> </a:t>
            </a:r>
            <a:r>
              <a:rPr sz="2400" dirty="0">
                <a:latin typeface="Times New Roman"/>
                <a:cs typeface="Times New Roman"/>
              </a:rPr>
              <a:t>the</a:t>
            </a:r>
            <a:r>
              <a:rPr sz="2400" spc="100" dirty="0">
                <a:latin typeface="Times New Roman"/>
                <a:cs typeface="Times New Roman"/>
              </a:rPr>
              <a:t> </a:t>
            </a:r>
            <a:r>
              <a:rPr sz="2400" dirty="0">
                <a:latin typeface="Times New Roman"/>
                <a:cs typeface="Times New Roman"/>
              </a:rPr>
              <a:t>amount</a:t>
            </a:r>
            <a:r>
              <a:rPr sz="2400" spc="110" dirty="0">
                <a:latin typeface="Times New Roman"/>
                <a:cs typeface="Times New Roman"/>
              </a:rPr>
              <a:t> </a:t>
            </a:r>
            <a:r>
              <a:rPr sz="2400" dirty="0">
                <a:latin typeface="Times New Roman"/>
                <a:cs typeface="Times New Roman"/>
              </a:rPr>
              <a:t>of</a:t>
            </a:r>
            <a:r>
              <a:rPr sz="2400" spc="110" dirty="0">
                <a:latin typeface="Times New Roman"/>
                <a:cs typeface="Times New Roman"/>
              </a:rPr>
              <a:t> </a:t>
            </a:r>
            <a:r>
              <a:rPr sz="2400" dirty="0">
                <a:latin typeface="Times New Roman"/>
                <a:cs typeface="Times New Roman"/>
              </a:rPr>
              <a:t>training</a:t>
            </a:r>
            <a:r>
              <a:rPr sz="2400" spc="110" dirty="0">
                <a:latin typeface="Times New Roman"/>
                <a:cs typeface="Times New Roman"/>
              </a:rPr>
              <a:t> </a:t>
            </a:r>
            <a:r>
              <a:rPr sz="2400" spc="-10" dirty="0">
                <a:latin typeface="Times New Roman"/>
                <a:cs typeface="Times New Roman"/>
              </a:rPr>
              <a:t>experience 	</a:t>
            </a:r>
            <a:r>
              <a:rPr sz="2400" dirty="0">
                <a:latin typeface="Times New Roman"/>
                <a:cs typeface="Times New Roman"/>
              </a:rPr>
              <a:t>and</a:t>
            </a:r>
            <a:r>
              <a:rPr sz="2400" spc="-1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character</a:t>
            </a:r>
            <a:r>
              <a:rPr sz="2400" spc="-35" dirty="0">
                <a:latin typeface="Times New Roman"/>
                <a:cs typeface="Times New Roman"/>
              </a:rPr>
              <a:t> </a:t>
            </a:r>
            <a:r>
              <a:rPr sz="2400" dirty="0">
                <a:latin typeface="Times New Roman"/>
                <a:cs typeface="Times New Roman"/>
              </a:rPr>
              <a:t>of</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learner's</a:t>
            </a:r>
            <a:r>
              <a:rPr sz="2400" spc="-15" dirty="0">
                <a:latin typeface="Times New Roman"/>
                <a:cs typeface="Times New Roman"/>
              </a:rPr>
              <a:t> </a:t>
            </a:r>
            <a:r>
              <a:rPr sz="2400" dirty="0">
                <a:latin typeface="Times New Roman"/>
                <a:cs typeface="Times New Roman"/>
              </a:rPr>
              <a:t>hypothesis</a:t>
            </a:r>
            <a:r>
              <a:rPr sz="2400" spc="-20" dirty="0">
                <a:latin typeface="Times New Roman"/>
                <a:cs typeface="Times New Roman"/>
              </a:rPr>
              <a:t> </a:t>
            </a:r>
            <a:r>
              <a:rPr sz="2400" spc="-10" dirty="0">
                <a:latin typeface="Times New Roman"/>
                <a:cs typeface="Times New Roman"/>
              </a:rPr>
              <a:t>space?</a:t>
            </a:r>
            <a:endParaRPr sz="2400">
              <a:latin typeface="Times New Roman"/>
              <a:cs typeface="Times New Roman"/>
            </a:endParaRPr>
          </a:p>
          <a:p>
            <a:pPr>
              <a:lnSpc>
                <a:spcPct val="100000"/>
              </a:lnSpc>
              <a:spcBef>
                <a:spcPts val="120"/>
              </a:spcBef>
              <a:buFont typeface="Arial"/>
              <a:buChar char="•"/>
            </a:pPr>
            <a:endParaRPr sz="2400">
              <a:latin typeface="Times New Roman"/>
              <a:cs typeface="Times New Roman"/>
            </a:endParaRPr>
          </a:p>
          <a:p>
            <a:pPr marL="352425" marR="5080" indent="-340360" algn="just">
              <a:lnSpc>
                <a:spcPct val="100000"/>
              </a:lnSpc>
              <a:buFont typeface="Arial"/>
              <a:buChar char="•"/>
              <a:tabLst>
                <a:tab pos="354965" algn="l"/>
              </a:tabLst>
            </a:pPr>
            <a:r>
              <a:rPr sz="2400" dirty="0">
                <a:latin typeface="Times New Roman"/>
                <a:cs typeface="Times New Roman"/>
              </a:rPr>
              <a:t>When</a:t>
            </a:r>
            <a:r>
              <a:rPr sz="2400" spc="355" dirty="0">
                <a:latin typeface="Times New Roman"/>
                <a:cs typeface="Times New Roman"/>
              </a:rPr>
              <a:t> </a:t>
            </a:r>
            <a:r>
              <a:rPr sz="2400" dirty="0">
                <a:latin typeface="Times New Roman"/>
                <a:cs typeface="Times New Roman"/>
              </a:rPr>
              <a:t>and</a:t>
            </a:r>
            <a:r>
              <a:rPr sz="2400" spc="375" dirty="0">
                <a:latin typeface="Times New Roman"/>
                <a:cs typeface="Times New Roman"/>
              </a:rPr>
              <a:t> </a:t>
            </a:r>
            <a:r>
              <a:rPr sz="2400" dirty="0">
                <a:latin typeface="Times New Roman"/>
                <a:cs typeface="Times New Roman"/>
              </a:rPr>
              <a:t>how</a:t>
            </a:r>
            <a:r>
              <a:rPr sz="2400" spc="355" dirty="0">
                <a:latin typeface="Times New Roman"/>
                <a:cs typeface="Times New Roman"/>
              </a:rPr>
              <a:t> </a:t>
            </a:r>
            <a:r>
              <a:rPr sz="2400" dirty="0">
                <a:latin typeface="Times New Roman"/>
                <a:cs typeface="Times New Roman"/>
              </a:rPr>
              <a:t>can</a:t>
            </a:r>
            <a:r>
              <a:rPr sz="2400" spc="360" dirty="0">
                <a:latin typeface="Times New Roman"/>
                <a:cs typeface="Times New Roman"/>
              </a:rPr>
              <a:t> </a:t>
            </a:r>
            <a:r>
              <a:rPr sz="2400" dirty="0">
                <a:latin typeface="Times New Roman"/>
                <a:cs typeface="Times New Roman"/>
              </a:rPr>
              <a:t>prior</a:t>
            </a:r>
            <a:r>
              <a:rPr sz="2400" spc="360" dirty="0">
                <a:latin typeface="Times New Roman"/>
                <a:cs typeface="Times New Roman"/>
              </a:rPr>
              <a:t> </a:t>
            </a:r>
            <a:r>
              <a:rPr sz="2400" dirty="0">
                <a:latin typeface="Times New Roman"/>
                <a:cs typeface="Times New Roman"/>
              </a:rPr>
              <a:t>knowledge</a:t>
            </a:r>
            <a:r>
              <a:rPr sz="2400" spc="365" dirty="0">
                <a:latin typeface="Times New Roman"/>
                <a:cs typeface="Times New Roman"/>
              </a:rPr>
              <a:t> </a:t>
            </a:r>
            <a:r>
              <a:rPr sz="2400" dirty="0">
                <a:latin typeface="Times New Roman"/>
                <a:cs typeface="Times New Roman"/>
              </a:rPr>
              <a:t>held</a:t>
            </a:r>
            <a:r>
              <a:rPr sz="2400" spc="365" dirty="0">
                <a:latin typeface="Times New Roman"/>
                <a:cs typeface="Times New Roman"/>
              </a:rPr>
              <a:t> </a:t>
            </a:r>
            <a:r>
              <a:rPr sz="2400" dirty="0">
                <a:latin typeface="Times New Roman"/>
                <a:cs typeface="Times New Roman"/>
              </a:rPr>
              <a:t>by</a:t>
            </a:r>
            <a:r>
              <a:rPr sz="2400" spc="355" dirty="0">
                <a:latin typeface="Times New Roman"/>
                <a:cs typeface="Times New Roman"/>
              </a:rPr>
              <a:t> </a:t>
            </a:r>
            <a:r>
              <a:rPr sz="2400" dirty="0">
                <a:latin typeface="Times New Roman"/>
                <a:cs typeface="Times New Roman"/>
              </a:rPr>
              <a:t>the</a:t>
            </a:r>
            <a:r>
              <a:rPr sz="2400" spc="355" dirty="0">
                <a:latin typeface="Times New Roman"/>
                <a:cs typeface="Times New Roman"/>
              </a:rPr>
              <a:t> </a:t>
            </a:r>
            <a:r>
              <a:rPr sz="2400" dirty="0">
                <a:latin typeface="Times New Roman"/>
                <a:cs typeface="Times New Roman"/>
              </a:rPr>
              <a:t>learner</a:t>
            </a:r>
            <a:r>
              <a:rPr sz="2400" spc="360" dirty="0">
                <a:latin typeface="Times New Roman"/>
                <a:cs typeface="Times New Roman"/>
              </a:rPr>
              <a:t> </a:t>
            </a:r>
            <a:r>
              <a:rPr sz="2400" dirty="0">
                <a:latin typeface="Times New Roman"/>
                <a:cs typeface="Times New Roman"/>
              </a:rPr>
              <a:t>guide</a:t>
            </a:r>
            <a:r>
              <a:rPr sz="2400" spc="355" dirty="0">
                <a:latin typeface="Times New Roman"/>
                <a:cs typeface="Times New Roman"/>
              </a:rPr>
              <a:t> </a:t>
            </a:r>
            <a:r>
              <a:rPr sz="2400" dirty="0">
                <a:latin typeface="Times New Roman"/>
                <a:cs typeface="Times New Roman"/>
              </a:rPr>
              <a:t>the</a:t>
            </a:r>
            <a:r>
              <a:rPr sz="2400" spc="365" dirty="0">
                <a:latin typeface="Times New Roman"/>
                <a:cs typeface="Times New Roman"/>
              </a:rPr>
              <a:t> </a:t>
            </a:r>
            <a:r>
              <a:rPr sz="2400" dirty="0">
                <a:latin typeface="Times New Roman"/>
                <a:cs typeface="Times New Roman"/>
              </a:rPr>
              <a:t>process</a:t>
            </a:r>
            <a:r>
              <a:rPr sz="2400" spc="360" dirty="0">
                <a:latin typeface="Times New Roman"/>
                <a:cs typeface="Times New Roman"/>
              </a:rPr>
              <a:t> </a:t>
            </a:r>
            <a:r>
              <a:rPr sz="2400" spc="-25" dirty="0">
                <a:latin typeface="Times New Roman"/>
                <a:cs typeface="Times New Roman"/>
              </a:rPr>
              <a:t>of 	</a:t>
            </a:r>
            <a:r>
              <a:rPr sz="2400" dirty="0">
                <a:latin typeface="Times New Roman"/>
                <a:cs typeface="Times New Roman"/>
              </a:rPr>
              <a:t>generalizing</a:t>
            </a:r>
            <a:r>
              <a:rPr sz="2400" spc="340" dirty="0">
                <a:latin typeface="Times New Roman"/>
                <a:cs typeface="Times New Roman"/>
              </a:rPr>
              <a:t> </a:t>
            </a:r>
            <a:r>
              <a:rPr sz="2400" dirty="0">
                <a:latin typeface="Times New Roman"/>
                <a:cs typeface="Times New Roman"/>
              </a:rPr>
              <a:t>from</a:t>
            </a:r>
            <a:r>
              <a:rPr sz="2400" spc="340" dirty="0">
                <a:latin typeface="Times New Roman"/>
                <a:cs typeface="Times New Roman"/>
              </a:rPr>
              <a:t> </a:t>
            </a:r>
            <a:r>
              <a:rPr sz="2400" dirty="0">
                <a:latin typeface="Times New Roman"/>
                <a:cs typeface="Times New Roman"/>
              </a:rPr>
              <a:t>examples?</a:t>
            </a:r>
            <a:r>
              <a:rPr sz="2400" spc="360" dirty="0">
                <a:latin typeface="Times New Roman"/>
                <a:cs typeface="Times New Roman"/>
              </a:rPr>
              <a:t> </a:t>
            </a:r>
            <a:r>
              <a:rPr sz="2400" dirty="0">
                <a:latin typeface="Times New Roman"/>
                <a:cs typeface="Times New Roman"/>
              </a:rPr>
              <a:t>Can</a:t>
            </a:r>
            <a:r>
              <a:rPr sz="2400" spc="355" dirty="0">
                <a:latin typeface="Times New Roman"/>
                <a:cs typeface="Times New Roman"/>
              </a:rPr>
              <a:t> </a:t>
            </a:r>
            <a:r>
              <a:rPr sz="2400" dirty="0">
                <a:latin typeface="Times New Roman"/>
                <a:cs typeface="Times New Roman"/>
              </a:rPr>
              <a:t>prior</a:t>
            </a:r>
            <a:r>
              <a:rPr sz="2400" spc="355" dirty="0">
                <a:latin typeface="Times New Roman"/>
                <a:cs typeface="Times New Roman"/>
              </a:rPr>
              <a:t> </a:t>
            </a:r>
            <a:r>
              <a:rPr sz="2400" dirty="0">
                <a:latin typeface="Times New Roman"/>
                <a:cs typeface="Times New Roman"/>
              </a:rPr>
              <a:t>knowledge</a:t>
            </a:r>
            <a:r>
              <a:rPr sz="2400" spc="355" dirty="0">
                <a:latin typeface="Times New Roman"/>
                <a:cs typeface="Times New Roman"/>
              </a:rPr>
              <a:t> </a:t>
            </a:r>
            <a:r>
              <a:rPr sz="2400" dirty="0">
                <a:latin typeface="Times New Roman"/>
                <a:cs typeface="Times New Roman"/>
              </a:rPr>
              <a:t>be</a:t>
            </a:r>
            <a:r>
              <a:rPr sz="2400" spc="355" dirty="0">
                <a:latin typeface="Times New Roman"/>
                <a:cs typeface="Times New Roman"/>
              </a:rPr>
              <a:t> </a:t>
            </a:r>
            <a:r>
              <a:rPr sz="2400" dirty="0">
                <a:latin typeface="Times New Roman"/>
                <a:cs typeface="Times New Roman"/>
              </a:rPr>
              <a:t>helpful</a:t>
            </a:r>
            <a:r>
              <a:rPr sz="2400" spc="350" dirty="0">
                <a:latin typeface="Times New Roman"/>
                <a:cs typeface="Times New Roman"/>
              </a:rPr>
              <a:t> </a:t>
            </a:r>
            <a:r>
              <a:rPr sz="2400" dirty="0">
                <a:latin typeface="Times New Roman"/>
                <a:cs typeface="Times New Roman"/>
              </a:rPr>
              <a:t>even</a:t>
            </a:r>
            <a:r>
              <a:rPr sz="2400" spc="355" dirty="0">
                <a:latin typeface="Times New Roman"/>
                <a:cs typeface="Times New Roman"/>
              </a:rPr>
              <a:t> </a:t>
            </a:r>
            <a:r>
              <a:rPr sz="2400" dirty="0">
                <a:latin typeface="Times New Roman"/>
                <a:cs typeface="Times New Roman"/>
              </a:rPr>
              <a:t>when</a:t>
            </a:r>
            <a:r>
              <a:rPr sz="2400" spc="355" dirty="0">
                <a:latin typeface="Times New Roman"/>
                <a:cs typeface="Times New Roman"/>
              </a:rPr>
              <a:t> </a:t>
            </a:r>
            <a:r>
              <a:rPr sz="2400" dirty="0">
                <a:latin typeface="Times New Roman"/>
                <a:cs typeface="Times New Roman"/>
              </a:rPr>
              <a:t>it</a:t>
            </a:r>
            <a:r>
              <a:rPr sz="2400" spc="360" dirty="0">
                <a:latin typeface="Times New Roman"/>
                <a:cs typeface="Times New Roman"/>
              </a:rPr>
              <a:t> </a:t>
            </a:r>
            <a:r>
              <a:rPr sz="2400" spc="-25" dirty="0">
                <a:latin typeface="Times New Roman"/>
                <a:cs typeface="Times New Roman"/>
              </a:rPr>
              <a:t>is 	</a:t>
            </a:r>
            <a:r>
              <a:rPr sz="2400" dirty="0">
                <a:latin typeface="Times New Roman"/>
                <a:cs typeface="Times New Roman"/>
              </a:rPr>
              <a:t>only</a:t>
            </a:r>
            <a:r>
              <a:rPr sz="2400" spc="-20" dirty="0">
                <a:latin typeface="Times New Roman"/>
                <a:cs typeface="Times New Roman"/>
              </a:rPr>
              <a:t> </a:t>
            </a:r>
            <a:r>
              <a:rPr sz="2400" dirty="0">
                <a:latin typeface="Times New Roman"/>
                <a:cs typeface="Times New Roman"/>
              </a:rPr>
              <a:t>approximately</a:t>
            </a:r>
            <a:r>
              <a:rPr sz="2400" spc="-25" dirty="0">
                <a:latin typeface="Times New Roman"/>
                <a:cs typeface="Times New Roman"/>
              </a:rPr>
              <a:t> </a:t>
            </a:r>
            <a:r>
              <a:rPr sz="2400" spc="-10" dirty="0">
                <a:latin typeface="Times New Roman"/>
                <a:cs typeface="Times New Roman"/>
              </a:rPr>
              <a:t>correct?</a:t>
            </a:r>
            <a:endParaRPr sz="2400">
              <a:latin typeface="Times New Roman"/>
              <a:cs typeface="Times New Roman"/>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42</a:t>
            </a:fld>
            <a:endParaRPr spc="-25" dirty="0"/>
          </a:p>
        </p:txBody>
      </p:sp>
      <p:sp>
        <p:nvSpPr>
          <p:cNvPr id="2" name="object 2"/>
          <p:cNvSpPr txBox="1"/>
          <p:nvPr/>
        </p:nvSpPr>
        <p:spPr>
          <a:xfrm>
            <a:off x="965101" y="649295"/>
            <a:ext cx="10289540" cy="3318510"/>
          </a:xfrm>
          <a:prstGeom prst="rect">
            <a:avLst/>
          </a:prstGeom>
        </p:spPr>
        <p:txBody>
          <a:bodyPr vert="horz" wrap="square" lIns="0" tIns="12700" rIns="0" bIns="0" rtlCol="0">
            <a:spAutoFit/>
          </a:bodyPr>
          <a:lstStyle/>
          <a:p>
            <a:pPr marL="354965" indent="-342265">
              <a:lnSpc>
                <a:spcPct val="100000"/>
              </a:lnSpc>
              <a:spcBef>
                <a:spcPts val="100"/>
              </a:spcBef>
              <a:buFont typeface="Arial"/>
              <a:buChar char="•"/>
              <a:tabLst>
                <a:tab pos="354965" algn="l"/>
              </a:tabLst>
            </a:pPr>
            <a:r>
              <a:rPr sz="2400" dirty="0">
                <a:latin typeface="Times New Roman"/>
                <a:cs typeface="Times New Roman"/>
              </a:rPr>
              <a:t>What</a:t>
            </a:r>
            <a:r>
              <a:rPr sz="2400" spc="25" dirty="0">
                <a:latin typeface="Times New Roman"/>
                <a:cs typeface="Times New Roman"/>
              </a:rPr>
              <a:t> </a:t>
            </a:r>
            <a:r>
              <a:rPr sz="2400" dirty="0">
                <a:latin typeface="Times New Roman"/>
                <a:cs typeface="Times New Roman"/>
              </a:rPr>
              <a:t>is</a:t>
            </a:r>
            <a:r>
              <a:rPr sz="2400" spc="25"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best</a:t>
            </a:r>
            <a:r>
              <a:rPr sz="2400" spc="45" dirty="0">
                <a:latin typeface="Times New Roman"/>
                <a:cs typeface="Times New Roman"/>
              </a:rPr>
              <a:t> </a:t>
            </a:r>
            <a:r>
              <a:rPr sz="2400" dirty="0">
                <a:latin typeface="Times New Roman"/>
                <a:cs typeface="Times New Roman"/>
              </a:rPr>
              <a:t>strategy</a:t>
            </a:r>
            <a:r>
              <a:rPr sz="2400" spc="20" dirty="0">
                <a:latin typeface="Times New Roman"/>
                <a:cs typeface="Times New Roman"/>
              </a:rPr>
              <a:t> </a:t>
            </a:r>
            <a:r>
              <a:rPr sz="2400" dirty="0">
                <a:latin typeface="Times New Roman"/>
                <a:cs typeface="Times New Roman"/>
              </a:rPr>
              <a:t>for</a:t>
            </a:r>
            <a:r>
              <a:rPr sz="2400" spc="40" dirty="0">
                <a:latin typeface="Times New Roman"/>
                <a:cs typeface="Times New Roman"/>
              </a:rPr>
              <a:t> </a:t>
            </a:r>
            <a:r>
              <a:rPr sz="2400" dirty="0">
                <a:latin typeface="Times New Roman"/>
                <a:cs typeface="Times New Roman"/>
              </a:rPr>
              <a:t>choosing</a:t>
            </a:r>
            <a:r>
              <a:rPr sz="2400" spc="35" dirty="0">
                <a:latin typeface="Times New Roman"/>
                <a:cs typeface="Times New Roman"/>
              </a:rPr>
              <a:t> </a:t>
            </a:r>
            <a:r>
              <a:rPr sz="2400" dirty="0">
                <a:latin typeface="Times New Roman"/>
                <a:cs typeface="Times New Roman"/>
              </a:rPr>
              <a:t>a</a:t>
            </a:r>
            <a:r>
              <a:rPr sz="2400" spc="35" dirty="0">
                <a:latin typeface="Times New Roman"/>
                <a:cs typeface="Times New Roman"/>
              </a:rPr>
              <a:t> </a:t>
            </a:r>
            <a:r>
              <a:rPr sz="2400" dirty="0">
                <a:latin typeface="Times New Roman"/>
                <a:cs typeface="Times New Roman"/>
              </a:rPr>
              <a:t>useful</a:t>
            </a:r>
            <a:r>
              <a:rPr sz="2400" spc="35" dirty="0">
                <a:latin typeface="Times New Roman"/>
                <a:cs typeface="Times New Roman"/>
              </a:rPr>
              <a:t> </a:t>
            </a:r>
            <a:r>
              <a:rPr sz="2400" dirty="0">
                <a:latin typeface="Times New Roman"/>
                <a:cs typeface="Times New Roman"/>
              </a:rPr>
              <a:t>next</a:t>
            </a:r>
            <a:r>
              <a:rPr sz="2400" spc="25" dirty="0">
                <a:latin typeface="Times New Roman"/>
                <a:cs typeface="Times New Roman"/>
              </a:rPr>
              <a:t> </a:t>
            </a:r>
            <a:r>
              <a:rPr sz="2400" dirty="0">
                <a:latin typeface="Times New Roman"/>
                <a:cs typeface="Times New Roman"/>
              </a:rPr>
              <a:t>training</a:t>
            </a:r>
            <a:r>
              <a:rPr sz="2400" spc="30" dirty="0">
                <a:latin typeface="Times New Roman"/>
                <a:cs typeface="Times New Roman"/>
              </a:rPr>
              <a:t> </a:t>
            </a:r>
            <a:r>
              <a:rPr sz="2400" dirty="0">
                <a:latin typeface="Times New Roman"/>
                <a:cs typeface="Times New Roman"/>
              </a:rPr>
              <a:t>experience,</a:t>
            </a:r>
            <a:r>
              <a:rPr sz="2400" spc="15" dirty="0">
                <a:latin typeface="Times New Roman"/>
                <a:cs typeface="Times New Roman"/>
              </a:rPr>
              <a:t> </a:t>
            </a:r>
            <a:r>
              <a:rPr sz="2400" dirty="0">
                <a:latin typeface="Times New Roman"/>
                <a:cs typeface="Times New Roman"/>
              </a:rPr>
              <a:t>and</a:t>
            </a:r>
            <a:r>
              <a:rPr sz="2400" spc="35" dirty="0">
                <a:latin typeface="Times New Roman"/>
                <a:cs typeface="Times New Roman"/>
              </a:rPr>
              <a:t> </a:t>
            </a:r>
            <a:r>
              <a:rPr sz="2400" spc="-25" dirty="0">
                <a:latin typeface="Times New Roman"/>
                <a:cs typeface="Times New Roman"/>
              </a:rPr>
              <a:t>how</a:t>
            </a:r>
            <a:endParaRPr sz="2400">
              <a:latin typeface="Times New Roman"/>
              <a:cs typeface="Times New Roman"/>
            </a:endParaRPr>
          </a:p>
          <a:p>
            <a:pPr marL="354965">
              <a:lnSpc>
                <a:spcPct val="100000"/>
              </a:lnSpc>
              <a:spcBef>
                <a:spcPts val="5"/>
              </a:spcBef>
            </a:pPr>
            <a:r>
              <a:rPr sz="2400" dirty="0">
                <a:latin typeface="Times New Roman"/>
                <a:cs typeface="Times New Roman"/>
              </a:rPr>
              <a:t>does</a:t>
            </a:r>
            <a:r>
              <a:rPr sz="2400" spc="-10"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choice</a:t>
            </a:r>
            <a:r>
              <a:rPr sz="2400" spc="-25"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this</a:t>
            </a:r>
            <a:r>
              <a:rPr sz="2400" spc="-30" dirty="0">
                <a:latin typeface="Times New Roman"/>
                <a:cs typeface="Times New Roman"/>
              </a:rPr>
              <a:t> </a:t>
            </a:r>
            <a:r>
              <a:rPr sz="2400" dirty="0">
                <a:latin typeface="Times New Roman"/>
                <a:cs typeface="Times New Roman"/>
              </a:rPr>
              <a:t>strategy</a:t>
            </a:r>
            <a:r>
              <a:rPr sz="2400" spc="-25" dirty="0">
                <a:latin typeface="Times New Roman"/>
                <a:cs typeface="Times New Roman"/>
              </a:rPr>
              <a:t> </a:t>
            </a:r>
            <a:r>
              <a:rPr sz="2400" dirty="0">
                <a:latin typeface="Times New Roman"/>
                <a:cs typeface="Times New Roman"/>
              </a:rPr>
              <a:t>alter</a:t>
            </a:r>
            <a:r>
              <a:rPr sz="2400" spc="-3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complexity</a:t>
            </a:r>
            <a:r>
              <a:rPr sz="2400" spc="-30"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learning</a:t>
            </a:r>
            <a:r>
              <a:rPr sz="2400" spc="-40" dirty="0">
                <a:latin typeface="Times New Roman"/>
                <a:cs typeface="Times New Roman"/>
              </a:rPr>
              <a:t> </a:t>
            </a:r>
            <a:r>
              <a:rPr sz="2400" spc="-10" dirty="0">
                <a:latin typeface="Times New Roman"/>
                <a:cs typeface="Times New Roman"/>
              </a:rPr>
              <a:t>problem?</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352425" marR="5080" indent="-340360" algn="just">
              <a:lnSpc>
                <a:spcPct val="100000"/>
              </a:lnSpc>
              <a:buFont typeface="Arial"/>
              <a:buChar char="•"/>
              <a:tabLst>
                <a:tab pos="354965" algn="l"/>
              </a:tabLst>
            </a:pPr>
            <a:r>
              <a:rPr sz="2400" dirty="0">
                <a:latin typeface="Times New Roman"/>
                <a:cs typeface="Times New Roman"/>
              </a:rPr>
              <a:t>What</a:t>
            </a:r>
            <a:r>
              <a:rPr sz="2400" spc="10" dirty="0">
                <a:latin typeface="Times New Roman"/>
                <a:cs typeface="Times New Roman"/>
              </a:rPr>
              <a:t>  </a:t>
            </a:r>
            <a:r>
              <a:rPr sz="2400" dirty="0">
                <a:latin typeface="Times New Roman"/>
                <a:cs typeface="Times New Roman"/>
              </a:rPr>
              <a:t>is</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best</a:t>
            </a:r>
            <a:r>
              <a:rPr sz="2400" spc="20" dirty="0">
                <a:latin typeface="Times New Roman"/>
                <a:cs typeface="Times New Roman"/>
              </a:rPr>
              <a:t>  </a:t>
            </a:r>
            <a:r>
              <a:rPr sz="2400" dirty="0">
                <a:latin typeface="Times New Roman"/>
                <a:cs typeface="Times New Roman"/>
              </a:rPr>
              <a:t>way</a:t>
            </a:r>
            <a:r>
              <a:rPr sz="2400" spc="10"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reduce</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learning</a:t>
            </a:r>
            <a:r>
              <a:rPr sz="2400" spc="15" dirty="0">
                <a:latin typeface="Times New Roman"/>
                <a:cs typeface="Times New Roman"/>
              </a:rPr>
              <a:t>  </a:t>
            </a:r>
            <a:r>
              <a:rPr sz="2400" dirty="0">
                <a:latin typeface="Times New Roman"/>
                <a:cs typeface="Times New Roman"/>
              </a:rPr>
              <a:t>task</a:t>
            </a:r>
            <a:r>
              <a:rPr sz="2400" spc="5" dirty="0">
                <a:latin typeface="Times New Roman"/>
                <a:cs typeface="Times New Roman"/>
              </a:rPr>
              <a:t>  </a:t>
            </a:r>
            <a:r>
              <a:rPr sz="2400" dirty="0">
                <a:latin typeface="Times New Roman"/>
                <a:cs typeface="Times New Roman"/>
              </a:rPr>
              <a:t>to</a:t>
            </a:r>
            <a:r>
              <a:rPr sz="2400" spc="20" dirty="0">
                <a:latin typeface="Times New Roman"/>
                <a:cs typeface="Times New Roman"/>
              </a:rPr>
              <a:t>  </a:t>
            </a:r>
            <a:r>
              <a:rPr sz="2400" dirty="0">
                <a:latin typeface="Times New Roman"/>
                <a:cs typeface="Times New Roman"/>
              </a:rPr>
              <a:t>one</a:t>
            </a:r>
            <a:r>
              <a:rPr sz="2400" spc="5" dirty="0">
                <a:latin typeface="Times New Roman"/>
                <a:cs typeface="Times New Roman"/>
              </a:rPr>
              <a:t>  </a:t>
            </a:r>
            <a:r>
              <a:rPr sz="2400" dirty="0">
                <a:latin typeface="Times New Roman"/>
                <a:cs typeface="Times New Roman"/>
              </a:rPr>
              <a:t>or</a:t>
            </a:r>
            <a:r>
              <a:rPr sz="2400" spc="20" dirty="0">
                <a:latin typeface="Times New Roman"/>
                <a:cs typeface="Times New Roman"/>
              </a:rPr>
              <a:t>  </a:t>
            </a:r>
            <a:r>
              <a:rPr sz="2400" dirty="0">
                <a:latin typeface="Times New Roman"/>
                <a:cs typeface="Times New Roman"/>
              </a:rPr>
              <a:t>more</a:t>
            </a:r>
            <a:r>
              <a:rPr sz="2400" spc="20" dirty="0">
                <a:latin typeface="Times New Roman"/>
                <a:cs typeface="Times New Roman"/>
              </a:rPr>
              <a:t>  </a:t>
            </a:r>
            <a:r>
              <a:rPr sz="2400" spc="-10" dirty="0">
                <a:latin typeface="Times New Roman"/>
                <a:cs typeface="Times New Roman"/>
              </a:rPr>
              <a:t>function 	</a:t>
            </a:r>
            <a:r>
              <a:rPr sz="2400" dirty="0">
                <a:latin typeface="Times New Roman"/>
                <a:cs typeface="Times New Roman"/>
              </a:rPr>
              <a:t>approximation</a:t>
            </a:r>
            <a:r>
              <a:rPr sz="2400" spc="360" dirty="0">
                <a:latin typeface="Times New Roman"/>
                <a:cs typeface="Times New Roman"/>
              </a:rPr>
              <a:t> </a:t>
            </a:r>
            <a:r>
              <a:rPr sz="2400" dirty="0">
                <a:latin typeface="Times New Roman"/>
                <a:cs typeface="Times New Roman"/>
              </a:rPr>
              <a:t>problems?</a:t>
            </a:r>
            <a:r>
              <a:rPr sz="2400" spc="365" dirty="0">
                <a:latin typeface="Times New Roman"/>
                <a:cs typeface="Times New Roman"/>
              </a:rPr>
              <a:t> </a:t>
            </a:r>
            <a:r>
              <a:rPr sz="2400" dirty="0">
                <a:latin typeface="Times New Roman"/>
                <a:cs typeface="Times New Roman"/>
              </a:rPr>
              <a:t>Put</a:t>
            </a:r>
            <a:r>
              <a:rPr sz="2400" spc="350" dirty="0">
                <a:latin typeface="Times New Roman"/>
                <a:cs typeface="Times New Roman"/>
              </a:rPr>
              <a:t> </a:t>
            </a:r>
            <a:r>
              <a:rPr sz="2400" dirty="0">
                <a:latin typeface="Times New Roman"/>
                <a:cs typeface="Times New Roman"/>
              </a:rPr>
              <a:t>another</a:t>
            </a:r>
            <a:r>
              <a:rPr sz="2400" spc="365" dirty="0">
                <a:latin typeface="Times New Roman"/>
                <a:cs typeface="Times New Roman"/>
              </a:rPr>
              <a:t> </a:t>
            </a:r>
            <a:r>
              <a:rPr sz="2400" dirty="0">
                <a:latin typeface="Times New Roman"/>
                <a:cs typeface="Times New Roman"/>
              </a:rPr>
              <a:t>way,</a:t>
            </a:r>
            <a:r>
              <a:rPr sz="2400" spc="355" dirty="0">
                <a:latin typeface="Times New Roman"/>
                <a:cs typeface="Times New Roman"/>
              </a:rPr>
              <a:t> </a:t>
            </a:r>
            <a:r>
              <a:rPr sz="2400" dirty="0">
                <a:latin typeface="Times New Roman"/>
                <a:cs typeface="Times New Roman"/>
              </a:rPr>
              <a:t>what</a:t>
            </a:r>
            <a:r>
              <a:rPr sz="2400" spc="360" dirty="0">
                <a:latin typeface="Times New Roman"/>
                <a:cs typeface="Times New Roman"/>
              </a:rPr>
              <a:t> </a:t>
            </a:r>
            <a:r>
              <a:rPr sz="2400" dirty="0">
                <a:latin typeface="Times New Roman"/>
                <a:cs typeface="Times New Roman"/>
              </a:rPr>
              <a:t>specific</a:t>
            </a:r>
            <a:r>
              <a:rPr sz="2400" spc="350" dirty="0">
                <a:latin typeface="Times New Roman"/>
                <a:cs typeface="Times New Roman"/>
              </a:rPr>
              <a:t> </a:t>
            </a:r>
            <a:r>
              <a:rPr sz="2400" dirty="0">
                <a:latin typeface="Times New Roman"/>
                <a:cs typeface="Times New Roman"/>
              </a:rPr>
              <a:t>functions</a:t>
            </a:r>
            <a:r>
              <a:rPr sz="2400" spc="365" dirty="0">
                <a:latin typeface="Times New Roman"/>
                <a:cs typeface="Times New Roman"/>
              </a:rPr>
              <a:t> </a:t>
            </a:r>
            <a:r>
              <a:rPr sz="2400" dirty="0">
                <a:latin typeface="Times New Roman"/>
                <a:cs typeface="Times New Roman"/>
              </a:rPr>
              <a:t>should</a:t>
            </a:r>
            <a:r>
              <a:rPr sz="2400" spc="350" dirty="0">
                <a:latin typeface="Times New Roman"/>
                <a:cs typeface="Times New Roman"/>
              </a:rPr>
              <a:t> </a:t>
            </a:r>
            <a:r>
              <a:rPr sz="2400" spc="-25" dirty="0">
                <a:latin typeface="Times New Roman"/>
                <a:cs typeface="Times New Roman"/>
              </a:rPr>
              <a:t>the 	</a:t>
            </a:r>
            <a:r>
              <a:rPr sz="2400" dirty="0">
                <a:latin typeface="Times New Roman"/>
                <a:cs typeface="Times New Roman"/>
              </a:rPr>
              <a:t>system</a:t>
            </a:r>
            <a:r>
              <a:rPr sz="2400" spc="-25" dirty="0">
                <a:latin typeface="Times New Roman"/>
                <a:cs typeface="Times New Roman"/>
              </a:rPr>
              <a:t> </a:t>
            </a:r>
            <a:r>
              <a:rPr sz="2400" dirty="0">
                <a:latin typeface="Times New Roman"/>
                <a:cs typeface="Times New Roman"/>
              </a:rPr>
              <a:t>attempt</a:t>
            </a:r>
            <a:r>
              <a:rPr sz="2400" spc="-25" dirty="0">
                <a:latin typeface="Times New Roman"/>
                <a:cs typeface="Times New Roman"/>
              </a:rPr>
              <a:t> </a:t>
            </a:r>
            <a:r>
              <a:rPr sz="2400" dirty="0">
                <a:latin typeface="Times New Roman"/>
                <a:cs typeface="Times New Roman"/>
              </a:rPr>
              <a:t>to</a:t>
            </a:r>
            <a:r>
              <a:rPr sz="2400" spc="-20" dirty="0">
                <a:latin typeface="Times New Roman"/>
                <a:cs typeface="Times New Roman"/>
              </a:rPr>
              <a:t> </a:t>
            </a:r>
            <a:r>
              <a:rPr sz="2400" dirty="0">
                <a:latin typeface="Times New Roman"/>
                <a:cs typeface="Times New Roman"/>
              </a:rPr>
              <a:t>learn?</a:t>
            </a:r>
            <a:r>
              <a:rPr sz="2400" spc="-25" dirty="0">
                <a:latin typeface="Times New Roman"/>
                <a:cs typeface="Times New Roman"/>
              </a:rPr>
              <a:t> </a:t>
            </a:r>
            <a:r>
              <a:rPr sz="2400" dirty="0">
                <a:latin typeface="Times New Roman"/>
                <a:cs typeface="Times New Roman"/>
              </a:rPr>
              <a:t>Can</a:t>
            </a:r>
            <a:r>
              <a:rPr sz="2400" spc="-15" dirty="0">
                <a:latin typeface="Times New Roman"/>
                <a:cs typeface="Times New Roman"/>
              </a:rPr>
              <a:t> </a:t>
            </a:r>
            <a:r>
              <a:rPr sz="2400" dirty="0">
                <a:latin typeface="Times New Roman"/>
                <a:cs typeface="Times New Roman"/>
              </a:rPr>
              <a:t>this</a:t>
            </a:r>
            <a:r>
              <a:rPr sz="2400" spc="-25" dirty="0">
                <a:latin typeface="Times New Roman"/>
                <a:cs typeface="Times New Roman"/>
              </a:rPr>
              <a:t> </a:t>
            </a:r>
            <a:r>
              <a:rPr sz="2400" dirty="0">
                <a:latin typeface="Times New Roman"/>
                <a:cs typeface="Times New Roman"/>
              </a:rPr>
              <a:t>process</a:t>
            </a:r>
            <a:r>
              <a:rPr sz="2400" spc="-15" dirty="0">
                <a:latin typeface="Times New Roman"/>
                <a:cs typeface="Times New Roman"/>
              </a:rPr>
              <a:t> </a:t>
            </a:r>
            <a:r>
              <a:rPr sz="2400" dirty="0">
                <a:latin typeface="Times New Roman"/>
                <a:cs typeface="Times New Roman"/>
              </a:rPr>
              <a:t>itself</a:t>
            </a:r>
            <a:r>
              <a:rPr sz="2400" spc="-40" dirty="0">
                <a:latin typeface="Times New Roman"/>
                <a:cs typeface="Times New Roman"/>
              </a:rPr>
              <a:t> </a:t>
            </a:r>
            <a:r>
              <a:rPr sz="2400" dirty="0">
                <a:latin typeface="Times New Roman"/>
                <a:cs typeface="Times New Roman"/>
              </a:rPr>
              <a:t>be</a:t>
            </a:r>
            <a:r>
              <a:rPr sz="2400" spc="-5" dirty="0">
                <a:latin typeface="Times New Roman"/>
                <a:cs typeface="Times New Roman"/>
              </a:rPr>
              <a:t> </a:t>
            </a:r>
            <a:r>
              <a:rPr sz="2400" spc="-10" dirty="0">
                <a:latin typeface="Times New Roman"/>
                <a:cs typeface="Times New Roman"/>
              </a:rPr>
              <a:t>automated?</a:t>
            </a:r>
            <a:endParaRPr sz="2400">
              <a:latin typeface="Times New Roman"/>
              <a:cs typeface="Times New Roman"/>
            </a:endParaRPr>
          </a:p>
          <a:p>
            <a:pPr>
              <a:lnSpc>
                <a:spcPct val="100000"/>
              </a:lnSpc>
              <a:spcBef>
                <a:spcPts val="120"/>
              </a:spcBef>
              <a:buFont typeface="Arial"/>
              <a:buChar char="•"/>
            </a:pPr>
            <a:endParaRPr sz="2400">
              <a:latin typeface="Times New Roman"/>
              <a:cs typeface="Times New Roman"/>
            </a:endParaRPr>
          </a:p>
          <a:p>
            <a:pPr marL="354965" indent="-342265">
              <a:lnSpc>
                <a:spcPct val="100000"/>
              </a:lnSpc>
              <a:buFont typeface="Arial"/>
              <a:buChar char="•"/>
              <a:tabLst>
                <a:tab pos="354965" algn="l"/>
              </a:tabLst>
            </a:pPr>
            <a:r>
              <a:rPr sz="2400" dirty="0">
                <a:latin typeface="Times New Roman"/>
                <a:cs typeface="Times New Roman"/>
              </a:rPr>
              <a:t>How</a:t>
            </a:r>
            <a:r>
              <a:rPr sz="2400" spc="-20" dirty="0">
                <a:latin typeface="Times New Roman"/>
                <a:cs typeface="Times New Roman"/>
              </a:rPr>
              <a:t> </a:t>
            </a:r>
            <a:r>
              <a:rPr sz="2400" dirty="0">
                <a:latin typeface="Times New Roman"/>
                <a:cs typeface="Times New Roman"/>
              </a:rPr>
              <a:t>can</a:t>
            </a:r>
            <a:r>
              <a:rPr sz="2400" spc="-1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learner</a:t>
            </a:r>
            <a:r>
              <a:rPr sz="2400" spc="-15" dirty="0">
                <a:latin typeface="Times New Roman"/>
                <a:cs typeface="Times New Roman"/>
              </a:rPr>
              <a:t> </a:t>
            </a:r>
            <a:r>
              <a:rPr sz="2400" dirty="0">
                <a:latin typeface="Times New Roman"/>
                <a:cs typeface="Times New Roman"/>
              </a:rPr>
              <a:t>automatically</a:t>
            </a:r>
            <a:r>
              <a:rPr sz="2400" spc="-20" dirty="0">
                <a:latin typeface="Times New Roman"/>
                <a:cs typeface="Times New Roman"/>
              </a:rPr>
              <a:t> </a:t>
            </a:r>
            <a:r>
              <a:rPr sz="2400" dirty="0">
                <a:latin typeface="Times New Roman"/>
                <a:cs typeface="Times New Roman"/>
              </a:rPr>
              <a:t>alter</a:t>
            </a:r>
            <a:r>
              <a:rPr sz="2400" spc="-15" dirty="0">
                <a:latin typeface="Times New Roman"/>
                <a:cs typeface="Times New Roman"/>
              </a:rPr>
              <a:t> </a:t>
            </a:r>
            <a:r>
              <a:rPr sz="2400" dirty="0">
                <a:latin typeface="Times New Roman"/>
                <a:cs typeface="Times New Roman"/>
              </a:rPr>
              <a:t>its</a:t>
            </a:r>
            <a:r>
              <a:rPr sz="2400" spc="-5" dirty="0">
                <a:latin typeface="Times New Roman"/>
                <a:cs typeface="Times New Roman"/>
              </a:rPr>
              <a:t> </a:t>
            </a:r>
            <a:r>
              <a:rPr sz="2400" dirty="0">
                <a:latin typeface="Times New Roman"/>
                <a:cs typeface="Times New Roman"/>
              </a:rPr>
              <a:t>representation</a:t>
            </a:r>
            <a:r>
              <a:rPr sz="2400" spc="-20" dirty="0">
                <a:latin typeface="Times New Roman"/>
                <a:cs typeface="Times New Roman"/>
              </a:rPr>
              <a:t> </a:t>
            </a:r>
            <a:r>
              <a:rPr sz="2400" dirty="0">
                <a:latin typeface="Times New Roman"/>
                <a:cs typeface="Times New Roman"/>
              </a:rPr>
              <a:t>to</a:t>
            </a:r>
            <a:r>
              <a:rPr sz="2400" spc="-25" dirty="0">
                <a:latin typeface="Times New Roman"/>
                <a:cs typeface="Times New Roman"/>
              </a:rPr>
              <a:t> </a:t>
            </a:r>
            <a:r>
              <a:rPr sz="2400" dirty="0">
                <a:latin typeface="Times New Roman"/>
                <a:cs typeface="Times New Roman"/>
              </a:rPr>
              <a:t>improve</a:t>
            </a:r>
            <a:r>
              <a:rPr sz="2400" spc="-25" dirty="0">
                <a:latin typeface="Times New Roman"/>
                <a:cs typeface="Times New Roman"/>
              </a:rPr>
              <a:t> </a:t>
            </a:r>
            <a:r>
              <a:rPr sz="2400" dirty="0">
                <a:latin typeface="Times New Roman"/>
                <a:cs typeface="Times New Roman"/>
              </a:rPr>
              <a:t>its</a:t>
            </a:r>
            <a:r>
              <a:rPr sz="2400" spc="-5" dirty="0">
                <a:latin typeface="Times New Roman"/>
                <a:cs typeface="Times New Roman"/>
              </a:rPr>
              <a:t> </a:t>
            </a:r>
            <a:r>
              <a:rPr sz="2400" dirty="0">
                <a:latin typeface="Times New Roman"/>
                <a:cs typeface="Times New Roman"/>
              </a:rPr>
              <a:t>ability</a:t>
            </a:r>
            <a:r>
              <a:rPr sz="2400" spc="-20" dirty="0">
                <a:latin typeface="Times New Roman"/>
                <a:cs typeface="Times New Roman"/>
              </a:rPr>
              <a:t> </a:t>
            </a:r>
            <a:r>
              <a:rPr sz="2400" spc="-25" dirty="0">
                <a:latin typeface="Times New Roman"/>
                <a:cs typeface="Times New Roman"/>
              </a:rPr>
              <a:t>to</a:t>
            </a:r>
            <a:endParaRPr sz="2400">
              <a:latin typeface="Times New Roman"/>
              <a:cs typeface="Times New Roman"/>
            </a:endParaRPr>
          </a:p>
          <a:p>
            <a:pPr marL="354965">
              <a:lnSpc>
                <a:spcPct val="100000"/>
              </a:lnSpc>
              <a:spcBef>
                <a:spcPts val="5"/>
              </a:spcBef>
            </a:pPr>
            <a:r>
              <a:rPr sz="2400" dirty="0">
                <a:latin typeface="Times New Roman"/>
                <a:cs typeface="Times New Roman"/>
              </a:rPr>
              <a:t>represent</a:t>
            </a:r>
            <a:r>
              <a:rPr sz="2400" spc="-45" dirty="0">
                <a:latin typeface="Times New Roman"/>
                <a:cs typeface="Times New Roman"/>
              </a:rPr>
              <a:t> </a:t>
            </a:r>
            <a:r>
              <a:rPr sz="2400" dirty="0">
                <a:latin typeface="Times New Roman"/>
                <a:cs typeface="Times New Roman"/>
              </a:rPr>
              <a:t>and</a:t>
            </a:r>
            <a:r>
              <a:rPr sz="2400" spc="-15" dirty="0">
                <a:latin typeface="Times New Roman"/>
                <a:cs typeface="Times New Roman"/>
              </a:rPr>
              <a:t> </a:t>
            </a:r>
            <a:r>
              <a:rPr sz="2400" dirty="0">
                <a:latin typeface="Times New Roman"/>
                <a:cs typeface="Times New Roman"/>
              </a:rPr>
              <a:t>learn</a:t>
            </a:r>
            <a:r>
              <a:rPr sz="2400" spc="-3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target</a:t>
            </a:r>
            <a:r>
              <a:rPr sz="2400" spc="-45" dirty="0">
                <a:latin typeface="Times New Roman"/>
                <a:cs typeface="Times New Roman"/>
              </a:rPr>
              <a:t> </a:t>
            </a:r>
            <a:r>
              <a:rPr sz="2400" spc="-10" dirty="0">
                <a:latin typeface="Times New Roman"/>
                <a:cs typeface="Times New Roman"/>
              </a:rPr>
              <a:t>function?</a:t>
            </a:r>
            <a:endParaRPr sz="2400">
              <a:latin typeface="Times New Roman"/>
              <a:cs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43</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3018155">
              <a:lnSpc>
                <a:spcPct val="100000"/>
              </a:lnSpc>
              <a:spcBef>
                <a:spcPts val="105"/>
              </a:spcBef>
            </a:pPr>
            <a:r>
              <a:rPr sz="4400" b="1" dirty="0">
                <a:latin typeface="Times New Roman"/>
                <a:cs typeface="Times New Roman"/>
              </a:rPr>
              <a:t>Concept</a:t>
            </a:r>
            <a:r>
              <a:rPr sz="4400" spc="185" dirty="0"/>
              <a:t> </a:t>
            </a:r>
            <a:r>
              <a:rPr sz="4400" b="1" spc="-70" dirty="0">
                <a:latin typeface="Times New Roman"/>
                <a:cs typeface="Times New Roman"/>
              </a:rPr>
              <a:t>Learning</a:t>
            </a:r>
            <a:endParaRPr sz="4400">
              <a:latin typeface="Times New Roman"/>
              <a:cs typeface="Times New Roman"/>
            </a:endParaRPr>
          </a:p>
        </p:txBody>
      </p:sp>
      <p:sp>
        <p:nvSpPr>
          <p:cNvPr id="3" name="object 3"/>
          <p:cNvSpPr txBox="1">
            <a:spLocks noGrp="1"/>
          </p:cNvSpPr>
          <p:nvPr>
            <p:ph type="body" idx="1"/>
          </p:nvPr>
        </p:nvSpPr>
        <p:spPr>
          <a:prstGeom prst="rect">
            <a:avLst/>
          </a:prstGeom>
        </p:spPr>
        <p:txBody>
          <a:bodyPr vert="horz" wrap="square" lIns="0" tIns="48895" rIns="0" bIns="0" rtlCol="0">
            <a:spAutoFit/>
          </a:bodyPr>
          <a:lstStyle/>
          <a:p>
            <a:pPr marL="240029" marR="5080" indent="-227329" algn="just">
              <a:lnSpc>
                <a:spcPct val="90100"/>
              </a:lnSpc>
              <a:spcBef>
                <a:spcPts val="385"/>
              </a:spcBef>
              <a:buFont typeface="Arial"/>
              <a:buChar char="•"/>
              <a:tabLst>
                <a:tab pos="241300" algn="l"/>
              </a:tabLst>
            </a:pPr>
            <a:r>
              <a:rPr dirty="0"/>
              <a:t>Learning</a:t>
            </a:r>
            <a:r>
              <a:rPr spc="495" dirty="0"/>
              <a:t> </a:t>
            </a:r>
            <a:r>
              <a:rPr dirty="0"/>
              <a:t>involves</a:t>
            </a:r>
            <a:r>
              <a:rPr spc="515" dirty="0"/>
              <a:t> </a:t>
            </a:r>
            <a:r>
              <a:rPr dirty="0"/>
              <a:t>acquiring</a:t>
            </a:r>
            <a:r>
              <a:rPr spc="520" dirty="0"/>
              <a:t> </a:t>
            </a:r>
            <a:r>
              <a:rPr dirty="0"/>
              <a:t>general</a:t>
            </a:r>
            <a:r>
              <a:rPr spc="505" dirty="0"/>
              <a:t> </a:t>
            </a:r>
            <a:r>
              <a:rPr dirty="0"/>
              <a:t>concepts</a:t>
            </a:r>
            <a:r>
              <a:rPr spc="520" dirty="0"/>
              <a:t> </a:t>
            </a:r>
            <a:r>
              <a:rPr dirty="0"/>
              <a:t>from</a:t>
            </a:r>
            <a:r>
              <a:rPr spc="505" dirty="0"/>
              <a:t> </a:t>
            </a:r>
            <a:r>
              <a:rPr dirty="0"/>
              <a:t>specific</a:t>
            </a:r>
            <a:r>
              <a:rPr spc="515" dirty="0"/>
              <a:t> </a:t>
            </a:r>
            <a:r>
              <a:rPr dirty="0"/>
              <a:t>training</a:t>
            </a:r>
            <a:r>
              <a:rPr spc="520" dirty="0"/>
              <a:t> </a:t>
            </a:r>
            <a:r>
              <a:rPr spc="-10" dirty="0"/>
              <a:t>examples. 	</a:t>
            </a:r>
            <a:r>
              <a:rPr dirty="0"/>
              <a:t>Example:</a:t>
            </a:r>
            <a:r>
              <a:rPr spc="204" dirty="0"/>
              <a:t> </a:t>
            </a:r>
            <a:r>
              <a:rPr dirty="0"/>
              <a:t>People</a:t>
            </a:r>
            <a:r>
              <a:rPr spc="200" dirty="0"/>
              <a:t> </a:t>
            </a:r>
            <a:r>
              <a:rPr dirty="0"/>
              <a:t>continually</a:t>
            </a:r>
            <a:r>
              <a:rPr spc="204" dirty="0"/>
              <a:t> </a:t>
            </a:r>
            <a:r>
              <a:rPr dirty="0"/>
              <a:t>learn</a:t>
            </a:r>
            <a:r>
              <a:rPr spc="204" dirty="0"/>
              <a:t> </a:t>
            </a:r>
            <a:r>
              <a:rPr dirty="0"/>
              <a:t>general</a:t>
            </a:r>
            <a:r>
              <a:rPr spc="204" dirty="0"/>
              <a:t> </a:t>
            </a:r>
            <a:r>
              <a:rPr dirty="0"/>
              <a:t>concepts</a:t>
            </a:r>
            <a:r>
              <a:rPr spc="210" dirty="0"/>
              <a:t> </a:t>
            </a:r>
            <a:r>
              <a:rPr dirty="0"/>
              <a:t>or</a:t>
            </a:r>
            <a:r>
              <a:rPr spc="210" dirty="0"/>
              <a:t> </a:t>
            </a:r>
            <a:r>
              <a:rPr dirty="0"/>
              <a:t>categories</a:t>
            </a:r>
            <a:r>
              <a:rPr spc="215" dirty="0"/>
              <a:t> </a:t>
            </a:r>
            <a:r>
              <a:rPr dirty="0"/>
              <a:t>such</a:t>
            </a:r>
            <a:r>
              <a:rPr spc="195" dirty="0"/>
              <a:t> </a:t>
            </a:r>
            <a:r>
              <a:rPr dirty="0"/>
              <a:t>as</a:t>
            </a:r>
            <a:r>
              <a:rPr spc="204" dirty="0"/>
              <a:t> </a:t>
            </a:r>
            <a:r>
              <a:rPr spc="-10" dirty="0"/>
              <a:t>"bird," 	</a:t>
            </a:r>
            <a:r>
              <a:rPr dirty="0"/>
              <a:t>"car,"</a:t>
            </a:r>
            <a:r>
              <a:rPr spc="-45" dirty="0"/>
              <a:t> </a:t>
            </a:r>
            <a:r>
              <a:rPr dirty="0"/>
              <a:t>"situations</a:t>
            </a:r>
            <a:r>
              <a:rPr spc="-45" dirty="0"/>
              <a:t> </a:t>
            </a:r>
            <a:r>
              <a:rPr dirty="0"/>
              <a:t>in</a:t>
            </a:r>
            <a:r>
              <a:rPr spc="-30" dirty="0"/>
              <a:t> </a:t>
            </a:r>
            <a:r>
              <a:rPr dirty="0"/>
              <a:t>which</a:t>
            </a:r>
            <a:r>
              <a:rPr spc="-10" dirty="0"/>
              <a:t> </a:t>
            </a:r>
            <a:r>
              <a:rPr dirty="0"/>
              <a:t>I</a:t>
            </a:r>
            <a:r>
              <a:rPr spc="-15" dirty="0"/>
              <a:t> </a:t>
            </a:r>
            <a:r>
              <a:rPr dirty="0"/>
              <a:t>should</a:t>
            </a:r>
            <a:r>
              <a:rPr spc="-25" dirty="0"/>
              <a:t> </a:t>
            </a:r>
            <a:r>
              <a:rPr dirty="0"/>
              <a:t>study</a:t>
            </a:r>
            <a:r>
              <a:rPr spc="-25" dirty="0"/>
              <a:t> </a:t>
            </a:r>
            <a:r>
              <a:rPr dirty="0"/>
              <a:t>more in</a:t>
            </a:r>
            <a:r>
              <a:rPr spc="-30" dirty="0"/>
              <a:t> </a:t>
            </a:r>
            <a:r>
              <a:rPr dirty="0"/>
              <a:t>order</a:t>
            </a:r>
            <a:r>
              <a:rPr spc="-20" dirty="0"/>
              <a:t> </a:t>
            </a:r>
            <a:r>
              <a:rPr dirty="0"/>
              <a:t>to</a:t>
            </a:r>
            <a:r>
              <a:rPr spc="-30" dirty="0"/>
              <a:t> </a:t>
            </a:r>
            <a:r>
              <a:rPr dirty="0"/>
              <a:t>pass</a:t>
            </a:r>
            <a:r>
              <a:rPr spc="-5" dirty="0"/>
              <a:t> </a:t>
            </a:r>
            <a:r>
              <a:rPr dirty="0"/>
              <a:t>the</a:t>
            </a:r>
            <a:r>
              <a:rPr spc="-35" dirty="0"/>
              <a:t> </a:t>
            </a:r>
            <a:r>
              <a:rPr dirty="0"/>
              <a:t>exam,"</a:t>
            </a:r>
            <a:r>
              <a:rPr spc="-15" dirty="0"/>
              <a:t> </a:t>
            </a:r>
            <a:r>
              <a:rPr spc="-20" dirty="0"/>
              <a:t>etc.</a:t>
            </a:r>
          </a:p>
          <a:p>
            <a:pPr marL="240029" marR="6985" indent="-227329" algn="just">
              <a:lnSpc>
                <a:spcPts val="2590"/>
              </a:lnSpc>
              <a:spcBef>
                <a:spcPts val="1035"/>
              </a:spcBef>
              <a:buFont typeface="Arial"/>
              <a:buChar char="•"/>
              <a:tabLst>
                <a:tab pos="241300" algn="l"/>
              </a:tabLst>
            </a:pPr>
            <a:r>
              <a:rPr dirty="0"/>
              <a:t>Each</a:t>
            </a:r>
            <a:r>
              <a:rPr spc="185" dirty="0"/>
              <a:t> </a:t>
            </a:r>
            <a:r>
              <a:rPr dirty="0"/>
              <a:t>such</a:t>
            </a:r>
            <a:r>
              <a:rPr spc="185" dirty="0"/>
              <a:t> </a:t>
            </a:r>
            <a:r>
              <a:rPr dirty="0"/>
              <a:t>concept</a:t>
            </a:r>
            <a:r>
              <a:rPr spc="185" dirty="0"/>
              <a:t> </a:t>
            </a:r>
            <a:r>
              <a:rPr dirty="0"/>
              <a:t>can</a:t>
            </a:r>
            <a:r>
              <a:rPr spc="175" dirty="0"/>
              <a:t> </a:t>
            </a:r>
            <a:r>
              <a:rPr dirty="0"/>
              <a:t>be</a:t>
            </a:r>
            <a:r>
              <a:rPr spc="190" dirty="0"/>
              <a:t> </a:t>
            </a:r>
            <a:r>
              <a:rPr dirty="0"/>
              <a:t>viewed</a:t>
            </a:r>
            <a:r>
              <a:rPr spc="180" dirty="0"/>
              <a:t> </a:t>
            </a:r>
            <a:r>
              <a:rPr dirty="0"/>
              <a:t>as</a:t>
            </a:r>
            <a:r>
              <a:rPr spc="185" dirty="0"/>
              <a:t> </a:t>
            </a:r>
            <a:r>
              <a:rPr dirty="0"/>
              <a:t>describing</a:t>
            </a:r>
            <a:r>
              <a:rPr spc="175" dirty="0"/>
              <a:t> </a:t>
            </a:r>
            <a:r>
              <a:rPr dirty="0"/>
              <a:t>some</a:t>
            </a:r>
            <a:r>
              <a:rPr spc="190" dirty="0"/>
              <a:t> </a:t>
            </a:r>
            <a:r>
              <a:rPr dirty="0"/>
              <a:t>subset</a:t>
            </a:r>
            <a:r>
              <a:rPr spc="190" dirty="0"/>
              <a:t> </a:t>
            </a:r>
            <a:r>
              <a:rPr dirty="0"/>
              <a:t>of</a:t>
            </a:r>
            <a:r>
              <a:rPr spc="175" dirty="0"/>
              <a:t> </a:t>
            </a:r>
            <a:r>
              <a:rPr dirty="0"/>
              <a:t>objects</a:t>
            </a:r>
            <a:r>
              <a:rPr spc="175" dirty="0"/>
              <a:t> </a:t>
            </a:r>
            <a:r>
              <a:rPr dirty="0"/>
              <a:t>or</a:t>
            </a:r>
            <a:r>
              <a:rPr spc="190" dirty="0"/>
              <a:t> </a:t>
            </a:r>
            <a:r>
              <a:rPr spc="-10" dirty="0"/>
              <a:t>events 	</a:t>
            </a:r>
            <a:r>
              <a:rPr dirty="0"/>
              <a:t>defined</a:t>
            </a:r>
            <a:r>
              <a:rPr spc="-25" dirty="0"/>
              <a:t> </a:t>
            </a:r>
            <a:r>
              <a:rPr dirty="0"/>
              <a:t>over</a:t>
            </a:r>
            <a:r>
              <a:rPr spc="-20" dirty="0"/>
              <a:t> </a:t>
            </a:r>
            <a:r>
              <a:rPr dirty="0"/>
              <a:t>a</a:t>
            </a:r>
            <a:r>
              <a:rPr spc="-15" dirty="0"/>
              <a:t> </a:t>
            </a:r>
            <a:r>
              <a:rPr dirty="0"/>
              <a:t>larger</a:t>
            </a:r>
            <a:r>
              <a:rPr spc="-30" dirty="0"/>
              <a:t> </a:t>
            </a:r>
            <a:r>
              <a:rPr spc="-25" dirty="0"/>
              <a:t>set</a:t>
            </a:r>
          </a:p>
          <a:p>
            <a:pPr marL="239395" marR="5715" indent="-227329" algn="just">
              <a:lnSpc>
                <a:spcPts val="2590"/>
              </a:lnSpc>
              <a:spcBef>
                <a:spcPts val="1015"/>
              </a:spcBef>
              <a:buFont typeface="Arial"/>
              <a:buChar char="•"/>
              <a:tabLst>
                <a:tab pos="241300" algn="l"/>
              </a:tabLst>
            </a:pPr>
            <a:r>
              <a:rPr dirty="0"/>
              <a:t>Alternatively,</a:t>
            </a:r>
            <a:r>
              <a:rPr spc="60" dirty="0"/>
              <a:t>  </a:t>
            </a:r>
            <a:r>
              <a:rPr dirty="0"/>
              <a:t>each</a:t>
            </a:r>
            <a:r>
              <a:rPr spc="60" dirty="0"/>
              <a:t>  </a:t>
            </a:r>
            <a:r>
              <a:rPr dirty="0"/>
              <a:t>concept</a:t>
            </a:r>
            <a:r>
              <a:rPr spc="65" dirty="0"/>
              <a:t>  </a:t>
            </a:r>
            <a:r>
              <a:rPr dirty="0"/>
              <a:t>can</a:t>
            </a:r>
            <a:r>
              <a:rPr spc="60" dirty="0"/>
              <a:t>  </a:t>
            </a:r>
            <a:r>
              <a:rPr dirty="0"/>
              <a:t>be</a:t>
            </a:r>
            <a:r>
              <a:rPr spc="55" dirty="0"/>
              <a:t>  </a:t>
            </a:r>
            <a:r>
              <a:rPr dirty="0"/>
              <a:t>thought</a:t>
            </a:r>
            <a:r>
              <a:rPr spc="65" dirty="0"/>
              <a:t>  </a:t>
            </a:r>
            <a:r>
              <a:rPr dirty="0"/>
              <a:t>of</a:t>
            </a:r>
            <a:r>
              <a:rPr spc="55" dirty="0"/>
              <a:t>  </a:t>
            </a:r>
            <a:r>
              <a:rPr dirty="0"/>
              <a:t>as</a:t>
            </a:r>
            <a:r>
              <a:rPr spc="65" dirty="0"/>
              <a:t>  </a:t>
            </a:r>
            <a:r>
              <a:rPr dirty="0"/>
              <a:t>a</a:t>
            </a:r>
            <a:r>
              <a:rPr spc="60" dirty="0"/>
              <a:t>  </a:t>
            </a:r>
            <a:r>
              <a:rPr spc="-10" dirty="0"/>
              <a:t>Boolean-</a:t>
            </a:r>
            <a:r>
              <a:rPr dirty="0"/>
              <a:t>valued</a:t>
            </a:r>
            <a:r>
              <a:rPr spc="60" dirty="0"/>
              <a:t>  </a:t>
            </a:r>
            <a:r>
              <a:rPr spc="-10" dirty="0"/>
              <a:t>function 	</a:t>
            </a:r>
            <a:r>
              <a:rPr dirty="0"/>
              <a:t>defined</a:t>
            </a:r>
            <a:r>
              <a:rPr spc="65" dirty="0"/>
              <a:t> </a:t>
            </a:r>
            <a:r>
              <a:rPr dirty="0"/>
              <a:t>over</a:t>
            </a:r>
            <a:r>
              <a:rPr spc="60" dirty="0"/>
              <a:t> </a:t>
            </a:r>
            <a:r>
              <a:rPr dirty="0"/>
              <a:t>this</a:t>
            </a:r>
            <a:r>
              <a:rPr spc="55" dirty="0"/>
              <a:t> </a:t>
            </a:r>
            <a:r>
              <a:rPr dirty="0"/>
              <a:t>larger</a:t>
            </a:r>
            <a:r>
              <a:rPr spc="75" dirty="0"/>
              <a:t> </a:t>
            </a:r>
            <a:r>
              <a:rPr dirty="0"/>
              <a:t>set.</a:t>
            </a:r>
            <a:r>
              <a:rPr spc="65" dirty="0"/>
              <a:t> </a:t>
            </a:r>
            <a:r>
              <a:rPr dirty="0"/>
              <a:t>(Example:</a:t>
            </a:r>
            <a:r>
              <a:rPr spc="65" dirty="0"/>
              <a:t> </a:t>
            </a:r>
            <a:r>
              <a:rPr dirty="0"/>
              <a:t>A</a:t>
            </a:r>
            <a:r>
              <a:rPr spc="-65" dirty="0"/>
              <a:t> </a:t>
            </a:r>
            <a:r>
              <a:rPr dirty="0"/>
              <a:t>function</a:t>
            </a:r>
            <a:r>
              <a:rPr spc="55" dirty="0"/>
              <a:t> </a:t>
            </a:r>
            <a:r>
              <a:rPr dirty="0"/>
              <a:t>defined</a:t>
            </a:r>
            <a:r>
              <a:rPr spc="70" dirty="0"/>
              <a:t> </a:t>
            </a:r>
            <a:r>
              <a:rPr dirty="0"/>
              <a:t>over</a:t>
            </a:r>
            <a:r>
              <a:rPr spc="70" dirty="0"/>
              <a:t> </a:t>
            </a:r>
            <a:r>
              <a:rPr dirty="0"/>
              <a:t>all</a:t>
            </a:r>
            <a:r>
              <a:rPr spc="65" dirty="0"/>
              <a:t> </a:t>
            </a:r>
            <a:r>
              <a:rPr dirty="0"/>
              <a:t>animals,</a:t>
            </a:r>
            <a:r>
              <a:rPr spc="65" dirty="0"/>
              <a:t> </a:t>
            </a:r>
            <a:r>
              <a:rPr spc="-10" dirty="0"/>
              <a:t>whose 	</a:t>
            </a:r>
            <a:r>
              <a:rPr dirty="0"/>
              <a:t>value</a:t>
            </a:r>
            <a:r>
              <a:rPr spc="-35" dirty="0"/>
              <a:t> </a:t>
            </a:r>
            <a:r>
              <a:rPr dirty="0"/>
              <a:t>is</a:t>
            </a:r>
            <a:r>
              <a:rPr spc="-5" dirty="0"/>
              <a:t> </a:t>
            </a:r>
            <a:r>
              <a:rPr dirty="0"/>
              <a:t>true</a:t>
            </a:r>
            <a:r>
              <a:rPr spc="-25" dirty="0"/>
              <a:t> </a:t>
            </a:r>
            <a:r>
              <a:rPr dirty="0"/>
              <a:t>for</a:t>
            </a:r>
            <a:r>
              <a:rPr spc="-5" dirty="0"/>
              <a:t> </a:t>
            </a:r>
            <a:r>
              <a:rPr dirty="0"/>
              <a:t>birds</a:t>
            </a:r>
            <a:r>
              <a:rPr spc="-10" dirty="0"/>
              <a:t> </a:t>
            </a:r>
            <a:r>
              <a:rPr dirty="0"/>
              <a:t>and</a:t>
            </a:r>
            <a:r>
              <a:rPr spc="-5" dirty="0"/>
              <a:t> </a:t>
            </a:r>
            <a:r>
              <a:rPr dirty="0"/>
              <a:t>false</a:t>
            </a:r>
            <a:r>
              <a:rPr spc="-10" dirty="0"/>
              <a:t> </a:t>
            </a:r>
            <a:r>
              <a:rPr dirty="0"/>
              <a:t>for</a:t>
            </a:r>
            <a:r>
              <a:rPr spc="-5" dirty="0"/>
              <a:t> </a:t>
            </a:r>
            <a:r>
              <a:rPr dirty="0"/>
              <a:t>other</a:t>
            </a:r>
            <a:r>
              <a:rPr spc="-5" dirty="0"/>
              <a:t> </a:t>
            </a:r>
            <a:r>
              <a:rPr spc="-10" dirty="0"/>
              <a:t>animals).</a:t>
            </a:r>
          </a:p>
          <a:p>
            <a:pPr>
              <a:lnSpc>
                <a:spcPct val="100000"/>
              </a:lnSpc>
              <a:spcBef>
                <a:spcPts val="1835"/>
              </a:spcBef>
            </a:pPr>
            <a:endParaRPr spc="-10" dirty="0"/>
          </a:p>
          <a:p>
            <a:pPr marL="12700" marR="206375">
              <a:lnSpc>
                <a:spcPts val="2590"/>
              </a:lnSpc>
            </a:pPr>
            <a:r>
              <a:rPr b="1" dirty="0">
                <a:latin typeface="Times New Roman"/>
                <a:cs typeface="Times New Roman"/>
              </a:rPr>
              <a:t>Concept</a:t>
            </a:r>
            <a:r>
              <a:rPr b="1" spc="-20" dirty="0">
                <a:latin typeface="Times New Roman"/>
                <a:cs typeface="Times New Roman"/>
              </a:rPr>
              <a:t> </a:t>
            </a:r>
            <a:r>
              <a:rPr b="1" dirty="0">
                <a:latin typeface="Times New Roman"/>
                <a:cs typeface="Times New Roman"/>
              </a:rPr>
              <a:t>learning</a:t>
            </a:r>
            <a:r>
              <a:rPr b="1" spc="-25" dirty="0">
                <a:latin typeface="Times New Roman"/>
                <a:cs typeface="Times New Roman"/>
              </a:rPr>
              <a:t> </a:t>
            </a:r>
            <a:r>
              <a:rPr dirty="0"/>
              <a:t>-</a:t>
            </a:r>
            <a:r>
              <a:rPr spc="-15" dirty="0"/>
              <a:t> </a:t>
            </a:r>
            <a:r>
              <a:rPr dirty="0"/>
              <a:t>Inferring</a:t>
            </a:r>
            <a:r>
              <a:rPr spc="-35" dirty="0"/>
              <a:t> </a:t>
            </a:r>
            <a:r>
              <a:rPr dirty="0"/>
              <a:t>a</a:t>
            </a:r>
            <a:r>
              <a:rPr spc="-15" dirty="0"/>
              <a:t> </a:t>
            </a:r>
            <a:r>
              <a:rPr dirty="0"/>
              <a:t>Boolean-valued</a:t>
            </a:r>
            <a:r>
              <a:rPr spc="-55" dirty="0"/>
              <a:t> </a:t>
            </a:r>
            <a:r>
              <a:rPr dirty="0"/>
              <a:t>function</a:t>
            </a:r>
            <a:r>
              <a:rPr spc="-15" dirty="0"/>
              <a:t> </a:t>
            </a:r>
            <a:r>
              <a:rPr dirty="0"/>
              <a:t>from</a:t>
            </a:r>
            <a:r>
              <a:rPr spc="-20" dirty="0"/>
              <a:t> </a:t>
            </a:r>
            <a:r>
              <a:rPr dirty="0"/>
              <a:t>training</a:t>
            </a:r>
            <a:r>
              <a:rPr spc="-55" dirty="0"/>
              <a:t> </a:t>
            </a:r>
            <a:r>
              <a:rPr dirty="0"/>
              <a:t>examples</a:t>
            </a:r>
            <a:r>
              <a:rPr spc="-5" dirty="0"/>
              <a:t> </a:t>
            </a:r>
            <a:r>
              <a:rPr spc="-25" dirty="0"/>
              <a:t>of </a:t>
            </a:r>
            <a:r>
              <a:rPr dirty="0"/>
              <a:t>its</a:t>
            </a:r>
            <a:r>
              <a:rPr spc="-15" dirty="0"/>
              <a:t> </a:t>
            </a:r>
            <a:r>
              <a:rPr dirty="0"/>
              <a:t>input</a:t>
            </a:r>
            <a:r>
              <a:rPr spc="-25" dirty="0"/>
              <a:t> </a:t>
            </a:r>
            <a:r>
              <a:rPr dirty="0"/>
              <a:t>and </a:t>
            </a:r>
            <a:r>
              <a:rPr spc="-10" dirty="0"/>
              <a:t>output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52955" y="442665"/>
            <a:ext cx="6116955" cy="697230"/>
          </a:xfrm>
          <a:prstGeom prst="rect">
            <a:avLst/>
          </a:prstGeom>
        </p:spPr>
        <p:txBody>
          <a:bodyPr vert="horz" wrap="square" lIns="0" tIns="13335" rIns="0" bIns="0" rtlCol="0">
            <a:spAutoFit/>
          </a:bodyPr>
          <a:lstStyle/>
          <a:p>
            <a:pPr marL="12700">
              <a:lnSpc>
                <a:spcPct val="100000"/>
              </a:lnSpc>
              <a:spcBef>
                <a:spcPts val="105"/>
              </a:spcBef>
            </a:pPr>
            <a:r>
              <a:rPr sz="4400" b="1" dirty="0">
                <a:latin typeface="Times New Roman"/>
                <a:cs typeface="Times New Roman"/>
              </a:rPr>
              <a:t>A</a:t>
            </a:r>
            <a:r>
              <a:rPr sz="4400" spc="-65" dirty="0"/>
              <a:t> </a:t>
            </a:r>
            <a:r>
              <a:rPr sz="4400" b="1" dirty="0">
                <a:latin typeface="Times New Roman"/>
                <a:cs typeface="Times New Roman"/>
              </a:rPr>
              <a:t>Concept</a:t>
            </a:r>
            <a:r>
              <a:rPr sz="4400" spc="-45" dirty="0"/>
              <a:t> </a:t>
            </a:r>
            <a:r>
              <a:rPr sz="4400" b="1" spc="-90" dirty="0">
                <a:latin typeface="Times New Roman"/>
                <a:cs typeface="Times New Roman"/>
              </a:rPr>
              <a:t>Learning</a:t>
            </a:r>
            <a:r>
              <a:rPr sz="4400" spc="-70" dirty="0"/>
              <a:t> </a:t>
            </a:r>
            <a:r>
              <a:rPr sz="4400" b="1" spc="-20" dirty="0">
                <a:latin typeface="Times New Roman"/>
                <a:cs typeface="Times New Roman"/>
              </a:rPr>
              <a:t>Task</a:t>
            </a:r>
            <a:endParaRPr sz="4400">
              <a:latin typeface="Times New Roman"/>
              <a:cs typeface="Times New Roman"/>
            </a:endParaRPr>
          </a:p>
        </p:txBody>
      </p:sp>
      <p:sp>
        <p:nvSpPr>
          <p:cNvPr id="3" name="object 3"/>
          <p:cNvSpPr txBox="1"/>
          <p:nvPr/>
        </p:nvSpPr>
        <p:spPr>
          <a:xfrm>
            <a:off x="965099" y="1506974"/>
            <a:ext cx="9082405" cy="1123315"/>
          </a:xfrm>
          <a:prstGeom prst="rect">
            <a:avLst/>
          </a:prstGeom>
        </p:spPr>
        <p:txBody>
          <a:bodyPr vert="horz" wrap="square" lIns="0" tIns="12700" rIns="0" bIns="0" rtlCol="0">
            <a:spAutoFit/>
          </a:bodyPr>
          <a:lstStyle/>
          <a:p>
            <a:pPr marL="12700">
              <a:lnSpc>
                <a:spcPct val="100000"/>
              </a:lnSpc>
              <a:spcBef>
                <a:spcPts val="100"/>
              </a:spcBef>
            </a:pPr>
            <a:r>
              <a:rPr sz="2400" dirty="0">
                <a:latin typeface="Times New Roman"/>
                <a:cs typeface="Times New Roman"/>
              </a:rPr>
              <a:t>Consider</a:t>
            </a:r>
            <a:r>
              <a:rPr sz="2400" spc="-1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example</a:t>
            </a:r>
            <a:r>
              <a:rPr sz="2400" spc="-10" dirty="0">
                <a:latin typeface="Times New Roman"/>
                <a:cs typeface="Times New Roman"/>
              </a:rPr>
              <a:t> </a:t>
            </a:r>
            <a:r>
              <a:rPr sz="2400" dirty="0">
                <a:latin typeface="Times New Roman"/>
                <a:cs typeface="Times New Roman"/>
              </a:rPr>
              <a:t>task</a:t>
            </a:r>
            <a:r>
              <a:rPr sz="2400" spc="-20"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learning</a:t>
            </a:r>
            <a:r>
              <a:rPr sz="2400" spc="-3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target</a:t>
            </a:r>
            <a:r>
              <a:rPr sz="2400" spc="-25" dirty="0">
                <a:latin typeface="Times New Roman"/>
                <a:cs typeface="Times New Roman"/>
              </a:rPr>
              <a:t> </a:t>
            </a:r>
            <a:r>
              <a:rPr sz="2400" spc="-10" dirty="0">
                <a:latin typeface="Times New Roman"/>
                <a:cs typeface="Times New Roman"/>
              </a:rPr>
              <a:t>concept</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14755">
              <a:lnSpc>
                <a:spcPct val="100000"/>
              </a:lnSpc>
            </a:pPr>
            <a:r>
              <a:rPr sz="2400" dirty="0">
                <a:latin typeface="Times New Roman"/>
                <a:cs typeface="Times New Roman"/>
              </a:rPr>
              <a:t>"Days</a:t>
            </a:r>
            <a:r>
              <a:rPr sz="2400" spc="-15" dirty="0">
                <a:latin typeface="Times New Roman"/>
                <a:cs typeface="Times New Roman"/>
              </a:rPr>
              <a:t> </a:t>
            </a:r>
            <a:r>
              <a:rPr sz="2400" dirty="0">
                <a:latin typeface="Times New Roman"/>
                <a:cs typeface="Times New Roman"/>
              </a:rPr>
              <a:t>on</a:t>
            </a:r>
            <a:r>
              <a:rPr sz="2400" spc="-10" dirty="0">
                <a:latin typeface="Times New Roman"/>
                <a:cs typeface="Times New Roman"/>
              </a:rPr>
              <a:t> </a:t>
            </a:r>
            <a:r>
              <a:rPr sz="2400" dirty="0">
                <a:latin typeface="Times New Roman"/>
                <a:cs typeface="Times New Roman"/>
              </a:rPr>
              <a:t>which</a:t>
            </a:r>
            <a:r>
              <a:rPr sz="2400" spc="-20" dirty="0">
                <a:latin typeface="Times New Roman"/>
                <a:cs typeface="Times New Roman"/>
              </a:rPr>
              <a:t> </a:t>
            </a:r>
            <a:r>
              <a:rPr sz="2400" dirty="0">
                <a:latin typeface="Times New Roman"/>
                <a:cs typeface="Times New Roman"/>
              </a:rPr>
              <a:t>my</a:t>
            </a:r>
            <a:r>
              <a:rPr sz="2400" spc="-5" dirty="0">
                <a:latin typeface="Times New Roman"/>
                <a:cs typeface="Times New Roman"/>
              </a:rPr>
              <a:t> </a:t>
            </a:r>
            <a:r>
              <a:rPr sz="2400" dirty="0">
                <a:latin typeface="Times New Roman"/>
                <a:cs typeface="Times New Roman"/>
              </a:rPr>
              <a:t>friend</a:t>
            </a:r>
            <a:r>
              <a:rPr sz="2400" spc="-140" dirty="0">
                <a:latin typeface="Times New Roman"/>
                <a:cs typeface="Times New Roman"/>
              </a:rPr>
              <a:t> </a:t>
            </a:r>
            <a:r>
              <a:rPr sz="2400" dirty="0">
                <a:latin typeface="Times New Roman"/>
                <a:cs typeface="Times New Roman"/>
              </a:rPr>
              <a:t>Aldo</a:t>
            </a:r>
            <a:r>
              <a:rPr sz="2400" spc="-10" dirty="0">
                <a:latin typeface="Times New Roman"/>
                <a:cs typeface="Times New Roman"/>
              </a:rPr>
              <a:t> </a:t>
            </a:r>
            <a:r>
              <a:rPr sz="2400" dirty="0">
                <a:latin typeface="Times New Roman"/>
                <a:cs typeface="Times New Roman"/>
              </a:rPr>
              <a:t>enjoys</a:t>
            </a:r>
            <a:r>
              <a:rPr sz="2400" spc="-35" dirty="0">
                <a:latin typeface="Times New Roman"/>
                <a:cs typeface="Times New Roman"/>
              </a:rPr>
              <a:t> </a:t>
            </a:r>
            <a:r>
              <a:rPr sz="2400" dirty="0">
                <a:latin typeface="Times New Roman"/>
                <a:cs typeface="Times New Roman"/>
              </a:rPr>
              <a:t>his</a:t>
            </a:r>
            <a:r>
              <a:rPr sz="2400" spc="-10" dirty="0">
                <a:latin typeface="Times New Roman"/>
                <a:cs typeface="Times New Roman"/>
              </a:rPr>
              <a:t> </a:t>
            </a:r>
            <a:r>
              <a:rPr sz="2400" dirty="0">
                <a:latin typeface="Times New Roman"/>
                <a:cs typeface="Times New Roman"/>
              </a:rPr>
              <a:t>favorite</a:t>
            </a:r>
            <a:r>
              <a:rPr sz="2400" spc="-35" dirty="0">
                <a:latin typeface="Times New Roman"/>
                <a:cs typeface="Times New Roman"/>
              </a:rPr>
              <a:t> </a:t>
            </a:r>
            <a:r>
              <a:rPr sz="2400" dirty="0">
                <a:latin typeface="Times New Roman"/>
                <a:cs typeface="Times New Roman"/>
              </a:rPr>
              <a:t>water</a:t>
            </a:r>
            <a:r>
              <a:rPr sz="2400" spc="-25" dirty="0">
                <a:latin typeface="Times New Roman"/>
                <a:cs typeface="Times New Roman"/>
              </a:rPr>
              <a:t> </a:t>
            </a:r>
            <a:r>
              <a:rPr sz="2400" spc="-10" dirty="0">
                <a:latin typeface="Times New Roman"/>
                <a:cs typeface="Times New Roman"/>
              </a:rPr>
              <a:t>sport."</a:t>
            </a:r>
            <a:endParaRPr sz="2400">
              <a:latin typeface="Times New Roman"/>
              <a:cs typeface="Times New Roman"/>
            </a:endParaRPr>
          </a:p>
        </p:txBody>
      </p:sp>
      <p:sp>
        <p:nvSpPr>
          <p:cNvPr id="4" name="object 4"/>
          <p:cNvSpPr txBox="1"/>
          <p:nvPr/>
        </p:nvSpPr>
        <p:spPr>
          <a:xfrm>
            <a:off x="1352171" y="6274716"/>
            <a:ext cx="9923145" cy="391160"/>
          </a:xfrm>
          <a:prstGeom prst="rect">
            <a:avLst/>
          </a:prstGeom>
        </p:spPr>
        <p:txBody>
          <a:bodyPr vert="horz" wrap="square" lIns="0" tIns="12700" rIns="0" bIns="0" rtlCol="0">
            <a:spAutoFit/>
          </a:bodyPr>
          <a:lstStyle/>
          <a:p>
            <a:pPr marL="12700">
              <a:lnSpc>
                <a:spcPct val="100000"/>
              </a:lnSpc>
              <a:spcBef>
                <a:spcPts val="100"/>
              </a:spcBef>
              <a:tabLst>
                <a:tab pos="9754235" algn="l"/>
              </a:tabLst>
            </a:pPr>
            <a:r>
              <a:rPr sz="3600" spc="-15" baseline="2314" dirty="0">
                <a:latin typeface="Times New Roman"/>
                <a:cs typeface="Times New Roman"/>
              </a:rPr>
              <a:t>Table-</a:t>
            </a:r>
            <a:r>
              <a:rPr sz="3600" spc="-7" baseline="2314" dirty="0">
                <a:latin typeface="Times New Roman"/>
                <a:cs typeface="Times New Roman"/>
              </a:rPr>
              <a:t> </a:t>
            </a:r>
            <a:r>
              <a:rPr sz="3600" baseline="2314" dirty="0">
                <a:latin typeface="Times New Roman"/>
                <a:cs typeface="Times New Roman"/>
              </a:rPr>
              <a:t>Describes a</a:t>
            </a:r>
            <a:r>
              <a:rPr sz="3600" spc="22" baseline="2314" dirty="0">
                <a:latin typeface="Times New Roman"/>
                <a:cs typeface="Times New Roman"/>
              </a:rPr>
              <a:t> </a:t>
            </a:r>
            <a:r>
              <a:rPr sz="3600" baseline="2314" dirty="0">
                <a:latin typeface="Times New Roman"/>
                <a:cs typeface="Times New Roman"/>
              </a:rPr>
              <a:t>set</a:t>
            </a:r>
            <a:r>
              <a:rPr sz="3600" spc="15" baseline="2314" dirty="0">
                <a:latin typeface="Times New Roman"/>
                <a:cs typeface="Times New Roman"/>
              </a:rPr>
              <a:t> </a:t>
            </a:r>
            <a:r>
              <a:rPr sz="3600" spc="-15" baseline="2314" dirty="0">
                <a:latin typeface="Times New Roman"/>
                <a:cs typeface="Times New Roman"/>
              </a:rPr>
              <a:t>o</a:t>
            </a:r>
            <a:r>
              <a:rPr sz="3600" spc="-179" baseline="2314" dirty="0">
                <a:latin typeface="Times New Roman"/>
                <a:cs typeface="Times New Roman"/>
              </a:rPr>
              <a:t>f</a:t>
            </a:r>
            <a:r>
              <a:rPr sz="1200" spc="-50" dirty="0">
                <a:solidFill>
                  <a:srgbClr val="888888"/>
                </a:solidFill>
                <a:latin typeface="Carlito"/>
                <a:cs typeface="Carlito"/>
              </a:rPr>
              <a:t>D</a:t>
            </a:r>
            <a:r>
              <a:rPr sz="3600" spc="-1552" baseline="2314" dirty="0">
                <a:latin typeface="Times New Roman"/>
                <a:cs typeface="Times New Roman"/>
              </a:rPr>
              <a:t>e</a:t>
            </a:r>
            <a:r>
              <a:rPr sz="1200" spc="-20" dirty="0">
                <a:solidFill>
                  <a:srgbClr val="888888"/>
                </a:solidFill>
                <a:latin typeface="Carlito"/>
                <a:cs typeface="Carlito"/>
              </a:rPr>
              <a:t>e</a:t>
            </a:r>
            <a:r>
              <a:rPr sz="1200" spc="-185" dirty="0">
                <a:solidFill>
                  <a:srgbClr val="888888"/>
                </a:solidFill>
                <a:latin typeface="Carlito"/>
                <a:cs typeface="Carlito"/>
              </a:rPr>
              <a:t>e</a:t>
            </a:r>
            <a:r>
              <a:rPr sz="3600" spc="-1567" baseline="2314" dirty="0">
                <a:latin typeface="Times New Roman"/>
                <a:cs typeface="Times New Roman"/>
              </a:rPr>
              <a:t>x</a:t>
            </a:r>
            <a:r>
              <a:rPr sz="1200" spc="-5" dirty="0">
                <a:solidFill>
                  <a:srgbClr val="888888"/>
                </a:solidFill>
                <a:latin typeface="Carlito"/>
                <a:cs typeface="Carlito"/>
              </a:rPr>
              <a:t>p</a:t>
            </a:r>
            <a:r>
              <a:rPr sz="1200" spc="-195" dirty="0">
                <a:solidFill>
                  <a:srgbClr val="888888"/>
                </a:solidFill>
                <a:latin typeface="Carlito"/>
                <a:cs typeface="Carlito"/>
              </a:rPr>
              <a:t>a</a:t>
            </a:r>
            <a:r>
              <a:rPr sz="3600" spc="-1342" baseline="2314" dirty="0">
                <a:latin typeface="Times New Roman"/>
                <a:cs typeface="Times New Roman"/>
              </a:rPr>
              <a:t>a</a:t>
            </a:r>
            <a:r>
              <a:rPr sz="1200" spc="-10" dirty="0">
                <a:solidFill>
                  <a:srgbClr val="888888"/>
                </a:solidFill>
                <a:latin typeface="Carlito"/>
                <a:cs typeface="Carlito"/>
              </a:rPr>
              <a:t>k</a:t>
            </a:r>
            <a:r>
              <a:rPr sz="1200" spc="-35" dirty="0">
                <a:solidFill>
                  <a:srgbClr val="888888"/>
                </a:solidFill>
                <a:latin typeface="Times New Roman"/>
                <a:cs typeface="Times New Roman"/>
              </a:rPr>
              <a:t> </a:t>
            </a:r>
            <a:r>
              <a:rPr sz="1200" spc="-660" dirty="0">
                <a:solidFill>
                  <a:srgbClr val="888888"/>
                </a:solidFill>
                <a:latin typeface="Carlito"/>
                <a:cs typeface="Carlito"/>
              </a:rPr>
              <a:t>D</a:t>
            </a:r>
            <a:r>
              <a:rPr sz="3600" spc="-1860" baseline="2314" dirty="0">
                <a:latin typeface="Times New Roman"/>
                <a:cs typeface="Times New Roman"/>
              </a:rPr>
              <a:t>m</a:t>
            </a:r>
            <a:r>
              <a:rPr sz="1200" dirty="0">
                <a:solidFill>
                  <a:srgbClr val="888888"/>
                </a:solidFill>
                <a:latin typeface="Carlito"/>
                <a:cs typeface="Carlito"/>
              </a:rPr>
              <a:t>,</a:t>
            </a:r>
            <a:r>
              <a:rPr sz="1200" spc="-25" dirty="0">
                <a:solidFill>
                  <a:srgbClr val="888888"/>
                </a:solidFill>
                <a:latin typeface="Times New Roman"/>
                <a:cs typeface="Times New Roman"/>
              </a:rPr>
              <a:t> </a:t>
            </a:r>
            <a:r>
              <a:rPr sz="1200" spc="-65" dirty="0">
                <a:solidFill>
                  <a:srgbClr val="888888"/>
                </a:solidFill>
                <a:latin typeface="Carlito"/>
                <a:cs typeface="Carlito"/>
              </a:rPr>
              <a:t>A</a:t>
            </a:r>
            <a:r>
              <a:rPr sz="3600" spc="-1747" baseline="2314" dirty="0">
                <a:latin typeface="Times New Roman"/>
                <a:cs typeface="Times New Roman"/>
              </a:rPr>
              <a:t>p</a:t>
            </a:r>
            <a:r>
              <a:rPr sz="1200" spc="-10" dirty="0">
                <a:solidFill>
                  <a:srgbClr val="888888"/>
                </a:solidFill>
                <a:latin typeface="Carlito"/>
                <a:cs typeface="Carlito"/>
              </a:rPr>
              <a:t>s</a:t>
            </a:r>
            <a:r>
              <a:rPr sz="1200" spc="-35" dirty="0">
                <a:solidFill>
                  <a:srgbClr val="888888"/>
                </a:solidFill>
                <a:latin typeface="Carlito"/>
                <a:cs typeface="Carlito"/>
              </a:rPr>
              <a:t>s</a:t>
            </a:r>
            <a:r>
              <a:rPr sz="1200" spc="-185" dirty="0">
                <a:solidFill>
                  <a:srgbClr val="888888"/>
                </a:solidFill>
                <a:latin typeface="Carlito"/>
                <a:cs typeface="Carlito"/>
              </a:rPr>
              <a:t>t</a:t>
            </a:r>
            <a:r>
              <a:rPr sz="3600" spc="-750" baseline="2314" dirty="0">
                <a:latin typeface="Times New Roman"/>
                <a:cs typeface="Times New Roman"/>
              </a:rPr>
              <a:t>l</a:t>
            </a:r>
            <a:r>
              <a:rPr sz="1200" spc="-10" dirty="0">
                <a:solidFill>
                  <a:srgbClr val="888888"/>
                </a:solidFill>
                <a:latin typeface="Carlito"/>
                <a:cs typeface="Carlito"/>
              </a:rPr>
              <a:t>.</a:t>
            </a:r>
            <a:r>
              <a:rPr sz="1200" spc="-110" dirty="0">
                <a:solidFill>
                  <a:srgbClr val="888888"/>
                </a:solidFill>
                <a:latin typeface="Times New Roman"/>
                <a:cs typeface="Times New Roman"/>
              </a:rPr>
              <a:t> </a:t>
            </a:r>
            <a:r>
              <a:rPr sz="3600" spc="-1455" baseline="2314" dirty="0">
                <a:latin typeface="Times New Roman"/>
                <a:cs typeface="Times New Roman"/>
              </a:rPr>
              <a:t>e</a:t>
            </a:r>
            <a:r>
              <a:rPr sz="1200" dirty="0">
                <a:solidFill>
                  <a:srgbClr val="888888"/>
                </a:solidFill>
                <a:latin typeface="Carlito"/>
                <a:cs typeface="Carlito"/>
              </a:rPr>
              <a:t>P</a:t>
            </a:r>
            <a:r>
              <a:rPr sz="1200" spc="-25" dirty="0">
                <a:solidFill>
                  <a:srgbClr val="888888"/>
                </a:solidFill>
                <a:latin typeface="Carlito"/>
                <a:cs typeface="Carlito"/>
              </a:rPr>
              <a:t>r</a:t>
            </a:r>
            <a:r>
              <a:rPr sz="1200" spc="-95" dirty="0">
                <a:solidFill>
                  <a:srgbClr val="888888"/>
                </a:solidFill>
                <a:latin typeface="Carlito"/>
                <a:cs typeface="Carlito"/>
              </a:rPr>
              <a:t>o</a:t>
            </a:r>
            <a:r>
              <a:rPr sz="3600" spc="-1672" baseline="2314" dirty="0">
                <a:latin typeface="Times New Roman"/>
                <a:cs typeface="Times New Roman"/>
              </a:rPr>
              <a:t>d</a:t>
            </a:r>
            <a:r>
              <a:rPr sz="1200" spc="-80" dirty="0">
                <a:solidFill>
                  <a:srgbClr val="888888"/>
                </a:solidFill>
                <a:latin typeface="Carlito"/>
                <a:cs typeface="Carlito"/>
              </a:rPr>
              <a:t>f</a:t>
            </a:r>
            <a:r>
              <a:rPr sz="1200" dirty="0">
                <a:solidFill>
                  <a:srgbClr val="888888"/>
                </a:solidFill>
                <a:latin typeface="Carlito"/>
                <a:cs typeface="Carlito"/>
              </a:rPr>
              <a:t>.,</a:t>
            </a:r>
            <a:r>
              <a:rPr sz="1200" spc="-75" dirty="0">
                <a:solidFill>
                  <a:srgbClr val="888888"/>
                </a:solidFill>
                <a:latin typeface="Times New Roman"/>
                <a:cs typeface="Times New Roman"/>
              </a:rPr>
              <a:t> </a:t>
            </a:r>
            <a:r>
              <a:rPr sz="3600" spc="-1537" baseline="2314" dirty="0">
                <a:latin typeface="Times New Roman"/>
                <a:cs typeface="Times New Roman"/>
              </a:rPr>
              <a:t>a</a:t>
            </a:r>
            <a:r>
              <a:rPr sz="1200" dirty="0">
                <a:solidFill>
                  <a:srgbClr val="888888"/>
                </a:solidFill>
                <a:latin typeface="Carlito"/>
                <a:cs typeface="Carlito"/>
              </a:rPr>
              <a:t>D</a:t>
            </a:r>
            <a:r>
              <a:rPr sz="1200" spc="-325" dirty="0">
                <a:solidFill>
                  <a:srgbClr val="888888"/>
                </a:solidFill>
                <a:latin typeface="Carlito"/>
                <a:cs typeface="Carlito"/>
              </a:rPr>
              <a:t>e</a:t>
            </a:r>
            <a:r>
              <a:rPr sz="3600" spc="-1327" baseline="2314" dirty="0">
                <a:latin typeface="Times New Roman"/>
                <a:cs typeface="Times New Roman"/>
              </a:rPr>
              <a:t>y</a:t>
            </a:r>
            <a:r>
              <a:rPr sz="1200" dirty="0">
                <a:solidFill>
                  <a:srgbClr val="888888"/>
                </a:solidFill>
                <a:latin typeface="Carlito"/>
                <a:cs typeface="Carlito"/>
              </a:rPr>
              <a:t>p</a:t>
            </a:r>
            <a:r>
              <a:rPr sz="1200" spc="-155" dirty="0">
                <a:solidFill>
                  <a:srgbClr val="888888"/>
                </a:solidFill>
                <a:latin typeface="Carlito"/>
                <a:cs typeface="Carlito"/>
              </a:rPr>
              <a:t>t</a:t>
            </a:r>
            <a:r>
              <a:rPr sz="3600" spc="-1177" baseline="2314" dirty="0">
                <a:latin typeface="Times New Roman"/>
                <a:cs typeface="Times New Roman"/>
              </a:rPr>
              <a:t>s</a:t>
            </a:r>
            <a:r>
              <a:rPr sz="1200" dirty="0">
                <a:solidFill>
                  <a:srgbClr val="888888"/>
                </a:solidFill>
                <a:latin typeface="Carlito"/>
                <a:cs typeface="Carlito"/>
              </a:rPr>
              <a:t>.</a:t>
            </a:r>
            <a:r>
              <a:rPr sz="1200" spc="-55" dirty="0">
                <a:solidFill>
                  <a:srgbClr val="888888"/>
                </a:solidFill>
                <a:latin typeface="Times New Roman"/>
                <a:cs typeface="Times New Roman"/>
              </a:rPr>
              <a:t> </a:t>
            </a:r>
            <a:r>
              <a:rPr sz="1200" spc="-210" dirty="0">
                <a:solidFill>
                  <a:srgbClr val="888888"/>
                </a:solidFill>
                <a:latin typeface="Carlito"/>
                <a:cs typeface="Carlito"/>
              </a:rPr>
              <a:t>o</a:t>
            </a:r>
            <a:r>
              <a:rPr sz="3600" spc="-315" baseline="2314" dirty="0">
                <a:latin typeface="Times New Roman"/>
                <a:cs typeface="Times New Roman"/>
              </a:rPr>
              <a:t>,</a:t>
            </a:r>
            <a:r>
              <a:rPr sz="1200" spc="-210" dirty="0">
                <a:solidFill>
                  <a:srgbClr val="888888"/>
                </a:solidFill>
                <a:latin typeface="Carlito"/>
                <a:cs typeface="Carlito"/>
              </a:rPr>
              <a:t>f</a:t>
            </a:r>
            <a:r>
              <a:rPr sz="1200" spc="-15" dirty="0">
                <a:solidFill>
                  <a:srgbClr val="888888"/>
                </a:solidFill>
                <a:latin typeface="Times New Roman"/>
                <a:cs typeface="Times New Roman"/>
              </a:rPr>
              <a:t> </a:t>
            </a:r>
            <a:r>
              <a:rPr sz="1200" spc="-505" dirty="0">
                <a:solidFill>
                  <a:srgbClr val="888888"/>
                </a:solidFill>
                <a:latin typeface="Carlito"/>
                <a:cs typeface="Carlito"/>
              </a:rPr>
              <a:t>C</a:t>
            </a:r>
            <a:r>
              <a:rPr sz="3600" spc="-862" baseline="2314" dirty="0">
                <a:latin typeface="Times New Roman"/>
                <a:cs typeface="Times New Roman"/>
              </a:rPr>
              <a:t>e</a:t>
            </a:r>
            <a:r>
              <a:rPr sz="1200" dirty="0">
                <a:solidFill>
                  <a:srgbClr val="888888"/>
                </a:solidFill>
                <a:latin typeface="Carlito"/>
                <a:cs typeface="Carlito"/>
              </a:rPr>
              <a:t>S</a:t>
            </a:r>
            <a:r>
              <a:rPr sz="1200" spc="-580" dirty="0">
                <a:solidFill>
                  <a:srgbClr val="888888"/>
                </a:solidFill>
                <a:latin typeface="Carlito"/>
                <a:cs typeface="Carlito"/>
              </a:rPr>
              <a:t>E</a:t>
            </a:r>
            <a:r>
              <a:rPr sz="3600" spc="-750" baseline="2314" dirty="0">
                <a:latin typeface="Times New Roman"/>
                <a:cs typeface="Times New Roman"/>
              </a:rPr>
              <a:t>a</a:t>
            </a:r>
            <a:r>
              <a:rPr sz="1200" dirty="0">
                <a:solidFill>
                  <a:srgbClr val="888888"/>
                </a:solidFill>
                <a:latin typeface="Carlito"/>
                <a:cs typeface="Carlito"/>
              </a:rPr>
              <a:t>,</a:t>
            </a:r>
            <a:r>
              <a:rPr sz="1200" spc="-100" dirty="0">
                <a:solidFill>
                  <a:srgbClr val="888888"/>
                </a:solidFill>
                <a:latin typeface="Times New Roman"/>
                <a:cs typeface="Times New Roman"/>
              </a:rPr>
              <a:t> </a:t>
            </a:r>
            <a:r>
              <a:rPr sz="3600" spc="-1500" baseline="2314" dirty="0">
                <a:latin typeface="Times New Roman"/>
                <a:cs typeface="Times New Roman"/>
              </a:rPr>
              <a:t>c</a:t>
            </a:r>
            <a:r>
              <a:rPr sz="1200" spc="-5" dirty="0">
                <a:solidFill>
                  <a:srgbClr val="888888"/>
                </a:solidFill>
                <a:latin typeface="Carlito"/>
                <a:cs typeface="Carlito"/>
              </a:rPr>
              <a:t>C</a:t>
            </a:r>
            <a:r>
              <a:rPr sz="1200" spc="-220" dirty="0">
                <a:solidFill>
                  <a:srgbClr val="888888"/>
                </a:solidFill>
                <a:latin typeface="Carlito"/>
                <a:cs typeface="Carlito"/>
              </a:rPr>
              <a:t>a</a:t>
            </a:r>
            <a:r>
              <a:rPr sz="3600" spc="-1477" baseline="2314" dirty="0">
                <a:latin typeface="Times New Roman"/>
                <a:cs typeface="Times New Roman"/>
              </a:rPr>
              <a:t>h</a:t>
            </a:r>
            <a:r>
              <a:rPr sz="1200" dirty="0">
                <a:solidFill>
                  <a:srgbClr val="888888"/>
                </a:solidFill>
                <a:latin typeface="Carlito"/>
                <a:cs typeface="Carlito"/>
              </a:rPr>
              <a:t>na</a:t>
            </a:r>
            <a:r>
              <a:rPr sz="1200" spc="-50" dirty="0">
                <a:solidFill>
                  <a:srgbClr val="888888"/>
                </a:solidFill>
                <a:latin typeface="Carlito"/>
                <a:cs typeface="Carlito"/>
              </a:rPr>
              <a:t>r</a:t>
            </a:r>
            <a:r>
              <a:rPr sz="3600" spc="-1185" baseline="2314" dirty="0">
                <a:latin typeface="Times New Roman"/>
                <a:cs typeface="Times New Roman"/>
              </a:rPr>
              <a:t>r</a:t>
            </a:r>
            <a:r>
              <a:rPr sz="1200" dirty="0">
                <a:solidFill>
                  <a:srgbClr val="888888"/>
                </a:solidFill>
                <a:latin typeface="Carlito"/>
                <a:cs typeface="Carlito"/>
              </a:rPr>
              <a:t>a</a:t>
            </a:r>
            <a:r>
              <a:rPr sz="1200" spc="-95" dirty="0">
                <a:solidFill>
                  <a:srgbClr val="888888"/>
                </a:solidFill>
                <a:latin typeface="Times New Roman"/>
                <a:cs typeface="Times New Roman"/>
              </a:rPr>
              <a:t> </a:t>
            </a:r>
            <a:r>
              <a:rPr sz="3600" spc="-1507" baseline="2314" dirty="0">
                <a:latin typeface="Times New Roman"/>
                <a:cs typeface="Times New Roman"/>
              </a:rPr>
              <a:t>e</a:t>
            </a:r>
            <a:r>
              <a:rPr sz="1200" spc="-10" dirty="0">
                <a:solidFill>
                  <a:srgbClr val="888888"/>
                </a:solidFill>
                <a:latin typeface="Carlito"/>
                <a:cs typeface="Carlito"/>
              </a:rPr>
              <a:t>E</a:t>
            </a:r>
            <a:r>
              <a:rPr sz="1200" spc="-220" dirty="0">
                <a:solidFill>
                  <a:srgbClr val="888888"/>
                </a:solidFill>
                <a:latin typeface="Carlito"/>
                <a:cs typeface="Carlito"/>
              </a:rPr>
              <a:t>n</a:t>
            </a:r>
            <a:r>
              <a:rPr sz="3600" spc="-1470" baseline="2314" dirty="0">
                <a:latin typeface="Times New Roman"/>
                <a:cs typeface="Times New Roman"/>
              </a:rPr>
              <a:t>p</a:t>
            </a:r>
            <a:r>
              <a:rPr sz="1200" spc="5" dirty="0">
                <a:solidFill>
                  <a:srgbClr val="888888"/>
                </a:solidFill>
                <a:latin typeface="Carlito"/>
                <a:cs typeface="Carlito"/>
              </a:rPr>
              <a:t>g</a:t>
            </a:r>
            <a:r>
              <a:rPr sz="1200" spc="-165" dirty="0">
                <a:solidFill>
                  <a:srgbClr val="888888"/>
                </a:solidFill>
                <a:latin typeface="Carlito"/>
                <a:cs typeface="Carlito"/>
              </a:rPr>
              <a:t>g</a:t>
            </a:r>
            <a:r>
              <a:rPr sz="3600" spc="-975" baseline="2314" dirty="0">
                <a:latin typeface="Times New Roman"/>
                <a:cs typeface="Times New Roman"/>
              </a:rPr>
              <a:t>r</a:t>
            </a:r>
            <a:r>
              <a:rPr sz="1200" dirty="0">
                <a:solidFill>
                  <a:srgbClr val="888888"/>
                </a:solidFill>
                <a:latin typeface="Carlito"/>
                <a:cs typeface="Carlito"/>
              </a:rPr>
              <a:t>.</a:t>
            </a:r>
            <a:r>
              <a:rPr sz="1200" spc="-45" dirty="0">
                <a:solidFill>
                  <a:srgbClr val="888888"/>
                </a:solidFill>
                <a:latin typeface="Times New Roman"/>
                <a:cs typeface="Times New Roman"/>
              </a:rPr>
              <a:t> </a:t>
            </a:r>
            <a:r>
              <a:rPr sz="1200" spc="-560" dirty="0">
                <a:solidFill>
                  <a:srgbClr val="888888"/>
                </a:solidFill>
                <a:latin typeface="Carlito"/>
                <a:cs typeface="Carlito"/>
              </a:rPr>
              <a:t>C</a:t>
            </a:r>
            <a:r>
              <a:rPr sz="3600" spc="-802" baseline="2314" dirty="0">
                <a:latin typeface="Times New Roman"/>
                <a:cs typeface="Times New Roman"/>
              </a:rPr>
              <a:t>e</a:t>
            </a:r>
            <a:r>
              <a:rPr sz="1200" spc="-130" dirty="0">
                <a:solidFill>
                  <a:srgbClr val="888888"/>
                </a:solidFill>
                <a:latin typeface="Carlito"/>
                <a:cs typeface="Carlito"/>
              </a:rPr>
              <a:t>o</a:t>
            </a:r>
            <a:r>
              <a:rPr sz="3600" spc="-1267" baseline="2314" dirty="0">
                <a:latin typeface="Times New Roman"/>
                <a:cs typeface="Times New Roman"/>
              </a:rPr>
              <a:t>s</a:t>
            </a:r>
            <a:r>
              <a:rPr sz="1200" spc="-10" dirty="0">
                <a:solidFill>
                  <a:srgbClr val="888888"/>
                </a:solidFill>
                <a:latin typeface="Carlito"/>
                <a:cs typeface="Carlito"/>
              </a:rPr>
              <a:t>ll</a:t>
            </a:r>
            <a:r>
              <a:rPr sz="1200" spc="-345" dirty="0">
                <a:solidFill>
                  <a:srgbClr val="888888"/>
                </a:solidFill>
                <a:latin typeface="Carlito"/>
                <a:cs typeface="Carlito"/>
              </a:rPr>
              <a:t>e</a:t>
            </a:r>
            <a:r>
              <a:rPr sz="3600" spc="-1125" baseline="2314" dirty="0">
                <a:latin typeface="Times New Roman"/>
                <a:cs typeface="Times New Roman"/>
              </a:rPr>
              <a:t>e</a:t>
            </a:r>
            <a:r>
              <a:rPr sz="1200" spc="-25" dirty="0">
                <a:solidFill>
                  <a:srgbClr val="888888"/>
                </a:solidFill>
                <a:latin typeface="Carlito"/>
                <a:cs typeface="Carlito"/>
              </a:rPr>
              <a:t>g</a:t>
            </a:r>
            <a:r>
              <a:rPr sz="1200" spc="-434" dirty="0">
                <a:solidFill>
                  <a:srgbClr val="888888"/>
                </a:solidFill>
                <a:latin typeface="Carlito"/>
                <a:cs typeface="Carlito"/>
              </a:rPr>
              <a:t>e</a:t>
            </a:r>
            <a:r>
              <a:rPr sz="3600" spc="-15" baseline="2314" dirty="0">
                <a:latin typeface="Times New Roman"/>
                <a:cs typeface="Times New Roman"/>
              </a:rPr>
              <a:t>n</a:t>
            </a:r>
            <a:r>
              <a:rPr sz="3600" spc="-7" baseline="2314" dirty="0">
                <a:latin typeface="Times New Roman"/>
                <a:cs typeface="Times New Roman"/>
              </a:rPr>
              <a:t>t</a:t>
            </a:r>
            <a:r>
              <a:rPr sz="3600" spc="-15" baseline="2314" dirty="0">
                <a:latin typeface="Times New Roman"/>
                <a:cs typeface="Times New Roman"/>
              </a:rPr>
              <a:t>ed</a:t>
            </a:r>
            <a:r>
              <a:rPr sz="3600" spc="-30" baseline="2314" dirty="0">
                <a:latin typeface="Times New Roman"/>
                <a:cs typeface="Times New Roman"/>
              </a:rPr>
              <a:t> </a:t>
            </a:r>
            <a:r>
              <a:rPr sz="3600" baseline="2314" dirty="0">
                <a:latin typeface="Times New Roman"/>
                <a:cs typeface="Times New Roman"/>
              </a:rPr>
              <a:t>by</a:t>
            </a:r>
            <a:r>
              <a:rPr sz="3600" spc="22" baseline="2314" dirty="0">
                <a:latin typeface="Times New Roman"/>
                <a:cs typeface="Times New Roman"/>
              </a:rPr>
              <a:t> </a:t>
            </a:r>
            <a:r>
              <a:rPr sz="3600" baseline="2314" dirty="0">
                <a:latin typeface="Times New Roman"/>
                <a:cs typeface="Times New Roman"/>
              </a:rPr>
              <a:t>a</a:t>
            </a:r>
            <a:r>
              <a:rPr sz="3600" spc="7" baseline="2314" dirty="0">
                <a:latin typeface="Times New Roman"/>
                <a:cs typeface="Times New Roman"/>
              </a:rPr>
              <a:t> </a:t>
            </a:r>
            <a:r>
              <a:rPr sz="3600" baseline="2314" dirty="0">
                <a:latin typeface="Times New Roman"/>
                <a:cs typeface="Times New Roman"/>
              </a:rPr>
              <a:t>set</a:t>
            </a:r>
            <a:r>
              <a:rPr sz="3600" spc="15" baseline="2314" dirty="0">
                <a:latin typeface="Times New Roman"/>
                <a:cs typeface="Times New Roman"/>
              </a:rPr>
              <a:t> </a:t>
            </a:r>
            <a:r>
              <a:rPr sz="3600" baseline="2314" dirty="0">
                <a:latin typeface="Times New Roman"/>
                <a:cs typeface="Times New Roman"/>
              </a:rPr>
              <a:t>of</a:t>
            </a:r>
            <a:r>
              <a:rPr sz="3600" spc="60" baseline="2314" dirty="0">
                <a:latin typeface="Times New Roman"/>
                <a:cs typeface="Times New Roman"/>
              </a:rPr>
              <a:t> </a:t>
            </a:r>
            <a:r>
              <a:rPr sz="3600" spc="-15" baseline="2314" dirty="0">
                <a:latin typeface="Times New Roman"/>
                <a:cs typeface="Times New Roman"/>
              </a:rPr>
              <a:t>attributes</a:t>
            </a:r>
            <a:r>
              <a:rPr sz="3600" baseline="2314" dirty="0">
                <a:latin typeface="Times New Roman"/>
                <a:cs typeface="Times New Roman"/>
              </a:rPr>
              <a:t>	</a:t>
            </a:r>
            <a:r>
              <a:rPr sz="1200" spc="-25" dirty="0">
                <a:solidFill>
                  <a:srgbClr val="888888"/>
                </a:solidFill>
                <a:latin typeface="Carlito"/>
                <a:cs typeface="Carlito"/>
              </a:rPr>
              <a:t>47</a:t>
            </a:r>
            <a:endParaRPr sz="1200">
              <a:latin typeface="Carlito"/>
              <a:cs typeface="Carlito"/>
            </a:endParaRPr>
          </a:p>
        </p:txBody>
      </p:sp>
      <p:graphicFrame>
        <p:nvGraphicFramePr>
          <p:cNvPr id="5" name="object 5"/>
          <p:cNvGraphicFramePr>
            <a:graphicFrameLocks noGrp="1"/>
          </p:cNvGraphicFramePr>
          <p:nvPr/>
        </p:nvGraphicFramePr>
        <p:xfrm>
          <a:off x="1866395" y="2834904"/>
          <a:ext cx="7760335" cy="3172459"/>
        </p:xfrm>
        <a:graphic>
          <a:graphicData uri="http://schemas.openxmlformats.org/drawingml/2006/table">
            <a:tbl>
              <a:tblPr firstRow="1" bandRow="1">
                <a:tableStyleId>{2D5ABB26-0587-4C30-8999-92F81FD0307C}</a:tableStyleId>
              </a:tblPr>
              <a:tblGrid>
                <a:gridCol w="1017905">
                  <a:extLst>
                    <a:ext uri="{9D8B030D-6E8A-4147-A177-3AD203B41FA5}">
                      <a16:colId xmlns:a16="http://schemas.microsoft.com/office/drawing/2014/main" val="20000"/>
                    </a:ext>
                  </a:extLst>
                </a:gridCol>
                <a:gridCol w="767080">
                  <a:extLst>
                    <a:ext uri="{9D8B030D-6E8A-4147-A177-3AD203B41FA5}">
                      <a16:colId xmlns:a16="http://schemas.microsoft.com/office/drawing/2014/main" val="20001"/>
                    </a:ext>
                  </a:extLst>
                </a:gridCol>
                <a:gridCol w="1056005">
                  <a:extLst>
                    <a:ext uri="{9D8B030D-6E8A-4147-A177-3AD203B41FA5}">
                      <a16:colId xmlns:a16="http://schemas.microsoft.com/office/drawing/2014/main" val="20002"/>
                    </a:ext>
                  </a:extLst>
                </a:gridCol>
                <a:gridCol w="1094105">
                  <a:extLst>
                    <a:ext uri="{9D8B030D-6E8A-4147-A177-3AD203B41FA5}">
                      <a16:colId xmlns:a16="http://schemas.microsoft.com/office/drawing/2014/main" val="20003"/>
                    </a:ext>
                  </a:extLst>
                </a:gridCol>
                <a:gridCol w="769620">
                  <a:extLst>
                    <a:ext uri="{9D8B030D-6E8A-4147-A177-3AD203B41FA5}">
                      <a16:colId xmlns:a16="http://schemas.microsoft.com/office/drawing/2014/main" val="20004"/>
                    </a:ext>
                  </a:extLst>
                </a:gridCol>
                <a:gridCol w="781685">
                  <a:extLst>
                    <a:ext uri="{9D8B030D-6E8A-4147-A177-3AD203B41FA5}">
                      <a16:colId xmlns:a16="http://schemas.microsoft.com/office/drawing/2014/main" val="20005"/>
                    </a:ext>
                  </a:extLst>
                </a:gridCol>
                <a:gridCol w="993775">
                  <a:extLst>
                    <a:ext uri="{9D8B030D-6E8A-4147-A177-3AD203B41FA5}">
                      <a16:colId xmlns:a16="http://schemas.microsoft.com/office/drawing/2014/main" val="20006"/>
                    </a:ext>
                  </a:extLst>
                </a:gridCol>
                <a:gridCol w="1280160">
                  <a:extLst>
                    <a:ext uri="{9D8B030D-6E8A-4147-A177-3AD203B41FA5}">
                      <a16:colId xmlns:a16="http://schemas.microsoft.com/office/drawing/2014/main" val="20007"/>
                    </a:ext>
                  </a:extLst>
                </a:gridCol>
              </a:tblGrid>
              <a:tr h="432434">
                <a:tc>
                  <a:txBody>
                    <a:bodyPr/>
                    <a:lstStyle/>
                    <a:p>
                      <a:pPr algn="ctr">
                        <a:lnSpc>
                          <a:spcPct val="100000"/>
                        </a:lnSpc>
                        <a:spcBef>
                          <a:spcPts val="480"/>
                        </a:spcBef>
                      </a:pPr>
                      <a:r>
                        <a:rPr sz="1800" b="1" spc="-10" dirty="0">
                          <a:solidFill>
                            <a:srgbClr val="FFFFFF"/>
                          </a:solidFill>
                          <a:latin typeface="Times New Roman"/>
                          <a:cs typeface="Times New Roman"/>
                        </a:rPr>
                        <a:t>Example</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480"/>
                        </a:spcBef>
                      </a:pPr>
                      <a:r>
                        <a:rPr sz="1800" b="1" spc="-25" dirty="0">
                          <a:solidFill>
                            <a:srgbClr val="FFFFFF"/>
                          </a:solidFill>
                          <a:latin typeface="Times New Roman"/>
                          <a:cs typeface="Times New Roman"/>
                        </a:rPr>
                        <a:t>Sky</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270" algn="ctr">
                        <a:lnSpc>
                          <a:spcPct val="100000"/>
                        </a:lnSpc>
                        <a:spcBef>
                          <a:spcPts val="480"/>
                        </a:spcBef>
                      </a:pPr>
                      <a:r>
                        <a:rPr sz="1800" b="1" spc="-10" dirty="0">
                          <a:solidFill>
                            <a:srgbClr val="FFFFFF"/>
                          </a:solidFill>
                          <a:latin typeface="Times New Roman"/>
                          <a:cs typeface="Times New Roman"/>
                        </a:rPr>
                        <a:t>AirTemp</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480"/>
                        </a:spcBef>
                      </a:pPr>
                      <a:r>
                        <a:rPr sz="1800" b="1" spc="-10" dirty="0">
                          <a:solidFill>
                            <a:srgbClr val="FFFFFF"/>
                          </a:solidFill>
                          <a:latin typeface="Times New Roman"/>
                          <a:cs typeface="Times New Roman"/>
                        </a:rPr>
                        <a:t>Humidity</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3175" algn="ctr">
                        <a:lnSpc>
                          <a:spcPct val="100000"/>
                        </a:lnSpc>
                        <a:spcBef>
                          <a:spcPts val="480"/>
                        </a:spcBef>
                      </a:pPr>
                      <a:r>
                        <a:rPr sz="1800" b="1" spc="-20" dirty="0">
                          <a:solidFill>
                            <a:srgbClr val="FFFFFF"/>
                          </a:solidFill>
                          <a:latin typeface="Times New Roman"/>
                          <a:cs typeface="Times New Roman"/>
                        </a:rPr>
                        <a:t>Wind</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3810" algn="ctr">
                        <a:lnSpc>
                          <a:spcPct val="100000"/>
                        </a:lnSpc>
                        <a:spcBef>
                          <a:spcPts val="480"/>
                        </a:spcBef>
                      </a:pPr>
                      <a:r>
                        <a:rPr sz="1800" b="1" spc="-10" dirty="0">
                          <a:solidFill>
                            <a:srgbClr val="FFFFFF"/>
                          </a:solidFill>
                          <a:latin typeface="Times New Roman"/>
                          <a:cs typeface="Times New Roman"/>
                        </a:rPr>
                        <a:t>Water</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480"/>
                        </a:spcBef>
                      </a:pPr>
                      <a:r>
                        <a:rPr sz="1800" b="1" spc="-10" dirty="0">
                          <a:solidFill>
                            <a:srgbClr val="FFFFFF"/>
                          </a:solidFill>
                          <a:latin typeface="Times New Roman"/>
                          <a:cs typeface="Times New Roman"/>
                        </a:rPr>
                        <a:t>Forecast</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270" algn="ctr">
                        <a:lnSpc>
                          <a:spcPct val="100000"/>
                        </a:lnSpc>
                        <a:spcBef>
                          <a:spcPts val="480"/>
                        </a:spcBef>
                      </a:pPr>
                      <a:r>
                        <a:rPr sz="1800" b="1" spc="-10" dirty="0">
                          <a:solidFill>
                            <a:srgbClr val="FFFFFF"/>
                          </a:solidFill>
                          <a:latin typeface="Times New Roman"/>
                          <a:cs typeface="Times New Roman"/>
                        </a:rPr>
                        <a:t>EnjoySport</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extLst>
                  <a:ext uri="{0D108BD9-81ED-4DB2-BD59-A6C34878D82A}">
                    <a16:rowId xmlns:a16="http://schemas.microsoft.com/office/drawing/2014/main" val="10000"/>
                  </a:ext>
                </a:extLst>
              </a:tr>
              <a:tr h="685165">
                <a:tc>
                  <a:txBody>
                    <a:bodyPr/>
                    <a:lstStyle/>
                    <a:p>
                      <a:pPr>
                        <a:lnSpc>
                          <a:spcPct val="100000"/>
                        </a:lnSpc>
                        <a:spcBef>
                          <a:spcPts val="135"/>
                        </a:spcBef>
                      </a:pPr>
                      <a:endParaRPr sz="1400">
                        <a:latin typeface="Times New Roman"/>
                        <a:cs typeface="Times New Roman"/>
                      </a:endParaRPr>
                    </a:p>
                    <a:p>
                      <a:pPr marL="635" algn="ctr">
                        <a:lnSpc>
                          <a:spcPct val="100000"/>
                        </a:lnSpc>
                        <a:spcBef>
                          <a:spcPts val="5"/>
                        </a:spcBef>
                      </a:pPr>
                      <a:r>
                        <a:rPr sz="1400" b="1" spc="-50" dirty="0">
                          <a:solidFill>
                            <a:srgbClr val="FFFFFF"/>
                          </a:solidFill>
                          <a:latin typeface="Carlito"/>
                          <a:cs typeface="Carlito"/>
                        </a:rPr>
                        <a:t>1</a:t>
                      </a:r>
                      <a:endParaRPr sz="1400">
                        <a:latin typeface="Carlito"/>
                        <a:cs typeface="Carlito"/>
                      </a:endParaRPr>
                    </a:p>
                  </a:txBody>
                  <a:tcPr marL="0" marR="0" marT="1714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1480"/>
                        </a:spcBef>
                      </a:pPr>
                      <a:r>
                        <a:rPr sz="1800" spc="-10" dirty="0">
                          <a:latin typeface="Times New Roman"/>
                          <a:cs typeface="Times New Roman"/>
                        </a:rPr>
                        <a:t>Sunny</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1480"/>
                        </a:spcBef>
                      </a:pPr>
                      <a:r>
                        <a:rPr sz="1800" spc="-20" dirty="0">
                          <a:latin typeface="Times New Roman"/>
                          <a:cs typeface="Times New Roman"/>
                        </a:rPr>
                        <a:t>Warm</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80"/>
                        </a:spcBef>
                      </a:pPr>
                      <a:r>
                        <a:rPr sz="1800" spc="-10" dirty="0">
                          <a:latin typeface="Times New Roman"/>
                          <a:cs typeface="Times New Roman"/>
                        </a:rPr>
                        <a:t>Normal</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1480"/>
                        </a:spcBef>
                      </a:pPr>
                      <a:r>
                        <a:rPr sz="1800" spc="-10" dirty="0">
                          <a:latin typeface="Times New Roman"/>
                          <a:cs typeface="Times New Roman"/>
                        </a:rPr>
                        <a:t>Strong</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80"/>
                        </a:spcBef>
                      </a:pPr>
                      <a:r>
                        <a:rPr sz="1800" spc="-20" dirty="0">
                          <a:latin typeface="Times New Roman"/>
                          <a:cs typeface="Times New Roman"/>
                        </a:rPr>
                        <a:t>Warm</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80"/>
                        </a:spcBef>
                      </a:pPr>
                      <a:r>
                        <a:rPr sz="1800" spc="-20" dirty="0">
                          <a:latin typeface="Times New Roman"/>
                          <a:cs typeface="Times New Roman"/>
                        </a:rPr>
                        <a:t>Same</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270" algn="ctr">
                        <a:lnSpc>
                          <a:spcPct val="100000"/>
                        </a:lnSpc>
                        <a:spcBef>
                          <a:spcPts val="1480"/>
                        </a:spcBef>
                      </a:pPr>
                      <a:r>
                        <a:rPr sz="1800" spc="-25" dirty="0">
                          <a:latin typeface="Times New Roman"/>
                          <a:cs typeface="Times New Roman"/>
                        </a:rPr>
                        <a:t>Yes</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extLst>
                  <a:ext uri="{0D108BD9-81ED-4DB2-BD59-A6C34878D82A}">
                    <a16:rowId xmlns:a16="http://schemas.microsoft.com/office/drawing/2014/main" val="10001"/>
                  </a:ext>
                </a:extLst>
              </a:tr>
              <a:tr h="685165">
                <a:tc>
                  <a:txBody>
                    <a:bodyPr/>
                    <a:lstStyle/>
                    <a:p>
                      <a:pPr>
                        <a:lnSpc>
                          <a:spcPct val="100000"/>
                        </a:lnSpc>
                        <a:spcBef>
                          <a:spcPts val="140"/>
                        </a:spcBef>
                      </a:pPr>
                      <a:endParaRPr sz="1400">
                        <a:latin typeface="Times New Roman"/>
                        <a:cs typeface="Times New Roman"/>
                      </a:endParaRPr>
                    </a:p>
                    <a:p>
                      <a:pPr marL="635" algn="ctr">
                        <a:lnSpc>
                          <a:spcPct val="100000"/>
                        </a:lnSpc>
                      </a:pPr>
                      <a:r>
                        <a:rPr sz="1400" b="1" spc="-50" dirty="0">
                          <a:solidFill>
                            <a:srgbClr val="FFFFFF"/>
                          </a:solidFill>
                          <a:latin typeface="Carlito"/>
                          <a:cs typeface="Carlito"/>
                        </a:rPr>
                        <a:t>2</a:t>
                      </a:r>
                      <a:endParaRPr sz="1400">
                        <a:latin typeface="Carlito"/>
                        <a:cs typeface="Carlito"/>
                      </a:endParaRPr>
                    </a:p>
                  </a:txBody>
                  <a:tcPr marL="0" marR="0" marT="177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1475"/>
                        </a:spcBef>
                      </a:pPr>
                      <a:r>
                        <a:rPr sz="1800" spc="-10" dirty="0">
                          <a:latin typeface="Times New Roman"/>
                          <a:cs typeface="Times New Roman"/>
                        </a:rPr>
                        <a:t>Sunny</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75"/>
                        </a:spcBef>
                      </a:pPr>
                      <a:r>
                        <a:rPr sz="1800" spc="-20" dirty="0">
                          <a:latin typeface="Times New Roman"/>
                          <a:cs typeface="Times New Roman"/>
                        </a:rPr>
                        <a:t>High</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1475"/>
                        </a:spcBef>
                      </a:pPr>
                      <a:r>
                        <a:rPr sz="1800" spc="-10" dirty="0">
                          <a:latin typeface="Times New Roman"/>
                          <a:cs typeface="Times New Roman"/>
                        </a:rPr>
                        <a:t>Strong</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75"/>
                        </a:spcBef>
                      </a:pPr>
                      <a:r>
                        <a:rPr sz="1800" spc="-20" dirty="0">
                          <a:latin typeface="Times New Roman"/>
                          <a:cs typeface="Times New Roman"/>
                        </a:rPr>
                        <a:t>Same</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270" algn="ctr">
                        <a:lnSpc>
                          <a:spcPct val="100000"/>
                        </a:lnSpc>
                        <a:spcBef>
                          <a:spcPts val="1475"/>
                        </a:spcBef>
                      </a:pPr>
                      <a:r>
                        <a:rPr sz="1800" spc="-25" dirty="0">
                          <a:latin typeface="Times New Roman"/>
                          <a:cs typeface="Times New Roman"/>
                        </a:rPr>
                        <a:t>Yes</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extLst>
                  <a:ext uri="{0D108BD9-81ED-4DB2-BD59-A6C34878D82A}">
                    <a16:rowId xmlns:a16="http://schemas.microsoft.com/office/drawing/2014/main" val="10002"/>
                  </a:ext>
                </a:extLst>
              </a:tr>
              <a:tr h="684530">
                <a:tc>
                  <a:txBody>
                    <a:bodyPr/>
                    <a:lstStyle/>
                    <a:p>
                      <a:pPr>
                        <a:lnSpc>
                          <a:spcPct val="100000"/>
                        </a:lnSpc>
                        <a:spcBef>
                          <a:spcPts val="140"/>
                        </a:spcBef>
                      </a:pPr>
                      <a:endParaRPr sz="1400">
                        <a:latin typeface="Times New Roman"/>
                        <a:cs typeface="Times New Roman"/>
                      </a:endParaRPr>
                    </a:p>
                    <a:p>
                      <a:pPr marL="635" algn="ctr">
                        <a:lnSpc>
                          <a:spcPct val="100000"/>
                        </a:lnSpc>
                      </a:pPr>
                      <a:r>
                        <a:rPr sz="1400" b="1" spc="-50" dirty="0">
                          <a:solidFill>
                            <a:srgbClr val="FFFFFF"/>
                          </a:solidFill>
                          <a:latin typeface="Carlito"/>
                          <a:cs typeface="Carlito"/>
                        </a:rPr>
                        <a:t>3</a:t>
                      </a:r>
                      <a:endParaRPr sz="1400">
                        <a:latin typeface="Carlito"/>
                        <a:cs typeface="Carlito"/>
                      </a:endParaRPr>
                    </a:p>
                  </a:txBody>
                  <a:tcPr marL="0" marR="0" marT="177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1475"/>
                        </a:spcBef>
                      </a:pPr>
                      <a:r>
                        <a:rPr sz="1800" spc="-10" dirty="0">
                          <a:latin typeface="Times New Roman"/>
                          <a:cs typeface="Times New Roman"/>
                        </a:rPr>
                        <a:t>Rainy</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20" dirty="0">
                          <a:latin typeface="Times New Roman"/>
                          <a:cs typeface="Times New Roman"/>
                        </a:rPr>
                        <a:t>Cold</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20" dirty="0">
                          <a:latin typeface="Times New Roman"/>
                          <a:cs typeface="Times New Roman"/>
                        </a:rPr>
                        <a:t>High</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1475"/>
                        </a:spcBef>
                      </a:pPr>
                      <a:r>
                        <a:rPr sz="1800" spc="-10" dirty="0">
                          <a:latin typeface="Times New Roman"/>
                          <a:cs typeface="Times New Roman"/>
                        </a:rPr>
                        <a:t>Strong</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10" dirty="0">
                          <a:latin typeface="Times New Roman"/>
                          <a:cs typeface="Times New Roman"/>
                        </a:rPr>
                        <a:t>Change</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25" dirty="0">
                          <a:latin typeface="Times New Roman"/>
                          <a:cs typeface="Times New Roman"/>
                        </a:rPr>
                        <a:t>No</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extLst>
                  <a:ext uri="{0D108BD9-81ED-4DB2-BD59-A6C34878D82A}">
                    <a16:rowId xmlns:a16="http://schemas.microsoft.com/office/drawing/2014/main" val="10003"/>
                  </a:ext>
                </a:extLst>
              </a:tr>
              <a:tr h="685165">
                <a:tc>
                  <a:txBody>
                    <a:bodyPr/>
                    <a:lstStyle/>
                    <a:p>
                      <a:pPr>
                        <a:lnSpc>
                          <a:spcPct val="100000"/>
                        </a:lnSpc>
                        <a:spcBef>
                          <a:spcPts val="140"/>
                        </a:spcBef>
                      </a:pPr>
                      <a:endParaRPr sz="1400">
                        <a:latin typeface="Times New Roman"/>
                        <a:cs typeface="Times New Roman"/>
                      </a:endParaRPr>
                    </a:p>
                    <a:p>
                      <a:pPr marL="635" algn="ctr">
                        <a:lnSpc>
                          <a:spcPct val="100000"/>
                        </a:lnSpc>
                        <a:spcBef>
                          <a:spcPts val="5"/>
                        </a:spcBef>
                      </a:pPr>
                      <a:r>
                        <a:rPr sz="1400" b="1" spc="-50" dirty="0">
                          <a:solidFill>
                            <a:srgbClr val="FFFFFF"/>
                          </a:solidFill>
                          <a:latin typeface="Carlito"/>
                          <a:cs typeface="Carlito"/>
                        </a:rPr>
                        <a:t>4</a:t>
                      </a:r>
                      <a:endParaRPr sz="1400">
                        <a:latin typeface="Carlito"/>
                        <a:cs typeface="Carlito"/>
                      </a:endParaRPr>
                    </a:p>
                  </a:txBody>
                  <a:tcPr marL="0" marR="0" marT="177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1480"/>
                        </a:spcBef>
                      </a:pPr>
                      <a:r>
                        <a:rPr sz="1800" spc="-10" dirty="0">
                          <a:latin typeface="Times New Roman"/>
                          <a:cs typeface="Times New Roman"/>
                        </a:rPr>
                        <a:t>Sunny</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1480"/>
                        </a:spcBef>
                      </a:pPr>
                      <a:r>
                        <a:rPr sz="1800" spc="-20" dirty="0">
                          <a:latin typeface="Times New Roman"/>
                          <a:cs typeface="Times New Roman"/>
                        </a:rPr>
                        <a:t>Warm</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80"/>
                        </a:spcBef>
                      </a:pPr>
                      <a:r>
                        <a:rPr sz="1800" spc="-20" dirty="0">
                          <a:latin typeface="Times New Roman"/>
                          <a:cs typeface="Times New Roman"/>
                        </a:rPr>
                        <a:t>High</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1480"/>
                        </a:spcBef>
                      </a:pPr>
                      <a:r>
                        <a:rPr sz="1800" spc="-10" dirty="0">
                          <a:latin typeface="Times New Roman"/>
                          <a:cs typeface="Times New Roman"/>
                        </a:rPr>
                        <a:t>Strong</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80"/>
                        </a:spcBef>
                      </a:pPr>
                      <a:r>
                        <a:rPr sz="1800" spc="-20" dirty="0">
                          <a:latin typeface="Times New Roman"/>
                          <a:cs typeface="Times New Roman"/>
                        </a:rPr>
                        <a:t>Cool</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80"/>
                        </a:spcBef>
                      </a:pPr>
                      <a:r>
                        <a:rPr sz="1800" spc="-10" dirty="0">
                          <a:latin typeface="Times New Roman"/>
                          <a:cs typeface="Times New Roman"/>
                        </a:rPr>
                        <a:t>Change</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270" algn="ctr">
                        <a:lnSpc>
                          <a:spcPct val="100000"/>
                        </a:lnSpc>
                        <a:spcBef>
                          <a:spcPts val="1480"/>
                        </a:spcBef>
                      </a:pPr>
                      <a:r>
                        <a:rPr sz="1800" spc="-25" dirty="0">
                          <a:latin typeface="Times New Roman"/>
                          <a:cs typeface="Times New Roman"/>
                        </a:rPr>
                        <a:t>Yes</a:t>
                      </a:r>
                      <a:endParaRPr sz="1800">
                        <a:latin typeface="Times New Roman"/>
                        <a:cs typeface="Times New Roman"/>
                      </a:endParaRPr>
                    </a:p>
                  </a:txBody>
                  <a:tcPr marL="0" marR="0" marT="1879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extLst>
                  <a:ext uri="{0D108BD9-81ED-4DB2-BD59-A6C34878D82A}">
                    <a16:rowId xmlns:a16="http://schemas.microsoft.com/office/drawing/2014/main" val="10004"/>
                  </a:ext>
                </a:extLst>
              </a:tr>
            </a:tbl>
          </a:graphicData>
        </a:graphic>
      </p:graphicFrame>
      <p:sp>
        <p:nvSpPr>
          <p:cNvPr id="6" name="Slide Number Placeholder 5">
            <a:extLst>
              <a:ext uri="{FF2B5EF4-FFF2-40B4-BE49-F238E27FC236}">
                <a16:creationId xmlns:a16="http://schemas.microsoft.com/office/drawing/2014/main" id="{80237EEA-5E7A-7966-98E5-B6FE9AB3D7B0}"/>
              </a:ext>
            </a:extLst>
          </p:cNvPr>
          <p:cNvSpPr>
            <a:spLocks noGrp="1"/>
          </p:cNvSpPr>
          <p:nvPr>
            <p:ph type="sldNum" sz="quarter" idx="7"/>
          </p:nvPr>
        </p:nvSpPr>
        <p:spPr/>
        <p:txBody>
          <a:bodyPr/>
          <a:lstStyle/>
          <a:p>
            <a:pPr marL="115570">
              <a:lnSpc>
                <a:spcPts val="1240"/>
              </a:lnSpc>
            </a:pPr>
            <a:fld id="{81D60167-4931-47E6-BA6A-407CBD079E47}" type="slidenum">
              <a:rPr lang="en-IN" spc="-50" smtClean="0"/>
              <a:t>44</a:t>
            </a:fld>
            <a:endParaRPr lang="en-IN" spc="-5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45</a:t>
            </a:fld>
            <a:endParaRPr spc="-25" dirty="0"/>
          </a:p>
        </p:txBody>
      </p:sp>
      <p:sp>
        <p:nvSpPr>
          <p:cNvPr id="2" name="object 2"/>
          <p:cNvSpPr txBox="1">
            <a:spLocks noGrp="1"/>
          </p:cNvSpPr>
          <p:nvPr>
            <p:ph type="ctrTitle"/>
          </p:nvPr>
        </p:nvSpPr>
        <p:spPr>
          <a:prstGeom prst="rect">
            <a:avLst/>
          </a:prstGeom>
        </p:spPr>
        <p:txBody>
          <a:bodyPr vert="horz" wrap="square" lIns="0" tIns="12700" rIns="0" bIns="0" rtlCol="0">
            <a:spAutoFit/>
          </a:bodyPr>
          <a:lstStyle/>
          <a:p>
            <a:pPr marL="39370" marR="5080">
              <a:lnSpc>
                <a:spcPct val="100000"/>
              </a:lnSpc>
              <a:spcBef>
                <a:spcPts val="100"/>
              </a:spcBef>
              <a:tabLst>
                <a:tab pos="658495" algn="l"/>
                <a:tab pos="1814830" algn="l"/>
                <a:tab pos="3380740" algn="l"/>
                <a:tab pos="4605655" algn="l"/>
                <a:tab pos="5732145" algn="l"/>
                <a:tab pos="6130290" algn="l"/>
                <a:tab pos="6663690" algn="l"/>
                <a:tab pos="6943725" algn="l"/>
                <a:tab pos="7916545" algn="l"/>
                <a:tab pos="8856980" algn="l"/>
                <a:tab pos="9356725" algn="l"/>
              </a:tabLst>
            </a:pPr>
            <a:r>
              <a:rPr sz="2400" spc="-25" dirty="0"/>
              <a:t>The</a:t>
            </a:r>
            <a:r>
              <a:rPr sz="2400" dirty="0"/>
              <a:t>	</a:t>
            </a:r>
            <a:r>
              <a:rPr sz="2400" spc="-10" dirty="0"/>
              <a:t>attribute</a:t>
            </a:r>
            <a:r>
              <a:rPr sz="2400" dirty="0"/>
              <a:t>	</a:t>
            </a:r>
            <a:r>
              <a:rPr sz="2400" b="1" i="1" spc="-10" dirty="0">
                <a:latin typeface="Times New Roman"/>
                <a:cs typeface="Times New Roman"/>
              </a:rPr>
              <a:t>EnjoySport</a:t>
            </a:r>
            <a:r>
              <a:rPr sz="2400" b="1" i="1" dirty="0">
                <a:latin typeface="Times New Roman"/>
                <a:cs typeface="Times New Roman"/>
              </a:rPr>
              <a:t>	</a:t>
            </a:r>
            <a:r>
              <a:rPr sz="2400" spc="-10" dirty="0"/>
              <a:t>indicates</a:t>
            </a:r>
            <a:r>
              <a:rPr sz="2400" dirty="0"/>
              <a:t>	</a:t>
            </a:r>
            <a:r>
              <a:rPr sz="2400" spc="-10" dirty="0"/>
              <a:t>whether</a:t>
            </a:r>
            <a:r>
              <a:rPr sz="2400" dirty="0"/>
              <a:t>	</a:t>
            </a:r>
            <a:r>
              <a:rPr sz="2400" spc="-25" dirty="0"/>
              <a:t>or</a:t>
            </a:r>
            <a:r>
              <a:rPr sz="2400" dirty="0"/>
              <a:t>	</a:t>
            </a:r>
            <a:r>
              <a:rPr sz="2400" spc="-25" dirty="0"/>
              <a:t>not</a:t>
            </a:r>
            <a:r>
              <a:rPr sz="2400" dirty="0"/>
              <a:t>	</a:t>
            </a:r>
            <a:r>
              <a:rPr sz="2400" spc="-50" dirty="0"/>
              <a:t>a</a:t>
            </a:r>
            <a:r>
              <a:rPr sz="2400" dirty="0"/>
              <a:t>	</a:t>
            </a:r>
            <a:r>
              <a:rPr sz="2400" spc="-10" dirty="0"/>
              <a:t>Person</a:t>
            </a:r>
            <a:r>
              <a:rPr sz="2400" dirty="0"/>
              <a:t>	</a:t>
            </a:r>
            <a:r>
              <a:rPr sz="2400" spc="-10" dirty="0"/>
              <a:t>enjoys</a:t>
            </a:r>
            <a:r>
              <a:rPr sz="2400" dirty="0"/>
              <a:t>	</a:t>
            </a:r>
            <a:r>
              <a:rPr sz="2400" spc="-25" dirty="0"/>
              <a:t>his</a:t>
            </a:r>
            <a:r>
              <a:rPr sz="2400" dirty="0"/>
              <a:t>	</a:t>
            </a:r>
            <a:r>
              <a:rPr sz="2400" spc="-10" dirty="0"/>
              <a:t>favorite </a:t>
            </a:r>
            <a:r>
              <a:rPr sz="2400" dirty="0"/>
              <a:t>water</a:t>
            </a:r>
            <a:r>
              <a:rPr sz="2400" spc="-20" dirty="0"/>
              <a:t> </a:t>
            </a:r>
            <a:r>
              <a:rPr sz="2400" dirty="0"/>
              <a:t>sport</a:t>
            </a:r>
            <a:r>
              <a:rPr sz="2400" spc="-15" dirty="0"/>
              <a:t> </a:t>
            </a:r>
            <a:r>
              <a:rPr sz="2400" dirty="0"/>
              <a:t>on</a:t>
            </a:r>
            <a:r>
              <a:rPr sz="2400" spc="-10" dirty="0"/>
              <a:t> </a:t>
            </a:r>
            <a:r>
              <a:rPr sz="2400" dirty="0"/>
              <a:t>this</a:t>
            </a:r>
            <a:r>
              <a:rPr sz="2400" spc="-35" dirty="0"/>
              <a:t> </a:t>
            </a:r>
            <a:r>
              <a:rPr sz="2400" spc="-20" dirty="0"/>
              <a:t>day.</a:t>
            </a:r>
            <a:endParaRPr sz="2400">
              <a:latin typeface="Times New Roman"/>
              <a:cs typeface="Times New Roman"/>
            </a:endParaRPr>
          </a:p>
        </p:txBody>
      </p:sp>
      <p:sp>
        <p:nvSpPr>
          <p:cNvPr id="3" name="object 3"/>
          <p:cNvSpPr txBox="1"/>
          <p:nvPr/>
        </p:nvSpPr>
        <p:spPr>
          <a:xfrm>
            <a:off x="1167793" y="2362319"/>
            <a:ext cx="9883140" cy="1671955"/>
          </a:xfrm>
          <a:prstGeom prst="rect">
            <a:avLst/>
          </a:prstGeom>
        </p:spPr>
        <p:txBody>
          <a:bodyPr vert="horz" wrap="square" lIns="0" tIns="12700" rIns="0" bIns="0" rtlCol="0">
            <a:spAutoFit/>
          </a:bodyPr>
          <a:lstStyle/>
          <a:p>
            <a:pPr marL="12700" marR="5080" algn="ctr">
              <a:lnSpc>
                <a:spcPct val="100000"/>
              </a:lnSpc>
              <a:spcBef>
                <a:spcPts val="100"/>
              </a:spcBef>
            </a:pPr>
            <a:r>
              <a:rPr sz="3600" dirty="0">
                <a:latin typeface="Times New Roman"/>
                <a:cs typeface="Times New Roman"/>
              </a:rPr>
              <a:t>The</a:t>
            </a:r>
            <a:r>
              <a:rPr sz="3600" spc="-35" dirty="0">
                <a:latin typeface="Times New Roman"/>
                <a:cs typeface="Times New Roman"/>
              </a:rPr>
              <a:t> </a:t>
            </a:r>
            <a:r>
              <a:rPr sz="3600" dirty="0">
                <a:latin typeface="Times New Roman"/>
                <a:cs typeface="Times New Roman"/>
              </a:rPr>
              <a:t>task</a:t>
            </a:r>
            <a:r>
              <a:rPr sz="3600" spc="-40" dirty="0">
                <a:latin typeface="Times New Roman"/>
                <a:cs typeface="Times New Roman"/>
              </a:rPr>
              <a:t> </a:t>
            </a:r>
            <a:r>
              <a:rPr sz="3600" dirty="0">
                <a:latin typeface="Times New Roman"/>
                <a:cs typeface="Times New Roman"/>
              </a:rPr>
              <a:t>is</a:t>
            </a:r>
            <a:r>
              <a:rPr sz="3600" spc="-40" dirty="0">
                <a:latin typeface="Times New Roman"/>
                <a:cs typeface="Times New Roman"/>
              </a:rPr>
              <a:t> </a:t>
            </a:r>
            <a:r>
              <a:rPr sz="3600" dirty="0">
                <a:latin typeface="Times New Roman"/>
                <a:cs typeface="Times New Roman"/>
              </a:rPr>
              <a:t>to</a:t>
            </a:r>
            <a:r>
              <a:rPr sz="3600" spc="-35" dirty="0">
                <a:latin typeface="Times New Roman"/>
                <a:cs typeface="Times New Roman"/>
              </a:rPr>
              <a:t> </a:t>
            </a:r>
            <a:r>
              <a:rPr sz="3600" dirty="0">
                <a:latin typeface="Times New Roman"/>
                <a:cs typeface="Times New Roman"/>
              </a:rPr>
              <a:t>learn</a:t>
            </a:r>
            <a:r>
              <a:rPr sz="3600" spc="-40" dirty="0">
                <a:latin typeface="Times New Roman"/>
                <a:cs typeface="Times New Roman"/>
              </a:rPr>
              <a:t> </a:t>
            </a:r>
            <a:r>
              <a:rPr sz="3600" dirty="0">
                <a:latin typeface="Times New Roman"/>
                <a:cs typeface="Times New Roman"/>
              </a:rPr>
              <a:t>to</a:t>
            </a:r>
            <a:r>
              <a:rPr sz="3600" spc="-30" dirty="0">
                <a:latin typeface="Times New Roman"/>
                <a:cs typeface="Times New Roman"/>
              </a:rPr>
              <a:t> </a:t>
            </a:r>
            <a:r>
              <a:rPr sz="3600" dirty="0">
                <a:latin typeface="Times New Roman"/>
                <a:cs typeface="Times New Roman"/>
              </a:rPr>
              <a:t>predict</a:t>
            </a:r>
            <a:r>
              <a:rPr sz="3600" spc="-45" dirty="0">
                <a:latin typeface="Times New Roman"/>
                <a:cs typeface="Times New Roman"/>
              </a:rPr>
              <a:t> </a:t>
            </a:r>
            <a:r>
              <a:rPr sz="3600" dirty="0">
                <a:latin typeface="Times New Roman"/>
                <a:cs typeface="Times New Roman"/>
              </a:rPr>
              <a:t>the</a:t>
            </a:r>
            <a:r>
              <a:rPr sz="3600" spc="-40" dirty="0">
                <a:latin typeface="Times New Roman"/>
                <a:cs typeface="Times New Roman"/>
              </a:rPr>
              <a:t> </a:t>
            </a:r>
            <a:r>
              <a:rPr sz="3600" dirty="0">
                <a:latin typeface="Times New Roman"/>
                <a:cs typeface="Times New Roman"/>
              </a:rPr>
              <a:t>value</a:t>
            </a:r>
            <a:r>
              <a:rPr sz="3600" spc="-40" dirty="0">
                <a:latin typeface="Times New Roman"/>
                <a:cs typeface="Times New Roman"/>
              </a:rPr>
              <a:t> </a:t>
            </a:r>
            <a:r>
              <a:rPr sz="3600" dirty="0">
                <a:latin typeface="Times New Roman"/>
                <a:cs typeface="Times New Roman"/>
              </a:rPr>
              <a:t>of</a:t>
            </a:r>
            <a:r>
              <a:rPr sz="3600" spc="-10" dirty="0">
                <a:latin typeface="Times New Roman"/>
                <a:cs typeface="Times New Roman"/>
              </a:rPr>
              <a:t> </a:t>
            </a:r>
            <a:r>
              <a:rPr sz="3600" b="1" i="1" spc="-10" dirty="0">
                <a:latin typeface="Times New Roman"/>
                <a:cs typeface="Times New Roman"/>
              </a:rPr>
              <a:t>EnjoySport </a:t>
            </a:r>
            <a:r>
              <a:rPr sz="3600" dirty="0">
                <a:latin typeface="Times New Roman"/>
                <a:cs typeface="Times New Roman"/>
              </a:rPr>
              <a:t>for</a:t>
            </a:r>
            <a:r>
              <a:rPr sz="3600" spc="-25" dirty="0">
                <a:latin typeface="Times New Roman"/>
                <a:cs typeface="Times New Roman"/>
              </a:rPr>
              <a:t> </a:t>
            </a:r>
            <a:r>
              <a:rPr sz="3600" dirty="0">
                <a:latin typeface="Times New Roman"/>
                <a:cs typeface="Times New Roman"/>
              </a:rPr>
              <a:t>an</a:t>
            </a:r>
            <a:r>
              <a:rPr sz="3600" spc="-20" dirty="0">
                <a:latin typeface="Times New Roman"/>
                <a:cs typeface="Times New Roman"/>
              </a:rPr>
              <a:t> </a:t>
            </a:r>
            <a:r>
              <a:rPr sz="3600" dirty="0">
                <a:latin typeface="Times New Roman"/>
                <a:cs typeface="Times New Roman"/>
              </a:rPr>
              <a:t>arbitrary</a:t>
            </a:r>
            <a:r>
              <a:rPr sz="3600" spc="-15" dirty="0">
                <a:latin typeface="Times New Roman"/>
                <a:cs typeface="Times New Roman"/>
              </a:rPr>
              <a:t> </a:t>
            </a:r>
            <a:r>
              <a:rPr sz="3600" spc="-10" dirty="0">
                <a:latin typeface="Times New Roman"/>
                <a:cs typeface="Times New Roman"/>
              </a:rPr>
              <a:t>day,</a:t>
            </a:r>
            <a:r>
              <a:rPr sz="3600" spc="-25" dirty="0">
                <a:latin typeface="Times New Roman"/>
                <a:cs typeface="Times New Roman"/>
              </a:rPr>
              <a:t> </a:t>
            </a:r>
            <a:r>
              <a:rPr sz="3600" dirty="0">
                <a:latin typeface="Times New Roman"/>
                <a:cs typeface="Times New Roman"/>
              </a:rPr>
              <a:t>based</a:t>
            </a:r>
            <a:r>
              <a:rPr sz="3600" spc="-20" dirty="0">
                <a:latin typeface="Times New Roman"/>
                <a:cs typeface="Times New Roman"/>
              </a:rPr>
              <a:t> </a:t>
            </a:r>
            <a:r>
              <a:rPr sz="3600" dirty="0">
                <a:latin typeface="Times New Roman"/>
                <a:cs typeface="Times New Roman"/>
              </a:rPr>
              <a:t>on</a:t>
            </a:r>
            <a:r>
              <a:rPr sz="3600" spc="-35" dirty="0">
                <a:latin typeface="Times New Roman"/>
                <a:cs typeface="Times New Roman"/>
              </a:rPr>
              <a:t> </a:t>
            </a:r>
            <a:r>
              <a:rPr sz="3600" dirty="0">
                <a:latin typeface="Times New Roman"/>
                <a:cs typeface="Times New Roman"/>
              </a:rPr>
              <a:t>the</a:t>
            </a:r>
            <a:r>
              <a:rPr sz="3600" spc="-25" dirty="0">
                <a:latin typeface="Times New Roman"/>
                <a:cs typeface="Times New Roman"/>
              </a:rPr>
              <a:t> </a:t>
            </a:r>
            <a:r>
              <a:rPr sz="3600" dirty="0">
                <a:latin typeface="Times New Roman"/>
                <a:cs typeface="Times New Roman"/>
              </a:rPr>
              <a:t>values</a:t>
            </a:r>
            <a:r>
              <a:rPr sz="3600" spc="-20" dirty="0">
                <a:latin typeface="Times New Roman"/>
                <a:cs typeface="Times New Roman"/>
              </a:rPr>
              <a:t> </a:t>
            </a:r>
            <a:r>
              <a:rPr sz="3600" dirty="0">
                <a:latin typeface="Times New Roman"/>
                <a:cs typeface="Times New Roman"/>
              </a:rPr>
              <a:t>of</a:t>
            </a:r>
            <a:r>
              <a:rPr sz="3600" spc="-25" dirty="0">
                <a:latin typeface="Times New Roman"/>
                <a:cs typeface="Times New Roman"/>
              </a:rPr>
              <a:t> </a:t>
            </a:r>
            <a:r>
              <a:rPr sz="3600" dirty="0">
                <a:latin typeface="Times New Roman"/>
                <a:cs typeface="Times New Roman"/>
              </a:rPr>
              <a:t>its</a:t>
            </a:r>
            <a:r>
              <a:rPr sz="3600" spc="-20" dirty="0">
                <a:latin typeface="Times New Roman"/>
                <a:cs typeface="Times New Roman"/>
              </a:rPr>
              <a:t> </a:t>
            </a:r>
            <a:r>
              <a:rPr sz="3600" spc="-10" dirty="0">
                <a:latin typeface="Times New Roman"/>
                <a:cs typeface="Times New Roman"/>
              </a:rPr>
              <a:t>other </a:t>
            </a:r>
            <a:r>
              <a:rPr sz="3600" dirty="0">
                <a:latin typeface="Times New Roman"/>
                <a:cs typeface="Times New Roman"/>
              </a:rPr>
              <a:t>attributes</a:t>
            </a:r>
            <a:r>
              <a:rPr sz="3600" spc="-90" dirty="0">
                <a:latin typeface="Times New Roman"/>
                <a:cs typeface="Times New Roman"/>
              </a:rPr>
              <a:t> </a:t>
            </a:r>
            <a:r>
              <a:rPr sz="3600" spc="-50" dirty="0">
                <a:latin typeface="Times New Roman"/>
                <a:cs typeface="Times New Roman"/>
              </a:rPr>
              <a:t>?</a:t>
            </a:r>
            <a:endParaRPr sz="3600">
              <a:latin typeface="Times New Roman"/>
              <a:cs typeface="Times New Roman"/>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46</a:t>
            </a:fld>
            <a:endParaRPr spc="-25" dirty="0"/>
          </a:p>
        </p:txBody>
      </p:sp>
      <p:sp>
        <p:nvSpPr>
          <p:cNvPr id="2" name="object 2"/>
          <p:cNvSpPr txBox="1"/>
          <p:nvPr/>
        </p:nvSpPr>
        <p:spPr>
          <a:xfrm>
            <a:off x="965095" y="537458"/>
            <a:ext cx="10289540" cy="4408170"/>
          </a:xfrm>
          <a:prstGeom prst="rect">
            <a:avLst/>
          </a:prstGeom>
        </p:spPr>
        <p:txBody>
          <a:bodyPr vert="horz" wrap="square" lIns="0" tIns="12700" rIns="0" bIns="0" rtlCol="0">
            <a:spAutoFit/>
          </a:bodyPr>
          <a:lstStyle/>
          <a:p>
            <a:pPr marL="12700">
              <a:lnSpc>
                <a:spcPct val="100000"/>
              </a:lnSpc>
              <a:spcBef>
                <a:spcPts val="100"/>
              </a:spcBef>
            </a:pPr>
            <a:r>
              <a:rPr sz="2400" u="heavy" dirty="0">
                <a:uFill>
                  <a:solidFill>
                    <a:srgbClr val="000000"/>
                  </a:solidFill>
                </a:uFill>
                <a:latin typeface="Times New Roman"/>
                <a:cs typeface="Times New Roman"/>
              </a:rPr>
              <a:t>What</a:t>
            </a:r>
            <a:r>
              <a:rPr sz="2400" u="heavy" spc="-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hypothesis</a:t>
            </a:r>
            <a:r>
              <a:rPr sz="2400" u="heavy" spc="-1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representation</a:t>
            </a:r>
            <a:r>
              <a:rPr sz="2400" u="heavy" spc="-4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is</a:t>
            </a:r>
            <a:r>
              <a:rPr sz="2400" u="heavy" spc="-20"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provided</a:t>
            </a:r>
            <a:r>
              <a:rPr sz="2400" u="heavy" spc="-1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to</a:t>
            </a:r>
            <a:r>
              <a:rPr sz="2400" u="heavy" spc="-25" dirty="0">
                <a:uFill>
                  <a:solidFill>
                    <a:srgbClr val="000000"/>
                  </a:solidFill>
                </a:uFill>
                <a:latin typeface="Times New Roman"/>
                <a:cs typeface="Times New Roman"/>
              </a:rPr>
              <a:t> </a:t>
            </a:r>
            <a:r>
              <a:rPr sz="2400" u="heavy" dirty="0">
                <a:uFill>
                  <a:solidFill>
                    <a:srgbClr val="000000"/>
                  </a:solidFill>
                </a:uFill>
                <a:latin typeface="Times New Roman"/>
                <a:cs typeface="Times New Roman"/>
              </a:rPr>
              <a:t>the</a:t>
            </a:r>
            <a:r>
              <a:rPr sz="2400" u="heavy" spc="-30" dirty="0">
                <a:uFill>
                  <a:solidFill>
                    <a:srgbClr val="000000"/>
                  </a:solidFill>
                </a:uFill>
                <a:latin typeface="Times New Roman"/>
                <a:cs typeface="Times New Roman"/>
              </a:rPr>
              <a:t> </a:t>
            </a:r>
            <a:r>
              <a:rPr sz="2400" u="heavy" spc="-10" dirty="0">
                <a:uFill>
                  <a:solidFill>
                    <a:srgbClr val="000000"/>
                  </a:solidFill>
                </a:uFill>
                <a:latin typeface="Times New Roman"/>
                <a:cs typeface="Times New Roman"/>
              </a:rPr>
              <a:t>learner?</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700" marR="5080">
              <a:lnSpc>
                <a:spcPct val="100000"/>
              </a:lnSpc>
              <a:tabLst>
                <a:tab pos="781685" algn="l"/>
                <a:tab pos="1972310" algn="l"/>
                <a:tab pos="2268220" algn="l"/>
                <a:tab pos="3239135" algn="l"/>
                <a:tab pos="5121275" algn="l"/>
                <a:tab pos="5519420" algn="l"/>
                <a:tab pos="6423025" algn="l"/>
                <a:tab pos="7140575" algn="l"/>
                <a:tab pos="8602345" algn="l"/>
                <a:tab pos="9726930" algn="l"/>
                <a:tab pos="10140315" algn="l"/>
              </a:tabLst>
            </a:pPr>
            <a:r>
              <a:rPr sz="2400" spc="-10" dirty="0">
                <a:latin typeface="Times New Roman"/>
                <a:cs typeface="Times New Roman"/>
              </a:rPr>
              <a:t>Let’s</a:t>
            </a:r>
            <a:r>
              <a:rPr sz="2400" dirty="0">
                <a:latin typeface="Times New Roman"/>
                <a:cs typeface="Times New Roman"/>
              </a:rPr>
              <a:t>	</a:t>
            </a:r>
            <a:r>
              <a:rPr sz="2400" spc="-10" dirty="0">
                <a:latin typeface="Times New Roman"/>
                <a:cs typeface="Times New Roman"/>
              </a:rPr>
              <a:t>consider</a:t>
            </a:r>
            <a:r>
              <a:rPr sz="2400" dirty="0">
                <a:latin typeface="Times New Roman"/>
                <a:cs typeface="Times New Roman"/>
              </a:rPr>
              <a:t>	</a:t>
            </a:r>
            <a:r>
              <a:rPr sz="2400" spc="-50" dirty="0">
                <a:latin typeface="Times New Roman"/>
                <a:cs typeface="Times New Roman"/>
              </a:rPr>
              <a:t>a</a:t>
            </a:r>
            <a:r>
              <a:rPr sz="2400" dirty="0">
                <a:latin typeface="Times New Roman"/>
                <a:cs typeface="Times New Roman"/>
              </a:rPr>
              <a:t>	</a:t>
            </a:r>
            <a:r>
              <a:rPr sz="2400" spc="-10" dirty="0">
                <a:latin typeface="Times New Roman"/>
                <a:cs typeface="Times New Roman"/>
              </a:rPr>
              <a:t>simple</a:t>
            </a:r>
            <a:r>
              <a:rPr sz="2400" dirty="0">
                <a:latin typeface="Times New Roman"/>
                <a:cs typeface="Times New Roman"/>
              </a:rPr>
              <a:t>	</a:t>
            </a:r>
            <a:r>
              <a:rPr sz="2400" spc="-10" dirty="0">
                <a:latin typeface="Times New Roman"/>
                <a:cs typeface="Times New Roman"/>
              </a:rPr>
              <a:t>representation</a:t>
            </a:r>
            <a:r>
              <a:rPr sz="2400" dirty="0">
                <a:latin typeface="Times New Roman"/>
                <a:cs typeface="Times New Roman"/>
              </a:rPr>
              <a:t>	</a:t>
            </a:r>
            <a:r>
              <a:rPr sz="2400" spc="-25" dirty="0">
                <a:latin typeface="Times New Roman"/>
                <a:cs typeface="Times New Roman"/>
              </a:rPr>
              <a:t>in</a:t>
            </a:r>
            <a:r>
              <a:rPr sz="2400" dirty="0">
                <a:latin typeface="Times New Roman"/>
                <a:cs typeface="Times New Roman"/>
              </a:rPr>
              <a:t>	</a:t>
            </a:r>
            <a:r>
              <a:rPr sz="2400" spc="-10" dirty="0">
                <a:latin typeface="Times New Roman"/>
                <a:cs typeface="Times New Roman"/>
              </a:rPr>
              <a:t>which</a:t>
            </a:r>
            <a:r>
              <a:rPr sz="2400" dirty="0">
                <a:latin typeface="Times New Roman"/>
                <a:cs typeface="Times New Roman"/>
              </a:rPr>
              <a:t>	</a:t>
            </a:r>
            <a:r>
              <a:rPr sz="2400" spc="-20" dirty="0">
                <a:latin typeface="Times New Roman"/>
                <a:cs typeface="Times New Roman"/>
              </a:rPr>
              <a:t>each</a:t>
            </a:r>
            <a:r>
              <a:rPr sz="2400" dirty="0">
                <a:latin typeface="Times New Roman"/>
                <a:cs typeface="Times New Roman"/>
              </a:rPr>
              <a:t>	</a:t>
            </a:r>
            <a:r>
              <a:rPr sz="2400" spc="-10" dirty="0">
                <a:latin typeface="Times New Roman"/>
                <a:cs typeface="Times New Roman"/>
              </a:rPr>
              <a:t>hypothesis</a:t>
            </a:r>
            <a:r>
              <a:rPr sz="2400" dirty="0">
                <a:latin typeface="Times New Roman"/>
                <a:cs typeface="Times New Roman"/>
              </a:rPr>
              <a:t>	</a:t>
            </a:r>
            <a:r>
              <a:rPr sz="2400" spc="-10" dirty="0">
                <a:latin typeface="Times New Roman"/>
                <a:cs typeface="Times New Roman"/>
              </a:rPr>
              <a:t>consists</a:t>
            </a:r>
            <a:r>
              <a:rPr sz="2400" dirty="0">
                <a:latin typeface="Times New Roman"/>
                <a:cs typeface="Times New Roman"/>
              </a:rPr>
              <a:t>	</a:t>
            </a:r>
            <a:r>
              <a:rPr sz="2400" spc="-25" dirty="0">
                <a:latin typeface="Times New Roman"/>
                <a:cs typeface="Times New Roman"/>
              </a:rPr>
              <a:t>of</a:t>
            </a:r>
            <a:r>
              <a:rPr sz="2400" dirty="0">
                <a:latin typeface="Times New Roman"/>
                <a:cs typeface="Times New Roman"/>
              </a:rPr>
              <a:t>	</a:t>
            </a:r>
            <a:r>
              <a:rPr sz="2400" spc="-50" dirty="0">
                <a:latin typeface="Times New Roman"/>
                <a:cs typeface="Times New Roman"/>
              </a:rPr>
              <a:t>a </a:t>
            </a:r>
            <a:r>
              <a:rPr sz="2400" dirty="0">
                <a:latin typeface="Times New Roman"/>
                <a:cs typeface="Times New Roman"/>
              </a:rPr>
              <a:t>conjunction</a:t>
            </a:r>
            <a:r>
              <a:rPr sz="2400" spc="-4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constraints</a:t>
            </a:r>
            <a:r>
              <a:rPr sz="2400" spc="-25" dirty="0">
                <a:latin typeface="Times New Roman"/>
                <a:cs typeface="Times New Roman"/>
              </a:rPr>
              <a:t> </a:t>
            </a:r>
            <a:r>
              <a:rPr sz="2400" dirty="0">
                <a:latin typeface="Times New Roman"/>
                <a:cs typeface="Times New Roman"/>
              </a:rPr>
              <a:t>on the</a:t>
            </a:r>
            <a:r>
              <a:rPr sz="2400" spc="-5" dirty="0">
                <a:latin typeface="Times New Roman"/>
                <a:cs typeface="Times New Roman"/>
              </a:rPr>
              <a:t> </a:t>
            </a:r>
            <a:r>
              <a:rPr sz="2400" dirty="0">
                <a:latin typeface="Times New Roman"/>
                <a:cs typeface="Times New Roman"/>
              </a:rPr>
              <a:t>instance</a:t>
            </a:r>
            <a:r>
              <a:rPr sz="2400" spc="-20" dirty="0">
                <a:latin typeface="Times New Roman"/>
                <a:cs typeface="Times New Roman"/>
              </a:rPr>
              <a:t> </a:t>
            </a:r>
            <a:r>
              <a:rPr sz="2400" spc="-10" dirty="0">
                <a:latin typeface="Times New Roman"/>
                <a:cs typeface="Times New Roman"/>
              </a:rPr>
              <a:t>attributes.</a:t>
            </a:r>
            <a:endParaRPr sz="2400">
              <a:latin typeface="Times New Roman"/>
              <a:cs typeface="Times New Roman"/>
            </a:endParaRPr>
          </a:p>
          <a:p>
            <a:pPr>
              <a:lnSpc>
                <a:spcPct val="100000"/>
              </a:lnSpc>
              <a:spcBef>
                <a:spcPts val="125"/>
              </a:spcBef>
            </a:pPr>
            <a:endParaRPr sz="2400">
              <a:latin typeface="Times New Roman"/>
              <a:cs typeface="Times New Roman"/>
            </a:endParaRPr>
          </a:p>
          <a:p>
            <a:pPr marL="12700" marR="5080">
              <a:lnSpc>
                <a:spcPct val="100000"/>
              </a:lnSpc>
            </a:pPr>
            <a:r>
              <a:rPr sz="2400" dirty="0">
                <a:latin typeface="Times New Roman"/>
                <a:cs typeface="Times New Roman"/>
              </a:rPr>
              <a:t>Let</a:t>
            </a:r>
            <a:r>
              <a:rPr sz="2400" spc="165" dirty="0">
                <a:latin typeface="Times New Roman"/>
                <a:cs typeface="Times New Roman"/>
              </a:rPr>
              <a:t> </a:t>
            </a:r>
            <a:r>
              <a:rPr sz="2400" dirty="0">
                <a:latin typeface="Times New Roman"/>
                <a:cs typeface="Times New Roman"/>
              </a:rPr>
              <a:t>each</a:t>
            </a:r>
            <a:r>
              <a:rPr sz="2400" spc="175" dirty="0">
                <a:latin typeface="Times New Roman"/>
                <a:cs typeface="Times New Roman"/>
              </a:rPr>
              <a:t> </a:t>
            </a:r>
            <a:r>
              <a:rPr sz="2400" dirty="0">
                <a:latin typeface="Times New Roman"/>
                <a:cs typeface="Times New Roman"/>
              </a:rPr>
              <a:t>hypothesis</a:t>
            </a:r>
            <a:r>
              <a:rPr sz="2400" spc="180" dirty="0">
                <a:latin typeface="Times New Roman"/>
                <a:cs typeface="Times New Roman"/>
              </a:rPr>
              <a:t> </a:t>
            </a:r>
            <a:r>
              <a:rPr sz="2400" dirty="0">
                <a:latin typeface="Times New Roman"/>
                <a:cs typeface="Times New Roman"/>
              </a:rPr>
              <a:t>be</a:t>
            </a:r>
            <a:r>
              <a:rPr sz="2400" spc="165" dirty="0">
                <a:latin typeface="Times New Roman"/>
                <a:cs typeface="Times New Roman"/>
              </a:rPr>
              <a:t> </a:t>
            </a:r>
            <a:r>
              <a:rPr sz="2400" dirty="0">
                <a:latin typeface="Times New Roman"/>
                <a:cs typeface="Times New Roman"/>
              </a:rPr>
              <a:t>a</a:t>
            </a:r>
            <a:r>
              <a:rPr sz="2400" spc="175" dirty="0">
                <a:latin typeface="Times New Roman"/>
                <a:cs typeface="Times New Roman"/>
              </a:rPr>
              <a:t> </a:t>
            </a:r>
            <a:r>
              <a:rPr sz="2400" dirty="0">
                <a:latin typeface="Times New Roman"/>
                <a:cs typeface="Times New Roman"/>
              </a:rPr>
              <a:t>vector</a:t>
            </a:r>
            <a:r>
              <a:rPr sz="2400" spc="190" dirty="0">
                <a:latin typeface="Times New Roman"/>
                <a:cs typeface="Times New Roman"/>
              </a:rPr>
              <a:t> </a:t>
            </a:r>
            <a:r>
              <a:rPr sz="2400" dirty="0">
                <a:latin typeface="Times New Roman"/>
                <a:cs typeface="Times New Roman"/>
              </a:rPr>
              <a:t>of</a:t>
            </a:r>
            <a:r>
              <a:rPr sz="2400" spc="155" dirty="0">
                <a:latin typeface="Times New Roman"/>
                <a:cs typeface="Times New Roman"/>
              </a:rPr>
              <a:t> </a:t>
            </a:r>
            <a:r>
              <a:rPr sz="2400" dirty="0">
                <a:latin typeface="Times New Roman"/>
                <a:cs typeface="Times New Roman"/>
              </a:rPr>
              <a:t>six</a:t>
            </a:r>
            <a:r>
              <a:rPr sz="2400" spc="185" dirty="0">
                <a:latin typeface="Times New Roman"/>
                <a:cs typeface="Times New Roman"/>
              </a:rPr>
              <a:t> </a:t>
            </a:r>
            <a:r>
              <a:rPr sz="2400" dirty="0">
                <a:latin typeface="Times New Roman"/>
                <a:cs typeface="Times New Roman"/>
              </a:rPr>
              <a:t>constraints,</a:t>
            </a:r>
            <a:r>
              <a:rPr sz="2400" spc="180" dirty="0">
                <a:latin typeface="Times New Roman"/>
                <a:cs typeface="Times New Roman"/>
              </a:rPr>
              <a:t> </a:t>
            </a:r>
            <a:r>
              <a:rPr sz="2400" dirty="0">
                <a:latin typeface="Times New Roman"/>
                <a:cs typeface="Times New Roman"/>
              </a:rPr>
              <a:t>specifying</a:t>
            </a:r>
            <a:r>
              <a:rPr sz="2400" spc="175" dirty="0">
                <a:latin typeface="Times New Roman"/>
                <a:cs typeface="Times New Roman"/>
              </a:rPr>
              <a:t> </a:t>
            </a:r>
            <a:r>
              <a:rPr sz="2400" dirty="0">
                <a:latin typeface="Times New Roman"/>
                <a:cs typeface="Times New Roman"/>
              </a:rPr>
              <a:t>the</a:t>
            </a:r>
            <a:r>
              <a:rPr sz="2400" spc="180" dirty="0">
                <a:latin typeface="Times New Roman"/>
                <a:cs typeface="Times New Roman"/>
              </a:rPr>
              <a:t> </a:t>
            </a:r>
            <a:r>
              <a:rPr sz="2400" dirty="0">
                <a:latin typeface="Times New Roman"/>
                <a:cs typeface="Times New Roman"/>
              </a:rPr>
              <a:t>values</a:t>
            </a:r>
            <a:r>
              <a:rPr sz="2400" spc="180" dirty="0">
                <a:latin typeface="Times New Roman"/>
                <a:cs typeface="Times New Roman"/>
              </a:rPr>
              <a:t> </a:t>
            </a:r>
            <a:r>
              <a:rPr sz="2400" dirty="0">
                <a:latin typeface="Times New Roman"/>
                <a:cs typeface="Times New Roman"/>
              </a:rPr>
              <a:t>of</a:t>
            </a:r>
            <a:r>
              <a:rPr sz="2400" spc="165" dirty="0">
                <a:latin typeface="Times New Roman"/>
                <a:cs typeface="Times New Roman"/>
              </a:rPr>
              <a:t> </a:t>
            </a:r>
            <a:r>
              <a:rPr sz="2400" dirty="0">
                <a:latin typeface="Times New Roman"/>
                <a:cs typeface="Times New Roman"/>
              </a:rPr>
              <a:t>the</a:t>
            </a:r>
            <a:r>
              <a:rPr sz="2400" spc="185" dirty="0">
                <a:latin typeface="Times New Roman"/>
                <a:cs typeface="Times New Roman"/>
              </a:rPr>
              <a:t> </a:t>
            </a:r>
            <a:r>
              <a:rPr sz="2400" spc="-25" dirty="0">
                <a:latin typeface="Times New Roman"/>
                <a:cs typeface="Times New Roman"/>
              </a:rPr>
              <a:t>six </a:t>
            </a:r>
            <a:r>
              <a:rPr sz="2400" dirty="0">
                <a:latin typeface="Times New Roman"/>
                <a:cs typeface="Times New Roman"/>
              </a:rPr>
              <a:t>attributes</a:t>
            </a:r>
            <a:r>
              <a:rPr sz="2400" spc="-130" dirty="0">
                <a:latin typeface="Times New Roman"/>
                <a:cs typeface="Times New Roman"/>
              </a:rPr>
              <a:t> </a:t>
            </a:r>
            <a:r>
              <a:rPr sz="2400" spc="-50" dirty="0">
                <a:latin typeface="Times New Roman"/>
                <a:cs typeface="Times New Roman"/>
              </a:rPr>
              <a:t>Sky,</a:t>
            </a:r>
            <a:r>
              <a:rPr sz="2400" spc="-135" dirty="0">
                <a:latin typeface="Times New Roman"/>
                <a:cs typeface="Times New Roman"/>
              </a:rPr>
              <a:t> </a:t>
            </a:r>
            <a:r>
              <a:rPr sz="2400" spc="-20" dirty="0">
                <a:latin typeface="Times New Roman"/>
                <a:cs typeface="Times New Roman"/>
              </a:rPr>
              <a:t>AirTemp,</a:t>
            </a:r>
            <a:r>
              <a:rPr sz="2400" spc="-60" dirty="0">
                <a:latin typeface="Times New Roman"/>
                <a:cs typeface="Times New Roman"/>
              </a:rPr>
              <a:t> </a:t>
            </a:r>
            <a:r>
              <a:rPr sz="2400" spc="-10" dirty="0">
                <a:latin typeface="Times New Roman"/>
                <a:cs typeface="Times New Roman"/>
              </a:rPr>
              <a:t>Humidity,</a:t>
            </a:r>
            <a:r>
              <a:rPr sz="2400" spc="-100" dirty="0">
                <a:latin typeface="Times New Roman"/>
                <a:cs typeface="Times New Roman"/>
              </a:rPr>
              <a:t> </a:t>
            </a:r>
            <a:r>
              <a:rPr sz="2400" dirty="0">
                <a:latin typeface="Times New Roman"/>
                <a:cs typeface="Times New Roman"/>
              </a:rPr>
              <a:t>Wind,</a:t>
            </a:r>
            <a:r>
              <a:rPr sz="2400" spc="-75" dirty="0">
                <a:latin typeface="Times New Roman"/>
                <a:cs typeface="Times New Roman"/>
              </a:rPr>
              <a:t> </a:t>
            </a:r>
            <a:r>
              <a:rPr sz="2400" spc="-35" dirty="0">
                <a:latin typeface="Times New Roman"/>
                <a:cs typeface="Times New Roman"/>
              </a:rPr>
              <a:t>Water,</a:t>
            </a:r>
            <a:r>
              <a:rPr sz="2400" spc="-65" dirty="0">
                <a:latin typeface="Times New Roman"/>
                <a:cs typeface="Times New Roman"/>
              </a:rPr>
              <a:t> </a:t>
            </a:r>
            <a:r>
              <a:rPr sz="2400" dirty="0">
                <a:latin typeface="Times New Roman"/>
                <a:cs typeface="Times New Roman"/>
              </a:rPr>
              <a:t>and</a:t>
            </a:r>
            <a:r>
              <a:rPr sz="2400" spc="-60" dirty="0">
                <a:latin typeface="Times New Roman"/>
                <a:cs typeface="Times New Roman"/>
              </a:rPr>
              <a:t> </a:t>
            </a:r>
            <a:r>
              <a:rPr sz="2400" spc="-10" dirty="0">
                <a:latin typeface="Times New Roman"/>
                <a:cs typeface="Times New Roman"/>
              </a:rPr>
              <a:t>Forecast.</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700">
              <a:lnSpc>
                <a:spcPct val="100000"/>
              </a:lnSpc>
            </a:pPr>
            <a:r>
              <a:rPr sz="2400" dirty="0">
                <a:latin typeface="Times New Roman"/>
                <a:cs typeface="Times New Roman"/>
              </a:rPr>
              <a:t>For</a:t>
            </a:r>
            <a:r>
              <a:rPr sz="2400" spc="-15" dirty="0">
                <a:latin typeface="Times New Roman"/>
                <a:cs typeface="Times New Roman"/>
              </a:rPr>
              <a:t> </a:t>
            </a:r>
            <a:r>
              <a:rPr sz="2400" dirty="0">
                <a:latin typeface="Times New Roman"/>
                <a:cs typeface="Times New Roman"/>
              </a:rPr>
              <a:t>each</a:t>
            </a:r>
            <a:r>
              <a:rPr sz="2400" spc="-25" dirty="0">
                <a:latin typeface="Times New Roman"/>
                <a:cs typeface="Times New Roman"/>
              </a:rPr>
              <a:t> </a:t>
            </a:r>
            <a:r>
              <a:rPr sz="2400" dirty="0">
                <a:latin typeface="Times New Roman"/>
                <a:cs typeface="Times New Roman"/>
              </a:rPr>
              <a:t>attribute,</a:t>
            </a:r>
            <a:r>
              <a:rPr sz="2400" spc="-4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hypothesis</a:t>
            </a:r>
            <a:r>
              <a:rPr sz="2400" spc="-25" dirty="0">
                <a:latin typeface="Times New Roman"/>
                <a:cs typeface="Times New Roman"/>
              </a:rPr>
              <a:t> </a:t>
            </a:r>
            <a:r>
              <a:rPr sz="2400" dirty="0">
                <a:latin typeface="Times New Roman"/>
                <a:cs typeface="Times New Roman"/>
              </a:rPr>
              <a:t>will</a:t>
            </a:r>
            <a:r>
              <a:rPr sz="2400" spc="-15" dirty="0">
                <a:latin typeface="Times New Roman"/>
                <a:cs typeface="Times New Roman"/>
              </a:rPr>
              <a:t> </a:t>
            </a:r>
            <a:r>
              <a:rPr sz="2400" spc="-10" dirty="0">
                <a:latin typeface="Times New Roman"/>
                <a:cs typeface="Times New Roman"/>
              </a:rPr>
              <a:t>either</a:t>
            </a:r>
            <a:endParaRPr sz="2400">
              <a:latin typeface="Times New Roman"/>
              <a:cs typeface="Times New Roman"/>
            </a:endParaRPr>
          </a:p>
          <a:p>
            <a:pPr marL="1181100" indent="-342900">
              <a:lnSpc>
                <a:spcPct val="100000"/>
              </a:lnSpc>
              <a:buFont typeface="Arial"/>
              <a:buChar char="•"/>
              <a:tabLst>
                <a:tab pos="1181100" algn="l"/>
              </a:tabLst>
            </a:pPr>
            <a:r>
              <a:rPr sz="2400" dirty="0">
                <a:latin typeface="Times New Roman"/>
                <a:cs typeface="Times New Roman"/>
              </a:rPr>
              <a:t>Indicate</a:t>
            </a:r>
            <a:r>
              <a:rPr sz="2400" spc="-40" dirty="0">
                <a:latin typeface="Times New Roman"/>
                <a:cs typeface="Times New Roman"/>
              </a:rPr>
              <a:t> </a:t>
            </a:r>
            <a:r>
              <a:rPr sz="2400" dirty="0">
                <a:latin typeface="Times New Roman"/>
                <a:cs typeface="Times New Roman"/>
              </a:rPr>
              <a:t>by a</a:t>
            </a:r>
            <a:r>
              <a:rPr sz="2400" spc="-10" dirty="0">
                <a:latin typeface="Times New Roman"/>
                <a:cs typeface="Times New Roman"/>
              </a:rPr>
              <a:t> </a:t>
            </a:r>
            <a:r>
              <a:rPr sz="2400" dirty="0">
                <a:latin typeface="Times New Roman"/>
                <a:cs typeface="Times New Roman"/>
              </a:rPr>
              <a:t>"?'</a:t>
            </a:r>
            <a:r>
              <a:rPr sz="2400" spc="-15" dirty="0">
                <a:latin typeface="Times New Roman"/>
                <a:cs typeface="Times New Roman"/>
              </a:rPr>
              <a:t> </a:t>
            </a:r>
            <a:r>
              <a:rPr sz="2400" dirty="0">
                <a:latin typeface="Times New Roman"/>
                <a:cs typeface="Times New Roman"/>
              </a:rPr>
              <a:t>that</a:t>
            </a:r>
            <a:r>
              <a:rPr sz="2400" spc="-30" dirty="0">
                <a:latin typeface="Times New Roman"/>
                <a:cs typeface="Times New Roman"/>
              </a:rPr>
              <a:t> </a:t>
            </a:r>
            <a:r>
              <a:rPr sz="2400" dirty="0">
                <a:latin typeface="Times New Roman"/>
                <a:cs typeface="Times New Roman"/>
              </a:rPr>
              <a:t>any value</a:t>
            </a:r>
            <a:r>
              <a:rPr sz="2400" spc="-25" dirty="0">
                <a:latin typeface="Times New Roman"/>
                <a:cs typeface="Times New Roman"/>
              </a:rPr>
              <a:t> </a:t>
            </a:r>
            <a:r>
              <a:rPr sz="2400" dirty="0">
                <a:latin typeface="Times New Roman"/>
                <a:cs typeface="Times New Roman"/>
              </a:rPr>
              <a:t>is acceptable</a:t>
            </a:r>
            <a:r>
              <a:rPr sz="2400" spc="-55" dirty="0">
                <a:latin typeface="Times New Roman"/>
                <a:cs typeface="Times New Roman"/>
              </a:rPr>
              <a:t> </a:t>
            </a:r>
            <a:r>
              <a:rPr sz="2400" dirty="0">
                <a:latin typeface="Times New Roman"/>
                <a:cs typeface="Times New Roman"/>
              </a:rPr>
              <a:t>for</a:t>
            </a:r>
            <a:r>
              <a:rPr sz="2400" spc="5" dirty="0">
                <a:latin typeface="Times New Roman"/>
                <a:cs typeface="Times New Roman"/>
              </a:rPr>
              <a:t> </a:t>
            </a:r>
            <a:r>
              <a:rPr sz="2400" dirty="0">
                <a:latin typeface="Times New Roman"/>
                <a:cs typeface="Times New Roman"/>
              </a:rPr>
              <a:t>this</a:t>
            </a:r>
            <a:r>
              <a:rPr sz="2400" spc="-25" dirty="0">
                <a:latin typeface="Times New Roman"/>
                <a:cs typeface="Times New Roman"/>
              </a:rPr>
              <a:t> </a:t>
            </a:r>
            <a:r>
              <a:rPr sz="2400" spc="-10" dirty="0">
                <a:latin typeface="Times New Roman"/>
                <a:cs typeface="Times New Roman"/>
              </a:rPr>
              <a:t>attribute,</a:t>
            </a:r>
            <a:endParaRPr sz="2400">
              <a:latin typeface="Times New Roman"/>
              <a:cs typeface="Times New Roman"/>
            </a:endParaRPr>
          </a:p>
          <a:p>
            <a:pPr marL="1181100" indent="-342900">
              <a:lnSpc>
                <a:spcPts val="2850"/>
              </a:lnSpc>
              <a:buFont typeface="Arial"/>
              <a:buChar char="•"/>
              <a:tabLst>
                <a:tab pos="1181100" algn="l"/>
              </a:tabLst>
            </a:pPr>
            <a:r>
              <a:rPr sz="2400" dirty="0">
                <a:latin typeface="Times New Roman"/>
                <a:cs typeface="Times New Roman"/>
              </a:rPr>
              <a:t>Specify</a:t>
            </a:r>
            <a:r>
              <a:rPr sz="2400" spc="-30" dirty="0">
                <a:latin typeface="Times New Roman"/>
                <a:cs typeface="Times New Roman"/>
              </a:rPr>
              <a:t> </a:t>
            </a:r>
            <a:r>
              <a:rPr sz="2400" dirty="0">
                <a:latin typeface="Times New Roman"/>
                <a:cs typeface="Times New Roman"/>
              </a:rPr>
              <a:t>a</a:t>
            </a:r>
            <a:r>
              <a:rPr sz="2400" spc="-15" dirty="0">
                <a:latin typeface="Times New Roman"/>
                <a:cs typeface="Times New Roman"/>
              </a:rPr>
              <a:t> </a:t>
            </a:r>
            <a:r>
              <a:rPr sz="2400" dirty="0">
                <a:latin typeface="Times New Roman"/>
                <a:cs typeface="Times New Roman"/>
              </a:rPr>
              <a:t>single</a:t>
            </a:r>
            <a:r>
              <a:rPr sz="2400" spc="-30" dirty="0">
                <a:latin typeface="Times New Roman"/>
                <a:cs typeface="Times New Roman"/>
              </a:rPr>
              <a:t> </a:t>
            </a:r>
            <a:r>
              <a:rPr sz="2400" dirty="0">
                <a:latin typeface="Times New Roman"/>
                <a:cs typeface="Times New Roman"/>
              </a:rPr>
              <a:t>required</a:t>
            </a:r>
            <a:r>
              <a:rPr sz="2400" spc="-40" dirty="0">
                <a:latin typeface="Times New Roman"/>
                <a:cs typeface="Times New Roman"/>
              </a:rPr>
              <a:t> </a:t>
            </a:r>
            <a:r>
              <a:rPr sz="2400" dirty="0">
                <a:latin typeface="Times New Roman"/>
                <a:cs typeface="Times New Roman"/>
              </a:rPr>
              <a:t>value</a:t>
            </a:r>
            <a:r>
              <a:rPr sz="2400" spc="-35" dirty="0">
                <a:latin typeface="Times New Roman"/>
                <a:cs typeface="Times New Roman"/>
              </a:rPr>
              <a:t> </a:t>
            </a:r>
            <a:r>
              <a:rPr sz="2400" dirty="0">
                <a:latin typeface="Times New Roman"/>
                <a:cs typeface="Times New Roman"/>
              </a:rPr>
              <a:t>(e.g.,</a:t>
            </a:r>
            <a:r>
              <a:rPr sz="2400" spc="-60" dirty="0">
                <a:latin typeface="Times New Roman"/>
                <a:cs typeface="Times New Roman"/>
              </a:rPr>
              <a:t> </a:t>
            </a:r>
            <a:r>
              <a:rPr sz="2400" spc="-25" dirty="0">
                <a:latin typeface="Times New Roman"/>
                <a:cs typeface="Times New Roman"/>
              </a:rPr>
              <a:t>Warm)</a:t>
            </a:r>
            <a:r>
              <a:rPr sz="2400" spc="-5" dirty="0">
                <a:latin typeface="Times New Roman"/>
                <a:cs typeface="Times New Roman"/>
              </a:rPr>
              <a:t> </a:t>
            </a:r>
            <a:r>
              <a:rPr sz="2400" dirty="0">
                <a:latin typeface="Times New Roman"/>
                <a:cs typeface="Times New Roman"/>
              </a:rPr>
              <a:t>for</a:t>
            </a:r>
            <a:r>
              <a:rPr sz="2400" spc="-1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attribute,</a:t>
            </a:r>
            <a:r>
              <a:rPr sz="2400" spc="-50" dirty="0">
                <a:latin typeface="Times New Roman"/>
                <a:cs typeface="Times New Roman"/>
              </a:rPr>
              <a:t> </a:t>
            </a:r>
            <a:r>
              <a:rPr sz="2400" spc="-25" dirty="0">
                <a:latin typeface="Times New Roman"/>
                <a:cs typeface="Times New Roman"/>
              </a:rPr>
              <a:t>or</a:t>
            </a:r>
            <a:endParaRPr sz="2400">
              <a:latin typeface="Times New Roman"/>
              <a:cs typeface="Times New Roman"/>
            </a:endParaRPr>
          </a:p>
          <a:p>
            <a:pPr marL="1181100" indent="-342900">
              <a:lnSpc>
                <a:spcPts val="2850"/>
              </a:lnSpc>
              <a:buFont typeface="Arial"/>
              <a:buChar char="•"/>
              <a:tabLst>
                <a:tab pos="1181100" algn="l"/>
              </a:tabLst>
            </a:pPr>
            <a:r>
              <a:rPr sz="2400" dirty="0">
                <a:latin typeface="Times New Roman"/>
                <a:cs typeface="Times New Roman"/>
              </a:rPr>
              <a:t>Indicate</a:t>
            </a:r>
            <a:r>
              <a:rPr sz="2400" spc="-35" dirty="0">
                <a:latin typeface="Times New Roman"/>
                <a:cs typeface="Times New Roman"/>
              </a:rPr>
              <a:t> </a:t>
            </a:r>
            <a:r>
              <a:rPr sz="2400" dirty="0">
                <a:latin typeface="Times New Roman"/>
                <a:cs typeface="Times New Roman"/>
              </a:rPr>
              <a:t>by a</a:t>
            </a:r>
            <a:r>
              <a:rPr sz="2400" spc="-10" dirty="0">
                <a:latin typeface="Times New Roman"/>
                <a:cs typeface="Times New Roman"/>
              </a:rPr>
              <a:t> </a:t>
            </a:r>
            <a:r>
              <a:rPr sz="2400" spc="70" dirty="0">
                <a:latin typeface="Times New Roman"/>
                <a:cs typeface="Times New Roman"/>
              </a:rPr>
              <a:t>"</a:t>
            </a:r>
            <a:r>
              <a:rPr sz="2400" spc="70" dirty="0">
                <a:latin typeface="Liberation Sans Narrow"/>
                <a:cs typeface="Liberation Sans Narrow"/>
              </a:rPr>
              <a:t>Φ</a:t>
            </a:r>
            <a:r>
              <a:rPr sz="2400" spc="70" dirty="0">
                <a:latin typeface="Times New Roman"/>
                <a:cs typeface="Times New Roman"/>
              </a:rPr>
              <a:t>"</a:t>
            </a:r>
            <a:r>
              <a:rPr sz="2400" spc="-10"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no</a:t>
            </a:r>
            <a:r>
              <a:rPr sz="2400" spc="5" dirty="0">
                <a:latin typeface="Times New Roman"/>
                <a:cs typeface="Times New Roman"/>
              </a:rPr>
              <a:t> </a:t>
            </a:r>
            <a:r>
              <a:rPr sz="2400" dirty="0">
                <a:latin typeface="Times New Roman"/>
                <a:cs typeface="Times New Roman"/>
              </a:rPr>
              <a:t>value</a:t>
            </a:r>
            <a:r>
              <a:rPr sz="2400" spc="-25" dirty="0">
                <a:latin typeface="Times New Roman"/>
                <a:cs typeface="Times New Roman"/>
              </a:rPr>
              <a:t> </a:t>
            </a:r>
            <a:r>
              <a:rPr sz="2400" dirty="0">
                <a:latin typeface="Times New Roman"/>
                <a:cs typeface="Times New Roman"/>
              </a:rPr>
              <a:t>is </a:t>
            </a:r>
            <a:r>
              <a:rPr sz="2400" spc="-10" dirty="0">
                <a:latin typeface="Times New Roman"/>
                <a:cs typeface="Times New Roman"/>
              </a:rPr>
              <a:t>acceptable</a:t>
            </a:r>
            <a:endParaRPr sz="2400">
              <a:latin typeface="Times New Roman"/>
              <a:cs typeface="Times New Roman"/>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47</a:t>
            </a:fld>
            <a:endParaRPr spc="-25" dirty="0"/>
          </a:p>
        </p:txBody>
      </p:sp>
      <p:sp>
        <p:nvSpPr>
          <p:cNvPr id="2" name="object 2"/>
          <p:cNvSpPr txBox="1"/>
          <p:nvPr/>
        </p:nvSpPr>
        <p:spPr>
          <a:xfrm>
            <a:off x="965101" y="537458"/>
            <a:ext cx="9568815" cy="757555"/>
          </a:xfrm>
          <a:prstGeom prst="rect">
            <a:avLst/>
          </a:prstGeom>
        </p:spPr>
        <p:txBody>
          <a:bodyPr vert="horz" wrap="square" lIns="0" tIns="12700" rIns="0" bIns="0" rtlCol="0">
            <a:spAutoFit/>
          </a:bodyPr>
          <a:lstStyle/>
          <a:p>
            <a:pPr marL="12700" marR="5080">
              <a:lnSpc>
                <a:spcPct val="100000"/>
              </a:lnSpc>
              <a:spcBef>
                <a:spcPts val="100"/>
              </a:spcBef>
            </a:pPr>
            <a:r>
              <a:rPr sz="2400" dirty="0">
                <a:latin typeface="Times New Roman"/>
                <a:cs typeface="Times New Roman"/>
              </a:rPr>
              <a:t>If</a:t>
            </a:r>
            <a:r>
              <a:rPr sz="2400" spc="-20" dirty="0">
                <a:latin typeface="Times New Roman"/>
                <a:cs typeface="Times New Roman"/>
              </a:rPr>
              <a:t> </a:t>
            </a:r>
            <a:r>
              <a:rPr sz="2400" dirty="0">
                <a:latin typeface="Times New Roman"/>
                <a:cs typeface="Times New Roman"/>
              </a:rPr>
              <a:t>some</a:t>
            </a:r>
            <a:r>
              <a:rPr sz="2400" spc="5" dirty="0">
                <a:latin typeface="Times New Roman"/>
                <a:cs typeface="Times New Roman"/>
              </a:rPr>
              <a:t> </a:t>
            </a:r>
            <a:r>
              <a:rPr sz="2400" dirty="0">
                <a:latin typeface="Times New Roman"/>
                <a:cs typeface="Times New Roman"/>
              </a:rPr>
              <a:t>instance</a:t>
            </a:r>
            <a:r>
              <a:rPr sz="2400" spc="-35" dirty="0">
                <a:latin typeface="Times New Roman"/>
                <a:cs typeface="Times New Roman"/>
              </a:rPr>
              <a:t> </a:t>
            </a:r>
            <a:r>
              <a:rPr sz="2400" dirty="0">
                <a:latin typeface="Times New Roman"/>
                <a:cs typeface="Times New Roman"/>
              </a:rPr>
              <a:t>x</a:t>
            </a:r>
            <a:r>
              <a:rPr sz="2400" spc="-5" dirty="0">
                <a:latin typeface="Times New Roman"/>
                <a:cs typeface="Times New Roman"/>
              </a:rPr>
              <a:t> </a:t>
            </a:r>
            <a:r>
              <a:rPr sz="2400" dirty="0">
                <a:latin typeface="Times New Roman"/>
                <a:cs typeface="Times New Roman"/>
              </a:rPr>
              <a:t>satisfies</a:t>
            </a:r>
            <a:r>
              <a:rPr sz="2400" spc="-25" dirty="0">
                <a:latin typeface="Times New Roman"/>
                <a:cs typeface="Times New Roman"/>
              </a:rPr>
              <a:t> </a:t>
            </a:r>
            <a:r>
              <a:rPr sz="2400" dirty="0">
                <a:latin typeface="Times New Roman"/>
                <a:cs typeface="Times New Roman"/>
              </a:rPr>
              <a:t>all</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constraints</a:t>
            </a:r>
            <a:r>
              <a:rPr sz="2400" spc="-3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hypothesis</a:t>
            </a:r>
            <a:r>
              <a:rPr sz="2400" spc="-15" dirty="0">
                <a:latin typeface="Times New Roman"/>
                <a:cs typeface="Times New Roman"/>
              </a:rPr>
              <a:t> </a:t>
            </a:r>
            <a:r>
              <a:rPr sz="2400" dirty="0">
                <a:latin typeface="Times New Roman"/>
                <a:cs typeface="Times New Roman"/>
              </a:rPr>
              <a:t>h,</a:t>
            </a:r>
            <a:r>
              <a:rPr sz="2400" spc="-5" dirty="0">
                <a:latin typeface="Times New Roman"/>
                <a:cs typeface="Times New Roman"/>
              </a:rPr>
              <a:t> </a:t>
            </a:r>
            <a:r>
              <a:rPr sz="2400" dirty="0">
                <a:latin typeface="Times New Roman"/>
                <a:cs typeface="Times New Roman"/>
              </a:rPr>
              <a:t>then</a:t>
            </a:r>
            <a:r>
              <a:rPr sz="2400" spc="-10" dirty="0">
                <a:latin typeface="Times New Roman"/>
                <a:cs typeface="Times New Roman"/>
              </a:rPr>
              <a:t> </a:t>
            </a:r>
            <a:r>
              <a:rPr sz="2400" dirty="0">
                <a:latin typeface="Times New Roman"/>
                <a:cs typeface="Times New Roman"/>
              </a:rPr>
              <a:t>h</a:t>
            </a:r>
            <a:r>
              <a:rPr sz="2400" spc="-10" dirty="0">
                <a:latin typeface="Times New Roman"/>
                <a:cs typeface="Times New Roman"/>
              </a:rPr>
              <a:t> classifies </a:t>
            </a:r>
            <a:r>
              <a:rPr sz="2400" dirty="0">
                <a:latin typeface="Times New Roman"/>
                <a:cs typeface="Times New Roman"/>
              </a:rPr>
              <a:t>x</a:t>
            </a:r>
            <a:r>
              <a:rPr sz="2400" spc="-15" dirty="0">
                <a:latin typeface="Times New Roman"/>
                <a:cs typeface="Times New Roman"/>
              </a:rPr>
              <a:t> </a:t>
            </a:r>
            <a:r>
              <a:rPr sz="2400" dirty="0">
                <a:latin typeface="Times New Roman"/>
                <a:cs typeface="Times New Roman"/>
              </a:rPr>
              <a:t>as</a:t>
            </a:r>
            <a:r>
              <a:rPr sz="2400" spc="-10" dirty="0">
                <a:latin typeface="Times New Roman"/>
                <a:cs typeface="Times New Roman"/>
              </a:rPr>
              <a:t> </a:t>
            </a:r>
            <a:r>
              <a:rPr sz="2400" dirty="0">
                <a:latin typeface="Times New Roman"/>
                <a:cs typeface="Times New Roman"/>
              </a:rPr>
              <a:t>a</a:t>
            </a:r>
            <a:r>
              <a:rPr sz="2400" spc="-20" dirty="0">
                <a:latin typeface="Times New Roman"/>
                <a:cs typeface="Times New Roman"/>
              </a:rPr>
              <a:t> </a:t>
            </a:r>
            <a:r>
              <a:rPr sz="2400" dirty="0">
                <a:latin typeface="Times New Roman"/>
                <a:cs typeface="Times New Roman"/>
              </a:rPr>
              <a:t>positive</a:t>
            </a:r>
            <a:r>
              <a:rPr sz="2400" spc="-30" dirty="0">
                <a:latin typeface="Times New Roman"/>
                <a:cs typeface="Times New Roman"/>
              </a:rPr>
              <a:t> </a:t>
            </a:r>
            <a:r>
              <a:rPr sz="2400" dirty="0">
                <a:latin typeface="Times New Roman"/>
                <a:cs typeface="Times New Roman"/>
              </a:rPr>
              <a:t>example</a:t>
            </a:r>
            <a:r>
              <a:rPr sz="2400" spc="-15" dirty="0">
                <a:latin typeface="Times New Roman"/>
                <a:cs typeface="Times New Roman"/>
              </a:rPr>
              <a:t> </a:t>
            </a:r>
            <a:r>
              <a:rPr sz="2400" dirty="0">
                <a:latin typeface="Times New Roman"/>
                <a:cs typeface="Times New Roman"/>
              </a:rPr>
              <a:t>(h(x)</a:t>
            </a:r>
            <a:r>
              <a:rPr sz="2400" spc="-15" dirty="0">
                <a:latin typeface="Times New Roman"/>
                <a:cs typeface="Times New Roman"/>
              </a:rPr>
              <a:t> </a:t>
            </a:r>
            <a:r>
              <a:rPr sz="2400" dirty="0">
                <a:latin typeface="Times New Roman"/>
                <a:cs typeface="Times New Roman"/>
              </a:rPr>
              <a:t>=</a:t>
            </a:r>
            <a:r>
              <a:rPr sz="2400" spc="-20" dirty="0">
                <a:latin typeface="Times New Roman"/>
                <a:cs typeface="Times New Roman"/>
              </a:rPr>
              <a:t> </a:t>
            </a:r>
            <a:r>
              <a:rPr sz="2400" spc="-25" dirty="0">
                <a:latin typeface="Times New Roman"/>
                <a:cs typeface="Times New Roman"/>
              </a:rPr>
              <a:t>1).</a:t>
            </a:r>
            <a:endParaRPr sz="2400">
              <a:latin typeface="Times New Roman"/>
              <a:cs typeface="Times New Roman"/>
            </a:endParaRPr>
          </a:p>
        </p:txBody>
      </p:sp>
      <p:sp>
        <p:nvSpPr>
          <p:cNvPr id="3" name="object 3"/>
          <p:cNvSpPr txBox="1">
            <a:spLocks noGrp="1"/>
          </p:cNvSpPr>
          <p:nvPr>
            <p:ph type="title"/>
          </p:nvPr>
        </p:nvSpPr>
        <p:spPr>
          <a:xfrm>
            <a:off x="965097" y="1634989"/>
            <a:ext cx="10288905" cy="1667510"/>
          </a:xfrm>
          <a:prstGeom prst="rect">
            <a:avLst/>
          </a:prstGeom>
        </p:spPr>
        <p:txBody>
          <a:bodyPr vert="horz" wrap="square" lIns="0" tIns="12700" rIns="0" bIns="0" rtlCol="0">
            <a:spAutoFit/>
          </a:bodyPr>
          <a:lstStyle/>
          <a:p>
            <a:pPr marL="12700" marR="5080" algn="just">
              <a:lnSpc>
                <a:spcPct val="100000"/>
              </a:lnSpc>
              <a:spcBef>
                <a:spcPts val="100"/>
              </a:spcBef>
            </a:pPr>
            <a:r>
              <a:rPr sz="2400" dirty="0"/>
              <a:t>The</a:t>
            </a:r>
            <a:r>
              <a:rPr sz="2400" spc="75" dirty="0"/>
              <a:t> </a:t>
            </a:r>
            <a:r>
              <a:rPr sz="2400" dirty="0"/>
              <a:t>hypothesis</a:t>
            </a:r>
            <a:r>
              <a:rPr sz="2400" spc="70" dirty="0"/>
              <a:t> </a:t>
            </a:r>
            <a:r>
              <a:rPr sz="2400" dirty="0"/>
              <a:t>that</a:t>
            </a:r>
            <a:r>
              <a:rPr sz="2400" spc="80" dirty="0"/>
              <a:t> </a:t>
            </a:r>
            <a:r>
              <a:rPr sz="2400" dirty="0"/>
              <a:t>PERSON</a:t>
            </a:r>
            <a:r>
              <a:rPr sz="2400" spc="80" dirty="0"/>
              <a:t> </a:t>
            </a:r>
            <a:r>
              <a:rPr sz="2400" dirty="0"/>
              <a:t>enjoys</a:t>
            </a:r>
            <a:r>
              <a:rPr sz="2400" spc="75" dirty="0"/>
              <a:t> </a:t>
            </a:r>
            <a:r>
              <a:rPr sz="2400" dirty="0"/>
              <a:t>his</a:t>
            </a:r>
            <a:r>
              <a:rPr sz="2400" spc="90" dirty="0"/>
              <a:t> </a:t>
            </a:r>
            <a:r>
              <a:rPr sz="2400" dirty="0"/>
              <a:t>favorite</a:t>
            </a:r>
            <a:r>
              <a:rPr sz="2400" spc="70" dirty="0"/>
              <a:t> </a:t>
            </a:r>
            <a:r>
              <a:rPr sz="2400" dirty="0"/>
              <a:t>sport</a:t>
            </a:r>
            <a:r>
              <a:rPr sz="2400" spc="70" dirty="0"/>
              <a:t> </a:t>
            </a:r>
            <a:r>
              <a:rPr sz="2400" dirty="0"/>
              <a:t>only</a:t>
            </a:r>
            <a:r>
              <a:rPr sz="2400" spc="75" dirty="0"/>
              <a:t> </a:t>
            </a:r>
            <a:r>
              <a:rPr sz="2400" dirty="0"/>
              <a:t>on</a:t>
            </a:r>
            <a:r>
              <a:rPr sz="2400" spc="80" dirty="0"/>
              <a:t> </a:t>
            </a:r>
            <a:r>
              <a:rPr sz="2400" dirty="0"/>
              <a:t>cold</a:t>
            </a:r>
            <a:r>
              <a:rPr sz="2400" spc="85" dirty="0"/>
              <a:t> </a:t>
            </a:r>
            <a:r>
              <a:rPr sz="2400" dirty="0"/>
              <a:t>days</a:t>
            </a:r>
            <a:r>
              <a:rPr sz="2400" spc="80" dirty="0"/>
              <a:t> </a:t>
            </a:r>
            <a:r>
              <a:rPr sz="2400" dirty="0"/>
              <a:t>with</a:t>
            </a:r>
            <a:r>
              <a:rPr sz="2400" spc="85" dirty="0"/>
              <a:t> </a:t>
            </a:r>
            <a:r>
              <a:rPr sz="2400" spc="-20" dirty="0"/>
              <a:t>high </a:t>
            </a:r>
            <a:r>
              <a:rPr sz="2400" dirty="0"/>
              <a:t>humidity</a:t>
            </a:r>
            <a:r>
              <a:rPr sz="2400" spc="290" dirty="0"/>
              <a:t> </a:t>
            </a:r>
            <a:r>
              <a:rPr sz="2400" dirty="0"/>
              <a:t>(independent</a:t>
            </a:r>
            <a:r>
              <a:rPr sz="2400" spc="315" dirty="0"/>
              <a:t> </a:t>
            </a:r>
            <a:r>
              <a:rPr sz="2400" dirty="0"/>
              <a:t>of</a:t>
            </a:r>
            <a:r>
              <a:rPr sz="2400" spc="300" dirty="0"/>
              <a:t> </a:t>
            </a:r>
            <a:r>
              <a:rPr sz="2400" dirty="0"/>
              <a:t>the</a:t>
            </a:r>
            <a:r>
              <a:rPr sz="2400" spc="305" dirty="0"/>
              <a:t> </a:t>
            </a:r>
            <a:r>
              <a:rPr sz="2400" dirty="0"/>
              <a:t>values</a:t>
            </a:r>
            <a:r>
              <a:rPr sz="2400" spc="295" dirty="0"/>
              <a:t> </a:t>
            </a:r>
            <a:r>
              <a:rPr sz="2400" dirty="0"/>
              <a:t>of</a:t>
            </a:r>
            <a:r>
              <a:rPr sz="2400" spc="300" dirty="0"/>
              <a:t> </a:t>
            </a:r>
            <a:r>
              <a:rPr sz="2400" dirty="0"/>
              <a:t>the</a:t>
            </a:r>
            <a:r>
              <a:rPr sz="2400" spc="305" dirty="0"/>
              <a:t> </a:t>
            </a:r>
            <a:r>
              <a:rPr sz="2400" dirty="0"/>
              <a:t>other</a:t>
            </a:r>
            <a:r>
              <a:rPr sz="2400" spc="310" dirty="0"/>
              <a:t> </a:t>
            </a:r>
            <a:r>
              <a:rPr sz="2400" dirty="0"/>
              <a:t>attributes)</a:t>
            </a:r>
            <a:r>
              <a:rPr sz="2400" spc="300" dirty="0"/>
              <a:t> </a:t>
            </a:r>
            <a:r>
              <a:rPr sz="2400" dirty="0"/>
              <a:t>is</a:t>
            </a:r>
            <a:r>
              <a:rPr sz="2400" spc="295" dirty="0"/>
              <a:t> </a:t>
            </a:r>
            <a:r>
              <a:rPr sz="2400" dirty="0"/>
              <a:t>represented</a:t>
            </a:r>
            <a:r>
              <a:rPr sz="2400" spc="305" dirty="0"/>
              <a:t> </a:t>
            </a:r>
            <a:r>
              <a:rPr sz="2400" dirty="0"/>
              <a:t>by</a:t>
            </a:r>
            <a:r>
              <a:rPr sz="2400" spc="295" dirty="0"/>
              <a:t> </a:t>
            </a:r>
            <a:r>
              <a:rPr sz="2400" spc="-25" dirty="0"/>
              <a:t>the </a:t>
            </a:r>
            <a:r>
              <a:rPr sz="2400" spc="-10" dirty="0"/>
              <a:t>expression</a:t>
            </a:r>
            <a:endParaRPr sz="2400"/>
          </a:p>
          <a:p>
            <a:pPr marL="112395" algn="ctr">
              <a:lnSpc>
                <a:spcPts val="4285"/>
              </a:lnSpc>
            </a:pPr>
            <a:r>
              <a:rPr sz="3600" dirty="0"/>
              <a:t>(?,</a:t>
            </a:r>
            <a:r>
              <a:rPr sz="3600" spc="-20" dirty="0"/>
              <a:t> </a:t>
            </a:r>
            <a:r>
              <a:rPr sz="3600" dirty="0"/>
              <a:t>Cold,</a:t>
            </a:r>
            <a:r>
              <a:rPr sz="3600" spc="-15" dirty="0"/>
              <a:t> </a:t>
            </a:r>
            <a:r>
              <a:rPr sz="3600" dirty="0"/>
              <a:t>High,</a:t>
            </a:r>
            <a:r>
              <a:rPr sz="3600" spc="-20" dirty="0"/>
              <a:t> </a:t>
            </a:r>
            <a:r>
              <a:rPr sz="3600" dirty="0"/>
              <a:t>?,</a:t>
            </a:r>
            <a:r>
              <a:rPr sz="3600" spc="-15" dirty="0"/>
              <a:t> </a:t>
            </a:r>
            <a:r>
              <a:rPr sz="3600" dirty="0"/>
              <a:t>?,</a:t>
            </a:r>
            <a:r>
              <a:rPr sz="3600" spc="-20" dirty="0"/>
              <a:t> </a:t>
            </a:r>
            <a:r>
              <a:rPr sz="3600" spc="-25" dirty="0"/>
              <a:t>?)</a:t>
            </a:r>
            <a:endParaRPr sz="3600"/>
          </a:p>
        </p:txBody>
      </p:sp>
      <p:sp>
        <p:nvSpPr>
          <p:cNvPr id="4" name="object 4"/>
          <p:cNvSpPr txBox="1"/>
          <p:nvPr/>
        </p:nvSpPr>
        <p:spPr>
          <a:xfrm>
            <a:off x="965097" y="3891154"/>
            <a:ext cx="10147935" cy="756920"/>
          </a:xfrm>
          <a:prstGeom prst="rect">
            <a:avLst/>
          </a:prstGeom>
        </p:spPr>
        <p:txBody>
          <a:bodyPr vert="horz" wrap="square" lIns="0" tIns="12700" rIns="0" bIns="0" rtlCol="0">
            <a:spAutoFit/>
          </a:bodyPr>
          <a:lstStyle/>
          <a:p>
            <a:pPr algn="ctr">
              <a:lnSpc>
                <a:spcPct val="100000"/>
              </a:lnSpc>
              <a:spcBef>
                <a:spcPts val="100"/>
              </a:spcBef>
            </a:pP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most</a:t>
            </a:r>
            <a:r>
              <a:rPr sz="2400" spc="25" dirty="0">
                <a:latin typeface="Times New Roman"/>
                <a:cs typeface="Times New Roman"/>
              </a:rPr>
              <a:t> </a:t>
            </a:r>
            <a:r>
              <a:rPr sz="2400" dirty="0">
                <a:latin typeface="Times New Roman"/>
                <a:cs typeface="Times New Roman"/>
              </a:rPr>
              <a:t>general</a:t>
            </a:r>
            <a:r>
              <a:rPr sz="2400" spc="-15" dirty="0">
                <a:latin typeface="Times New Roman"/>
                <a:cs typeface="Times New Roman"/>
              </a:rPr>
              <a:t> </a:t>
            </a:r>
            <a:r>
              <a:rPr sz="2400" spc="-10" dirty="0">
                <a:latin typeface="Times New Roman"/>
                <a:cs typeface="Times New Roman"/>
              </a:rPr>
              <a:t>hypothesis-</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every day</a:t>
            </a:r>
            <a:r>
              <a:rPr sz="2400" spc="1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a positive</a:t>
            </a:r>
            <a:r>
              <a:rPr sz="2400" spc="-10" dirty="0">
                <a:latin typeface="Times New Roman"/>
                <a:cs typeface="Times New Roman"/>
              </a:rPr>
              <a:t> example-</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represented</a:t>
            </a:r>
            <a:r>
              <a:rPr sz="2400" spc="-15" dirty="0">
                <a:latin typeface="Times New Roman"/>
                <a:cs typeface="Times New Roman"/>
              </a:rPr>
              <a:t> </a:t>
            </a:r>
            <a:r>
              <a:rPr sz="2400" spc="-25" dirty="0">
                <a:latin typeface="Times New Roman"/>
                <a:cs typeface="Times New Roman"/>
              </a:rPr>
              <a:t>by</a:t>
            </a:r>
            <a:endParaRPr sz="2400">
              <a:latin typeface="Times New Roman"/>
              <a:cs typeface="Times New Roman"/>
            </a:endParaRPr>
          </a:p>
          <a:p>
            <a:pPr marL="135255" algn="ctr">
              <a:lnSpc>
                <a:spcPct val="100000"/>
              </a:lnSpc>
            </a:pPr>
            <a:r>
              <a:rPr sz="2400" dirty="0">
                <a:latin typeface="Times New Roman"/>
                <a:cs typeface="Times New Roman"/>
              </a:rPr>
              <a:t>(?,</a:t>
            </a:r>
            <a:r>
              <a:rPr sz="2400" spc="-25" dirty="0">
                <a:latin typeface="Times New Roman"/>
                <a:cs typeface="Times New Roman"/>
              </a:rPr>
              <a:t> </a:t>
            </a:r>
            <a:r>
              <a:rPr sz="2400" dirty="0">
                <a:latin typeface="Times New Roman"/>
                <a:cs typeface="Times New Roman"/>
              </a:rPr>
              <a:t>?,</a:t>
            </a:r>
            <a:r>
              <a:rPr sz="2400" spc="-5" dirty="0">
                <a:latin typeface="Times New Roman"/>
                <a:cs typeface="Times New Roman"/>
              </a:rPr>
              <a:t> </a:t>
            </a:r>
            <a:r>
              <a:rPr sz="2400" dirty="0">
                <a:latin typeface="Times New Roman"/>
                <a:cs typeface="Times New Roman"/>
              </a:rPr>
              <a:t>?,</a:t>
            </a:r>
            <a:r>
              <a:rPr sz="2400" spc="-15" dirty="0">
                <a:latin typeface="Times New Roman"/>
                <a:cs typeface="Times New Roman"/>
              </a:rPr>
              <a:t> </a:t>
            </a:r>
            <a:r>
              <a:rPr sz="2400" dirty="0">
                <a:latin typeface="Times New Roman"/>
                <a:cs typeface="Times New Roman"/>
              </a:rPr>
              <a:t>?,</a:t>
            </a:r>
            <a:r>
              <a:rPr sz="2400" spc="-5" dirty="0">
                <a:latin typeface="Times New Roman"/>
                <a:cs typeface="Times New Roman"/>
              </a:rPr>
              <a:t> </a:t>
            </a:r>
            <a:r>
              <a:rPr sz="2400" dirty="0">
                <a:latin typeface="Times New Roman"/>
                <a:cs typeface="Times New Roman"/>
              </a:rPr>
              <a:t>?,</a:t>
            </a:r>
            <a:r>
              <a:rPr sz="2400" spc="-10" dirty="0">
                <a:latin typeface="Times New Roman"/>
                <a:cs typeface="Times New Roman"/>
              </a:rPr>
              <a:t> </a:t>
            </a:r>
            <a:r>
              <a:rPr sz="2400" spc="-25" dirty="0">
                <a:latin typeface="Times New Roman"/>
                <a:cs typeface="Times New Roman"/>
              </a:rPr>
              <a:t>?)</a:t>
            </a:r>
            <a:endParaRPr sz="2400">
              <a:latin typeface="Times New Roman"/>
              <a:cs typeface="Times New Roman"/>
            </a:endParaRPr>
          </a:p>
        </p:txBody>
      </p:sp>
      <p:sp>
        <p:nvSpPr>
          <p:cNvPr id="5" name="object 5"/>
          <p:cNvSpPr txBox="1"/>
          <p:nvPr/>
        </p:nvSpPr>
        <p:spPr>
          <a:xfrm>
            <a:off x="965106" y="4988816"/>
            <a:ext cx="6348730" cy="1115060"/>
          </a:xfrm>
          <a:prstGeom prst="rect">
            <a:avLst/>
          </a:prstGeom>
        </p:spPr>
        <p:txBody>
          <a:bodyPr vert="horz" wrap="square" lIns="0" tIns="12700" rIns="0" bIns="0" rtlCol="0">
            <a:spAutoFit/>
          </a:bodyPr>
          <a:lstStyle/>
          <a:p>
            <a:pPr marL="12700" marR="146050">
              <a:lnSpc>
                <a:spcPct val="100000"/>
              </a:lnSpc>
              <a:spcBef>
                <a:spcPts val="100"/>
              </a:spcBef>
              <a:tabLst>
                <a:tab pos="687705" algn="l"/>
                <a:tab pos="1480185" algn="l"/>
                <a:tab pos="2629535" algn="l"/>
                <a:tab pos="3829050" algn="l"/>
                <a:tab pos="5889625" algn="l"/>
              </a:tabLst>
            </a:pPr>
            <a:r>
              <a:rPr sz="2400" spc="-25" dirty="0">
                <a:latin typeface="Times New Roman"/>
                <a:cs typeface="Times New Roman"/>
              </a:rPr>
              <a:t>The</a:t>
            </a:r>
            <a:r>
              <a:rPr sz="2400" dirty="0">
                <a:latin typeface="Times New Roman"/>
                <a:cs typeface="Times New Roman"/>
              </a:rPr>
              <a:t>	</a:t>
            </a:r>
            <a:r>
              <a:rPr sz="2400" spc="-20" dirty="0">
                <a:latin typeface="Times New Roman"/>
                <a:cs typeface="Times New Roman"/>
              </a:rPr>
              <a:t>most</a:t>
            </a:r>
            <a:r>
              <a:rPr sz="2400" dirty="0">
                <a:latin typeface="Times New Roman"/>
                <a:cs typeface="Times New Roman"/>
              </a:rPr>
              <a:t>	</a:t>
            </a:r>
            <a:r>
              <a:rPr sz="2400" spc="-10" dirty="0">
                <a:latin typeface="Times New Roman"/>
                <a:cs typeface="Times New Roman"/>
              </a:rPr>
              <a:t>specific</a:t>
            </a:r>
            <a:r>
              <a:rPr sz="2400" dirty="0">
                <a:latin typeface="Times New Roman"/>
                <a:cs typeface="Times New Roman"/>
              </a:rPr>
              <a:t>	</a:t>
            </a:r>
            <a:r>
              <a:rPr sz="2400" spc="-10" dirty="0">
                <a:latin typeface="Times New Roman"/>
                <a:cs typeface="Times New Roman"/>
              </a:rPr>
              <a:t>possible</a:t>
            </a:r>
            <a:r>
              <a:rPr sz="2400" dirty="0">
                <a:latin typeface="Times New Roman"/>
                <a:cs typeface="Times New Roman"/>
              </a:rPr>
              <a:t>	</a:t>
            </a:r>
            <a:r>
              <a:rPr sz="2400" spc="-10" dirty="0">
                <a:latin typeface="Times New Roman"/>
                <a:cs typeface="Times New Roman"/>
              </a:rPr>
              <a:t>hypothesis-</a:t>
            </a:r>
            <a:r>
              <a:rPr sz="2400" spc="-20" dirty="0">
                <a:latin typeface="Times New Roman"/>
                <a:cs typeface="Times New Roman"/>
              </a:rPr>
              <a:t>that</a:t>
            </a:r>
            <a:r>
              <a:rPr sz="2400" dirty="0">
                <a:latin typeface="Times New Roman"/>
                <a:cs typeface="Times New Roman"/>
              </a:rPr>
              <a:t>	</a:t>
            </a:r>
            <a:r>
              <a:rPr sz="2400" spc="-25" dirty="0">
                <a:latin typeface="Times New Roman"/>
                <a:cs typeface="Times New Roman"/>
              </a:rPr>
              <a:t>no </a:t>
            </a:r>
            <a:r>
              <a:rPr sz="2400" dirty="0">
                <a:latin typeface="Times New Roman"/>
                <a:cs typeface="Times New Roman"/>
              </a:rPr>
              <a:t>represented</a:t>
            </a:r>
            <a:r>
              <a:rPr sz="2400" spc="-50" dirty="0">
                <a:latin typeface="Times New Roman"/>
                <a:cs typeface="Times New Roman"/>
              </a:rPr>
              <a:t> </a:t>
            </a:r>
            <a:r>
              <a:rPr sz="2400" spc="-25" dirty="0">
                <a:latin typeface="Times New Roman"/>
                <a:cs typeface="Times New Roman"/>
              </a:rPr>
              <a:t>by</a:t>
            </a:r>
            <a:endParaRPr sz="2400">
              <a:latin typeface="Times New Roman"/>
              <a:cs typeface="Times New Roman"/>
            </a:endParaRPr>
          </a:p>
          <a:p>
            <a:pPr marL="3950970">
              <a:lnSpc>
                <a:spcPts val="2820"/>
              </a:lnSpc>
            </a:pPr>
            <a:r>
              <a:rPr sz="2400" spc="110" dirty="0">
                <a:latin typeface="Times New Roman"/>
                <a:cs typeface="Times New Roman"/>
              </a:rPr>
              <a:t>(</a:t>
            </a:r>
            <a:r>
              <a:rPr sz="2400" spc="110" dirty="0">
                <a:latin typeface="Liberation Sans Narrow"/>
                <a:cs typeface="Liberation Sans Narrow"/>
              </a:rPr>
              <a:t>Φ</a:t>
            </a:r>
            <a:r>
              <a:rPr sz="2400" spc="-5" dirty="0">
                <a:latin typeface="Liberation Sans Narrow"/>
                <a:cs typeface="Liberation Sans Narrow"/>
              </a:rPr>
              <a:t> </a:t>
            </a:r>
            <a:r>
              <a:rPr sz="2400" dirty="0">
                <a:latin typeface="Times New Roman"/>
                <a:cs typeface="Times New Roman"/>
              </a:rPr>
              <a:t>,</a:t>
            </a:r>
            <a:r>
              <a:rPr sz="2400" spc="-70" dirty="0">
                <a:latin typeface="Times New Roman"/>
                <a:cs typeface="Times New Roman"/>
              </a:rPr>
              <a:t> </a:t>
            </a:r>
            <a:r>
              <a:rPr sz="2400" spc="135" dirty="0">
                <a:latin typeface="Liberation Sans Narrow"/>
                <a:cs typeface="Liberation Sans Narrow"/>
              </a:rPr>
              <a:t>Φ,</a:t>
            </a:r>
            <a:r>
              <a:rPr sz="2400" dirty="0">
                <a:latin typeface="Liberation Sans Narrow"/>
                <a:cs typeface="Liberation Sans Narrow"/>
              </a:rPr>
              <a:t> </a:t>
            </a:r>
            <a:r>
              <a:rPr sz="2400" spc="135" dirty="0">
                <a:latin typeface="Liberation Sans Narrow"/>
                <a:cs typeface="Liberation Sans Narrow"/>
              </a:rPr>
              <a:t>Φ,</a:t>
            </a:r>
            <a:r>
              <a:rPr sz="2400" dirty="0">
                <a:latin typeface="Liberation Sans Narrow"/>
                <a:cs typeface="Liberation Sans Narrow"/>
              </a:rPr>
              <a:t> </a:t>
            </a:r>
            <a:r>
              <a:rPr sz="2400" spc="135" dirty="0">
                <a:latin typeface="Liberation Sans Narrow"/>
                <a:cs typeface="Liberation Sans Narrow"/>
              </a:rPr>
              <a:t>Φ,</a:t>
            </a:r>
            <a:r>
              <a:rPr sz="2400" spc="-10" dirty="0">
                <a:latin typeface="Liberation Sans Narrow"/>
                <a:cs typeface="Liberation Sans Narrow"/>
              </a:rPr>
              <a:t> </a:t>
            </a:r>
            <a:r>
              <a:rPr sz="2400" spc="135" dirty="0">
                <a:latin typeface="Liberation Sans Narrow"/>
                <a:cs typeface="Liberation Sans Narrow"/>
              </a:rPr>
              <a:t>Φ,</a:t>
            </a:r>
            <a:r>
              <a:rPr sz="2400" dirty="0">
                <a:latin typeface="Liberation Sans Narrow"/>
                <a:cs typeface="Liberation Sans Narrow"/>
              </a:rPr>
              <a:t> </a:t>
            </a:r>
            <a:r>
              <a:rPr sz="2400" spc="80" dirty="0">
                <a:latin typeface="Liberation Sans Narrow"/>
                <a:cs typeface="Liberation Sans Narrow"/>
              </a:rPr>
              <a:t>Φ</a:t>
            </a:r>
            <a:r>
              <a:rPr sz="2400" spc="80" dirty="0">
                <a:latin typeface="Times New Roman"/>
                <a:cs typeface="Times New Roman"/>
              </a:rPr>
              <a:t>)</a:t>
            </a:r>
            <a:endParaRPr sz="2400">
              <a:latin typeface="Times New Roman"/>
              <a:cs typeface="Times New Roman"/>
            </a:endParaRPr>
          </a:p>
        </p:txBody>
      </p:sp>
      <p:sp>
        <p:nvSpPr>
          <p:cNvPr id="6" name="object 6"/>
          <p:cNvSpPr txBox="1"/>
          <p:nvPr/>
        </p:nvSpPr>
        <p:spPr>
          <a:xfrm>
            <a:off x="7348235" y="4988816"/>
            <a:ext cx="3905250" cy="391160"/>
          </a:xfrm>
          <a:prstGeom prst="rect">
            <a:avLst/>
          </a:prstGeom>
        </p:spPr>
        <p:txBody>
          <a:bodyPr vert="horz" wrap="square" lIns="0" tIns="12700" rIns="0" bIns="0" rtlCol="0">
            <a:spAutoFit/>
          </a:bodyPr>
          <a:lstStyle/>
          <a:p>
            <a:pPr marL="12700">
              <a:lnSpc>
                <a:spcPct val="100000"/>
              </a:lnSpc>
              <a:spcBef>
                <a:spcPts val="100"/>
              </a:spcBef>
              <a:tabLst>
                <a:tab pos="652145" algn="l"/>
                <a:tab pos="1056640" algn="l"/>
                <a:tab pos="1393190" algn="l"/>
                <a:tab pos="2557780" algn="l"/>
              </a:tabLst>
            </a:pPr>
            <a:r>
              <a:rPr sz="2400" spc="-25" dirty="0">
                <a:latin typeface="Times New Roman"/>
                <a:cs typeface="Times New Roman"/>
              </a:rPr>
              <a:t>day</a:t>
            </a:r>
            <a:r>
              <a:rPr sz="2400" dirty="0">
                <a:latin typeface="Times New Roman"/>
                <a:cs typeface="Times New Roman"/>
              </a:rPr>
              <a:t>	</a:t>
            </a:r>
            <a:r>
              <a:rPr sz="2400" spc="-25" dirty="0">
                <a:latin typeface="Times New Roman"/>
                <a:cs typeface="Times New Roman"/>
              </a:rPr>
              <a:t>is</a:t>
            </a:r>
            <a:r>
              <a:rPr sz="2400" dirty="0">
                <a:latin typeface="Times New Roman"/>
                <a:cs typeface="Times New Roman"/>
              </a:rPr>
              <a:t>	</a:t>
            </a:r>
            <a:r>
              <a:rPr sz="2400" spc="-50" dirty="0">
                <a:latin typeface="Times New Roman"/>
                <a:cs typeface="Times New Roman"/>
              </a:rPr>
              <a:t>a</a:t>
            </a:r>
            <a:r>
              <a:rPr sz="2400" dirty="0">
                <a:latin typeface="Times New Roman"/>
                <a:cs typeface="Times New Roman"/>
              </a:rPr>
              <a:t>	</a:t>
            </a:r>
            <a:r>
              <a:rPr sz="2400" spc="-10" dirty="0">
                <a:latin typeface="Times New Roman"/>
                <a:cs typeface="Times New Roman"/>
              </a:rPr>
              <a:t>positive</a:t>
            </a:r>
            <a:r>
              <a:rPr sz="2400" dirty="0">
                <a:latin typeface="Times New Roman"/>
                <a:cs typeface="Times New Roman"/>
              </a:rPr>
              <a:t>	</a:t>
            </a:r>
            <a:r>
              <a:rPr sz="2400" spc="-10" dirty="0">
                <a:latin typeface="Times New Roman"/>
                <a:cs typeface="Times New Roman"/>
              </a:rPr>
              <a:t>example-</a:t>
            </a:r>
            <a:r>
              <a:rPr sz="2400" spc="-25" dirty="0">
                <a:latin typeface="Times New Roman"/>
                <a:cs typeface="Times New Roman"/>
              </a:rPr>
              <a:t>is</a:t>
            </a:r>
            <a:endParaRPr sz="2400">
              <a:latin typeface="Times New Roman"/>
              <a:cs typeface="Times New Roman"/>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205226" y="517342"/>
            <a:ext cx="1806575" cy="574675"/>
          </a:xfrm>
          <a:prstGeom prst="rect">
            <a:avLst/>
          </a:prstGeom>
        </p:spPr>
        <p:txBody>
          <a:bodyPr vert="horz" wrap="square" lIns="0" tIns="12700" rIns="0" bIns="0" rtlCol="0">
            <a:spAutoFit/>
          </a:bodyPr>
          <a:lstStyle/>
          <a:p>
            <a:pPr marL="12700">
              <a:lnSpc>
                <a:spcPct val="100000"/>
              </a:lnSpc>
              <a:spcBef>
                <a:spcPts val="100"/>
              </a:spcBef>
            </a:pPr>
            <a:r>
              <a:rPr sz="3600" b="1" spc="55" dirty="0">
                <a:latin typeface="Times New Roman"/>
                <a:cs typeface="Times New Roman"/>
              </a:rPr>
              <a:t>Notation</a:t>
            </a:r>
            <a:endParaRPr sz="3600">
              <a:latin typeface="Times New Roman"/>
              <a:cs typeface="Times New Roman"/>
            </a:endParaRPr>
          </a:p>
        </p:txBody>
      </p:sp>
      <p:sp>
        <p:nvSpPr>
          <p:cNvPr id="3" name="object 3"/>
          <p:cNvSpPr txBox="1"/>
          <p:nvPr/>
        </p:nvSpPr>
        <p:spPr>
          <a:xfrm>
            <a:off x="965087" y="1452109"/>
            <a:ext cx="10180955" cy="4415790"/>
          </a:xfrm>
          <a:prstGeom prst="rect">
            <a:avLst/>
          </a:prstGeom>
        </p:spPr>
        <p:txBody>
          <a:bodyPr vert="horz" wrap="square" lIns="0" tIns="12700" rIns="0" bIns="0" rtlCol="0">
            <a:spAutoFit/>
          </a:bodyPr>
          <a:lstStyle/>
          <a:p>
            <a:pPr marL="12700" marR="433070">
              <a:lnSpc>
                <a:spcPct val="100000"/>
              </a:lnSpc>
              <a:spcBef>
                <a:spcPts val="100"/>
              </a:spcBef>
            </a:pP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set</a:t>
            </a:r>
            <a:r>
              <a:rPr sz="2400" spc="-10"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items</a:t>
            </a:r>
            <a:r>
              <a:rPr sz="2400" spc="-15" dirty="0">
                <a:latin typeface="Times New Roman"/>
                <a:cs typeface="Times New Roman"/>
              </a:rPr>
              <a:t> </a:t>
            </a:r>
            <a:r>
              <a:rPr sz="2400" dirty="0">
                <a:latin typeface="Times New Roman"/>
                <a:cs typeface="Times New Roman"/>
              </a:rPr>
              <a:t>over</a:t>
            </a:r>
            <a:r>
              <a:rPr sz="2400" spc="-15" dirty="0">
                <a:latin typeface="Times New Roman"/>
                <a:cs typeface="Times New Roman"/>
              </a:rPr>
              <a:t> </a:t>
            </a:r>
            <a:r>
              <a:rPr sz="2400" dirty="0">
                <a:latin typeface="Times New Roman"/>
                <a:cs typeface="Times New Roman"/>
              </a:rPr>
              <a:t>which</a:t>
            </a:r>
            <a:r>
              <a:rPr sz="2400" spc="-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concept</a:t>
            </a:r>
            <a:r>
              <a:rPr sz="2400" spc="-2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defined</a:t>
            </a:r>
            <a:r>
              <a:rPr sz="2400" spc="-5"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called</a:t>
            </a:r>
            <a:r>
              <a:rPr sz="2400" spc="-3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set</a:t>
            </a:r>
            <a:r>
              <a:rPr sz="2400" spc="-10" dirty="0">
                <a:latin typeface="Times New Roman"/>
                <a:cs typeface="Times New Roman"/>
              </a:rPr>
              <a:t> </a:t>
            </a:r>
            <a:r>
              <a:rPr sz="2400" dirty="0">
                <a:latin typeface="Times New Roman"/>
                <a:cs typeface="Times New Roman"/>
              </a:rPr>
              <a:t>of</a:t>
            </a:r>
            <a:r>
              <a:rPr sz="2400" spc="20" dirty="0">
                <a:latin typeface="Times New Roman"/>
                <a:cs typeface="Times New Roman"/>
              </a:rPr>
              <a:t> </a:t>
            </a:r>
            <a:r>
              <a:rPr sz="2400" b="1" i="1" spc="-10" dirty="0">
                <a:latin typeface="Times New Roman"/>
                <a:cs typeface="Times New Roman"/>
              </a:rPr>
              <a:t>instances</a:t>
            </a:r>
            <a:r>
              <a:rPr sz="2400" spc="-10" dirty="0">
                <a:latin typeface="Times New Roman"/>
                <a:cs typeface="Times New Roman"/>
              </a:rPr>
              <a:t>, </a:t>
            </a:r>
            <a:r>
              <a:rPr sz="2400" dirty="0">
                <a:latin typeface="Times New Roman"/>
                <a:cs typeface="Times New Roman"/>
              </a:rPr>
              <a:t>which</a:t>
            </a:r>
            <a:r>
              <a:rPr sz="2400" spc="-10" dirty="0">
                <a:latin typeface="Times New Roman"/>
                <a:cs typeface="Times New Roman"/>
              </a:rPr>
              <a:t> </a:t>
            </a:r>
            <a:r>
              <a:rPr sz="2400" dirty="0">
                <a:latin typeface="Times New Roman"/>
                <a:cs typeface="Times New Roman"/>
              </a:rPr>
              <a:t>we</a:t>
            </a:r>
            <a:r>
              <a:rPr sz="2400" spc="-5" dirty="0">
                <a:latin typeface="Times New Roman"/>
                <a:cs typeface="Times New Roman"/>
              </a:rPr>
              <a:t> </a:t>
            </a:r>
            <a:r>
              <a:rPr sz="2400" dirty="0">
                <a:latin typeface="Times New Roman"/>
                <a:cs typeface="Times New Roman"/>
              </a:rPr>
              <a:t>denote</a:t>
            </a:r>
            <a:r>
              <a:rPr sz="2400" spc="-35" dirty="0">
                <a:latin typeface="Times New Roman"/>
                <a:cs typeface="Times New Roman"/>
              </a:rPr>
              <a:t> </a:t>
            </a:r>
            <a:r>
              <a:rPr sz="2400" dirty="0">
                <a:latin typeface="Times New Roman"/>
                <a:cs typeface="Times New Roman"/>
              </a:rPr>
              <a:t>by </a:t>
            </a:r>
            <a:r>
              <a:rPr sz="2400" spc="-25" dirty="0">
                <a:latin typeface="Times New Roman"/>
                <a:cs typeface="Times New Roman"/>
              </a:rPr>
              <a:t>X.</a:t>
            </a:r>
            <a:endParaRPr sz="2400">
              <a:latin typeface="Times New Roman"/>
              <a:cs typeface="Times New Roman"/>
            </a:endParaRPr>
          </a:p>
          <a:p>
            <a:pPr marL="12700" marR="170815">
              <a:lnSpc>
                <a:spcPct val="100000"/>
              </a:lnSpc>
            </a:pPr>
            <a:r>
              <a:rPr sz="2400" b="1" i="1" dirty="0">
                <a:latin typeface="Times New Roman"/>
                <a:cs typeface="Times New Roman"/>
              </a:rPr>
              <a:t>Example:</a:t>
            </a:r>
            <a:r>
              <a:rPr sz="2400" b="1" i="1" spc="-25" dirty="0">
                <a:latin typeface="Times New Roman"/>
                <a:cs typeface="Times New Roman"/>
              </a:rPr>
              <a:t> </a:t>
            </a:r>
            <a:r>
              <a:rPr sz="2400" dirty="0">
                <a:latin typeface="Times New Roman"/>
                <a:cs typeface="Times New Roman"/>
              </a:rPr>
              <a:t>X</a:t>
            </a:r>
            <a:r>
              <a:rPr sz="2400" spc="-10" dirty="0">
                <a:latin typeface="Times New Roman"/>
                <a:cs typeface="Times New Roman"/>
              </a:rPr>
              <a:t> </a:t>
            </a:r>
            <a:r>
              <a:rPr sz="2400" dirty="0">
                <a:latin typeface="Times New Roman"/>
                <a:cs typeface="Times New Roman"/>
              </a:rPr>
              <a:t>is</a:t>
            </a:r>
            <a:r>
              <a:rPr sz="2400" spc="-2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set</a:t>
            </a:r>
            <a:r>
              <a:rPr sz="2400" spc="-20"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all</a:t>
            </a:r>
            <a:r>
              <a:rPr sz="2400" spc="-30" dirty="0">
                <a:latin typeface="Times New Roman"/>
                <a:cs typeface="Times New Roman"/>
              </a:rPr>
              <a:t> </a:t>
            </a:r>
            <a:r>
              <a:rPr sz="2400" dirty="0">
                <a:latin typeface="Times New Roman"/>
                <a:cs typeface="Times New Roman"/>
              </a:rPr>
              <a:t>possible</a:t>
            </a:r>
            <a:r>
              <a:rPr sz="2400" spc="-10" dirty="0">
                <a:latin typeface="Times New Roman"/>
                <a:cs typeface="Times New Roman"/>
              </a:rPr>
              <a:t> </a:t>
            </a:r>
            <a:r>
              <a:rPr sz="2400" dirty="0">
                <a:latin typeface="Times New Roman"/>
                <a:cs typeface="Times New Roman"/>
              </a:rPr>
              <a:t>days,</a:t>
            </a:r>
            <a:r>
              <a:rPr sz="2400" spc="-20" dirty="0">
                <a:latin typeface="Times New Roman"/>
                <a:cs typeface="Times New Roman"/>
              </a:rPr>
              <a:t> </a:t>
            </a:r>
            <a:r>
              <a:rPr sz="2400" dirty="0">
                <a:latin typeface="Times New Roman"/>
                <a:cs typeface="Times New Roman"/>
              </a:rPr>
              <a:t>each</a:t>
            </a:r>
            <a:r>
              <a:rPr sz="2400" spc="-10" dirty="0">
                <a:latin typeface="Times New Roman"/>
                <a:cs typeface="Times New Roman"/>
              </a:rPr>
              <a:t> </a:t>
            </a:r>
            <a:r>
              <a:rPr sz="2400" dirty="0">
                <a:latin typeface="Times New Roman"/>
                <a:cs typeface="Times New Roman"/>
              </a:rPr>
              <a:t>represented</a:t>
            </a:r>
            <a:r>
              <a:rPr sz="2400" spc="-45" dirty="0">
                <a:latin typeface="Times New Roman"/>
                <a:cs typeface="Times New Roman"/>
              </a:rPr>
              <a:t> </a:t>
            </a:r>
            <a:r>
              <a:rPr sz="2400" dirty="0">
                <a:latin typeface="Times New Roman"/>
                <a:cs typeface="Times New Roman"/>
              </a:rPr>
              <a:t>by</a:t>
            </a:r>
            <a:r>
              <a:rPr sz="2400" spc="-1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attributes:</a:t>
            </a:r>
            <a:r>
              <a:rPr sz="2400" spc="-50" dirty="0">
                <a:latin typeface="Times New Roman"/>
                <a:cs typeface="Times New Roman"/>
              </a:rPr>
              <a:t> </a:t>
            </a:r>
            <a:r>
              <a:rPr sz="2400" spc="-20" dirty="0">
                <a:latin typeface="Times New Roman"/>
                <a:cs typeface="Times New Roman"/>
              </a:rPr>
              <a:t>Sky, AirTemp,</a:t>
            </a:r>
            <a:r>
              <a:rPr sz="2400" spc="-80" dirty="0">
                <a:latin typeface="Times New Roman"/>
                <a:cs typeface="Times New Roman"/>
              </a:rPr>
              <a:t> </a:t>
            </a:r>
            <a:r>
              <a:rPr sz="2400" spc="-10" dirty="0">
                <a:latin typeface="Times New Roman"/>
                <a:cs typeface="Times New Roman"/>
              </a:rPr>
              <a:t>Humidity,</a:t>
            </a:r>
            <a:r>
              <a:rPr sz="2400" spc="-110" dirty="0">
                <a:latin typeface="Times New Roman"/>
                <a:cs typeface="Times New Roman"/>
              </a:rPr>
              <a:t> </a:t>
            </a:r>
            <a:r>
              <a:rPr sz="2400" spc="-10" dirty="0">
                <a:latin typeface="Times New Roman"/>
                <a:cs typeface="Times New Roman"/>
              </a:rPr>
              <a:t>Wind,</a:t>
            </a:r>
            <a:r>
              <a:rPr sz="2400" spc="-100" dirty="0">
                <a:latin typeface="Times New Roman"/>
                <a:cs typeface="Times New Roman"/>
              </a:rPr>
              <a:t> </a:t>
            </a:r>
            <a:r>
              <a:rPr sz="2400" spc="-35" dirty="0">
                <a:latin typeface="Times New Roman"/>
                <a:cs typeface="Times New Roman"/>
              </a:rPr>
              <a:t>Water,</a:t>
            </a:r>
            <a:r>
              <a:rPr sz="2400" spc="-65" dirty="0">
                <a:latin typeface="Times New Roman"/>
                <a:cs typeface="Times New Roman"/>
              </a:rPr>
              <a:t> </a:t>
            </a:r>
            <a:r>
              <a:rPr sz="2400" dirty="0">
                <a:latin typeface="Times New Roman"/>
                <a:cs typeface="Times New Roman"/>
              </a:rPr>
              <a:t>and</a:t>
            </a:r>
            <a:r>
              <a:rPr sz="2400" spc="-65" dirty="0">
                <a:latin typeface="Times New Roman"/>
                <a:cs typeface="Times New Roman"/>
              </a:rPr>
              <a:t> </a:t>
            </a:r>
            <a:r>
              <a:rPr sz="2400" spc="-10" dirty="0">
                <a:latin typeface="Times New Roman"/>
                <a:cs typeface="Times New Roman"/>
              </a:rPr>
              <a:t>Forecast</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700">
              <a:lnSpc>
                <a:spcPct val="100000"/>
              </a:lnSpc>
            </a:pP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concept</a:t>
            </a:r>
            <a:r>
              <a:rPr sz="2400" spc="-25" dirty="0">
                <a:latin typeface="Times New Roman"/>
                <a:cs typeface="Times New Roman"/>
              </a:rPr>
              <a:t> </a:t>
            </a:r>
            <a:r>
              <a:rPr sz="2400" dirty="0">
                <a:latin typeface="Times New Roman"/>
                <a:cs typeface="Times New Roman"/>
              </a:rPr>
              <a:t>or function</a:t>
            </a:r>
            <a:r>
              <a:rPr sz="2400" spc="-20"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dirty="0">
                <a:latin typeface="Times New Roman"/>
                <a:cs typeface="Times New Roman"/>
              </a:rPr>
              <a:t>be</a:t>
            </a:r>
            <a:r>
              <a:rPr sz="2400" spc="-20" dirty="0">
                <a:latin typeface="Times New Roman"/>
                <a:cs typeface="Times New Roman"/>
              </a:rPr>
              <a:t> </a:t>
            </a:r>
            <a:r>
              <a:rPr sz="2400" dirty="0">
                <a:latin typeface="Times New Roman"/>
                <a:cs typeface="Times New Roman"/>
              </a:rPr>
              <a:t>learned</a:t>
            </a:r>
            <a:r>
              <a:rPr sz="2400" spc="-3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called</a:t>
            </a:r>
            <a:r>
              <a:rPr sz="2400" spc="-40" dirty="0">
                <a:latin typeface="Times New Roman"/>
                <a:cs typeface="Times New Roman"/>
              </a:rPr>
              <a:t> </a:t>
            </a:r>
            <a:r>
              <a:rPr sz="2400" dirty="0">
                <a:latin typeface="Times New Roman"/>
                <a:cs typeface="Times New Roman"/>
              </a:rPr>
              <a:t>the </a:t>
            </a:r>
            <a:r>
              <a:rPr sz="2400" b="1" i="1" dirty="0">
                <a:latin typeface="Times New Roman"/>
                <a:cs typeface="Times New Roman"/>
              </a:rPr>
              <a:t>target</a:t>
            </a:r>
            <a:r>
              <a:rPr sz="2400" b="1" i="1" spc="-25" dirty="0">
                <a:latin typeface="Times New Roman"/>
                <a:cs typeface="Times New Roman"/>
              </a:rPr>
              <a:t> </a:t>
            </a:r>
            <a:r>
              <a:rPr sz="2400" b="1" i="1" dirty="0">
                <a:latin typeface="Times New Roman"/>
                <a:cs typeface="Times New Roman"/>
              </a:rPr>
              <a:t>concept</a:t>
            </a:r>
            <a:r>
              <a:rPr sz="2400" dirty="0">
                <a:latin typeface="Times New Roman"/>
                <a:cs typeface="Times New Roman"/>
              </a:rPr>
              <a:t>,</a:t>
            </a:r>
            <a:r>
              <a:rPr sz="2400" spc="-25" dirty="0">
                <a:latin typeface="Times New Roman"/>
                <a:cs typeface="Times New Roman"/>
              </a:rPr>
              <a:t> </a:t>
            </a:r>
            <a:r>
              <a:rPr sz="2400" dirty="0">
                <a:latin typeface="Times New Roman"/>
                <a:cs typeface="Times New Roman"/>
              </a:rPr>
              <a:t>which</a:t>
            </a:r>
            <a:r>
              <a:rPr sz="2400" spc="-5" dirty="0">
                <a:latin typeface="Times New Roman"/>
                <a:cs typeface="Times New Roman"/>
              </a:rPr>
              <a:t> </a:t>
            </a:r>
            <a:r>
              <a:rPr sz="2400" dirty="0">
                <a:latin typeface="Times New Roman"/>
                <a:cs typeface="Times New Roman"/>
              </a:rPr>
              <a:t>we </a:t>
            </a:r>
            <a:r>
              <a:rPr sz="2400" spc="-10" dirty="0">
                <a:latin typeface="Times New Roman"/>
                <a:cs typeface="Times New Roman"/>
              </a:rPr>
              <a:t>denote</a:t>
            </a:r>
            <a:endParaRPr sz="2400">
              <a:latin typeface="Times New Roman"/>
              <a:cs typeface="Times New Roman"/>
            </a:endParaRPr>
          </a:p>
          <a:p>
            <a:pPr marL="12700">
              <a:lnSpc>
                <a:spcPct val="100000"/>
              </a:lnSpc>
              <a:spcBef>
                <a:spcPts val="5"/>
              </a:spcBef>
            </a:pPr>
            <a:r>
              <a:rPr sz="2400" dirty="0">
                <a:latin typeface="Times New Roman"/>
                <a:cs typeface="Times New Roman"/>
              </a:rPr>
              <a:t>by</a:t>
            </a:r>
            <a:r>
              <a:rPr sz="2400" spc="-5" dirty="0">
                <a:latin typeface="Times New Roman"/>
                <a:cs typeface="Times New Roman"/>
              </a:rPr>
              <a:t> </a:t>
            </a:r>
            <a:r>
              <a:rPr sz="2400" spc="-25" dirty="0">
                <a:latin typeface="Times New Roman"/>
                <a:cs typeface="Times New Roman"/>
              </a:rPr>
              <a:t>c.</a:t>
            </a:r>
            <a:endParaRPr sz="2400">
              <a:latin typeface="Times New Roman"/>
              <a:cs typeface="Times New Roman"/>
            </a:endParaRPr>
          </a:p>
          <a:p>
            <a:pPr marL="4171950" marR="968375" indent="-3091180">
              <a:lnSpc>
                <a:spcPct val="100000"/>
              </a:lnSpc>
              <a:tabLst>
                <a:tab pos="5298440" algn="l"/>
              </a:tabLst>
            </a:pPr>
            <a:r>
              <a:rPr sz="2400" dirty="0">
                <a:latin typeface="Times New Roman"/>
                <a:cs typeface="Times New Roman"/>
              </a:rPr>
              <a:t>c</a:t>
            </a:r>
            <a:r>
              <a:rPr sz="2400" spc="-10" dirty="0">
                <a:latin typeface="Times New Roman"/>
                <a:cs typeface="Times New Roman"/>
              </a:rPr>
              <a:t> </a:t>
            </a:r>
            <a:r>
              <a:rPr sz="2400" dirty="0">
                <a:latin typeface="Times New Roman"/>
                <a:cs typeface="Times New Roman"/>
              </a:rPr>
              <a:t>can</a:t>
            </a:r>
            <a:r>
              <a:rPr sz="2400" spc="-10" dirty="0">
                <a:latin typeface="Times New Roman"/>
                <a:cs typeface="Times New Roman"/>
              </a:rPr>
              <a:t> </a:t>
            </a:r>
            <a:r>
              <a:rPr sz="2400" dirty="0">
                <a:latin typeface="Times New Roman"/>
                <a:cs typeface="Times New Roman"/>
              </a:rPr>
              <a:t>be</a:t>
            </a:r>
            <a:r>
              <a:rPr sz="2400" spc="-10" dirty="0">
                <a:latin typeface="Times New Roman"/>
                <a:cs typeface="Times New Roman"/>
              </a:rPr>
              <a:t> </a:t>
            </a:r>
            <a:r>
              <a:rPr sz="2400" dirty="0">
                <a:latin typeface="Times New Roman"/>
                <a:cs typeface="Times New Roman"/>
              </a:rPr>
              <a:t>any</a:t>
            </a:r>
            <a:r>
              <a:rPr sz="2400" spc="5" dirty="0">
                <a:latin typeface="Times New Roman"/>
                <a:cs typeface="Times New Roman"/>
              </a:rPr>
              <a:t> </a:t>
            </a:r>
            <a:r>
              <a:rPr sz="2400" dirty="0">
                <a:latin typeface="Times New Roman"/>
                <a:cs typeface="Times New Roman"/>
              </a:rPr>
              <a:t>Boolean</a:t>
            </a:r>
            <a:r>
              <a:rPr sz="2400" spc="-20" dirty="0">
                <a:latin typeface="Times New Roman"/>
                <a:cs typeface="Times New Roman"/>
              </a:rPr>
              <a:t> </a:t>
            </a:r>
            <a:r>
              <a:rPr sz="2400" dirty="0">
                <a:latin typeface="Times New Roman"/>
                <a:cs typeface="Times New Roman"/>
              </a:rPr>
              <a:t>valued</a:t>
            </a:r>
            <a:r>
              <a:rPr sz="2400" spc="-15" dirty="0">
                <a:latin typeface="Times New Roman"/>
                <a:cs typeface="Times New Roman"/>
              </a:rPr>
              <a:t> </a:t>
            </a:r>
            <a:r>
              <a:rPr sz="2400" dirty="0">
                <a:latin typeface="Times New Roman"/>
                <a:cs typeface="Times New Roman"/>
              </a:rPr>
              <a:t>function</a:t>
            </a:r>
            <a:r>
              <a:rPr sz="2400" spc="-15" dirty="0">
                <a:latin typeface="Times New Roman"/>
                <a:cs typeface="Times New Roman"/>
              </a:rPr>
              <a:t> </a:t>
            </a:r>
            <a:r>
              <a:rPr sz="2400" dirty="0">
                <a:latin typeface="Times New Roman"/>
                <a:cs typeface="Times New Roman"/>
              </a:rPr>
              <a:t>defined</a:t>
            </a:r>
            <a:r>
              <a:rPr sz="2400" spc="-10" dirty="0">
                <a:latin typeface="Times New Roman"/>
                <a:cs typeface="Times New Roman"/>
              </a:rPr>
              <a:t> </a:t>
            </a:r>
            <a:r>
              <a:rPr sz="2400" dirty="0">
                <a:latin typeface="Times New Roman"/>
                <a:cs typeface="Times New Roman"/>
              </a:rPr>
              <a:t>over</a:t>
            </a:r>
            <a:r>
              <a:rPr sz="2400" spc="-10" dirty="0">
                <a:latin typeface="Times New Roman"/>
                <a:cs typeface="Times New Roman"/>
              </a:rPr>
              <a:t> </a:t>
            </a:r>
            <a:r>
              <a:rPr sz="2400" dirty="0">
                <a:latin typeface="Times New Roman"/>
                <a:cs typeface="Times New Roman"/>
              </a:rPr>
              <a:t>the instances</a:t>
            </a:r>
            <a:r>
              <a:rPr sz="2400" spc="-15" dirty="0">
                <a:latin typeface="Times New Roman"/>
                <a:cs typeface="Times New Roman"/>
              </a:rPr>
              <a:t> </a:t>
            </a:r>
            <a:r>
              <a:rPr sz="2400" spc="-50" dirty="0">
                <a:latin typeface="Times New Roman"/>
                <a:cs typeface="Times New Roman"/>
              </a:rPr>
              <a:t>X </a:t>
            </a:r>
            <a:r>
              <a:rPr sz="2400" dirty="0">
                <a:latin typeface="Times New Roman"/>
                <a:cs typeface="Times New Roman"/>
              </a:rPr>
              <a:t>c</a:t>
            </a:r>
            <a:r>
              <a:rPr sz="2400" spc="-10" dirty="0">
                <a:latin typeface="Times New Roman"/>
                <a:cs typeface="Times New Roman"/>
              </a:rPr>
              <a:t> </a:t>
            </a:r>
            <a:r>
              <a:rPr sz="2400" dirty="0">
                <a:latin typeface="Times New Roman"/>
                <a:cs typeface="Times New Roman"/>
              </a:rPr>
              <a:t>:</a:t>
            </a:r>
            <a:r>
              <a:rPr sz="2400" spc="-10" dirty="0">
                <a:latin typeface="Times New Roman"/>
                <a:cs typeface="Times New Roman"/>
              </a:rPr>
              <a:t> </a:t>
            </a:r>
            <a:r>
              <a:rPr sz="2400" spc="-50" dirty="0">
                <a:latin typeface="Times New Roman"/>
                <a:cs typeface="Times New Roman"/>
              </a:rPr>
              <a:t>X</a:t>
            </a:r>
            <a:r>
              <a:rPr sz="2400" dirty="0">
                <a:latin typeface="Times New Roman"/>
                <a:cs typeface="Times New Roman"/>
              </a:rPr>
              <a:t>	{O,</a:t>
            </a:r>
            <a:r>
              <a:rPr sz="2400" spc="-35" dirty="0">
                <a:latin typeface="Times New Roman"/>
                <a:cs typeface="Times New Roman"/>
              </a:rPr>
              <a:t> </a:t>
            </a:r>
            <a:r>
              <a:rPr sz="2400" spc="-25" dirty="0">
                <a:latin typeface="Times New Roman"/>
                <a:cs typeface="Times New Roman"/>
              </a:rPr>
              <a:t>1}</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700">
              <a:lnSpc>
                <a:spcPct val="100000"/>
              </a:lnSpc>
            </a:pPr>
            <a:r>
              <a:rPr sz="2400" b="1" i="1" dirty="0">
                <a:latin typeface="Times New Roman"/>
                <a:cs typeface="Times New Roman"/>
              </a:rPr>
              <a:t>Example:</a:t>
            </a:r>
            <a:r>
              <a:rPr sz="2400" b="1" i="1" spc="-8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target</a:t>
            </a:r>
            <a:r>
              <a:rPr sz="2400" spc="-40" dirty="0">
                <a:latin typeface="Times New Roman"/>
                <a:cs typeface="Times New Roman"/>
              </a:rPr>
              <a:t> </a:t>
            </a:r>
            <a:r>
              <a:rPr sz="2400" dirty="0">
                <a:latin typeface="Times New Roman"/>
                <a:cs typeface="Times New Roman"/>
              </a:rPr>
              <a:t>concept</a:t>
            </a:r>
            <a:r>
              <a:rPr sz="2400" spc="-30" dirty="0">
                <a:latin typeface="Times New Roman"/>
                <a:cs typeface="Times New Roman"/>
              </a:rPr>
              <a:t> </a:t>
            </a:r>
            <a:r>
              <a:rPr sz="2400" dirty="0">
                <a:latin typeface="Times New Roman"/>
                <a:cs typeface="Times New Roman"/>
              </a:rPr>
              <a:t>corresponds</a:t>
            </a:r>
            <a:r>
              <a:rPr sz="2400" spc="-20" dirty="0">
                <a:latin typeface="Times New Roman"/>
                <a:cs typeface="Times New Roman"/>
              </a:rPr>
              <a:t> </a:t>
            </a:r>
            <a:r>
              <a:rPr sz="2400" dirty="0">
                <a:latin typeface="Times New Roman"/>
                <a:cs typeface="Times New Roman"/>
              </a:rPr>
              <a:t>to</a:t>
            </a:r>
            <a:r>
              <a:rPr sz="2400" spc="-2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value</a:t>
            </a:r>
            <a:r>
              <a:rPr sz="2400" spc="-30"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the</a:t>
            </a:r>
            <a:r>
              <a:rPr sz="2400" spc="-35" dirty="0">
                <a:latin typeface="Times New Roman"/>
                <a:cs typeface="Times New Roman"/>
              </a:rPr>
              <a:t> </a:t>
            </a:r>
            <a:r>
              <a:rPr sz="2400" dirty="0">
                <a:latin typeface="Times New Roman"/>
                <a:cs typeface="Times New Roman"/>
              </a:rPr>
              <a:t>attribute</a:t>
            </a:r>
            <a:r>
              <a:rPr sz="2400" spc="-30" dirty="0">
                <a:latin typeface="Times New Roman"/>
                <a:cs typeface="Times New Roman"/>
              </a:rPr>
              <a:t> </a:t>
            </a:r>
            <a:r>
              <a:rPr sz="2400" b="1" i="1" spc="-10" dirty="0">
                <a:latin typeface="Times New Roman"/>
                <a:cs typeface="Times New Roman"/>
              </a:rPr>
              <a:t>EnjoySport</a:t>
            </a:r>
            <a:endParaRPr sz="2400">
              <a:latin typeface="Times New Roman"/>
              <a:cs typeface="Times New Roman"/>
            </a:endParaRPr>
          </a:p>
          <a:p>
            <a:pPr marL="12700">
              <a:lnSpc>
                <a:spcPct val="100000"/>
              </a:lnSpc>
            </a:pPr>
            <a:r>
              <a:rPr sz="2400" dirty="0">
                <a:latin typeface="Times New Roman"/>
                <a:cs typeface="Times New Roman"/>
              </a:rPr>
              <a:t>(i.e.,</a:t>
            </a:r>
            <a:r>
              <a:rPr sz="2400" spc="-40" dirty="0">
                <a:latin typeface="Times New Roman"/>
                <a:cs typeface="Times New Roman"/>
              </a:rPr>
              <a:t> </a:t>
            </a:r>
            <a:r>
              <a:rPr sz="2400" dirty="0">
                <a:latin typeface="Times New Roman"/>
                <a:cs typeface="Times New Roman"/>
              </a:rPr>
              <a:t>c(x)</a:t>
            </a:r>
            <a:r>
              <a:rPr sz="2400" spc="-20" dirty="0">
                <a:latin typeface="Times New Roman"/>
                <a:cs typeface="Times New Roman"/>
              </a:rPr>
              <a:t> </a:t>
            </a:r>
            <a:r>
              <a:rPr sz="2400" dirty="0">
                <a:latin typeface="Times New Roman"/>
                <a:cs typeface="Times New Roman"/>
              </a:rPr>
              <a:t>=</a:t>
            </a:r>
            <a:r>
              <a:rPr sz="2400" spc="-15" dirty="0">
                <a:latin typeface="Times New Roman"/>
                <a:cs typeface="Times New Roman"/>
              </a:rPr>
              <a:t> </a:t>
            </a:r>
            <a:r>
              <a:rPr sz="2400" dirty="0">
                <a:latin typeface="Times New Roman"/>
                <a:cs typeface="Times New Roman"/>
              </a:rPr>
              <a:t>1</a:t>
            </a:r>
            <a:r>
              <a:rPr sz="2400" spc="-10" dirty="0">
                <a:latin typeface="Times New Roman"/>
                <a:cs typeface="Times New Roman"/>
              </a:rPr>
              <a:t> </a:t>
            </a:r>
            <a:r>
              <a:rPr sz="2400" dirty="0">
                <a:latin typeface="Times New Roman"/>
                <a:cs typeface="Times New Roman"/>
              </a:rPr>
              <a:t>if</a:t>
            </a:r>
            <a:r>
              <a:rPr sz="2400" spc="-20" dirty="0">
                <a:latin typeface="Times New Roman"/>
                <a:cs typeface="Times New Roman"/>
              </a:rPr>
              <a:t> </a:t>
            </a:r>
            <a:r>
              <a:rPr sz="2400" b="1" i="1" dirty="0">
                <a:latin typeface="Times New Roman"/>
                <a:cs typeface="Times New Roman"/>
              </a:rPr>
              <a:t>EnjoySport</a:t>
            </a:r>
            <a:r>
              <a:rPr sz="2400" b="1" i="1" spc="-15" dirty="0">
                <a:latin typeface="Times New Roman"/>
                <a:cs typeface="Times New Roman"/>
              </a:rPr>
              <a:t> </a:t>
            </a:r>
            <a:r>
              <a:rPr sz="2400" dirty="0">
                <a:latin typeface="Times New Roman"/>
                <a:cs typeface="Times New Roman"/>
              </a:rPr>
              <a:t>=</a:t>
            </a:r>
            <a:r>
              <a:rPr sz="2400" spc="-110" dirty="0">
                <a:latin typeface="Times New Roman"/>
                <a:cs typeface="Times New Roman"/>
              </a:rPr>
              <a:t> </a:t>
            </a:r>
            <a:r>
              <a:rPr sz="2400" spc="-50" dirty="0">
                <a:latin typeface="Times New Roman"/>
                <a:cs typeface="Times New Roman"/>
              </a:rPr>
              <a:t>Yes,</a:t>
            </a:r>
            <a:r>
              <a:rPr sz="2400" dirty="0">
                <a:latin typeface="Times New Roman"/>
                <a:cs typeface="Times New Roman"/>
              </a:rPr>
              <a:t> and</a:t>
            </a:r>
            <a:r>
              <a:rPr sz="2400" spc="-25" dirty="0">
                <a:latin typeface="Times New Roman"/>
                <a:cs typeface="Times New Roman"/>
              </a:rPr>
              <a:t> </a:t>
            </a:r>
            <a:r>
              <a:rPr sz="2400" dirty="0">
                <a:latin typeface="Times New Roman"/>
                <a:cs typeface="Times New Roman"/>
              </a:rPr>
              <a:t>c(x)</a:t>
            </a:r>
            <a:r>
              <a:rPr sz="2400" spc="-20"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400" dirty="0">
                <a:latin typeface="Times New Roman"/>
                <a:cs typeface="Times New Roman"/>
              </a:rPr>
              <a:t>0</a:t>
            </a:r>
            <a:r>
              <a:rPr sz="2400" spc="-10" dirty="0">
                <a:latin typeface="Times New Roman"/>
                <a:cs typeface="Times New Roman"/>
              </a:rPr>
              <a:t> </a:t>
            </a:r>
            <a:r>
              <a:rPr sz="2400" dirty="0">
                <a:latin typeface="Times New Roman"/>
                <a:cs typeface="Times New Roman"/>
              </a:rPr>
              <a:t>if</a:t>
            </a:r>
            <a:r>
              <a:rPr sz="2400" spc="-15" dirty="0">
                <a:latin typeface="Times New Roman"/>
                <a:cs typeface="Times New Roman"/>
              </a:rPr>
              <a:t> </a:t>
            </a:r>
            <a:r>
              <a:rPr sz="2400" b="1" i="1" dirty="0">
                <a:latin typeface="Times New Roman"/>
                <a:cs typeface="Times New Roman"/>
              </a:rPr>
              <a:t>EnjoySport</a:t>
            </a:r>
            <a:r>
              <a:rPr sz="2400" b="1" i="1" spc="-5"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400" spc="-20" dirty="0">
                <a:latin typeface="Times New Roman"/>
                <a:cs typeface="Times New Roman"/>
              </a:rPr>
              <a:t>No).</a:t>
            </a:r>
            <a:endParaRPr sz="2400">
              <a:latin typeface="Times New Roman"/>
              <a:cs typeface="Times New Roman"/>
            </a:endParaRPr>
          </a:p>
        </p:txBody>
      </p:sp>
      <p:sp>
        <p:nvSpPr>
          <p:cNvPr id="4" name="object 4"/>
          <p:cNvSpPr/>
          <p:nvPr/>
        </p:nvSpPr>
        <p:spPr>
          <a:xfrm>
            <a:off x="5785104" y="4538340"/>
            <a:ext cx="457200" cy="103505"/>
          </a:xfrm>
          <a:custGeom>
            <a:avLst/>
            <a:gdLst/>
            <a:ahLst/>
            <a:cxnLst/>
            <a:rect l="l" t="t" r="r" b="b"/>
            <a:pathLst>
              <a:path w="457200" h="103504">
                <a:moveTo>
                  <a:pt x="421184" y="58212"/>
                </a:moveTo>
                <a:lnTo>
                  <a:pt x="362071" y="92464"/>
                </a:lnTo>
                <a:lnTo>
                  <a:pt x="361066" y="96274"/>
                </a:lnTo>
                <a:lnTo>
                  <a:pt x="362833" y="99322"/>
                </a:lnTo>
                <a:lnTo>
                  <a:pt x="364479" y="102370"/>
                </a:lnTo>
                <a:lnTo>
                  <a:pt x="368442" y="103382"/>
                </a:lnTo>
                <a:lnTo>
                  <a:pt x="446249" y="58293"/>
                </a:lnTo>
                <a:lnTo>
                  <a:pt x="421184" y="58212"/>
                </a:lnTo>
                <a:close/>
              </a:path>
              <a:path w="457200" h="103504">
                <a:moveTo>
                  <a:pt x="432075" y="51905"/>
                </a:moveTo>
                <a:lnTo>
                  <a:pt x="421184" y="58212"/>
                </a:lnTo>
                <a:lnTo>
                  <a:pt x="444642" y="58293"/>
                </a:lnTo>
                <a:lnTo>
                  <a:pt x="444642" y="57412"/>
                </a:lnTo>
                <a:lnTo>
                  <a:pt x="441441" y="57412"/>
                </a:lnTo>
                <a:lnTo>
                  <a:pt x="432075" y="51905"/>
                </a:lnTo>
                <a:close/>
              </a:path>
              <a:path w="457200" h="103504">
                <a:moveTo>
                  <a:pt x="368808" y="0"/>
                </a:moveTo>
                <a:lnTo>
                  <a:pt x="364876" y="1024"/>
                </a:lnTo>
                <a:lnTo>
                  <a:pt x="363108" y="4072"/>
                </a:lnTo>
                <a:lnTo>
                  <a:pt x="361309" y="7120"/>
                </a:lnTo>
                <a:lnTo>
                  <a:pt x="362346" y="10930"/>
                </a:lnTo>
                <a:lnTo>
                  <a:pt x="421214" y="45520"/>
                </a:lnTo>
                <a:lnTo>
                  <a:pt x="444642" y="45601"/>
                </a:lnTo>
                <a:lnTo>
                  <a:pt x="444642" y="58293"/>
                </a:lnTo>
                <a:lnTo>
                  <a:pt x="446249" y="58293"/>
                </a:lnTo>
                <a:lnTo>
                  <a:pt x="457200" y="51947"/>
                </a:lnTo>
                <a:lnTo>
                  <a:pt x="368808" y="0"/>
                </a:lnTo>
                <a:close/>
              </a:path>
              <a:path w="457200" h="103504">
                <a:moveTo>
                  <a:pt x="0" y="44077"/>
                </a:moveTo>
                <a:lnTo>
                  <a:pt x="0" y="56769"/>
                </a:lnTo>
                <a:lnTo>
                  <a:pt x="421184" y="58212"/>
                </a:lnTo>
                <a:lnTo>
                  <a:pt x="432075" y="51905"/>
                </a:lnTo>
                <a:lnTo>
                  <a:pt x="421214" y="45520"/>
                </a:lnTo>
                <a:lnTo>
                  <a:pt x="0" y="44077"/>
                </a:lnTo>
                <a:close/>
              </a:path>
              <a:path w="457200" h="103504">
                <a:moveTo>
                  <a:pt x="441441" y="46482"/>
                </a:moveTo>
                <a:lnTo>
                  <a:pt x="432075" y="51905"/>
                </a:lnTo>
                <a:lnTo>
                  <a:pt x="441441" y="57412"/>
                </a:lnTo>
                <a:lnTo>
                  <a:pt x="441441" y="46482"/>
                </a:lnTo>
                <a:close/>
              </a:path>
              <a:path w="457200" h="103504">
                <a:moveTo>
                  <a:pt x="444642" y="46482"/>
                </a:moveTo>
                <a:lnTo>
                  <a:pt x="441441" y="46482"/>
                </a:lnTo>
                <a:lnTo>
                  <a:pt x="441441" y="57412"/>
                </a:lnTo>
                <a:lnTo>
                  <a:pt x="444642" y="57412"/>
                </a:lnTo>
                <a:lnTo>
                  <a:pt x="444642" y="46482"/>
                </a:lnTo>
                <a:close/>
              </a:path>
              <a:path w="457200" h="103504">
                <a:moveTo>
                  <a:pt x="421214" y="45520"/>
                </a:moveTo>
                <a:lnTo>
                  <a:pt x="432075" y="51905"/>
                </a:lnTo>
                <a:lnTo>
                  <a:pt x="441441" y="46482"/>
                </a:lnTo>
                <a:lnTo>
                  <a:pt x="444642" y="46482"/>
                </a:lnTo>
                <a:lnTo>
                  <a:pt x="444642" y="45601"/>
                </a:lnTo>
                <a:lnTo>
                  <a:pt x="421214" y="45520"/>
                </a:lnTo>
                <a:close/>
              </a:path>
            </a:pathLst>
          </a:custGeom>
          <a:solidFill>
            <a:srgbClr val="000000"/>
          </a:solidFill>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48</a:t>
            </a:fld>
            <a:endParaRPr spc="-25"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946206" y="578302"/>
            <a:ext cx="10299700" cy="5147945"/>
          </a:xfrm>
          <a:prstGeom prst="rect">
            <a:avLst/>
          </a:prstGeom>
        </p:spPr>
        <p:txBody>
          <a:bodyPr vert="horz" wrap="square" lIns="0" tIns="12700" rIns="0" bIns="0" rtlCol="0">
            <a:spAutoFit/>
          </a:bodyPr>
          <a:lstStyle/>
          <a:p>
            <a:pPr marL="354965" indent="-342265">
              <a:lnSpc>
                <a:spcPct val="100000"/>
              </a:lnSpc>
              <a:spcBef>
                <a:spcPts val="100"/>
              </a:spcBef>
              <a:buFont typeface="Arial"/>
              <a:buChar char="•"/>
              <a:tabLst>
                <a:tab pos="354965" algn="l"/>
              </a:tabLst>
            </a:pPr>
            <a:r>
              <a:rPr sz="2400" dirty="0">
                <a:latin typeface="Times New Roman"/>
                <a:cs typeface="Times New Roman"/>
              </a:rPr>
              <a:t>Instances</a:t>
            </a:r>
            <a:r>
              <a:rPr sz="2400" spc="345" dirty="0">
                <a:latin typeface="Times New Roman"/>
                <a:cs typeface="Times New Roman"/>
              </a:rPr>
              <a:t> </a:t>
            </a:r>
            <a:r>
              <a:rPr sz="2400" dirty="0">
                <a:latin typeface="Times New Roman"/>
                <a:cs typeface="Times New Roman"/>
              </a:rPr>
              <a:t>for</a:t>
            </a:r>
            <a:r>
              <a:rPr sz="2400" spc="355" dirty="0">
                <a:latin typeface="Times New Roman"/>
                <a:cs typeface="Times New Roman"/>
              </a:rPr>
              <a:t> </a:t>
            </a:r>
            <a:r>
              <a:rPr sz="2400" dirty="0">
                <a:latin typeface="Times New Roman"/>
                <a:cs typeface="Times New Roman"/>
              </a:rPr>
              <a:t>which</a:t>
            </a:r>
            <a:r>
              <a:rPr sz="2400" spc="340" dirty="0">
                <a:latin typeface="Times New Roman"/>
                <a:cs typeface="Times New Roman"/>
              </a:rPr>
              <a:t> </a:t>
            </a:r>
            <a:r>
              <a:rPr sz="2400" dirty="0">
                <a:latin typeface="Times New Roman"/>
                <a:cs typeface="Times New Roman"/>
              </a:rPr>
              <a:t>c(x)</a:t>
            </a:r>
            <a:r>
              <a:rPr sz="2400" spc="355" dirty="0">
                <a:latin typeface="Times New Roman"/>
                <a:cs typeface="Times New Roman"/>
              </a:rPr>
              <a:t> </a:t>
            </a:r>
            <a:r>
              <a:rPr sz="2400" dirty="0">
                <a:latin typeface="Times New Roman"/>
                <a:cs typeface="Times New Roman"/>
              </a:rPr>
              <a:t>=</a:t>
            </a:r>
            <a:r>
              <a:rPr sz="2400" spc="340" dirty="0">
                <a:latin typeface="Times New Roman"/>
                <a:cs typeface="Times New Roman"/>
              </a:rPr>
              <a:t> </a:t>
            </a:r>
            <a:r>
              <a:rPr sz="2400" dirty="0">
                <a:latin typeface="Times New Roman"/>
                <a:cs typeface="Times New Roman"/>
              </a:rPr>
              <a:t>1</a:t>
            </a:r>
            <a:r>
              <a:rPr sz="2400" spc="355" dirty="0">
                <a:latin typeface="Times New Roman"/>
                <a:cs typeface="Times New Roman"/>
              </a:rPr>
              <a:t> </a:t>
            </a:r>
            <a:r>
              <a:rPr sz="2400" dirty="0">
                <a:latin typeface="Times New Roman"/>
                <a:cs typeface="Times New Roman"/>
              </a:rPr>
              <a:t>are</a:t>
            </a:r>
            <a:r>
              <a:rPr sz="2400" spc="345" dirty="0">
                <a:latin typeface="Times New Roman"/>
                <a:cs typeface="Times New Roman"/>
              </a:rPr>
              <a:t> </a:t>
            </a:r>
            <a:r>
              <a:rPr sz="2400" dirty="0">
                <a:latin typeface="Times New Roman"/>
                <a:cs typeface="Times New Roman"/>
              </a:rPr>
              <a:t>called</a:t>
            </a:r>
            <a:r>
              <a:rPr sz="2400" spc="355" dirty="0">
                <a:latin typeface="Times New Roman"/>
                <a:cs typeface="Times New Roman"/>
              </a:rPr>
              <a:t> </a:t>
            </a:r>
            <a:r>
              <a:rPr sz="2400" dirty="0">
                <a:latin typeface="Times New Roman"/>
                <a:cs typeface="Times New Roman"/>
              </a:rPr>
              <a:t>positive</a:t>
            </a:r>
            <a:r>
              <a:rPr sz="2400" spc="340" dirty="0">
                <a:latin typeface="Times New Roman"/>
                <a:cs typeface="Times New Roman"/>
              </a:rPr>
              <a:t> </a:t>
            </a:r>
            <a:r>
              <a:rPr sz="2400" dirty="0">
                <a:latin typeface="Times New Roman"/>
                <a:cs typeface="Times New Roman"/>
              </a:rPr>
              <a:t>examples,</a:t>
            </a:r>
            <a:r>
              <a:rPr sz="2400" spc="345" dirty="0">
                <a:latin typeface="Times New Roman"/>
                <a:cs typeface="Times New Roman"/>
              </a:rPr>
              <a:t> </a:t>
            </a:r>
            <a:r>
              <a:rPr sz="2400" dirty="0">
                <a:latin typeface="Times New Roman"/>
                <a:cs typeface="Times New Roman"/>
              </a:rPr>
              <a:t>or</a:t>
            </a:r>
            <a:r>
              <a:rPr sz="2400" spc="360" dirty="0">
                <a:latin typeface="Times New Roman"/>
                <a:cs typeface="Times New Roman"/>
              </a:rPr>
              <a:t> </a:t>
            </a:r>
            <a:r>
              <a:rPr sz="2400" dirty="0">
                <a:latin typeface="Times New Roman"/>
                <a:cs typeface="Times New Roman"/>
              </a:rPr>
              <a:t>members</a:t>
            </a:r>
            <a:r>
              <a:rPr sz="2400" spc="370" dirty="0">
                <a:latin typeface="Times New Roman"/>
                <a:cs typeface="Times New Roman"/>
              </a:rPr>
              <a:t> </a:t>
            </a:r>
            <a:r>
              <a:rPr sz="2400" dirty="0">
                <a:latin typeface="Times New Roman"/>
                <a:cs typeface="Times New Roman"/>
              </a:rPr>
              <a:t>of</a:t>
            </a:r>
            <a:r>
              <a:rPr sz="2400" spc="340" dirty="0">
                <a:latin typeface="Times New Roman"/>
                <a:cs typeface="Times New Roman"/>
              </a:rPr>
              <a:t> </a:t>
            </a:r>
            <a:r>
              <a:rPr sz="2400" spc="-25" dirty="0">
                <a:latin typeface="Times New Roman"/>
                <a:cs typeface="Times New Roman"/>
              </a:rPr>
              <a:t>the</a:t>
            </a:r>
            <a:endParaRPr sz="2400">
              <a:latin typeface="Times New Roman"/>
              <a:cs typeface="Times New Roman"/>
            </a:endParaRPr>
          </a:p>
          <a:p>
            <a:pPr marL="354965">
              <a:lnSpc>
                <a:spcPct val="100000"/>
              </a:lnSpc>
              <a:spcBef>
                <a:spcPts val="5"/>
              </a:spcBef>
            </a:pPr>
            <a:r>
              <a:rPr sz="2400" dirty="0">
                <a:latin typeface="Times New Roman"/>
                <a:cs typeface="Times New Roman"/>
              </a:rPr>
              <a:t>target</a:t>
            </a:r>
            <a:r>
              <a:rPr sz="2400" spc="-60" dirty="0">
                <a:latin typeface="Times New Roman"/>
                <a:cs typeface="Times New Roman"/>
              </a:rPr>
              <a:t> </a:t>
            </a:r>
            <a:r>
              <a:rPr sz="2400" spc="-10" dirty="0">
                <a:latin typeface="Times New Roman"/>
                <a:cs typeface="Times New Roman"/>
              </a:rPr>
              <a:t>concept.</a:t>
            </a:r>
            <a:endParaRPr sz="2400">
              <a:latin typeface="Times New Roman"/>
              <a:cs typeface="Times New Roman"/>
            </a:endParaRPr>
          </a:p>
          <a:p>
            <a:pPr marL="354965" marR="5080" indent="-342900">
              <a:lnSpc>
                <a:spcPct val="100000"/>
              </a:lnSpc>
              <a:buFont typeface="Arial"/>
              <a:buChar char="•"/>
              <a:tabLst>
                <a:tab pos="354965" algn="l"/>
              </a:tabLst>
            </a:pPr>
            <a:r>
              <a:rPr sz="2400" dirty="0">
                <a:latin typeface="Times New Roman"/>
                <a:cs typeface="Times New Roman"/>
              </a:rPr>
              <a:t>Instances</a:t>
            </a:r>
            <a:r>
              <a:rPr sz="2400" spc="265" dirty="0">
                <a:latin typeface="Times New Roman"/>
                <a:cs typeface="Times New Roman"/>
              </a:rPr>
              <a:t> </a:t>
            </a:r>
            <a:r>
              <a:rPr sz="2400" dirty="0">
                <a:latin typeface="Times New Roman"/>
                <a:cs typeface="Times New Roman"/>
              </a:rPr>
              <a:t>for</a:t>
            </a:r>
            <a:r>
              <a:rPr sz="2400" spc="260" dirty="0">
                <a:latin typeface="Times New Roman"/>
                <a:cs typeface="Times New Roman"/>
              </a:rPr>
              <a:t> </a:t>
            </a:r>
            <a:r>
              <a:rPr sz="2400" dirty="0">
                <a:latin typeface="Times New Roman"/>
                <a:cs typeface="Times New Roman"/>
              </a:rPr>
              <a:t>which</a:t>
            </a:r>
            <a:r>
              <a:rPr sz="2400" spc="260" dirty="0">
                <a:latin typeface="Times New Roman"/>
                <a:cs typeface="Times New Roman"/>
              </a:rPr>
              <a:t> </a:t>
            </a:r>
            <a:r>
              <a:rPr sz="2400" dirty="0">
                <a:latin typeface="Times New Roman"/>
                <a:cs typeface="Times New Roman"/>
              </a:rPr>
              <a:t>c(x)</a:t>
            </a:r>
            <a:r>
              <a:rPr sz="2400" spc="260" dirty="0">
                <a:latin typeface="Times New Roman"/>
                <a:cs typeface="Times New Roman"/>
              </a:rPr>
              <a:t> </a:t>
            </a:r>
            <a:r>
              <a:rPr sz="2400" dirty="0">
                <a:latin typeface="Times New Roman"/>
                <a:cs typeface="Times New Roman"/>
              </a:rPr>
              <a:t>=</a:t>
            </a:r>
            <a:r>
              <a:rPr sz="2400" spc="260" dirty="0">
                <a:latin typeface="Times New Roman"/>
                <a:cs typeface="Times New Roman"/>
              </a:rPr>
              <a:t> </a:t>
            </a:r>
            <a:r>
              <a:rPr sz="2400" dirty="0">
                <a:latin typeface="Times New Roman"/>
                <a:cs typeface="Times New Roman"/>
              </a:rPr>
              <a:t>0</a:t>
            </a:r>
            <a:r>
              <a:rPr sz="2400" spc="270" dirty="0">
                <a:latin typeface="Times New Roman"/>
                <a:cs typeface="Times New Roman"/>
              </a:rPr>
              <a:t> </a:t>
            </a:r>
            <a:r>
              <a:rPr sz="2400" dirty="0">
                <a:latin typeface="Times New Roman"/>
                <a:cs typeface="Times New Roman"/>
              </a:rPr>
              <a:t>are</a:t>
            </a:r>
            <a:r>
              <a:rPr sz="2400" spc="270" dirty="0">
                <a:latin typeface="Times New Roman"/>
                <a:cs typeface="Times New Roman"/>
              </a:rPr>
              <a:t> </a:t>
            </a:r>
            <a:r>
              <a:rPr sz="2400" dirty="0">
                <a:latin typeface="Times New Roman"/>
                <a:cs typeface="Times New Roman"/>
              </a:rPr>
              <a:t>called</a:t>
            </a:r>
            <a:r>
              <a:rPr sz="2400" spc="260" dirty="0">
                <a:latin typeface="Times New Roman"/>
                <a:cs typeface="Times New Roman"/>
              </a:rPr>
              <a:t> </a:t>
            </a:r>
            <a:r>
              <a:rPr sz="2400" dirty="0">
                <a:latin typeface="Times New Roman"/>
                <a:cs typeface="Times New Roman"/>
              </a:rPr>
              <a:t>negative</a:t>
            </a:r>
            <a:r>
              <a:rPr sz="2400" spc="275" dirty="0">
                <a:latin typeface="Times New Roman"/>
                <a:cs typeface="Times New Roman"/>
              </a:rPr>
              <a:t> </a:t>
            </a:r>
            <a:r>
              <a:rPr sz="2400" dirty="0">
                <a:latin typeface="Times New Roman"/>
                <a:cs typeface="Times New Roman"/>
              </a:rPr>
              <a:t>examples,</a:t>
            </a:r>
            <a:r>
              <a:rPr sz="2400" spc="265" dirty="0">
                <a:latin typeface="Times New Roman"/>
                <a:cs typeface="Times New Roman"/>
              </a:rPr>
              <a:t> </a:t>
            </a:r>
            <a:r>
              <a:rPr sz="2400" dirty="0">
                <a:latin typeface="Times New Roman"/>
                <a:cs typeface="Times New Roman"/>
              </a:rPr>
              <a:t>or</a:t>
            </a:r>
            <a:r>
              <a:rPr sz="2400" spc="275" dirty="0">
                <a:latin typeface="Times New Roman"/>
                <a:cs typeface="Times New Roman"/>
              </a:rPr>
              <a:t> </a:t>
            </a:r>
            <a:r>
              <a:rPr sz="2400" spc="-10" dirty="0">
                <a:latin typeface="Times New Roman"/>
                <a:cs typeface="Times New Roman"/>
              </a:rPr>
              <a:t>non-</a:t>
            </a:r>
            <a:r>
              <a:rPr sz="2400" dirty="0">
                <a:latin typeface="Times New Roman"/>
                <a:cs typeface="Times New Roman"/>
              </a:rPr>
              <a:t>members</a:t>
            </a:r>
            <a:r>
              <a:rPr sz="2400" spc="275" dirty="0">
                <a:latin typeface="Times New Roman"/>
                <a:cs typeface="Times New Roman"/>
              </a:rPr>
              <a:t> </a:t>
            </a:r>
            <a:r>
              <a:rPr sz="2400" spc="-25" dirty="0">
                <a:latin typeface="Times New Roman"/>
                <a:cs typeface="Times New Roman"/>
              </a:rPr>
              <a:t>of </a:t>
            </a:r>
            <a:r>
              <a:rPr sz="2400" dirty="0">
                <a:latin typeface="Times New Roman"/>
                <a:cs typeface="Times New Roman"/>
              </a:rPr>
              <a:t>the</a:t>
            </a:r>
            <a:r>
              <a:rPr sz="2400" spc="-35" dirty="0">
                <a:latin typeface="Times New Roman"/>
                <a:cs typeface="Times New Roman"/>
              </a:rPr>
              <a:t> </a:t>
            </a:r>
            <a:r>
              <a:rPr sz="2400" dirty="0">
                <a:latin typeface="Times New Roman"/>
                <a:cs typeface="Times New Roman"/>
              </a:rPr>
              <a:t>target</a:t>
            </a:r>
            <a:r>
              <a:rPr sz="2400" spc="-50" dirty="0">
                <a:latin typeface="Times New Roman"/>
                <a:cs typeface="Times New Roman"/>
              </a:rPr>
              <a:t> </a:t>
            </a:r>
            <a:r>
              <a:rPr sz="2400" spc="-10" dirty="0">
                <a:latin typeface="Times New Roman"/>
                <a:cs typeface="Times New Roman"/>
              </a:rPr>
              <a:t>concept.</a:t>
            </a:r>
            <a:endParaRPr sz="2400">
              <a:latin typeface="Times New Roman"/>
              <a:cs typeface="Times New Roman"/>
            </a:endParaRPr>
          </a:p>
          <a:p>
            <a:pPr marL="354965" marR="8255" indent="-342900">
              <a:lnSpc>
                <a:spcPct val="100000"/>
              </a:lnSpc>
              <a:buFont typeface="Arial"/>
              <a:buChar char="•"/>
              <a:tabLst>
                <a:tab pos="354965" algn="l"/>
                <a:tab pos="967740" algn="l"/>
                <a:tab pos="2036445" algn="l"/>
                <a:tab pos="2650490" algn="l"/>
                <a:tab pos="3118485" algn="l"/>
                <a:tab pos="3850004" algn="l"/>
                <a:tab pos="4226560" algn="l"/>
                <a:tab pos="5379085" algn="l"/>
                <a:tab pos="5889625" algn="l"/>
                <a:tab pos="6976745" algn="l"/>
                <a:tab pos="8147050" algn="l"/>
                <a:tab pos="9518650" algn="l"/>
                <a:tab pos="9910445" algn="l"/>
              </a:tabLst>
            </a:pP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ordered</a:t>
            </a:r>
            <a:r>
              <a:rPr sz="2400" dirty="0">
                <a:latin typeface="Times New Roman"/>
                <a:cs typeface="Times New Roman"/>
              </a:rPr>
              <a:t>	</a:t>
            </a:r>
            <a:r>
              <a:rPr sz="2400" spc="-20" dirty="0">
                <a:latin typeface="Times New Roman"/>
                <a:cs typeface="Times New Roman"/>
              </a:rPr>
              <a:t>pair</a:t>
            </a:r>
            <a:r>
              <a:rPr sz="2400" dirty="0">
                <a:latin typeface="Times New Roman"/>
                <a:cs typeface="Times New Roman"/>
              </a:rPr>
              <a:t>	</a:t>
            </a:r>
            <a:r>
              <a:rPr sz="2400" spc="-25" dirty="0">
                <a:latin typeface="Times New Roman"/>
                <a:cs typeface="Times New Roman"/>
              </a:rPr>
              <a:t>(x,</a:t>
            </a:r>
            <a:r>
              <a:rPr sz="2400" dirty="0">
                <a:latin typeface="Times New Roman"/>
                <a:cs typeface="Times New Roman"/>
              </a:rPr>
              <a:t>	</a:t>
            </a:r>
            <a:r>
              <a:rPr sz="2400" spc="-10" dirty="0">
                <a:latin typeface="Times New Roman"/>
                <a:cs typeface="Times New Roman"/>
              </a:rPr>
              <a:t>c(x))</a:t>
            </a:r>
            <a:r>
              <a:rPr sz="2400" dirty="0">
                <a:latin typeface="Times New Roman"/>
                <a:cs typeface="Times New Roman"/>
              </a:rPr>
              <a:t>	</a:t>
            </a:r>
            <a:r>
              <a:rPr sz="2400" spc="-25" dirty="0">
                <a:latin typeface="Times New Roman"/>
                <a:cs typeface="Times New Roman"/>
              </a:rPr>
              <a:t>to</a:t>
            </a:r>
            <a:r>
              <a:rPr sz="2400" dirty="0">
                <a:latin typeface="Times New Roman"/>
                <a:cs typeface="Times New Roman"/>
              </a:rPr>
              <a:t>	</a:t>
            </a:r>
            <a:r>
              <a:rPr sz="2400" spc="-10" dirty="0">
                <a:latin typeface="Times New Roman"/>
                <a:cs typeface="Times New Roman"/>
              </a:rPr>
              <a:t>describe</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training</a:t>
            </a:r>
            <a:r>
              <a:rPr sz="2400" dirty="0">
                <a:latin typeface="Times New Roman"/>
                <a:cs typeface="Times New Roman"/>
              </a:rPr>
              <a:t>	</a:t>
            </a:r>
            <a:r>
              <a:rPr sz="2400" spc="-10" dirty="0">
                <a:latin typeface="Times New Roman"/>
                <a:cs typeface="Times New Roman"/>
              </a:rPr>
              <a:t>example</a:t>
            </a:r>
            <a:r>
              <a:rPr sz="2400" dirty="0">
                <a:latin typeface="Times New Roman"/>
                <a:cs typeface="Times New Roman"/>
              </a:rPr>
              <a:t>	</a:t>
            </a:r>
            <a:r>
              <a:rPr sz="2400" spc="-10" dirty="0">
                <a:latin typeface="Times New Roman"/>
                <a:cs typeface="Times New Roman"/>
              </a:rPr>
              <a:t>consisting</a:t>
            </a:r>
            <a:r>
              <a:rPr sz="2400" dirty="0">
                <a:latin typeface="Times New Roman"/>
                <a:cs typeface="Times New Roman"/>
              </a:rPr>
              <a:t>	</a:t>
            </a:r>
            <a:r>
              <a:rPr sz="2400" spc="-25" dirty="0">
                <a:latin typeface="Times New Roman"/>
                <a:cs typeface="Times New Roman"/>
              </a:rPr>
              <a:t>of</a:t>
            </a:r>
            <a:r>
              <a:rPr sz="2400" dirty="0">
                <a:latin typeface="Times New Roman"/>
                <a:cs typeface="Times New Roman"/>
              </a:rPr>
              <a:t>	</a:t>
            </a:r>
            <a:r>
              <a:rPr sz="2400" spc="-25" dirty="0">
                <a:latin typeface="Times New Roman"/>
                <a:cs typeface="Times New Roman"/>
              </a:rPr>
              <a:t>the </a:t>
            </a:r>
            <a:r>
              <a:rPr sz="2400" dirty="0">
                <a:latin typeface="Times New Roman"/>
                <a:cs typeface="Times New Roman"/>
              </a:rPr>
              <a:t>instance</a:t>
            </a:r>
            <a:r>
              <a:rPr sz="2400" spc="-35" dirty="0">
                <a:latin typeface="Times New Roman"/>
                <a:cs typeface="Times New Roman"/>
              </a:rPr>
              <a:t> </a:t>
            </a:r>
            <a:r>
              <a:rPr sz="2400" dirty="0">
                <a:latin typeface="Times New Roman"/>
                <a:cs typeface="Times New Roman"/>
              </a:rPr>
              <a:t>x</a:t>
            </a:r>
            <a:r>
              <a:rPr sz="2400" spc="-5" dirty="0">
                <a:latin typeface="Times New Roman"/>
                <a:cs typeface="Times New Roman"/>
              </a:rPr>
              <a:t> </a:t>
            </a:r>
            <a:r>
              <a:rPr sz="2400" dirty="0">
                <a:latin typeface="Times New Roman"/>
                <a:cs typeface="Times New Roman"/>
              </a:rPr>
              <a:t>and</a:t>
            </a:r>
            <a:r>
              <a:rPr sz="2400" spc="-5" dirty="0">
                <a:latin typeface="Times New Roman"/>
                <a:cs typeface="Times New Roman"/>
              </a:rPr>
              <a:t> </a:t>
            </a:r>
            <a:r>
              <a:rPr sz="2400" dirty="0">
                <a:latin typeface="Times New Roman"/>
                <a:cs typeface="Times New Roman"/>
              </a:rPr>
              <a:t>its</a:t>
            </a:r>
            <a:r>
              <a:rPr sz="2400" spc="-30" dirty="0">
                <a:latin typeface="Times New Roman"/>
                <a:cs typeface="Times New Roman"/>
              </a:rPr>
              <a:t> </a:t>
            </a:r>
            <a:r>
              <a:rPr sz="2400" dirty="0">
                <a:latin typeface="Times New Roman"/>
                <a:cs typeface="Times New Roman"/>
              </a:rPr>
              <a:t>target</a:t>
            </a:r>
            <a:r>
              <a:rPr sz="2400" spc="-20" dirty="0">
                <a:latin typeface="Times New Roman"/>
                <a:cs typeface="Times New Roman"/>
              </a:rPr>
              <a:t> </a:t>
            </a:r>
            <a:r>
              <a:rPr sz="2400" dirty="0">
                <a:latin typeface="Times New Roman"/>
                <a:cs typeface="Times New Roman"/>
              </a:rPr>
              <a:t>concept</a:t>
            </a:r>
            <a:r>
              <a:rPr sz="2400" spc="-20" dirty="0">
                <a:latin typeface="Times New Roman"/>
                <a:cs typeface="Times New Roman"/>
              </a:rPr>
              <a:t> </a:t>
            </a:r>
            <a:r>
              <a:rPr sz="2400" dirty="0">
                <a:latin typeface="Times New Roman"/>
                <a:cs typeface="Times New Roman"/>
              </a:rPr>
              <a:t>value</a:t>
            </a:r>
            <a:r>
              <a:rPr sz="2400" spc="-20" dirty="0">
                <a:latin typeface="Times New Roman"/>
                <a:cs typeface="Times New Roman"/>
              </a:rPr>
              <a:t> </a:t>
            </a:r>
            <a:r>
              <a:rPr sz="2400" spc="-10" dirty="0">
                <a:latin typeface="Times New Roman"/>
                <a:cs typeface="Times New Roman"/>
              </a:rPr>
              <a:t>c(x).</a:t>
            </a:r>
            <a:endParaRPr sz="2400">
              <a:latin typeface="Times New Roman"/>
              <a:cs typeface="Times New Roman"/>
            </a:endParaRPr>
          </a:p>
          <a:p>
            <a:pPr marL="354965" indent="-342265">
              <a:lnSpc>
                <a:spcPct val="100000"/>
              </a:lnSpc>
              <a:buFont typeface="Arial"/>
              <a:buChar char="•"/>
              <a:tabLst>
                <a:tab pos="354965" algn="l"/>
              </a:tabLst>
            </a:pPr>
            <a:r>
              <a:rPr sz="2400" b="1" i="1" dirty="0">
                <a:latin typeface="Times New Roman"/>
                <a:cs typeface="Times New Roman"/>
              </a:rPr>
              <a:t>D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denote</a:t>
            </a:r>
            <a:r>
              <a:rPr sz="2400" spc="-2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set</a:t>
            </a:r>
            <a:r>
              <a:rPr sz="2400" spc="-10"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available</a:t>
            </a:r>
            <a:r>
              <a:rPr sz="2400" spc="-55"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spc="-10" dirty="0">
                <a:latin typeface="Times New Roman"/>
                <a:cs typeface="Times New Roman"/>
              </a:rPr>
              <a:t>examples</a:t>
            </a:r>
            <a:endParaRPr sz="2400">
              <a:latin typeface="Times New Roman"/>
              <a:cs typeface="Times New Roman"/>
            </a:endParaRPr>
          </a:p>
          <a:p>
            <a:pPr marL="354965" marR="403860" indent="-342900">
              <a:lnSpc>
                <a:spcPct val="100000"/>
              </a:lnSpc>
              <a:spcBef>
                <a:spcPts val="5"/>
              </a:spcBef>
              <a:buFont typeface="Arial"/>
              <a:buChar char="•"/>
              <a:tabLst>
                <a:tab pos="354965" algn="l"/>
              </a:tabLst>
            </a:pP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symbol</a:t>
            </a:r>
            <a:r>
              <a:rPr sz="2400" spc="5" dirty="0">
                <a:latin typeface="Times New Roman"/>
                <a:cs typeface="Times New Roman"/>
              </a:rPr>
              <a:t> </a:t>
            </a:r>
            <a:r>
              <a:rPr sz="2400" b="1" i="1" dirty="0">
                <a:latin typeface="Times New Roman"/>
                <a:cs typeface="Times New Roman"/>
              </a:rPr>
              <a:t>H</a:t>
            </a:r>
            <a:r>
              <a:rPr sz="2400" b="1" i="1" spc="-20" dirty="0">
                <a:latin typeface="Times New Roman"/>
                <a:cs typeface="Times New Roman"/>
              </a:rPr>
              <a:t> </a:t>
            </a:r>
            <a:r>
              <a:rPr sz="2400" dirty="0">
                <a:latin typeface="Times New Roman"/>
                <a:cs typeface="Times New Roman"/>
              </a:rPr>
              <a:t>to</a:t>
            </a:r>
            <a:r>
              <a:rPr sz="2400" spc="-15" dirty="0">
                <a:latin typeface="Times New Roman"/>
                <a:cs typeface="Times New Roman"/>
              </a:rPr>
              <a:t> </a:t>
            </a:r>
            <a:r>
              <a:rPr sz="2400" dirty="0">
                <a:latin typeface="Times New Roman"/>
                <a:cs typeface="Times New Roman"/>
              </a:rPr>
              <a:t>denote</a:t>
            </a:r>
            <a:r>
              <a:rPr sz="2400" spc="-15"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set</a:t>
            </a:r>
            <a:r>
              <a:rPr sz="2400" spc="-10"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all</a:t>
            </a:r>
            <a:r>
              <a:rPr sz="2400" spc="-30" dirty="0">
                <a:latin typeface="Times New Roman"/>
                <a:cs typeface="Times New Roman"/>
              </a:rPr>
              <a:t> </a:t>
            </a:r>
            <a:r>
              <a:rPr sz="2400" dirty="0">
                <a:latin typeface="Times New Roman"/>
                <a:cs typeface="Times New Roman"/>
              </a:rPr>
              <a:t>possible</a:t>
            </a:r>
            <a:r>
              <a:rPr sz="2400" spc="-25" dirty="0">
                <a:latin typeface="Times New Roman"/>
                <a:cs typeface="Times New Roman"/>
              </a:rPr>
              <a:t> </a:t>
            </a:r>
            <a:r>
              <a:rPr sz="2400" dirty="0">
                <a:latin typeface="Times New Roman"/>
                <a:cs typeface="Times New Roman"/>
              </a:rPr>
              <a:t>hypotheses</a:t>
            </a:r>
            <a:r>
              <a:rPr sz="2400" spc="-10" dirty="0">
                <a:latin typeface="Times New Roman"/>
                <a:cs typeface="Times New Roman"/>
              </a:rPr>
              <a:t> </a:t>
            </a:r>
            <a:r>
              <a:rPr sz="2400" dirty="0">
                <a:latin typeface="Times New Roman"/>
                <a:cs typeface="Times New Roman"/>
              </a:rPr>
              <a:t>that</a:t>
            </a:r>
            <a:r>
              <a:rPr sz="2400" spc="-30"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learner</a:t>
            </a:r>
            <a:r>
              <a:rPr sz="2400" spc="-30" dirty="0">
                <a:latin typeface="Times New Roman"/>
                <a:cs typeface="Times New Roman"/>
              </a:rPr>
              <a:t> </a:t>
            </a:r>
            <a:r>
              <a:rPr sz="2400" spc="-25" dirty="0">
                <a:latin typeface="Times New Roman"/>
                <a:cs typeface="Times New Roman"/>
              </a:rPr>
              <a:t>may </a:t>
            </a:r>
            <a:r>
              <a:rPr sz="2400" dirty="0">
                <a:latin typeface="Times New Roman"/>
                <a:cs typeface="Times New Roman"/>
              </a:rPr>
              <a:t>consider</a:t>
            </a:r>
            <a:r>
              <a:rPr sz="2400" spc="-30" dirty="0">
                <a:latin typeface="Times New Roman"/>
                <a:cs typeface="Times New Roman"/>
              </a:rPr>
              <a:t> </a:t>
            </a:r>
            <a:r>
              <a:rPr sz="2400" dirty="0">
                <a:latin typeface="Times New Roman"/>
                <a:cs typeface="Times New Roman"/>
              </a:rPr>
              <a:t>regarding</a:t>
            </a:r>
            <a:r>
              <a:rPr sz="2400" spc="-25"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identity</a:t>
            </a:r>
            <a:r>
              <a:rPr sz="2400" spc="-4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target</a:t>
            </a:r>
            <a:r>
              <a:rPr sz="2400" spc="-25" dirty="0">
                <a:latin typeface="Times New Roman"/>
                <a:cs typeface="Times New Roman"/>
              </a:rPr>
              <a:t> </a:t>
            </a:r>
            <a:r>
              <a:rPr sz="2400" dirty="0">
                <a:latin typeface="Times New Roman"/>
                <a:cs typeface="Times New Roman"/>
              </a:rPr>
              <a:t>concept.</a:t>
            </a:r>
            <a:r>
              <a:rPr sz="2400" spc="-30" dirty="0">
                <a:latin typeface="Times New Roman"/>
                <a:cs typeface="Times New Roman"/>
              </a:rPr>
              <a:t> </a:t>
            </a:r>
            <a:r>
              <a:rPr sz="2400" dirty="0">
                <a:latin typeface="Times New Roman"/>
                <a:cs typeface="Times New Roman"/>
              </a:rPr>
              <a:t>Each</a:t>
            </a:r>
            <a:r>
              <a:rPr sz="2400" spc="-15" dirty="0">
                <a:latin typeface="Times New Roman"/>
                <a:cs typeface="Times New Roman"/>
              </a:rPr>
              <a:t> </a:t>
            </a:r>
            <a:r>
              <a:rPr sz="2400" dirty="0">
                <a:latin typeface="Times New Roman"/>
                <a:cs typeface="Times New Roman"/>
              </a:rPr>
              <a:t>hypothesis</a:t>
            </a:r>
            <a:r>
              <a:rPr sz="2400" spc="5" dirty="0">
                <a:latin typeface="Times New Roman"/>
                <a:cs typeface="Times New Roman"/>
              </a:rPr>
              <a:t> </a:t>
            </a:r>
            <a:r>
              <a:rPr sz="2400" b="1" i="1" dirty="0">
                <a:latin typeface="Times New Roman"/>
                <a:cs typeface="Times New Roman"/>
              </a:rPr>
              <a:t>h</a:t>
            </a:r>
            <a:r>
              <a:rPr sz="2400" b="1" i="1" spc="-10" dirty="0">
                <a:latin typeface="Times New Roman"/>
                <a:cs typeface="Times New Roman"/>
              </a:rPr>
              <a:t> </a:t>
            </a:r>
            <a:r>
              <a:rPr sz="2400" dirty="0">
                <a:latin typeface="Times New Roman"/>
                <a:cs typeface="Times New Roman"/>
              </a:rPr>
              <a:t>in</a:t>
            </a:r>
            <a:r>
              <a:rPr sz="2400" spc="-15" dirty="0">
                <a:latin typeface="Times New Roman"/>
                <a:cs typeface="Times New Roman"/>
              </a:rPr>
              <a:t> </a:t>
            </a:r>
            <a:r>
              <a:rPr sz="2400" b="1" i="1" spc="-50" dirty="0">
                <a:latin typeface="Times New Roman"/>
                <a:cs typeface="Times New Roman"/>
              </a:rPr>
              <a:t>H </a:t>
            </a:r>
            <a:r>
              <a:rPr sz="2400" dirty="0">
                <a:latin typeface="Times New Roman"/>
                <a:cs typeface="Times New Roman"/>
              </a:rPr>
              <a:t>represents</a:t>
            </a:r>
            <a:r>
              <a:rPr sz="2400" spc="-35" dirty="0">
                <a:latin typeface="Times New Roman"/>
                <a:cs typeface="Times New Roman"/>
              </a:rPr>
              <a:t> </a:t>
            </a:r>
            <a:r>
              <a:rPr sz="2400" dirty="0">
                <a:latin typeface="Times New Roman"/>
                <a:cs typeface="Times New Roman"/>
              </a:rPr>
              <a:t>a Boolean-valued</a:t>
            </a:r>
            <a:r>
              <a:rPr sz="2400" spc="-45" dirty="0">
                <a:latin typeface="Times New Roman"/>
                <a:cs typeface="Times New Roman"/>
              </a:rPr>
              <a:t> </a:t>
            </a:r>
            <a:r>
              <a:rPr sz="2400" dirty="0">
                <a:latin typeface="Times New Roman"/>
                <a:cs typeface="Times New Roman"/>
              </a:rPr>
              <a:t>function</a:t>
            </a:r>
            <a:r>
              <a:rPr sz="2400" spc="-20" dirty="0">
                <a:latin typeface="Times New Roman"/>
                <a:cs typeface="Times New Roman"/>
              </a:rPr>
              <a:t> </a:t>
            </a:r>
            <a:r>
              <a:rPr sz="2400" dirty="0">
                <a:latin typeface="Times New Roman"/>
                <a:cs typeface="Times New Roman"/>
              </a:rPr>
              <a:t>defined</a:t>
            </a:r>
            <a:r>
              <a:rPr sz="2400" spc="-10" dirty="0">
                <a:latin typeface="Times New Roman"/>
                <a:cs typeface="Times New Roman"/>
              </a:rPr>
              <a:t> </a:t>
            </a:r>
            <a:r>
              <a:rPr sz="2400" dirty="0">
                <a:latin typeface="Times New Roman"/>
                <a:cs typeface="Times New Roman"/>
              </a:rPr>
              <a:t>over</a:t>
            </a:r>
            <a:r>
              <a:rPr sz="2400" spc="-15" dirty="0">
                <a:latin typeface="Times New Roman"/>
                <a:cs typeface="Times New Roman"/>
              </a:rPr>
              <a:t> </a:t>
            </a:r>
            <a:r>
              <a:rPr sz="2400" spc="-50" dirty="0">
                <a:latin typeface="Times New Roman"/>
                <a:cs typeface="Times New Roman"/>
              </a:rPr>
              <a:t>X</a:t>
            </a:r>
            <a:endParaRPr sz="2400">
              <a:latin typeface="Times New Roman"/>
              <a:cs typeface="Times New Roman"/>
            </a:endParaRPr>
          </a:p>
          <a:p>
            <a:pPr marL="4166870">
              <a:lnSpc>
                <a:spcPct val="100000"/>
              </a:lnSpc>
              <a:tabLst>
                <a:tab pos="5309870" algn="l"/>
              </a:tabLst>
            </a:pPr>
            <a:r>
              <a:rPr sz="2400" dirty="0">
                <a:latin typeface="Times New Roman"/>
                <a:cs typeface="Times New Roman"/>
              </a:rPr>
              <a:t>h :</a:t>
            </a:r>
            <a:r>
              <a:rPr sz="2400" spc="-10" dirty="0">
                <a:latin typeface="Times New Roman"/>
                <a:cs typeface="Times New Roman"/>
              </a:rPr>
              <a:t> </a:t>
            </a:r>
            <a:r>
              <a:rPr sz="2400" spc="-50" dirty="0">
                <a:latin typeface="Times New Roman"/>
                <a:cs typeface="Times New Roman"/>
              </a:rPr>
              <a:t>X</a:t>
            </a:r>
            <a:r>
              <a:rPr sz="2400" dirty="0">
                <a:latin typeface="Times New Roman"/>
                <a:cs typeface="Times New Roman"/>
              </a:rPr>
              <a:t>	{O,</a:t>
            </a:r>
            <a:r>
              <a:rPr sz="2400" spc="5" dirty="0">
                <a:latin typeface="Times New Roman"/>
                <a:cs typeface="Times New Roman"/>
              </a:rPr>
              <a:t> </a:t>
            </a:r>
            <a:r>
              <a:rPr sz="2400" spc="-25" dirty="0">
                <a:latin typeface="Times New Roman"/>
                <a:cs typeface="Times New Roman"/>
              </a:rPr>
              <a:t>1}</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354965" indent="-342265">
              <a:lnSpc>
                <a:spcPct val="100000"/>
              </a:lnSpc>
              <a:buFont typeface="Arial"/>
              <a:buChar char="•"/>
              <a:tabLst>
                <a:tab pos="354965" algn="l"/>
              </a:tabLst>
            </a:pP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goal</a:t>
            </a:r>
            <a:r>
              <a:rPr sz="2400" spc="-10"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learner</a:t>
            </a:r>
            <a:r>
              <a:rPr sz="2400" spc="-45"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to</a:t>
            </a:r>
            <a:r>
              <a:rPr sz="2400" spc="-25" dirty="0">
                <a:latin typeface="Times New Roman"/>
                <a:cs typeface="Times New Roman"/>
              </a:rPr>
              <a:t> </a:t>
            </a:r>
            <a:r>
              <a:rPr sz="2400" dirty="0">
                <a:latin typeface="Times New Roman"/>
                <a:cs typeface="Times New Roman"/>
              </a:rPr>
              <a:t>find</a:t>
            </a:r>
            <a:r>
              <a:rPr sz="2400" spc="-10"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hypothesis</a:t>
            </a:r>
            <a:r>
              <a:rPr sz="2400" spc="-30" dirty="0">
                <a:latin typeface="Times New Roman"/>
                <a:cs typeface="Times New Roman"/>
              </a:rPr>
              <a:t> </a:t>
            </a:r>
            <a:r>
              <a:rPr sz="2400" dirty="0">
                <a:latin typeface="Times New Roman"/>
                <a:cs typeface="Times New Roman"/>
              </a:rPr>
              <a:t>h</a:t>
            </a:r>
            <a:r>
              <a:rPr sz="2400" spc="-5" dirty="0">
                <a:latin typeface="Times New Roman"/>
                <a:cs typeface="Times New Roman"/>
              </a:rPr>
              <a:t> </a:t>
            </a:r>
            <a:r>
              <a:rPr sz="2400" dirty="0">
                <a:latin typeface="Times New Roman"/>
                <a:cs typeface="Times New Roman"/>
              </a:rPr>
              <a:t>such</a:t>
            </a:r>
            <a:r>
              <a:rPr sz="2400" spc="-10" dirty="0">
                <a:latin typeface="Times New Roman"/>
                <a:cs typeface="Times New Roman"/>
              </a:rPr>
              <a:t> </a:t>
            </a:r>
            <a:r>
              <a:rPr sz="2400" dirty="0">
                <a:latin typeface="Times New Roman"/>
                <a:cs typeface="Times New Roman"/>
              </a:rPr>
              <a:t>that</a:t>
            </a:r>
            <a:r>
              <a:rPr sz="2400" spc="-30" dirty="0">
                <a:latin typeface="Times New Roman"/>
                <a:cs typeface="Times New Roman"/>
              </a:rPr>
              <a:t> </a:t>
            </a:r>
            <a:r>
              <a:rPr sz="2400" dirty="0">
                <a:latin typeface="Times New Roman"/>
                <a:cs typeface="Times New Roman"/>
              </a:rPr>
              <a:t>h(x)</a:t>
            </a:r>
            <a:r>
              <a:rPr sz="2400" spc="-10" dirty="0">
                <a:latin typeface="Times New Roman"/>
                <a:cs typeface="Times New Roman"/>
              </a:rPr>
              <a:t> </a:t>
            </a:r>
            <a:r>
              <a:rPr sz="2400" dirty="0">
                <a:latin typeface="Times New Roman"/>
                <a:cs typeface="Times New Roman"/>
              </a:rPr>
              <a:t>=</a:t>
            </a:r>
            <a:r>
              <a:rPr sz="2400" spc="-20" dirty="0">
                <a:latin typeface="Times New Roman"/>
                <a:cs typeface="Times New Roman"/>
              </a:rPr>
              <a:t> </a:t>
            </a:r>
            <a:r>
              <a:rPr sz="2400" dirty="0">
                <a:latin typeface="Times New Roman"/>
                <a:cs typeface="Times New Roman"/>
              </a:rPr>
              <a:t>c(x)</a:t>
            </a:r>
            <a:r>
              <a:rPr sz="2400" spc="-20" dirty="0">
                <a:latin typeface="Times New Roman"/>
                <a:cs typeface="Times New Roman"/>
              </a:rPr>
              <a:t> </a:t>
            </a:r>
            <a:r>
              <a:rPr sz="2400" dirty="0">
                <a:latin typeface="Times New Roman"/>
                <a:cs typeface="Times New Roman"/>
              </a:rPr>
              <a:t>for all</a:t>
            </a:r>
            <a:r>
              <a:rPr sz="2400" spc="-25" dirty="0">
                <a:latin typeface="Times New Roman"/>
                <a:cs typeface="Times New Roman"/>
              </a:rPr>
              <a:t> </a:t>
            </a:r>
            <a:r>
              <a:rPr sz="2400" dirty="0">
                <a:latin typeface="Times New Roman"/>
                <a:cs typeface="Times New Roman"/>
              </a:rPr>
              <a:t>x</a:t>
            </a:r>
            <a:r>
              <a:rPr sz="2400" spc="-10" dirty="0">
                <a:latin typeface="Times New Roman"/>
                <a:cs typeface="Times New Roman"/>
              </a:rPr>
              <a:t> </a:t>
            </a:r>
            <a:r>
              <a:rPr sz="2400" spc="-25" dirty="0">
                <a:latin typeface="Times New Roman"/>
                <a:cs typeface="Times New Roman"/>
              </a:rPr>
              <a:t>in</a:t>
            </a:r>
            <a:endParaRPr sz="2400">
              <a:latin typeface="Times New Roman"/>
              <a:cs typeface="Times New Roman"/>
            </a:endParaRPr>
          </a:p>
          <a:p>
            <a:pPr marL="354965">
              <a:lnSpc>
                <a:spcPct val="100000"/>
              </a:lnSpc>
            </a:pPr>
            <a:r>
              <a:rPr sz="2400" b="1" i="1" spc="-25" dirty="0">
                <a:latin typeface="Times New Roman"/>
                <a:cs typeface="Times New Roman"/>
              </a:rPr>
              <a:t>X</a:t>
            </a:r>
            <a:r>
              <a:rPr sz="2400" spc="-25" dirty="0">
                <a:latin typeface="Times New Roman"/>
                <a:cs typeface="Times New Roman"/>
              </a:rPr>
              <a:t>.</a:t>
            </a:r>
            <a:endParaRPr sz="2400">
              <a:latin typeface="Times New Roman"/>
              <a:cs typeface="Times New Roman"/>
            </a:endParaRPr>
          </a:p>
        </p:txBody>
      </p:sp>
      <p:sp>
        <p:nvSpPr>
          <p:cNvPr id="3" name="object 3"/>
          <p:cNvSpPr/>
          <p:nvPr/>
        </p:nvSpPr>
        <p:spPr>
          <a:xfrm>
            <a:off x="5775960" y="4398132"/>
            <a:ext cx="457200" cy="103505"/>
          </a:xfrm>
          <a:custGeom>
            <a:avLst/>
            <a:gdLst/>
            <a:ahLst/>
            <a:cxnLst/>
            <a:rect l="l" t="t" r="r" b="b"/>
            <a:pathLst>
              <a:path w="457200" h="103504">
                <a:moveTo>
                  <a:pt x="421184" y="58212"/>
                </a:moveTo>
                <a:lnTo>
                  <a:pt x="362071" y="92464"/>
                </a:lnTo>
                <a:lnTo>
                  <a:pt x="361066" y="96274"/>
                </a:lnTo>
                <a:lnTo>
                  <a:pt x="362712" y="99322"/>
                </a:lnTo>
                <a:lnTo>
                  <a:pt x="364479" y="102370"/>
                </a:lnTo>
                <a:lnTo>
                  <a:pt x="368442" y="103382"/>
                </a:lnTo>
                <a:lnTo>
                  <a:pt x="446249" y="58293"/>
                </a:lnTo>
                <a:lnTo>
                  <a:pt x="421184" y="58212"/>
                </a:lnTo>
                <a:close/>
              </a:path>
              <a:path w="457200" h="103504">
                <a:moveTo>
                  <a:pt x="432075" y="51905"/>
                </a:moveTo>
                <a:lnTo>
                  <a:pt x="421184" y="58212"/>
                </a:lnTo>
                <a:lnTo>
                  <a:pt x="444642" y="58293"/>
                </a:lnTo>
                <a:lnTo>
                  <a:pt x="444642" y="57412"/>
                </a:lnTo>
                <a:lnTo>
                  <a:pt x="441441" y="57412"/>
                </a:lnTo>
                <a:lnTo>
                  <a:pt x="432075" y="51905"/>
                </a:lnTo>
                <a:close/>
              </a:path>
              <a:path w="457200" h="103504">
                <a:moveTo>
                  <a:pt x="368808" y="0"/>
                </a:moveTo>
                <a:lnTo>
                  <a:pt x="364876" y="1024"/>
                </a:lnTo>
                <a:lnTo>
                  <a:pt x="363108" y="4072"/>
                </a:lnTo>
                <a:lnTo>
                  <a:pt x="361309" y="7120"/>
                </a:lnTo>
                <a:lnTo>
                  <a:pt x="362346" y="10930"/>
                </a:lnTo>
                <a:lnTo>
                  <a:pt x="421214" y="45520"/>
                </a:lnTo>
                <a:lnTo>
                  <a:pt x="444642" y="45601"/>
                </a:lnTo>
                <a:lnTo>
                  <a:pt x="444642" y="58293"/>
                </a:lnTo>
                <a:lnTo>
                  <a:pt x="446249" y="58293"/>
                </a:lnTo>
                <a:lnTo>
                  <a:pt x="457200" y="51947"/>
                </a:lnTo>
                <a:lnTo>
                  <a:pt x="368808" y="0"/>
                </a:lnTo>
                <a:close/>
              </a:path>
              <a:path w="457200" h="103504">
                <a:moveTo>
                  <a:pt x="0" y="44077"/>
                </a:moveTo>
                <a:lnTo>
                  <a:pt x="0" y="56769"/>
                </a:lnTo>
                <a:lnTo>
                  <a:pt x="421184" y="58212"/>
                </a:lnTo>
                <a:lnTo>
                  <a:pt x="432075" y="51905"/>
                </a:lnTo>
                <a:lnTo>
                  <a:pt x="421214" y="45520"/>
                </a:lnTo>
                <a:lnTo>
                  <a:pt x="0" y="44077"/>
                </a:lnTo>
                <a:close/>
              </a:path>
              <a:path w="457200" h="103504">
                <a:moveTo>
                  <a:pt x="441441" y="46482"/>
                </a:moveTo>
                <a:lnTo>
                  <a:pt x="432075" y="51905"/>
                </a:lnTo>
                <a:lnTo>
                  <a:pt x="441441" y="57412"/>
                </a:lnTo>
                <a:lnTo>
                  <a:pt x="441441" y="46482"/>
                </a:lnTo>
                <a:close/>
              </a:path>
              <a:path w="457200" h="103504">
                <a:moveTo>
                  <a:pt x="444642" y="46482"/>
                </a:moveTo>
                <a:lnTo>
                  <a:pt x="441441" y="46482"/>
                </a:lnTo>
                <a:lnTo>
                  <a:pt x="441441" y="57412"/>
                </a:lnTo>
                <a:lnTo>
                  <a:pt x="444642" y="57412"/>
                </a:lnTo>
                <a:lnTo>
                  <a:pt x="444642" y="46482"/>
                </a:lnTo>
                <a:close/>
              </a:path>
              <a:path w="457200" h="103504">
                <a:moveTo>
                  <a:pt x="421214" y="45520"/>
                </a:moveTo>
                <a:lnTo>
                  <a:pt x="432075" y="51905"/>
                </a:lnTo>
                <a:lnTo>
                  <a:pt x="441441" y="46482"/>
                </a:lnTo>
                <a:lnTo>
                  <a:pt x="444642" y="46482"/>
                </a:lnTo>
                <a:lnTo>
                  <a:pt x="444642" y="45601"/>
                </a:lnTo>
                <a:lnTo>
                  <a:pt x="421214" y="45520"/>
                </a:lnTo>
                <a:close/>
              </a:path>
            </a:pathLst>
          </a:custGeom>
          <a:solidFill>
            <a:srgbClr val="000000"/>
          </a:solid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49</a:t>
            </a:fld>
            <a:endParaRPr spc="-25"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3609975">
              <a:lnSpc>
                <a:spcPct val="100000"/>
              </a:lnSpc>
              <a:spcBef>
                <a:spcPts val="105"/>
              </a:spcBef>
            </a:pPr>
            <a:r>
              <a:rPr sz="4400" b="1" spc="-10" dirty="0">
                <a:latin typeface="Times New Roman"/>
                <a:cs typeface="Times New Roman"/>
              </a:rPr>
              <a:t>Introduction</a:t>
            </a:r>
            <a:endParaRPr sz="4400">
              <a:latin typeface="Times New Roman"/>
              <a:cs typeface="Times New Roman"/>
            </a:endParaRPr>
          </a:p>
        </p:txBody>
      </p:sp>
      <p:sp>
        <p:nvSpPr>
          <p:cNvPr id="3" name="object 3"/>
          <p:cNvSpPr txBox="1">
            <a:spLocks noGrp="1"/>
          </p:cNvSpPr>
          <p:nvPr>
            <p:ph type="body" idx="1"/>
          </p:nvPr>
        </p:nvSpPr>
        <p:spPr>
          <a:prstGeom prst="rect">
            <a:avLst/>
          </a:prstGeom>
        </p:spPr>
        <p:txBody>
          <a:bodyPr vert="horz" wrap="square" lIns="0" tIns="48895" rIns="0" bIns="0" rtlCol="0">
            <a:spAutoFit/>
          </a:bodyPr>
          <a:lstStyle/>
          <a:p>
            <a:pPr marL="12700" marR="5080" indent="-635" algn="just">
              <a:lnSpc>
                <a:spcPct val="90100"/>
              </a:lnSpc>
              <a:spcBef>
                <a:spcPts val="385"/>
              </a:spcBef>
            </a:pPr>
            <a:r>
              <a:rPr dirty="0"/>
              <a:t>Ever</a:t>
            </a:r>
            <a:r>
              <a:rPr spc="459" dirty="0"/>
              <a:t> </a:t>
            </a:r>
            <a:r>
              <a:rPr dirty="0"/>
              <a:t>since</a:t>
            </a:r>
            <a:r>
              <a:rPr spc="455" dirty="0"/>
              <a:t> </a:t>
            </a:r>
            <a:r>
              <a:rPr dirty="0"/>
              <a:t>computers</a:t>
            </a:r>
            <a:r>
              <a:rPr spc="475" dirty="0"/>
              <a:t> </a:t>
            </a:r>
            <a:r>
              <a:rPr dirty="0"/>
              <a:t>were</a:t>
            </a:r>
            <a:r>
              <a:rPr spc="459" dirty="0"/>
              <a:t> </a:t>
            </a:r>
            <a:r>
              <a:rPr dirty="0"/>
              <a:t>invented,</a:t>
            </a:r>
            <a:r>
              <a:rPr spc="459" dirty="0"/>
              <a:t> </a:t>
            </a:r>
            <a:r>
              <a:rPr dirty="0"/>
              <a:t>we</a:t>
            </a:r>
            <a:r>
              <a:rPr spc="465" dirty="0"/>
              <a:t> </a:t>
            </a:r>
            <a:r>
              <a:rPr dirty="0"/>
              <a:t>have</a:t>
            </a:r>
            <a:r>
              <a:rPr spc="465" dirty="0"/>
              <a:t> </a:t>
            </a:r>
            <a:r>
              <a:rPr dirty="0"/>
              <a:t>wondered</a:t>
            </a:r>
            <a:r>
              <a:rPr spc="455" dirty="0"/>
              <a:t> </a:t>
            </a:r>
            <a:r>
              <a:rPr dirty="0"/>
              <a:t>whether</a:t>
            </a:r>
            <a:r>
              <a:rPr spc="459" dirty="0"/>
              <a:t> </a:t>
            </a:r>
            <a:r>
              <a:rPr dirty="0"/>
              <a:t>they</a:t>
            </a:r>
            <a:r>
              <a:rPr spc="465" dirty="0"/>
              <a:t> </a:t>
            </a:r>
            <a:r>
              <a:rPr dirty="0"/>
              <a:t>might</a:t>
            </a:r>
            <a:r>
              <a:rPr spc="470" dirty="0"/>
              <a:t> </a:t>
            </a:r>
            <a:r>
              <a:rPr spc="-25" dirty="0"/>
              <a:t>be </a:t>
            </a:r>
            <a:r>
              <a:rPr dirty="0"/>
              <a:t>made</a:t>
            </a:r>
            <a:r>
              <a:rPr spc="345" dirty="0"/>
              <a:t> </a:t>
            </a:r>
            <a:r>
              <a:rPr dirty="0"/>
              <a:t>to</a:t>
            </a:r>
            <a:r>
              <a:rPr spc="330" dirty="0"/>
              <a:t> </a:t>
            </a:r>
            <a:r>
              <a:rPr dirty="0"/>
              <a:t>learn.</a:t>
            </a:r>
            <a:r>
              <a:rPr spc="340" dirty="0"/>
              <a:t> </a:t>
            </a:r>
            <a:r>
              <a:rPr dirty="0"/>
              <a:t>If</a:t>
            </a:r>
            <a:r>
              <a:rPr spc="335" dirty="0"/>
              <a:t> </a:t>
            </a:r>
            <a:r>
              <a:rPr dirty="0"/>
              <a:t>we</a:t>
            </a:r>
            <a:r>
              <a:rPr spc="345" dirty="0"/>
              <a:t> </a:t>
            </a:r>
            <a:r>
              <a:rPr dirty="0"/>
              <a:t>could</a:t>
            </a:r>
            <a:r>
              <a:rPr spc="345" dirty="0"/>
              <a:t> </a:t>
            </a:r>
            <a:r>
              <a:rPr dirty="0"/>
              <a:t>understand</a:t>
            </a:r>
            <a:r>
              <a:rPr spc="345" dirty="0"/>
              <a:t> </a:t>
            </a:r>
            <a:r>
              <a:rPr dirty="0"/>
              <a:t>how</a:t>
            </a:r>
            <a:r>
              <a:rPr spc="340" dirty="0"/>
              <a:t> </a:t>
            </a:r>
            <a:r>
              <a:rPr dirty="0"/>
              <a:t>to</a:t>
            </a:r>
            <a:r>
              <a:rPr spc="325" dirty="0"/>
              <a:t> </a:t>
            </a:r>
            <a:r>
              <a:rPr dirty="0"/>
              <a:t>program</a:t>
            </a:r>
            <a:r>
              <a:rPr spc="330" dirty="0"/>
              <a:t> </a:t>
            </a:r>
            <a:r>
              <a:rPr dirty="0"/>
              <a:t>them</a:t>
            </a:r>
            <a:r>
              <a:rPr spc="320" dirty="0"/>
              <a:t> </a:t>
            </a:r>
            <a:r>
              <a:rPr dirty="0"/>
              <a:t>to</a:t>
            </a:r>
            <a:r>
              <a:rPr spc="340" dirty="0"/>
              <a:t> </a:t>
            </a:r>
            <a:r>
              <a:rPr spc="-10" dirty="0"/>
              <a:t>learn-</a:t>
            </a:r>
            <a:r>
              <a:rPr dirty="0"/>
              <a:t>to</a:t>
            </a:r>
            <a:r>
              <a:rPr spc="345" dirty="0"/>
              <a:t> </a:t>
            </a:r>
            <a:r>
              <a:rPr spc="-10" dirty="0"/>
              <a:t>improve </a:t>
            </a:r>
            <a:r>
              <a:rPr dirty="0"/>
              <a:t>automatically</a:t>
            </a:r>
            <a:r>
              <a:rPr spc="-25" dirty="0"/>
              <a:t> </a:t>
            </a:r>
            <a:r>
              <a:rPr dirty="0"/>
              <a:t>with</a:t>
            </a:r>
            <a:r>
              <a:rPr spc="10" dirty="0"/>
              <a:t> </a:t>
            </a:r>
            <a:r>
              <a:rPr spc="-10" dirty="0"/>
              <a:t>experience-</a:t>
            </a:r>
            <a:r>
              <a:rPr dirty="0"/>
              <a:t>the</a:t>
            </a:r>
            <a:r>
              <a:rPr spc="-25" dirty="0"/>
              <a:t> </a:t>
            </a:r>
            <a:r>
              <a:rPr dirty="0"/>
              <a:t>impact</a:t>
            </a:r>
            <a:r>
              <a:rPr spc="-5" dirty="0"/>
              <a:t> </a:t>
            </a:r>
            <a:r>
              <a:rPr dirty="0"/>
              <a:t>would</a:t>
            </a:r>
            <a:r>
              <a:rPr spc="10" dirty="0"/>
              <a:t> </a:t>
            </a:r>
            <a:r>
              <a:rPr dirty="0"/>
              <a:t>be</a:t>
            </a:r>
            <a:r>
              <a:rPr spc="10" dirty="0"/>
              <a:t> </a:t>
            </a:r>
            <a:r>
              <a:rPr spc="-10" dirty="0"/>
              <a:t>dramatic.</a:t>
            </a:r>
          </a:p>
          <a:p>
            <a:pPr marL="355600" marR="5715" indent="-343535">
              <a:lnSpc>
                <a:spcPts val="2590"/>
              </a:lnSpc>
              <a:spcBef>
                <a:spcPts val="1035"/>
              </a:spcBef>
              <a:buFont typeface="Arial"/>
              <a:buChar char="•"/>
              <a:tabLst>
                <a:tab pos="355600" algn="l"/>
                <a:tab pos="1496695" algn="l"/>
                <a:tab pos="2910205" algn="l"/>
                <a:tab pos="4053204" algn="l"/>
                <a:tab pos="4787900" algn="l"/>
                <a:tab pos="5895975" algn="l"/>
                <a:tab pos="6936740" algn="l"/>
                <a:tab pos="7825740" algn="l"/>
                <a:tab pos="9238615" algn="l"/>
                <a:tab pos="9754870" algn="l"/>
              </a:tabLst>
            </a:pPr>
            <a:r>
              <a:rPr spc="-10" dirty="0"/>
              <a:t>Imagine</a:t>
            </a:r>
            <a:r>
              <a:rPr dirty="0"/>
              <a:t>	</a:t>
            </a:r>
            <a:r>
              <a:rPr spc="-10" dirty="0"/>
              <a:t>computers</a:t>
            </a:r>
            <a:r>
              <a:rPr dirty="0"/>
              <a:t>	</a:t>
            </a:r>
            <a:r>
              <a:rPr spc="-10" dirty="0"/>
              <a:t>learning</a:t>
            </a:r>
            <a:r>
              <a:rPr dirty="0"/>
              <a:t>	</a:t>
            </a:r>
            <a:r>
              <a:rPr spc="-20" dirty="0"/>
              <a:t>from</a:t>
            </a:r>
            <a:r>
              <a:rPr dirty="0"/>
              <a:t>	</a:t>
            </a:r>
            <a:r>
              <a:rPr spc="-10" dirty="0"/>
              <a:t>medical</a:t>
            </a:r>
            <a:r>
              <a:rPr dirty="0"/>
              <a:t>	</a:t>
            </a:r>
            <a:r>
              <a:rPr spc="-10" dirty="0"/>
              <a:t>records</a:t>
            </a:r>
            <a:r>
              <a:rPr dirty="0"/>
              <a:t>	</a:t>
            </a:r>
            <a:r>
              <a:rPr spc="-10" dirty="0"/>
              <a:t>which</a:t>
            </a:r>
            <a:r>
              <a:rPr dirty="0"/>
              <a:t>	</a:t>
            </a:r>
            <a:r>
              <a:rPr spc="-10" dirty="0"/>
              <a:t>treatments</a:t>
            </a:r>
            <a:r>
              <a:rPr dirty="0"/>
              <a:t>	</a:t>
            </a:r>
            <a:r>
              <a:rPr spc="-25" dirty="0"/>
              <a:t>are</a:t>
            </a:r>
            <a:r>
              <a:rPr dirty="0"/>
              <a:t>	</a:t>
            </a:r>
            <a:r>
              <a:rPr spc="-20" dirty="0"/>
              <a:t>most </a:t>
            </a:r>
            <a:r>
              <a:rPr dirty="0"/>
              <a:t>effective</a:t>
            </a:r>
            <a:r>
              <a:rPr spc="-50" dirty="0"/>
              <a:t> </a:t>
            </a:r>
            <a:r>
              <a:rPr dirty="0"/>
              <a:t>for</a:t>
            </a:r>
            <a:r>
              <a:rPr spc="-20" dirty="0"/>
              <a:t> </a:t>
            </a:r>
            <a:r>
              <a:rPr dirty="0"/>
              <a:t>new</a:t>
            </a:r>
            <a:r>
              <a:rPr spc="-30" dirty="0"/>
              <a:t> </a:t>
            </a:r>
            <a:r>
              <a:rPr spc="-10" dirty="0"/>
              <a:t>diseases</a:t>
            </a:r>
          </a:p>
          <a:p>
            <a:pPr marL="355600" marR="5080" indent="-343535">
              <a:lnSpc>
                <a:spcPts val="2590"/>
              </a:lnSpc>
              <a:spcBef>
                <a:spcPts val="1015"/>
              </a:spcBef>
              <a:buFont typeface="Arial"/>
              <a:buChar char="•"/>
              <a:tabLst>
                <a:tab pos="355600" algn="l"/>
              </a:tabLst>
            </a:pPr>
            <a:r>
              <a:rPr dirty="0"/>
              <a:t>Houses</a:t>
            </a:r>
            <a:r>
              <a:rPr spc="35" dirty="0"/>
              <a:t> </a:t>
            </a:r>
            <a:r>
              <a:rPr dirty="0"/>
              <a:t>learning</a:t>
            </a:r>
            <a:r>
              <a:rPr spc="35" dirty="0"/>
              <a:t> </a:t>
            </a:r>
            <a:r>
              <a:rPr dirty="0"/>
              <a:t>from</a:t>
            </a:r>
            <a:r>
              <a:rPr spc="20" dirty="0"/>
              <a:t> </a:t>
            </a:r>
            <a:r>
              <a:rPr dirty="0"/>
              <a:t>experience</a:t>
            </a:r>
            <a:r>
              <a:rPr spc="30" dirty="0"/>
              <a:t> </a:t>
            </a:r>
            <a:r>
              <a:rPr dirty="0"/>
              <a:t>to</a:t>
            </a:r>
            <a:r>
              <a:rPr spc="20" dirty="0"/>
              <a:t> </a:t>
            </a:r>
            <a:r>
              <a:rPr dirty="0"/>
              <a:t>optimize</a:t>
            </a:r>
            <a:r>
              <a:rPr spc="35" dirty="0"/>
              <a:t> </a:t>
            </a:r>
            <a:r>
              <a:rPr dirty="0"/>
              <a:t>energy</a:t>
            </a:r>
            <a:r>
              <a:rPr spc="35" dirty="0"/>
              <a:t> </a:t>
            </a:r>
            <a:r>
              <a:rPr dirty="0"/>
              <a:t>costs</a:t>
            </a:r>
            <a:r>
              <a:rPr spc="40" dirty="0"/>
              <a:t> </a:t>
            </a:r>
            <a:r>
              <a:rPr dirty="0"/>
              <a:t>based</a:t>
            </a:r>
            <a:r>
              <a:rPr spc="50" dirty="0"/>
              <a:t> </a:t>
            </a:r>
            <a:r>
              <a:rPr dirty="0"/>
              <a:t>on</a:t>
            </a:r>
            <a:r>
              <a:rPr spc="20" dirty="0"/>
              <a:t> </a:t>
            </a:r>
            <a:r>
              <a:rPr dirty="0"/>
              <a:t>the</a:t>
            </a:r>
            <a:r>
              <a:rPr spc="30" dirty="0"/>
              <a:t> </a:t>
            </a:r>
            <a:r>
              <a:rPr spc="-10" dirty="0"/>
              <a:t>particular </a:t>
            </a:r>
            <a:r>
              <a:rPr dirty="0"/>
              <a:t>usage</a:t>
            </a:r>
            <a:r>
              <a:rPr spc="-15" dirty="0"/>
              <a:t> </a:t>
            </a:r>
            <a:r>
              <a:rPr dirty="0"/>
              <a:t>patterns</a:t>
            </a:r>
            <a:r>
              <a:rPr spc="-25" dirty="0"/>
              <a:t> </a:t>
            </a:r>
            <a:r>
              <a:rPr dirty="0"/>
              <a:t>of</a:t>
            </a:r>
            <a:r>
              <a:rPr spc="-20" dirty="0"/>
              <a:t> </a:t>
            </a:r>
            <a:r>
              <a:rPr dirty="0"/>
              <a:t>their</a:t>
            </a:r>
            <a:r>
              <a:rPr spc="-20" dirty="0"/>
              <a:t> </a:t>
            </a:r>
            <a:r>
              <a:rPr spc="-10" dirty="0"/>
              <a:t>occupants.</a:t>
            </a:r>
          </a:p>
          <a:p>
            <a:pPr marL="355600" indent="-342900">
              <a:lnSpc>
                <a:spcPts val="2740"/>
              </a:lnSpc>
              <a:spcBef>
                <a:spcPts val="675"/>
              </a:spcBef>
              <a:buFont typeface="Arial"/>
              <a:buChar char="•"/>
              <a:tabLst>
                <a:tab pos="355600" algn="l"/>
              </a:tabLst>
            </a:pPr>
            <a:r>
              <a:rPr dirty="0"/>
              <a:t>Personal</a:t>
            </a:r>
            <a:r>
              <a:rPr spc="80" dirty="0"/>
              <a:t> </a:t>
            </a:r>
            <a:r>
              <a:rPr dirty="0"/>
              <a:t>software</a:t>
            </a:r>
            <a:r>
              <a:rPr spc="70" dirty="0"/>
              <a:t> </a:t>
            </a:r>
            <a:r>
              <a:rPr dirty="0"/>
              <a:t>assistants</a:t>
            </a:r>
            <a:r>
              <a:rPr spc="70" dirty="0"/>
              <a:t> </a:t>
            </a:r>
            <a:r>
              <a:rPr dirty="0"/>
              <a:t>learning</a:t>
            </a:r>
            <a:r>
              <a:rPr spc="80" dirty="0"/>
              <a:t> </a:t>
            </a:r>
            <a:r>
              <a:rPr dirty="0"/>
              <a:t>the</a:t>
            </a:r>
            <a:r>
              <a:rPr spc="70" dirty="0"/>
              <a:t> </a:t>
            </a:r>
            <a:r>
              <a:rPr dirty="0"/>
              <a:t>evolving</a:t>
            </a:r>
            <a:r>
              <a:rPr spc="75" dirty="0"/>
              <a:t> </a:t>
            </a:r>
            <a:r>
              <a:rPr dirty="0"/>
              <a:t>interests</a:t>
            </a:r>
            <a:r>
              <a:rPr spc="75" dirty="0"/>
              <a:t> </a:t>
            </a:r>
            <a:r>
              <a:rPr dirty="0"/>
              <a:t>of</a:t>
            </a:r>
            <a:r>
              <a:rPr spc="70" dirty="0"/>
              <a:t> </a:t>
            </a:r>
            <a:r>
              <a:rPr dirty="0"/>
              <a:t>their</a:t>
            </a:r>
            <a:r>
              <a:rPr spc="80" dirty="0"/>
              <a:t> </a:t>
            </a:r>
            <a:r>
              <a:rPr dirty="0"/>
              <a:t>users</a:t>
            </a:r>
            <a:r>
              <a:rPr spc="70" dirty="0"/>
              <a:t> </a:t>
            </a:r>
            <a:r>
              <a:rPr dirty="0"/>
              <a:t>in</a:t>
            </a:r>
            <a:r>
              <a:rPr spc="75" dirty="0"/>
              <a:t> </a:t>
            </a:r>
            <a:r>
              <a:rPr spc="-10" dirty="0"/>
              <a:t>order</a:t>
            </a:r>
          </a:p>
          <a:p>
            <a:pPr marL="355600">
              <a:lnSpc>
                <a:spcPts val="2740"/>
              </a:lnSpc>
            </a:pPr>
            <a:r>
              <a:rPr dirty="0"/>
              <a:t>to</a:t>
            </a:r>
            <a:r>
              <a:rPr spc="-25" dirty="0"/>
              <a:t> </a:t>
            </a:r>
            <a:r>
              <a:rPr dirty="0"/>
              <a:t>highlight</a:t>
            </a:r>
            <a:r>
              <a:rPr spc="-25" dirty="0"/>
              <a:t> </a:t>
            </a:r>
            <a:r>
              <a:rPr dirty="0"/>
              <a:t>especially</a:t>
            </a:r>
            <a:r>
              <a:rPr spc="-40" dirty="0"/>
              <a:t> </a:t>
            </a:r>
            <a:r>
              <a:rPr dirty="0"/>
              <a:t>relevant</a:t>
            </a:r>
            <a:r>
              <a:rPr spc="-20" dirty="0"/>
              <a:t> </a:t>
            </a:r>
            <a:r>
              <a:rPr dirty="0"/>
              <a:t>stories</a:t>
            </a:r>
            <a:r>
              <a:rPr spc="-15" dirty="0"/>
              <a:t> </a:t>
            </a:r>
            <a:r>
              <a:rPr dirty="0"/>
              <a:t>from</a:t>
            </a:r>
            <a:r>
              <a:rPr spc="-10" dirty="0"/>
              <a:t> </a:t>
            </a:r>
            <a:r>
              <a:rPr dirty="0"/>
              <a:t>the online</a:t>
            </a:r>
            <a:r>
              <a:rPr spc="-20" dirty="0"/>
              <a:t> </a:t>
            </a:r>
            <a:r>
              <a:rPr dirty="0"/>
              <a:t>morning</a:t>
            </a:r>
            <a:r>
              <a:rPr spc="10" dirty="0"/>
              <a:t> </a:t>
            </a:r>
            <a:r>
              <a:rPr spc="-10" dirty="0"/>
              <a:t>newspaper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50</a:t>
            </a:fld>
            <a:endParaRPr spc="-25" dirty="0"/>
          </a:p>
        </p:txBody>
      </p:sp>
      <p:graphicFrame>
        <p:nvGraphicFramePr>
          <p:cNvPr id="2" name="object 2"/>
          <p:cNvGraphicFramePr>
            <a:graphicFrameLocks noGrp="1"/>
          </p:cNvGraphicFramePr>
          <p:nvPr/>
        </p:nvGraphicFramePr>
        <p:xfrm>
          <a:off x="2168016" y="1533895"/>
          <a:ext cx="7760335" cy="3171189"/>
        </p:xfrm>
        <a:graphic>
          <a:graphicData uri="http://schemas.openxmlformats.org/drawingml/2006/table">
            <a:tbl>
              <a:tblPr firstRow="1" bandRow="1">
                <a:tableStyleId>{2D5ABB26-0587-4C30-8999-92F81FD0307C}</a:tableStyleId>
              </a:tblPr>
              <a:tblGrid>
                <a:gridCol w="1017905">
                  <a:extLst>
                    <a:ext uri="{9D8B030D-6E8A-4147-A177-3AD203B41FA5}">
                      <a16:colId xmlns:a16="http://schemas.microsoft.com/office/drawing/2014/main" val="20000"/>
                    </a:ext>
                  </a:extLst>
                </a:gridCol>
                <a:gridCol w="767080">
                  <a:extLst>
                    <a:ext uri="{9D8B030D-6E8A-4147-A177-3AD203B41FA5}">
                      <a16:colId xmlns:a16="http://schemas.microsoft.com/office/drawing/2014/main" val="20001"/>
                    </a:ext>
                  </a:extLst>
                </a:gridCol>
                <a:gridCol w="1056005">
                  <a:extLst>
                    <a:ext uri="{9D8B030D-6E8A-4147-A177-3AD203B41FA5}">
                      <a16:colId xmlns:a16="http://schemas.microsoft.com/office/drawing/2014/main" val="20002"/>
                    </a:ext>
                  </a:extLst>
                </a:gridCol>
                <a:gridCol w="1094105">
                  <a:extLst>
                    <a:ext uri="{9D8B030D-6E8A-4147-A177-3AD203B41FA5}">
                      <a16:colId xmlns:a16="http://schemas.microsoft.com/office/drawing/2014/main" val="20003"/>
                    </a:ext>
                  </a:extLst>
                </a:gridCol>
                <a:gridCol w="769620">
                  <a:extLst>
                    <a:ext uri="{9D8B030D-6E8A-4147-A177-3AD203B41FA5}">
                      <a16:colId xmlns:a16="http://schemas.microsoft.com/office/drawing/2014/main" val="20004"/>
                    </a:ext>
                  </a:extLst>
                </a:gridCol>
                <a:gridCol w="781685">
                  <a:extLst>
                    <a:ext uri="{9D8B030D-6E8A-4147-A177-3AD203B41FA5}">
                      <a16:colId xmlns:a16="http://schemas.microsoft.com/office/drawing/2014/main" val="20005"/>
                    </a:ext>
                  </a:extLst>
                </a:gridCol>
                <a:gridCol w="993775">
                  <a:extLst>
                    <a:ext uri="{9D8B030D-6E8A-4147-A177-3AD203B41FA5}">
                      <a16:colId xmlns:a16="http://schemas.microsoft.com/office/drawing/2014/main" val="20006"/>
                    </a:ext>
                  </a:extLst>
                </a:gridCol>
                <a:gridCol w="1280160">
                  <a:extLst>
                    <a:ext uri="{9D8B030D-6E8A-4147-A177-3AD203B41FA5}">
                      <a16:colId xmlns:a16="http://schemas.microsoft.com/office/drawing/2014/main" val="20007"/>
                    </a:ext>
                  </a:extLst>
                </a:gridCol>
              </a:tblGrid>
              <a:tr h="432434">
                <a:tc>
                  <a:txBody>
                    <a:bodyPr/>
                    <a:lstStyle/>
                    <a:p>
                      <a:pPr algn="ctr">
                        <a:lnSpc>
                          <a:spcPct val="100000"/>
                        </a:lnSpc>
                        <a:spcBef>
                          <a:spcPts val="480"/>
                        </a:spcBef>
                      </a:pPr>
                      <a:r>
                        <a:rPr sz="1800" b="1" spc="-10" dirty="0">
                          <a:solidFill>
                            <a:srgbClr val="FFFFFF"/>
                          </a:solidFill>
                          <a:latin typeface="Times New Roman"/>
                          <a:cs typeface="Times New Roman"/>
                        </a:rPr>
                        <a:t>Example</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480"/>
                        </a:spcBef>
                      </a:pPr>
                      <a:r>
                        <a:rPr sz="1800" b="1" spc="-25" dirty="0">
                          <a:solidFill>
                            <a:srgbClr val="FFFFFF"/>
                          </a:solidFill>
                          <a:latin typeface="Times New Roman"/>
                          <a:cs typeface="Times New Roman"/>
                        </a:rPr>
                        <a:t>Sky</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270" algn="ctr">
                        <a:lnSpc>
                          <a:spcPct val="100000"/>
                        </a:lnSpc>
                        <a:spcBef>
                          <a:spcPts val="480"/>
                        </a:spcBef>
                      </a:pPr>
                      <a:r>
                        <a:rPr sz="1800" b="1" spc="-10" dirty="0">
                          <a:solidFill>
                            <a:srgbClr val="FFFFFF"/>
                          </a:solidFill>
                          <a:latin typeface="Times New Roman"/>
                          <a:cs typeface="Times New Roman"/>
                        </a:rPr>
                        <a:t>AirTemp</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480"/>
                        </a:spcBef>
                      </a:pPr>
                      <a:r>
                        <a:rPr sz="1800" b="1" spc="-10" dirty="0">
                          <a:solidFill>
                            <a:srgbClr val="FFFFFF"/>
                          </a:solidFill>
                          <a:latin typeface="Times New Roman"/>
                          <a:cs typeface="Times New Roman"/>
                        </a:rPr>
                        <a:t>Humidity</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3175" algn="ctr">
                        <a:lnSpc>
                          <a:spcPct val="100000"/>
                        </a:lnSpc>
                        <a:spcBef>
                          <a:spcPts val="480"/>
                        </a:spcBef>
                      </a:pPr>
                      <a:r>
                        <a:rPr sz="1800" b="1" spc="-20" dirty="0">
                          <a:solidFill>
                            <a:srgbClr val="FFFFFF"/>
                          </a:solidFill>
                          <a:latin typeface="Times New Roman"/>
                          <a:cs typeface="Times New Roman"/>
                        </a:rPr>
                        <a:t>Wind</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3810" algn="ctr">
                        <a:lnSpc>
                          <a:spcPct val="100000"/>
                        </a:lnSpc>
                        <a:spcBef>
                          <a:spcPts val="480"/>
                        </a:spcBef>
                      </a:pPr>
                      <a:r>
                        <a:rPr sz="1800" b="1" spc="-10" dirty="0">
                          <a:solidFill>
                            <a:srgbClr val="FFFFFF"/>
                          </a:solidFill>
                          <a:latin typeface="Times New Roman"/>
                          <a:cs typeface="Times New Roman"/>
                        </a:rPr>
                        <a:t>Water</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480"/>
                        </a:spcBef>
                      </a:pPr>
                      <a:r>
                        <a:rPr sz="1800" b="1" spc="-10" dirty="0">
                          <a:solidFill>
                            <a:srgbClr val="FFFFFF"/>
                          </a:solidFill>
                          <a:latin typeface="Times New Roman"/>
                          <a:cs typeface="Times New Roman"/>
                        </a:rPr>
                        <a:t>Forecast</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635" algn="ctr">
                        <a:lnSpc>
                          <a:spcPct val="100000"/>
                        </a:lnSpc>
                        <a:spcBef>
                          <a:spcPts val="480"/>
                        </a:spcBef>
                      </a:pPr>
                      <a:r>
                        <a:rPr sz="1800" b="1" spc="-10" dirty="0">
                          <a:solidFill>
                            <a:srgbClr val="FFFFFF"/>
                          </a:solidFill>
                          <a:latin typeface="Times New Roman"/>
                          <a:cs typeface="Times New Roman"/>
                        </a:rPr>
                        <a:t>EnjoySport</a:t>
                      </a:r>
                      <a:endParaRPr sz="1800">
                        <a:latin typeface="Times New Roman"/>
                        <a:cs typeface="Times New Roman"/>
                      </a:endParaRPr>
                    </a:p>
                  </a:txBody>
                  <a:tcPr marL="0" marR="0" marT="6096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extLst>
                  <a:ext uri="{0D108BD9-81ED-4DB2-BD59-A6C34878D82A}">
                    <a16:rowId xmlns:a16="http://schemas.microsoft.com/office/drawing/2014/main" val="10000"/>
                  </a:ext>
                </a:extLst>
              </a:tr>
              <a:tr h="684530">
                <a:tc>
                  <a:txBody>
                    <a:bodyPr/>
                    <a:lstStyle/>
                    <a:p>
                      <a:pPr>
                        <a:lnSpc>
                          <a:spcPct val="100000"/>
                        </a:lnSpc>
                        <a:spcBef>
                          <a:spcPts val="135"/>
                        </a:spcBef>
                      </a:pPr>
                      <a:endParaRPr sz="1400">
                        <a:latin typeface="Times New Roman"/>
                        <a:cs typeface="Times New Roman"/>
                      </a:endParaRPr>
                    </a:p>
                    <a:p>
                      <a:pPr marL="1270" algn="ctr">
                        <a:lnSpc>
                          <a:spcPct val="100000"/>
                        </a:lnSpc>
                      </a:pPr>
                      <a:r>
                        <a:rPr sz="1400" b="1" spc="-50" dirty="0">
                          <a:solidFill>
                            <a:srgbClr val="FFFFFF"/>
                          </a:solidFill>
                          <a:latin typeface="Carlito"/>
                          <a:cs typeface="Carlito"/>
                        </a:rPr>
                        <a:t>1</a:t>
                      </a:r>
                      <a:endParaRPr sz="1400">
                        <a:latin typeface="Carlito"/>
                        <a:cs typeface="Carlito"/>
                      </a:endParaRPr>
                    </a:p>
                  </a:txBody>
                  <a:tcPr marL="0" marR="0" marT="1714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1475"/>
                        </a:spcBef>
                      </a:pPr>
                      <a:r>
                        <a:rPr sz="1800" spc="-10" dirty="0">
                          <a:latin typeface="Times New Roman"/>
                          <a:cs typeface="Times New Roman"/>
                        </a:rPr>
                        <a:t>Sunny</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270"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10" dirty="0">
                          <a:latin typeface="Times New Roman"/>
                          <a:cs typeface="Times New Roman"/>
                        </a:rPr>
                        <a:t>Normal</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1475"/>
                        </a:spcBef>
                      </a:pPr>
                      <a:r>
                        <a:rPr sz="1800" spc="-10" dirty="0">
                          <a:latin typeface="Times New Roman"/>
                          <a:cs typeface="Times New Roman"/>
                        </a:rPr>
                        <a:t>Strong</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270"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1475"/>
                        </a:spcBef>
                      </a:pPr>
                      <a:r>
                        <a:rPr sz="1800" spc="-20" dirty="0">
                          <a:latin typeface="Times New Roman"/>
                          <a:cs typeface="Times New Roman"/>
                        </a:rPr>
                        <a:t>Same</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905" algn="ctr">
                        <a:lnSpc>
                          <a:spcPct val="100000"/>
                        </a:lnSpc>
                        <a:spcBef>
                          <a:spcPts val="1475"/>
                        </a:spcBef>
                      </a:pPr>
                      <a:r>
                        <a:rPr sz="1800" spc="-25" dirty="0">
                          <a:latin typeface="Times New Roman"/>
                          <a:cs typeface="Times New Roman"/>
                        </a:rPr>
                        <a:t>Yes</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extLst>
                  <a:ext uri="{0D108BD9-81ED-4DB2-BD59-A6C34878D82A}">
                    <a16:rowId xmlns:a16="http://schemas.microsoft.com/office/drawing/2014/main" val="10001"/>
                  </a:ext>
                </a:extLst>
              </a:tr>
              <a:tr h="684530">
                <a:tc>
                  <a:txBody>
                    <a:bodyPr/>
                    <a:lstStyle/>
                    <a:p>
                      <a:pPr>
                        <a:lnSpc>
                          <a:spcPct val="100000"/>
                        </a:lnSpc>
                        <a:spcBef>
                          <a:spcPts val="135"/>
                        </a:spcBef>
                      </a:pPr>
                      <a:endParaRPr sz="1400">
                        <a:latin typeface="Times New Roman"/>
                        <a:cs typeface="Times New Roman"/>
                      </a:endParaRPr>
                    </a:p>
                    <a:p>
                      <a:pPr marL="1270" algn="ctr">
                        <a:lnSpc>
                          <a:spcPct val="100000"/>
                        </a:lnSpc>
                        <a:spcBef>
                          <a:spcPts val="5"/>
                        </a:spcBef>
                      </a:pPr>
                      <a:r>
                        <a:rPr sz="1400" b="1" spc="-50" dirty="0">
                          <a:solidFill>
                            <a:srgbClr val="FFFFFF"/>
                          </a:solidFill>
                          <a:latin typeface="Carlito"/>
                          <a:cs typeface="Carlito"/>
                        </a:rPr>
                        <a:t>2</a:t>
                      </a:r>
                      <a:endParaRPr sz="1400">
                        <a:latin typeface="Carlito"/>
                        <a:cs typeface="Carlito"/>
                      </a:endParaRPr>
                    </a:p>
                  </a:txBody>
                  <a:tcPr marL="0" marR="0" marT="171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1475"/>
                        </a:spcBef>
                      </a:pPr>
                      <a:r>
                        <a:rPr sz="1800" spc="-10" dirty="0">
                          <a:latin typeface="Times New Roman"/>
                          <a:cs typeface="Times New Roman"/>
                        </a:rPr>
                        <a:t>Sunny</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270"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75"/>
                        </a:spcBef>
                      </a:pPr>
                      <a:r>
                        <a:rPr sz="1800" spc="-20" dirty="0">
                          <a:latin typeface="Times New Roman"/>
                          <a:cs typeface="Times New Roman"/>
                        </a:rPr>
                        <a:t>High</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1475"/>
                        </a:spcBef>
                      </a:pPr>
                      <a:r>
                        <a:rPr sz="1800" spc="-10" dirty="0">
                          <a:latin typeface="Times New Roman"/>
                          <a:cs typeface="Times New Roman"/>
                        </a:rPr>
                        <a:t>Strong</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75"/>
                        </a:spcBef>
                      </a:pPr>
                      <a:r>
                        <a:rPr sz="1800" spc="-20" dirty="0">
                          <a:latin typeface="Times New Roman"/>
                          <a:cs typeface="Times New Roman"/>
                        </a:rPr>
                        <a:t>Same</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05" algn="ctr">
                        <a:lnSpc>
                          <a:spcPct val="100000"/>
                        </a:lnSpc>
                        <a:spcBef>
                          <a:spcPts val="1475"/>
                        </a:spcBef>
                      </a:pPr>
                      <a:r>
                        <a:rPr sz="1800" spc="-25" dirty="0">
                          <a:latin typeface="Times New Roman"/>
                          <a:cs typeface="Times New Roman"/>
                        </a:rPr>
                        <a:t>Yes</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extLst>
                  <a:ext uri="{0D108BD9-81ED-4DB2-BD59-A6C34878D82A}">
                    <a16:rowId xmlns:a16="http://schemas.microsoft.com/office/drawing/2014/main" val="10002"/>
                  </a:ext>
                </a:extLst>
              </a:tr>
              <a:tr h="685165">
                <a:tc>
                  <a:txBody>
                    <a:bodyPr/>
                    <a:lstStyle/>
                    <a:p>
                      <a:pPr>
                        <a:lnSpc>
                          <a:spcPct val="100000"/>
                        </a:lnSpc>
                        <a:spcBef>
                          <a:spcPts val="135"/>
                        </a:spcBef>
                      </a:pPr>
                      <a:endParaRPr sz="1400">
                        <a:latin typeface="Times New Roman"/>
                        <a:cs typeface="Times New Roman"/>
                      </a:endParaRPr>
                    </a:p>
                    <a:p>
                      <a:pPr marL="1270" algn="ctr">
                        <a:lnSpc>
                          <a:spcPct val="100000"/>
                        </a:lnSpc>
                        <a:spcBef>
                          <a:spcPts val="5"/>
                        </a:spcBef>
                      </a:pPr>
                      <a:r>
                        <a:rPr sz="1400" b="1" spc="-50" dirty="0">
                          <a:solidFill>
                            <a:srgbClr val="FFFFFF"/>
                          </a:solidFill>
                          <a:latin typeface="Carlito"/>
                          <a:cs typeface="Carlito"/>
                        </a:rPr>
                        <a:t>3</a:t>
                      </a:r>
                      <a:endParaRPr sz="1400">
                        <a:latin typeface="Carlito"/>
                        <a:cs typeface="Carlito"/>
                      </a:endParaRPr>
                    </a:p>
                  </a:txBody>
                  <a:tcPr marL="0" marR="0" marT="171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1475"/>
                        </a:spcBef>
                      </a:pPr>
                      <a:r>
                        <a:rPr sz="1800" spc="-10" dirty="0">
                          <a:latin typeface="Times New Roman"/>
                          <a:cs typeface="Times New Roman"/>
                        </a:rPr>
                        <a:t>Rainy</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20" dirty="0">
                          <a:latin typeface="Times New Roman"/>
                          <a:cs typeface="Times New Roman"/>
                        </a:rPr>
                        <a:t>Cold</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20" dirty="0">
                          <a:latin typeface="Times New Roman"/>
                          <a:cs typeface="Times New Roman"/>
                        </a:rPr>
                        <a:t>High</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1475"/>
                        </a:spcBef>
                      </a:pPr>
                      <a:r>
                        <a:rPr sz="1800" spc="-10" dirty="0">
                          <a:latin typeface="Times New Roman"/>
                          <a:cs typeface="Times New Roman"/>
                        </a:rPr>
                        <a:t>Strong</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10" dirty="0">
                          <a:latin typeface="Times New Roman"/>
                          <a:cs typeface="Times New Roman"/>
                        </a:rPr>
                        <a:t>Change</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1475"/>
                        </a:spcBef>
                      </a:pPr>
                      <a:r>
                        <a:rPr sz="1800" spc="-25" dirty="0">
                          <a:latin typeface="Times New Roman"/>
                          <a:cs typeface="Times New Roman"/>
                        </a:rPr>
                        <a:t>No</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extLst>
                  <a:ext uri="{0D108BD9-81ED-4DB2-BD59-A6C34878D82A}">
                    <a16:rowId xmlns:a16="http://schemas.microsoft.com/office/drawing/2014/main" val="10003"/>
                  </a:ext>
                </a:extLst>
              </a:tr>
              <a:tr h="684530">
                <a:tc>
                  <a:txBody>
                    <a:bodyPr/>
                    <a:lstStyle/>
                    <a:p>
                      <a:pPr>
                        <a:lnSpc>
                          <a:spcPct val="100000"/>
                        </a:lnSpc>
                        <a:spcBef>
                          <a:spcPts val="140"/>
                        </a:spcBef>
                      </a:pPr>
                      <a:endParaRPr sz="1400">
                        <a:latin typeface="Times New Roman"/>
                        <a:cs typeface="Times New Roman"/>
                      </a:endParaRPr>
                    </a:p>
                    <a:p>
                      <a:pPr marL="1270" algn="ctr">
                        <a:lnSpc>
                          <a:spcPct val="100000"/>
                        </a:lnSpc>
                      </a:pPr>
                      <a:r>
                        <a:rPr sz="1400" b="1" spc="-50" dirty="0">
                          <a:solidFill>
                            <a:srgbClr val="FFFFFF"/>
                          </a:solidFill>
                          <a:latin typeface="Carlito"/>
                          <a:cs typeface="Carlito"/>
                        </a:rPr>
                        <a:t>4</a:t>
                      </a:r>
                      <a:endParaRPr sz="1400">
                        <a:latin typeface="Carlito"/>
                        <a:cs typeface="Carlito"/>
                      </a:endParaRPr>
                    </a:p>
                  </a:txBody>
                  <a:tcPr marL="0" marR="0" marT="177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1475"/>
                        </a:spcBef>
                      </a:pPr>
                      <a:r>
                        <a:rPr sz="1800" spc="-10" dirty="0">
                          <a:latin typeface="Times New Roman"/>
                          <a:cs typeface="Times New Roman"/>
                        </a:rPr>
                        <a:t>Sunny</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270" algn="ctr">
                        <a:lnSpc>
                          <a:spcPct val="100000"/>
                        </a:lnSpc>
                        <a:spcBef>
                          <a:spcPts val="1475"/>
                        </a:spcBef>
                      </a:pPr>
                      <a:r>
                        <a:rPr sz="1800" spc="-20" dirty="0">
                          <a:latin typeface="Times New Roman"/>
                          <a:cs typeface="Times New Roman"/>
                        </a:rPr>
                        <a:t>Warm</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75"/>
                        </a:spcBef>
                      </a:pPr>
                      <a:r>
                        <a:rPr sz="1800" spc="-20" dirty="0">
                          <a:latin typeface="Times New Roman"/>
                          <a:cs typeface="Times New Roman"/>
                        </a:rPr>
                        <a:t>High</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1475"/>
                        </a:spcBef>
                      </a:pPr>
                      <a:r>
                        <a:rPr sz="1800" spc="-10" dirty="0">
                          <a:latin typeface="Times New Roman"/>
                          <a:cs typeface="Times New Roman"/>
                        </a:rPr>
                        <a:t>Strong</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75"/>
                        </a:spcBef>
                      </a:pPr>
                      <a:r>
                        <a:rPr sz="1800" spc="-20" dirty="0">
                          <a:latin typeface="Times New Roman"/>
                          <a:cs typeface="Times New Roman"/>
                        </a:rPr>
                        <a:t>Cool</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1475"/>
                        </a:spcBef>
                      </a:pPr>
                      <a:r>
                        <a:rPr sz="1800" spc="-10" dirty="0">
                          <a:latin typeface="Times New Roman"/>
                          <a:cs typeface="Times New Roman"/>
                        </a:rPr>
                        <a:t>Change</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05" algn="ctr">
                        <a:lnSpc>
                          <a:spcPct val="100000"/>
                        </a:lnSpc>
                        <a:spcBef>
                          <a:spcPts val="1475"/>
                        </a:spcBef>
                      </a:pPr>
                      <a:r>
                        <a:rPr sz="1800" spc="-25" dirty="0">
                          <a:latin typeface="Times New Roman"/>
                          <a:cs typeface="Times New Roman"/>
                        </a:rPr>
                        <a:t>Yes</a:t>
                      </a:r>
                      <a:endParaRPr sz="1800">
                        <a:latin typeface="Times New Roman"/>
                        <a:cs typeface="Times New Roman"/>
                      </a:endParaRPr>
                    </a:p>
                  </a:txBody>
                  <a:tcPr marL="0" marR="0" marT="1873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089660" y="643127"/>
            <a:ext cx="10156190" cy="5278120"/>
            <a:chOff x="1089660" y="643127"/>
            <a:chExt cx="10156190" cy="5278120"/>
          </a:xfrm>
        </p:grpSpPr>
        <p:sp>
          <p:nvSpPr>
            <p:cNvPr id="3" name="object 3"/>
            <p:cNvSpPr/>
            <p:nvPr/>
          </p:nvSpPr>
          <p:spPr>
            <a:xfrm>
              <a:off x="5710428" y="2767461"/>
              <a:ext cx="457200" cy="103505"/>
            </a:xfrm>
            <a:custGeom>
              <a:avLst/>
              <a:gdLst/>
              <a:ahLst/>
              <a:cxnLst/>
              <a:rect l="l" t="t" r="r" b="b"/>
              <a:pathLst>
                <a:path w="457200" h="103505">
                  <a:moveTo>
                    <a:pt x="421211" y="58197"/>
                  </a:moveTo>
                  <a:lnTo>
                    <a:pt x="362071" y="92445"/>
                  </a:lnTo>
                  <a:lnTo>
                    <a:pt x="361066" y="96255"/>
                  </a:lnTo>
                  <a:lnTo>
                    <a:pt x="362712" y="99303"/>
                  </a:lnTo>
                  <a:lnTo>
                    <a:pt x="364479" y="102351"/>
                  </a:lnTo>
                  <a:lnTo>
                    <a:pt x="368442" y="103357"/>
                  </a:lnTo>
                  <a:lnTo>
                    <a:pt x="446256" y="58277"/>
                  </a:lnTo>
                  <a:lnTo>
                    <a:pt x="421211" y="58197"/>
                  </a:lnTo>
                  <a:close/>
                </a:path>
                <a:path w="457200" h="103505">
                  <a:moveTo>
                    <a:pt x="432092" y="51896"/>
                  </a:moveTo>
                  <a:lnTo>
                    <a:pt x="421211" y="58197"/>
                  </a:lnTo>
                  <a:lnTo>
                    <a:pt x="444642" y="58277"/>
                  </a:lnTo>
                  <a:lnTo>
                    <a:pt x="444642" y="57393"/>
                  </a:lnTo>
                  <a:lnTo>
                    <a:pt x="441441" y="57393"/>
                  </a:lnTo>
                  <a:lnTo>
                    <a:pt x="432092" y="51896"/>
                  </a:lnTo>
                  <a:close/>
                </a:path>
                <a:path w="457200" h="103505">
                  <a:moveTo>
                    <a:pt x="368808" y="0"/>
                  </a:moveTo>
                  <a:lnTo>
                    <a:pt x="364876" y="1005"/>
                  </a:lnTo>
                  <a:lnTo>
                    <a:pt x="363108" y="4053"/>
                  </a:lnTo>
                  <a:lnTo>
                    <a:pt x="361309" y="7101"/>
                  </a:lnTo>
                  <a:lnTo>
                    <a:pt x="362346" y="10911"/>
                  </a:lnTo>
                  <a:lnTo>
                    <a:pt x="421243" y="45517"/>
                  </a:lnTo>
                  <a:lnTo>
                    <a:pt x="444642" y="45598"/>
                  </a:lnTo>
                  <a:lnTo>
                    <a:pt x="444642" y="58277"/>
                  </a:lnTo>
                  <a:lnTo>
                    <a:pt x="446256" y="58277"/>
                  </a:lnTo>
                  <a:lnTo>
                    <a:pt x="457200" y="51937"/>
                  </a:lnTo>
                  <a:lnTo>
                    <a:pt x="368808" y="0"/>
                  </a:lnTo>
                  <a:close/>
                </a:path>
                <a:path w="457200" h="103505">
                  <a:moveTo>
                    <a:pt x="0" y="44074"/>
                  </a:moveTo>
                  <a:lnTo>
                    <a:pt x="0" y="56753"/>
                  </a:lnTo>
                  <a:lnTo>
                    <a:pt x="421211" y="58197"/>
                  </a:lnTo>
                  <a:lnTo>
                    <a:pt x="432092" y="51896"/>
                  </a:lnTo>
                  <a:lnTo>
                    <a:pt x="421243" y="45517"/>
                  </a:lnTo>
                  <a:lnTo>
                    <a:pt x="0" y="44074"/>
                  </a:lnTo>
                  <a:close/>
                </a:path>
                <a:path w="457200" h="103505">
                  <a:moveTo>
                    <a:pt x="441441" y="46482"/>
                  </a:moveTo>
                  <a:lnTo>
                    <a:pt x="432092" y="51896"/>
                  </a:lnTo>
                  <a:lnTo>
                    <a:pt x="441441" y="57393"/>
                  </a:lnTo>
                  <a:lnTo>
                    <a:pt x="441441" y="46482"/>
                  </a:lnTo>
                  <a:close/>
                </a:path>
                <a:path w="457200" h="103505">
                  <a:moveTo>
                    <a:pt x="444642" y="46482"/>
                  </a:moveTo>
                  <a:lnTo>
                    <a:pt x="441441" y="46482"/>
                  </a:lnTo>
                  <a:lnTo>
                    <a:pt x="441441" y="57393"/>
                  </a:lnTo>
                  <a:lnTo>
                    <a:pt x="444642" y="57393"/>
                  </a:lnTo>
                  <a:lnTo>
                    <a:pt x="444642" y="46482"/>
                  </a:lnTo>
                  <a:close/>
                </a:path>
                <a:path w="457200" h="103505">
                  <a:moveTo>
                    <a:pt x="421243" y="45517"/>
                  </a:moveTo>
                  <a:lnTo>
                    <a:pt x="432092" y="51896"/>
                  </a:lnTo>
                  <a:lnTo>
                    <a:pt x="441441" y="46482"/>
                  </a:lnTo>
                  <a:lnTo>
                    <a:pt x="444642" y="46482"/>
                  </a:lnTo>
                  <a:lnTo>
                    <a:pt x="444642" y="45598"/>
                  </a:lnTo>
                  <a:lnTo>
                    <a:pt x="421243" y="45517"/>
                  </a:lnTo>
                  <a:close/>
                </a:path>
              </a:pathLst>
            </a:custGeom>
            <a:solidFill>
              <a:srgbClr val="000000"/>
            </a:solidFill>
          </p:spPr>
          <p:txBody>
            <a:bodyPr wrap="square" lIns="0" tIns="0" rIns="0" bIns="0" rtlCol="0"/>
            <a:lstStyle/>
            <a:p>
              <a:endParaRPr/>
            </a:p>
          </p:txBody>
        </p:sp>
        <p:pic>
          <p:nvPicPr>
            <p:cNvPr id="4" name="object 4"/>
            <p:cNvPicPr/>
            <p:nvPr/>
          </p:nvPicPr>
          <p:blipFill>
            <a:blip r:embed="rId2" cstate="print"/>
            <a:stretch>
              <a:fillRect/>
            </a:stretch>
          </p:blipFill>
          <p:spPr>
            <a:xfrm>
              <a:off x="1089660" y="643127"/>
              <a:ext cx="10155936" cy="5277612"/>
            </a:xfrm>
            <a:prstGeom prst="rect">
              <a:avLst/>
            </a:prstGeom>
          </p:spPr>
        </p:pic>
      </p:gr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51</a:t>
            </a:fld>
            <a:endParaRPr spc="-25"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52</a:t>
            </a:fld>
            <a:endParaRPr spc="-25" dirty="0"/>
          </a:p>
        </p:txBody>
      </p:sp>
      <p:sp>
        <p:nvSpPr>
          <p:cNvPr id="2" name="object 2"/>
          <p:cNvSpPr txBox="1">
            <a:spLocks noGrp="1"/>
          </p:cNvSpPr>
          <p:nvPr>
            <p:ph type="ctrTitle"/>
          </p:nvPr>
        </p:nvSpPr>
        <p:spPr>
          <a:prstGeom prst="rect">
            <a:avLst/>
          </a:prstGeom>
        </p:spPr>
        <p:txBody>
          <a:bodyPr vert="horz" wrap="square" lIns="0" tIns="12700" rIns="0" bIns="0" rtlCol="0">
            <a:spAutoFit/>
          </a:bodyPr>
          <a:lstStyle/>
          <a:p>
            <a:pPr marL="1647189">
              <a:lnSpc>
                <a:spcPct val="100000"/>
              </a:lnSpc>
              <a:spcBef>
                <a:spcPts val="100"/>
              </a:spcBef>
            </a:pPr>
            <a:r>
              <a:rPr sz="3600" b="1" dirty="0">
                <a:latin typeface="Times New Roman"/>
                <a:cs typeface="Times New Roman"/>
              </a:rPr>
              <a:t>The</a:t>
            </a:r>
            <a:r>
              <a:rPr sz="3600" spc="-80" dirty="0"/>
              <a:t> </a:t>
            </a:r>
            <a:r>
              <a:rPr sz="3600" b="1" dirty="0">
                <a:latin typeface="Times New Roman"/>
                <a:cs typeface="Times New Roman"/>
              </a:rPr>
              <a:t>Inductive</a:t>
            </a:r>
            <a:r>
              <a:rPr sz="3600" spc="-75" dirty="0"/>
              <a:t> </a:t>
            </a:r>
            <a:r>
              <a:rPr sz="3600" b="1" spc="-85" dirty="0">
                <a:latin typeface="Times New Roman"/>
                <a:cs typeface="Times New Roman"/>
              </a:rPr>
              <a:t>Learning</a:t>
            </a:r>
            <a:r>
              <a:rPr sz="3600" spc="-75" dirty="0"/>
              <a:t> </a:t>
            </a:r>
            <a:r>
              <a:rPr sz="3600" b="1" spc="-10" dirty="0">
                <a:latin typeface="Times New Roman"/>
                <a:cs typeface="Times New Roman"/>
              </a:rPr>
              <a:t>Hypothesis</a:t>
            </a:r>
            <a:endParaRPr sz="3600">
              <a:latin typeface="Times New Roman"/>
              <a:cs typeface="Times New Roman"/>
            </a:endParaRPr>
          </a:p>
        </p:txBody>
      </p:sp>
      <p:sp>
        <p:nvSpPr>
          <p:cNvPr id="3" name="object 3"/>
          <p:cNvSpPr txBox="1"/>
          <p:nvPr/>
        </p:nvSpPr>
        <p:spPr>
          <a:xfrm>
            <a:off x="898970" y="1509517"/>
            <a:ext cx="9853930" cy="1123315"/>
          </a:xfrm>
          <a:prstGeom prst="rect">
            <a:avLst/>
          </a:prstGeom>
        </p:spPr>
        <p:txBody>
          <a:bodyPr vert="horz" wrap="square" lIns="0" tIns="12700" rIns="0" bIns="0" rtlCol="0">
            <a:spAutoFit/>
          </a:bodyPr>
          <a:lstStyle/>
          <a:p>
            <a:pPr marL="12700" marR="5080" algn="just">
              <a:lnSpc>
                <a:spcPct val="100000"/>
              </a:lnSpc>
              <a:spcBef>
                <a:spcPts val="100"/>
              </a:spcBef>
            </a:pPr>
            <a:r>
              <a:rPr sz="2400" dirty="0">
                <a:latin typeface="Times New Roman"/>
                <a:cs typeface="Times New Roman"/>
              </a:rPr>
              <a:t>Any</a:t>
            </a:r>
            <a:r>
              <a:rPr sz="2400" spc="-15" dirty="0">
                <a:latin typeface="Times New Roman"/>
                <a:cs typeface="Times New Roman"/>
              </a:rPr>
              <a:t> </a:t>
            </a:r>
            <a:r>
              <a:rPr sz="2400" dirty="0">
                <a:latin typeface="Times New Roman"/>
                <a:cs typeface="Times New Roman"/>
              </a:rPr>
              <a:t>hypothesis</a:t>
            </a:r>
            <a:r>
              <a:rPr sz="2400" spc="-35" dirty="0">
                <a:latin typeface="Times New Roman"/>
                <a:cs typeface="Times New Roman"/>
              </a:rPr>
              <a:t> </a:t>
            </a:r>
            <a:r>
              <a:rPr sz="2400" dirty="0">
                <a:latin typeface="Times New Roman"/>
                <a:cs typeface="Times New Roman"/>
              </a:rPr>
              <a:t>found</a:t>
            </a:r>
            <a:r>
              <a:rPr sz="2400" spc="-15" dirty="0">
                <a:latin typeface="Times New Roman"/>
                <a:cs typeface="Times New Roman"/>
              </a:rPr>
              <a:t> </a:t>
            </a:r>
            <a:r>
              <a:rPr sz="2400" dirty="0">
                <a:latin typeface="Times New Roman"/>
                <a:cs typeface="Times New Roman"/>
              </a:rPr>
              <a:t>to</a:t>
            </a:r>
            <a:r>
              <a:rPr sz="2400" spc="-25" dirty="0">
                <a:latin typeface="Times New Roman"/>
                <a:cs typeface="Times New Roman"/>
              </a:rPr>
              <a:t> </a:t>
            </a:r>
            <a:r>
              <a:rPr sz="2400" dirty="0">
                <a:latin typeface="Times New Roman"/>
                <a:cs typeface="Times New Roman"/>
              </a:rPr>
              <a:t>approximate</a:t>
            </a:r>
            <a:r>
              <a:rPr sz="2400" spc="-4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target</a:t>
            </a:r>
            <a:r>
              <a:rPr sz="2400" spc="-45" dirty="0">
                <a:latin typeface="Times New Roman"/>
                <a:cs typeface="Times New Roman"/>
              </a:rPr>
              <a:t> </a:t>
            </a:r>
            <a:r>
              <a:rPr sz="2400" dirty="0">
                <a:latin typeface="Times New Roman"/>
                <a:cs typeface="Times New Roman"/>
              </a:rPr>
              <a:t>function</a:t>
            </a:r>
            <a:r>
              <a:rPr sz="2400" spc="-20" dirty="0">
                <a:latin typeface="Times New Roman"/>
                <a:cs typeface="Times New Roman"/>
              </a:rPr>
              <a:t> </a:t>
            </a:r>
            <a:r>
              <a:rPr sz="2400" dirty="0">
                <a:latin typeface="Times New Roman"/>
                <a:cs typeface="Times New Roman"/>
              </a:rPr>
              <a:t>well</a:t>
            </a:r>
            <a:r>
              <a:rPr sz="2400" spc="-40" dirty="0">
                <a:latin typeface="Times New Roman"/>
                <a:cs typeface="Times New Roman"/>
              </a:rPr>
              <a:t> </a:t>
            </a:r>
            <a:r>
              <a:rPr sz="2400" dirty="0">
                <a:latin typeface="Times New Roman"/>
                <a:cs typeface="Times New Roman"/>
              </a:rPr>
              <a:t>over</a:t>
            </a:r>
            <a:r>
              <a:rPr sz="2400" spc="-15" dirty="0">
                <a:latin typeface="Times New Roman"/>
                <a:cs typeface="Times New Roman"/>
              </a:rPr>
              <a:t> </a:t>
            </a:r>
            <a:r>
              <a:rPr sz="2400" dirty="0">
                <a:latin typeface="Times New Roman"/>
                <a:cs typeface="Times New Roman"/>
              </a:rPr>
              <a:t>a</a:t>
            </a:r>
            <a:r>
              <a:rPr sz="2400" spc="-25" dirty="0">
                <a:latin typeface="Times New Roman"/>
                <a:cs typeface="Times New Roman"/>
              </a:rPr>
              <a:t> </a:t>
            </a:r>
            <a:r>
              <a:rPr sz="2400" spc="-10" dirty="0">
                <a:latin typeface="Times New Roman"/>
                <a:cs typeface="Times New Roman"/>
              </a:rPr>
              <a:t>sufficiently </a:t>
            </a:r>
            <a:r>
              <a:rPr sz="2400" dirty="0">
                <a:latin typeface="Times New Roman"/>
                <a:cs typeface="Times New Roman"/>
              </a:rPr>
              <a:t>large</a:t>
            </a:r>
            <a:r>
              <a:rPr sz="2400" spc="-40" dirty="0">
                <a:latin typeface="Times New Roman"/>
                <a:cs typeface="Times New Roman"/>
              </a:rPr>
              <a:t> </a:t>
            </a:r>
            <a:r>
              <a:rPr sz="2400" dirty="0">
                <a:latin typeface="Times New Roman"/>
                <a:cs typeface="Times New Roman"/>
              </a:rPr>
              <a:t>set</a:t>
            </a:r>
            <a:r>
              <a:rPr sz="2400" spc="-15"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dirty="0">
                <a:latin typeface="Times New Roman"/>
                <a:cs typeface="Times New Roman"/>
              </a:rPr>
              <a:t>examples</a:t>
            </a:r>
            <a:r>
              <a:rPr sz="2400" spc="-20" dirty="0">
                <a:latin typeface="Times New Roman"/>
                <a:cs typeface="Times New Roman"/>
              </a:rPr>
              <a:t> </a:t>
            </a:r>
            <a:r>
              <a:rPr sz="2400" dirty="0">
                <a:latin typeface="Times New Roman"/>
                <a:cs typeface="Times New Roman"/>
              </a:rPr>
              <a:t>will</a:t>
            </a:r>
            <a:r>
              <a:rPr sz="2400" spc="-30" dirty="0">
                <a:latin typeface="Times New Roman"/>
                <a:cs typeface="Times New Roman"/>
              </a:rPr>
              <a:t> </a:t>
            </a:r>
            <a:r>
              <a:rPr sz="2400" dirty="0">
                <a:latin typeface="Times New Roman"/>
                <a:cs typeface="Times New Roman"/>
              </a:rPr>
              <a:t>also</a:t>
            </a:r>
            <a:r>
              <a:rPr sz="2400" spc="-10" dirty="0">
                <a:latin typeface="Times New Roman"/>
                <a:cs typeface="Times New Roman"/>
              </a:rPr>
              <a:t> </a:t>
            </a:r>
            <a:r>
              <a:rPr sz="2400" dirty="0">
                <a:latin typeface="Times New Roman"/>
                <a:cs typeface="Times New Roman"/>
              </a:rPr>
              <a:t>approximate</a:t>
            </a:r>
            <a:r>
              <a:rPr sz="2400" spc="-3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target</a:t>
            </a:r>
            <a:r>
              <a:rPr sz="2400" spc="-40" dirty="0">
                <a:latin typeface="Times New Roman"/>
                <a:cs typeface="Times New Roman"/>
              </a:rPr>
              <a:t> </a:t>
            </a:r>
            <a:r>
              <a:rPr sz="2400" dirty="0">
                <a:latin typeface="Times New Roman"/>
                <a:cs typeface="Times New Roman"/>
              </a:rPr>
              <a:t>function</a:t>
            </a:r>
            <a:r>
              <a:rPr sz="2400" spc="-10" dirty="0">
                <a:latin typeface="Times New Roman"/>
                <a:cs typeface="Times New Roman"/>
              </a:rPr>
              <a:t> </a:t>
            </a:r>
            <a:r>
              <a:rPr sz="2400" dirty="0">
                <a:latin typeface="Times New Roman"/>
                <a:cs typeface="Times New Roman"/>
              </a:rPr>
              <a:t>well</a:t>
            </a:r>
            <a:r>
              <a:rPr sz="2400" spc="-20" dirty="0">
                <a:latin typeface="Times New Roman"/>
                <a:cs typeface="Times New Roman"/>
              </a:rPr>
              <a:t> over </a:t>
            </a:r>
            <a:r>
              <a:rPr sz="2400" dirty="0">
                <a:latin typeface="Times New Roman"/>
                <a:cs typeface="Times New Roman"/>
              </a:rPr>
              <a:t>other</a:t>
            </a:r>
            <a:r>
              <a:rPr sz="2400" spc="-20" dirty="0">
                <a:latin typeface="Times New Roman"/>
                <a:cs typeface="Times New Roman"/>
              </a:rPr>
              <a:t> </a:t>
            </a:r>
            <a:r>
              <a:rPr sz="2400" dirty="0">
                <a:latin typeface="Times New Roman"/>
                <a:cs typeface="Times New Roman"/>
              </a:rPr>
              <a:t>unobserved</a:t>
            </a:r>
            <a:r>
              <a:rPr sz="2400" spc="-15" dirty="0">
                <a:latin typeface="Times New Roman"/>
                <a:cs typeface="Times New Roman"/>
              </a:rPr>
              <a:t> </a:t>
            </a:r>
            <a:r>
              <a:rPr sz="2400" spc="-10" dirty="0">
                <a:latin typeface="Times New Roman"/>
                <a:cs typeface="Times New Roman"/>
              </a:rPr>
              <a:t>examples.</a:t>
            </a:r>
            <a:endParaRPr sz="2400">
              <a:latin typeface="Times New Roman"/>
              <a:cs typeface="Times New Roman"/>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08861" y="499943"/>
            <a:ext cx="6467475" cy="697230"/>
          </a:xfrm>
          <a:prstGeom prst="rect">
            <a:avLst/>
          </a:prstGeom>
        </p:spPr>
        <p:txBody>
          <a:bodyPr vert="horz" wrap="square" lIns="0" tIns="13335" rIns="0" bIns="0" rtlCol="0">
            <a:spAutoFit/>
          </a:bodyPr>
          <a:lstStyle/>
          <a:p>
            <a:pPr marL="12700">
              <a:lnSpc>
                <a:spcPct val="100000"/>
              </a:lnSpc>
              <a:spcBef>
                <a:spcPts val="105"/>
              </a:spcBef>
            </a:pPr>
            <a:r>
              <a:rPr sz="4400" b="1" dirty="0">
                <a:latin typeface="Times New Roman"/>
                <a:cs typeface="Times New Roman"/>
              </a:rPr>
              <a:t>Concept</a:t>
            </a:r>
            <a:r>
              <a:rPr sz="4400" spc="-85" dirty="0"/>
              <a:t> </a:t>
            </a:r>
            <a:r>
              <a:rPr sz="4400" b="1" spc="-35" dirty="0">
                <a:latin typeface="Times New Roman"/>
                <a:cs typeface="Times New Roman"/>
              </a:rPr>
              <a:t>learning</a:t>
            </a:r>
            <a:r>
              <a:rPr sz="4400" spc="-110" dirty="0"/>
              <a:t> </a:t>
            </a:r>
            <a:r>
              <a:rPr sz="4400" b="1" dirty="0">
                <a:latin typeface="Times New Roman"/>
                <a:cs typeface="Times New Roman"/>
              </a:rPr>
              <a:t>as</a:t>
            </a:r>
            <a:r>
              <a:rPr sz="4400" spc="-70" dirty="0"/>
              <a:t> </a:t>
            </a:r>
            <a:r>
              <a:rPr sz="4400" b="1" spc="-30" dirty="0">
                <a:latin typeface="Times New Roman"/>
                <a:cs typeface="Times New Roman"/>
              </a:rPr>
              <a:t>Search</a:t>
            </a:r>
            <a:endParaRPr sz="4400">
              <a:latin typeface="Times New Roman"/>
              <a:cs typeface="Times New Roman"/>
            </a:endParaRPr>
          </a:p>
        </p:txBody>
      </p:sp>
      <p:sp>
        <p:nvSpPr>
          <p:cNvPr id="3" name="object 3"/>
          <p:cNvSpPr txBox="1"/>
          <p:nvPr/>
        </p:nvSpPr>
        <p:spPr>
          <a:xfrm>
            <a:off x="898965" y="1564381"/>
            <a:ext cx="10290175" cy="3676650"/>
          </a:xfrm>
          <a:prstGeom prst="rect">
            <a:avLst/>
          </a:prstGeom>
        </p:spPr>
        <p:txBody>
          <a:bodyPr vert="horz" wrap="square" lIns="0" tIns="12700" rIns="0" bIns="0" rtlCol="0">
            <a:spAutoFit/>
          </a:bodyPr>
          <a:lstStyle/>
          <a:p>
            <a:pPr marL="355600" marR="5715" indent="-342900">
              <a:lnSpc>
                <a:spcPct val="100000"/>
              </a:lnSpc>
              <a:spcBef>
                <a:spcPts val="100"/>
              </a:spcBef>
              <a:buFont typeface="Arial"/>
              <a:buChar char="•"/>
              <a:tabLst>
                <a:tab pos="355600" algn="l"/>
              </a:tabLst>
            </a:pPr>
            <a:r>
              <a:rPr sz="2400" dirty="0">
                <a:latin typeface="Times New Roman"/>
                <a:cs typeface="Times New Roman"/>
              </a:rPr>
              <a:t>Concept</a:t>
            </a:r>
            <a:r>
              <a:rPr sz="2400" spc="25" dirty="0">
                <a:latin typeface="Times New Roman"/>
                <a:cs typeface="Times New Roman"/>
              </a:rPr>
              <a:t> </a:t>
            </a:r>
            <a:r>
              <a:rPr sz="2400" dirty="0">
                <a:latin typeface="Times New Roman"/>
                <a:cs typeface="Times New Roman"/>
              </a:rPr>
              <a:t>learning</a:t>
            </a:r>
            <a:r>
              <a:rPr sz="2400" spc="35" dirty="0">
                <a:latin typeface="Times New Roman"/>
                <a:cs typeface="Times New Roman"/>
              </a:rPr>
              <a:t> </a:t>
            </a:r>
            <a:r>
              <a:rPr sz="2400" dirty="0">
                <a:latin typeface="Times New Roman"/>
                <a:cs typeface="Times New Roman"/>
              </a:rPr>
              <a:t>can</a:t>
            </a:r>
            <a:r>
              <a:rPr sz="2400" spc="45" dirty="0">
                <a:latin typeface="Times New Roman"/>
                <a:cs typeface="Times New Roman"/>
              </a:rPr>
              <a:t> </a:t>
            </a:r>
            <a:r>
              <a:rPr sz="2400" dirty="0">
                <a:latin typeface="Times New Roman"/>
                <a:cs typeface="Times New Roman"/>
              </a:rPr>
              <a:t>be</a:t>
            </a:r>
            <a:r>
              <a:rPr sz="2400" spc="35" dirty="0">
                <a:latin typeface="Times New Roman"/>
                <a:cs typeface="Times New Roman"/>
              </a:rPr>
              <a:t> </a:t>
            </a:r>
            <a:r>
              <a:rPr sz="2400" dirty="0">
                <a:latin typeface="Times New Roman"/>
                <a:cs typeface="Times New Roman"/>
              </a:rPr>
              <a:t>viewed</a:t>
            </a:r>
            <a:r>
              <a:rPr sz="2400" spc="40" dirty="0">
                <a:latin typeface="Times New Roman"/>
                <a:cs typeface="Times New Roman"/>
              </a:rPr>
              <a:t> </a:t>
            </a:r>
            <a:r>
              <a:rPr sz="2400" dirty="0">
                <a:latin typeface="Times New Roman"/>
                <a:cs typeface="Times New Roman"/>
              </a:rPr>
              <a:t>as</a:t>
            </a:r>
            <a:r>
              <a:rPr sz="2400" spc="35" dirty="0">
                <a:latin typeface="Times New Roman"/>
                <a:cs typeface="Times New Roman"/>
              </a:rPr>
              <a:t> </a:t>
            </a:r>
            <a:r>
              <a:rPr sz="2400" dirty="0">
                <a:latin typeface="Times New Roman"/>
                <a:cs typeface="Times New Roman"/>
              </a:rPr>
              <a:t>the</a:t>
            </a:r>
            <a:r>
              <a:rPr sz="2400" spc="35" dirty="0">
                <a:latin typeface="Times New Roman"/>
                <a:cs typeface="Times New Roman"/>
              </a:rPr>
              <a:t> </a:t>
            </a:r>
            <a:r>
              <a:rPr sz="2400" dirty="0">
                <a:latin typeface="Times New Roman"/>
                <a:cs typeface="Times New Roman"/>
              </a:rPr>
              <a:t>task</a:t>
            </a:r>
            <a:r>
              <a:rPr sz="2400" spc="45" dirty="0">
                <a:latin typeface="Times New Roman"/>
                <a:cs typeface="Times New Roman"/>
              </a:rPr>
              <a:t> </a:t>
            </a:r>
            <a:r>
              <a:rPr sz="2400" dirty="0">
                <a:latin typeface="Times New Roman"/>
                <a:cs typeface="Times New Roman"/>
              </a:rPr>
              <a:t>of</a:t>
            </a:r>
            <a:r>
              <a:rPr sz="2400" spc="45" dirty="0">
                <a:latin typeface="Times New Roman"/>
                <a:cs typeface="Times New Roman"/>
              </a:rPr>
              <a:t> </a:t>
            </a:r>
            <a:r>
              <a:rPr sz="2400" dirty="0">
                <a:latin typeface="Times New Roman"/>
                <a:cs typeface="Times New Roman"/>
              </a:rPr>
              <a:t>searching</a:t>
            </a:r>
            <a:r>
              <a:rPr sz="2400" spc="30" dirty="0">
                <a:latin typeface="Times New Roman"/>
                <a:cs typeface="Times New Roman"/>
              </a:rPr>
              <a:t> </a:t>
            </a:r>
            <a:r>
              <a:rPr sz="2400" dirty="0">
                <a:latin typeface="Times New Roman"/>
                <a:cs typeface="Times New Roman"/>
              </a:rPr>
              <a:t>through</a:t>
            </a:r>
            <a:r>
              <a:rPr sz="2400" spc="45" dirty="0">
                <a:latin typeface="Times New Roman"/>
                <a:cs typeface="Times New Roman"/>
              </a:rPr>
              <a:t> </a:t>
            </a:r>
            <a:r>
              <a:rPr sz="2400" dirty="0">
                <a:latin typeface="Times New Roman"/>
                <a:cs typeface="Times New Roman"/>
              </a:rPr>
              <a:t>a</a:t>
            </a:r>
            <a:r>
              <a:rPr sz="2400" spc="35" dirty="0">
                <a:latin typeface="Times New Roman"/>
                <a:cs typeface="Times New Roman"/>
              </a:rPr>
              <a:t> </a:t>
            </a:r>
            <a:r>
              <a:rPr sz="2400" dirty="0">
                <a:latin typeface="Times New Roman"/>
                <a:cs typeface="Times New Roman"/>
              </a:rPr>
              <a:t>large</a:t>
            </a:r>
            <a:r>
              <a:rPr sz="2400" spc="45" dirty="0">
                <a:latin typeface="Times New Roman"/>
                <a:cs typeface="Times New Roman"/>
              </a:rPr>
              <a:t> </a:t>
            </a:r>
            <a:r>
              <a:rPr sz="2400" dirty="0">
                <a:latin typeface="Times New Roman"/>
                <a:cs typeface="Times New Roman"/>
              </a:rPr>
              <a:t>space</a:t>
            </a:r>
            <a:r>
              <a:rPr sz="2400" spc="45" dirty="0">
                <a:latin typeface="Times New Roman"/>
                <a:cs typeface="Times New Roman"/>
              </a:rPr>
              <a:t> </a:t>
            </a:r>
            <a:r>
              <a:rPr sz="2400" spc="-25" dirty="0">
                <a:latin typeface="Times New Roman"/>
                <a:cs typeface="Times New Roman"/>
              </a:rPr>
              <a:t>of </a:t>
            </a:r>
            <a:r>
              <a:rPr sz="2400" dirty="0">
                <a:latin typeface="Times New Roman"/>
                <a:cs typeface="Times New Roman"/>
              </a:rPr>
              <a:t>hypotheses</a:t>
            </a:r>
            <a:r>
              <a:rPr sz="2400" spc="-15" dirty="0">
                <a:latin typeface="Times New Roman"/>
                <a:cs typeface="Times New Roman"/>
              </a:rPr>
              <a:t> </a:t>
            </a:r>
            <a:r>
              <a:rPr sz="2400" dirty="0">
                <a:latin typeface="Times New Roman"/>
                <a:cs typeface="Times New Roman"/>
              </a:rPr>
              <a:t>implicitly</a:t>
            </a:r>
            <a:r>
              <a:rPr sz="2400" spc="-40" dirty="0">
                <a:latin typeface="Times New Roman"/>
                <a:cs typeface="Times New Roman"/>
              </a:rPr>
              <a:t> </a:t>
            </a:r>
            <a:r>
              <a:rPr sz="2400" dirty="0">
                <a:latin typeface="Times New Roman"/>
                <a:cs typeface="Times New Roman"/>
              </a:rPr>
              <a:t>defined</a:t>
            </a:r>
            <a:r>
              <a:rPr sz="2400" spc="-20" dirty="0">
                <a:latin typeface="Times New Roman"/>
                <a:cs typeface="Times New Roman"/>
              </a:rPr>
              <a:t> </a:t>
            </a:r>
            <a:r>
              <a:rPr sz="2400" dirty="0">
                <a:latin typeface="Times New Roman"/>
                <a:cs typeface="Times New Roman"/>
              </a:rPr>
              <a:t>by</a:t>
            </a:r>
            <a:r>
              <a:rPr sz="2400" spc="-1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dirty="0">
                <a:latin typeface="Times New Roman"/>
                <a:cs typeface="Times New Roman"/>
              </a:rPr>
              <a:t>hypothesis</a:t>
            </a:r>
            <a:r>
              <a:rPr sz="2400" spc="-20" dirty="0">
                <a:latin typeface="Times New Roman"/>
                <a:cs typeface="Times New Roman"/>
              </a:rPr>
              <a:t> </a:t>
            </a:r>
            <a:r>
              <a:rPr sz="2400" spc="-10" dirty="0">
                <a:latin typeface="Times New Roman"/>
                <a:cs typeface="Times New Roman"/>
              </a:rPr>
              <a:t>representation.</a:t>
            </a:r>
            <a:endParaRPr sz="2400">
              <a:latin typeface="Times New Roman"/>
              <a:cs typeface="Times New Roman"/>
            </a:endParaRPr>
          </a:p>
          <a:p>
            <a:pPr marL="354965" indent="-342265">
              <a:lnSpc>
                <a:spcPct val="100000"/>
              </a:lnSpc>
              <a:buFont typeface="Arial"/>
              <a:buChar char="•"/>
              <a:tabLst>
                <a:tab pos="354965" algn="l"/>
                <a:tab pos="986790" algn="l"/>
                <a:tab pos="1667510" algn="l"/>
                <a:tab pos="2076450" algn="l"/>
                <a:tab pos="2675255" algn="l"/>
                <a:tab pos="3608070" algn="l"/>
                <a:tab pos="3967479" algn="l"/>
                <a:tab pos="4362450" algn="l"/>
                <a:tab pos="5008880" algn="l"/>
                <a:tab pos="5537200" algn="l"/>
                <a:tab pos="6996430" algn="l"/>
                <a:tab pos="7609205" algn="l"/>
                <a:tab pos="8256905" algn="l"/>
                <a:tab pos="8801100" algn="l"/>
                <a:tab pos="9330055" algn="l"/>
              </a:tabLst>
            </a:pPr>
            <a:r>
              <a:rPr sz="2400" spc="-25" dirty="0">
                <a:latin typeface="Times New Roman"/>
                <a:cs typeface="Times New Roman"/>
              </a:rPr>
              <a:t>The</a:t>
            </a:r>
            <a:r>
              <a:rPr sz="2400" dirty="0">
                <a:latin typeface="Times New Roman"/>
                <a:cs typeface="Times New Roman"/>
              </a:rPr>
              <a:t>	</a:t>
            </a:r>
            <a:r>
              <a:rPr sz="2400" spc="-20" dirty="0">
                <a:latin typeface="Times New Roman"/>
                <a:cs typeface="Times New Roman"/>
              </a:rPr>
              <a:t>goal</a:t>
            </a:r>
            <a:r>
              <a:rPr sz="2400" dirty="0">
                <a:latin typeface="Times New Roman"/>
                <a:cs typeface="Times New Roman"/>
              </a:rPr>
              <a:t>	</a:t>
            </a:r>
            <a:r>
              <a:rPr sz="2400" spc="-25" dirty="0">
                <a:latin typeface="Times New Roman"/>
                <a:cs typeface="Times New Roman"/>
              </a:rPr>
              <a:t>of</a:t>
            </a:r>
            <a:r>
              <a:rPr sz="2400" dirty="0">
                <a:latin typeface="Times New Roman"/>
                <a:cs typeface="Times New Roman"/>
              </a:rPr>
              <a:t>	</a:t>
            </a:r>
            <a:r>
              <a:rPr sz="2400" spc="-20" dirty="0">
                <a:latin typeface="Times New Roman"/>
                <a:cs typeface="Times New Roman"/>
              </a:rPr>
              <a:t>this</a:t>
            </a:r>
            <a:r>
              <a:rPr sz="2400" dirty="0">
                <a:latin typeface="Times New Roman"/>
                <a:cs typeface="Times New Roman"/>
              </a:rPr>
              <a:t>	</a:t>
            </a:r>
            <a:r>
              <a:rPr sz="2400" spc="-10" dirty="0">
                <a:latin typeface="Times New Roman"/>
                <a:cs typeface="Times New Roman"/>
              </a:rPr>
              <a:t>search</a:t>
            </a:r>
            <a:r>
              <a:rPr sz="2400" dirty="0">
                <a:latin typeface="Times New Roman"/>
                <a:cs typeface="Times New Roman"/>
              </a:rPr>
              <a:t>	</a:t>
            </a:r>
            <a:r>
              <a:rPr sz="2400" spc="-25" dirty="0">
                <a:latin typeface="Times New Roman"/>
                <a:cs typeface="Times New Roman"/>
              </a:rPr>
              <a:t>is</a:t>
            </a:r>
            <a:r>
              <a:rPr sz="2400" dirty="0">
                <a:latin typeface="Times New Roman"/>
                <a:cs typeface="Times New Roman"/>
              </a:rPr>
              <a:t>	</a:t>
            </a:r>
            <a:r>
              <a:rPr sz="2400" spc="-25" dirty="0">
                <a:latin typeface="Times New Roman"/>
                <a:cs typeface="Times New Roman"/>
              </a:rPr>
              <a:t>to</a:t>
            </a:r>
            <a:r>
              <a:rPr sz="2400" dirty="0">
                <a:latin typeface="Times New Roman"/>
                <a:cs typeface="Times New Roman"/>
              </a:rPr>
              <a:t>	</a:t>
            </a:r>
            <a:r>
              <a:rPr sz="2400" spc="-20" dirty="0">
                <a:latin typeface="Times New Roman"/>
                <a:cs typeface="Times New Roman"/>
              </a:rPr>
              <a:t>find</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hypothesis</a:t>
            </a:r>
            <a:r>
              <a:rPr sz="2400" dirty="0">
                <a:latin typeface="Times New Roman"/>
                <a:cs typeface="Times New Roman"/>
              </a:rPr>
              <a:t>	</a:t>
            </a:r>
            <a:r>
              <a:rPr sz="2400" spc="-20" dirty="0">
                <a:latin typeface="Times New Roman"/>
                <a:cs typeface="Times New Roman"/>
              </a:rPr>
              <a:t>that</a:t>
            </a:r>
            <a:r>
              <a:rPr sz="2400" dirty="0">
                <a:latin typeface="Times New Roman"/>
                <a:cs typeface="Times New Roman"/>
              </a:rPr>
              <a:t>	</a:t>
            </a:r>
            <a:r>
              <a:rPr sz="2400" spc="-20" dirty="0">
                <a:latin typeface="Times New Roman"/>
                <a:cs typeface="Times New Roman"/>
              </a:rPr>
              <a:t>best</a:t>
            </a:r>
            <a:r>
              <a:rPr sz="2400" dirty="0">
                <a:latin typeface="Times New Roman"/>
                <a:cs typeface="Times New Roman"/>
              </a:rPr>
              <a:t>	</a:t>
            </a:r>
            <a:r>
              <a:rPr sz="2400" spc="-20" dirty="0">
                <a:latin typeface="Times New Roman"/>
                <a:cs typeface="Times New Roman"/>
              </a:rPr>
              <a:t>fits</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training</a:t>
            </a:r>
            <a:endParaRPr sz="2400">
              <a:latin typeface="Times New Roman"/>
              <a:cs typeface="Times New Roman"/>
            </a:endParaRPr>
          </a:p>
          <a:p>
            <a:pPr marL="355600">
              <a:lnSpc>
                <a:spcPct val="100000"/>
              </a:lnSpc>
            </a:pPr>
            <a:r>
              <a:rPr sz="2400" spc="-10" dirty="0">
                <a:latin typeface="Times New Roman"/>
                <a:cs typeface="Times New Roman"/>
              </a:rPr>
              <a:t>examples.</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12700">
              <a:lnSpc>
                <a:spcPct val="100000"/>
              </a:lnSpc>
            </a:pPr>
            <a:r>
              <a:rPr sz="2400" b="1" u="heavy" dirty="0">
                <a:uFill>
                  <a:solidFill>
                    <a:srgbClr val="000000"/>
                  </a:solidFill>
                </a:uFill>
                <a:latin typeface="Times New Roman"/>
                <a:cs typeface="Times New Roman"/>
              </a:rPr>
              <a:t>Example,</a:t>
            </a:r>
            <a:r>
              <a:rPr sz="2400" b="1" u="heavy" spc="-30" dirty="0">
                <a:uFill>
                  <a:solidFill>
                    <a:srgbClr val="000000"/>
                  </a:solidFill>
                </a:uFill>
                <a:latin typeface="Times New Roman"/>
                <a:cs typeface="Times New Roman"/>
              </a:rPr>
              <a:t> </a:t>
            </a:r>
            <a:r>
              <a:rPr sz="2400" u="none" dirty="0">
                <a:latin typeface="Times New Roman"/>
                <a:cs typeface="Times New Roman"/>
              </a:rPr>
              <a:t>the</a:t>
            </a:r>
            <a:r>
              <a:rPr sz="2400" u="none" spc="-10" dirty="0">
                <a:latin typeface="Times New Roman"/>
                <a:cs typeface="Times New Roman"/>
              </a:rPr>
              <a:t> </a:t>
            </a:r>
            <a:r>
              <a:rPr sz="2400" u="none" dirty="0">
                <a:latin typeface="Times New Roman"/>
                <a:cs typeface="Times New Roman"/>
              </a:rPr>
              <a:t>instances</a:t>
            </a:r>
            <a:r>
              <a:rPr sz="2400" u="none" spc="-35" dirty="0">
                <a:latin typeface="Times New Roman"/>
                <a:cs typeface="Times New Roman"/>
              </a:rPr>
              <a:t> </a:t>
            </a:r>
            <a:r>
              <a:rPr sz="2400" b="1" i="1" u="none" dirty="0">
                <a:latin typeface="Times New Roman"/>
                <a:cs typeface="Times New Roman"/>
              </a:rPr>
              <a:t>X</a:t>
            </a:r>
            <a:r>
              <a:rPr sz="2400" b="1" i="1" u="none" spc="5" dirty="0">
                <a:latin typeface="Times New Roman"/>
                <a:cs typeface="Times New Roman"/>
              </a:rPr>
              <a:t> </a:t>
            </a:r>
            <a:r>
              <a:rPr sz="2400" u="none" dirty="0">
                <a:latin typeface="Times New Roman"/>
                <a:cs typeface="Times New Roman"/>
              </a:rPr>
              <a:t>and</a:t>
            </a:r>
            <a:r>
              <a:rPr sz="2400" u="none" spc="-15" dirty="0">
                <a:latin typeface="Times New Roman"/>
                <a:cs typeface="Times New Roman"/>
              </a:rPr>
              <a:t> </a:t>
            </a:r>
            <a:r>
              <a:rPr sz="2400" u="none" dirty="0">
                <a:latin typeface="Times New Roman"/>
                <a:cs typeface="Times New Roman"/>
              </a:rPr>
              <a:t>hypotheses</a:t>
            </a:r>
            <a:r>
              <a:rPr sz="2400" u="none" spc="-15" dirty="0">
                <a:latin typeface="Times New Roman"/>
                <a:cs typeface="Times New Roman"/>
              </a:rPr>
              <a:t> </a:t>
            </a:r>
            <a:r>
              <a:rPr sz="2400" b="1" i="1" u="none" dirty="0">
                <a:latin typeface="Times New Roman"/>
                <a:cs typeface="Times New Roman"/>
              </a:rPr>
              <a:t>H</a:t>
            </a:r>
            <a:r>
              <a:rPr sz="2400" b="1" i="1" u="none" spc="-10" dirty="0">
                <a:latin typeface="Times New Roman"/>
                <a:cs typeface="Times New Roman"/>
              </a:rPr>
              <a:t> </a:t>
            </a:r>
            <a:r>
              <a:rPr sz="2400" u="none" dirty="0">
                <a:latin typeface="Times New Roman"/>
                <a:cs typeface="Times New Roman"/>
              </a:rPr>
              <a:t>in</a:t>
            </a:r>
            <a:r>
              <a:rPr sz="2400" u="none" spc="-10" dirty="0">
                <a:latin typeface="Times New Roman"/>
                <a:cs typeface="Times New Roman"/>
              </a:rPr>
              <a:t> </a:t>
            </a:r>
            <a:r>
              <a:rPr sz="2400" u="none" dirty="0">
                <a:latin typeface="Times New Roman"/>
                <a:cs typeface="Times New Roman"/>
              </a:rPr>
              <a:t>the</a:t>
            </a:r>
            <a:r>
              <a:rPr sz="2400" u="none" spc="-5" dirty="0">
                <a:latin typeface="Times New Roman"/>
                <a:cs typeface="Times New Roman"/>
              </a:rPr>
              <a:t> </a:t>
            </a:r>
            <a:r>
              <a:rPr sz="2400" b="1" i="1" u="none" dirty="0">
                <a:latin typeface="Times New Roman"/>
                <a:cs typeface="Times New Roman"/>
              </a:rPr>
              <a:t>EnjoySport</a:t>
            </a:r>
            <a:r>
              <a:rPr sz="2400" b="1" i="1" u="none" spc="-10" dirty="0">
                <a:latin typeface="Times New Roman"/>
                <a:cs typeface="Times New Roman"/>
              </a:rPr>
              <a:t> </a:t>
            </a:r>
            <a:r>
              <a:rPr sz="2400" u="none" dirty="0">
                <a:latin typeface="Times New Roman"/>
                <a:cs typeface="Times New Roman"/>
              </a:rPr>
              <a:t>learning</a:t>
            </a:r>
            <a:r>
              <a:rPr sz="2400" u="none" spc="-30" dirty="0">
                <a:latin typeface="Times New Roman"/>
                <a:cs typeface="Times New Roman"/>
              </a:rPr>
              <a:t> </a:t>
            </a:r>
            <a:r>
              <a:rPr sz="2400" u="none" spc="-10" dirty="0">
                <a:latin typeface="Times New Roman"/>
                <a:cs typeface="Times New Roman"/>
              </a:rPr>
              <a:t>task.</a:t>
            </a:r>
            <a:endParaRPr sz="2400">
              <a:latin typeface="Times New Roman"/>
              <a:cs typeface="Times New Roman"/>
            </a:endParaRPr>
          </a:p>
          <a:p>
            <a:pPr marL="12700" marR="222250">
              <a:lnSpc>
                <a:spcPct val="100000"/>
              </a:lnSpc>
              <a:spcBef>
                <a:spcPts val="5"/>
              </a:spcBef>
              <a:tabLst>
                <a:tab pos="1727200" algn="l"/>
              </a:tabLst>
            </a:pPr>
            <a:r>
              <a:rPr sz="2400" dirty="0">
                <a:latin typeface="Times New Roman"/>
                <a:cs typeface="Times New Roman"/>
              </a:rPr>
              <a:t>The</a:t>
            </a:r>
            <a:r>
              <a:rPr sz="2400" spc="-15" dirty="0">
                <a:latin typeface="Times New Roman"/>
                <a:cs typeface="Times New Roman"/>
              </a:rPr>
              <a:t> </a:t>
            </a:r>
            <a:r>
              <a:rPr sz="2400" spc="-10" dirty="0">
                <a:latin typeface="Times New Roman"/>
                <a:cs typeface="Times New Roman"/>
              </a:rPr>
              <a:t>attribute</a:t>
            </a:r>
            <a:r>
              <a:rPr sz="2400" dirty="0">
                <a:latin typeface="Times New Roman"/>
                <a:cs typeface="Times New Roman"/>
              </a:rPr>
              <a:t>	</a:t>
            </a:r>
            <a:r>
              <a:rPr sz="2400" b="1" i="1" dirty="0">
                <a:latin typeface="Times New Roman"/>
                <a:cs typeface="Times New Roman"/>
              </a:rPr>
              <a:t>Sky</a:t>
            </a:r>
            <a:r>
              <a:rPr sz="2400" b="1" i="1" spc="-25" dirty="0">
                <a:latin typeface="Times New Roman"/>
                <a:cs typeface="Times New Roman"/>
              </a:rPr>
              <a:t> </a:t>
            </a:r>
            <a:r>
              <a:rPr sz="2400" dirty="0">
                <a:latin typeface="Times New Roman"/>
                <a:cs typeface="Times New Roman"/>
              </a:rPr>
              <a:t>has</a:t>
            </a:r>
            <a:r>
              <a:rPr sz="2400" spc="-25" dirty="0">
                <a:latin typeface="Times New Roman"/>
                <a:cs typeface="Times New Roman"/>
              </a:rPr>
              <a:t> </a:t>
            </a:r>
            <a:r>
              <a:rPr sz="2400" dirty="0">
                <a:latin typeface="Times New Roman"/>
                <a:cs typeface="Times New Roman"/>
              </a:rPr>
              <a:t>three</a:t>
            </a:r>
            <a:r>
              <a:rPr sz="2400" spc="-45" dirty="0">
                <a:latin typeface="Times New Roman"/>
                <a:cs typeface="Times New Roman"/>
              </a:rPr>
              <a:t> </a:t>
            </a:r>
            <a:r>
              <a:rPr sz="2400" dirty="0">
                <a:latin typeface="Times New Roman"/>
                <a:cs typeface="Times New Roman"/>
              </a:rPr>
              <a:t>possible</a:t>
            </a:r>
            <a:r>
              <a:rPr sz="2400" spc="-45" dirty="0">
                <a:latin typeface="Times New Roman"/>
                <a:cs typeface="Times New Roman"/>
              </a:rPr>
              <a:t> </a:t>
            </a:r>
            <a:r>
              <a:rPr sz="2400" dirty="0">
                <a:latin typeface="Times New Roman"/>
                <a:cs typeface="Times New Roman"/>
              </a:rPr>
              <a:t>values,</a:t>
            </a:r>
            <a:r>
              <a:rPr sz="2400" spc="-35" dirty="0">
                <a:latin typeface="Times New Roman"/>
                <a:cs typeface="Times New Roman"/>
              </a:rPr>
              <a:t> </a:t>
            </a:r>
            <a:r>
              <a:rPr sz="2400" dirty="0">
                <a:latin typeface="Times New Roman"/>
                <a:cs typeface="Times New Roman"/>
              </a:rPr>
              <a:t>and</a:t>
            </a:r>
            <a:r>
              <a:rPr sz="2400" spc="-20" dirty="0">
                <a:latin typeface="Times New Roman"/>
                <a:cs typeface="Times New Roman"/>
              </a:rPr>
              <a:t> </a:t>
            </a:r>
            <a:r>
              <a:rPr sz="2400" b="1" i="1" spc="-20" dirty="0">
                <a:latin typeface="Times New Roman"/>
                <a:cs typeface="Times New Roman"/>
              </a:rPr>
              <a:t>AirTemp,</a:t>
            </a:r>
            <a:r>
              <a:rPr sz="2400" b="1" i="1" spc="-50" dirty="0">
                <a:latin typeface="Times New Roman"/>
                <a:cs typeface="Times New Roman"/>
              </a:rPr>
              <a:t> </a:t>
            </a:r>
            <a:r>
              <a:rPr sz="2400" b="1" i="1" spc="-10" dirty="0">
                <a:latin typeface="Times New Roman"/>
                <a:cs typeface="Times New Roman"/>
              </a:rPr>
              <a:t>Humidity,</a:t>
            </a:r>
            <a:r>
              <a:rPr sz="2400" b="1" i="1" spc="-95" dirty="0">
                <a:latin typeface="Times New Roman"/>
                <a:cs typeface="Times New Roman"/>
              </a:rPr>
              <a:t> </a:t>
            </a:r>
            <a:r>
              <a:rPr sz="2400" b="1" i="1" spc="-10" dirty="0">
                <a:latin typeface="Times New Roman"/>
                <a:cs typeface="Times New Roman"/>
              </a:rPr>
              <a:t>Wind,</a:t>
            </a:r>
            <a:r>
              <a:rPr sz="2400" b="1" i="1" spc="-80" dirty="0">
                <a:latin typeface="Times New Roman"/>
                <a:cs typeface="Times New Roman"/>
              </a:rPr>
              <a:t> </a:t>
            </a:r>
            <a:r>
              <a:rPr sz="2400" b="1" i="1" spc="-10" dirty="0">
                <a:latin typeface="Times New Roman"/>
                <a:cs typeface="Times New Roman"/>
              </a:rPr>
              <a:t>Water </a:t>
            </a:r>
            <a:r>
              <a:rPr sz="2400" b="1" i="1" dirty="0">
                <a:latin typeface="Times New Roman"/>
                <a:cs typeface="Times New Roman"/>
              </a:rPr>
              <a:t>Forecast</a:t>
            </a:r>
            <a:r>
              <a:rPr sz="2400" b="1" i="1" spc="-10" dirty="0">
                <a:latin typeface="Times New Roman"/>
                <a:cs typeface="Times New Roman"/>
              </a:rPr>
              <a:t> </a:t>
            </a:r>
            <a:r>
              <a:rPr sz="2400" dirty="0">
                <a:latin typeface="Times New Roman"/>
                <a:cs typeface="Times New Roman"/>
              </a:rPr>
              <a:t>each</a:t>
            </a:r>
            <a:r>
              <a:rPr sz="2400" spc="-10" dirty="0">
                <a:latin typeface="Times New Roman"/>
                <a:cs typeface="Times New Roman"/>
              </a:rPr>
              <a:t> </a:t>
            </a:r>
            <a:r>
              <a:rPr sz="2400" dirty="0">
                <a:latin typeface="Times New Roman"/>
                <a:cs typeface="Times New Roman"/>
              </a:rPr>
              <a:t>have</a:t>
            </a:r>
            <a:r>
              <a:rPr sz="2400" spc="-20" dirty="0">
                <a:latin typeface="Times New Roman"/>
                <a:cs typeface="Times New Roman"/>
              </a:rPr>
              <a:t> </a:t>
            </a:r>
            <a:r>
              <a:rPr sz="2400" dirty="0">
                <a:latin typeface="Times New Roman"/>
                <a:cs typeface="Times New Roman"/>
              </a:rPr>
              <a:t>two</a:t>
            </a:r>
            <a:r>
              <a:rPr sz="2400" spc="-10" dirty="0">
                <a:latin typeface="Times New Roman"/>
                <a:cs typeface="Times New Roman"/>
              </a:rPr>
              <a:t> </a:t>
            </a:r>
            <a:r>
              <a:rPr sz="2400" dirty="0">
                <a:latin typeface="Times New Roman"/>
                <a:cs typeface="Times New Roman"/>
              </a:rPr>
              <a:t>possible</a:t>
            </a:r>
            <a:r>
              <a:rPr sz="2400" spc="-25" dirty="0">
                <a:latin typeface="Times New Roman"/>
                <a:cs typeface="Times New Roman"/>
              </a:rPr>
              <a:t> </a:t>
            </a:r>
            <a:r>
              <a:rPr sz="2400" dirty="0">
                <a:latin typeface="Times New Roman"/>
                <a:cs typeface="Times New Roman"/>
              </a:rPr>
              <a:t>values,</a:t>
            </a:r>
            <a:r>
              <a:rPr sz="2400" spc="-3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instance</a:t>
            </a:r>
            <a:r>
              <a:rPr sz="2400" spc="-40" dirty="0">
                <a:latin typeface="Times New Roman"/>
                <a:cs typeface="Times New Roman"/>
              </a:rPr>
              <a:t> </a:t>
            </a:r>
            <a:r>
              <a:rPr sz="2400" dirty="0">
                <a:latin typeface="Times New Roman"/>
                <a:cs typeface="Times New Roman"/>
              </a:rPr>
              <a:t>space</a:t>
            </a:r>
            <a:r>
              <a:rPr sz="2400" spc="-10" dirty="0">
                <a:latin typeface="Times New Roman"/>
                <a:cs typeface="Times New Roman"/>
              </a:rPr>
              <a:t> </a:t>
            </a:r>
            <a:r>
              <a:rPr sz="2400" dirty="0">
                <a:latin typeface="Times New Roman"/>
                <a:cs typeface="Times New Roman"/>
              </a:rPr>
              <a:t>X</a:t>
            </a:r>
            <a:r>
              <a:rPr sz="2400" spc="-10" dirty="0">
                <a:latin typeface="Times New Roman"/>
                <a:cs typeface="Times New Roman"/>
              </a:rPr>
              <a:t> </a:t>
            </a:r>
            <a:r>
              <a:rPr sz="2400" dirty="0">
                <a:latin typeface="Times New Roman"/>
                <a:cs typeface="Times New Roman"/>
              </a:rPr>
              <a:t>contains</a:t>
            </a:r>
            <a:r>
              <a:rPr sz="2400" spc="-40" dirty="0">
                <a:latin typeface="Times New Roman"/>
                <a:cs typeface="Times New Roman"/>
              </a:rPr>
              <a:t> </a:t>
            </a:r>
            <a:r>
              <a:rPr sz="2400" spc="-10" dirty="0">
                <a:latin typeface="Times New Roman"/>
                <a:cs typeface="Times New Roman"/>
              </a:rPr>
              <a:t>exactly</a:t>
            </a:r>
            <a:endParaRPr sz="2400">
              <a:latin typeface="Times New Roman"/>
              <a:cs typeface="Times New Roman"/>
            </a:endParaRPr>
          </a:p>
          <a:p>
            <a:pPr marL="354965" indent="-342265">
              <a:lnSpc>
                <a:spcPts val="2850"/>
              </a:lnSpc>
              <a:buFont typeface="Arial"/>
              <a:buChar char="•"/>
              <a:tabLst>
                <a:tab pos="354965" algn="l"/>
              </a:tabLst>
            </a:pPr>
            <a:r>
              <a:rPr sz="2400" dirty="0">
                <a:latin typeface="Times New Roman"/>
                <a:cs typeface="Times New Roman"/>
              </a:rPr>
              <a:t>3.2.2.2.2.2 = 96 Distinct</a:t>
            </a:r>
            <a:r>
              <a:rPr sz="2400" spc="-30" dirty="0">
                <a:latin typeface="Times New Roman"/>
                <a:cs typeface="Times New Roman"/>
              </a:rPr>
              <a:t> </a:t>
            </a:r>
            <a:r>
              <a:rPr sz="2400" spc="-10" dirty="0">
                <a:latin typeface="Times New Roman"/>
                <a:cs typeface="Times New Roman"/>
              </a:rPr>
              <a:t>instances</a:t>
            </a:r>
            <a:endParaRPr sz="2400">
              <a:latin typeface="Times New Roman"/>
              <a:cs typeface="Times New Roman"/>
            </a:endParaRPr>
          </a:p>
          <a:p>
            <a:pPr marL="354965" indent="-342265">
              <a:lnSpc>
                <a:spcPts val="2850"/>
              </a:lnSpc>
              <a:buFont typeface="Arial"/>
              <a:buChar char="•"/>
              <a:tabLst>
                <a:tab pos="354965" algn="l"/>
              </a:tabLst>
            </a:pPr>
            <a:r>
              <a:rPr sz="2400" dirty="0">
                <a:latin typeface="Times New Roman"/>
                <a:cs typeface="Times New Roman"/>
              </a:rPr>
              <a:t>5.4.4.4.4.4</a:t>
            </a:r>
            <a:r>
              <a:rPr sz="2400" spc="-10" dirty="0">
                <a:latin typeface="Times New Roman"/>
                <a:cs typeface="Times New Roman"/>
              </a:rPr>
              <a:t> </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5120</a:t>
            </a:r>
            <a:r>
              <a:rPr sz="2400" spc="-5" dirty="0">
                <a:latin typeface="Times New Roman"/>
                <a:cs typeface="Times New Roman"/>
              </a:rPr>
              <a:t> </a:t>
            </a:r>
            <a:r>
              <a:rPr sz="2400" dirty="0">
                <a:latin typeface="Times New Roman"/>
                <a:cs typeface="Times New Roman"/>
              </a:rPr>
              <a:t>Syntactically</a:t>
            </a:r>
            <a:r>
              <a:rPr sz="2400" spc="-40" dirty="0">
                <a:latin typeface="Times New Roman"/>
                <a:cs typeface="Times New Roman"/>
              </a:rPr>
              <a:t> </a:t>
            </a:r>
            <a:r>
              <a:rPr sz="2400" dirty="0">
                <a:latin typeface="Times New Roman"/>
                <a:cs typeface="Times New Roman"/>
              </a:rPr>
              <a:t>distinct</a:t>
            </a:r>
            <a:r>
              <a:rPr sz="2400" spc="-35" dirty="0">
                <a:latin typeface="Times New Roman"/>
                <a:cs typeface="Times New Roman"/>
              </a:rPr>
              <a:t> </a:t>
            </a:r>
            <a:r>
              <a:rPr sz="2400" dirty="0">
                <a:latin typeface="Times New Roman"/>
                <a:cs typeface="Times New Roman"/>
              </a:rPr>
              <a:t>hypotheses</a:t>
            </a:r>
            <a:r>
              <a:rPr sz="2400" spc="-30" dirty="0">
                <a:latin typeface="Times New Roman"/>
                <a:cs typeface="Times New Roman"/>
              </a:rPr>
              <a:t> </a:t>
            </a:r>
            <a:r>
              <a:rPr sz="2400" dirty="0">
                <a:latin typeface="Times New Roman"/>
                <a:cs typeface="Times New Roman"/>
              </a:rPr>
              <a:t>within</a:t>
            </a:r>
            <a:r>
              <a:rPr sz="2400" spc="-20" dirty="0">
                <a:latin typeface="Times New Roman"/>
                <a:cs typeface="Times New Roman"/>
              </a:rPr>
              <a:t> </a:t>
            </a:r>
            <a:r>
              <a:rPr sz="2400" spc="-25" dirty="0">
                <a:latin typeface="Times New Roman"/>
                <a:cs typeface="Times New Roman"/>
              </a:rPr>
              <a:t>H</a:t>
            </a:r>
            <a:r>
              <a:rPr sz="2400" spc="-25" dirty="0">
                <a:latin typeface="Carlito"/>
                <a:cs typeface="Carlito"/>
              </a:rPr>
              <a:t>.</a:t>
            </a:r>
            <a:endParaRPr sz="2400">
              <a:latin typeface="Carlito"/>
              <a:cs typeface="Carlito"/>
            </a:endParaRPr>
          </a:p>
        </p:txBody>
      </p:sp>
      <p:sp>
        <p:nvSpPr>
          <p:cNvPr id="4" name="object 4"/>
          <p:cNvSpPr txBox="1"/>
          <p:nvPr/>
        </p:nvSpPr>
        <p:spPr>
          <a:xfrm>
            <a:off x="860870" y="5497166"/>
            <a:ext cx="10155555" cy="1115695"/>
          </a:xfrm>
          <a:prstGeom prst="rect">
            <a:avLst/>
          </a:prstGeom>
        </p:spPr>
        <p:txBody>
          <a:bodyPr vert="horz" wrap="square" lIns="0" tIns="12700" rIns="0" bIns="0" rtlCol="0">
            <a:spAutoFit/>
          </a:bodyPr>
          <a:lstStyle/>
          <a:p>
            <a:pPr marL="50800">
              <a:lnSpc>
                <a:spcPct val="100000"/>
              </a:lnSpc>
              <a:spcBef>
                <a:spcPts val="100"/>
              </a:spcBef>
            </a:pPr>
            <a:r>
              <a:rPr sz="2400" dirty="0">
                <a:latin typeface="Times New Roman"/>
                <a:cs typeface="Times New Roman"/>
              </a:rPr>
              <a:t>Every</a:t>
            </a:r>
            <a:r>
              <a:rPr sz="2400" spc="-25" dirty="0">
                <a:latin typeface="Times New Roman"/>
                <a:cs typeface="Times New Roman"/>
              </a:rPr>
              <a:t> </a:t>
            </a:r>
            <a:r>
              <a:rPr sz="2400" dirty="0">
                <a:latin typeface="Times New Roman"/>
                <a:cs typeface="Times New Roman"/>
              </a:rPr>
              <a:t>hypothesis</a:t>
            </a:r>
            <a:r>
              <a:rPr sz="2400" spc="-35" dirty="0">
                <a:latin typeface="Times New Roman"/>
                <a:cs typeface="Times New Roman"/>
              </a:rPr>
              <a:t> </a:t>
            </a:r>
            <a:r>
              <a:rPr sz="2400" dirty="0">
                <a:latin typeface="Times New Roman"/>
                <a:cs typeface="Times New Roman"/>
              </a:rPr>
              <a:t>containing</a:t>
            </a:r>
            <a:r>
              <a:rPr sz="2400" spc="-55" dirty="0">
                <a:latin typeface="Times New Roman"/>
                <a:cs typeface="Times New Roman"/>
              </a:rPr>
              <a:t> </a:t>
            </a:r>
            <a:r>
              <a:rPr sz="2400" dirty="0">
                <a:latin typeface="Times New Roman"/>
                <a:cs typeface="Times New Roman"/>
              </a:rPr>
              <a:t>one</a:t>
            </a:r>
            <a:r>
              <a:rPr sz="2400" spc="-15" dirty="0">
                <a:latin typeface="Times New Roman"/>
                <a:cs typeface="Times New Roman"/>
              </a:rPr>
              <a:t> </a:t>
            </a:r>
            <a:r>
              <a:rPr sz="2400" dirty="0">
                <a:latin typeface="Times New Roman"/>
                <a:cs typeface="Times New Roman"/>
              </a:rPr>
              <a:t>or</a:t>
            </a:r>
            <a:r>
              <a:rPr sz="2400" spc="-25" dirty="0">
                <a:latin typeface="Times New Roman"/>
                <a:cs typeface="Times New Roman"/>
              </a:rPr>
              <a:t> </a:t>
            </a:r>
            <a:r>
              <a:rPr sz="2400" dirty="0">
                <a:latin typeface="Times New Roman"/>
                <a:cs typeface="Times New Roman"/>
              </a:rPr>
              <a:t>more</a:t>
            </a:r>
            <a:r>
              <a:rPr sz="2400" spc="-5"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400" dirty="0">
                <a:latin typeface="Times New Roman"/>
                <a:cs typeface="Times New Roman"/>
              </a:rPr>
              <a:t>Φ"</a:t>
            </a:r>
            <a:r>
              <a:rPr sz="2400" spc="-25" dirty="0">
                <a:latin typeface="Times New Roman"/>
                <a:cs typeface="Times New Roman"/>
              </a:rPr>
              <a:t> </a:t>
            </a:r>
            <a:r>
              <a:rPr sz="2400" dirty="0">
                <a:latin typeface="Times New Roman"/>
                <a:cs typeface="Times New Roman"/>
              </a:rPr>
              <a:t>symbols represents</a:t>
            </a:r>
            <a:r>
              <a:rPr sz="2400" spc="-4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empty</a:t>
            </a:r>
            <a:r>
              <a:rPr sz="2400" spc="-15" dirty="0">
                <a:latin typeface="Times New Roman"/>
                <a:cs typeface="Times New Roman"/>
              </a:rPr>
              <a:t> </a:t>
            </a:r>
            <a:r>
              <a:rPr sz="2400" dirty="0">
                <a:latin typeface="Times New Roman"/>
                <a:cs typeface="Times New Roman"/>
              </a:rPr>
              <a:t>set</a:t>
            </a:r>
            <a:r>
              <a:rPr sz="2400" spc="-25" dirty="0">
                <a:latin typeface="Times New Roman"/>
                <a:cs typeface="Times New Roman"/>
              </a:rPr>
              <a:t> of</a:t>
            </a:r>
            <a:endParaRPr sz="2400">
              <a:latin typeface="Times New Roman"/>
              <a:cs typeface="Times New Roman"/>
            </a:endParaRPr>
          </a:p>
          <a:p>
            <a:pPr marL="50800">
              <a:lnSpc>
                <a:spcPts val="2850"/>
              </a:lnSpc>
            </a:pPr>
            <a:r>
              <a:rPr sz="2400" dirty="0">
                <a:latin typeface="Times New Roman"/>
                <a:cs typeface="Times New Roman"/>
              </a:rPr>
              <a:t>instances;</a:t>
            </a:r>
            <a:r>
              <a:rPr sz="2400" spc="-45"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it</a:t>
            </a:r>
            <a:r>
              <a:rPr sz="2400" spc="-25" dirty="0">
                <a:latin typeface="Times New Roman"/>
                <a:cs typeface="Times New Roman"/>
              </a:rPr>
              <a:t> </a:t>
            </a:r>
            <a:r>
              <a:rPr sz="2400" dirty="0">
                <a:latin typeface="Times New Roman"/>
                <a:cs typeface="Times New Roman"/>
              </a:rPr>
              <a:t>classifies</a:t>
            </a:r>
            <a:r>
              <a:rPr sz="2400" spc="-20" dirty="0">
                <a:latin typeface="Times New Roman"/>
                <a:cs typeface="Times New Roman"/>
              </a:rPr>
              <a:t> </a:t>
            </a:r>
            <a:r>
              <a:rPr sz="2400" dirty="0">
                <a:latin typeface="Times New Roman"/>
                <a:cs typeface="Times New Roman"/>
              </a:rPr>
              <a:t>every</a:t>
            </a:r>
            <a:r>
              <a:rPr sz="2400" spc="-15" dirty="0">
                <a:latin typeface="Times New Roman"/>
                <a:cs typeface="Times New Roman"/>
              </a:rPr>
              <a:t> </a:t>
            </a:r>
            <a:r>
              <a:rPr sz="2400" dirty="0">
                <a:latin typeface="Times New Roman"/>
                <a:cs typeface="Times New Roman"/>
              </a:rPr>
              <a:t>instance</a:t>
            </a:r>
            <a:r>
              <a:rPr sz="2400" spc="-35" dirty="0">
                <a:latin typeface="Times New Roman"/>
                <a:cs typeface="Times New Roman"/>
              </a:rPr>
              <a:t> </a:t>
            </a:r>
            <a:r>
              <a:rPr sz="2400" dirty="0">
                <a:latin typeface="Times New Roman"/>
                <a:cs typeface="Times New Roman"/>
              </a:rPr>
              <a:t>as</a:t>
            </a:r>
            <a:r>
              <a:rPr sz="2400" spc="20" dirty="0">
                <a:latin typeface="Times New Roman"/>
                <a:cs typeface="Times New Roman"/>
              </a:rPr>
              <a:t> </a:t>
            </a:r>
            <a:r>
              <a:rPr sz="2400" b="1" i="1" spc="-10" dirty="0">
                <a:latin typeface="Times New Roman"/>
                <a:cs typeface="Times New Roman"/>
              </a:rPr>
              <a:t>negative.</a:t>
            </a:r>
            <a:endParaRPr sz="2400">
              <a:latin typeface="Times New Roman"/>
              <a:cs typeface="Times New Roman"/>
            </a:endParaRPr>
          </a:p>
          <a:p>
            <a:pPr marL="393065" indent="-342265">
              <a:lnSpc>
                <a:spcPts val="2850"/>
              </a:lnSpc>
              <a:buFont typeface="Arial"/>
              <a:buChar char="•"/>
              <a:tabLst>
                <a:tab pos="393065" algn="l"/>
              </a:tabLst>
            </a:pPr>
            <a:r>
              <a:rPr sz="2400" dirty="0">
                <a:latin typeface="Times New Roman"/>
                <a:cs typeface="Times New Roman"/>
              </a:rPr>
              <a:t>1</a:t>
            </a:r>
            <a:r>
              <a:rPr sz="2400" spc="45" dirty="0">
                <a:latin typeface="Times New Roman"/>
                <a:cs typeface="Times New Roman"/>
              </a:rPr>
              <a:t> </a:t>
            </a:r>
            <a:r>
              <a:rPr sz="2400" dirty="0">
                <a:latin typeface="Times New Roman"/>
                <a:cs typeface="Times New Roman"/>
              </a:rPr>
              <a:t>+</a:t>
            </a:r>
            <a:r>
              <a:rPr sz="2400" spc="35" dirty="0">
                <a:latin typeface="Times New Roman"/>
                <a:cs typeface="Times New Roman"/>
              </a:rPr>
              <a:t> </a:t>
            </a:r>
            <a:r>
              <a:rPr sz="2400" dirty="0">
                <a:latin typeface="Times New Roman"/>
                <a:cs typeface="Times New Roman"/>
              </a:rPr>
              <a:t>(4.3.3.3.3.3)</a:t>
            </a:r>
            <a:r>
              <a:rPr sz="2400" spc="55" dirty="0">
                <a:latin typeface="Times New Roman"/>
                <a:cs typeface="Times New Roman"/>
              </a:rPr>
              <a:t> </a:t>
            </a:r>
            <a:r>
              <a:rPr sz="2400" dirty="0">
                <a:latin typeface="Times New Roman"/>
                <a:cs typeface="Times New Roman"/>
              </a:rPr>
              <a:t>=</a:t>
            </a:r>
            <a:r>
              <a:rPr sz="2400" spc="45" dirty="0">
                <a:latin typeface="Times New Roman"/>
                <a:cs typeface="Times New Roman"/>
              </a:rPr>
              <a:t> </a:t>
            </a:r>
            <a:r>
              <a:rPr sz="2400" dirty="0">
                <a:latin typeface="Times New Roman"/>
                <a:cs typeface="Times New Roman"/>
              </a:rPr>
              <a:t>973.</a:t>
            </a:r>
            <a:r>
              <a:rPr sz="2400" spc="50" dirty="0">
                <a:latin typeface="Times New Roman"/>
                <a:cs typeface="Times New Roman"/>
              </a:rPr>
              <a:t> </a:t>
            </a:r>
            <a:r>
              <a:rPr sz="2400" spc="-20" dirty="0">
                <a:latin typeface="Times New Roman"/>
                <a:cs typeface="Times New Roman"/>
              </a:rPr>
              <a:t>S</a:t>
            </a:r>
            <a:r>
              <a:rPr sz="2400" spc="-869" dirty="0">
                <a:latin typeface="Times New Roman"/>
                <a:cs typeface="Times New Roman"/>
              </a:rPr>
              <a:t>e</a:t>
            </a:r>
            <a:r>
              <a:rPr sz="1800" spc="-15" baseline="-18518" dirty="0">
                <a:solidFill>
                  <a:srgbClr val="888888"/>
                </a:solidFill>
                <a:latin typeface="Carlito"/>
                <a:cs typeface="Carlito"/>
              </a:rPr>
              <a:t>D</a:t>
            </a:r>
            <a:r>
              <a:rPr sz="1800" spc="-750" baseline="-18518" dirty="0">
                <a:solidFill>
                  <a:srgbClr val="888888"/>
                </a:solidFill>
                <a:latin typeface="Carlito"/>
                <a:cs typeface="Carlito"/>
              </a:rPr>
              <a:t>e</a:t>
            </a:r>
            <a:r>
              <a:rPr sz="2400" spc="-1395" dirty="0">
                <a:latin typeface="Times New Roman"/>
                <a:cs typeface="Times New Roman"/>
              </a:rPr>
              <a:t>m</a:t>
            </a:r>
            <a:r>
              <a:rPr sz="1800" spc="-22" baseline="-18518" dirty="0">
                <a:solidFill>
                  <a:srgbClr val="888888"/>
                </a:solidFill>
                <a:latin typeface="Carlito"/>
                <a:cs typeface="Carlito"/>
              </a:rPr>
              <a:t>e</a:t>
            </a:r>
            <a:r>
              <a:rPr sz="1800" spc="-7" baseline="-18518" dirty="0">
                <a:solidFill>
                  <a:srgbClr val="888888"/>
                </a:solidFill>
                <a:latin typeface="Carlito"/>
                <a:cs typeface="Carlito"/>
              </a:rPr>
              <a:t>p</a:t>
            </a:r>
            <a:r>
              <a:rPr sz="1800" spc="-682" baseline="-18518" dirty="0">
                <a:solidFill>
                  <a:srgbClr val="888888"/>
                </a:solidFill>
                <a:latin typeface="Carlito"/>
                <a:cs typeface="Carlito"/>
              </a:rPr>
              <a:t>a</a:t>
            </a:r>
            <a:r>
              <a:rPr sz="2400" spc="-635" dirty="0">
                <a:latin typeface="Times New Roman"/>
                <a:cs typeface="Times New Roman"/>
              </a:rPr>
              <a:t>a</a:t>
            </a:r>
            <a:r>
              <a:rPr sz="1800" spc="97" baseline="-18518" dirty="0">
                <a:solidFill>
                  <a:srgbClr val="888888"/>
                </a:solidFill>
                <a:latin typeface="Carlito"/>
                <a:cs typeface="Carlito"/>
              </a:rPr>
              <a:t>k</a:t>
            </a:r>
            <a:r>
              <a:rPr sz="2400" spc="-1030" dirty="0">
                <a:latin typeface="Times New Roman"/>
                <a:cs typeface="Times New Roman"/>
              </a:rPr>
              <a:t>n</a:t>
            </a:r>
            <a:r>
              <a:rPr sz="1800" spc="-67" baseline="-18518" dirty="0">
                <a:solidFill>
                  <a:srgbClr val="888888"/>
                </a:solidFill>
                <a:latin typeface="Carlito"/>
                <a:cs typeface="Carlito"/>
              </a:rPr>
              <a:t>D</a:t>
            </a:r>
            <a:r>
              <a:rPr sz="1800" baseline="-18518" dirty="0">
                <a:solidFill>
                  <a:srgbClr val="888888"/>
                </a:solidFill>
                <a:latin typeface="Carlito"/>
                <a:cs typeface="Carlito"/>
              </a:rPr>
              <a:t>,</a:t>
            </a:r>
            <a:r>
              <a:rPr sz="2400" spc="-415" dirty="0">
                <a:latin typeface="Times New Roman"/>
                <a:cs typeface="Times New Roman"/>
              </a:rPr>
              <a:t>t</a:t>
            </a:r>
            <a:r>
              <a:rPr sz="1800" spc="-465" baseline="-18518" dirty="0">
                <a:solidFill>
                  <a:srgbClr val="888888"/>
                </a:solidFill>
                <a:latin typeface="Carlito"/>
                <a:cs typeface="Carlito"/>
              </a:rPr>
              <a:t>A</a:t>
            </a:r>
            <a:r>
              <a:rPr sz="2400" spc="-385" dirty="0">
                <a:latin typeface="Times New Roman"/>
                <a:cs typeface="Times New Roman"/>
              </a:rPr>
              <a:t>i</a:t>
            </a:r>
            <a:r>
              <a:rPr sz="1800" spc="-157" baseline="-18518" dirty="0">
                <a:solidFill>
                  <a:srgbClr val="888888"/>
                </a:solidFill>
                <a:latin typeface="Carlito"/>
                <a:cs typeface="Carlito"/>
              </a:rPr>
              <a:t>s</a:t>
            </a:r>
            <a:r>
              <a:rPr sz="2400" spc="-990" dirty="0">
                <a:latin typeface="Times New Roman"/>
                <a:cs typeface="Times New Roman"/>
              </a:rPr>
              <a:t>c</a:t>
            </a:r>
            <a:r>
              <a:rPr sz="1800" spc="-52" baseline="-18518" dirty="0">
                <a:solidFill>
                  <a:srgbClr val="888888"/>
                </a:solidFill>
                <a:latin typeface="Carlito"/>
                <a:cs typeface="Carlito"/>
              </a:rPr>
              <a:t>s</a:t>
            </a:r>
            <a:r>
              <a:rPr sz="1800" spc="-15" baseline="-18518" dirty="0">
                <a:solidFill>
                  <a:srgbClr val="888888"/>
                </a:solidFill>
                <a:latin typeface="Carlito"/>
                <a:cs typeface="Carlito"/>
              </a:rPr>
              <a:t>t</a:t>
            </a:r>
            <a:r>
              <a:rPr sz="1800" spc="-292" baseline="-18518" dirty="0">
                <a:solidFill>
                  <a:srgbClr val="888888"/>
                </a:solidFill>
                <a:latin typeface="Carlito"/>
                <a:cs typeface="Carlito"/>
              </a:rPr>
              <a:t>.</a:t>
            </a:r>
            <a:r>
              <a:rPr sz="2400" spc="-610" dirty="0">
                <a:latin typeface="Times New Roman"/>
                <a:cs typeface="Times New Roman"/>
              </a:rPr>
              <a:t>a</a:t>
            </a:r>
            <a:r>
              <a:rPr sz="1800" spc="-60" baseline="-18518" dirty="0">
                <a:solidFill>
                  <a:srgbClr val="888888"/>
                </a:solidFill>
                <a:latin typeface="Carlito"/>
                <a:cs typeface="Carlito"/>
              </a:rPr>
              <a:t>P</a:t>
            </a:r>
            <a:r>
              <a:rPr sz="2400" spc="-655" dirty="0">
                <a:latin typeface="Times New Roman"/>
                <a:cs typeface="Times New Roman"/>
              </a:rPr>
              <a:t>l</a:t>
            </a:r>
            <a:r>
              <a:rPr sz="1800" spc="-52" baseline="-18518" dirty="0">
                <a:solidFill>
                  <a:srgbClr val="888888"/>
                </a:solidFill>
                <a:latin typeface="Carlito"/>
                <a:cs typeface="Carlito"/>
              </a:rPr>
              <a:t>r</a:t>
            </a:r>
            <a:r>
              <a:rPr sz="1800" spc="-600" baseline="-18518" dirty="0">
                <a:solidFill>
                  <a:srgbClr val="888888"/>
                </a:solidFill>
                <a:latin typeface="Carlito"/>
                <a:cs typeface="Carlito"/>
              </a:rPr>
              <a:t>o</a:t>
            </a:r>
            <a:r>
              <a:rPr sz="2400" spc="-300" dirty="0">
                <a:latin typeface="Times New Roman"/>
                <a:cs typeface="Times New Roman"/>
              </a:rPr>
              <a:t>l</a:t>
            </a:r>
            <a:r>
              <a:rPr sz="1800" spc="-142" baseline="-18518" dirty="0">
                <a:solidFill>
                  <a:srgbClr val="888888"/>
                </a:solidFill>
                <a:latin typeface="Carlito"/>
                <a:cs typeface="Carlito"/>
              </a:rPr>
              <a:t>f</a:t>
            </a:r>
            <a:r>
              <a:rPr sz="2400" spc="-1210" dirty="0">
                <a:latin typeface="Times New Roman"/>
                <a:cs typeface="Times New Roman"/>
              </a:rPr>
              <a:t>y</a:t>
            </a:r>
            <a:r>
              <a:rPr sz="1800" spc="-15" baseline="-18518" dirty="0">
                <a:solidFill>
                  <a:srgbClr val="888888"/>
                </a:solidFill>
                <a:latin typeface="Carlito"/>
                <a:cs typeface="Carlito"/>
              </a:rPr>
              <a:t>.,</a:t>
            </a:r>
            <a:r>
              <a:rPr sz="1800" spc="-30" baseline="-18518" dirty="0">
                <a:solidFill>
                  <a:srgbClr val="888888"/>
                </a:solidFill>
                <a:latin typeface="Times New Roman"/>
                <a:cs typeface="Times New Roman"/>
              </a:rPr>
              <a:t> </a:t>
            </a:r>
            <a:r>
              <a:rPr sz="1800" baseline="-18518" dirty="0">
                <a:solidFill>
                  <a:srgbClr val="888888"/>
                </a:solidFill>
                <a:latin typeface="Carlito"/>
                <a:cs typeface="Carlito"/>
              </a:rPr>
              <a:t>D</a:t>
            </a:r>
            <a:r>
              <a:rPr sz="1800" spc="-667" baseline="-18518" dirty="0">
                <a:solidFill>
                  <a:srgbClr val="888888"/>
                </a:solidFill>
                <a:latin typeface="Carlito"/>
                <a:cs typeface="Carlito"/>
              </a:rPr>
              <a:t>e</a:t>
            </a:r>
            <a:r>
              <a:rPr sz="2400" spc="-765" dirty="0">
                <a:latin typeface="Times New Roman"/>
                <a:cs typeface="Times New Roman"/>
              </a:rPr>
              <a:t>d</a:t>
            </a:r>
            <a:r>
              <a:rPr sz="1800" baseline="-18518" dirty="0">
                <a:solidFill>
                  <a:srgbClr val="888888"/>
                </a:solidFill>
                <a:latin typeface="Carlito"/>
                <a:cs typeface="Carlito"/>
              </a:rPr>
              <a:t>p</a:t>
            </a:r>
            <a:r>
              <a:rPr sz="1800" spc="-419" baseline="-18518" dirty="0">
                <a:solidFill>
                  <a:srgbClr val="888888"/>
                </a:solidFill>
                <a:latin typeface="Carlito"/>
                <a:cs typeface="Carlito"/>
              </a:rPr>
              <a:t>t</a:t>
            </a:r>
            <a:r>
              <a:rPr sz="2400" spc="-390" dirty="0">
                <a:latin typeface="Times New Roman"/>
                <a:cs typeface="Times New Roman"/>
              </a:rPr>
              <a:t>i</a:t>
            </a:r>
            <a:r>
              <a:rPr sz="1800" baseline="-18518" dirty="0">
                <a:solidFill>
                  <a:srgbClr val="888888"/>
                </a:solidFill>
                <a:latin typeface="Carlito"/>
                <a:cs typeface="Carlito"/>
              </a:rPr>
              <a:t>.</a:t>
            </a:r>
            <a:r>
              <a:rPr sz="1800" spc="-322" baseline="-18518" dirty="0">
                <a:solidFill>
                  <a:srgbClr val="888888"/>
                </a:solidFill>
                <a:latin typeface="Times New Roman"/>
                <a:cs typeface="Times New Roman"/>
              </a:rPr>
              <a:t> </a:t>
            </a:r>
            <a:r>
              <a:rPr sz="2400" spc="-795" dirty="0">
                <a:latin typeface="Times New Roman"/>
                <a:cs typeface="Times New Roman"/>
              </a:rPr>
              <a:t>s</a:t>
            </a:r>
            <a:r>
              <a:rPr sz="1800" spc="-15" baseline="-18518" dirty="0">
                <a:solidFill>
                  <a:srgbClr val="888888"/>
                </a:solidFill>
                <a:latin typeface="Carlito"/>
                <a:cs typeface="Carlito"/>
              </a:rPr>
              <a:t>o</a:t>
            </a:r>
            <a:r>
              <a:rPr sz="1800" spc="-330" baseline="-18518" dirty="0">
                <a:solidFill>
                  <a:srgbClr val="888888"/>
                </a:solidFill>
                <a:latin typeface="Carlito"/>
                <a:cs typeface="Carlito"/>
              </a:rPr>
              <a:t>f</a:t>
            </a:r>
            <a:r>
              <a:rPr sz="2400" spc="-170" dirty="0">
                <a:latin typeface="Times New Roman"/>
                <a:cs typeface="Times New Roman"/>
              </a:rPr>
              <a:t>t</a:t>
            </a:r>
            <a:r>
              <a:rPr sz="1800" spc="-697" baseline="-18518" dirty="0">
                <a:solidFill>
                  <a:srgbClr val="888888"/>
                </a:solidFill>
                <a:latin typeface="Carlito"/>
                <a:cs typeface="Carlito"/>
              </a:rPr>
              <a:t>C</a:t>
            </a:r>
            <a:r>
              <a:rPr sz="2400" spc="-210" dirty="0">
                <a:latin typeface="Times New Roman"/>
                <a:cs typeface="Times New Roman"/>
              </a:rPr>
              <a:t>i</a:t>
            </a:r>
            <a:r>
              <a:rPr sz="1800" spc="-517" baseline="-18518" dirty="0">
                <a:solidFill>
                  <a:srgbClr val="888888"/>
                </a:solidFill>
                <a:latin typeface="Carlito"/>
                <a:cs typeface="Carlito"/>
              </a:rPr>
              <a:t>S</a:t>
            </a:r>
            <a:r>
              <a:rPr sz="2400" spc="-855" dirty="0">
                <a:latin typeface="Times New Roman"/>
                <a:cs typeface="Times New Roman"/>
              </a:rPr>
              <a:t>n</a:t>
            </a:r>
            <a:r>
              <a:rPr sz="1800" baseline="-18518" dirty="0">
                <a:solidFill>
                  <a:srgbClr val="888888"/>
                </a:solidFill>
                <a:latin typeface="Carlito"/>
                <a:cs typeface="Carlito"/>
              </a:rPr>
              <a:t>E</a:t>
            </a:r>
            <a:r>
              <a:rPr sz="1800" spc="-52" baseline="-18518" dirty="0">
                <a:solidFill>
                  <a:srgbClr val="888888"/>
                </a:solidFill>
                <a:latin typeface="Carlito"/>
                <a:cs typeface="Carlito"/>
              </a:rPr>
              <a:t>,</a:t>
            </a:r>
            <a:r>
              <a:rPr sz="2400" spc="-770" dirty="0">
                <a:latin typeface="Times New Roman"/>
                <a:cs typeface="Times New Roman"/>
              </a:rPr>
              <a:t>c</a:t>
            </a:r>
            <a:r>
              <a:rPr sz="1800" spc="-7" baseline="-18518" dirty="0">
                <a:solidFill>
                  <a:srgbClr val="888888"/>
                </a:solidFill>
                <a:latin typeface="Carlito"/>
                <a:cs typeface="Carlito"/>
              </a:rPr>
              <a:t>C</a:t>
            </a:r>
            <a:r>
              <a:rPr sz="1800" spc="-667" baseline="-18518" dirty="0">
                <a:solidFill>
                  <a:srgbClr val="888888"/>
                </a:solidFill>
                <a:latin typeface="Carlito"/>
                <a:cs typeface="Carlito"/>
              </a:rPr>
              <a:t>a</a:t>
            </a:r>
            <a:r>
              <a:rPr sz="2400" spc="-225" dirty="0">
                <a:latin typeface="Times New Roman"/>
                <a:cs typeface="Times New Roman"/>
              </a:rPr>
              <a:t>t</a:t>
            </a:r>
            <a:r>
              <a:rPr sz="1800" baseline="-18518" dirty="0">
                <a:solidFill>
                  <a:srgbClr val="888888"/>
                </a:solidFill>
                <a:latin typeface="Carlito"/>
                <a:cs typeface="Carlito"/>
              </a:rPr>
              <a:t>n</a:t>
            </a:r>
            <a:r>
              <a:rPr sz="1800" spc="-615" baseline="-18518" dirty="0">
                <a:solidFill>
                  <a:srgbClr val="888888"/>
                </a:solidFill>
                <a:latin typeface="Carlito"/>
                <a:cs typeface="Carlito"/>
              </a:rPr>
              <a:t>a</a:t>
            </a:r>
            <a:r>
              <a:rPr sz="2400" spc="-795" dirty="0">
                <a:latin typeface="Times New Roman"/>
                <a:cs typeface="Times New Roman"/>
              </a:rPr>
              <a:t>h</a:t>
            </a:r>
            <a:r>
              <a:rPr sz="1800" spc="-37" baseline="-18518" dirty="0">
                <a:solidFill>
                  <a:srgbClr val="888888"/>
                </a:solidFill>
                <a:latin typeface="Carlito"/>
                <a:cs typeface="Carlito"/>
              </a:rPr>
              <a:t>r</a:t>
            </a:r>
            <a:r>
              <a:rPr sz="1800" spc="-277" baseline="-18518" dirty="0">
                <a:solidFill>
                  <a:srgbClr val="888888"/>
                </a:solidFill>
                <a:latin typeface="Carlito"/>
                <a:cs typeface="Carlito"/>
              </a:rPr>
              <a:t>a</a:t>
            </a:r>
            <a:r>
              <a:rPr sz="2400" spc="-755" dirty="0">
                <a:latin typeface="Times New Roman"/>
                <a:cs typeface="Times New Roman"/>
              </a:rPr>
              <a:t>y</a:t>
            </a:r>
            <a:r>
              <a:rPr sz="1800" spc="-15" baseline="-18518" dirty="0">
                <a:solidFill>
                  <a:srgbClr val="888888"/>
                </a:solidFill>
                <a:latin typeface="Carlito"/>
                <a:cs typeface="Carlito"/>
              </a:rPr>
              <a:t>E</a:t>
            </a:r>
            <a:r>
              <a:rPr sz="1800" spc="-697" baseline="-18518" dirty="0">
                <a:solidFill>
                  <a:srgbClr val="888888"/>
                </a:solidFill>
                <a:latin typeface="Carlito"/>
                <a:cs typeface="Carlito"/>
              </a:rPr>
              <a:t>n</a:t>
            </a:r>
            <a:r>
              <a:rPr sz="2400" spc="-735" dirty="0">
                <a:latin typeface="Times New Roman"/>
                <a:cs typeface="Times New Roman"/>
              </a:rPr>
              <a:t>p</a:t>
            </a:r>
            <a:r>
              <a:rPr sz="1800" spc="7" baseline="-18518" dirty="0">
                <a:solidFill>
                  <a:srgbClr val="888888"/>
                </a:solidFill>
                <a:latin typeface="Carlito"/>
                <a:cs typeface="Carlito"/>
              </a:rPr>
              <a:t>g</a:t>
            </a:r>
            <a:r>
              <a:rPr sz="1800" spc="-615" baseline="-18518" dirty="0">
                <a:solidFill>
                  <a:srgbClr val="888888"/>
                </a:solidFill>
                <a:latin typeface="Carlito"/>
                <a:cs typeface="Carlito"/>
              </a:rPr>
              <a:t>g</a:t>
            </a:r>
            <a:r>
              <a:rPr sz="2400" spc="-795" dirty="0">
                <a:latin typeface="Times New Roman"/>
                <a:cs typeface="Times New Roman"/>
              </a:rPr>
              <a:t>o</a:t>
            </a:r>
            <a:r>
              <a:rPr sz="1800" baseline="-18518" dirty="0">
                <a:solidFill>
                  <a:srgbClr val="888888"/>
                </a:solidFill>
                <a:latin typeface="Carlito"/>
                <a:cs typeface="Carlito"/>
              </a:rPr>
              <a:t>.</a:t>
            </a:r>
            <a:r>
              <a:rPr sz="1800" spc="-52" baseline="-18518" dirty="0">
                <a:solidFill>
                  <a:srgbClr val="888888"/>
                </a:solidFill>
                <a:latin typeface="Times New Roman"/>
                <a:cs typeface="Times New Roman"/>
              </a:rPr>
              <a:t> </a:t>
            </a:r>
            <a:r>
              <a:rPr sz="1800" spc="-630" baseline="-18518" dirty="0">
                <a:solidFill>
                  <a:srgbClr val="888888"/>
                </a:solidFill>
                <a:latin typeface="Carlito"/>
                <a:cs typeface="Carlito"/>
              </a:rPr>
              <a:t>C</a:t>
            </a:r>
            <a:r>
              <a:rPr sz="2400" spc="-290" dirty="0">
                <a:latin typeface="Times New Roman"/>
                <a:cs typeface="Times New Roman"/>
              </a:rPr>
              <a:t>t</a:t>
            </a:r>
            <a:r>
              <a:rPr sz="1800" spc="-577" baseline="-18518" dirty="0">
                <a:solidFill>
                  <a:srgbClr val="888888"/>
                </a:solidFill>
                <a:latin typeface="Carlito"/>
                <a:cs typeface="Carlito"/>
              </a:rPr>
              <a:t>o</a:t>
            </a:r>
            <a:r>
              <a:rPr sz="2400" spc="-855" dirty="0">
                <a:latin typeface="Times New Roman"/>
                <a:cs typeface="Times New Roman"/>
              </a:rPr>
              <a:t>h</a:t>
            </a:r>
            <a:r>
              <a:rPr sz="1800" spc="-22" baseline="-18518" dirty="0">
                <a:solidFill>
                  <a:srgbClr val="888888"/>
                </a:solidFill>
                <a:latin typeface="Carlito"/>
                <a:cs typeface="Carlito"/>
              </a:rPr>
              <a:t>ll</a:t>
            </a:r>
            <a:r>
              <a:rPr sz="1800" spc="-502" baseline="-18518" dirty="0">
                <a:solidFill>
                  <a:srgbClr val="888888"/>
                </a:solidFill>
                <a:latin typeface="Carlito"/>
                <a:cs typeface="Carlito"/>
              </a:rPr>
              <a:t>e</a:t>
            </a:r>
            <a:r>
              <a:rPr sz="2400" spc="-770" dirty="0">
                <a:latin typeface="Times New Roman"/>
                <a:cs typeface="Times New Roman"/>
              </a:rPr>
              <a:t>e</a:t>
            </a:r>
            <a:r>
              <a:rPr sz="1800" spc="-44" baseline="-18518" dirty="0">
                <a:solidFill>
                  <a:srgbClr val="888888"/>
                </a:solidFill>
                <a:latin typeface="Carlito"/>
                <a:cs typeface="Carlito"/>
              </a:rPr>
              <a:t>g</a:t>
            </a:r>
            <a:r>
              <a:rPr sz="1800" spc="-630" baseline="-18518" dirty="0">
                <a:solidFill>
                  <a:srgbClr val="888888"/>
                </a:solidFill>
                <a:latin typeface="Carlito"/>
                <a:cs typeface="Carlito"/>
              </a:rPr>
              <a:t>e</a:t>
            </a:r>
            <a:r>
              <a:rPr sz="2400" spc="-15" dirty="0">
                <a:latin typeface="Times New Roman"/>
                <a:cs typeface="Times New Roman"/>
              </a:rPr>
              <a:t>ses</a:t>
            </a:r>
            <a:endParaRPr sz="2400">
              <a:latin typeface="Times New Roman"/>
              <a:cs typeface="Times New Roman"/>
            </a:endParaRPr>
          </a:p>
        </p:txBody>
      </p:sp>
      <p:sp>
        <p:nvSpPr>
          <p:cNvPr id="5" name="object 5"/>
          <p:cNvSpPr txBox="1"/>
          <p:nvPr/>
        </p:nvSpPr>
        <p:spPr>
          <a:xfrm>
            <a:off x="11093967" y="6426811"/>
            <a:ext cx="180975" cy="208915"/>
          </a:xfrm>
          <a:prstGeom prst="rect">
            <a:avLst/>
          </a:prstGeom>
        </p:spPr>
        <p:txBody>
          <a:bodyPr vert="horz" wrap="square" lIns="0" tIns="12700" rIns="0" bIns="0" rtlCol="0">
            <a:spAutoFit/>
          </a:bodyPr>
          <a:lstStyle/>
          <a:p>
            <a:pPr marL="12700">
              <a:lnSpc>
                <a:spcPct val="100000"/>
              </a:lnSpc>
              <a:spcBef>
                <a:spcPts val="100"/>
              </a:spcBef>
            </a:pPr>
            <a:r>
              <a:rPr sz="1200" spc="-25" dirty="0">
                <a:solidFill>
                  <a:srgbClr val="888888"/>
                </a:solidFill>
                <a:latin typeface="Carlito"/>
                <a:cs typeface="Carlito"/>
              </a:rPr>
              <a:t>56</a:t>
            </a:r>
            <a:endParaRPr sz="1200">
              <a:latin typeface="Carlito"/>
              <a:cs typeface="Carlito"/>
            </a:endParaRPr>
          </a:p>
        </p:txBody>
      </p:sp>
      <p:sp>
        <p:nvSpPr>
          <p:cNvPr id="6" name="Slide Number Placeholder 5">
            <a:extLst>
              <a:ext uri="{FF2B5EF4-FFF2-40B4-BE49-F238E27FC236}">
                <a16:creationId xmlns:a16="http://schemas.microsoft.com/office/drawing/2014/main" id="{328CDEDA-E6E9-B254-AFFE-2FD56C40286A}"/>
              </a:ext>
            </a:extLst>
          </p:cNvPr>
          <p:cNvSpPr>
            <a:spLocks noGrp="1"/>
          </p:cNvSpPr>
          <p:nvPr>
            <p:ph type="sldNum" sz="quarter" idx="7"/>
          </p:nvPr>
        </p:nvSpPr>
        <p:spPr/>
        <p:txBody>
          <a:bodyPr/>
          <a:lstStyle/>
          <a:p>
            <a:pPr marL="115570">
              <a:lnSpc>
                <a:spcPts val="1240"/>
              </a:lnSpc>
            </a:pPr>
            <a:fld id="{81D60167-4931-47E6-BA6A-407CBD079E47}" type="slidenum">
              <a:rPr lang="en-IN" spc="-50" smtClean="0"/>
              <a:t>53</a:t>
            </a:fld>
            <a:endParaRPr lang="en-IN" spc="-5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54</a:t>
            </a:fld>
            <a:endParaRPr spc="-25" dirty="0"/>
          </a:p>
        </p:txBody>
      </p:sp>
      <p:sp>
        <p:nvSpPr>
          <p:cNvPr id="2" name="object 2"/>
          <p:cNvSpPr txBox="1">
            <a:spLocks noGrp="1"/>
          </p:cNvSpPr>
          <p:nvPr>
            <p:ph type="title"/>
          </p:nvPr>
        </p:nvSpPr>
        <p:spPr>
          <a:prstGeom prst="rect">
            <a:avLst/>
          </a:prstGeom>
        </p:spPr>
        <p:txBody>
          <a:bodyPr vert="horz" wrap="square" lIns="0" tIns="12700" rIns="0" bIns="0" rtlCol="0">
            <a:spAutoFit/>
          </a:bodyPr>
          <a:lstStyle/>
          <a:p>
            <a:pPr marL="796925">
              <a:lnSpc>
                <a:spcPct val="100000"/>
              </a:lnSpc>
              <a:spcBef>
                <a:spcPts val="100"/>
              </a:spcBef>
            </a:pPr>
            <a:r>
              <a:rPr sz="3600" b="1" spc="-35" dirty="0">
                <a:latin typeface="Times New Roman"/>
                <a:cs typeface="Times New Roman"/>
              </a:rPr>
              <a:t>General-</a:t>
            </a:r>
            <a:r>
              <a:rPr sz="3600" b="1" spc="135" dirty="0">
                <a:latin typeface="Times New Roman"/>
                <a:cs typeface="Times New Roman"/>
              </a:rPr>
              <a:t>to-</a:t>
            </a:r>
            <a:r>
              <a:rPr sz="3600" b="1" dirty="0">
                <a:latin typeface="Times New Roman"/>
                <a:cs typeface="Times New Roman"/>
              </a:rPr>
              <a:t>Specific</a:t>
            </a:r>
            <a:r>
              <a:rPr sz="3600" spc="-125" dirty="0"/>
              <a:t> </a:t>
            </a:r>
            <a:r>
              <a:rPr sz="3600" b="1" spc="-30" dirty="0">
                <a:latin typeface="Times New Roman"/>
                <a:cs typeface="Times New Roman"/>
              </a:rPr>
              <a:t>Ordering</a:t>
            </a:r>
            <a:r>
              <a:rPr sz="3600" spc="-75" dirty="0"/>
              <a:t> </a:t>
            </a:r>
            <a:r>
              <a:rPr sz="3600" b="1" dirty="0">
                <a:latin typeface="Times New Roman"/>
                <a:cs typeface="Times New Roman"/>
              </a:rPr>
              <a:t>of</a:t>
            </a:r>
            <a:r>
              <a:rPr sz="3600" spc="-80" dirty="0"/>
              <a:t> </a:t>
            </a:r>
            <a:r>
              <a:rPr sz="3600" b="1" spc="-10" dirty="0">
                <a:latin typeface="Times New Roman"/>
                <a:cs typeface="Times New Roman"/>
              </a:rPr>
              <a:t>Hypotheses</a:t>
            </a:r>
            <a:endParaRPr sz="3600">
              <a:latin typeface="Times New Roman"/>
              <a:cs typeface="Times New Roman"/>
            </a:endParaRPr>
          </a:p>
        </p:txBody>
      </p:sp>
      <p:sp>
        <p:nvSpPr>
          <p:cNvPr id="3" name="object 3"/>
          <p:cNvSpPr txBox="1"/>
          <p:nvPr/>
        </p:nvSpPr>
        <p:spPr>
          <a:xfrm>
            <a:off x="860866" y="1509517"/>
            <a:ext cx="10377170" cy="2952115"/>
          </a:xfrm>
          <a:prstGeom prst="rect">
            <a:avLst/>
          </a:prstGeom>
        </p:spPr>
        <p:txBody>
          <a:bodyPr vert="horz" wrap="square" lIns="0" tIns="12700" rIns="0" bIns="0" rtlCol="0">
            <a:spAutoFit/>
          </a:bodyPr>
          <a:lstStyle/>
          <a:p>
            <a:pPr marL="393065" indent="-342265">
              <a:lnSpc>
                <a:spcPct val="100000"/>
              </a:lnSpc>
              <a:spcBef>
                <a:spcPts val="100"/>
              </a:spcBef>
              <a:buFont typeface="Arial"/>
              <a:buChar char="•"/>
              <a:tabLst>
                <a:tab pos="393065" algn="l"/>
              </a:tabLst>
            </a:pPr>
            <a:r>
              <a:rPr sz="2400" dirty="0">
                <a:latin typeface="Times New Roman"/>
                <a:cs typeface="Times New Roman"/>
              </a:rPr>
              <a:t>Consider the two </a:t>
            </a:r>
            <a:r>
              <a:rPr sz="2400" spc="-10" dirty="0">
                <a:latin typeface="Times New Roman"/>
                <a:cs typeface="Times New Roman"/>
              </a:rPr>
              <a:t>hypotheses</a:t>
            </a:r>
            <a:endParaRPr sz="2400">
              <a:latin typeface="Times New Roman"/>
              <a:cs typeface="Times New Roman"/>
            </a:endParaRPr>
          </a:p>
          <a:p>
            <a:pPr marL="2794000">
              <a:lnSpc>
                <a:spcPct val="100000"/>
              </a:lnSpc>
            </a:pPr>
            <a:r>
              <a:rPr sz="2400" dirty="0">
                <a:latin typeface="Times New Roman"/>
                <a:cs typeface="Times New Roman"/>
              </a:rPr>
              <a:t>h</a:t>
            </a:r>
            <a:r>
              <a:rPr sz="2400" baseline="-20833" dirty="0">
                <a:latin typeface="Times New Roman"/>
                <a:cs typeface="Times New Roman"/>
              </a:rPr>
              <a:t>1</a:t>
            </a:r>
            <a:r>
              <a:rPr sz="2400" spc="292" baseline="-20833" dirty="0">
                <a:latin typeface="Times New Roman"/>
                <a:cs typeface="Times New Roman"/>
              </a:rPr>
              <a:t> </a:t>
            </a:r>
            <a:r>
              <a:rPr sz="2400" dirty="0">
                <a:latin typeface="Times New Roman"/>
                <a:cs typeface="Times New Roman"/>
              </a:rPr>
              <a:t>=</a:t>
            </a:r>
            <a:r>
              <a:rPr sz="2400" spc="-15" dirty="0">
                <a:latin typeface="Times New Roman"/>
                <a:cs typeface="Times New Roman"/>
              </a:rPr>
              <a:t> </a:t>
            </a:r>
            <a:r>
              <a:rPr sz="2400" spc="-20" dirty="0">
                <a:latin typeface="Times New Roman"/>
                <a:cs typeface="Times New Roman"/>
              </a:rPr>
              <a:t>(Sunny,</a:t>
            </a:r>
            <a:r>
              <a:rPr sz="2400" spc="-10" dirty="0">
                <a:latin typeface="Times New Roman"/>
                <a:cs typeface="Times New Roman"/>
              </a:rPr>
              <a:t> </a:t>
            </a:r>
            <a:r>
              <a:rPr sz="2400" dirty="0">
                <a:latin typeface="Times New Roman"/>
                <a:cs typeface="Times New Roman"/>
              </a:rPr>
              <a:t>?,</a:t>
            </a:r>
            <a:r>
              <a:rPr sz="2400" spc="-20" dirty="0">
                <a:latin typeface="Times New Roman"/>
                <a:cs typeface="Times New Roman"/>
              </a:rPr>
              <a:t> </a:t>
            </a:r>
            <a:r>
              <a:rPr sz="2400" dirty="0">
                <a:latin typeface="Times New Roman"/>
                <a:cs typeface="Times New Roman"/>
              </a:rPr>
              <a:t>?,</a:t>
            </a:r>
            <a:r>
              <a:rPr sz="2400" spc="-35" dirty="0">
                <a:latin typeface="Times New Roman"/>
                <a:cs typeface="Times New Roman"/>
              </a:rPr>
              <a:t> </a:t>
            </a:r>
            <a:r>
              <a:rPr sz="2400" dirty="0">
                <a:latin typeface="Times New Roman"/>
                <a:cs typeface="Times New Roman"/>
              </a:rPr>
              <a:t>Strong,</a:t>
            </a:r>
            <a:r>
              <a:rPr sz="2400" spc="-5" dirty="0">
                <a:latin typeface="Times New Roman"/>
                <a:cs typeface="Times New Roman"/>
              </a:rPr>
              <a:t> </a:t>
            </a:r>
            <a:r>
              <a:rPr sz="2400" dirty="0">
                <a:latin typeface="Times New Roman"/>
                <a:cs typeface="Times New Roman"/>
              </a:rPr>
              <a:t>?,</a:t>
            </a:r>
            <a:r>
              <a:rPr sz="2400" spc="-35" dirty="0">
                <a:latin typeface="Times New Roman"/>
                <a:cs typeface="Times New Roman"/>
              </a:rPr>
              <a:t> </a:t>
            </a:r>
            <a:r>
              <a:rPr sz="2400" spc="-25" dirty="0">
                <a:latin typeface="Times New Roman"/>
                <a:cs typeface="Times New Roman"/>
              </a:rPr>
              <a:t>?)</a:t>
            </a:r>
            <a:endParaRPr sz="2400">
              <a:latin typeface="Times New Roman"/>
              <a:cs typeface="Times New Roman"/>
            </a:endParaRPr>
          </a:p>
          <a:p>
            <a:pPr marL="2794000">
              <a:lnSpc>
                <a:spcPct val="100000"/>
              </a:lnSpc>
            </a:pPr>
            <a:r>
              <a:rPr sz="2400" dirty="0">
                <a:latin typeface="Times New Roman"/>
                <a:cs typeface="Times New Roman"/>
              </a:rPr>
              <a:t>h</a:t>
            </a:r>
            <a:r>
              <a:rPr sz="2400" baseline="-20833" dirty="0">
                <a:latin typeface="Times New Roman"/>
                <a:cs typeface="Times New Roman"/>
              </a:rPr>
              <a:t>2</a:t>
            </a:r>
            <a:r>
              <a:rPr sz="2400" spc="277" baseline="-20833"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400" spc="-10" dirty="0">
                <a:latin typeface="Times New Roman"/>
                <a:cs typeface="Times New Roman"/>
              </a:rPr>
              <a:t>(Sunny, </a:t>
            </a:r>
            <a:r>
              <a:rPr sz="2400" dirty="0">
                <a:latin typeface="Times New Roman"/>
                <a:cs typeface="Times New Roman"/>
              </a:rPr>
              <a:t>?,</a:t>
            </a:r>
            <a:r>
              <a:rPr sz="2400" spc="-25" dirty="0">
                <a:latin typeface="Times New Roman"/>
                <a:cs typeface="Times New Roman"/>
              </a:rPr>
              <a:t> </a:t>
            </a:r>
            <a:r>
              <a:rPr sz="2400" dirty="0">
                <a:latin typeface="Times New Roman"/>
                <a:cs typeface="Times New Roman"/>
              </a:rPr>
              <a:t>?,</a:t>
            </a:r>
            <a:r>
              <a:rPr sz="2400" spc="-35" dirty="0">
                <a:latin typeface="Times New Roman"/>
                <a:cs typeface="Times New Roman"/>
              </a:rPr>
              <a:t> </a:t>
            </a:r>
            <a:r>
              <a:rPr sz="2400" dirty="0">
                <a:latin typeface="Times New Roman"/>
                <a:cs typeface="Times New Roman"/>
              </a:rPr>
              <a:t>?,</a:t>
            </a:r>
            <a:r>
              <a:rPr sz="2400" spc="-25" dirty="0">
                <a:latin typeface="Times New Roman"/>
                <a:cs typeface="Times New Roman"/>
              </a:rPr>
              <a:t> </a:t>
            </a:r>
            <a:r>
              <a:rPr sz="2400" dirty="0">
                <a:latin typeface="Times New Roman"/>
                <a:cs typeface="Times New Roman"/>
              </a:rPr>
              <a:t>?,</a:t>
            </a:r>
            <a:r>
              <a:rPr sz="2400" spc="-30" dirty="0">
                <a:latin typeface="Times New Roman"/>
                <a:cs typeface="Times New Roman"/>
              </a:rPr>
              <a:t> </a:t>
            </a:r>
            <a:r>
              <a:rPr sz="2400" spc="-25" dirty="0">
                <a:latin typeface="Times New Roman"/>
                <a:cs typeface="Times New Roman"/>
              </a:rPr>
              <a:t>?)</a:t>
            </a:r>
            <a:endParaRPr sz="2400">
              <a:latin typeface="Times New Roman"/>
              <a:cs typeface="Times New Roman"/>
            </a:endParaRPr>
          </a:p>
          <a:p>
            <a:pPr>
              <a:lnSpc>
                <a:spcPct val="100000"/>
              </a:lnSpc>
              <a:spcBef>
                <a:spcPts val="120"/>
              </a:spcBef>
            </a:pPr>
            <a:endParaRPr sz="2400">
              <a:latin typeface="Times New Roman"/>
              <a:cs typeface="Times New Roman"/>
            </a:endParaRPr>
          </a:p>
          <a:p>
            <a:pPr marL="391160" indent="-340360" algn="just">
              <a:lnSpc>
                <a:spcPct val="100000"/>
              </a:lnSpc>
              <a:buFont typeface="Arial"/>
              <a:buChar char="•"/>
              <a:tabLst>
                <a:tab pos="391160" algn="l"/>
              </a:tabLst>
            </a:pPr>
            <a:r>
              <a:rPr sz="2400" dirty="0">
                <a:latin typeface="Times New Roman"/>
                <a:cs typeface="Times New Roman"/>
              </a:rPr>
              <a:t>Consider</a:t>
            </a:r>
            <a:r>
              <a:rPr sz="2400" spc="-5"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sets</a:t>
            </a:r>
            <a:r>
              <a:rPr sz="2400" spc="-10" dirty="0">
                <a:latin typeface="Times New Roman"/>
                <a:cs typeface="Times New Roman"/>
              </a:rPr>
              <a:t> </a:t>
            </a:r>
            <a:r>
              <a:rPr sz="2400" dirty="0">
                <a:latin typeface="Times New Roman"/>
                <a:cs typeface="Times New Roman"/>
              </a:rPr>
              <a:t>of</a:t>
            </a:r>
            <a:r>
              <a:rPr sz="2400" spc="-15" dirty="0">
                <a:latin typeface="Times New Roman"/>
                <a:cs typeface="Times New Roman"/>
              </a:rPr>
              <a:t> </a:t>
            </a:r>
            <a:r>
              <a:rPr sz="2400" dirty="0">
                <a:latin typeface="Times New Roman"/>
                <a:cs typeface="Times New Roman"/>
              </a:rPr>
              <a:t>instances</a:t>
            </a:r>
            <a:r>
              <a:rPr sz="2400" spc="-10"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are</a:t>
            </a:r>
            <a:r>
              <a:rPr sz="2400" spc="-20" dirty="0">
                <a:latin typeface="Times New Roman"/>
                <a:cs typeface="Times New Roman"/>
              </a:rPr>
              <a:t> </a:t>
            </a:r>
            <a:r>
              <a:rPr sz="2400" dirty="0">
                <a:latin typeface="Times New Roman"/>
                <a:cs typeface="Times New Roman"/>
              </a:rPr>
              <a:t>classified</a:t>
            </a:r>
            <a:r>
              <a:rPr sz="2400" spc="-30" dirty="0">
                <a:latin typeface="Times New Roman"/>
                <a:cs typeface="Times New Roman"/>
              </a:rPr>
              <a:t> </a:t>
            </a:r>
            <a:r>
              <a:rPr sz="2400" dirty="0">
                <a:latin typeface="Times New Roman"/>
                <a:cs typeface="Times New Roman"/>
              </a:rPr>
              <a:t>positive</a:t>
            </a:r>
            <a:r>
              <a:rPr sz="2400" spc="-25" dirty="0">
                <a:latin typeface="Times New Roman"/>
                <a:cs typeface="Times New Roman"/>
              </a:rPr>
              <a:t> </a:t>
            </a:r>
            <a:r>
              <a:rPr sz="2400" dirty="0">
                <a:latin typeface="Times New Roman"/>
                <a:cs typeface="Times New Roman"/>
              </a:rPr>
              <a:t>by h</a:t>
            </a:r>
            <a:r>
              <a:rPr sz="2400" baseline="-20833" dirty="0">
                <a:latin typeface="Times New Roman"/>
                <a:cs typeface="Times New Roman"/>
              </a:rPr>
              <a:t>l</a:t>
            </a:r>
            <a:r>
              <a:rPr sz="2400" spc="292" baseline="-20833" dirty="0">
                <a:latin typeface="Times New Roman"/>
                <a:cs typeface="Times New Roman"/>
              </a:rPr>
              <a:t> </a:t>
            </a:r>
            <a:r>
              <a:rPr sz="2400" dirty="0">
                <a:latin typeface="Times New Roman"/>
                <a:cs typeface="Times New Roman"/>
              </a:rPr>
              <a:t>and</a:t>
            </a:r>
            <a:r>
              <a:rPr sz="2400" spc="-5" dirty="0">
                <a:latin typeface="Times New Roman"/>
                <a:cs typeface="Times New Roman"/>
              </a:rPr>
              <a:t> </a:t>
            </a:r>
            <a:r>
              <a:rPr sz="2400" dirty="0">
                <a:latin typeface="Times New Roman"/>
                <a:cs typeface="Times New Roman"/>
              </a:rPr>
              <a:t>by </a:t>
            </a:r>
            <a:r>
              <a:rPr sz="2400" spc="-25" dirty="0">
                <a:latin typeface="Times New Roman"/>
                <a:cs typeface="Times New Roman"/>
              </a:rPr>
              <a:t>h</a:t>
            </a:r>
            <a:r>
              <a:rPr sz="2400" spc="-37" baseline="-20833" dirty="0">
                <a:latin typeface="Times New Roman"/>
                <a:cs typeface="Times New Roman"/>
              </a:rPr>
              <a:t>2</a:t>
            </a:r>
            <a:r>
              <a:rPr sz="2400" spc="-25" dirty="0">
                <a:latin typeface="Times New Roman"/>
                <a:cs typeface="Times New Roman"/>
              </a:rPr>
              <a:t>.</a:t>
            </a:r>
            <a:endParaRPr sz="2400">
              <a:latin typeface="Times New Roman"/>
              <a:cs typeface="Times New Roman"/>
            </a:endParaRPr>
          </a:p>
          <a:p>
            <a:pPr marL="391160" marR="55880" indent="-340360" algn="just">
              <a:lnSpc>
                <a:spcPct val="100000"/>
              </a:lnSpc>
              <a:buFont typeface="Arial"/>
              <a:buChar char="•"/>
              <a:tabLst>
                <a:tab pos="393700" algn="l"/>
              </a:tabLst>
            </a:pPr>
            <a:r>
              <a:rPr sz="2400" dirty="0">
                <a:latin typeface="Times New Roman"/>
                <a:cs typeface="Times New Roman"/>
              </a:rPr>
              <a:t>h</a:t>
            </a:r>
            <a:r>
              <a:rPr sz="2400" baseline="-20833" dirty="0">
                <a:latin typeface="Times New Roman"/>
                <a:cs typeface="Times New Roman"/>
              </a:rPr>
              <a:t>2</a:t>
            </a:r>
            <a:r>
              <a:rPr sz="2400" spc="254" baseline="-20833" dirty="0">
                <a:latin typeface="Times New Roman"/>
                <a:cs typeface="Times New Roman"/>
              </a:rPr>
              <a:t>  </a:t>
            </a:r>
            <a:r>
              <a:rPr sz="2400" dirty="0">
                <a:latin typeface="Times New Roman"/>
                <a:cs typeface="Times New Roman"/>
              </a:rPr>
              <a:t>imposes</a:t>
            </a:r>
            <a:r>
              <a:rPr sz="2400" spc="550" dirty="0">
                <a:latin typeface="Times New Roman"/>
                <a:cs typeface="Times New Roman"/>
              </a:rPr>
              <a:t> </a:t>
            </a:r>
            <a:r>
              <a:rPr sz="2400" dirty="0">
                <a:latin typeface="Times New Roman"/>
                <a:cs typeface="Times New Roman"/>
              </a:rPr>
              <a:t>fewer</a:t>
            </a:r>
            <a:r>
              <a:rPr sz="2400" spc="545" dirty="0">
                <a:latin typeface="Times New Roman"/>
                <a:cs typeface="Times New Roman"/>
              </a:rPr>
              <a:t> </a:t>
            </a:r>
            <a:r>
              <a:rPr sz="2400" dirty="0">
                <a:latin typeface="Times New Roman"/>
                <a:cs typeface="Times New Roman"/>
              </a:rPr>
              <a:t>constraints</a:t>
            </a:r>
            <a:r>
              <a:rPr sz="2400" spc="545" dirty="0">
                <a:latin typeface="Times New Roman"/>
                <a:cs typeface="Times New Roman"/>
              </a:rPr>
              <a:t> </a:t>
            </a:r>
            <a:r>
              <a:rPr sz="2400" dirty="0">
                <a:latin typeface="Times New Roman"/>
                <a:cs typeface="Times New Roman"/>
              </a:rPr>
              <a:t>on</a:t>
            </a:r>
            <a:r>
              <a:rPr sz="2400" spc="530" dirty="0">
                <a:latin typeface="Times New Roman"/>
                <a:cs typeface="Times New Roman"/>
              </a:rPr>
              <a:t> </a:t>
            </a:r>
            <a:r>
              <a:rPr sz="2400" dirty="0">
                <a:latin typeface="Times New Roman"/>
                <a:cs typeface="Times New Roman"/>
              </a:rPr>
              <a:t>the</a:t>
            </a:r>
            <a:r>
              <a:rPr sz="2400" spc="540" dirty="0">
                <a:latin typeface="Times New Roman"/>
                <a:cs typeface="Times New Roman"/>
              </a:rPr>
              <a:t> </a:t>
            </a:r>
            <a:r>
              <a:rPr sz="2400" dirty="0">
                <a:latin typeface="Times New Roman"/>
                <a:cs typeface="Times New Roman"/>
              </a:rPr>
              <a:t>instance,</a:t>
            </a:r>
            <a:r>
              <a:rPr sz="2400" spc="525" dirty="0">
                <a:latin typeface="Times New Roman"/>
                <a:cs typeface="Times New Roman"/>
              </a:rPr>
              <a:t> </a:t>
            </a:r>
            <a:r>
              <a:rPr sz="2400" dirty="0">
                <a:latin typeface="Times New Roman"/>
                <a:cs typeface="Times New Roman"/>
              </a:rPr>
              <a:t>it</a:t>
            </a:r>
            <a:r>
              <a:rPr sz="2400" spc="545" dirty="0">
                <a:latin typeface="Times New Roman"/>
                <a:cs typeface="Times New Roman"/>
              </a:rPr>
              <a:t> </a:t>
            </a:r>
            <a:r>
              <a:rPr sz="2400" dirty="0">
                <a:latin typeface="Times New Roman"/>
                <a:cs typeface="Times New Roman"/>
              </a:rPr>
              <a:t>classifies</a:t>
            </a:r>
            <a:r>
              <a:rPr sz="2400" spc="545" dirty="0">
                <a:latin typeface="Times New Roman"/>
                <a:cs typeface="Times New Roman"/>
              </a:rPr>
              <a:t> </a:t>
            </a:r>
            <a:r>
              <a:rPr sz="2400" dirty="0">
                <a:latin typeface="Times New Roman"/>
                <a:cs typeface="Times New Roman"/>
              </a:rPr>
              <a:t>more</a:t>
            </a:r>
            <a:r>
              <a:rPr sz="2400" spc="545" dirty="0">
                <a:latin typeface="Times New Roman"/>
                <a:cs typeface="Times New Roman"/>
              </a:rPr>
              <a:t> </a:t>
            </a:r>
            <a:r>
              <a:rPr sz="2400" dirty="0">
                <a:latin typeface="Times New Roman"/>
                <a:cs typeface="Times New Roman"/>
              </a:rPr>
              <a:t>instances</a:t>
            </a:r>
            <a:r>
              <a:rPr sz="2400" spc="545" dirty="0">
                <a:latin typeface="Times New Roman"/>
                <a:cs typeface="Times New Roman"/>
              </a:rPr>
              <a:t> </a:t>
            </a:r>
            <a:r>
              <a:rPr sz="2400" spc="-25" dirty="0">
                <a:latin typeface="Times New Roman"/>
                <a:cs typeface="Times New Roman"/>
              </a:rPr>
              <a:t>as 	</a:t>
            </a:r>
            <a:r>
              <a:rPr sz="2400" dirty="0">
                <a:latin typeface="Times New Roman"/>
                <a:cs typeface="Times New Roman"/>
              </a:rPr>
              <a:t>positive.</a:t>
            </a:r>
            <a:r>
              <a:rPr sz="2400" spc="80" dirty="0">
                <a:latin typeface="Times New Roman"/>
                <a:cs typeface="Times New Roman"/>
              </a:rPr>
              <a:t> </a:t>
            </a:r>
            <a:r>
              <a:rPr sz="2400" dirty="0">
                <a:latin typeface="Times New Roman"/>
                <a:cs typeface="Times New Roman"/>
              </a:rPr>
              <a:t>So,</a:t>
            </a:r>
            <a:r>
              <a:rPr sz="2400" spc="70" dirty="0">
                <a:latin typeface="Times New Roman"/>
                <a:cs typeface="Times New Roman"/>
              </a:rPr>
              <a:t> </a:t>
            </a:r>
            <a:r>
              <a:rPr sz="2400" dirty="0">
                <a:latin typeface="Times New Roman"/>
                <a:cs typeface="Times New Roman"/>
              </a:rPr>
              <a:t>any</a:t>
            </a:r>
            <a:r>
              <a:rPr sz="2400" spc="70" dirty="0">
                <a:latin typeface="Times New Roman"/>
                <a:cs typeface="Times New Roman"/>
              </a:rPr>
              <a:t> </a:t>
            </a:r>
            <a:r>
              <a:rPr sz="2400" dirty="0">
                <a:latin typeface="Times New Roman"/>
                <a:cs typeface="Times New Roman"/>
              </a:rPr>
              <a:t>instance</a:t>
            </a:r>
            <a:r>
              <a:rPr sz="2400" spc="90" dirty="0">
                <a:latin typeface="Times New Roman"/>
                <a:cs typeface="Times New Roman"/>
              </a:rPr>
              <a:t> </a:t>
            </a:r>
            <a:r>
              <a:rPr sz="2400" dirty="0">
                <a:latin typeface="Times New Roman"/>
                <a:cs typeface="Times New Roman"/>
              </a:rPr>
              <a:t>classified</a:t>
            </a:r>
            <a:r>
              <a:rPr sz="2400" spc="70" dirty="0">
                <a:latin typeface="Times New Roman"/>
                <a:cs typeface="Times New Roman"/>
              </a:rPr>
              <a:t> </a:t>
            </a:r>
            <a:r>
              <a:rPr sz="2400" dirty="0">
                <a:latin typeface="Times New Roman"/>
                <a:cs typeface="Times New Roman"/>
              </a:rPr>
              <a:t>positive</a:t>
            </a:r>
            <a:r>
              <a:rPr sz="2400" spc="90" dirty="0">
                <a:latin typeface="Times New Roman"/>
                <a:cs typeface="Times New Roman"/>
              </a:rPr>
              <a:t> </a:t>
            </a:r>
            <a:r>
              <a:rPr sz="2400" dirty="0">
                <a:latin typeface="Times New Roman"/>
                <a:cs typeface="Times New Roman"/>
              </a:rPr>
              <a:t>by</a:t>
            </a:r>
            <a:r>
              <a:rPr sz="2400" spc="65" dirty="0">
                <a:latin typeface="Times New Roman"/>
                <a:cs typeface="Times New Roman"/>
              </a:rPr>
              <a:t> </a:t>
            </a:r>
            <a:r>
              <a:rPr sz="2400" dirty="0">
                <a:latin typeface="Times New Roman"/>
                <a:cs typeface="Times New Roman"/>
              </a:rPr>
              <a:t>h</a:t>
            </a:r>
            <a:r>
              <a:rPr sz="2400" baseline="-20833" dirty="0">
                <a:latin typeface="Times New Roman"/>
                <a:cs typeface="Times New Roman"/>
              </a:rPr>
              <a:t>l</a:t>
            </a:r>
            <a:r>
              <a:rPr sz="2400" spc="419" baseline="-20833" dirty="0">
                <a:latin typeface="Times New Roman"/>
                <a:cs typeface="Times New Roman"/>
              </a:rPr>
              <a:t> </a:t>
            </a:r>
            <a:r>
              <a:rPr sz="2400" dirty="0">
                <a:latin typeface="Times New Roman"/>
                <a:cs typeface="Times New Roman"/>
              </a:rPr>
              <a:t>will</a:t>
            </a:r>
            <a:r>
              <a:rPr sz="2400" spc="90" dirty="0">
                <a:latin typeface="Times New Roman"/>
                <a:cs typeface="Times New Roman"/>
              </a:rPr>
              <a:t> </a:t>
            </a:r>
            <a:r>
              <a:rPr sz="2400" dirty="0">
                <a:latin typeface="Times New Roman"/>
                <a:cs typeface="Times New Roman"/>
              </a:rPr>
              <a:t>also</a:t>
            </a:r>
            <a:r>
              <a:rPr sz="2400" spc="60" dirty="0">
                <a:latin typeface="Times New Roman"/>
                <a:cs typeface="Times New Roman"/>
              </a:rPr>
              <a:t> </a:t>
            </a:r>
            <a:r>
              <a:rPr sz="2400" dirty="0">
                <a:latin typeface="Times New Roman"/>
                <a:cs typeface="Times New Roman"/>
              </a:rPr>
              <a:t>be</a:t>
            </a:r>
            <a:r>
              <a:rPr sz="2400" spc="85" dirty="0">
                <a:latin typeface="Times New Roman"/>
                <a:cs typeface="Times New Roman"/>
              </a:rPr>
              <a:t> </a:t>
            </a:r>
            <a:r>
              <a:rPr sz="2400" dirty="0">
                <a:latin typeface="Times New Roman"/>
                <a:cs typeface="Times New Roman"/>
              </a:rPr>
              <a:t>classified</a:t>
            </a:r>
            <a:r>
              <a:rPr sz="2400" spc="70" dirty="0">
                <a:latin typeface="Times New Roman"/>
                <a:cs typeface="Times New Roman"/>
              </a:rPr>
              <a:t> </a:t>
            </a:r>
            <a:r>
              <a:rPr sz="2400" spc="-10" dirty="0">
                <a:latin typeface="Times New Roman"/>
                <a:cs typeface="Times New Roman"/>
              </a:rPr>
              <a:t>positive 	</a:t>
            </a:r>
            <a:r>
              <a:rPr sz="2400" dirty="0">
                <a:latin typeface="Times New Roman"/>
                <a:cs typeface="Times New Roman"/>
              </a:rPr>
              <a:t>by</a:t>
            </a:r>
            <a:r>
              <a:rPr sz="2400" spc="-10" dirty="0">
                <a:latin typeface="Times New Roman"/>
                <a:cs typeface="Times New Roman"/>
              </a:rPr>
              <a:t> </a:t>
            </a:r>
            <a:r>
              <a:rPr sz="2400" dirty="0">
                <a:latin typeface="Times New Roman"/>
                <a:cs typeface="Times New Roman"/>
              </a:rPr>
              <a:t>h</a:t>
            </a:r>
            <a:r>
              <a:rPr sz="2400" baseline="-20833" dirty="0">
                <a:latin typeface="Times New Roman"/>
                <a:cs typeface="Times New Roman"/>
              </a:rPr>
              <a:t>2</a:t>
            </a:r>
            <a:r>
              <a:rPr sz="2400" dirty="0">
                <a:latin typeface="Times New Roman"/>
                <a:cs typeface="Times New Roman"/>
              </a:rPr>
              <a:t>.</a:t>
            </a:r>
            <a:r>
              <a:rPr sz="2400" spc="-55" dirty="0">
                <a:latin typeface="Times New Roman"/>
                <a:cs typeface="Times New Roman"/>
              </a:rPr>
              <a:t> </a:t>
            </a:r>
            <a:r>
              <a:rPr sz="2400" dirty="0">
                <a:latin typeface="Times New Roman"/>
                <a:cs typeface="Times New Roman"/>
              </a:rPr>
              <a:t>Therefore,</a:t>
            </a:r>
            <a:r>
              <a:rPr sz="2400" spc="-10" dirty="0">
                <a:latin typeface="Times New Roman"/>
                <a:cs typeface="Times New Roman"/>
              </a:rPr>
              <a:t> </a:t>
            </a:r>
            <a:r>
              <a:rPr sz="2400" dirty="0">
                <a:latin typeface="Times New Roman"/>
                <a:cs typeface="Times New Roman"/>
              </a:rPr>
              <a:t>h</a:t>
            </a:r>
            <a:r>
              <a:rPr sz="2400" baseline="-20833" dirty="0">
                <a:latin typeface="Times New Roman"/>
                <a:cs typeface="Times New Roman"/>
              </a:rPr>
              <a:t>2</a:t>
            </a:r>
            <a:r>
              <a:rPr sz="2400" spc="277" baseline="-20833"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more</a:t>
            </a:r>
            <a:r>
              <a:rPr sz="2400" spc="5" dirty="0">
                <a:latin typeface="Times New Roman"/>
                <a:cs typeface="Times New Roman"/>
              </a:rPr>
              <a:t> </a:t>
            </a:r>
            <a:r>
              <a:rPr sz="2400" dirty="0">
                <a:latin typeface="Times New Roman"/>
                <a:cs typeface="Times New Roman"/>
              </a:rPr>
              <a:t>general</a:t>
            </a:r>
            <a:r>
              <a:rPr sz="2400" spc="-35" dirty="0">
                <a:latin typeface="Times New Roman"/>
                <a:cs typeface="Times New Roman"/>
              </a:rPr>
              <a:t> </a:t>
            </a:r>
            <a:r>
              <a:rPr sz="2400" dirty="0">
                <a:latin typeface="Times New Roman"/>
                <a:cs typeface="Times New Roman"/>
              </a:rPr>
              <a:t>than</a:t>
            </a:r>
            <a:r>
              <a:rPr sz="2400" spc="-10" dirty="0">
                <a:latin typeface="Times New Roman"/>
                <a:cs typeface="Times New Roman"/>
              </a:rPr>
              <a:t> </a:t>
            </a:r>
            <a:r>
              <a:rPr sz="2400" spc="-25" dirty="0">
                <a:latin typeface="Times New Roman"/>
                <a:cs typeface="Times New Roman"/>
              </a:rPr>
              <a:t>h</a:t>
            </a:r>
            <a:r>
              <a:rPr sz="2400" spc="-37" baseline="-20833" dirty="0">
                <a:latin typeface="Times New Roman"/>
                <a:cs typeface="Times New Roman"/>
              </a:rPr>
              <a:t>l</a:t>
            </a:r>
            <a:r>
              <a:rPr sz="2400" spc="-25" dirty="0">
                <a:latin typeface="Times New Roman"/>
                <a:cs typeface="Times New Roman"/>
              </a:rPr>
              <a:t>.</a:t>
            </a:r>
            <a:endParaRPr sz="2400">
              <a:latin typeface="Times New Roman"/>
              <a:cs typeface="Times New Roman"/>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796925">
              <a:lnSpc>
                <a:spcPct val="100000"/>
              </a:lnSpc>
              <a:spcBef>
                <a:spcPts val="100"/>
              </a:spcBef>
            </a:pPr>
            <a:r>
              <a:rPr sz="3600" b="1" spc="-35" dirty="0">
                <a:latin typeface="Times New Roman"/>
                <a:cs typeface="Times New Roman"/>
              </a:rPr>
              <a:t>General-</a:t>
            </a:r>
            <a:r>
              <a:rPr sz="3600" b="1" spc="135" dirty="0">
                <a:latin typeface="Times New Roman"/>
                <a:cs typeface="Times New Roman"/>
              </a:rPr>
              <a:t>to-</a:t>
            </a:r>
            <a:r>
              <a:rPr sz="3600" b="1" dirty="0">
                <a:latin typeface="Times New Roman"/>
                <a:cs typeface="Times New Roman"/>
              </a:rPr>
              <a:t>Specific</a:t>
            </a:r>
            <a:r>
              <a:rPr sz="3600" spc="-125" dirty="0"/>
              <a:t> </a:t>
            </a:r>
            <a:r>
              <a:rPr sz="3600" b="1" spc="-30" dirty="0">
                <a:latin typeface="Times New Roman"/>
                <a:cs typeface="Times New Roman"/>
              </a:rPr>
              <a:t>Ordering</a:t>
            </a:r>
            <a:r>
              <a:rPr sz="3600" spc="-75" dirty="0"/>
              <a:t> </a:t>
            </a:r>
            <a:r>
              <a:rPr sz="3600" b="1" dirty="0">
                <a:latin typeface="Times New Roman"/>
                <a:cs typeface="Times New Roman"/>
              </a:rPr>
              <a:t>of</a:t>
            </a:r>
            <a:r>
              <a:rPr sz="3600" spc="-80" dirty="0"/>
              <a:t> </a:t>
            </a:r>
            <a:r>
              <a:rPr sz="3600" b="1" spc="-10" dirty="0">
                <a:latin typeface="Times New Roman"/>
                <a:cs typeface="Times New Roman"/>
              </a:rPr>
              <a:t>Hypotheses</a:t>
            </a:r>
            <a:endParaRPr sz="3600">
              <a:latin typeface="Times New Roman"/>
              <a:cs typeface="Times New Roman"/>
            </a:endParaRPr>
          </a:p>
        </p:txBody>
      </p:sp>
      <p:sp>
        <p:nvSpPr>
          <p:cNvPr id="3" name="object 3"/>
          <p:cNvSpPr txBox="1"/>
          <p:nvPr/>
        </p:nvSpPr>
        <p:spPr>
          <a:xfrm>
            <a:off x="860848" y="1509517"/>
            <a:ext cx="10261600" cy="1847214"/>
          </a:xfrm>
          <a:prstGeom prst="rect">
            <a:avLst/>
          </a:prstGeom>
        </p:spPr>
        <p:txBody>
          <a:bodyPr vert="horz" wrap="square" lIns="0" tIns="12700" rIns="0" bIns="0" rtlCol="0">
            <a:spAutoFit/>
          </a:bodyPr>
          <a:lstStyle/>
          <a:p>
            <a:pPr marL="393700" marR="55880" indent="-342900">
              <a:lnSpc>
                <a:spcPct val="100000"/>
              </a:lnSpc>
              <a:spcBef>
                <a:spcPts val="100"/>
              </a:spcBef>
              <a:buFont typeface="Arial"/>
              <a:buChar char="•"/>
              <a:tabLst>
                <a:tab pos="393700" algn="l"/>
              </a:tabLst>
            </a:pPr>
            <a:r>
              <a:rPr sz="2400" dirty="0">
                <a:latin typeface="Times New Roman"/>
                <a:cs typeface="Times New Roman"/>
              </a:rPr>
              <a:t>Given</a:t>
            </a:r>
            <a:r>
              <a:rPr sz="2400" spc="-10" dirty="0">
                <a:latin typeface="Times New Roman"/>
                <a:cs typeface="Times New Roman"/>
              </a:rPr>
              <a:t> </a:t>
            </a:r>
            <a:r>
              <a:rPr sz="2400" dirty="0">
                <a:latin typeface="Times New Roman"/>
                <a:cs typeface="Times New Roman"/>
              </a:rPr>
              <a:t>hypotheses</a:t>
            </a:r>
            <a:r>
              <a:rPr sz="2400" spc="-20" dirty="0">
                <a:latin typeface="Times New Roman"/>
                <a:cs typeface="Times New Roman"/>
              </a:rPr>
              <a:t> </a:t>
            </a:r>
            <a:r>
              <a:rPr sz="2400" dirty="0">
                <a:latin typeface="Times New Roman"/>
                <a:cs typeface="Times New Roman"/>
              </a:rPr>
              <a:t>h</a:t>
            </a:r>
            <a:r>
              <a:rPr sz="2400" baseline="-20833" dirty="0">
                <a:latin typeface="Times New Roman"/>
                <a:cs typeface="Times New Roman"/>
              </a:rPr>
              <a:t>j</a:t>
            </a:r>
            <a:r>
              <a:rPr sz="2400" spc="300" baseline="-20833" dirty="0">
                <a:latin typeface="Times New Roman"/>
                <a:cs typeface="Times New Roman"/>
              </a:rPr>
              <a:t> </a:t>
            </a:r>
            <a:r>
              <a:rPr sz="2400" dirty="0">
                <a:latin typeface="Times New Roman"/>
                <a:cs typeface="Times New Roman"/>
              </a:rPr>
              <a:t>and</a:t>
            </a:r>
            <a:r>
              <a:rPr sz="2400" spc="-15" dirty="0">
                <a:latin typeface="Times New Roman"/>
                <a:cs typeface="Times New Roman"/>
              </a:rPr>
              <a:t> </a:t>
            </a:r>
            <a:r>
              <a:rPr sz="2400" dirty="0">
                <a:latin typeface="Times New Roman"/>
                <a:cs typeface="Times New Roman"/>
              </a:rPr>
              <a:t>h</a:t>
            </a:r>
            <a:r>
              <a:rPr sz="2400" baseline="-20833" dirty="0">
                <a:latin typeface="Times New Roman"/>
                <a:cs typeface="Times New Roman"/>
              </a:rPr>
              <a:t>k</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h</a:t>
            </a:r>
            <a:r>
              <a:rPr sz="2400" baseline="-20833" dirty="0">
                <a:latin typeface="Times New Roman"/>
                <a:cs typeface="Times New Roman"/>
              </a:rPr>
              <a:t>j</a:t>
            </a:r>
            <a:r>
              <a:rPr sz="2400" spc="292" baseline="-20833"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spc="-10" dirty="0">
                <a:latin typeface="Times New Roman"/>
                <a:cs typeface="Times New Roman"/>
              </a:rPr>
              <a:t>more-</a:t>
            </a:r>
            <a:r>
              <a:rPr sz="2400" dirty="0">
                <a:latin typeface="Times New Roman"/>
                <a:cs typeface="Times New Roman"/>
              </a:rPr>
              <a:t>general-than</a:t>
            </a:r>
            <a:r>
              <a:rPr sz="2400" spc="-40" dirty="0">
                <a:latin typeface="Times New Roman"/>
                <a:cs typeface="Times New Roman"/>
              </a:rPr>
              <a:t> </a:t>
            </a:r>
            <a:r>
              <a:rPr sz="2400" dirty="0">
                <a:latin typeface="Times New Roman"/>
                <a:cs typeface="Times New Roman"/>
              </a:rPr>
              <a:t>or-</a:t>
            </a:r>
            <a:r>
              <a:rPr sz="2400" spc="-15" dirty="0">
                <a:latin typeface="Times New Roman"/>
                <a:cs typeface="Times New Roman"/>
              </a:rPr>
              <a:t> </a:t>
            </a:r>
            <a:r>
              <a:rPr sz="2400" dirty="0">
                <a:latin typeface="Times New Roman"/>
                <a:cs typeface="Times New Roman"/>
              </a:rPr>
              <a:t>equal</a:t>
            </a:r>
            <a:r>
              <a:rPr sz="2400" spc="-30" dirty="0">
                <a:latin typeface="Times New Roman"/>
                <a:cs typeface="Times New Roman"/>
              </a:rPr>
              <a:t> </a:t>
            </a:r>
            <a:r>
              <a:rPr sz="2400" dirty="0">
                <a:latin typeface="Times New Roman"/>
                <a:cs typeface="Times New Roman"/>
              </a:rPr>
              <a:t>do</a:t>
            </a:r>
            <a:r>
              <a:rPr sz="2400" spc="-5" dirty="0">
                <a:latin typeface="Times New Roman"/>
                <a:cs typeface="Times New Roman"/>
              </a:rPr>
              <a:t> </a:t>
            </a:r>
            <a:r>
              <a:rPr sz="2400" dirty="0">
                <a:latin typeface="Times New Roman"/>
                <a:cs typeface="Times New Roman"/>
              </a:rPr>
              <a:t>h</a:t>
            </a:r>
            <a:r>
              <a:rPr sz="2400" baseline="-20833" dirty="0">
                <a:latin typeface="Times New Roman"/>
                <a:cs typeface="Times New Roman"/>
              </a:rPr>
              <a:t>k</a:t>
            </a:r>
            <a:r>
              <a:rPr sz="2400" spc="292" baseline="-20833" dirty="0">
                <a:latin typeface="Times New Roman"/>
                <a:cs typeface="Times New Roman"/>
              </a:rPr>
              <a:t> </a:t>
            </a:r>
            <a:r>
              <a:rPr sz="2400" dirty="0">
                <a:latin typeface="Times New Roman"/>
                <a:cs typeface="Times New Roman"/>
              </a:rPr>
              <a:t>if</a:t>
            </a:r>
            <a:r>
              <a:rPr sz="2400" spc="-5" dirty="0">
                <a:latin typeface="Times New Roman"/>
                <a:cs typeface="Times New Roman"/>
              </a:rPr>
              <a:t> </a:t>
            </a:r>
            <a:r>
              <a:rPr sz="2400" dirty="0">
                <a:latin typeface="Times New Roman"/>
                <a:cs typeface="Times New Roman"/>
              </a:rPr>
              <a:t>and</a:t>
            </a:r>
            <a:r>
              <a:rPr sz="2400" spc="-25" dirty="0">
                <a:latin typeface="Times New Roman"/>
                <a:cs typeface="Times New Roman"/>
              </a:rPr>
              <a:t> </a:t>
            </a:r>
            <a:r>
              <a:rPr sz="2400" dirty="0">
                <a:latin typeface="Times New Roman"/>
                <a:cs typeface="Times New Roman"/>
              </a:rPr>
              <a:t>only</a:t>
            </a:r>
            <a:r>
              <a:rPr sz="2400" spc="-5" dirty="0">
                <a:latin typeface="Times New Roman"/>
                <a:cs typeface="Times New Roman"/>
              </a:rPr>
              <a:t> </a:t>
            </a:r>
            <a:r>
              <a:rPr sz="2400" spc="-25" dirty="0">
                <a:latin typeface="Times New Roman"/>
                <a:cs typeface="Times New Roman"/>
              </a:rPr>
              <a:t>if </a:t>
            </a:r>
            <a:r>
              <a:rPr sz="2400" dirty="0">
                <a:latin typeface="Times New Roman"/>
                <a:cs typeface="Times New Roman"/>
              </a:rPr>
              <a:t>any instance</a:t>
            </a:r>
            <a:r>
              <a:rPr sz="2400" spc="-35" dirty="0">
                <a:latin typeface="Times New Roman"/>
                <a:cs typeface="Times New Roman"/>
              </a:rPr>
              <a:t> </a:t>
            </a:r>
            <a:r>
              <a:rPr sz="2400" dirty="0">
                <a:latin typeface="Times New Roman"/>
                <a:cs typeface="Times New Roman"/>
              </a:rPr>
              <a:t>that</a:t>
            </a:r>
            <a:r>
              <a:rPr sz="2400" spc="-10" dirty="0">
                <a:latin typeface="Times New Roman"/>
                <a:cs typeface="Times New Roman"/>
              </a:rPr>
              <a:t> </a:t>
            </a:r>
            <a:r>
              <a:rPr sz="2400" dirty="0">
                <a:latin typeface="Times New Roman"/>
                <a:cs typeface="Times New Roman"/>
              </a:rPr>
              <a:t>satisfies</a:t>
            </a:r>
            <a:r>
              <a:rPr sz="2400" spc="-15" dirty="0">
                <a:latin typeface="Times New Roman"/>
                <a:cs typeface="Times New Roman"/>
              </a:rPr>
              <a:t> </a:t>
            </a:r>
            <a:r>
              <a:rPr sz="2400" dirty="0">
                <a:latin typeface="Times New Roman"/>
                <a:cs typeface="Times New Roman"/>
              </a:rPr>
              <a:t>h</a:t>
            </a:r>
            <a:r>
              <a:rPr sz="2400" baseline="-20833" dirty="0">
                <a:latin typeface="Times New Roman"/>
                <a:cs typeface="Times New Roman"/>
              </a:rPr>
              <a:t>k</a:t>
            </a:r>
            <a:r>
              <a:rPr sz="2400" spc="315" baseline="-20833" dirty="0">
                <a:latin typeface="Times New Roman"/>
                <a:cs typeface="Times New Roman"/>
              </a:rPr>
              <a:t> </a:t>
            </a:r>
            <a:r>
              <a:rPr sz="2400" dirty="0">
                <a:latin typeface="Times New Roman"/>
                <a:cs typeface="Times New Roman"/>
              </a:rPr>
              <a:t>also</a:t>
            </a:r>
            <a:r>
              <a:rPr sz="2400" spc="-15" dirty="0">
                <a:latin typeface="Times New Roman"/>
                <a:cs typeface="Times New Roman"/>
              </a:rPr>
              <a:t> </a:t>
            </a:r>
            <a:r>
              <a:rPr sz="2400" dirty="0">
                <a:latin typeface="Times New Roman"/>
                <a:cs typeface="Times New Roman"/>
              </a:rPr>
              <a:t>satisfies</a:t>
            </a:r>
            <a:r>
              <a:rPr sz="2400" spc="-5" dirty="0">
                <a:latin typeface="Times New Roman"/>
                <a:cs typeface="Times New Roman"/>
              </a:rPr>
              <a:t> </a:t>
            </a:r>
            <a:r>
              <a:rPr sz="2400" b="1" i="1" spc="-25" dirty="0">
                <a:latin typeface="Times New Roman"/>
                <a:cs typeface="Times New Roman"/>
              </a:rPr>
              <a:t>h</a:t>
            </a:r>
            <a:r>
              <a:rPr sz="2400" spc="-37" baseline="-20833" dirty="0">
                <a:latin typeface="Times New Roman"/>
                <a:cs typeface="Times New Roman"/>
              </a:rPr>
              <a:t>i</a:t>
            </a:r>
            <a:endParaRPr sz="2400" baseline="-20833">
              <a:latin typeface="Times New Roman"/>
              <a:cs typeface="Times New Roman"/>
            </a:endParaRPr>
          </a:p>
          <a:p>
            <a:pPr>
              <a:lnSpc>
                <a:spcPct val="100000"/>
              </a:lnSpc>
              <a:spcBef>
                <a:spcPts val="265"/>
              </a:spcBef>
            </a:pPr>
            <a:endParaRPr sz="2400">
              <a:latin typeface="Times New Roman"/>
              <a:cs typeface="Times New Roman"/>
            </a:endParaRPr>
          </a:p>
          <a:p>
            <a:pPr marL="50800" marR="408940">
              <a:lnSpc>
                <a:spcPts val="2820"/>
              </a:lnSpc>
            </a:pPr>
            <a:r>
              <a:rPr sz="2400" b="1" i="1" dirty="0">
                <a:latin typeface="Times New Roman"/>
                <a:cs typeface="Times New Roman"/>
              </a:rPr>
              <a:t>Definition:</a:t>
            </a:r>
            <a:r>
              <a:rPr sz="2400" b="1" i="1" spc="-30" dirty="0">
                <a:latin typeface="Times New Roman"/>
                <a:cs typeface="Times New Roman"/>
              </a:rPr>
              <a:t> </a:t>
            </a:r>
            <a:r>
              <a:rPr sz="2400" dirty="0">
                <a:latin typeface="Times New Roman"/>
                <a:cs typeface="Times New Roman"/>
              </a:rPr>
              <a:t>Let</a:t>
            </a:r>
            <a:r>
              <a:rPr sz="2400" spc="-10" dirty="0">
                <a:latin typeface="Times New Roman"/>
                <a:cs typeface="Times New Roman"/>
              </a:rPr>
              <a:t> </a:t>
            </a:r>
            <a:r>
              <a:rPr sz="2400" dirty="0">
                <a:latin typeface="Times New Roman"/>
                <a:cs typeface="Times New Roman"/>
              </a:rPr>
              <a:t>h</a:t>
            </a:r>
            <a:r>
              <a:rPr sz="2400" baseline="-20833" dirty="0">
                <a:latin typeface="Times New Roman"/>
                <a:cs typeface="Times New Roman"/>
              </a:rPr>
              <a:t>j</a:t>
            </a:r>
            <a:r>
              <a:rPr sz="2400" spc="315" baseline="-20833" dirty="0">
                <a:latin typeface="Times New Roman"/>
                <a:cs typeface="Times New Roman"/>
              </a:rPr>
              <a:t> </a:t>
            </a:r>
            <a:r>
              <a:rPr sz="2400" dirty="0">
                <a:latin typeface="Times New Roman"/>
                <a:cs typeface="Times New Roman"/>
              </a:rPr>
              <a:t>and</a:t>
            </a:r>
            <a:r>
              <a:rPr sz="2400" spc="-10" dirty="0">
                <a:latin typeface="Times New Roman"/>
                <a:cs typeface="Times New Roman"/>
              </a:rPr>
              <a:t> </a:t>
            </a:r>
            <a:r>
              <a:rPr sz="2400" dirty="0">
                <a:latin typeface="Times New Roman"/>
                <a:cs typeface="Times New Roman"/>
              </a:rPr>
              <a:t>h</a:t>
            </a:r>
            <a:r>
              <a:rPr sz="2400" baseline="-20833" dirty="0">
                <a:latin typeface="Times New Roman"/>
                <a:cs typeface="Times New Roman"/>
              </a:rPr>
              <a:t>k </a:t>
            </a:r>
            <a:r>
              <a:rPr sz="2400" dirty="0">
                <a:latin typeface="Times New Roman"/>
                <a:cs typeface="Times New Roman"/>
              </a:rPr>
              <a:t>be </a:t>
            </a:r>
            <a:r>
              <a:rPr sz="2400" spc="-10" dirty="0">
                <a:latin typeface="Times New Roman"/>
                <a:cs typeface="Times New Roman"/>
              </a:rPr>
              <a:t>Boolean-</a:t>
            </a:r>
            <a:r>
              <a:rPr sz="2400" dirty="0">
                <a:latin typeface="Times New Roman"/>
                <a:cs typeface="Times New Roman"/>
              </a:rPr>
              <a:t>valued</a:t>
            </a:r>
            <a:r>
              <a:rPr sz="2400" spc="-40" dirty="0">
                <a:latin typeface="Times New Roman"/>
                <a:cs typeface="Times New Roman"/>
              </a:rPr>
              <a:t> </a:t>
            </a:r>
            <a:r>
              <a:rPr sz="2400" dirty="0">
                <a:latin typeface="Times New Roman"/>
                <a:cs typeface="Times New Roman"/>
              </a:rPr>
              <a:t>functions</a:t>
            </a:r>
            <a:r>
              <a:rPr sz="2400" spc="-10" dirty="0">
                <a:latin typeface="Times New Roman"/>
                <a:cs typeface="Times New Roman"/>
              </a:rPr>
              <a:t> </a:t>
            </a:r>
            <a:r>
              <a:rPr sz="2400" dirty="0">
                <a:latin typeface="Times New Roman"/>
                <a:cs typeface="Times New Roman"/>
              </a:rPr>
              <a:t>defined</a:t>
            </a:r>
            <a:r>
              <a:rPr sz="2400" spc="-10" dirty="0">
                <a:latin typeface="Times New Roman"/>
                <a:cs typeface="Times New Roman"/>
              </a:rPr>
              <a:t> </a:t>
            </a:r>
            <a:r>
              <a:rPr sz="2400" dirty="0">
                <a:latin typeface="Times New Roman"/>
                <a:cs typeface="Times New Roman"/>
              </a:rPr>
              <a:t>over</a:t>
            </a:r>
            <a:r>
              <a:rPr sz="2400" spc="-10" dirty="0">
                <a:latin typeface="Times New Roman"/>
                <a:cs typeface="Times New Roman"/>
              </a:rPr>
              <a:t> </a:t>
            </a:r>
            <a:r>
              <a:rPr sz="2400" dirty="0">
                <a:latin typeface="Times New Roman"/>
                <a:cs typeface="Times New Roman"/>
              </a:rPr>
              <a:t>X.</a:t>
            </a:r>
            <a:r>
              <a:rPr sz="2400" spc="-45" dirty="0">
                <a:latin typeface="Times New Roman"/>
                <a:cs typeface="Times New Roman"/>
              </a:rPr>
              <a:t> </a:t>
            </a:r>
            <a:r>
              <a:rPr sz="2400" dirty="0">
                <a:latin typeface="Times New Roman"/>
                <a:cs typeface="Times New Roman"/>
              </a:rPr>
              <a:t>Then</a:t>
            </a:r>
            <a:r>
              <a:rPr sz="2400" spc="5" dirty="0">
                <a:latin typeface="Times New Roman"/>
                <a:cs typeface="Times New Roman"/>
              </a:rPr>
              <a:t> </a:t>
            </a:r>
            <a:r>
              <a:rPr sz="2400" dirty="0">
                <a:latin typeface="Times New Roman"/>
                <a:cs typeface="Times New Roman"/>
              </a:rPr>
              <a:t>h</a:t>
            </a:r>
            <a:r>
              <a:rPr sz="2400" baseline="-20833" dirty="0">
                <a:latin typeface="Times New Roman"/>
                <a:cs typeface="Times New Roman"/>
              </a:rPr>
              <a:t>j</a:t>
            </a:r>
            <a:r>
              <a:rPr sz="2400" spc="300" baseline="-20833" dirty="0">
                <a:latin typeface="Times New Roman"/>
                <a:cs typeface="Times New Roman"/>
              </a:rPr>
              <a:t> </a:t>
            </a:r>
            <a:r>
              <a:rPr sz="2400" spc="-25" dirty="0">
                <a:latin typeface="Times New Roman"/>
                <a:cs typeface="Times New Roman"/>
              </a:rPr>
              <a:t>is </a:t>
            </a:r>
            <a:r>
              <a:rPr sz="2400" dirty="0">
                <a:latin typeface="Times New Roman"/>
                <a:cs typeface="Times New Roman"/>
              </a:rPr>
              <a:t>more</a:t>
            </a:r>
            <a:r>
              <a:rPr sz="2400" spc="-10" dirty="0">
                <a:latin typeface="Times New Roman"/>
                <a:cs typeface="Times New Roman"/>
              </a:rPr>
              <a:t> </a:t>
            </a:r>
            <a:r>
              <a:rPr sz="2400" dirty="0">
                <a:latin typeface="Times New Roman"/>
                <a:cs typeface="Times New Roman"/>
              </a:rPr>
              <a:t>general-</a:t>
            </a:r>
            <a:r>
              <a:rPr sz="2400" spc="-10" dirty="0">
                <a:latin typeface="Times New Roman"/>
                <a:cs typeface="Times New Roman"/>
              </a:rPr>
              <a:t>than-</a:t>
            </a:r>
            <a:r>
              <a:rPr sz="2400" spc="-35" dirty="0">
                <a:latin typeface="Times New Roman"/>
                <a:cs typeface="Times New Roman"/>
              </a:rPr>
              <a:t>or-</a:t>
            </a:r>
            <a:r>
              <a:rPr sz="2400" spc="-10" dirty="0">
                <a:latin typeface="Times New Roman"/>
                <a:cs typeface="Times New Roman"/>
              </a:rPr>
              <a:t>equal-</a:t>
            </a:r>
            <a:r>
              <a:rPr sz="2400" dirty="0">
                <a:latin typeface="Times New Roman"/>
                <a:cs typeface="Times New Roman"/>
              </a:rPr>
              <a:t>to</a:t>
            </a:r>
            <a:r>
              <a:rPr sz="2400" spc="-40" dirty="0">
                <a:latin typeface="Times New Roman"/>
                <a:cs typeface="Times New Roman"/>
              </a:rPr>
              <a:t> </a:t>
            </a:r>
            <a:r>
              <a:rPr sz="2400" dirty="0">
                <a:latin typeface="Times New Roman"/>
                <a:cs typeface="Times New Roman"/>
              </a:rPr>
              <a:t>h</a:t>
            </a:r>
            <a:r>
              <a:rPr sz="2400" baseline="-20833" dirty="0">
                <a:latin typeface="Times New Roman"/>
                <a:cs typeface="Times New Roman"/>
              </a:rPr>
              <a:t>k</a:t>
            </a:r>
            <a:r>
              <a:rPr sz="2400" spc="270" baseline="-20833" dirty="0">
                <a:latin typeface="Times New Roman"/>
                <a:cs typeface="Times New Roman"/>
              </a:rPr>
              <a:t> </a:t>
            </a:r>
            <a:r>
              <a:rPr sz="2400" dirty="0">
                <a:latin typeface="Times New Roman"/>
                <a:cs typeface="Times New Roman"/>
              </a:rPr>
              <a:t>(written</a:t>
            </a:r>
            <a:r>
              <a:rPr sz="2400" spc="-40" dirty="0">
                <a:latin typeface="Times New Roman"/>
                <a:cs typeface="Times New Roman"/>
              </a:rPr>
              <a:t> </a:t>
            </a:r>
            <a:r>
              <a:rPr sz="2400" dirty="0">
                <a:latin typeface="Times New Roman"/>
                <a:cs typeface="Times New Roman"/>
              </a:rPr>
              <a:t>h</a:t>
            </a:r>
            <a:r>
              <a:rPr sz="2400" baseline="-20833" dirty="0">
                <a:latin typeface="Times New Roman"/>
                <a:cs typeface="Times New Roman"/>
              </a:rPr>
              <a:t>j</a:t>
            </a:r>
            <a:r>
              <a:rPr sz="2400" spc="300" baseline="-20833" dirty="0">
                <a:latin typeface="Times New Roman"/>
                <a:cs typeface="Times New Roman"/>
              </a:rPr>
              <a:t> </a:t>
            </a:r>
            <a:r>
              <a:rPr sz="2400" dirty="0">
                <a:latin typeface="Liberation Sans Narrow"/>
                <a:cs typeface="Liberation Sans Narrow"/>
              </a:rPr>
              <a:t>≥</a:t>
            </a:r>
            <a:r>
              <a:rPr sz="2400" spc="45" dirty="0">
                <a:latin typeface="Liberation Sans Narrow"/>
                <a:cs typeface="Liberation Sans Narrow"/>
              </a:rPr>
              <a:t> </a:t>
            </a:r>
            <a:r>
              <a:rPr sz="2400" dirty="0">
                <a:latin typeface="Times New Roman"/>
                <a:cs typeface="Times New Roman"/>
              </a:rPr>
              <a:t>h</a:t>
            </a:r>
            <a:r>
              <a:rPr sz="2400" baseline="-20833" dirty="0">
                <a:latin typeface="Times New Roman"/>
                <a:cs typeface="Times New Roman"/>
              </a:rPr>
              <a:t>k</a:t>
            </a:r>
            <a:r>
              <a:rPr sz="2400" dirty="0">
                <a:latin typeface="Times New Roman"/>
                <a:cs typeface="Times New Roman"/>
              </a:rPr>
              <a:t>)</a:t>
            </a:r>
            <a:r>
              <a:rPr sz="2400" spc="-20" dirty="0">
                <a:latin typeface="Times New Roman"/>
                <a:cs typeface="Times New Roman"/>
              </a:rPr>
              <a:t> </a:t>
            </a:r>
            <a:r>
              <a:rPr sz="2400" dirty="0">
                <a:latin typeface="Times New Roman"/>
                <a:cs typeface="Times New Roman"/>
              </a:rPr>
              <a:t>if</a:t>
            </a:r>
            <a:r>
              <a:rPr sz="2400" spc="-10" dirty="0">
                <a:latin typeface="Times New Roman"/>
                <a:cs typeface="Times New Roman"/>
              </a:rPr>
              <a:t> </a:t>
            </a:r>
            <a:r>
              <a:rPr sz="2400" dirty="0">
                <a:latin typeface="Times New Roman"/>
                <a:cs typeface="Times New Roman"/>
              </a:rPr>
              <a:t>and</a:t>
            </a:r>
            <a:r>
              <a:rPr sz="2400" spc="-10" dirty="0">
                <a:latin typeface="Times New Roman"/>
                <a:cs typeface="Times New Roman"/>
              </a:rPr>
              <a:t> </a:t>
            </a:r>
            <a:r>
              <a:rPr sz="2400" dirty="0">
                <a:latin typeface="Times New Roman"/>
                <a:cs typeface="Times New Roman"/>
              </a:rPr>
              <a:t>only</a:t>
            </a:r>
            <a:r>
              <a:rPr sz="2400" spc="-20" dirty="0">
                <a:latin typeface="Times New Roman"/>
                <a:cs typeface="Times New Roman"/>
              </a:rPr>
              <a:t> </a:t>
            </a:r>
            <a:r>
              <a:rPr sz="2400" spc="-25" dirty="0">
                <a:latin typeface="Times New Roman"/>
                <a:cs typeface="Times New Roman"/>
              </a:rPr>
              <a:t>if</a:t>
            </a:r>
            <a:endParaRPr sz="2400">
              <a:latin typeface="Times New Roman"/>
              <a:cs typeface="Times New Roman"/>
            </a:endParaRPr>
          </a:p>
        </p:txBody>
      </p:sp>
      <p:pic>
        <p:nvPicPr>
          <p:cNvPr id="4" name="object 4"/>
          <p:cNvPicPr/>
          <p:nvPr/>
        </p:nvPicPr>
        <p:blipFill>
          <a:blip r:embed="rId2" cstate="print"/>
          <a:stretch>
            <a:fillRect/>
          </a:stretch>
        </p:blipFill>
        <p:spPr>
          <a:xfrm>
            <a:off x="3465508" y="3625849"/>
            <a:ext cx="5103583" cy="330695"/>
          </a:xfrm>
          <a:prstGeom prst="rect">
            <a:avLst/>
          </a:prstGeom>
        </p:spPr>
      </p:pic>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55</a:t>
            </a:fld>
            <a:endParaRPr spc="-25"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541964" y="978405"/>
            <a:ext cx="7523390" cy="4494362"/>
          </a:xfrm>
          <a:prstGeom prst="rect">
            <a:avLst/>
          </a:prstGeom>
        </p:spPr>
      </p:pic>
      <p:sp>
        <p:nvSpPr>
          <p:cNvPr id="3" name="object 3"/>
          <p:cNvSpPr txBox="1"/>
          <p:nvPr/>
        </p:nvSpPr>
        <p:spPr>
          <a:xfrm>
            <a:off x="8271516" y="902330"/>
            <a:ext cx="3633470" cy="4964430"/>
          </a:xfrm>
          <a:prstGeom prst="rect">
            <a:avLst/>
          </a:prstGeom>
        </p:spPr>
        <p:txBody>
          <a:bodyPr vert="horz" wrap="square" lIns="0" tIns="12700" rIns="0" bIns="0" rtlCol="0">
            <a:spAutoFit/>
          </a:bodyPr>
          <a:lstStyle/>
          <a:p>
            <a:pPr marL="311785" marR="41910" indent="-287020" algn="just">
              <a:lnSpc>
                <a:spcPct val="100000"/>
              </a:lnSpc>
              <a:spcBef>
                <a:spcPts val="100"/>
              </a:spcBef>
              <a:buFont typeface="Arial"/>
              <a:buChar char="•"/>
              <a:tabLst>
                <a:tab pos="311785" algn="l"/>
              </a:tabLst>
            </a:pPr>
            <a:r>
              <a:rPr sz="1800" dirty="0">
                <a:latin typeface="Times New Roman"/>
                <a:cs typeface="Times New Roman"/>
              </a:rPr>
              <a:t>In</a:t>
            </a:r>
            <a:r>
              <a:rPr sz="1800" spc="390" dirty="0">
                <a:latin typeface="Times New Roman"/>
                <a:cs typeface="Times New Roman"/>
              </a:rPr>
              <a:t> </a:t>
            </a:r>
            <a:r>
              <a:rPr sz="1800" dirty="0">
                <a:latin typeface="Times New Roman"/>
                <a:cs typeface="Times New Roman"/>
              </a:rPr>
              <a:t>the</a:t>
            </a:r>
            <a:r>
              <a:rPr sz="1800" spc="390" dirty="0">
                <a:latin typeface="Times New Roman"/>
                <a:cs typeface="Times New Roman"/>
              </a:rPr>
              <a:t> </a:t>
            </a:r>
            <a:r>
              <a:rPr sz="1800" dirty="0">
                <a:latin typeface="Times New Roman"/>
                <a:cs typeface="Times New Roman"/>
              </a:rPr>
              <a:t>figure,</a:t>
            </a:r>
            <a:r>
              <a:rPr sz="1800" spc="390" dirty="0">
                <a:latin typeface="Times New Roman"/>
                <a:cs typeface="Times New Roman"/>
              </a:rPr>
              <a:t> </a:t>
            </a:r>
            <a:r>
              <a:rPr sz="1800" dirty="0">
                <a:latin typeface="Times New Roman"/>
                <a:cs typeface="Times New Roman"/>
              </a:rPr>
              <a:t>the</a:t>
            </a:r>
            <a:r>
              <a:rPr sz="1800" spc="395" dirty="0">
                <a:latin typeface="Times New Roman"/>
                <a:cs typeface="Times New Roman"/>
              </a:rPr>
              <a:t> </a:t>
            </a:r>
            <a:r>
              <a:rPr sz="1800" dirty="0">
                <a:latin typeface="Times New Roman"/>
                <a:cs typeface="Times New Roman"/>
              </a:rPr>
              <a:t>box</a:t>
            </a:r>
            <a:r>
              <a:rPr sz="1800" spc="380" dirty="0">
                <a:latin typeface="Times New Roman"/>
                <a:cs typeface="Times New Roman"/>
              </a:rPr>
              <a:t> </a:t>
            </a:r>
            <a:r>
              <a:rPr sz="1800" dirty="0">
                <a:latin typeface="Times New Roman"/>
                <a:cs typeface="Times New Roman"/>
              </a:rPr>
              <a:t>on</a:t>
            </a:r>
            <a:r>
              <a:rPr sz="1800" spc="390" dirty="0">
                <a:latin typeface="Times New Roman"/>
                <a:cs typeface="Times New Roman"/>
              </a:rPr>
              <a:t> </a:t>
            </a:r>
            <a:r>
              <a:rPr sz="1800" dirty="0">
                <a:latin typeface="Times New Roman"/>
                <a:cs typeface="Times New Roman"/>
              </a:rPr>
              <a:t>the</a:t>
            </a:r>
            <a:r>
              <a:rPr sz="1800" spc="390" dirty="0">
                <a:latin typeface="Times New Roman"/>
                <a:cs typeface="Times New Roman"/>
              </a:rPr>
              <a:t> </a:t>
            </a:r>
            <a:r>
              <a:rPr sz="1800" spc="-20" dirty="0">
                <a:latin typeface="Times New Roman"/>
                <a:cs typeface="Times New Roman"/>
              </a:rPr>
              <a:t>left </a:t>
            </a:r>
            <a:r>
              <a:rPr sz="1800" dirty="0">
                <a:latin typeface="Times New Roman"/>
                <a:cs typeface="Times New Roman"/>
              </a:rPr>
              <a:t>represents</a:t>
            </a:r>
            <a:r>
              <a:rPr sz="1800" spc="190" dirty="0">
                <a:latin typeface="Times New Roman"/>
                <a:cs typeface="Times New Roman"/>
              </a:rPr>
              <a:t>   </a:t>
            </a:r>
            <a:r>
              <a:rPr sz="1800" dirty="0">
                <a:latin typeface="Times New Roman"/>
                <a:cs typeface="Times New Roman"/>
              </a:rPr>
              <a:t>the</a:t>
            </a:r>
            <a:r>
              <a:rPr sz="1800" spc="190" dirty="0">
                <a:latin typeface="Times New Roman"/>
                <a:cs typeface="Times New Roman"/>
              </a:rPr>
              <a:t>   </a:t>
            </a:r>
            <a:r>
              <a:rPr sz="1800" dirty="0">
                <a:latin typeface="Times New Roman"/>
                <a:cs typeface="Times New Roman"/>
              </a:rPr>
              <a:t>set</a:t>
            </a:r>
            <a:r>
              <a:rPr sz="1800" spc="190" dirty="0">
                <a:latin typeface="Times New Roman"/>
                <a:cs typeface="Times New Roman"/>
              </a:rPr>
              <a:t>   </a:t>
            </a:r>
            <a:r>
              <a:rPr sz="1800" dirty="0">
                <a:latin typeface="Times New Roman"/>
                <a:cs typeface="Times New Roman"/>
              </a:rPr>
              <a:t>X</a:t>
            </a:r>
            <a:r>
              <a:rPr sz="1800" spc="190" dirty="0">
                <a:latin typeface="Times New Roman"/>
                <a:cs typeface="Times New Roman"/>
              </a:rPr>
              <a:t>   </a:t>
            </a:r>
            <a:r>
              <a:rPr sz="1800" dirty="0">
                <a:latin typeface="Times New Roman"/>
                <a:cs typeface="Times New Roman"/>
              </a:rPr>
              <a:t>of</a:t>
            </a:r>
            <a:r>
              <a:rPr sz="1800" spc="190" dirty="0">
                <a:latin typeface="Times New Roman"/>
                <a:cs typeface="Times New Roman"/>
              </a:rPr>
              <a:t>   </a:t>
            </a:r>
            <a:r>
              <a:rPr sz="1800" spc="-25" dirty="0">
                <a:latin typeface="Times New Roman"/>
                <a:cs typeface="Times New Roman"/>
              </a:rPr>
              <a:t>all </a:t>
            </a:r>
            <a:r>
              <a:rPr sz="1800" dirty="0">
                <a:latin typeface="Times New Roman"/>
                <a:cs typeface="Times New Roman"/>
              </a:rPr>
              <a:t>instances,</a:t>
            </a:r>
            <a:r>
              <a:rPr sz="1800" spc="235" dirty="0">
                <a:latin typeface="Times New Roman"/>
                <a:cs typeface="Times New Roman"/>
              </a:rPr>
              <a:t> </a:t>
            </a:r>
            <a:r>
              <a:rPr sz="1800" dirty="0">
                <a:latin typeface="Times New Roman"/>
                <a:cs typeface="Times New Roman"/>
              </a:rPr>
              <a:t>the</a:t>
            </a:r>
            <a:r>
              <a:rPr sz="1800" spc="240" dirty="0">
                <a:latin typeface="Times New Roman"/>
                <a:cs typeface="Times New Roman"/>
              </a:rPr>
              <a:t> </a:t>
            </a:r>
            <a:r>
              <a:rPr sz="1800" dirty="0">
                <a:latin typeface="Times New Roman"/>
                <a:cs typeface="Times New Roman"/>
              </a:rPr>
              <a:t>box</a:t>
            </a:r>
            <a:r>
              <a:rPr sz="1800" spc="240" dirty="0">
                <a:latin typeface="Times New Roman"/>
                <a:cs typeface="Times New Roman"/>
              </a:rPr>
              <a:t> </a:t>
            </a:r>
            <a:r>
              <a:rPr sz="1800" dirty="0">
                <a:latin typeface="Times New Roman"/>
                <a:cs typeface="Times New Roman"/>
              </a:rPr>
              <a:t>on</a:t>
            </a:r>
            <a:r>
              <a:rPr sz="1800" spc="229" dirty="0">
                <a:latin typeface="Times New Roman"/>
                <a:cs typeface="Times New Roman"/>
              </a:rPr>
              <a:t> </a:t>
            </a:r>
            <a:r>
              <a:rPr sz="1800" dirty="0">
                <a:latin typeface="Times New Roman"/>
                <a:cs typeface="Times New Roman"/>
              </a:rPr>
              <a:t>the</a:t>
            </a:r>
            <a:r>
              <a:rPr sz="1800" spc="235" dirty="0">
                <a:latin typeface="Times New Roman"/>
                <a:cs typeface="Times New Roman"/>
              </a:rPr>
              <a:t> </a:t>
            </a:r>
            <a:r>
              <a:rPr sz="1800" dirty="0">
                <a:latin typeface="Times New Roman"/>
                <a:cs typeface="Times New Roman"/>
              </a:rPr>
              <a:t>right</a:t>
            </a:r>
            <a:r>
              <a:rPr sz="1800" spc="225" dirty="0">
                <a:latin typeface="Times New Roman"/>
                <a:cs typeface="Times New Roman"/>
              </a:rPr>
              <a:t> </a:t>
            </a:r>
            <a:r>
              <a:rPr sz="1800" spc="-25" dirty="0">
                <a:latin typeface="Times New Roman"/>
                <a:cs typeface="Times New Roman"/>
              </a:rPr>
              <a:t>the </a:t>
            </a:r>
            <a:r>
              <a:rPr sz="1800" dirty="0">
                <a:latin typeface="Times New Roman"/>
                <a:cs typeface="Times New Roman"/>
              </a:rPr>
              <a:t>set</a:t>
            </a:r>
            <a:r>
              <a:rPr sz="1800" spc="-20" dirty="0">
                <a:latin typeface="Times New Roman"/>
                <a:cs typeface="Times New Roman"/>
              </a:rPr>
              <a:t> </a:t>
            </a:r>
            <a:r>
              <a:rPr sz="1800" dirty="0">
                <a:latin typeface="Times New Roman"/>
                <a:cs typeface="Times New Roman"/>
              </a:rPr>
              <a:t>H</a:t>
            </a:r>
            <a:r>
              <a:rPr sz="1800" spc="-15" dirty="0">
                <a:latin typeface="Times New Roman"/>
                <a:cs typeface="Times New Roman"/>
              </a:rPr>
              <a:t> </a:t>
            </a:r>
            <a:r>
              <a:rPr sz="1800" dirty="0">
                <a:latin typeface="Times New Roman"/>
                <a:cs typeface="Times New Roman"/>
              </a:rPr>
              <a:t>of</a:t>
            </a:r>
            <a:r>
              <a:rPr sz="1800" spc="-25" dirty="0">
                <a:latin typeface="Times New Roman"/>
                <a:cs typeface="Times New Roman"/>
              </a:rPr>
              <a:t> </a:t>
            </a:r>
            <a:r>
              <a:rPr sz="1800" dirty="0">
                <a:latin typeface="Times New Roman"/>
                <a:cs typeface="Times New Roman"/>
              </a:rPr>
              <a:t>all</a:t>
            </a:r>
            <a:r>
              <a:rPr sz="1800" spc="-20" dirty="0">
                <a:latin typeface="Times New Roman"/>
                <a:cs typeface="Times New Roman"/>
              </a:rPr>
              <a:t> </a:t>
            </a:r>
            <a:r>
              <a:rPr sz="1800" spc="-10" dirty="0">
                <a:latin typeface="Times New Roman"/>
                <a:cs typeface="Times New Roman"/>
              </a:rPr>
              <a:t>hypotheses.</a:t>
            </a:r>
            <a:endParaRPr sz="1800">
              <a:latin typeface="Times New Roman"/>
              <a:cs typeface="Times New Roman"/>
            </a:endParaRPr>
          </a:p>
          <a:p>
            <a:pPr>
              <a:lnSpc>
                <a:spcPct val="100000"/>
              </a:lnSpc>
              <a:spcBef>
                <a:spcPts val="90"/>
              </a:spcBef>
              <a:buFont typeface="Arial"/>
              <a:buChar char="•"/>
            </a:pPr>
            <a:endParaRPr sz="1800">
              <a:latin typeface="Times New Roman"/>
              <a:cs typeface="Times New Roman"/>
            </a:endParaRPr>
          </a:p>
          <a:p>
            <a:pPr marL="311785" marR="41910" indent="-287020" algn="just">
              <a:lnSpc>
                <a:spcPct val="100000"/>
              </a:lnSpc>
              <a:buFont typeface="Arial"/>
              <a:buChar char="•"/>
              <a:tabLst>
                <a:tab pos="311785" algn="l"/>
              </a:tabLst>
            </a:pPr>
            <a:r>
              <a:rPr sz="1800" dirty="0">
                <a:latin typeface="Times New Roman"/>
                <a:cs typeface="Times New Roman"/>
              </a:rPr>
              <a:t>Each</a:t>
            </a:r>
            <a:r>
              <a:rPr sz="1800" spc="245" dirty="0">
                <a:latin typeface="Times New Roman"/>
                <a:cs typeface="Times New Roman"/>
              </a:rPr>
              <a:t>  </a:t>
            </a:r>
            <a:r>
              <a:rPr sz="1800" dirty="0">
                <a:latin typeface="Times New Roman"/>
                <a:cs typeface="Times New Roman"/>
              </a:rPr>
              <a:t>hypothesis</a:t>
            </a:r>
            <a:r>
              <a:rPr sz="1800" spc="245" dirty="0">
                <a:latin typeface="Times New Roman"/>
                <a:cs typeface="Times New Roman"/>
              </a:rPr>
              <a:t>  </a:t>
            </a:r>
            <a:r>
              <a:rPr sz="1800" dirty="0">
                <a:latin typeface="Times New Roman"/>
                <a:cs typeface="Times New Roman"/>
              </a:rPr>
              <a:t>corresponds</a:t>
            </a:r>
            <a:r>
              <a:rPr sz="1800" spc="245" dirty="0">
                <a:latin typeface="Times New Roman"/>
                <a:cs typeface="Times New Roman"/>
              </a:rPr>
              <a:t>  </a:t>
            </a:r>
            <a:r>
              <a:rPr sz="1800" spc="-25" dirty="0">
                <a:latin typeface="Times New Roman"/>
                <a:cs typeface="Times New Roman"/>
              </a:rPr>
              <a:t>to </a:t>
            </a:r>
            <a:r>
              <a:rPr sz="1800" dirty="0">
                <a:latin typeface="Times New Roman"/>
                <a:cs typeface="Times New Roman"/>
              </a:rPr>
              <a:t>some</a:t>
            </a:r>
            <a:r>
              <a:rPr sz="1800" spc="35" dirty="0">
                <a:latin typeface="Times New Roman"/>
                <a:cs typeface="Times New Roman"/>
              </a:rPr>
              <a:t>  </a:t>
            </a:r>
            <a:r>
              <a:rPr sz="1800" dirty="0">
                <a:latin typeface="Times New Roman"/>
                <a:cs typeface="Times New Roman"/>
              </a:rPr>
              <a:t>subset</a:t>
            </a:r>
            <a:r>
              <a:rPr sz="1800" spc="35" dirty="0">
                <a:latin typeface="Times New Roman"/>
                <a:cs typeface="Times New Roman"/>
              </a:rPr>
              <a:t>  </a:t>
            </a:r>
            <a:r>
              <a:rPr sz="1800" dirty="0">
                <a:latin typeface="Times New Roman"/>
                <a:cs typeface="Times New Roman"/>
              </a:rPr>
              <a:t>of</a:t>
            </a:r>
            <a:r>
              <a:rPr sz="1800" spc="190" dirty="0">
                <a:latin typeface="Times New Roman"/>
                <a:cs typeface="Times New Roman"/>
              </a:rPr>
              <a:t>   </a:t>
            </a:r>
            <a:r>
              <a:rPr sz="1800" spc="-20" dirty="0">
                <a:latin typeface="Times New Roman"/>
                <a:cs typeface="Times New Roman"/>
              </a:rPr>
              <a:t>X-</a:t>
            </a:r>
            <a:r>
              <a:rPr sz="1800" dirty="0">
                <a:latin typeface="Times New Roman"/>
                <a:cs typeface="Times New Roman"/>
              </a:rPr>
              <a:t>the</a:t>
            </a:r>
            <a:r>
              <a:rPr sz="1800" spc="30" dirty="0">
                <a:latin typeface="Times New Roman"/>
                <a:cs typeface="Times New Roman"/>
              </a:rPr>
              <a:t>  </a:t>
            </a:r>
            <a:r>
              <a:rPr sz="1800" dirty="0">
                <a:latin typeface="Times New Roman"/>
                <a:cs typeface="Times New Roman"/>
              </a:rPr>
              <a:t>subset</a:t>
            </a:r>
            <a:r>
              <a:rPr sz="1800" spc="35" dirty="0">
                <a:latin typeface="Times New Roman"/>
                <a:cs typeface="Times New Roman"/>
              </a:rPr>
              <a:t>  </a:t>
            </a:r>
            <a:r>
              <a:rPr sz="1800" spc="-25" dirty="0">
                <a:latin typeface="Times New Roman"/>
                <a:cs typeface="Times New Roman"/>
              </a:rPr>
              <a:t>of </a:t>
            </a:r>
            <a:r>
              <a:rPr sz="1800" dirty="0">
                <a:latin typeface="Times New Roman"/>
                <a:cs typeface="Times New Roman"/>
              </a:rPr>
              <a:t>instances</a:t>
            </a:r>
            <a:r>
              <a:rPr sz="1800" spc="-40" dirty="0">
                <a:latin typeface="Times New Roman"/>
                <a:cs typeface="Times New Roman"/>
              </a:rPr>
              <a:t> </a:t>
            </a:r>
            <a:r>
              <a:rPr sz="1800" dirty="0">
                <a:latin typeface="Times New Roman"/>
                <a:cs typeface="Times New Roman"/>
              </a:rPr>
              <a:t>that</a:t>
            </a:r>
            <a:r>
              <a:rPr sz="1800" spc="-30" dirty="0">
                <a:latin typeface="Times New Roman"/>
                <a:cs typeface="Times New Roman"/>
              </a:rPr>
              <a:t> </a:t>
            </a:r>
            <a:r>
              <a:rPr sz="1800" dirty="0">
                <a:latin typeface="Times New Roman"/>
                <a:cs typeface="Times New Roman"/>
              </a:rPr>
              <a:t>it</a:t>
            </a:r>
            <a:r>
              <a:rPr sz="1800" spc="-20" dirty="0">
                <a:latin typeface="Times New Roman"/>
                <a:cs typeface="Times New Roman"/>
              </a:rPr>
              <a:t> </a:t>
            </a:r>
            <a:r>
              <a:rPr sz="1800" dirty="0">
                <a:latin typeface="Times New Roman"/>
                <a:cs typeface="Times New Roman"/>
              </a:rPr>
              <a:t>classifies</a:t>
            </a:r>
            <a:r>
              <a:rPr sz="1800" spc="-40" dirty="0">
                <a:latin typeface="Times New Roman"/>
                <a:cs typeface="Times New Roman"/>
              </a:rPr>
              <a:t> </a:t>
            </a:r>
            <a:r>
              <a:rPr sz="1800" spc="-10" dirty="0">
                <a:latin typeface="Times New Roman"/>
                <a:cs typeface="Times New Roman"/>
              </a:rPr>
              <a:t>positive.</a:t>
            </a:r>
            <a:endParaRPr sz="1800">
              <a:latin typeface="Times New Roman"/>
              <a:cs typeface="Times New Roman"/>
            </a:endParaRPr>
          </a:p>
          <a:p>
            <a:pPr>
              <a:lnSpc>
                <a:spcPct val="100000"/>
              </a:lnSpc>
              <a:spcBef>
                <a:spcPts val="95"/>
              </a:spcBef>
              <a:buFont typeface="Arial"/>
              <a:buChar char="•"/>
            </a:pPr>
            <a:endParaRPr sz="1800">
              <a:latin typeface="Times New Roman"/>
              <a:cs typeface="Times New Roman"/>
            </a:endParaRPr>
          </a:p>
          <a:p>
            <a:pPr marL="311785" marR="42545" indent="-287020" algn="just">
              <a:lnSpc>
                <a:spcPct val="100000"/>
              </a:lnSpc>
              <a:buFont typeface="Arial"/>
              <a:buChar char="•"/>
              <a:tabLst>
                <a:tab pos="311785" algn="l"/>
              </a:tabLst>
            </a:pPr>
            <a:r>
              <a:rPr sz="1800" dirty="0">
                <a:latin typeface="Times New Roman"/>
                <a:cs typeface="Times New Roman"/>
              </a:rPr>
              <a:t>The</a:t>
            </a:r>
            <a:r>
              <a:rPr sz="1800" spc="229" dirty="0">
                <a:latin typeface="Times New Roman"/>
                <a:cs typeface="Times New Roman"/>
              </a:rPr>
              <a:t> </a:t>
            </a:r>
            <a:r>
              <a:rPr sz="1800" dirty="0">
                <a:latin typeface="Times New Roman"/>
                <a:cs typeface="Times New Roman"/>
              </a:rPr>
              <a:t>arrows</a:t>
            </a:r>
            <a:r>
              <a:rPr sz="1800" spc="210" dirty="0">
                <a:latin typeface="Times New Roman"/>
                <a:cs typeface="Times New Roman"/>
              </a:rPr>
              <a:t> </a:t>
            </a:r>
            <a:r>
              <a:rPr sz="1800" dirty="0">
                <a:latin typeface="Times New Roman"/>
                <a:cs typeface="Times New Roman"/>
              </a:rPr>
              <a:t>connecting</a:t>
            </a:r>
            <a:r>
              <a:rPr sz="1800" spc="220" dirty="0">
                <a:latin typeface="Times New Roman"/>
                <a:cs typeface="Times New Roman"/>
              </a:rPr>
              <a:t> </a:t>
            </a:r>
            <a:r>
              <a:rPr sz="1800" spc="-10" dirty="0">
                <a:latin typeface="Times New Roman"/>
                <a:cs typeface="Times New Roman"/>
              </a:rPr>
              <a:t>hypotheses </a:t>
            </a:r>
            <a:r>
              <a:rPr sz="1800" dirty="0">
                <a:latin typeface="Times New Roman"/>
                <a:cs typeface="Times New Roman"/>
              </a:rPr>
              <a:t>represent</a:t>
            </a:r>
            <a:r>
              <a:rPr sz="1800" spc="130" dirty="0">
                <a:latin typeface="Times New Roman"/>
                <a:cs typeface="Times New Roman"/>
              </a:rPr>
              <a:t> </a:t>
            </a:r>
            <a:r>
              <a:rPr sz="1800" dirty="0">
                <a:latin typeface="Times New Roman"/>
                <a:cs typeface="Times New Roman"/>
              </a:rPr>
              <a:t>the</a:t>
            </a:r>
            <a:r>
              <a:rPr sz="1800" spc="135" dirty="0">
                <a:latin typeface="Times New Roman"/>
                <a:cs typeface="Times New Roman"/>
              </a:rPr>
              <a:t> </a:t>
            </a:r>
            <a:r>
              <a:rPr sz="1800" b="1" i="1" dirty="0">
                <a:latin typeface="Times New Roman"/>
                <a:cs typeface="Times New Roman"/>
              </a:rPr>
              <a:t>more</a:t>
            </a:r>
            <a:r>
              <a:rPr sz="1800" b="1" i="1" spc="140" dirty="0">
                <a:latin typeface="Times New Roman"/>
                <a:cs typeface="Times New Roman"/>
              </a:rPr>
              <a:t> </a:t>
            </a:r>
            <a:r>
              <a:rPr sz="1800" b="1" i="1" dirty="0">
                <a:latin typeface="Times New Roman"/>
                <a:cs typeface="Times New Roman"/>
              </a:rPr>
              <a:t>-</a:t>
            </a:r>
            <a:r>
              <a:rPr sz="1800" b="1" i="1" spc="130" dirty="0">
                <a:latin typeface="Times New Roman"/>
                <a:cs typeface="Times New Roman"/>
              </a:rPr>
              <a:t> </a:t>
            </a:r>
            <a:r>
              <a:rPr sz="1800" b="1" i="1" dirty="0">
                <a:latin typeface="Times New Roman"/>
                <a:cs typeface="Times New Roman"/>
              </a:rPr>
              <a:t>general</a:t>
            </a:r>
            <a:r>
              <a:rPr sz="1800" b="1" i="1" spc="135" dirty="0">
                <a:latin typeface="Times New Roman"/>
                <a:cs typeface="Times New Roman"/>
              </a:rPr>
              <a:t> </a:t>
            </a:r>
            <a:r>
              <a:rPr sz="1800" b="1" i="1" spc="-10" dirty="0">
                <a:latin typeface="Times New Roman"/>
                <a:cs typeface="Times New Roman"/>
              </a:rPr>
              <a:t>-</a:t>
            </a:r>
            <a:r>
              <a:rPr sz="1800" b="1" i="1" spc="-20" dirty="0">
                <a:latin typeface="Times New Roman"/>
                <a:cs typeface="Times New Roman"/>
              </a:rPr>
              <a:t>than </a:t>
            </a:r>
            <a:r>
              <a:rPr sz="1800" dirty="0">
                <a:latin typeface="Times New Roman"/>
                <a:cs typeface="Times New Roman"/>
              </a:rPr>
              <a:t>relation,</a:t>
            </a:r>
            <a:r>
              <a:rPr sz="1800" spc="60" dirty="0">
                <a:latin typeface="Times New Roman"/>
                <a:cs typeface="Times New Roman"/>
              </a:rPr>
              <a:t>  </a:t>
            </a:r>
            <a:r>
              <a:rPr sz="1800" dirty="0">
                <a:latin typeface="Times New Roman"/>
                <a:cs typeface="Times New Roman"/>
              </a:rPr>
              <a:t>with</a:t>
            </a:r>
            <a:r>
              <a:rPr sz="1800" spc="65" dirty="0">
                <a:latin typeface="Times New Roman"/>
                <a:cs typeface="Times New Roman"/>
              </a:rPr>
              <a:t>  </a:t>
            </a:r>
            <a:r>
              <a:rPr sz="1800" dirty="0">
                <a:latin typeface="Times New Roman"/>
                <a:cs typeface="Times New Roman"/>
              </a:rPr>
              <a:t>the</a:t>
            </a:r>
            <a:r>
              <a:rPr sz="1800" spc="70" dirty="0">
                <a:latin typeface="Times New Roman"/>
                <a:cs typeface="Times New Roman"/>
              </a:rPr>
              <a:t>  </a:t>
            </a:r>
            <a:r>
              <a:rPr sz="1800" dirty="0">
                <a:latin typeface="Times New Roman"/>
                <a:cs typeface="Times New Roman"/>
              </a:rPr>
              <a:t>arrow</a:t>
            </a:r>
            <a:r>
              <a:rPr sz="1800" spc="65" dirty="0">
                <a:latin typeface="Times New Roman"/>
                <a:cs typeface="Times New Roman"/>
              </a:rPr>
              <a:t>  </a:t>
            </a:r>
            <a:r>
              <a:rPr sz="1800" spc="-10" dirty="0">
                <a:latin typeface="Times New Roman"/>
                <a:cs typeface="Times New Roman"/>
              </a:rPr>
              <a:t>pointing </a:t>
            </a:r>
            <a:r>
              <a:rPr sz="1800" dirty="0">
                <a:latin typeface="Times New Roman"/>
                <a:cs typeface="Times New Roman"/>
              </a:rPr>
              <a:t>toward</a:t>
            </a:r>
            <a:r>
              <a:rPr sz="1800" spc="-35" dirty="0">
                <a:latin typeface="Times New Roman"/>
                <a:cs typeface="Times New Roman"/>
              </a:rPr>
              <a:t> </a:t>
            </a:r>
            <a:r>
              <a:rPr sz="1800" dirty="0">
                <a:latin typeface="Times New Roman"/>
                <a:cs typeface="Times New Roman"/>
              </a:rPr>
              <a:t>the</a:t>
            </a:r>
            <a:r>
              <a:rPr sz="1800" spc="-30" dirty="0">
                <a:latin typeface="Times New Roman"/>
                <a:cs typeface="Times New Roman"/>
              </a:rPr>
              <a:t> </a:t>
            </a:r>
            <a:r>
              <a:rPr sz="1800" dirty="0">
                <a:latin typeface="Times New Roman"/>
                <a:cs typeface="Times New Roman"/>
              </a:rPr>
              <a:t>less</a:t>
            </a:r>
            <a:r>
              <a:rPr sz="1800" spc="-45" dirty="0">
                <a:latin typeface="Times New Roman"/>
                <a:cs typeface="Times New Roman"/>
              </a:rPr>
              <a:t> </a:t>
            </a:r>
            <a:r>
              <a:rPr sz="1800" dirty="0">
                <a:latin typeface="Times New Roman"/>
                <a:cs typeface="Times New Roman"/>
              </a:rPr>
              <a:t>general</a:t>
            </a:r>
            <a:r>
              <a:rPr sz="1800" spc="-25" dirty="0">
                <a:latin typeface="Times New Roman"/>
                <a:cs typeface="Times New Roman"/>
              </a:rPr>
              <a:t> </a:t>
            </a:r>
            <a:r>
              <a:rPr sz="1800" spc="-10" dirty="0">
                <a:latin typeface="Times New Roman"/>
                <a:cs typeface="Times New Roman"/>
              </a:rPr>
              <a:t>hypothesis.</a:t>
            </a:r>
            <a:endParaRPr sz="1800">
              <a:latin typeface="Times New Roman"/>
              <a:cs typeface="Times New Roman"/>
            </a:endParaRPr>
          </a:p>
          <a:p>
            <a:pPr>
              <a:lnSpc>
                <a:spcPct val="100000"/>
              </a:lnSpc>
              <a:spcBef>
                <a:spcPts val="90"/>
              </a:spcBef>
              <a:buFont typeface="Arial"/>
              <a:buChar char="•"/>
            </a:pPr>
            <a:endParaRPr sz="1800">
              <a:latin typeface="Times New Roman"/>
              <a:cs typeface="Times New Roman"/>
            </a:endParaRPr>
          </a:p>
          <a:p>
            <a:pPr marL="311785" marR="41910" indent="-287020" algn="just">
              <a:lnSpc>
                <a:spcPct val="100000"/>
              </a:lnSpc>
              <a:buFont typeface="Arial"/>
              <a:buChar char="•"/>
              <a:tabLst>
                <a:tab pos="311785" algn="l"/>
              </a:tabLst>
            </a:pPr>
            <a:r>
              <a:rPr sz="1800" dirty="0">
                <a:latin typeface="Times New Roman"/>
                <a:cs typeface="Times New Roman"/>
              </a:rPr>
              <a:t>Note</a:t>
            </a:r>
            <a:r>
              <a:rPr sz="1800" spc="475" dirty="0">
                <a:latin typeface="Times New Roman"/>
                <a:cs typeface="Times New Roman"/>
              </a:rPr>
              <a:t>  </a:t>
            </a:r>
            <a:r>
              <a:rPr sz="1800" dirty="0">
                <a:latin typeface="Times New Roman"/>
                <a:cs typeface="Times New Roman"/>
              </a:rPr>
              <a:t>the</a:t>
            </a:r>
            <a:r>
              <a:rPr sz="1800" spc="470" dirty="0">
                <a:latin typeface="Times New Roman"/>
                <a:cs typeface="Times New Roman"/>
              </a:rPr>
              <a:t>  </a:t>
            </a:r>
            <a:r>
              <a:rPr sz="1800" dirty="0">
                <a:latin typeface="Times New Roman"/>
                <a:cs typeface="Times New Roman"/>
              </a:rPr>
              <a:t>subset</a:t>
            </a:r>
            <a:r>
              <a:rPr sz="1800" spc="480" dirty="0">
                <a:latin typeface="Times New Roman"/>
                <a:cs typeface="Times New Roman"/>
              </a:rPr>
              <a:t>  </a:t>
            </a:r>
            <a:r>
              <a:rPr sz="1800" dirty="0">
                <a:latin typeface="Times New Roman"/>
                <a:cs typeface="Times New Roman"/>
              </a:rPr>
              <a:t>of</a:t>
            </a:r>
            <a:r>
              <a:rPr sz="1800" spc="465" dirty="0">
                <a:latin typeface="Times New Roman"/>
                <a:cs typeface="Times New Roman"/>
              </a:rPr>
              <a:t>  </a:t>
            </a:r>
            <a:r>
              <a:rPr sz="1800" spc="-10" dirty="0">
                <a:latin typeface="Times New Roman"/>
                <a:cs typeface="Times New Roman"/>
              </a:rPr>
              <a:t>instances </a:t>
            </a:r>
            <a:r>
              <a:rPr sz="1800" dirty="0">
                <a:latin typeface="Times New Roman"/>
                <a:cs typeface="Times New Roman"/>
              </a:rPr>
              <a:t>characterized</a:t>
            </a:r>
            <a:r>
              <a:rPr sz="1800" spc="434" dirty="0">
                <a:latin typeface="Times New Roman"/>
                <a:cs typeface="Times New Roman"/>
              </a:rPr>
              <a:t> </a:t>
            </a:r>
            <a:r>
              <a:rPr sz="1800" dirty="0">
                <a:latin typeface="Times New Roman"/>
                <a:cs typeface="Times New Roman"/>
              </a:rPr>
              <a:t>by</a:t>
            </a:r>
            <a:r>
              <a:rPr sz="1800" spc="434" dirty="0">
                <a:latin typeface="Times New Roman"/>
                <a:cs typeface="Times New Roman"/>
              </a:rPr>
              <a:t> </a:t>
            </a:r>
            <a:r>
              <a:rPr sz="1800" dirty="0">
                <a:latin typeface="Times New Roman"/>
                <a:cs typeface="Times New Roman"/>
              </a:rPr>
              <a:t>h</a:t>
            </a:r>
            <a:r>
              <a:rPr sz="1800" baseline="-20833" dirty="0">
                <a:latin typeface="Times New Roman"/>
                <a:cs typeface="Times New Roman"/>
              </a:rPr>
              <a:t>2</a:t>
            </a:r>
            <a:r>
              <a:rPr sz="1800" spc="209" baseline="-20833" dirty="0">
                <a:latin typeface="Times New Roman"/>
                <a:cs typeface="Times New Roman"/>
              </a:rPr>
              <a:t>  </a:t>
            </a:r>
            <a:r>
              <a:rPr sz="1800" dirty="0">
                <a:latin typeface="Times New Roman"/>
                <a:cs typeface="Times New Roman"/>
              </a:rPr>
              <a:t>subsumes</a:t>
            </a:r>
            <a:r>
              <a:rPr sz="1800" spc="425" dirty="0">
                <a:latin typeface="Times New Roman"/>
                <a:cs typeface="Times New Roman"/>
              </a:rPr>
              <a:t> </a:t>
            </a:r>
            <a:r>
              <a:rPr sz="1800" spc="-25" dirty="0">
                <a:latin typeface="Times New Roman"/>
                <a:cs typeface="Times New Roman"/>
              </a:rPr>
              <a:t>the </a:t>
            </a:r>
            <a:r>
              <a:rPr sz="1800" dirty="0">
                <a:latin typeface="Times New Roman"/>
                <a:cs typeface="Times New Roman"/>
              </a:rPr>
              <a:t>subset</a:t>
            </a:r>
            <a:r>
              <a:rPr sz="1800" spc="190" dirty="0">
                <a:latin typeface="Times New Roman"/>
                <a:cs typeface="Times New Roman"/>
              </a:rPr>
              <a:t> </a:t>
            </a:r>
            <a:r>
              <a:rPr sz="1800" dirty="0">
                <a:latin typeface="Times New Roman"/>
                <a:cs typeface="Times New Roman"/>
              </a:rPr>
              <a:t>characterized</a:t>
            </a:r>
            <a:r>
              <a:rPr sz="1800" spc="195" dirty="0">
                <a:latin typeface="Times New Roman"/>
                <a:cs typeface="Times New Roman"/>
              </a:rPr>
              <a:t> </a:t>
            </a:r>
            <a:r>
              <a:rPr sz="1800" dirty="0">
                <a:latin typeface="Times New Roman"/>
                <a:cs typeface="Times New Roman"/>
              </a:rPr>
              <a:t>by</a:t>
            </a:r>
            <a:r>
              <a:rPr sz="1800" spc="200" dirty="0">
                <a:latin typeface="Times New Roman"/>
                <a:cs typeface="Times New Roman"/>
              </a:rPr>
              <a:t> </a:t>
            </a:r>
            <a:r>
              <a:rPr sz="1800" dirty="0">
                <a:latin typeface="Times New Roman"/>
                <a:cs typeface="Times New Roman"/>
              </a:rPr>
              <a:t>h</a:t>
            </a:r>
            <a:r>
              <a:rPr sz="1800" spc="190" dirty="0">
                <a:latin typeface="Times New Roman"/>
                <a:cs typeface="Times New Roman"/>
              </a:rPr>
              <a:t> </a:t>
            </a:r>
            <a:r>
              <a:rPr sz="1800" baseline="-20833" dirty="0">
                <a:latin typeface="Times New Roman"/>
                <a:cs typeface="Times New Roman"/>
              </a:rPr>
              <a:t>l</a:t>
            </a:r>
            <a:r>
              <a:rPr sz="1800" spc="502" baseline="-20833" dirty="0">
                <a:latin typeface="Times New Roman"/>
                <a:cs typeface="Times New Roman"/>
              </a:rPr>
              <a:t> </a:t>
            </a:r>
            <a:r>
              <a:rPr sz="1800" dirty="0">
                <a:latin typeface="Times New Roman"/>
                <a:cs typeface="Times New Roman"/>
              </a:rPr>
              <a:t>,</a:t>
            </a:r>
            <a:r>
              <a:rPr sz="1800" spc="195" dirty="0">
                <a:latin typeface="Times New Roman"/>
                <a:cs typeface="Times New Roman"/>
              </a:rPr>
              <a:t> </a:t>
            </a:r>
            <a:r>
              <a:rPr sz="1800" spc="-20" dirty="0">
                <a:latin typeface="Times New Roman"/>
                <a:cs typeface="Times New Roman"/>
              </a:rPr>
              <a:t>hence </a:t>
            </a:r>
            <a:r>
              <a:rPr sz="1800" dirty="0">
                <a:latin typeface="Times New Roman"/>
                <a:cs typeface="Times New Roman"/>
              </a:rPr>
              <a:t>h</a:t>
            </a:r>
            <a:r>
              <a:rPr sz="1800" baseline="-20833" dirty="0">
                <a:latin typeface="Times New Roman"/>
                <a:cs typeface="Times New Roman"/>
              </a:rPr>
              <a:t>2</a:t>
            </a:r>
            <a:r>
              <a:rPr sz="1800" spc="179" baseline="-20833" dirty="0">
                <a:latin typeface="Times New Roman"/>
                <a:cs typeface="Times New Roman"/>
              </a:rPr>
              <a:t> </a:t>
            </a:r>
            <a:r>
              <a:rPr sz="1800" dirty="0">
                <a:latin typeface="Times New Roman"/>
                <a:cs typeface="Times New Roman"/>
              </a:rPr>
              <a:t>is</a:t>
            </a:r>
            <a:r>
              <a:rPr sz="1800" spc="-15" dirty="0">
                <a:latin typeface="Times New Roman"/>
                <a:cs typeface="Times New Roman"/>
              </a:rPr>
              <a:t> </a:t>
            </a:r>
            <a:r>
              <a:rPr sz="1800" dirty="0">
                <a:latin typeface="Times New Roman"/>
                <a:cs typeface="Times New Roman"/>
              </a:rPr>
              <a:t>more</a:t>
            </a:r>
            <a:r>
              <a:rPr sz="1800" spc="-5" dirty="0">
                <a:latin typeface="Times New Roman"/>
                <a:cs typeface="Times New Roman"/>
              </a:rPr>
              <a:t> </a:t>
            </a:r>
            <a:r>
              <a:rPr sz="1800" dirty="0">
                <a:latin typeface="Times New Roman"/>
                <a:cs typeface="Times New Roman"/>
              </a:rPr>
              <a:t>-</a:t>
            </a:r>
            <a:r>
              <a:rPr sz="1800" spc="-25" dirty="0">
                <a:latin typeface="Times New Roman"/>
                <a:cs typeface="Times New Roman"/>
              </a:rPr>
              <a:t> </a:t>
            </a:r>
            <a:r>
              <a:rPr sz="1800" dirty="0">
                <a:latin typeface="Times New Roman"/>
                <a:cs typeface="Times New Roman"/>
              </a:rPr>
              <a:t>general–</a:t>
            </a:r>
            <a:r>
              <a:rPr sz="1800" spc="-25" dirty="0">
                <a:latin typeface="Times New Roman"/>
                <a:cs typeface="Times New Roman"/>
              </a:rPr>
              <a:t> </a:t>
            </a:r>
            <a:r>
              <a:rPr sz="1800" dirty="0">
                <a:latin typeface="Times New Roman"/>
                <a:cs typeface="Times New Roman"/>
              </a:rPr>
              <a:t>than</a:t>
            </a:r>
            <a:r>
              <a:rPr sz="1800" spc="-35" dirty="0">
                <a:latin typeface="Times New Roman"/>
                <a:cs typeface="Times New Roman"/>
              </a:rPr>
              <a:t> </a:t>
            </a:r>
            <a:r>
              <a:rPr sz="1800" spc="-25" dirty="0">
                <a:latin typeface="Times New Roman"/>
                <a:cs typeface="Times New Roman"/>
              </a:rPr>
              <a:t>h</a:t>
            </a:r>
            <a:r>
              <a:rPr sz="1800" spc="-37" baseline="-20833" dirty="0">
                <a:latin typeface="Times New Roman"/>
                <a:cs typeface="Times New Roman"/>
              </a:rPr>
              <a:t>1</a:t>
            </a:r>
            <a:endParaRPr sz="1800" baseline="-20833">
              <a:latin typeface="Times New Roman"/>
              <a:cs typeface="Times New Roman"/>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56</a:t>
            </a:fld>
            <a:endParaRPr spc="-25"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57</a:t>
            </a:fld>
            <a:endParaRPr spc="-25" dirty="0"/>
          </a:p>
        </p:txBody>
      </p:sp>
      <p:sp>
        <p:nvSpPr>
          <p:cNvPr id="2" name="object 2"/>
          <p:cNvSpPr txBox="1">
            <a:spLocks noGrp="1"/>
          </p:cNvSpPr>
          <p:nvPr>
            <p:ph type="title"/>
          </p:nvPr>
        </p:nvSpPr>
        <p:spPr>
          <a:xfrm>
            <a:off x="1535050" y="306395"/>
            <a:ext cx="9122410" cy="1301115"/>
          </a:xfrm>
          <a:prstGeom prst="rect">
            <a:avLst/>
          </a:prstGeom>
        </p:spPr>
        <p:txBody>
          <a:bodyPr vert="horz" wrap="square" lIns="0" tIns="88265" rIns="0" bIns="0" rtlCol="0">
            <a:spAutoFit/>
          </a:bodyPr>
          <a:lstStyle/>
          <a:p>
            <a:pPr marL="3197860" marR="5080" indent="-3185795">
              <a:lnSpc>
                <a:spcPts val="4760"/>
              </a:lnSpc>
              <a:spcBef>
                <a:spcPts val="695"/>
              </a:spcBef>
            </a:pPr>
            <a:r>
              <a:rPr sz="4400" b="1" dirty="0">
                <a:latin typeface="Times New Roman"/>
                <a:cs typeface="Times New Roman"/>
              </a:rPr>
              <a:t>FIND-</a:t>
            </a:r>
            <a:r>
              <a:rPr sz="4400" b="1" spc="-340" dirty="0">
                <a:latin typeface="Times New Roman"/>
                <a:cs typeface="Times New Roman"/>
              </a:rPr>
              <a:t>S:</a:t>
            </a:r>
            <a:r>
              <a:rPr sz="4400" spc="-60" dirty="0"/>
              <a:t> </a:t>
            </a:r>
            <a:r>
              <a:rPr sz="4400" b="1" dirty="0">
                <a:latin typeface="Times New Roman"/>
                <a:cs typeface="Times New Roman"/>
              </a:rPr>
              <a:t>Finding</a:t>
            </a:r>
            <a:r>
              <a:rPr sz="4400" spc="-65" dirty="0"/>
              <a:t> </a:t>
            </a:r>
            <a:r>
              <a:rPr sz="4400" b="1" spc="-180" dirty="0">
                <a:latin typeface="Times New Roman"/>
                <a:cs typeface="Times New Roman"/>
              </a:rPr>
              <a:t>a</a:t>
            </a:r>
            <a:r>
              <a:rPr sz="4400" spc="-30" dirty="0"/>
              <a:t> </a:t>
            </a:r>
            <a:r>
              <a:rPr sz="4400" b="1" spc="-10" dirty="0">
                <a:latin typeface="Times New Roman"/>
                <a:cs typeface="Times New Roman"/>
              </a:rPr>
              <a:t>Maximally</a:t>
            </a:r>
            <a:r>
              <a:rPr sz="4400" spc="-85" dirty="0"/>
              <a:t> </a:t>
            </a:r>
            <a:r>
              <a:rPr sz="4400" b="1" spc="-10" dirty="0">
                <a:latin typeface="Times New Roman"/>
                <a:cs typeface="Times New Roman"/>
              </a:rPr>
              <a:t>Specific</a:t>
            </a:r>
            <a:r>
              <a:rPr sz="4400" spc="-10" dirty="0"/>
              <a:t> </a:t>
            </a:r>
            <a:r>
              <a:rPr sz="4400" b="1" spc="-10" dirty="0">
                <a:latin typeface="Times New Roman"/>
                <a:cs typeface="Times New Roman"/>
              </a:rPr>
              <a:t>Hypothesis</a:t>
            </a:r>
            <a:endParaRPr sz="4400">
              <a:latin typeface="Times New Roman"/>
              <a:cs typeface="Times New Roman"/>
            </a:endParaRPr>
          </a:p>
        </p:txBody>
      </p:sp>
      <p:sp>
        <p:nvSpPr>
          <p:cNvPr id="3" name="object 3"/>
          <p:cNvSpPr txBox="1"/>
          <p:nvPr/>
        </p:nvSpPr>
        <p:spPr>
          <a:xfrm>
            <a:off x="904240" y="1721146"/>
            <a:ext cx="10144125" cy="3676015"/>
          </a:xfrm>
          <a:prstGeom prst="rect">
            <a:avLst/>
          </a:prstGeom>
        </p:spPr>
        <p:txBody>
          <a:bodyPr vert="horz" wrap="square" lIns="0" tIns="102870" rIns="0" bIns="0" rtlCol="0">
            <a:spAutoFit/>
          </a:bodyPr>
          <a:lstStyle/>
          <a:p>
            <a:pPr marL="25400">
              <a:lnSpc>
                <a:spcPct val="100000"/>
              </a:lnSpc>
              <a:spcBef>
                <a:spcPts val="810"/>
              </a:spcBef>
            </a:pPr>
            <a:r>
              <a:rPr sz="2400" b="1" u="heavy" spc="-20" dirty="0">
                <a:uFill>
                  <a:solidFill>
                    <a:srgbClr val="000000"/>
                  </a:solidFill>
                </a:uFill>
                <a:latin typeface="Times New Roman"/>
                <a:cs typeface="Times New Roman"/>
              </a:rPr>
              <a:t>FIND-</a:t>
            </a:r>
            <a:r>
              <a:rPr sz="2400" b="1" u="heavy" dirty="0">
                <a:uFill>
                  <a:solidFill>
                    <a:srgbClr val="000000"/>
                  </a:solidFill>
                </a:uFill>
                <a:latin typeface="Times New Roman"/>
                <a:cs typeface="Times New Roman"/>
              </a:rPr>
              <a:t>S</a:t>
            </a:r>
            <a:r>
              <a:rPr sz="2400" b="1" u="heavy" spc="-105" dirty="0">
                <a:uFill>
                  <a:solidFill>
                    <a:srgbClr val="000000"/>
                  </a:solidFill>
                </a:uFill>
                <a:latin typeface="Times New Roman"/>
                <a:cs typeface="Times New Roman"/>
              </a:rPr>
              <a:t> </a:t>
            </a:r>
            <a:r>
              <a:rPr sz="2400" b="1" u="heavy" spc="-10" dirty="0">
                <a:uFill>
                  <a:solidFill>
                    <a:srgbClr val="000000"/>
                  </a:solidFill>
                </a:uFill>
                <a:latin typeface="Times New Roman"/>
                <a:cs typeface="Times New Roman"/>
              </a:rPr>
              <a:t>Algorithm</a:t>
            </a:r>
            <a:endParaRPr sz="2400">
              <a:latin typeface="Times New Roman"/>
              <a:cs typeface="Times New Roman"/>
            </a:endParaRPr>
          </a:p>
          <a:p>
            <a:pPr marL="330200" indent="-304800">
              <a:lnSpc>
                <a:spcPct val="100000"/>
              </a:lnSpc>
              <a:spcBef>
                <a:spcPts val="715"/>
              </a:spcBef>
              <a:buAutoNum type="arabicPeriod"/>
              <a:tabLst>
                <a:tab pos="330200" algn="l"/>
              </a:tabLst>
            </a:pPr>
            <a:r>
              <a:rPr sz="2400" dirty="0">
                <a:latin typeface="Times New Roman"/>
                <a:cs typeface="Times New Roman"/>
              </a:rPr>
              <a:t>Initialize</a:t>
            </a:r>
            <a:r>
              <a:rPr sz="2400" spc="-45" dirty="0">
                <a:latin typeface="Times New Roman"/>
                <a:cs typeface="Times New Roman"/>
              </a:rPr>
              <a:t> </a:t>
            </a:r>
            <a:r>
              <a:rPr sz="2400" i="1" dirty="0">
                <a:latin typeface="Times New Roman"/>
                <a:cs typeface="Times New Roman"/>
              </a:rPr>
              <a:t>h</a:t>
            </a:r>
            <a:r>
              <a:rPr sz="2400" i="1" spc="-5"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most</a:t>
            </a:r>
            <a:r>
              <a:rPr sz="2400" spc="5" dirty="0">
                <a:latin typeface="Times New Roman"/>
                <a:cs typeface="Times New Roman"/>
              </a:rPr>
              <a:t> </a:t>
            </a:r>
            <a:r>
              <a:rPr sz="2400" dirty="0">
                <a:latin typeface="Times New Roman"/>
                <a:cs typeface="Times New Roman"/>
              </a:rPr>
              <a:t>specific</a:t>
            </a:r>
            <a:r>
              <a:rPr sz="2400" spc="-30" dirty="0">
                <a:latin typeface="Times New Roman"/>
                <a:cs typeface="Times New Roman"/>
              </a:rPr>
              <a:t> </a:t>
            </a:r>
            <a:r>
              <a:rPr sz="2400" dirty="0">
                <a:latin typeface="Times New Roman"/>
                <a:cs typeface="Times New Roman"/>
              </a:rPr>
              <a:t>hypothesis</a:t>
            </a:r>
            <a:r>
              <a:rPr sz="2400" spc="-25" dirty="0">
                <a:latin typeface="Times New Roman"/>
                <a:cs typeface="Times New Roman"/>
              </a:rPr>
              <a:t> </a:t>
            </a:r>
            <a:r>
              <a:rPr sz="2400" dirty="0">
                <a:latin typeface="Times New Roman"/>
                <a:cs typeface="Times New Roman"/>
              </a:rPr>
              <a:t>in</a:t>
            </a:r>
            <a:r>
              <a:rPr sz="2400" spc="5" dirty="0">
                <a:latin typeface="Times New Roman"/>
                <a:cs typeface="Times New Roman"/>
              </a:rPr>
              <a:t> </a:t>
            </a:r>
            <a:r>
              <a:rPr sz="2400" i="1" spc="-50" dirty="0">
                <a:latin typeface="Times New Roman"/>
                <a:cs typeface="Times New Roman"/>
              </a:rPr>
              <a:t>H</a:t>
            </a:r>
            <a:endParaRPr sz="2400">
              <a:latin typeface="Times New Roman"/>
              <a:cs typeface="Times New Roman"/>
            </a:endParaRPr>
          </a:p>
          <a:p>
            <a:pPr marL="330200" indent="-304800">
              <a:lnSpc>
                <a:spcPct val="100000"/>
              </a:lnSpc>
              <a:spcBef>
                <a:spcPts val="720"/>
              </a:spcBef>
              <a:buAutoNum type="arabicPeriod"/>
              <a:tabLst>
                <a:tab pos="330200" algn="l"/>
              </a:tabLst>
            </a:pPr>
            <a:r>
              <a:rPr sz="2400" dirty="0">
                <a:latin typeface="Times New Roman"/>
                <a:cs typeface="Times New Roman"/>
              </a:rPr>
              <a:t>For</a:t>
            </a:r>
            <a:r>
              <a:rPr sz="2400" spc="-5" dirty="0">
                <a:latin typeface="Times New Roman"/>
                <a:cs typeface="Times New Roman"/>
              </a:rPr>
              <a:t> </a:t>
            </a:r>
            <a:r>
              <a:rPr sz="2400" dirty="0">
                <a:latin typeface="Times New Roman"/>
                <a:cs typeface="Times New Roman"/>
              </a:rPr>
              <a:t>each</a:t>
            </a:r>
            <a:r>
              <a:rPr sz="2400" spc="-15" dirty="0">
                <a:latin typeface="Times New Roman"/>
                <a:cs typeface="Times New Roman"/>
              </a:rPr>
              <a:t> </a:t>
            </a:r>
            <a:r>
              <a:rPr sz="2400" dirty="0">
                <a:latin typeface="Times New Roman"/>
                <a:cs typeface="Times New Roman"/>
              </a:rPr>
              <a:t>positive</a:t>
            </a:r>
            <a:r>
              <a:rPr sz="2400" spc="-35" dirty="0">
                <a:latin typeface="Times New Roman"/>
                <a:cs typeface="Times New Roman"/>
              </a:rPr>
              <a:t> </a:t>
            </a:r>
            <a:r>
              <a:rPr sz="2400" dirty="0">
                <a:latin typeface="Times New Roman"/>
                <a:cs typeface="Times New Roman"/>
              </a:rPr>
              <a:t>training</a:t>
            </a:r>
            <a:r>
              <a:rPr sz="2400" spc="-45" dirty="0">
                <a:latin typeface="Times New Roman"/>
                <a:cs typeface="Times New Roman"/>
              </a:rPr>
              <a:t> </a:t>
            </a:r>
            <a:r>
              <a:rPr sz="2400" dirty="0">
                <a:latin typeface="Times New Roman"/>
                <a:cs typeface="Times New Roman"/>
              </a:rPr>
              <a:t>instance</a:t>
            </a:r>
            <a:r>
              <a:rPr sz="2400" spc="-15" dirty="0">
                <a:latin typeface="Times New Roman"/>
                <a:cs typeface="Times New Roman"/>
              </a:rPr>
              <a:t> </a:t>
            </a:r>
            <a:r>
              <a:rPr sz="2400" i="1" spc="-50" dirty="0">
                <a:latin typeface="Times New Roman"/>
                <a:cs typeface="Times New Roman"/>
              </a:rPr>
              <a:t>x</a:t>
            </a:r>
            <a:endParaRPr sz="2400">
              <a:latin typeface="Times New Roman"/>
              <a:cs typeface="Times New Roman"/>
            </a:endParaRPr>
          </a:p>
          <a:p>
            <a:pPr marL="558800">
              <a:lnSpc>
                <a:spcPct val="100000"/>
              </a:lnSpc>
              <a:spcBef>
                <a:spcPts val="705"/>
              </a:spcBef>
            </a:pPr>
            <a:r>
              <a:rPr sz="2400" dirty="0">
                <a:latin typeface="Times New Roman"/>
                <a:cs typeface="Times New Roman"/>
              </a:rPr>
              <a:t>For</a:t>
            </a:r>
            <a:r>
              <a:rPr sz="2400" spc="-15" dirty="0">
                <a:latin typeface="Times New Roman"/>
                <a:cs typeface="Times New Roman"/>
              </a:rPr>
              <a:t> </a:t>
            </a:r>
            <a:r>
              <a:rPr sz="2400" dirty="0">
                <a:latin typeface="Times New Roman"/>
                <a:cs typeface="Times New Roman"/>
              </a:rPr>
              <a:t>each</a:t>
            </a:r>
            <a:r>
              <a:rPr sz="2400" spc="-20" dirty="0">
                <a:latin typeface="Times New Roman"/>
                <a:cs typeface="Times New Roman"/>
              </a:rPr>
              <a:t> </a:t>
            </a:r>
            <a:r>
              <a:rPr sz="2400" dirty="0">
                <a:latin typeface="Times New Roman"/>
                <a:cs typeface="Times New Roman"/>
              </a:rPr>
              <a:t>attribute</a:t>
            </a:r>
            <a:r>
              <a:rPr sz="2400" spc="-55" dirty="0">
                <a:latin typeface="Times New Roman"/>
                <a:cs typeface="Times New Roman"/>
              </a:rPr>
              <a:t> </a:t>
            </a:r>
            <a:r>
              <a:rPr sz="2400" dirty="0">
                <a:latin typeface="Times New Roman"/>
                <a:cs typeface="Times New Roman"/>
              </a:rPr>
              <a:t>constraint</a:t>
            </a:r>
            <a:r>
              <a:rPr sz="2400" spc="-30" dirty="0">
                <a:latin typeface="Times New Roman"/>
                <a:cs typeface="Times New Roman"/>
              </a:rPr>
              <a:t> </a:t>
            </a:r>
            <a:r>
              <a:rPr sz="2400" i="1" dirty="0">
                <a:latin typeface="Times New Roman"/>
                <a:cs typeface="Times New Roman"/>
              </a:rPr>
              <a:t>a</a:t>
            </a:r>
            <a:r>
              <a:rPr sz="2400" i="1" baseline="-20833" dirty="0">
                <a:latin typeface="Times New Roman"/>
                <a:cs typeface="Times New Roman"/>
              </a:rPr>
              <a:t>i</a:t>
            </a:r>
            <a:r>
              <a:rPr sz="2400" i="1" spc="284" baseline="-20833" dirty="0">
                <a:latin typeface="Times New Roman"/>
                <a:cs typeface="Times New Roman"/>
              </a:rPr>
              <a:t> </a:t>
            </a:r>
            <a:r>
              <a:rPr sz="2400" dirty="0">
                <a:latin typeface="Times New Roman"/>
                <a:cs typeface="Times New Roman"/>
              </a:rPr>
              <a:t>in</a:t>
            </a:r>
            <a:r>
              <a:rPr sz="2400" spc="-10" dirty="0">
                <a:latin typeface="Times New Roman"/>
                <a:cs typeface="Times New Roman"/>
              </a:rPr>
              <a:t> </a:t>
            </a:r>
            <a:r>
              <a:rPr sz="2400" i="1" spc="-50" dirty="0">
                <a:latin typeface="Times New Roman"/>
                <a:cs typeface="Times New Roman"/>
              </a:rPr>
              <a:t>h</a:t>
            </a:r>
            <a:endParaRPr sz="2400">
              <a:latin typeface="Times New Roman"/>
              <a:cs typeface="Times New Roman"/>
            </a:endParaRPr>
          </a:p>
          <a:p>
            <a:pPr marL="939800">
              <a:lnSpc>
                <a:spcPct val="100000"/>
              </a:lnSpc>
              <a:spcBef>
                <a:spcPts val="710"/>
              </a:spcBef>
            </a:pPr>
            <a:r>
              <a:rPr sz="2400" dirty="0">
                <a:latin typeface="Times New Roman"/>
                <a:cs typeface="Times New Roman"/>
              </a:rPr>
              <a:t>If</a:t>
            </a:r>
            <a:r>
              <a:rPr sz="2400" spc="-10" dirty="0">
                <a:latin typeface="Times New Roman"/>
                <a:cs typeface="Times New Roman"/>
              </a:rPr>
              <a:t> </a:t>
            </a:r>
            <a:r>
              <a:rPr sz="2400" dirty="0">
                <a:latin typeface="Times New Roman"/>
                <a:cs typeface="Times New Roman"/>
              </a:rPr>
              <a:t>the constraint</a:t>
            </a:r>
            <a:r>
              <a:rPr sz="2400" spc="-25" dirty="0">
                <a:latin typeface="Times New Roman"/>
                <a:cs typeface="Times New Roman"/>
              </a:rPr>
              <a:t> </a:t>
            </a:r>
            <a:r>
              <a:rPr sz="2400" dirty="0">
                <a:latin typeface="Times New Roman"/>
                <a:cs typeface="Times New Roman"/>
              </a:rPr>
              <a:t>a</a:t>
            </a:r>
            <a:r>
              <a:rPr sz="2400" baseline="-20833" dirty="0">
                <a:latin typeface="Times New Roman"/>
                <a:cs typeface="Times New Roman"/>
              </a:rPr>
              <a:t>i</a:t>
            </a:r>
            <a:r>
              <a:rPr sz="2400" spc="300" baseline="-20833"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dirty="0">
                <a:latin typeface="Times New Roman"/>
                <a:cs typeface="Times New Roman"/>
              </a:rPr>
              <a:t>satisfied</a:t>
            </a:r>
            <a:r>
              <a:rPr sz="2400" spc="-25" dirty="0">
                <a:latin typeface="Times New Roman"/>
                <a:cs typeface="Times New Roman"/>
              </a:rPr>
              <a:t> </a:t>
            </a:r>
            <a:r>
              <a:rPr sz="2400" dirty="0">
                <a:latin typeface="Times New Roman"/>
                <a:cs typeface="Times New Roman"/>
              </a:rPr>
              <a:t>by </a:t>
            </a:r>
            <a:r>
              <a:rPr sz="2400" i="1" spc="-50" dirty="0">
                <a:latin typeface="Times New Roman"/>
                <a:cs typeface="Times New Roman"/>
              </a:rPr>
              <a:t>x</a:t>
            </a:r>
            <a:endParaRPr sz="2400">
              <a:latin typeface="Times New Roman"/>
              <a:cs typeface="Times New Roman"/>
            </a:endParaRPr>
          </a:p>
          <a:p>
            <a:pPr marL="939800">
              <a:lnSpc>
                <a:spcPct val="100000"/>
              </a:lnSpc>
              <a:spcBef>
                <a:spcPts val="720"/>
              </a:spcBef>
            </a:pPr>
            <a:r>
              <a:rPr sz="2400" dirty="0">
                <a:latin typeface="Times New Roman"/>
                <a:cs typeface="Times New Roman"/>
              </a:rPr>
              <a:t>Then</a:t>
            </a:r>
            <a:r>
              <a:rPr sz="2400" spc="-15" dirty="0">
                <a:latin typeface="Times New Roman"/>
                <a:cs typeface="Times New Roman"/>
              </a:rPr>
              <a:t> </a:t>
            </a:r>
            <a:r>
              <a:rPr sz="2400" dirty="0">
                <a:latin typeface="Times New Roman"/>
                <a:cs typeface="Times New Roman"/>
              </a:rPr>
              <a:t>do </a:t>
            </a:r>
            <a:r>
              <a:rPr sz="2400" spc="-10" dirty="0">
                <a:latin typeface="Times New Roman"/>
                <a:cs typeface="Times New Roman"/>
              </a:rPr>
              <a:t>nothing</a:t>
            </a:r>
            <a:endParaRPr sz="2400">
              <a:latin typeface="Times New Roman"/>
              <a:cs typeface="Times New Roman"/>
            </a:endParaRPr>
          </a:p>
          <a:p>
            <a:pPr marL="939800">
              <a:lnSpc>
                <a:spcPct val="100000"/>
              </a:lnSpc>
              <a:spcBef>
                <a:spcPts val="710"/>
              </a:spcBef>
            </a:pPr>
            <a:r>
              <a:rPr sz="2400" dirty="0">
                <a:latin typeface="Times New Roman"/>
                <a:cs typeface="Times New Roman"/>
              </a:rPr>
              <a:t>Else</a:t>
            </a:r>
            <a:r>
              <a:rPr sz="2400" spc="-10" dirty="0">
                <a:latin typeface="Times New Roman"/>
                <a:cs typeface="Times New Roman"/>
              </a:rPr>
              <a:t> </a:t>
            </a:r>
            <a:r>
              <a:rPr sz="2400" dirty="0">
                <a:latin typeface="Times New Roman"/>
                <a:cs typeface="Times New Roman"/>
              </a:rPr>
              <a:t>replace</a:t>
            </a:r>
            <a:r>
              <a:rPr sz="2400" spc="-30" dirty="0">
                <a:latin typeface="Times New Roman"/>
                <a:cs typeface="Times New Roman"/>
              </a:rPr>
              <a:t> </a:t>
            </a:r>
            <a:r>
              <a:rPr sz="2400" i="1" dirty="0">
                <a:latin typeface="Times New Roman"/>
                <a:cs typeface="Times New Roman"/>
              </a:rPr>
              <a:t>a</a:t>
            </a:r>
            <a:r>
              <a:rPr sz="2400" i="1" baseline="-20833" dirty="0">
                <a:latin typeface="Times New Roman"/>
                <a:cs typeface="Times New Roman"/>
              </a:rPr>
              <a:t>i</a:t>
            </a:r>
            <a:r>
              <a:rPr sz="2400" i="1" spc="300" baseline="-20833" dirty="0">
                <a:latin typeface="Times New Roman"/>
                <a:cs typeface="Times New Roman"/>
              </a:rPr>
              <a:t> </a:t>
            </a:r>
            <a:r>
              <a:rPr sz="2400" dirty="0">
                <a:latin typeface="Times New Roman"/>
                <a:cs typeface="Times New Roman"/>
              </a:rPr>
              <a:t>in</a:t>
            </a:r>
            <a:r>
              <a:rPr sz="2400" spc="5" dirty="0">
                <a:latin typeface="Times New Roman"/>
                <a:cs typeface="Times New Roman"/>
              </a:rPr>
              <a:t> </a:t>
            </a:r>
            <a:r>
              <a:rPr sz="2400" i="1" dirty="0">
                <a:latin typeface="Times New Roman"/>
                <a:cs typeface="Times New Roman"/>
              </a:rPr>
              <a:t>h </a:t>
            </a:r>
            <a:r>
              <a:rPr sz="2400" dirty="0">
                <a:latin typeface="Times New Roman"/>
                <a:cs typeface="Times New Roman"/>
              </a:rPr>
              <a:t>by</a:t>
            </a:r>
            <a:r>
              <a:rPr sz="2400" spc="-5"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next more general</a:t>
            </a:r>
            <a:r>
              <a:rPr sz="2400" spc="-20" dirty="0">
                <a:latin typeface="Times New Roman"/>
                <a:cs typeface="Times New Roman"/>
              </a:rPr>
              <a:t> </a:t>
            </a:r>
            <a:r>
              <a:rPr sz="2400" dirty="0">
                <a:latin typeface="Times New Roman"/>
                <a:cs typeface="Times New Roman"/>
              </a:rPr>
              <a:t>constraint</a:t>
            </a:r>
            <a:r>
              <a:rPr sz="2400" spc="-45" dirty="0">
                <a:latin typeface="Times New Roman"/>
                <a:cs typeface="Times New Roman"/>
              </a:rPr>
              <a:t> </a:t>
            </a:r>
            <a:r>
              <a:rPr sz="2400" dirty="0">
                <a:latin typeface="Times New Roman"/>
                <a:cs typeface="Times New Roman"/>
              </a:rPr>
              <a:t>that</a:t>
            </a:r>
            <a:r>
              <a:rPr sz="2400" spc="-20" dirty="0">
                <a:latin typeface="Times New Roman"/>
                <a:cs typeface="Times New Roman"/>
              </a:rPr>
              <a:t> </a:t>
            </a:r>
            <a:r>
              <a:rPr sz="2400" dirty="0">
                <a:latin typeface="Times New Roman"/>
                <a:cs typeface="Times New Roman"/>
              </a:rPr>
              <a:t>is satisfied</a:t>
            </a:r>
            <a:r>
              <a:rPr sz="2400" spc="-35" dirty="0">
                <a:latin typeface="Times New Roman"/>
                <a:cs typeface="Times New Roman"/>
              </a:rPr>
              <a:t> </a:t>
            </a:r>
            <a:r>
              <a:rPr sz="2400" dirty="0">
                <a:latin typeface="Times New Roman"/>
                <a:cs typeface="Times New Roman"/>
              </a:rPr>
              <a:t>by</a:t>
            </a:r>
            <a:r>
              <a:rPr sz="2400" spc="20" dirty="0">
                <a:latin typeface="Times New Roman"/>
                <a:cs typeface="Times New Roman"/>
              </a:rPr>
              <a:t> </a:t>
            </a:r>
            <a:r>
              <a:rPr sz="2400" i="1" spc="-50" dirty="0">
                <a:latin typeface="Times New Roman"/>
                <a:cs typeface="Times New Roman"/>
              </a:rPr>
              <a:t>x</a:t>
            </a:r>
            <a:endParaRPr sz="2400">
              <a:latin typeface="Times New Roman"/>
              <a:cs typeface="Times New Roman"/>
            </a:endParaRPr>
          </a:p>
          <a:p>
            <a:pPr marL="330200" indent="-304800">
              <a:lnSpc>
                <a:spcPct val="100000"/>
              </a:lnSpc>
              <a:spcBef>
                <a:spcPts val="710"/>
              </a:spcBef>
              <a:buAutoNum type="arabicPeriod" startAt="3"/>
              <a:tabLst>
                <a:tab pos="330200" algn="l"/>
              </a:tabLst>
            </a:pPr>
            <a:r>
              <a:rPr sz="2400" dirty="0">
                <a:latin typeface="Times New Roman"/>
                <a:cs typeface="Times New Roman"/>
              </a:rPr>
              <a:t>Output</a:t>
            </a:r>
            <a:r>
              <a:rPr sz="2400" spc="-25" dirty="0">
                <a:latin typeface="Times New Roman"/>
                <a:cs typeface="Times New Roman"/>
              </a:rPr>
              <a:t> </a:t>
            </a:r>
            <a:r>
              <a:rPr sz="2400" dirty="0">
                <a:latin typeface="Times New Roman"/>
                <a:cs typeface="Times New Roman"/>
              </a:rPr>
              <a:t>hypothesis</a:t>
            </a:r>
            <a:r>
              <a:rPr sz="2400" spc="-25" dirty="0">
                <a:latin typeface="Times New Roman"/>
                <a:cs typeface="Times New Roman"/>
              </a:rPr>
              <a:t> </a:t>
            </a:r>
            <a:r>
              <a:rPr sz="2400" i="1" spc="-50" dirty="0">
                <a:latin typeface="Times New Roman"/>
                <a:cs typeface="Times New Roman"/>
              </a:rPr>
              <a:t>h</a:t>
            </a:r>
            <a:endParaRPr sz="2400">
              <a:latin typeface="Times New Roman"/>
              <a:cs typeface="Times New Roman"/>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58</a:t>
            </a:fld>
            <a:endParaRPr spc="-25" dirty="0"/>
          </a:p>
        </p:txBody>
      </p:sp>
      <p:sp>
        <p:nvSpPr>
          <p:cNvPr id="2" name="object 2"/>
          <p:cNvSpPr txBox="1">
            <a:spLocks noGrp="1"/>
          </p:cNvSpPr>
          <p:nvPr>
            <p:ph type="title"/>
          </p:nvPr>
        </p:nvSpPr>
        <p:spPr>
          <a:xfrm>
            <a:off x="916940" y="532886"/>
            <a:ext cx="9704705" cy="720725"/>
          </a:xfrm>
          <a:prstGeom prst="rect">
            <a:avLst/>
          </a:prstGeom>
        </p:spPr>
        <p:txBody>
          <a:bodyPr vert="horz" wrap="square" lIns="0" tIns="53975" rIns="0" bIns="0" rtlCol="0">
            <a:spAutoFit/>
          </a:bodyPr>
          <a:lstStyle/>
          <a:p>
            <a:pPr marL="12700" marR="5080">
              <a:lnSpc>
                <a:spcPts val="2590"/>
              </a:lnSpc>
              <a:spcBef>
                <a:spcPts val="425"/>
              </a:spcBef>
            </a:pPr>
            <a:r>
              <a:rPr sz="2400" spc="-30" dirty="0"/>
              <a:t>To</a:t>
            </a:r>
            <a:r>
              <a:rPr sz="2400" spc="-15" dirty="0"/>
              <a:t> </a:t>
            </a:r>
            <a:r>
              <a:rPr sz="2400" dirty="0"/>
              <a:t>illustrate</a:t>
            </a:r>
            <a:r>
              <a:rPr sz="2400" spc="-50" dirty="0"/>
              <a:t> </a:t>
            </a:r>
            <a:r>
              <a:rPr sz="2400" dirty="0"/>
              <a:t>this</a:t>
            </a:r>
            <a:r>
              <a:rPr sz="2400" spc="-40" dirty="0"/>
              <a:t> </a:t>
            </a:r>
            <a:r>
              <a:rPr sz="2400" dirty="0"/>
              <a:t>algorithm,</a:t>
            </a:r>
            <a:r>
              <a:rPr sz="2400" spc="-35" dirty="0"/>
              <a:t> </a:t>
            </a:r>
            <a:r>
              <a:rPr sz="2400" dirty="0"/>
              <a:t>assume</a:t>
            </a:r>
            <a:r>
              <a:rPr sz="2400" spc="-5" dirty="0"/>
              <a:t> </a:t>
            </a:r>
            <a:r>
              <a:rPr sz="2400" dirty="0"/>
              <a:t>the</a:t>
            </a:r>
            <a:r>
              <a:rPr sz="2400" spc="-15" dirty="0"/>
              <a:t> </a:t>
            </a:r>
            <a:r>
              <a:rPr sz="2400" dirty="0"/>
              <a:t>learner</a:t>
            </a:r>
            <a:r>
              <a:rPr sz="2400" spc="-45" dirty="0"/>
              <a:t> </a:t>
            </a:r>
            <a:r>
              <a:rPr sz="2400" dirty="0"/>
              <a:t>is</a:t>
            </a:r>
            <a:r>
              <a:rPr sz="2400" spc="-15" dirty="0"/>
              <a:t> </a:t>
            </a:r>
            <a:r>
              <a:rPr sz="2400" dirty="0"/>
              <a:t>given</a:t>
            </a:r>
            <a:r>
              <a:rPr sz="2400" spc="-25" dirty="0"/>
              <a:t> </a:t>
            </a:r>
            <a:r>
              <a:rPr sz="2400" dirty="0"/>
              <a:t>the</a:t>
            </a:r>
            <a:r>
              <a:rPr sz="2400" spc="-15" dirty="0"/>
              <a:t> </a:t>
            </a:r>
            <a:r>
              <a:rPr sz="2400" dirty="0"/>
              <a:t>sequence</a:t>
            </a:r>
            <a:r>
              <a:rPr sz="2400" spc="-5" dirty="0"/>
              <a:t> </a:t>
            </a:r>
            <a:r>
              <a:rPr sz="2400" dirty="0"/>
              <a:t>of</a:t>
            </a:r>
            <a:r>
              <a:rPr sz="2400" spc="-10" dirty="0"/>
              <a:t> training </a:t>
            </a:r>
            <a:r>
              <a:rPr sz="2400" dirty="0"/>
              <a:t>examples</a:t>
            </a:r>
            <a:r>
              <a:rPr sz="2400" spc="-20" dirty="0"/>
              <a:t> </a:t>
            </a:r>
            <a:r>
              <a:rPr sz="2400" dirty="0"/>
              <a:t>from</a:t>
            </a:r>
            <a:r>
              <a:rPr sz="2400" spc="-15" dirty="0"/>
              <a:t> </a:t>
            </a:r>
            <a:r>
              <a:rPr sz="2400" dirty="0"/>
              <a:t>the</a:t>
            </a:r>
            <a:r>
              <a:rPr sz="2400" spc="-25" dirty="0"/>
              <a:t> </a:t>
            </a:r>
            <a:r>
              <a:rPr sz="2400" b="1" i="1" dirty="0">
                <a:latin typeface="Times New Roman"/>
                <a:cs typeface="Times New Roman"/>
              </a:rPr>
              <a:t>EnjoySport </a:t>
            </a:r>
            <a:r>
              <a:rPr sz="2400" spc="-20" dirty="0"/>
              <a:t>task</a:t>
            </a:r>
            <a:endParaRPr sz="2400">
              <a:latin typeface="Times New Roman"/>
              <a:cs typeface="Times New Roman"/>
            </a:endParaRPr>
          </a:p>
        </p:txBody>
      </p:sp>
      <p:sp>
        <p:nvSpPr>
          <p:cNvPr id="3" name="object 3"/>
          <p:cNvSpPr txBox="1"/>
          <p:nvPr/>
        </p:nvSpPr>
        <p:spPr>
          <a:xfrm>
            <a:off x="916940" y="3963451"/>
            <a:ext cx="9533255" cy="941069"/>
          </a:xfrm>
          <a:prstGeom prst="rect">
            <a:avLst/>
          </a:prstGeom>
        </p:spPr>
        <p:txBody>
          <a:bodyPr vert="horz" wrap="square" lIns="0" tIns="104775" rIns="0" bIns="0" rtlCol="0">
            <a:spAutoFit/>
          </a:bodyPr>
          <a:lstStyle/>
          <a:p>
            <a:pPr marL="12700">
              <a:lnSpc>
                <a:spcPct val="100000"/>
              </a:lnSpc>
              <a:spcBef>
                <a:spcPts val="825"/>
              </a:spcBef>
              <a:tabLst>
                <a:tab pos="2101850" algn="l"/>
              </a:tabLst>
            </a:pP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first</a:t>
            </a:r>
            <a:r>
              <a:rPr sz="2400" spc="-5" dirty="0">
                <a:latin typeface="Times New Roman"/>
                <a:cs typeface="Times New Roman"/>
              </a:rPr>
              <a:t> </a:t>
            </a:r>
            <a:r>
              <a:rPr sz="2400" dirty="0">
                <a:latin typeface="Times New Roman"/>
                <a:cs typeface="Times New Roman"/>
              </a:rPr>
              <a:t>step</a:t>
            </a:r>
            <a:r>
              <a:rPr sz="2400" spc="-15" dirty="0">
                <a:latin typeface="Times New Roman"/>
                <a:cs typeface="Times New Roman"/>
              </a:rPr>
              <a:t> </a:t>
            </a:r>
            <a:r>
              <a:rPr sz="2400" spc="-25" dirty="0">
                <a:latin typeface="Times New Roman"/>
                <a:cs typeface="Times New Roman"/>
              </a:rPr>
              <a:t>of</a:t>
            </a:r>
            <a:r>
              <a:rPr sz="2400" dirty="0">
                <a:latin typeface="Times New Roman"/>
                <a:cs typeface="Times New Roman"/>
              </a:rPr>
              <a:t>	</a:t>
            </a:r>
            <a:r>
              <a:rPr sz="2400" spc="-20" dirty="0">
                <a:latin typeface="Times New Roman"/>
                <a:cs typeface="Times New Roman"/>
              </a:rPr>
              <a:t>FIND-</a:t>
            </a:r>
            <a:r>
              <a:rPr sz="2400" dirty="0">
                <a:latin typeface="Times New Roman"/>
                <a:cs typeface="Times New Roman"/>
              </a:rPr>
              <a:t>S</a:t>
            </a:r>
            <a:r>
              <a:rPr sz="2400" spc="15" dirty="0">
                <a:latin typeface="Times New Roman"/>
                <a:cs typeface="Times New Roman"/>
              </a:rPr>
              <a:t> </a:t>
            </a:r>
            <a:r>
              <a:rPr sz="2400" dirty="0">
                <a:latin typeface="Times New Roman"/>
                <a:cs typeface="Times New Roman"/>
              </a:rPr>
              <a:t>is to</a:t>
            </a:r>
            <a:r>
              <a:rPr sz="2400" spc="-25" dirty="0">
                <a:latin typeface="Times New Roman"/>
                <a:cs typeface="Times New Roman"/>
              </a:rPr>
              <a:t> </a:t>
            </a:r>
            <a:r>
              <a:rPr sz="2400" dirty="0">
                <a:latin typeface="Times New Roman"/>
                <a:cs typeface="Times New Roman"/>
              </a:rPr>
              <a:t>initialize</a:t>
            </a:r>
            <a:r>
              <a:rPr sz="2400" spc="-45" dirty="0">
                <a:latin typeface="Times New Roman"/>
                <a:cs typeface="Times New Roman"/>
              </a:rPr>
              <a:t> </a:t>
            </a:r>
            <a:r>
              <a:rPr sz="2400" b="1" i="1" dirty="0">
                <a:latin typeface="Times New Roman"/>
                <a:cs typeface="Times New Roman"/>
              </a:rPr>
              <a:t>h </a:t>
            </a:r>
            <a:r>
              <a:rPr sz="2400" dirty="0">
                <a:latin typeface="Times New Roman"/>
                <a:cs typeface="Times New Roman"/>
              </a:rPr>
              <a:t>to</a:t>
            </a:r>
            <a:r>
              <a:rPr sz="2400" spc="-10" dirty="0">
                <a:latin typeface="Times New Roman"/>
                <a:cs typeface="Times New Roman"/>
              </a:rPr>
              <a:t> </a:t>
            </a:r>
            <a:r>
              <a:rPr sz="2400" dirty="0">
                <a:latin typeface="Times New Roman"/>
                <a:cs typeface="Times New Roman"/>
              </a:rPr>
              <a:t>the</a:t>
            </a:r>
            <a:r>
              <a:rPr sz="2400" spc="-10" dirty="0">
                <a:latin typeface="Times New Roman"/>
                <a:cs typeface="Times New Roman"/>
              </a:rPr>
              <a:t> </a:t>
            </a:r>
            <a:r>
              <a:rPr sz="2400" dirty="0">
                <a:latin typeface="Times New Roman"/>
                <a:cs typeface="Times New Roman"/>
              </a:rPr>
              <a:t>most</a:t>
            </a:r>
            <a:r>
              <a:rPr sz="2400" spc="-5" dirty="0">
                <a:latin typeface="Times New Roman"/>
                <a:cs typeface="Times New Roman"/>
              </a:rPr>
              <a:t> </a:t>
            </a:r>
            <a:r>
              <a:rPr sz="2400" dirty="0">
                <a:latin typeface="Times New Roman"/>
                <a:cs typeface="Times New Roman"/>
              </a:rPr>
              <a:t>specific</a:t>
            </a:r>
            <a:r>
              <a:rPr sz="2400" spc="-20" dirty="0">
                <a:latin typeface="Times New Roman"/>
                <a:cs typeface="Times New Roman"/>
              </a:rPr>
              <a:t> </a:t>
            </a:r>
            <a:r>
              <a:rPr sz="2400" dirty="0">
                <a:latin typeface="Times New Roman"/>
                <a:cs typeface="Times New Roman"/>
              </a:rPr>
              <a:t>hypothesis</a:t>
            </a:r>
            <a:r>
              <a:rPr sz="2400" spc="-25" dirty="0">
                <a:latin typeface="Times New Roman"/>
                <a:cs typeface="Times New Roman"/>
              </a:rPr>
              <a:t> </a:t>
            </a:r>
            <a:r>
              <a:rPr sz="2400" dirty="0">
                <a:latin typeface="Times New Roman"/>
                <a:cs typeface="Times New Roman"/>
              </a:rPr>
              <a:t>in</a:t>
            </a:r>
            <a:r>
              <a:rPr sz="2400" spc="-10" dirty="0">
                <a:latin typeface="Times New Roman"/>
                <a:cs typeface="Times New Roman"/>
              </a:rPr>
              <a:t> </a:t>
            </a:r>
            <a:r>
              <a:rPr sz="2400" b="1" i="1" spc="-50" dirty="0">
                <a:latin typeface="Times New Roman"/>
                <a:cs typeface="Times New Roman"/>
              </a:rPr>
              <a:t>H</a:t>
            </a:r>
            <a:endParaRPr sz="2400">
              <a:latin typeface="Times New Roman"/>
              <a:cs typeface="Times New Roman"/>
            </a:endParaRPr>
          </a:p>
          <a:p>
            <a:pPr marL="3821429">
              <a:lnSpc>
                <a:spcPct val="100000"/>
              </a:lnSpc>
              <a:spcBef>
                <a:spcPts val="720"/>
              </a:spcBef>
            </a:pPr>
            <a:r>
              <a:rPr sz="2400" b="1" i="1" dirty="0">
                <a:latin typeface="Times New Roman"/>
                <a:cs typeface="Times New Roman"/>
              </a:rPr>
              <a:t>h</a:t>
            </a:r>
            <a:r>
              <a:rPr sz="2400" b="1" i="1" spc="-30" dirty="0">
                <a:latin typeface="Times New Roman"/>
                <a:cs typeface="Times New Roman"/>
              </a:rPr>
              <a:t> </a:t>
            </a:r>
            <a:r>
              <a:rPr sz="2400" dirty="0">
                <a:latin typeface="Times New Roman"/>
                <a:cs typeface="Times New Roman"/>
              </a:rPr>
              <a:t>-</a:t>
            </a:r>
            <a:r>
              <a:rPr sz="2400" spc="-20" dirty="0">
                <a:latin typeface="Times New Roman"/>
                <a:cs typeface="Times New Roman"/>
              </a:rPr>
              <a:t> </a:t>
            </a:r>
            <a:r>
              <a:rPr sz="2400" dirty="0">
                <a:latin typeface="Times New Roman"/>
                <a:cs typeface="Times New Roman"/>
              </a:rPr>
              <a:t>(Ø,</a:t>
            </a:r>
            <a:r>
              <a:rPr sz="2400" spc="-15" dirty="0">
                <a:latin typeface="Times New Roman"/>
                <a:cs typeface="Times New Roman"/>
              </a:rPr>
              <a:t> </a:t>
            </a:r>
            <a:r>
              <a:rPr sz="2400" dirty="0">
                <a:latin typeface="Times New Roman"/>
                <a:cs typeface="Times New Roman"/>
              </a:rPr>
              <a:t>Ø,</a:t>
            </a:r>
            <a:r>
              <a:rPr sz="2400" spc="-25" dirty="0">
                <a:latin typeface="Times New Roman"/>
                <a:cs typeface="Times New Roman"/>
              </a:rPr>
              <a:t> </a:t>
            </a:r>
            <a:r>
              <a:rPr sz="2400" dirty="0">
                <a:latin typeface="Times New Roman"/>
                <a:cs typeface="Times New Roman"/>
              </a:rPr>
              <a:t>Ø,</a:t>
            </a:r>
            <a:r>
              <a:rPr sz="2400" spc="-15" dirty="0">
                <a:latin typeface="Times New Roman"/>
                <a:cs typeface="Times New Roman"/>
              </a:rPr>
              <a:t> </a:t>
            </a:r>
            <a:r>
              <a:rPr sz="2400" dirty="0">
                <a:latin typeface="Times New Roman"/>
                <a:cs typeface="Times New Roman"/>
              </a:rPr>
              <a:t>Ø,</a:t>
            </a:r>
            <a:r>
              <a:rPr sz="2400" spc="-20" dirty="0">
                <a:latin typeface="Times New Roman"/>
                <a:cs typeface="Times New Roman"/>
              </a:rPr>
              <a:t> </a:t>
            </a:r>
            <a:r>
              <a:rPr sz="2400" dirty="0">
                <a:latin typeface="Times New Roman"/>
                <a:cs typeface="Times New Roman"/>
              </a:rPr>
              <a:t>Ø,</a:t>
            </a:r>
            <a:r>
              <a:rPr sz="2400" spc="-15" dirty="0">
                <a:latin typeface="Times New Roman"/>
                <a:cs typeface="Times New Roman"/>
              </a:rPr>
              <a:t> </a:t>
            </a:r>
            <a:r>
              <a:rPr sz="2400" spc="-25" dirty="0">
                <a:latin typeface="Times New Roman"/>
                <a:cs typeface="Times New Roman"/>
              </a:rPr>
              <a:t>Ø)</a:t>
            </a:r>
            <a:endParaRPr sz="2400">
              <a:latin typeface="Times New Roman"/>
              <a:cs typeface="Times New Roman"/>
            </a:endParaRPr>
          </a:p>
        </p:txBody>
      </p:sp>
      <p:graphicFrame>
        <p:nvGraphicFramePr>
          <p:cNvPr id="4" name="object 4"/>
          <p:cNvGraphicFramePr>
            <a:graphicFrameLocks noGrp="1"/>
          </p:cNvGraphicFramePr>
          <p:nvPr/>
        </p:nvGraphicFramePr>
        <p:xfrm>
          <a:off x="2054860" y="1364244"/>
          <a:ext cx="8202927" cy="2426335"/>
        </p:xfrm>
        <a:graphic>
          <a:graphicData uri="http://schemas.openxmlformats.org/drawingml/2006/table">
            <a:tbl>
              <a:tblPr firstRow="1" bandRow="1">
                <a:tableStyleId>{2D5ABB26-0587-4C30-8999-92F81FD0307C}</a:tableStyleId>
              </a:tblPr>
              <a:tblGrid>
                <a:gridCol w="1076325">
                  <a:extLst>
                    <a:ext uri="{9D8B030D-6E8A-4147-A177-3AD203B41FA5}">
                      <a16:colId xmlns:a16="http://schemas.microsoft.com/office/drawing/2014/main" val="20000"/>
                    </a:ext>
                  </a:extLst>
                </a:gridCol>
                <a:gridCol w="810894">
                  <a:extLst>
                    <a:ext uri="{9D8B030D-6E8A-4147-A177-3AD203B41FA5}">
                      <a16:colId xmlns:a16="http://schemas.microsoft.com/office/drawing/2014/main" val="20001"/>
                    </a:ext>
                  </a:extLst>
                </a:gridCol>
                <a:gridCol w="1116330">
                  <a:extLst>
                    <a:ext uri="{9D8B030D-6E8A-4147-A177-3AD203B41FA5}">
                      <a16:colId xmlns:a16="http://schemas.microsoft.com/office/drawing/2014/main" val="20002"/>
                    </a:ext>
                  </a:extLst>
                </a:gridCol>
                <a:gridCol w="1156335">
                  <a:extLst>
                    <a:ext uri="{9D8B030D-6E8A-4147-A177-3AD203B41FA5}">
                      <a16:colId xmlns:a16="http://schemas.microsoft.com/office/drawing/2014/main" val="20003"/>
                    </a:ext>
                  </a:extLst>
                </a:gridCol>
                <a:gridCol w="813435">
                  <a:extLst>
                    <a:ext uri="{9D8B030D-6E8A-4147-A177-3AD203B41FA5}">
                      <a16:colId xmlns:a16="http://schemas.microsoft.com/office/drawing/2014/main" val="20004"/>
                    </a:ext>
                  </a:extLst>
                </a:gridCol>
                <a:gridCol w="826135">
                  <a:extLst>
                    <a:ext uri="{9D8B030D-6E8A-4147-A177-3AD203B41FA5}">
                      <a16:colId xmlns:a16="http://schemas.microsoft.com/office/drawing/2014/main" val="20005"/>
                    </a:ext>
                  </a:extLst>
                </a:gridCol>
                <a:gridCol w="1050289">
                  <a:extLst>
                    <a:ext uri="{9D8B030D-6E8A-4147-A177-3AD203B41FA5}">
                      <a16:colId xmlns:a16="http://schemas.microsoft.com/office/drawing/2014/main" val="20006"/>
                    </a:ext>
                  </a:extLst>
                </a:gridCol>
                <a:gridCol w="1353184">
                  <a:extLst>
                    <a:ext uri="{9D8B030D-6E8A-4147-A177-3AD203B41FA5}">
                      <a16:colId xmlns:a16="http://schemas.microsoft.com/office/drawing/2014/main" val="20007"/>
                    </a:ext>
                  </a:extLst>
                </a:gridCol>
              </a:tblGrid>
              <a:tr h="396240">
                <a:tc>
                  <a:txBody>
                    <a:bodyPr/>
                    <a:lstStyle/>
                    <a:p>
                      <a:pPr algn="ctr">
                        <a:lnSpc>
                          <a:spcPct val="100000"/>
                        </a:lnSpc>
                        <a:spcBef>
                          <a:spcPts val="335"/>
                        </a:spcBef>
                      </a:pPr>
                      <a:r>
                        <a:rPr sz="1800" b="1" spc="-10" dirty="0">
                          <a:solidFill>
                            <a:srgbClr val="FFFFFF"/>
                          </a:solidFill>
                          <a:latin typeface="Times New Roman"/>
                          <a:cs typeface="Times New Roman"/>
                        </a:rPr>
                        <a:t>Example</a:t>
                      </a:r>
                      <a:endParaRPr sz="1800">
                        <a:latin typeface="Times New Roman"/>
                        <a:cs typeface="Times New Roman"/>
                      </a:endParaRPr>
                    </a:p>
                  </a:txBody>
                  <a:tcPr marL="0" marR="0" marT="4254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335"/>
                        </a:spcBef>
                      </a:pPr>
                      <a:r>
                        <a:rPr sz="1800" b="1" spc="-25" dirty="0">
                          <a:solidFill>
                            <a:srgbClr val="FFFFFF"/>
                          </a:solidFill>
                          <a:latin typeface="Times New Roman"/>
                          <a:cs typeface="Times New Roman"/>
                        </a:rPr>
                        <a:t>Sky</a:t>
                      </a:r>
                      <a:endParaRPr sz="1800">
                        <a:latin typeface="Times New Roman"/>
                        <a:cs typeface="Times New Roman"/>
                      </a:endParaRPr>
                    </a:p>
                  </a:txBody>
                  <a:tcPr marL="0" marR="0" marT="4254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905" algn="ctr">
                        <a:lnSpc>
                          <a:spcPct val="100000"/>
                        </a:lnSpc>
                        <a:spcBef>
                          <a:spcPts val="335"/>
                        </a:spcBef>
                      </a:pPr>
                      <a:r>
                        <a:rPr sz="1800" b="1" spc="-10" dirty="0">
                          <a:solidFill>
                            <a:srgbClr val="FFFFFF"/>
                          </a:solidFill>
                          <a:latin typeface="Times New Roman"/>
                          <a:cs typeface="Times New Roman"/>
                        </a:rPr>
                        <a:t>AirTemp</a:t>
                      </a:r>
                      <a:endParaRPr sz="1800">
                        <a:latin typeface="Times New Roman"/>
                        <a:cs typeface="Times New Roman"/>
                      </a:endParaRPr>
                    </a:p>
                  </a:txBody>
                  <a:tcPr marL="0" marR="0" marT="4254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335"/>
                        </a:spcBef>
                      </a:pPr>
                      <a:r>
                        <a:rPr sz="1800" b="1" spc="-10" dirty="0">
                          <a:solidFill>
                            <a:srgbClr val="FFFFFF"/>
                          </a:solidFill>
                          <a:latin typeface="Times New Roman"/>
                          <a:cs typeface="Times New Roman"/>
                        </a:rPr>
                        <a:t>Humidity</a:t>
                      </a:r>
                      <a:endParaRPr sz="1800">
                        <a:latin typeface="Times New Roman"/>
                        <a:cs typeface="Times New Roman"/>
                      </a:endParaRPr>
                    </a:p>
                  </a:txBody>
                  <a:tcPr marL="0" marR="0" marT="4254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36525">
                        <a:lnSpc>
                          <a:spcPct val="100000"/>
                        </a:lnSpc>
                        <a:spcBef>
                          <a:spcPts val="335"/>
                        </a:spcBef>
                      </a:pPr>
                      <a:r>
                        <a:rPr sz="1800" b="1" spc="-20" dirty="0">
                          <a:solidFill>
                            <a:srgbClr val="FFFFFF"/>
                          </a:solidFill>
                          <a:latin typeface="Times New Roman"/>
                          <a:cs typeface="Times New Roman"/>
                        </a:rPr>
                        <a:t>Wind</a:t>
                      </a:r>
                      <a:endParaRPr sz="1800">
                        <a:latin typeface="Times New Roman"/>
                        <a:cs typeface="Times New Roman"/>
                      </a:endParaRPr>
                    </a:p>
                  </a:txBody>
                  <a:tcPr marL="0" marR="0" marT="4254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5080" algn="ctr">
                        <a:lnSpc>
                          <a:spcPct val="100000"/>
                        </a:lnSpc>
                        <a:spcBef>
                          <a:spcPts val="335"/>
                        </a:spcBef>
                      </a:pPr>
                      <a:r>
                        <a:rPr sz="1800" b="1" spc="-10" dirty="0">
                          <a:solidFill>
                            <a:srgbClr val="FFFFFF"/>
                          </a:solidFill>
                          <a:latin typeface="Times New Roman"/>
                          <a:cs typeface="Times New Roman"/>
                        </a:rPr>
                        <a:t>Water</a:t>
                      </a:r>
                      <a:endParaRPr sz="1800">
                        <a:latin typeface="Times New Roman"/>
                        <a:cs typeface="Times New Roman"/>
                      </a:endParaRPr>
                    </a:p>
                  </a:txBody>
                  <a:tcPr marL="0" marR="0" marT="4254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635" algn="ctr">
                        <a:lnSpc>
                          <a:spcPct val="100000"/>
                        </a:lnSpc>
                        <a:spcBef>
                          <a:spcPts val="335"/>
                        </a:spcBef>
                      </a:pPr>
                      <a:r>
                        <a:rPr sz="1800" b="1" spc="-10" dirty="0">
                          <a:solidFill>
                            <a:srgbClr val="FFFFFF"/>
                          </a:solidFill>
                          <a:latin typeface="Times New Roman"/>
                          <a:cs typeface="Times New Roman"/>
                        </a:rPr>
                        <a:t>Forecast</a:t>
                      </a:r>
                      <a:endParaRPr sz="1800">
                        <a:latin typeface="Times New Roman"/>
                        <a:cs typeface="Times New Roman"/>
                      </a:endParaRPr>
                    </a:p>
                  </a:txBody>
                  <a:tcPr marL="0" marR="0" marT="4254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270" algn="ctr">
                        <a:lnSpc>
                          <a:spcPct val="100000"/>
                        </a:lnSpc>
                        <a:spcBef>
                          <a:spcPts val="335"/>
                        </a:spcBef>
                      </a:pPr>
                      <a:r>
                        <a:rPr sz="1800" b="1" spc="-10" dirty="0">
                          <a:solidFill>
                            <a:srgbClr val="FFFFFF"/>
                          </a:solidFill>
                          <a:latin typeface="Times New Roman"/>
                          <a:cs typeface="Times New Roman"/>
                        </a:rPr>
                        <a:t>EnjoySport</a:t>
                      </a:r>
                      <a:endParaRPr sz="1800">
                        <a:latin typeface="Times New Roman"/>
                        <a:cs typeface="Times New Roman"/>
                      </a:endParaRPr>
                    </a:p>
                  </a:txBody>
                  <a:tcPr marL="0" marR="0" marT="4254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extLst>
                  <a:ext uri="{0D108BD9-81ED-4DB2-BD59-A6C34878D82A}">
                    <a16:rowId xmlns:a16="http://schemas.microsoft.com/office/drawing/2014/main" val="10000"/>
                  </a:ext>
                </a:extLst>
              </a:tr>
              <a:tr h="508000">
                <a:tc>
                  <a:txBody>
                    <a:bodyPr/>
                    <a:lstStyle/>
                    <a:p>
                      <a:pPr algn="ctr">
                        <a:lnSpc>
                          <a:spcPct val="100000"/>
                        </a:lnSpc>
                        <a:spcBef>
                          <a:spcPts val="1050"/>
                        </a:spcBef>
                      </a:pPr>
                      <a:r>
                        <a:rPr sz="1400" b="1" spc="-50" dirty="0">
                          <a:solidFill>
                            <a:srgbClr val="FFFFFF"/>
                          </a:solidFill>
                          <a:latin typeface="Carlito"/>
                          <a:cs typeface="Carlito"/>
                        </a:rPr>
                        <a:t>1</a:t>
                      </a:r>
                      <a:endParaRPr sz="1400">
                        <a:latin typeface="Carlito"/>
                        <a:cs typeface="Carlito"/>
                      </a:endParaRPr>
                    </a:p>
                  </a:txBody>
                  <a:tcPr marL="0" marR="0" marT="13335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775"/>
                        </a:spcBef>
                      </a:pPr>
                      <a:r>
                        <a:rPr sz="1800" spc="-10" dirty="0">
                          <a:latin typeface="Times New Roman"/>
                          <a:cs typeface="Times New Roman"/>
                        </a:rPr>
                        <a:t>Sunny</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905" algn="ctr">
                        <a:lnSpc>
                          <a:spcPct val="100000"/>
                        </a:lnSpc>
                        <a:spcBef>
                          <a:spcPts val="775"/>
                        </a:spcBef>
                      </a:pPr>
                      <a:r>
                        <a:rPr sz="1800" spc="-20" dirty="0">
                          <a:latin typeface="Times New Roman"/>
                          <a:cs typeface="Times New Roman"/>
                        </a:rPr>
                        <a:t>Warm</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775"/>
                        </a:spcBef>
                      </a:pPr>
                      <a:r>
                        <a:rPr sz="1800" spc="-10" dirty="0">
                          <a:latin typeface="Times New Roman"/>
                          <a:cs typeface="Times New Roman"/>
                        </a:rPr>
                        <a:t>Normal</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02870">
                        <a:lnSpc>
                          <a:spcPct val="100000"/>
                        </a:lnSpc>
                        <a:spcBef>
                          <a:spcPts val="775"/>
                        </a:spcBef>
                      </a:pPr>
                      <a:r>
                        <a:rPr sz="1800" spc="-10" dirty="0">
                          <a:latin typeface="Times New Roman"/>
                          <a:cs typeface="Times New Roman"/>
                        </a:rPr>
                        <a:t>Strong</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905" algn="ctr">
                        <a:lnSpc>
                          <a:spcPct val="100000"/>
                        </a:lnSpc>
                        <a:spcBef>
                          <a:spcPts val="775"/>
                        </a:spcBef>
                      </a:pPr>
                      <a:r>
                        <a:rPr sz="1800" spc="-20" dirty="0">
                          <a:latin typeface="Times New Roman"/>
                          <a:cs typeface="Times New Roman"/>
                        </a:rPr>
                        <a:t>Warm</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270" algn="ctr">
                        <a:lnSpc>
                          <a:spcPct val="100000"/>
                        </a:lnSpc>
                        <a:spcBef>
                          <a:spcPts val="775"/>
                        </a:spcBef>
                      </a:pPr>
                      <a:r>
                        <a:rPr sz="1800" spc="-20" dirty="0">
                          <a:latin typeface="Times New Roman"/>
                          <a:cs typeface="Times New Roman"/>
                        </a:rPr>
                        <a:t>Same</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905" algn="ctr">
                        <a:lnSpc>
                          <a:spcPct val="100000"/>
                        </a:lnSpc>
                        <a:spcBef>
                          <a:spcPts val="775"/>
                        </a:spcBef>
                      </a:pPr>
                      <a:r>
                        <a:rPr sz="1800" spc="-25" dirty="0">
                          <a:latin typeface="Times New Roman"/>
                          <a:cs typeface="Times New Roman"/>
                        </a:rPr>
                        <a:t>Yes</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extLst>
                  <a:ext uri="{0D108BD9-81ED-4DB2-BD59-A6C34878D82A}">
                    <a16:rowId xmlns:a16="http://schemas.microsoft.com/office/drawing/2014/main" val="10001"/>
                  </a:ext>
                </a:extLst>
              </a:tr>
              <a:tr h="507365">
                <a:tc>
                  <a:txBody>
                    <a:bodyPr/>
                    <a:lstStyle/>
                    <a:p>
                      <a:pPr algn="ctr">
                        <a:lnSpc>
                          <a:spcPct val="100000"/>
                        </a:lnSpc>
                        <a:spcBef>
                          <a:spcPts val="1050"/>
                        </a:spcBef>
                      </a:pPr>
                      <a:r>
                        <a:rPr sz="1400" b="1" spc="-50" dirty="0">
                          <a:solidFill>
                            <a:srgbClr val="FFFFFF"/>
                          </a:solidFill>
                          <a:latin typeface="Carlito"/>
                          <a:cs typeface="Carlito"/>
                        </a:rPr>
                        <a:t>2</a:t>
                      </a:r>
                      <a:endParaRPr sz="1400">
                        <a:latin typeface="Carlito"/>
                        <a:cs typeface="Carlito"/>
                      </a:endParaRPr>
                    </a:p>
                  </a:txBody>
                  <a:tcPr marL="0" marR="0" marT="1333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775"/>
                        </a:spcBef>
                      </a:pPr>
                      <a:r>
                        <a:rPr sz="1800" spc="-10" dirty="0">
                          <a:latin typeface="Times New Roman"/>
                          <a:cs typeface="Times New Roman"/>
                        </a:rPr>
                        <a:t>Sunny</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05" algn="ctr">
                        <a:lnSpc>
                          <a:spcPct val="100000"/>
                        </a:lnSpc>
                        <a:spcBef>
                          <a:spcPts val="775"/>
                        </a:spcBef>
                      </a:pPr>
                      <a:r>
                        <a:rPr sz="1800" spc="-20" dirty="0">
                          <a:latin typeface="Times New Roman"/>
                          <a:cs typeface="Times New Roman"/>
                        </a:rPr>
                        <a:t>Warm</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775"/>
                        </a:spcBef>
                      </a:pPr>
                      <a:r>
                        <a:rPr sz="1800" spc="-20" dirty="0">
                          <a:latin typeface="Times New Roman"/>
                          <a:cs typeface="Times New Roman"/>
                        </a:rPr>
                        <a:t>High</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02870">
                        <a:lnSpc>
                          <a:spcPct val="100000"/>
                        </a:lnSpc>
                        <a:spcBef>
                          <a:spcPts val="775"/>
                        </a:spcBef>
                      </a:pPr>
                      <a:r>
                        <a:rPr sz="1800" spc="-10" dirty="0">
                          <a:latin typeface="Times New Roman"/>
                          <a:cs typeface="Times New Roman"/>
                        </a:rPr>
                        <a:t>Strong</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05" algn="ctr">
                        <a:lnSpc>
                          <a:spcPct val="100000"/>
                        </a:lnSpc>
                        <a:spcBef>
                          <a:spcPts val="775"/>
                        </a:spcBef>
                      </a:pPr>
                      <a:r>
                        <a:rPr sz="1800" spc="-20" dirty="0">
                          <a:latin typeface="Times New Roman"/>
                          <a:cs typeface="Times New Roman"/>
                        </a:rPr>
                        <a:t>Warm</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270" algn="ctr">
                        <a:lnSpc>
                          <a:spcPct val="100000"/>
                        </a:lnSpc>
                        <a:spcBef>
                          <a:spcPts val="775"/>
                        </a:spcBef>
                      </a:pPr>
                      <a:r>
                        <a:rPr sz="1800" spc="-20" dirty="0">
                          <a:latin typeface="Times New Roman"/>
                          <a:cs typeface="Times New Roman"/>
                        </a:rPr>
                        <a:t>Same</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05" algn="ctr">
                        <a:lnSpc>
                          <a:spcPct val="100000"/>
                        </a:lnSpc>
                        <a:spcBef>
                          <a:spcPts val="775"/>
                        </a:spcBef>
                      </a:pPr>
                      <a:r>
                        <a:rPr sz="1800" spc="-25" dirty="0">
                          <a:latin typeface="Times New Roman"/>
                          <a:cs typeface="Times New Roman"/>
                        </a:rPr>
                        <a:t>Yes</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extLst>
                  <a:ext uri="{0D108BD9-81ED-4DB2-BD59-A6C34878D82A}">
                    <a16:rowId xmlns:a16="http://schemas.microsoft.com/office/drawing/2014/main" val="10002"/>
                  </a:ext>
                </a:extLst>
              </a:tr>
              <a:tr h="507365">
                <a:tc>
                  <a:txBody>
                    <a:bodyPr/>
                    <a:lstStyle/>
                    <a:p>
                      <a:pPr algn="ctr">
                        <a:lnSpc>
                          <a:spcPct val="100000"/>
                        </a:lnSpc>
                        <a:spcBef>
                          <a:spcPts val="1050"/>
                        </a:spcBef>
                      </a:pPr>
                      <a:r>
                        <a:rPr sz="1400" b="1" spc="-50" dirty="0">
                          <a:solidFill>
                            <a:srgbClr val="FFFFFF"/>
                          </a:solidFill>
                          <a:latin typeface="Carlito"/>
                          <a:cs typeface="Carlito"/>
                        </a:rPr>
                        <a:t>3</a:t>
                      </a:r>
                      <a:endParaRPr sz="1400">
                        <a:latin typeface="Carlito"/>
                        <a:cs typeface="Carlito"/>
                      </a:endParaRPr>
                    </a:p>
                  </a:txBody>
                  <a:tcPr marL="0" marR="0" marT="1333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775"/>
                        </a:spcBef>
                      </a:pPr>
                      <a:r>
                        <a:rPr sz="1800" spc="-10" dirty="0">
                          <a:latin typeface="Times New Roman"/>
                          <a:cs typeface="Times New Roman"/>
                        </a:rPr>
                        <a:t>Rainy</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1905" algn="ctr">
                        <a:lnSpc>
                          <a:spcPct val="100000"/>
                        </a:lnSpc>
                        <a:spcBef>
                          <a:spcPts val="775"/>
                        </a:spcBef>
                      </a:pPr>
                      <a:r>
                        <a:rPr sz="1800" spc="-20" dirty="0">
                          <a:latin typeface="Times New Roman"/>
                          <a:cs typeface="Times New Roman"/>
                        </a:rPr>
                        <a:t>Cold</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775"/>
                        </a:spcBef>
                      </a:pPr>
                      <a:r>
                        <a:rPr sz="1800" spc="-20" dirty="0">
                          <a:latin typeface="Times New Roman"/>
                          <a:cs typeface="Times New Roman"/>
                        </a:rPr>
                        <a:t>High</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102870">
                        <a:lnSpc>
                          <a:spcPct val="100000"/>
                        </a:lnSpc>
                        <a:spcBef>
                          <a:spcPts val="775"/>
                        </a:spcBef>
                      </a:pPr>
                      <a:r>
                        <a:rPr sz="1800" spc="-10" dirty="0">
                          <a:latin typeface="Times New Roman"/>
                          <a:cs typeface="Times New Roman"/>
                        </a:rPr>
                        <a:t>Strong</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2540" algn="ctr">
                        <a:lnSpc>
                          <a:spcPct val="100000"/>
                        </a:lnSpc>
                        <a:spcBef>
                          <a:spcPts val="775"/>
                        </a:spcBef>
                      </a:pPr>
                      <a:r>
                        <a:rPr sz="1800" spc="-20" dirty="0">
                          <a:latin typeface="Times New Roman"/>
                          <a:cs typeface="Times New Roman"/>
                        </a:rPr>
                        <a:t>Warm</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1270" algn="ctr">
                        <a:lnSpc>
                          <a:spcPct val="100000"/>
                        </a:lnSpc>
                        <a:spcBef>
                          <a:spcPts val="775"/>
                        </a:spcBef>
                      </a:pPr>
                      <a:r>
                        <a:rPr sz="1800" spc="-10" dirty="0">
                          <a:latin typeface="Times New Roman"/>
                          <a:cs typeface="Times New Roman"/>
                        </a:rPr>
                        <a:t>Change</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775"/>
                        </a:spcBef>
                      </a:pPr>
                      <a:r>
                        <a:rPr sz="1800" spc="-25" dirty="0">
                          <a:latin typeface="Times New Roman"/>
                          <a:cs typeface="Times New Roman"/>
                        </a:rPr>
                        <a:t>No</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extLst>
                  <a:ext uri="{0D108BD9-81ED-4DB2-BD59-A6C34878D82A}">
                    <a16:rowId xmlns:a16="http://schemas.microsoft.com/office/drawing/2014/main" val="10003"/>
                  </a:ext>
                </a:extLst>
              </a:tr>
              <a:tr h="507365">
                <a:tc>
                  <a:txBody>
                    <a:bodyPr/>
                    <a:lstStyle/>
                    <a:p>
                      <a:pPr algn="ctr">
                        <a:lnSpc>
                          <a:spcPct val="100000"/>
                        </a:lnSpc>
                        <a:spcBef>
                          <a:spcPts val="1050"/>
                        </a:spcBef>
                      </a:pPr>
                      <a:r>
                        <a:rPr sz="1400" b="1" spc="-50" dirty="0">
                          <a:solidFill>
                            <a:srgbClr val="FFFFFF"/>
                          </a:solidFill>
                          <a:latin typeface="Carlito"/>
                          <a:cs typeface="Carlito"/>
                        </a:rPr>
                        <a:t>4</a:t>
                      </a:r>
                      <a:endParaRPr sz="1400">
                        <a:latin typeface="Carlito"/>
                        <a:cs typeface="Carlito"/>
                      </a:endParaRPr>
                    </a:p>
                  </a:txBody>
                  <a:tcPr marL="0" marR="0" marT="1333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775"/>
                        </a:spcBef>
                      </a:pPr>
                      <a:r>
                        <a:rPr sz="1800" spc="-10" dirty="0">
                          <a:latin typeface="Times New Roman"/>
                          <a:cs typeface="Times New Roman"/>
                        </a:rPr>
                        <a:t>Sunny</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05" algn="ctr">
                        <a:lnSpc>
                          <a:spcPct val="100000"/>
                        </a:lnSpc>
                        <a:spcBef>
                          <a:spcPts val="775"/>
                        </a:spcBef>
                      </a:pPr>
                      <a:r>
                        <a:rPr sz="1800" spc="-20" dirty="0">
                          <a:latin typeface="Times New Roman"/>
                          <a:cs typeface="Times New Roman"/>
                        </a:rPr>
                        <a:t>Warm</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775"/>
                        </a:spcBef>
                      </a:pPr>
                      <a:r>
                        <a:rPr sz="1800" spc="-20" dirty="0">
                          <a:latin typeface="Times New Roman"/>
                          <a:cs typeface="Times New Roman"/>
                        </a:rPr>
                        <a:t>High</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02870">
                        <a:lnSpc>
                          <a:spcPct val="100000"/>
                        </a:lnSpc>
                        <a:spcBef>
                          <a:spcPts val="775"/>
                        </a:spcBef>
                      </a:pPr>
                      <a:r>
                        <a:rPr sz="1800" spc="-10" dirty="0">
                          <a:latin typeface="Times New Roman"/>
                          <a:cs typeface="Times New Roman"/>
                        </a:rPr>
                        <a:t>Strong</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775"/>
                        </a:spcBef>
                      </a:pPr>
                      <a:r>
                        <a:rPr sz="1800" spc="-20" dirty="0">
                          <a:latin typeface="Times New Roman"/>
                          <a:cs typeface="Times New Roman"/>
                        </a:rPr>
                        <a:t>Cool</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635" algn="ctr">
                        <a:lnSpc>
                          <a:spcPct val="100000"/>
                        </a:lnSpc>
                        <a:spcBef>
                          <a:spcPts val="775"/>
                        </a:spcBef>
                      </a:pPr>
                      <a:r>
                        <a:rPr sz="1800" spc="-10" dirty="0">
                          <a:latin typeface="Times New Roman"/>
                          <a:cs typeface="Times New Roman"/>
                        </a:rPr>
                        <a:t>Change</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05" algn="ctr">
                        <a:lnSpc>
                          <a:spcPct val="100000"/>
                        </a:lnSpc>
                        <a:spcBef>
                          <a:spcPts val="775"/>
                        </a:spcBef>
                      </a:pPr>
                      <a:r>
                        <a:rPr sz="1800" spc="-25" dirty="0">
                          <a:latin typeface="Times New Roman"/>
                          <a:cs typeface="Times New Roman"/>
                        </a:rPr>
                        <a:t>Yes</a:t>
                      </a:r>
                      <a:endParaRPr sz="1800">
                        <a:latin typeface="Times New Roman"/>
                        <a:cs typeface="Times New Roman"/>
                      </a:endParaRPr>
                    </a:p>
                  </a:txBody>
                  <a:tcPr marL="0" marR="0" marT="984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59</a:t>
            </a:fld>
            <a:endParaRPr spc="-25" dirty="0"/>
          </a:p>
        </p:txBody>
      </p:sp>
      <p:sp>
        <p:nvSpPr>
          <p:cNvPr id="2" name="object 2"/>
          <p:cNvSpPr txBox="1"/>
          <p:nvPr/>
        </p:nvSpPr>
        <p:spPr>
          <a:xfrm>
            <a:off x="878853" y="433573"/>
            <a:ext cx="10436225" cy="5321300"/>
          </a:xfrm>
          <a:prstGeom prst="rect">
            <a:avLst/>
          </a:prstGeom>
        </p:spPr>
        <p:txBody>
          <a:bodyPr vert="horz" wrap="square" lIns="0" tIns="102235" rIns="0" bIns="0" rtlCol="0">
            <a:spAutoFit/>
          </a:bodyPr>
          <a:lstStyle/>
          <a:p>
            <a:pPr marL="2054860" algn="just">
              <a:lnSpc>
                <a:spcPct val="100000"/>
              </a:lnSpc>
              <a:spcBef>
                <a:spcPts val="805"/>
              </a:spcBef>
            </a:pPr>
            <a:r>
              <a:rPr sz="2400" i="1" dirty="0">
                <a:latin typeface="Times New Roman"/>
                <a:cs typeface="Times New Roman"/>
              </a:rPr>
              <a:t>x</a:t>
            </a:r>
            <a:r>
              <a:rPr sz="2400" i="1" baseline="-20833" dirty="0">
                <a:latin typeface="Times New Roman"/>
                <a:cs typeface="Times New Roman"/>
              </a:rPr>
              <a:t>1</a:t>
            </a:r>
            <a:r>
              <a:rPr sz="2400" i="1" spc="187" baseline="-20833" dirty="0">
                <a:latin typeface="Times New Roman"/>
                <a:cs typeface="Times New Roman"/>
              </a:rPr>
              <a:t> </a:t>
            </a:r>
            <a:r>
              <a:rPr sz="2400" i="1" dirty="0">
                <a:latin typeface="Times New Roman"/>
                <a:cs typeface="Times New Roman"/>
              </a:rPr>
              <a:t>=</a:t>
            </a:r>
            <a:r>
              <a:rPr sz="2400" i="1" spc="-60" dirty="0">
                <a:latin typeface="Times New Roman"/>
                <a:cs typeface="Times New Roman"/>
              </a:rPr>
              <a:t> </a:t>
            </a:r>
            <a:r>
              <a:rPr sz="2400" i="1" dirty="0">
                <a:latin typeface="Times New Roman"/>
                <a:cs typeface="Times New Roman"/>
              </a:rPr>
              <a:t>&lt;Sunny</a:t>
            </a:r>
            <a:r>
              <a:rPr sz="2400" i="1" spc="-65" dirty="0">
                <a:latin typeface="Times New Roman"/>
                <a:cs typeface="Times New Roman"/>
              </a:rPr>
              <a:t> </a:t>
            </a:r>
            <a:r>
              <a:rPr sz="2400" i="1" spc="-45" dirty="0">
                <a:latin typeface="Times New Roman"/>
                <a:cs typeface="Times New Roman"/>
              </a:rPr>
              <a:t>Warm</a:t>
            </a:r>
            <a:r>
              <a:rPr sz="2400" i="1" spc="-60" dirty="0">
                <a:latin typeface="Times New Roman"/>
                <a:cs typeface="Times New Roman"/>
              </a:rPr>
              <a:t> </a:t>
            </a:r>
            <a:r>
              <a:rPr sz="2400" i="1" dirty="0">
                <a:latin typeface="Times New Roman"/>
                <a:cs typeface="Times New Roman"/>
              </a:rPr>
              <a:t>Normal</a:t>
            </a:r>
            <a:r>
              <a:rPr sz="2400" i="1" spc="-65" dirty="0">
                <a:latin typeface="Times New Roman"/>
                <a:cs typeface="Times New Roman"/>
              </a:rPr>
              <a:t> </a:t>
            </a:r>
            <a:r>
              <a:rPr sz="2400" i="1" dirty="0">
                <a:latin typeface="Times New Roman"/>
                <a:cs typeface="Times New Roman"/>
              </a:rPr>
              <a:t>Strong</a:t>
            </a:r>
            <a:r>
              <a:rPr sz="2400" i="1" spc="-75" dirty="0">
                <a:latin typeface="Times New Roman"/>
                <a:cs typeface="Times New Roman"/>
              </a:rPr>
              <a:t> </a:t>
            </a:r>
            <a:r>
              <a:rPr sz="2400" i="1" spc="-50" dirty="0">
                <a:latin typeface="Times New Roman"/>
                <a:cs typeface="Times New Roman"/>
              </a:rPr>
              <a:t>Warm</a:t>
            </a:r>
            <a:r>
              <a:rPr sz="2400" i="1" spc="-65" dirty="0">
                <a:latin typeface="Times New Roman"/>
                <a:cs typeface="Times New Roman"/>
              </a:rPr>
              <a:t> </a:t>
            </a:r>
            <a:r>
              <a:rPr sz="2400" i="1" dirty="0">
                <a:latin typeface="Times New Roman"/>
                <a:cs typeface="Times New Roman"/>
              </a:rPr>
              <a:t>Same&gt;,</a:t>
            </a:r>
            <a:r>
              <a:rPr sz="2400" i="1" spc="-55" dirty="0">
                <a:latin typeface="Times New Roman"/>
                <a:cs typeface="Times New Roman"/>
              </a:rPr>
              <a:t> </a:t>
            </a:r>
            <a:r>
              <a:rPr sz="2400" i="1" spc="-50" dirty="0">
                <a:latin typeface="Times New Roman"/>
                <a:cs typeface="Times New Roman"/>
              </a:rPr>
              <a:t>+</a:t>
            </a:r>
            <a:endParaRPr sz="2400">
              <a:latin typeface="Times New Roman"/>
              <a:cs typeface="Times New Roman"/>
            </a:endParaRPr>
          </a:p>
          <a:p>
            <a:pPr marL="50800" marR="43180" indent="75565" algn="just">
              <a:lnSpc>
                <a:spcPts val="2590"/>
              </a:lnSpc>
              <a:spcBef>
                <a:spcPts val="1040"/>
              </a:spcBef>
            </a:pPr>
            <a:r>
              <a:rPr sz="2400" dirty="0">
                <a:latin typeface="Times New Roman"/>
                <a:cs typeface="Times New Roman"/>
              </a:rPr>
              <a:t>Observing</a:t>
            </a:r>
            <a:r>
              <a:rPr sz="2400" spc="-1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first</a:t>
            </a:r>
            <a:r>
              <a:rPr sz="2400" spc="-20" dirty="0">
                <a:latin typeface="Times New Roman"/>
                <a:cs typeface="Times New Roman"/>
              </a:rPr>
              <a:t> </a:t>
            </a:r>
            <a:r>
              <a:rPr sz="2400" dirty="0">
                <a:latin typeface="Times New Roman"/>
                <a:cs typeface="Times New Roman"/>
              </a:rPr>
              <a:t>training</a:t>
            </a:r>
            <a:r>
              <a:rPr sz="2400" spc="-5" dirty="0">
                <a:latin typeface="Times New Roman"/>
                <a:cs typeface="Times New Roman"/>
              </a:rPr>
              <a:t> </a:t>
            </a:r>
            <a:r>
              <a:rPr sz="2400" dirty="0">
                <a:latin typeface="Times New Roman"/>
                <a:cs typeface="Times New Roman"/>
              </a:rPr>
              <a:t>example,</a:t>
            </a:r>
            <a:r>
              <a:rPr sz="2400" spc="-15" dirty="0">
                <a:latin typeface="Times New Roman"/>
                <a:cs typeface="Times New Roman"/>
              </a:rPr>
              <a:t> </a:t>
            </a:r>
            <a:r>
              <a:rPr sz="2400" dirty="0">
                <a:latin typeface="Times New Roman"/>
                <a:cs typeface="Times New Roman"/>
              </a:rPr>
              <a:t>it</a:t>
            </a:r>
            <a:r>
              <a:rPr sz="2400" spc="-25" dirty="0">
                <a:latin typeface="Times New Roman"/>
                <a:cs typeface="Times New Roman"/>
              </a:rPr>
              <a:t> </a:t>
            </a:r>
            <a:r>
              <a:rPr sz="2400" dirty="0">
                <a:latin typeface="Times New Roman"/>
                <a:cs typeface="Times New Roman"/>
              </a:rPr>
              <a:t>is</a:t>
            </a:r>
            <a:r>
              <a:rPr sz="2400" spc="-15" dirty="0">
                <a:latin typeface="Times New Roman"/>
                <a:cs typeface="Times New Roman"/>
              </a:rPr>
              <a:t> </a:t>
            </a:r>
            <a:r>
              <a:rPr sz="2400" dirty="0">
                <a:latin typeface="Times New Roman"/>
                <a:cs typeface="Times New Roman"/>
              </a:rPr>
              <a:t>clear</a:t>
            </a:r>
            <a:r>
              <a:rPr sz="2400" spc="-10" dirty="0">
                <a:latin typeface="Times New Roman"/>
                <a:cs typeface="Times New Roman"/>
              </a:rPr>
              <a:t> </a:t>
            </a:r>
            <a:r>
              <a:rPr sz="2400" dirty="0">
                <a:latin typeface="Times New Roman"/>
                <a:cs typeface="Times New Roman"/>
              </a:rPr>
              <a:t>that</a:t>
            </a:r>
            <a:r>
              <a:rPr sz="2400" spc="-10" dirty="0">
                <a:latin typeface="Times New Roman"/>
                <a:cs typeface="Times New Roman"/>
              </a:rPr>
              <a:t> </a:t>
            </a:r>
            <a:r>
              <a:rPr sz="2400" dirty="0">
                <a:latin typeface="Times New Roman"/>
                <a:cs typeface="Times New Roman"/>
              </a:rPr>
              <a:t>our</a:t>
            </a:r>
            <a:r>
              <a:rPr sz="2400" spc="-15" dirty="0">
                <a:latin typeface="Times New Roman"/>
                <a:cs typeface="Times New Roman"/>
              </a:rPr>
              <a:t> </a:t>
            </a:r>
            <a:r>
              <a:rPr sz="2400" dirty="0">
                <a:latin typeface="Times New Roman"/>
                <a:cs typeface="Times New Roman"/>
              </a:rPr>
              <a:t>hypothesis</a:t>
            </a:r>
            <a:r>
              <a:rPr sz="2400" spc="-5" dirty="0">
                <a:latin typeface="Times New Roman"/>
                <a:cs typeface="Times New Roman"/>
              </a:rPr>
              <a:t> </a:t>
            </a:r>
            <a:r>
              <a:rPr sz="2400" dirty="0">
                <a:latin typeface="Times New Roman"/>
                <a:cs typeface="Times New Roman"/>
              </a:rPr>
              <a:t>is</a:t>
            </a:r>
            <a:r>
              <a:rPr sz="2400" spc="-25" dirty="0">
                <a:latin typeface="Times New Roman"/>
                <a:cs typeface="Times New Roman"/>
              </a:rPr>
              <a:t> </a:t>
            </a:r>
            <a:r>
              <a:rPr sz="2400" dirty="0">
                <a:latin typeface="Times New Roman"/>
                <a:cs typeface="Times New Roman"/>
              </a:rPr>
              <a:t>too</a:t>
            </a:r>
            <a:r>
              <a:rPr sz="2400" spc="-15" dirty="0">
                <a:latin typeface="Times New Roman"/>
                <a:cs typeface="Times New Roman"/>
              </a:rPr>
              <a:t> </a:t>
            </a:r>
            <a:r>
              <a:rPr sz="2400" dirty="0">
                <a:latin typeface="Times New Roman"/>
                <a:cs typeface="Times New Roman"/>
              </a:rPr>
              <a:t>specific.</a:t>
            </a:r>
            <a:r>
              <a:rPr sz="2400" spc="-15" dirty="0">
                <a:latin typeface="Times New Roman"/>
                <a:cs typeface="Times New Roman"/>
              </a:rPr>
              <a:t> </a:t>
            </a:r>
            <a:r>
              <a:rPr sz="2400" spc="-25" dirty="0">
                <a:latin typeface="Times New Roman"/>
                <a:cs typeface="Times New Roman"/>
              </a:rPr>
              <a:t>In </a:t>
            </a:r>
            <a:r>
              <a:rPr sz="2400" dirty="0">
                <a:latin typeface="Times New Roman"/>
                <a:cs typeface="Times New Roman"/>
              </a:rPr>
              <a:t>particular,</a:t>
            </a:r>
            <a:r>
              <a:rPr sz="2400" spc="130" dirty="0">
                <a:latin typeface="Times New Roman"/>
                <a:cs typeface="Times New Roman"/>
              </a:rPr>
              <a:t> </a:t>
            </a:r>
            <a:r>
              <a:rPr sz="2400" dirty="0">
                <a:latin typeface="Times New Roman"/>
                <a:cs typeface="Times New Roman"/>
              </a:rPr>
              <a:t>none</a:t>
            </a:r>
            <a:r>
              <a:rPr sz="2400" spc="135" dirty="0">
                <a:latin typeface="Times New Roman"/>
                <a:cs typeface="Times New Roman"/>
              </a:rPr>
              <a:t> </a:t>
            </a:r>
            <a:r>
              <a:rPr sz="2400" dirty="0">
                <a:latin typeface="Times New Roman"/>
                <a:cs typeface="Times New Roman"/>
              </a:rPr>
              <a:t>of</a:t>
            </a:r>
            <a:r>
              <a:rPr sz="2400" spc="125" dirty="0">
                <a:latin typeface="Times New Roman"/>
                <a:cs typeface="Times New Roman"/>
              </a:rPr>
              <a:t> </a:t>
            </a:r>
            <a:r>
              <a:rPr sz="2400" dirty="0">
                <a:latin typeface="Times New Roman"/>
                <a:cs typeface="Times New Roman"/>
              </a:rPr>
              <a:t>the</a:t>
            </a:r>
            <a:r>
              <a:rPr sz="2400" spc="130" dirty="0">
                <a:latin typeface="Times New Roman"/>
                <a:cs typeface="Times New Roman"/>
              </a:rPr>
              <a:t> </a:t>
            </a:r>
            <a:r>
              <a:rPr sz="2400" dirty="0">
                <a:latin typeface="Times New Roman"/>
                <a:cs typeface="Times New Roman"/>
              </a:rPr>
              <a:t>"Ø"</a:t>
            </a:r>
            <a:r>
              <a:rPr sz="2400" spc="140" dirty="0">
                <a:latin typeface="Times New Roman"/>
                <a:cs typeface="Times New Roman"/>
              </a:rPr>
              <a:t> </a:t>
            </a:r>
            <a:r>
              <a:rPr sz="2400" dirty="0">
                <a:latin typeface="Times New Roman"/>
                <a:cs typeface="Times New Roman"/>
              </a:rPr>
              <a:t>constraints</a:t>
            </a:r>
            <a:r>
              <a:rPr sz="2400" spc="130" dirty="0">
                <a:latin typeface="Times New Roman"/>
                <a:cs typeface="Times New Roman"/>
              </a:rPr>
              <a:t> </a:t>
            </a:r>
            <a:r>
              <a:rPr sz="2400" dirty="0">
                <a:latin typeface="Times New Roman"/>
                <a:cs typeface="Times New Roman"/>
              </a:rPr>
              <a:t>in</a:t>
            </a:r>
            <a:r>
              <a:rPr sz="2400" spc="135" dirty="0">
                <a:latin typeface="Times New Roman"/>
                <a:cs typeface="Times New Roman"/>
              </a:rPr>
              <a:t> </a:t>
            </a:r>
            <a:r>
              <a:rPr sz="2400" dirty="0">
                <a:latin typeface="Times New Roman"/>
                <a:cs typeface="Times New Roman"/>
              </a:rPr>
              <a:t>h</a:t>
            </a:r>
            <a:r>
              <a:rPr sz="2400" spc="135" dirty="0">
                <a:latin typeface="Times New Roman"/>
                <a:cs typeface="Times New Roman"/>
              </a:rPr>
              <a:t> </a:t>
            </a:r>
            <a:r>
              <a:rPr sz="2400" dirty="0">
                <a:latin typeface="Times New Roman"/>
                <a:cs typeface="Times New Roman"/>
              </a:rPr>
              <a:t>are</a:t>
            </a:r>
            <a:r>
              <a:rPr sz="2400" spc="130" dirty="0">
                <a:latin typeface="Times New Roman"/>
                <a:cs typeface="Times New Roman"/>
              </a:rPr>
              <a:t> </a:t>
            </a:r>
            <a:r>
              <a:rPr sz="2400" dirty="0">
                <a:latin typeface="Times New Roman"/>
                <a:cs typeface="Times New Roman"/>
              </a:rPr>
              <a:t>satisfied</a:t>
            </a:r>
            <a:r>
              <a:rPr sz="2400" spc="135" dirty="0">
                <a:latin typeface="Times New Roman"/>
                <a:cs typeface="Times New Roman"/>
              </a:rPr>
              <a:t> </a:t>
            </a:r>
            <a:r>
              <a:rPr sz="2400" dirty="0">
                <a:latin typeface="Times New Roman"/>
                <a:cs typeface="Times New Roman"/>
              </a:rPr>
              <a:t>by</a:t>
            </a:r>
            <a:r>
              <a:rPr sz="2400" spc="135" dirty="0">
                <a:latin typeface="Times New Roman"/>
                <a:cs typeface="Times New Roman"/>
              </a:rPr>
              <a:t> </a:t>
            </a:r>
            <a:r>
              <a:rPr sz="2400" dirty="0">
                <a:latin typeface="Times New Roman"/>
                <a:cs typeface="Times New Roman"/>
              </a:rPr>
              <a:t>this</a:t>
            </a:r>
            <a:r>
              <a:rPr sz="2400" spc="145" dirty="0">
                <a:latin typeface="Times New Roman"/>
                <a:cs typeface="Times New Roman"/>
              </a:rPr>
              <a:t> </a:t>
            </a:r>
            <a:r>
              <a:rPr sz="2400" dirty="0">
                <a:latin typeface="Times New Roman"/>
                <a:cs typeface="Times New Roman"/>
              </a:rPr>
              <a:t>example,</a:t>
            </a:r>
            <a:r>
              <a:rPr sz="2400" spc="130" dirty="0">
                <a:latin typeface="Times New Roman"/>
                <a:cs typeface="Times New Roman"/>
              </a:rPr>
              <a:t> </a:t>
            </a:r>
            <a:r>
              <a:rPr sz="2400" dirty="0">
                <a:latin typeface="Times New Roman"/>
                <a:cs typeface="Times New Roman"/>
              </a:rPr>
              <a:t>so</a:t>
            </a:r>
            <a:r>
              <a:rPr sz="2400" spc="135" dirty="0">
                <a:latin typeface="Times New Roman"/>
                <a:cs typeface="Times New Roman"/>
              </a:rPr>
              <a:t> </a:t>
            </a:r>
            <a:r>
              <a:rPr sz="2400" dirty="0">
                <a:latin typeface="Times New Roman"/>
                <a:cs typeface="Times New Roman"/>
              </a:rPr>
              <a:t>each</a:t>
            </a:r>
            <a:r>
              <a:rPr sz="2400" spc="120" dirty="0">
                <a:latin typeface="Times New Roman"/>
                <a:cs typeface="Times New Roman"/>
              </a:rPr>
              <a:t> </a:t>
            </a:r>
            <a:r>
              <a:rPr sz="2400" spc="-25" dirty="0">
                <a:latin typeface="Times New Roman"/>
                <a:cs typeface="Times New Roman"/>
              </a:rPr>
              <a:t>is </a:t>
            </a:r>
            <a:r>
              <a:rPr sz="2400" dirty="0">
                <a:latin typeface="Times New Roman"/>
                <a:cs typeface="Times New Roman"/>
              </a:rPr>
              <a:t>replaced</a:t>
            </a:r>
            <a:r>
              <a:rPr sz="2400" spc="-35" dirty="0">
                <a:latin typeface="Times New Roman"/>
                <a:cs typeface="Times New Roman"/>
              </a:rPr>
              <a:t> </a:t>
            </a:r>
            <a:r>
              <a:rPr sz="2400" dirty="0">
                <a:latin typeface="Times New Roman"/>
                <a:cs typeface="Times New Roman"/>
              </a:rPr>
              <a:t>by</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next</a:t>
            </a:r>
            <a:r>
              <a:rPr sz="2400" spc="-15" dirty="0">
                <a:latin typeface="Times New Roman"/>
                <a:cs typeface="Times New Roman"/>
              </a:rPr>
              <a:t> </a:t>
            </a:r>
            <a:r>
              <a:rPr sz="2400" dirty="0">
                <a:latin typeface="Times New Roman"/>
                <a:cs typeface="Times New Roman"/>
              </a:rPr>
              <a:t>more general</a:t>
            </a:r>
            <a:r>
              <a:rPr sz="2400" spc="-35" dirty="0">
                <a:latin typeface="Times New Roman"/>
                <a:cs typeface="Times New Roman"/>
              </a:rPr>
              <a:t> </a:t>
            </a:r>
            <a:r>
              <a:rPr sz="2400" dirty="0">
                <a:latin typeface="Times New Roman"/>
                <a:cs typeface="Times New Roman"/>
              </a:rPr>
              <a:t>constraint</a:t>
            </a:r>
            <a:r>
              <a:rPr sz="2400" spc="-30" dirty="0">
                <a:latin typeface="Times New Roman"/>
                <a:cs typeface="Times New Roman"/>
              </a:rPr>
              <a:t>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fits</a:t>
            </a:r>
            <a:r>
              <a:rPr sz="2400" spc="-1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spc="-10" dirty="0">
                <a:latin typeface="Times New Roman"/>
                <a:cs typeface="Times New Roman"/>
              </a:rPr>
              <a:t>example</a:t>
            </a:r>
            <a:endParaRPr sz="2400">
              <a:latin typeface="Times New Roman"/>
              <a:cs typeface="Times New Roman"/>
            </a:endParaRPr>
          </a:p>
          <a:p>
            <a:pPr marL="2141855" algn="just">
              <a:lnSpc>
                <a:spcPct val="100000"/>
              </a:lnSpc>
              <a:spcBef>
                <a:spcPts val="685"/>
              </a:spcBef>
            </a:pPr>
            <a:r>
              <a:rPr sz="2400" b="1" i="1" dirty="0">
                <a:latin typeface="Times New Roman"/>
                <a:cs typeface="Times New Roman"/>
              </a:rPr>
              <a:t>h</a:t>
            </a:r>
            <a:r>
              <a:rPr sz="2400" b="1" i="1" baseline="-20833" dirty="0">
                <a:latin typeface="Times New Roman"/>
                <a:cs typeface="Times New Roman"/>
              </a:rPr>
              <a:t>1</a:t>
            </a:r>
            <a:r>
              <a:rPr sz="2400" b="1" i="1" spc="202" baseline="-20833" dirty="0">
                <a:latin typeface="Times New Roman"/>
                <a:cs typeface="Times New Roman"/>
              </a:rPr>
              <a:t> </a:t>
            </a:r>
            <a:r>
              <a:rPr sz="2400" b="1" i="1" dirty="0">
                <a:latin typeface="Times New Roman"/>
                <a:cs typeface="Times New Roman"/>
              </a:rPr>
              <a:t>=</a:t>
            </a:r>
            <a:r>
              <a:rPr sz="2400" b="1" i="1" spc="-70" dirty="0">
                <a:latin typeface="Times New Roman"/>
                <a:cs typeface="Times New Roman"/>
              </a:rPr>
              <a:t> </a:t>
            </a:r>
            <a:r>
              <a:rPr sz="2400" b="1" i="1" dirty="0">
                <a:latin typeface="Times New Roman"/>
                <a:cs typeface="Times New Roman"/>
              </a:rPr>
              <a:t>&lt;Sunny</a:t>
            </a:r>
            <a:r>
              <a:rPr sz="2400" b="1" i="1" spc="-95" dirty="0">
                <a:latin typeface="Times New Roman"/>
                <a:cs typeface="Times New Roman"/>
              </a:rPr>
              <a:t> </a:t>
            </a:r>
            <a:r>
              <a:rPr sz="2400" b="1" i="1" spc="-20" dirty="0">
                <a:latin typeface="Times New Roman"/>
                <a:cs typeface="Times New Roman"/>
              </a:rPr>
              <a:t>Warm</a:t>
            </a:r>
            <a:r>
              <a:rPr sz="2400" b="1" i="1" spc="-70" dirty="0">
                <a:latin typeface="Times New Roman"/>
                <a:cs typeface="Times New Roman"/>
              </a:rPr>
              <a:t> </a:t>
            </a:r>
            <a:r>
              <a:rPr sz="2400" b="1" i="1" dirty="0">
                <a:latin typeface="Times New Roman"/>
                <a:cs typeface="Times New Roman"/>
              </a:rPr>
              <a:t>Normal</a:t>
            </a:r>
            <a:r>
              <a:rPr sz="2400" b="1" i="1" spc="-75" dirty="0">
                <a:latin typeface="Times New Roman"/>
                <a:cs typeface="Times New Roman"/>
              </a:rPr>
              <a:t> </a:t>
            </a:r>
            <a:r>
              <a:rPr sz="2400" b="1" i="1" dirty="0">
                <a:latin typeface="Times New Roman"/>
                <a:cs typeface="Times New Roman"/>
              </a:rPr>
              <a:t>Strong</a:t>
            </a:r>
            <a:r>
              <a:rPr sz="2400" b="1" i="1" spc="-100" dirty="0">
                <a:latin typeface="Times New Roman"/>
                <a:cs typeface="Times New Roman"/>
              </a:rPr>
              <a:t> </a:t>
            </a:r>
            <a:r>
              <a:rPr sz="2400" b="1" i="1" spc="-20" dirty="0">
                <a:latin typeface="Times New Roman"/>
                <a:cs typeface="Times New Roman"/>
              </a:rPr>
              <a:t>Warm</a:t>
            </a:r>
            <a:r>
              <a:rPr sz="2400" b="1" i="1" spc="-70" dirty="0">
                <a:latin typeface="Times New Roman"/>
                <a:cs typeface="Times New Roman"/>
              </a:rPr>
              <a:t> </a:t>
            </a:r>
            <a:r>
              <a:rPr sz="2400" b="1" i="1" spc="-10" dirty="0">
                <a:latin typeface="Times New Roman"/>
                <a:cs typeface="Times New Roman"/>
              </a:rPr>
              <a:t>Same&gt;</a:t>
            </a:r>
            <a:endParaRPr sz="2400">
              <a:latin typeface="Times New Roman"/>
              <a:cs typeface="Times New Roman"/>
            </a:endParaRPr>
          </a:p>
          <a:p>
            <a:pPr marL="279400" marR="43815" indent="-228600" algn="just">
              <a:lnSpc>
                <a:spcPts val="2590"/>
              </a:lnSpc>
              <a:spcBef>
                <a:spcPts val="1035"/>
              </a:spcBef>
            </a:pPr>
            <a:r>
              <a:rPr sz="2400" dirty="0">
                <a:latin typeface="Times New Roman"/>
                <a:cs typeface="Times New Roman"/>
              </a:rPr>
              <a:t>This</a:t>
            </a:r>
            <a:r>
              <a:rPr sz="2400" spc="235" dirty="0">
                <a:latin typeface="Times New Roman"/>
                <a:cs typeface="Times New Roman"/>
              </a:rPr>
              <a:t> </a:t>
            </a:r>
            <a:r>
              <a:rPr sz="2400" dirty="0">
                <a:latin typeface="Times New Roman"/>
                <a:cs typeface="Times New Roman"/>
              </a:rPr>
              <a:t>h</a:t>
            </a:r>
            <a:r>
              <a:rPr sz="2400" spc="235" dirty="0">
                <a:latin typeface="Times New Roman"/>
                <a:cs typeface="Times New Roman"/>
              </a:rPr>
              <a:t> </a:t>
            </a:r>
            <a:r>
              <a:rPr sz="2400" dirty="0">
                <a:latin typeface="Times New Roman"/>
                <a:cs typeface="Times New Roman"/>
              </a:rPr>
              <a:t>is</a:t>
            </a:r>
            <a:r>
              <a:rPr sz="2400" spc="235" dirty="0">
                <a:latin typeface="Times New Roman"/>
                <a:cs typeface="Times New Roman"/>
              </a:rPr>
              <a:t> </a:t>
            </a:r>
            <a:r>
              <a:rPr sz="2400" dirty="0">
                <a:latin typeface="Times New Roman"/>
                <a:cs typeface="Times New Roman"/>
              </a:rPr>
              <a:t>still</a:t>
            </a:r>
            <a:r>
              <a:rPr sz="2400" spc="229" dirty="0">
                <a:latin typeface="Times New Roman"/>
                <a:cs typeface="Times New Roman"/>
              </a:rPr>
              <a:t> </a:t>
            </a:r>
            <a:r>
              <a:rPr sz="2400" dirty="0">
                <a:latin typeface="Times New Roman"/>
                <a:cs typeface="Times New Roman"/>
              </a:rPr>
              <a:t>very</a:t>
            </a:r>
            <a:r>
              <a:rPr sz="2400" spc="235" dirty="0">
                <a:latin typeface="Times New Roman"/>
                <a:cs typeface="Times New Roman"/>
              </a:rPr>
              <a:t> </a:t>
            </a:r>
            <a:r>
              <a:rPr sz="2400" dirty="0">
                <a:latin typeface="Times New Roman"/>
                <a:cs typeface="Times New Roman"/>
              </a:rPr>
              <a:t>specific;</a:t>
            </a:r>
            <a:r>
              <a:rPr sz="2400" spc="225" dirty="0">
                <a:latin typeface="Times New Roman"/>
                <a:cs typeface="Times New Roman"/>
              </a:rPr>
              <a:t> </a:t>
            </a:r>
            <a:r>
              <a:rPr sz="2400" dirty="0">
                <a:latin typeface="Times New Roman"/>
                <a:cs typeface="Times New Roman"/>
              </a:rPr>
              <a:t>it</a:t>
            </a:r>
            <a:r>
              <a:rPr sz="2400" spc="240" dirty="0">
                <a:latin typeface="Times New Roman"/>
                <a:cs typeface="Times New Roman"/>
              </a:rPr>
              <a:t> </a:t>
            </a:r>
            <a:r>
              <a:rPr sz="2400" dirty="0">
                <a:latin typeface="Times New Roman"/>
                <a:cs typeface="Times New Roman"/>
              </a:rPr>
              <a:t>asserts</a:t>
            </a:r>
            <a:r>
              <a:rPr sz="2400" spc="240" dirty="0">
                <a:latin typeface="Times New Roman"/>
                <a:cs typeface="Times New Roman"/>
              </a:rPr>
              <a:t> </a:t>
            </a:r>
            <a:r>
              <a:rPr sz="2400" dirty="0">
                <a:latin typeface="Times New Roman"/>
                <a:cs typeface="Times New Roman"/>
              </a:rPr>
              <a:t>that</a:t>
            </a:r>
            <a:r>
              <a:rPr sz="2400" spc="229" dirty="0">
                <a:latin typeface="Times New Roman"/>
                <a:cs typeface="Times New Roman"/>
              </a:rPr>
              <a:t> </a:t>
            </a:r>
            <a:r>
              <a:rPr sz="2400" dirty="0">
                <a:latin typeface="Times New Roman"/>
                <a:cs typeface="Times New Roman"/>
              </a:rPr>
              <a:t>all</a:t>
            </a:r>
            <a:r>
              <a:rPr sz="2400" spc="229" dirty="0">
                <a:latin typeface="Times New Roman"/>
                <a:cs typeface="Times New Roman"/>
              </a:rPr>
              <a:t> </a:t>
            </a:r>
            <a:r>
              <a:rPr sz="2400" dirty="0">
                <a:latin typeface="Times New Roman"/>
                <a:cs typeface="Times New Roman"/>
              </a:rPr>
              <a:t>instances</a:t>
            </a:r>
            <a:r>
              <a:rPr sz="2400" spc="240" dirty="0">
                <a:latin typeface="Times New Roman"/>
                <a:cs typeface="Times New Roman"/>
              </a:rPr>
              <a:t> </a:t>
            </a:r>
            <a:r>
              <a:rPr sz="2400" dirty="0">
                <a:latin typeface="Times New Roman"/>
                <a:cs typeface="Times New Roman"/>
              </a:rPr>
              <a:t>are</a:t>
            </a:r>
            <a:r>
              <a:rPr sz="2400" spc="240" dirty="0">
                <a:latin typeface="Times New Roman"/>
                <a:cs typeface="Times New Roman"/>
              </a:rPr>
              <a:t> </a:t>
            </a:r>
            <a:r>
              <a:rPr sz="2400" dirty="0">
                <a:latin typeface="Times New Roman"/>
                <a:cs typeface="Times New Roman"/>
              </a:rPr>
              <a:t>negative</a:t>
            </a:r>
            <a:r>
              <a:rPr sz="2400" spc="240" dirty="0">
                <a:latin typeface="Times New Roman"/>
                <a:cs typeface="Times New Roman"/>
              </a:rPr>
              <a:t> </a:t>
            </a:r>
            <a:r>
              <a:rPr sz="2400" dirty="0">
                <a:latin typeface="Times New Roman"/>
                <a:cs typeface="Times New Roman"/>
              </a:rPr>
              <a:t>except</a:t>
            </a:r>
            <a:r>
              <a:rPr sz="2400" spc="240" dirty="0">
                <a:latin typeface="Times New Roman"/>
                <a:cs typeface="Times New Roman"/>
              </a:rPr>
              <a:t> </a:t>
            </a:r>
            <a:r>
              <a:rPr sz="2400" dirty="0">
                <a:latin typeface="Times New Roman"/>
                <a:cs typeface="Times New Roman"/>
              </a:rPr>
              <a:t>for</a:t>
            </a:r>
            <a:r>
              <a:rPr sz="2400" spc="229" dirty="0">
                <a:latin typeface="Times New Roman"/>
                <a:cs typeface="Times New Roman"/>
              </a:rPr>
              <a:t> </a:t>
            </a:r>
            <a:r>
              <a:rPr sz="2400" spc="-25" dirty="0">
                <a:latin typeface="Times New Roman"/>
                <a:cs typeface="Times New Roman"/>
              </a:rPr>
              <a:t>the </a:t>
            </a:r>
            <a:r>
              <a:rPr sz="2400" dirty="0">
                <a:latin typeface="Times New Roman"/>
                <a:cs typeface="Times New Roman"/>
              </a:rPr>
              <a:t>single</a:t>
            </a:r>
            <a:r>
              <a:rPr sz="2400" spc="-30" dirty="0">
                <a:latin typeface="Times New Roman"/>
                <a:cs typeface="Times New Roman"/>
              </a:rPr>
              <a:t> </a:t>
            </a:r>
            <a:r>
              <a:rPr sz="2400" dirty="0">
                <a:latin typeface="Times New Roman"/>
                <a:cs typeface="Times New Roman"/>
              </a:rPr>
              <a:t>positive</a:t>
            </a:r>
            <a:r>
              <a:rPr sz="2400" spc="-30" dirty="0">
                <a:latin typeface="Times New Roman"/>
                <a:cs typeface="Times New Roman"/>
              </a:rPr>
              <a:t> </a:t>
            </a:r>
            <a:r>
              <a:rPr sz="2400" dirty="0">
                <a:latin typeface="Times New Roman"/>
                <a:cs typeface="Times New Roman"/>
              </a:rPr>
              <a:t>training</a:t>
            </a:r>
            <a:r>
              <a:rPr sz="2400" spc="-30" dirty="0">
                <a:latin typeface="Times New Roman"/>
                <a:cs typeface="Times New Roman"/>
              </a:rPr>
              <a:t> </a:t>
            </a:r>
            <a:r>
              <a:rPr sz="2400" spc="-10" dirty="0">
                <a:latin typeface="Times New Roman"/>
                <a:cs typeface="Times New Roman"/>
              </a:rPr>
              <a:t>example</a:t>
            </a:r>
            <a:endParaRPr sz="2400">
              <a:latin typeface="Times New Roman"/>
              <a:cs typeface="Times New Roman"/>
            </a:endParaRPr>
          </a:p>
          <a:p>
            <a:pPr>
              <a:lnSpc>
                <a:spcPct val="100000"/>
              </a:lnSpc>
              <a:spcBef>
                <a:spcPts val="1515"/>
              </a:spcBef>
            </a:pPr>
            <a:endParaRPr sz="2400">
              <a:latin typeface="Times New Roman"/>
              <a:cs typeface="Times New Roman"/>
            </a:endParaRPr>
          </a:p>
          <a:p>
            <a:pPr marL="2033270" algn="just">
              <a:lnSpc>
                <a:spcPct val="100000"/>
              </a:lnSpc>
            </a:pPr>
            <a:r>
              <a:rPr sz="2400" i="1" dirty="0">
                <a:latin typeface="Times New Roman"/>
                <a:cs typeface="Times New Roman"/>
              </a:rPr>
              <a:t>x</a:t>
            </a:r>
            <a:r>
              <a:rPr sz="2400" i="1" baseline="-20833" dirty="0">
                <a:latin typeface="Times New Roman"/>
                <a:cs typeface="Times New Roman"/>
              </a:rPr>
              <a:t>2</a:t>
            </a:r>
            <a:r>
              <a:rPr sz="2400" i="1" spc="179" baseline="-20833" dirty="0">
                <a:latin typeface="Times New Roman"/>
                <a:cs typeface="Times New Roman"/>
              </a:rPr>
              <a:t> </a:t>
            </a:r>
            <a:r>
              <a:rPr sz="2400" i="1" dirty="0">
                <a:latin typeface="Times New Roman"/>
                <a:cs typeface="Times New Roman"/>
              </a:rPr>
              <a:t>=</a:t>
            </a:r>
            <a:r>
              <a:rPr sz="2400" i="1" spc="-65" dirty="0">
                <a:latin typeface="Times New Roman"/>
                <a:cs typeface="Times New Roman"/>
              </a:rPr>
              <a:t> </a:t>
            </a:r>
            <a:r>
              <a:rPr sz="2400" i="1" spc="-10" dirty="0">
                <a:latin typeface="Times New Roman"/>
                <a:cs typeface="Times New Roman"/>
              </a:rPr>
              <a:t>&lt;Sunny,</a:t>
            </a:r>
            <a:r>
              <a:rPr sz="2400" i="1" spc="-70" dirty="0">
                <a:latin typeface="Times New Roman"/>
                <a:cs typeface="Times New Roman"/>
              </a:rPr>
              <a:t> </a:t>
            </a:r>
            <a:r>
              <a:rPr sz="2400" i="1" spc="-35" dirty="0">
                <a:latin typeface="Times New Roman"/>
                <a:cs typeface="Times New Roman"/>
              </a:rPr>
              <a:t>Warm,</a:t>
            </a:r>
            <a:r>
              <a:rPr sz="2400" i="1" spc="-70" dirty="0">
                <a:latin typeface="Times New Roman"/>
                <a:cs typeface="Times New Roman"/>
              </a:rPr>
              <a:t> </a:t>
            </a:r>
            <a:r>
              <a:rPr sz="2400" i="1" dirty="0">
                <a:latin typeface="Times New Roman"/>
                <a:cs typeface="Times New Roman"/>
              </a:rPr>
              <a:t>High,</a:t>
            </a:r>
            <a:r>
              <a:rPr sz="2400" i="1" spc="-70" dirty="0">
                <a:latin typeface="Times New Roman"/>
                <a:cs typeface="Times New Roman"/>
              </a:rPr>
              <a:t> </a:t>
            </a:r>
            <a:r>
              <a:rPr sz="2400" i="1" dirty="0">
                <a:latin typeface="Times New Roman"/>
                <a:cs typeface="Times New Roman"/>
              </a:rPr>
              <a:t>Strong,</a:t>
            </a:r>
            <a:r>
              <a:rPr sz="2400" i="1" spc="-85" dirty="0">
                <a:latin typeface="Times New Roman"/>
                <a:cs typeface="Times New Roman"/>
              </a:rPr>
              <a:t> </a:t>
            </a:r>
            <a:r>
              <a:rPr sz="2400" i="1" spc="-35" dirty="0">
                <a:latin typeface="Times New Roman"/>
                <a:cs typeface="Times New Roman"/>
              </a:rPr>
              <a:t>Warm,</a:t>
            </a:r>
            <a:r>
              <a:rPr sz="2400" i="1" spc="-70" dirty="0">
                <a:latin typeface="Times New Roman"/>
                <a:cs typeface="Times New Roman"/>
              </a:rPr>
              <a:t> </a:t>
            </a:r>
            <a:r>
              <a:rPr sz="2400" i="1" dirty="0">
                <a:latin typeface="Times New Roman"/>
                <a:cs typeface="Times New Roman"/>
              </a:rPr>
              <a:t>Same&gt;,</a:t>
            </a:r>
            <a:r>
              <a:rPr sz="2400" i="1" spc="-60" dirty="0">
                <a:latin typeface="Times New Roman"/>
                <a:cs typeface="Times New Roman"/>
              </a:rPr>
              <a:t> </a:t>
            </a:r>
            <a:r>
              <a:rPr sz="2400" i="1" spc="-50" dirty="0">
                <a:latin typeface="Times New Roman"/>
                <a:cs typeface="Times New Roman"/>
              </a:rPr>
              <a:t>+</a:t>
            </a:r>
            <a:endParaRPr sz="2400">
              <a:latin typeface="Times New Roman"/>
              <a:cs typeface="Times New Roman"/>
            </a:endParaRPr>
          </a:p>
          <a:p>
            <a:pPr marL="50800" marR="43180" algn="just">
              <a:lnSpc>
                <a:spcPts val="2590"/>
              </a:lnSpc>
              <a:spcBef>
                <a:spcPts val="1040"/>
              </a:spcBef>
            </a:pPr>
            <a:r>
              <a:rPr sz="2400" dirty="0">
                <a:latin typeface="Times New Roman"/>
                <a:cs typeface="Times New Roman"/>
              </a:rPr>
              <a:t>The</a:t>
            </a:r>
            <a:r>
              <a:rPr sz="2400" spc="180" dirty="0">
                <a:latin typeface="Times New Roman"/>
                <a:cs typeface="Times New Roman"/>
              </a:rPr>
              <a:t> </a:t>
            </a:r>
            <a:r>
              <a:rPr sz="2400" dirty="0">
                <a:latin typeface="Times New Roman"/>
                <a:cs typeface="Times New Roman"/>
              </a:rPr>
              <a:t>second</a:t>
            </a:r>
            <a:r>
              <a:rPr sz="2400" spc="175" dirty="0">
                <a:latin typeface="Times New Roman"/>
                <a:cs typeface="Times New Roman"/>
              </a:rPr>
              <a:t> </a:t>
            </a:r>
            <a:r>
              <a:rPr sz="2400" dirty="0">
                <a:latin typeface="Times New Roman"/>
                <a:cs typeface="Times New Roman"/>
              </a:rPr>
              <a:t>training</a:t>
            </a:r>
            <a:r>
              <a:rPr sz="2400" spc="185" dirty="0">
                <a:latin typeface="Times New Roman"/>
                <a:cs typeface="Times New Roman"/>
              </a:rPr>
              <a:t> </a:t>
            </a:r>
            <a:r>
              <a:rPr sz="2400" dirty="0">
                <a:latin typeface="Times New Roman"/>
                <a:cs typeface="Times New Roman"/>
              </a:rPr>
              <a:t>example</a:t>
            </a:r>
            <a:r>
              <a:rPr sz="2400" spc="195" dirty="0">
                <a:latin typeface="Times New Roman"/>
                <a:cs typeface="Times New Roman"/>
              </a:rPr>
              <a:t> </a:t>
            </a:r>
            <a:r>
              <a:rPr sz="2400" dirty="0">
                <a:latin typeface="Times New Roman"/>
                <a:cs typeface="Times New Roman"/>
              </a:rPr>
              <a:t>forces</a:t>
            </a:r>
            <a:r>
              <a:rPr sz="2400" spc="185" dirty="0">
                <a:latin typeface="Times New Roman"/>
                <a:cs typeface="Times New Roman"/>
              </a:rPr>
              <a:t> </a:t>
            </a:r>
            <a:r>
              <a:rPr sz="2400" dirty="0">
                <a:latin typeface="Times New Roman"/>
                <a:cs typeface="Times New Roman"/>
              </a:rPr>
              <a:t>the</a:t>
            </a:r>
            <a:r>
              <a:rPr sz="2400" spc="185" dirty="0">
                <a:latin typeface="Times New Roman"/>
                <a:cs typeface="Times New Roman"/>
              </a:rPr>
              <a:t> </a:t>
            </a:r>
            <a:r>
              <a:rPr sz="2400" dirty="0">
                <a:latin typeface="Times New Roman"/>
                <a:cs typeface="Times New Roman"/>
              </a:rPr>
              <a:t>algorithm</a:t>
            </a:r>
            <a:r>
              <a:rPr sz="2400" spc="175" dirty="0">
                <a:latin typeface="Times New Roman"/>
                <a:cs typeface="Times New Roman"/>
              </a:rPr>
              <a:t> </a:t>
            </a:r>
            <a:r>
              <a:rPr sz="2400" dirty="0">
                <a:latin typeface="Times New Roman"/>
                <a:cs typeface="Times New Roman"/>
              </a:rPr>
              <a:t>to</a:t>
            </a:r>
            <a:r>
              <a:rPr sz="2400" spc="185" dirty="0">
                <a:latin typeface="Times New Roman"/>
                <a:cs typeface="Times New Roman"/>
              </a:rPr>
              <a:t> </a:t>
            </a:r>
            <a:r>
              <a:rPr sz="2400" dirty="0">
                <a:latin typeface="Times New Roman"/>
                <a:cs typeface="Times New Roman"/>
              </a:rPr>
              <a:t>further</a:t>
            </a:r>
            <a:r>
              <a:rPr sz="2400" spc="175" dirty="0">
                <a:latin typeface="Times New Roman"/>
                <a:cs typeface="Times New Roman"/>
              </a:rPr>
              <a:t> </a:t>
            </a:r>
            <a:r>
              <a:rPr sz="2400" dirty="0">
                <a:latin typeface="Times New Roman"/>
                <a:cs typeface="Times New Roman"/>
              </a:rPr>
              <a:t>generalize</a:t>
            </a:r>
            <a:r>
              <a:rPr sz="2400" spc="185" dirty="0">
                <a:latin typeface="Times New Roman"/>
                <a:cs typeface="Times New Roman"/>
              </a:rPr>
              <a:t> </a:t>
            </a:r>
            <a:r>
              <a:rPr sz="2400" dirty="0">
                <a:latin typeface="Times New Roman"/>
                <a:cs typeface="Times New Roman"/>
              </a:rPr>
              <a:t>h,</a:t>
            </a:r>
            <a:r>
              <a:rPr sz="2400" spc="180" dirty="0">
                <a:latin typeface="Times New Roman"/>
                <a:cs typeface="Times New Roman"/>
              </a:rPr>
              <a:t> </a:t>
            </a:r>
            <a:r>
              <a:rPr sz="2400" dirty="0">
                <a:latin typeface="Times New Roman"/>
                <a:cs typeface="Times New Roman"/>
              </a:rPr>
              <a:t>this</a:t>
            </a:r>
            <a:r>
              <a:rPr sz="2400" spc="190" dirty="0">
                <a:latin typeface="Times New Roman"/>
                <a:cs typeface="Times New Roman"/>
              </a:rPr>
              <a:t> </a:t>
            </a:r>
            <a:r>
              <a:rPr sz="2400" spc="-20" dirty="0">
                <a:latin typeface="Times New Roman"/>
                <a:cs typeface="Times New Roman"/>
              </a:rPr>
              <a:t>time </a:t>
            </a:r>
            <a:r>
              <a:rPr sz="2400" dirty="0">
                <a:latin typeface="Times New Roman"/>
                <a:cs typeface="Times New Roman"/>
              </a:rPr>
              <a:t>substituting</a:t>
            </a:r>
            <a:r>
              <a:rPr sz="2400" spc="105" dirty="0">
                <a:latin typeface="Times New Roman"/>
                <a:cs typeface="Times New Roman"/>
              </a:rPr>
              <a:t> </a:t>
            </a:r>
            <a:r>
              <a:rPr sz="2400" dirty="0">
                <a:latin typeface="Times New Roman"/>
                <a:cs typeface="Times New Roman"/>
              </a:rPr>
              <a:t>a</a:t>
            </a:r>
            <a:r>
              <a:rPr sz="2400" spc="120" dirty="0">
                <a:latin typeface="Times New Roman"/>
                <a:cs typeface="Times New Roman"/>
              </a:rPr>
              <a:t> </a:t>
            </a:r>
            <a:r>
              <a:rPr sz="2400" dirty="0">
                <a:latin typeface="Times New Roman"/>
                <a:cs typeface="Times New Roman"/>
              </a:rPr>
              <a:t>"?'</a:t>
            </a:r>
            <a:r>
              <a:rPr sz="2400" spc="110" dirty="0">
                <a:latin typeface="Times New Roman"/>
                <a:cs typeface="Times New Roman"/>
              </a:rPr>
              <a:t> </a:t>
            </a:r>
            <a:r>
              <a:rPr sz="2400" dirty="0">
                <a:latin typeface="Times New Roman"/>
                <a:cs typeface="Times New Roman"/>
              </a:rPr>
              <a:t>in</a:t>
            </a:r>
            <a:r>
              <a:rPr sz="2400" spc="120" dirty="0">
                <a:latin typeface="Times New Roman"/>
                <a:cs typeface="Times New Roman"/>
              </a:rPr>
              <a:t> </a:t>
            </a:r>
            <a:r>
              <a:rPr sz="2400" dirty="0">
                <a:latin typeface="Times New Roman"/>
                <a:cs typeface="Times New Roman"/>
              </a:rPr>
              <a:t>place</a:t>
            </a:r>
            <a:r>
              <a:rPr sz="2400" spc="120" dirty="0">
                <a:latin typeface="Times New Roman"/>
                <a:cs typeface="Times New Roman"/>
              </a:rPr>
              <a:t> </a:t>
            </a:r>
            <a:r>
              <a:rPr sz="2400" dirty="0">
                <a:latin typeface="Times New Roman"/>
                <a:cs typeface="Times New Roman"/>
              </a:rPr>
              <a:t>of</a:t>
            </a:r>
            <a:r>
              <a:rPr sz="2400" spc="110" dirty="0">
                <a:latin typeface="Times New Roman"/>
                <a:cs typeface="Times New Roman"/>
              </a:rPr>
              <a:t> </a:t>
            </a:r>
            <a:r>
              <a:rPr sz="2400" dirty="0">
                <a:latin typeface="Times New Roman"/>
                <a:cs typeface="Times New Roman"/>
              </a:rPr>
              <a:t>any</a:t>
            </a:r>
            <a:r>
              <a:rPr sz="2400" spc="120" dirty="0">
                <a:latin typeface="Times New Roman"/>
                <a:cs typeface="Times New Roman"/>
              </a:rPr>
              <a:t> </a:t>
            </a:r>
            <a:r>
              <a:rPr sz="2400" dirty="0">
                <a:latin typeface="Times New Roman"/>
                <a:cs typeface="Times New Roman"/>
              </a:rPr>
              <a:t>attribute</a:t>
            </a:r>
            <a:r>
              <a:rPr sz="2400" spc="125" dirty="0">
                <a:latin typeface="Times New Roman"/>
                <a:cs typeface="Times New Roman"/>
              </a:rPr>
              <a:t> </a:t>
            </a:r>
            <a:r>
              <a:rPr sz="2400" dirty="0">
                <a:latin typeface="Times New Roman"/>
                <a:cs typeface="Times New Roman"/>
              </a:rPr>
              <a:t>value</a:t>
            </a:r>
            <a:r>
              <a:rPr sz="2400" spc="125" dirty="0">
                <a:latin typeface="Times New Roman"/>
                <a:cs typeface="Times New Roman"/>
              </a:rPr>
              <a:t> </a:t>
            </a:r>
            <a:r>
              <a:rPr sz="2400" dirty="0">
                <a:latin typeface="Times New Roman"/>
                <a:cs typeface="Times New Roman"/>
              </a:rPr>
              <a:t>in</a:t>
            </a:r>
            <a:r>
              <a:rPr sz="2400" spc="114" dirty="0">
                <a:latin typeface="Times New Roman"/>
                <a:cs typeface="Times New Roman"/>
              </a:rPr>
              <a:t> </a:t>
            </a:r>
            <a:r>
              <a:rPr sz="2400" dirty="0">
                <a:latin typeface="Times New Roman"/>
                <a:cs typeface="Times New Roman"/>
              </a:rPr>
              <a:t>h</a:t>
            </a:r>
            <a:r>
              <a:rPr sz="2400" spc="120" dirty="0">
                <a:latin typeface="Times New Roman"/>
                <a:cs typeface="Times New Roman"/>
              </a:rPr>
              <a:t> </a:t>
            </a:r>
            <a:r>
              <a:rPr sz="2400" dirty="0">
                <a:latin typeface="Times New Roman"/>
                <a:cs typeface="Times New Roman"/>
              </a:rPr>
              <a:t>that</a:t>
            </a:r>
            <a:r>
              <a:rPr sz="2400" spc="110" dirty="0">
                <a:latin typeface="Times New Roman"/>
                <a:cs typeface="Times New Roman"/>
              </a:rPr>
              <a:t> </a:t>
            </a:r>
            <a:r>
              <a:rPr sz="2400" dirty="0">
                <a:latin typeface="Times New Roman"/>
                <a:cs typeface="Times New Roman"/>
              </a:rPr>
              <a:t>is</a:t>
            </a:r>
            <a:r>
              <a:rPr sz="2400" spc="120" dirty="0">
                <a:latin typeface="Times New Roman"/>
                <a:cs typeface="Times New Roman"/>
              </a:rPr>
              <a:t> </a:t>
            </a:r>
            <a:r>
              <a:rPr sz="2400" dirty="0">
                <a:latin typeface="Times New Roman"/>
                <a:cs typeface="Times New Roman"/>
              </a:rPr>
              <a:t>not</a:t>
            </a:r>
            <a:r>
              <a:rPr sz="2400" spc="125" dirty="0">
                <a:latin typeface="Times New Roman"/>
                <a:cs typeface="Times New Roman"/>
              </a:rPr>
              <a:t> </a:t>
            </a:r>
            <a:r>
              <a:rPr sz="2400" dirty="0">
                <a:latin typeface="Times New Roman"/>
                <a:cs typeface="Times New Roman"/>
              </a:rPr>
              <a:t>satisfied</a:t>
            </a:r>
            <a:r>
              <a:rPr sz="2400" spc="110" dirty="0">
                <a:latin typeface="Times New Roman"/>
                <a:cs typeface="Times New Roman"/>
              </a:rPr>
              <a:t> </a:t>
            </a:r>
            <a:r>
              <a:rPr sz="2400" dirty="0">
                <a:latin typeface="Times New Roman"/>
                <a:cs typeface="Times New Roman"/>
              </a:rPr>
              <a:t>by</a:t>
            </a:r>
            <a:r>
              <a:rPr sz="2400" spc="120" dirty="0">
                <a:latin typeface="Times New Roman"/>
                <a:cs typeface="Times New Roman"/>
              </a:rPr>
              <a:t> </a:t>
            </a:r>
            <a:r>
              <a:rPr sz="2400" dirty="0">
                <a:latin typeface="Times New Roman"/>
                <a:cs typeface="Times New Roman"/>
              </a:rPr>
              <a:t>the</a:t>
            </a:r>
            <a:r>
              <a:rPr sz="2400" spc="125" dirty="0">
                <a:latin typeface="Times New Roman"/>
                <a:cs typeface="Times New Roman"/>
              </a:rPr>
              <a:t> </a:t>
            </a:r>
            <a:r>
              <a:rPr sz="2400" spc="-25" dirty="0">
                <a:latin typeface="Times New Roman"/>
                <a:cs typeface="Times New Roman"/>
              </a:rPr>
              <a:t>new </a:t>
            </a:r>
            <a:r>
              <a:rPr sz="2400" spc="-10" dirty="0">
                <a:latin typeface="Times New Roman"/>
                <a:cs typeface="Times New Roman"/>
              </a:rPr>
              <a:t>example</a:t>
            </a:r>
            <a:endParaRPr sz="2400">
              <a:latin typeface="Times New Roman"/>
              <a:cs typeface="Times New Roman"/>
            </a:endParaRPr>
          </a:p>
          <a:p>
            <a:pPr marL="2546985" algn="just">
              <a:lnSpc>
                <a:spcPct val="100000"/>
              </a:lnSpc>
              <a:spcBef>
                <a:spcPts val="675"/>
              </a:spcBef>
            </a:pPr>
            <a:r>
              <a:rPr sz="2400" b="1" i="1" dirty="0">
                <a:latin typeface="Times New Roman"/>
                <a:cs typeface="Times New Roman"/>
              </a:rPr>
              <a:t>h</a:t>
            </a:r>
            <a:r>
              <a:rPr sz="2400" b="1" i="1" baseline="-20833" dirty="0">
                <a:latin typeface="Times New Roman"/>
                <a:cs typeface="Times New Roman"/>
              </a:rPr>
              <a:t>2</a:t>
            </a:r>
            <a:r>
              <a:rPr sz="2400" b="1" i="1" spc="232" baseline="-20833" dirty="0">
                <a:latin typeface="Times New Roman"/>
                <a:cs typeface="Times New Roman"/>
              </a:rPr>
              <a:t> </a:t>
            </a:r>
            <a:r>
              <a:rPr sz="2400" b="1" i="1" dirty="0">
                <a:latin typeface="Times New Roman"/>
                <a:cs typeface="Times New Roman"/>
              </a:rPr>
              <a:t>=</a:t>
            </a:r>
            <a:r>
              <a:rPr sz="2400" b="1" i="1" spc="-50" dirty="0">
                <a:latin typeface="Times New Roman"/>
                <a:cs typeface="Times New Roman"/>
              </a:rPr>
              <a:t> </a:t>
            </a:r>
            <a:r>
              <a:rPr sz="2400" b="1" i="1" dirty="0">
                <a:latin typeface="Times New Roman"/>
                <a:cs typeface="Times New Roman"/>
              </a:rPr>
              <a:t>&lt;Sunny</a:t>
            </a:r>
            <a:r>
              <a:rPr sz="2400" b="1" i="1" spc="-80" dirty="0">
                <a:latin typeface="Times New Roman"/>
                <a:cs typeface="Times New Roman"/>
              </a:rPr>
              <a:t> </a:t>
            </a:r>
            <a:r>
              <a:rPr sz="2400" b="1" i="1" spc="-20" dirty="0">
                <a:latin typeface="Times New Roman"/>
                <a:cs typeface="Times New Roman"/>
              </a:rPr>
              <a:t>Warm</a:t>
            </a:r>
            <a:r>
              <a:rPr sz="2400" b="1" i="1" spc="-50" dirty="0">
                <a:latin typeface="Times New Roman"/>
                <a:cs typeface="Times New Roman"/>
              </a:rPr>
              <a:t> </a:t>
            </a:r>
            <a:r>
              <a:rPr sz="2400" b="1" i="1" dirty="0">
                <a:latin typeface="Times New Roman"/>
                <a:cs typeface="Times New Roman"/>
              </a:rPr>
              <a:t>?</a:t>
            </a:r>
            <a:r>
              <a:rPr sz="2400" b="1" i="1" spc="-50" dirty="0">
                <a:latin typeface="Times New Roman"/>
                <a:cs typeface="Times New Roman"/>
              </a:rPr>
              <a:t> </a:t>
            </a:r>
            <a:r>
              <a:rPr sz="2400" b="1" i="1" dirty="0">
                <a:latin typeface="Times New Roman"/>
                <a:cs typeface="Times New Roman"/>
              </a:rPr>
              <a:t>Strong</a:t>
            </a:r>
            <a:r>
              <a:rPr sz="2400" b="1" i="1" spc="-95" dirty="0">
                <a:latin typeface="Times New Roman"/>
                <a:cs typeface="Times New Roman"/>
              </a:rPr>
              <a:t> </a:t>
            </a:r>
            <a:r>
              <a:rPr sz="2400" b="1" i="1" spc="-20" dirty="0">
                <a:latin typeface="Times New Roman"/>
                <a:cs typeface="Times New Roman"/>
              </a:rPr>
              <a:t>Warm</a:t>
            </a:r>
            <a:r>
              <a:rPr sz="2400" b="1" i="1" spc="-50" dirty="0">
                <a:latin typeface="Times New Roman"/>
                <a:cs typeface="Times New Roman"/>
              </a:rPr>
              <a:t> </a:t>
            </a:r>
            <a:r>
              <a:rPr sz="2400" b="1" i="1" spc="-10" dirty="0">
                <a:latin typeface="Times New Roman"/>
                <a:cs typeface="Times New Roman"/>
              </a:rPr>
              <a:t>Same&gt;</a:t>
            </a:r>
            <a:endParaRPr sz="2400">
              <a:latin typeface="Times New Roman"/>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a:t>
            </a:fld>
            <a:endParaRPr spc="-25" dirty="0"/>
          </a:p>
        </p:txBody>
      </p:sp>
      <p:sp>
        <p:nvSpPr>
          <p:cNvPr id="2" name="object 2"/>
          <p:cNvSpPr txBox="1">
            <a:spLocks noGrp="1"/>
          </p:cNvSpPr>
          <p:nvPr>
            <p:ph type="title"/>
          </p:nvPr>
        </p:nvSpPr>
        <p:spPr>
          <a:xfrm>
            <a:off x="1435990" y="306395"/>
            <a:ext cx="9316085" cy="1301115"/>
          </a:xfrm>
          <a:prstGeom prst="rect">
            <a:avLst/>
          </a:prstGeom>
        </p:spPr>
        <p:txBody>
          <a:bodyPr vert="horz" wrap="square" lIns="0" tIns="88265" rIns="0" bIns="0" rtlCol="0">
            <a:spAutoFit/>
          </a:bodyPr>
          <a:lstStyle/>
          <a:p>
            <a:pPr marL="2495550" marR="5080" indent="-2483485">
              <a:lnSpc>
                <a:spcPts val="4760"/>
              </a:lnSpc>
              <a:spcBef>
                <a:spcPts val="695"/>
              </a:spcBef>
            </a:pPr>
            <a:r>
              <a:rPr sz="4400" b="1" spc="-10" dirty="0">
                <a:latin typeface="Times New Roman"/>
                <a:cs typeface="Times New Roman"/>
              </a:rPr>
              <a:t>Examples</a:t>
            </a:r>
            <a:r>
              <a:rPr sz="4400" spc="-85" dirty="0"/>
              <a:t> </a:t>
            </a:r>
            <a:r>
              <a:rPr sz="4400" b="1" dirty="0">
                <a:latin typeface="Times New Roman"/>
                <a:cs typeface="Times New Roman"/>
              </a:rPr>
              <a:t>of</a:t>
            </a:r>
            <a:r>
              <a:rPr sz="4400" spc="-85" dirty="0"/>
              <a:t> </a:t>
            </a:r>
            <a:r>
              <a:rPr sz="4400" b="1" dirty="0">
                <a:latin typeface="Times New Roman"/>
                <a:cs typeface="Times New Roman"/>
              </a:rPr>
              <a:t>Successful</a:t>
            </a:r>
            <a:r>
              <a:rPr sz="4400" spc="-110" dirty="0"/>
              <a:t> </a:t>
            </a:r>
            <a:r>
              <a:rPr sz="4400" b="1" dirty="0">
                <a:latin typeface="Times New Roman"/>
                <a:cs typeface="Times New Roman"/>
              </a:rPr>
              <a:t>Applications</a:t>
            </a:r>
            <a:r>
              <a:rPr sz="4400" spc="-135" dirty="0"/>
              <a:t> </a:t>
            </a:r>
            <a:r>
              <a:rPr sz="4400" b="1" spc="-25" dirty="0">
                <a:latin typeface="Times New Roman"/>
                <a:cs typeface="Times New Roman"/>
              </a:rPr>
              <a:t>of</a:t>
            </a:r>
            <a:r>
              <a:rPr sz="4400" spc="-25" dirty="0"/>
              <a:t> </a:t>
            </a:r>
            <a:r>
              <a:rPr sz="4400" b="1" dirty="0">
                <a:latin typeface="Times New Roman"/>
                <a:cs typeface="Times New Roman"/>
              </a:rPr>
              <a:t>Machine</a:t>
            </a:r>
            <a:r>
              <a:rPr sz="4400" spc="-180" dirty="0"/>
              <a:t> </a:t>
            </a:r>
            <a:r>
              <a:rPr sz="4400" b="1" spc="-10" dirty="0">
                <a:latin typeface="Times New Roman"/>
                <a:cs typeface="Times New Roman"/>
              </a:rPr>
              <a:t>Learning</a:t>
            </a:r>
            <a:endParaRPr sz="4400">
              <a:latin typeface="Times New Roman"/>
              <a:cs typeface="Times New Roman"/>
            </a:endParaRPr>
          </a:p>
        </p:txBody>
      </p:sp>
      <p:sp>
        <p:nvSpPr>
          <p:cNvPr id="3" name="object 3"/>
          <p:cNvSpPr txBox="1"/>
          <p:nvPr/>
        </p:nvSpPr>
        <p:spPr>
          <a:xfrm>
            <a:off x="1374382" y="2179435"/>
            <a:ext cx="6165850" cy="1595755"/>
          </a:xfrm>
          <a:prstGeom prst="rect">
            <a:avLst/>
          </a:prstGeom>
        </p:spPr>
        <p:txBody>
          <a:bodyPr vert="horz" wrap="square" lIns="0" tIns="38735" rIns="0" bIns="0" rtlCol="0">
            <a:spAutoFit/>
          </a:bodyPr>
          <a:lstStyle/>
          <a:p>
            <a:pPr marL="240029" indent="-227329">
              <a:lnSpc>
                <a:spcPct val="100000"/>
              </a:lnSpc>
              <a:spcBef>
                <a:spcPts val="305"/>
              </a:spcBef>
              <a:buFont typeface="Arial"/>
              <a:buChar char="•"/>
              <a:tabLst>
                <a:tab pos="240029" algn="l"/>
              </a:tabLst>
            </a:pPr>
            <a:r>
              <a:rPr sz="2400" dirty="0">
                <a:latin typeface="Times New Roman"/>
                <a:cs typeface="Times New Roman"/>
              </a:rPr>
              <a:t>Learning</a:t>
            </a:r>
            <a:r>
              <a:rPr sz="2400" spc="-40" dirty="0">
                <a:latin typeface="Times New Roman"/>
                <a:cs typeface="Times New Roman"/>
              </a:rPr>
              <a:t> </a:t>
            </a:r>
            <a:r>
              <a:rPr sz="2400" dirty="0">
                <a:latin typeface="Times New Roman"/>
                <a:cs typeface="Times New Roman"/>
              </a:rPr>
              <a:t>to</a:t>
            </a:r>
            <a:r>
              <a:rPr sz="2400" spc="-25" dirty="0">
                <a:latin typeface="Times New Roman"/>
                <a:cs typeface="Times New Roman"/>
              </a:rPr>
              <a:t> </a:t>
            </a:r>
            <a:r>
              <a:rPr sz="2400" dirty="0">
                <a:latin typeface="Times New Roman"/>
                <a:cs typeface="Times New Roman"/>
              </a:rPr>
              <a:t>recognize</a:t>
            </a:r>
            <a:r>
              <a:rPr sz="2400" spc="-45" dirty="0">
                <a:latin typeface="Times New Roman"/>
                <a:cs typeface="Times New Roman"/>
              </a:rPr>
              <a:t> </a:t>
            </a:r>
            <a:r>
              <a:rPr sz="2400" dirty="0">
                <a:latin typeface="Times New Roman"/>
                <a:cs typeface="Times New Roman"/>
              </a:rPr>
              <a:t>spoken</a:t>
            </a:r>
            <a:r>
              <a:rPr sz="2400" spc="-15" dirty="0">
                <a:latin typeface="Times New Roman"/>
                <a:cs typeface="Times New Roman"/>
              </a:rPr>
              <a:t> </a:t>
            </a:r>
            <a:r>
              <a:rPr sz="2400" spc="-10" dirty="0">
                <a:latin typeface="Times New Roman"/>
                <a:cs typeface="Times New Roman"/>
              </a:rPr>
              <a:t>words</a:t>
            </a:r>
            <a:endParaRPr sz="2400">
              <a:latin typeface="Times New Roman"/>
              <a:cs typeface="Times New Roman"/>
            </a:endParaRPr>
          </a:p>
          <a:p>
            <a:pPr marL="240029" indent="-227329">
              <a:lnSpc>
                <a:spcPct val="100000"/>
              </a:lnSpc>
              <a:spcBef>
                <a:spcPts val="200"/>
              </a:spcBef>
              <a:buFont typeface="Arial"/>
              <a:buChar char="•"/>
              <a:tabLst>
                <a:tab pos="240029" algn="l"/>
              </a:tabLst>
            </a:pPr>
            <a:r>
              <a:rPr sz="2400" dirty="0">
                <a:latin typeface="Times New Roman"/>
                <a:cs typeface="Times New Roman"/>
              </a:rPr>
              <a:t>Learning</a:t>
            </a:r>
            <a:r>
              <a:rPr sz="2400" spc="-30" dirty="0">
                <a:latin typeface="Times New Roman"/>
                <a:cs typeface="Times New Roman"/>
              </a:rPr>
              <a:t> </a:t>
            </a:r>
            <a:r>
              <a:rPr sz="2400" dirty="0">
                <a:latin typeface="Times New Roman"/>
                <a:cs typeface="Times New Roman"/>
              </a:rPr>
              <a:t>to</a:t>
            </a:r>
            <a:r>
              <a:rPr sz="2400" spc="-20" dirty="0">
                <a:latin typeface="Times New Roman"/>
                <a:cs typeface="Times New Roman"/>
              </a:rPr>
              <a:t> </a:t>
            </a:r>
            <a:r>
              <a:rPr sz="2400" dirty="0">
                <a:latin typeface="Times New Roman"/>
                <a:cs typeface="Times New Roman"/>
              </a:rPr>
              <a:t>drive</a:t>
            </a:r>
            <a:r>
              <a:rPr sz="2400" spc="-35" dirty="0">
                <a:latin typeface="Times New Roman"/>
                <a:cs typeface="Times New Roman"/>
              </a:rPr>
              <a:t> </a:t>
            </a:r>
            <a:r>
              <a:rPr sz="2400" dirty="0">
                <a:latin typeface="Times New Roman"/>
                <a:cs typeface="Times New Roman"/>
              </a:rPr>
              <a:t>an</a:t>
            </a:r>
            <a:r>
              <a:rPr sz="2400" spc="-5" dirty="0">
                <a:latin typeface="Times New Roman"/>
                <a:cs typeface="Times New Roman"/>
              </a:rPr>
              <a:t> </a:t>
            </a:r>
            <a:r>
              <a:rPr sz="2400" dirty="0">
                <a:latin typeface="Times New Roman"/>
                <a:cs typeface="Times New Roman"/>
              </a:rPr>
              <a:t>autonomous</a:t>
            </a:r>
            <a:r>
              <a:rPr sz="2400" spc="-10" dirty="0">
                <a:latin typeface="Times New Roman"/>
                <a:cs typeface="Times New Roman"/>
              </a:rPr>
              <a:t> vehicle</a:t>
            </a:r>
            <a:endParaRPr sz="2400">
              <a:latin typeface="Times New Roman"/>
              <a:cs typeface="Times New Roman"/>
            </a:endParaRPr>
          </a:p>
          <a:p>
            <a:pPr marL="240029" indent="-227329">
              <a:lnSpc>
                <a:spcPct val="100000"/>
              </a:lnSpc>
              <a:spcBef>
                <a:spcPts val="219"/>
              </a:spcBef>
              <a:buFont typeface="Arial"/>
              <a:buChar char="•"/>
              <a:tabLst>
                <a:tab pos="240029" algn="l"/>
              </a:tabLst>
            </a:pPr>
            <a:r>
              <a:rPr sz="2400" dirty="0">
                <a:latin typeface="Times New Roman"/>
                <a:cs typeface="Times New Roman"/>
              </a:rPr>
              <a:t>Learning</a:t>
            </a:r>
            <a:r>
              <a:rPr sz="2400" spc="-40" dirty="0">
                <a:latin typeface="Times New Roman"/>
                <a:cs typeface="Times New Roman"/>
              </a:rPr>
              <a:t> </a:t>
            </a:r>
            <a:r>
              <a:rPr sz="2400" dirty="0">
                <a:latin typeface="Times New Roman"/>
                <a:cs typeface="Times New Roman"/>
              </a:rPr>
              <a:t>to</a:t>
            </a:r>
            <a:r>
              <a:rPr sz="2400" spc="-25" dirty="0">
                <a:latin typeface="Times New Roman"/>
                <a:cs typeface="Times New Roman"/>
              </a:rPr>
              <a:t> </a:t>
            </a:r>
            <a:r>
              <a:rPr sz="2400" dirty="0">
                <a:latin typeface="Times New Roman"/>
                <a:cs typeface="Times New Roman"/>
              </a:rPr>
              <a:t>classify</a:t>
            </a:r>
            <a:r>
              <a:rPr sz="2400" spc="-50" dirty="0">
                <a:latin typeface="Times New Roman"/>
                <a:cs typeface="Times New Roman"/>
              </a:rPr>
              <a:t> </a:t>
            </a:r>
            <a:r>
              <a:rPr sz="2400" dirty="0">
                <a:latin typeface="Times New Roman"/>
                <a:cs typeface="Times New Roman"/>
              </a:rPr>
              <a:t>new</a:t>
            </a:r>
            <a:r>
              <a:rPr sz="2400" spc="-10" dirty="0">
                <a:latin typeface="Times New Roman"/>
                <a:cs typeface="Times New Roman"/>
              </a:rPr>
              <a:t> </a:t>
            </a:r>
            <a:r>
              <a:rPr sz="2400" dirty="0">
                <a:latin typeface="Times New Roman"/>
                <a:cs typeface="Times New Roman"/>
              </a:rPr>
              <a:t>astronomical</a:t>
            </a:r>
            <a:r>
              <a:rPr sz="2400" spc="-55" dirty="0">
                <a:latin typeface="Times New Roman"/>
                <a:cs typeface="Times New Roman"/>
              </a:rPr>
              <a:t> </a:t>
            </a:r>
            <a:r>
              <a:rPr sz="2400" spc="-10" dirty="0">
                <a:latin typeface="Times New Roman"/>
                <a:cs typeface="Times New Roman"/>
              </a:rPr>
              <a:t>structures</a:t>
            </a:r>
            <a:endParaRPr sz="2400">
              <a:latin typeface="Times New Roman"/>
              <a:cs typeface="Times New Roman"/>
            </a:endParaRPr>
          </a:p>
          <a:p>
            <a:pPr marL="240029" indent="-227329">
              <a:lnSpc>
                <a:spcPct val="100000"/>
              </a:lnSpc>
              <a:spcBef>
                <a:spcPts val="215"/>
              </a:spcBef>
              <a:buFont typeface="Arial"/>
              <a:buChar char="•"/>
              <a:tabLst>
                <a:tab pos="240029" algn="l"/>
              </a:tabLst>
            </a:pPr>
            <a:r>
              <a:rPr sz="2400" dirty="0">
                <a:latin typeface="Times New Roman"/>
                <a:cs typeface="Times New Roman"/>
              </a:rPr>
              <a:t>Learning</a:t>
            </a:r>
            <a:r>
              <a:rPr sz="2400" spc="-15" dirty="0">
                <a:latin typeface="Times New Roman"/>
                <a:cs typeface="Times New Roman"/>
              </a:rPr>
              <a:t> </a:t>
            </a:r>
            <a:r>
              <a:rPr sz="2400" dirty="0">
                <a:latin typeface="Times New Roman"/>
                <a:cs typeface="Times New Roman"/>
              </a:rPr>
              <a:t>to</a:t>
            </a:r>
            <a:r>
              <a:rPr sz="2400" spc="-5" dirty="0">
                <a:latin typeface="Times New Roman"/>
                <a:cs typeface="Times New Roman"/>
              </a:rPr>
              <a:t> </a:t>
            </a:r>
            <a:r>
              <a:rPr sz="2400" dirty="0">
                <a:latin typeface="Times New Roman"/>
                <a:cs typeface="Times New Roman"/>
              </a:rPr>
              <a:t>play</a:t>
            </a:r>
            <a:r>
              <a:rPr sz="2400" spc="5" dirty="0">
                <a:latin typeface="Times New Roman"/>
                <a:cs typeface="Times New Roman"/>
              </a:rPr>
              <a:t> </a:t>
            </a:r>
            <a:r>
              <a:rPr sz="2400" spc="-10" dirty="0">
                <a:latin typeface="Times New Roman"/>
                <a:cs typeface="Times New Roman"/>
              </a:rPr>
              <a:t>world-</a:t>
            </a:r>
            <a:r>
              <a:rPr sz="2400" dirty="0">
                <a:latin typeface="Times New Roman"/>
                <a:cs typeface="Times New Roman"/>
              </a:rPr>
              <a:t>class</a:t>
            </a:r>
            <a:r>
              <a:rPr sz="2400" spc="-15" dirty="0">
                <a:latin typeface="Times New Roman"/>
                <a:cs typeface="Times New Roman"/>
              </a:rPr>
              <a:t> </a:t>
            </a:r>
            <a:r>
              <a:rPr sz="2400" spc="-10" dirty="0">
                <a:latin typeface="Times New Roman"/>
                <a:cs typeface="Times New Roman"/>
              </a:rPr>
              <a:t>backgammon</a:t>
            </a:r>
            <a:endParaRPr sz="2400">
              <a:latin typeface="Times New Roman"/>
              <a:cs typeface="Times New Roman"/>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60</a:t>
            </a:fld>
            <a:endParaRPr spc="-25" dirty="0"/>
          </a:p>
        </p:txBody>
      </p:sp>
      <p:sp>
        <p:nvSpPr>
          <p:cNvPr id="2" name="object 2"/>
          <p:cNvSpPr txBox="1"/>
          <p:nvPr/>
        </p:nvSpPr>
        <p:spPr>
          <a:xfrm>
            <a:off x="916940" y="433573"/>
            <a:ext cx="10359390" cy="3548379"/>
          </a:xfrm>
          <a:prstGeom prst="rect">
            <a:avLst/>
          </a:prstGeom>
        </p:spPr>
        <p:txBody>
          <a:bodyPr vert="horz" wrap="square" lIns="0" tIns="102235" rIns="0" bIns="0" rtlCol="0">
            <a:spAutoFit/>
          </a:bodyPr>
          <a:lstStyle/>
          <a:p>
            <a:pPr marL="1958975">
              <a:lnSpc>
                <a:spcPct val="100000"/>
              </a:lnSpc>
              <a:spcBef>
                <a:spcPts val="805"/>
              </a:spcBef>
            </a:pPr>
            <a:r>
              <a:rPr sz="2400" i="1" dirty="0">
                <a:latin typeface="Times New Roman"/>
                <a:cs typeface="Times New Roman"/>
              </a:rPr>
              <a:t>x3</a:t>
            </a:r>
            <a:r>
              <a:rPr sz="2400" i="1" spc="-55" dirty="0">
                <a:latin typeface="Times New Roman"/>
                <a:cs typeface="Times New Roman"/>
              </a:rPr>
              <a:t> </a:t>
            </a:r>
            <a:r>
              <a:rPr sz="2400" i="1" dirty="0">
                <a:latin typeface="Times New Roman"/>
                <a:cs typeface="Times New Roman"/>
              </a:rPr>
              <a:t>=</a:t>
            </a:r>
            <a:r>
              <a:rPr sz="2400" i="1" spc="-55" dirty="0">
                <a:latin typeface="Times New Roman"/>
                <a:cs typeface="Times New Roman"/>
              </a:rPr>
              <a:t> </a:t>
            </a:r>
            <a:r>
              <a:rPr sz="2400" i="1" dirty="0">
                <a:latin typeface="Times New Roman"/>
                <a:cs typeface="Times New Roman"/>
              </a:rPr>
              <a:t>&lt;Rainy,</a:t>
            </a:r>
            <a:r>
              <a:rPr sz="2400" i="1" spc="-70" dirty="0">
                <a:latin typeface="Times New Roman"/>
                <a:cs typeface="Times New Roman"/>
              </a:rPr>
              <a:t> </a:t>
            </a:r>
            <a:r>
              <a:rPr sz="2400" i="1" dirty="0">
                <a:latin typeface="Times New Roman"/>
                <a:cs typeface="Times New Roman"/>
              </a:rPr>
              <a:t>Cold,</a:t>
            </a:r>
            <a:r>
              <a:rPr sz="2400" i="1" spc="-50" dirty="0">
                <a:latin typeface="Times New Roman"/>
                <a:cs typeface="Times New Roman"/>
              </a:rPr>
              <a:t> </a:t>
            </a:r>
            <a:r>
              <a:rPr sz="2400" i="1" dirty="0">
                <a:latin typeface="Times New Roman"/>
                <a:cs typeface="Times New Roman"/>
              </a:rPr>
              <a:t>High,</a:t>
            </a:r>
            <a:r>
              <a:rPr sz="2400" i="1" spc="-55" dirty="0">
                <a:latin typeface="Times New Roman"/>
                <a:cs typeface="Times New Roman"/>
              </a:rPr>
              <a:t> </a:t>
            </a:r>
            <a:r>
              <a:rPr sz="2400" i="1" dirty="0">
                <a:latin typeface="Times New Roman"/>
                <a:cs typeface="Times New Roman"/>
              </a:rPr>
              <a:t>Strong,</a:t>
            </a:r>
            <a:r>
              <a:rPr sz="2400" i="1" spc="-75" dirty="0">
                <a:latin typeface="Times New Roman"/>
                <a:cs typeface="Times New Roman"/>
              </a:rPr>
              <a:t> </a:t>
            </a:r>
            <a:r>
              <a:rPr sz="2400" i="1" spc="-35" dirty="0">
                <a:latin typeface="Times New Roman"/>
                <a:cs typeface="Times New Roman"/>
              </a:rPr>
              <a:t>Warm,</a:t>
            </a:r>
            <a:r>
              <a:rPr sz="2400" i="1" spc="-50" dirty="0">
                <a:latin typeface="Times New Roman"/>
                <a:cs typeface="Times New Roman"/>
              </a:rPr>
              <a:t> </a:t>
            </a:r>
            <a:r>
              <a:rPr sz="2400" i="1" dirty="0">
                <a:latin typeface="Times New Roman"/>
                <a:cs typeface="Times New Roman"/>
              </a:rPr>
              <a:t>Change&gt;,</a:t>
            </a:r>
            <a:r>
              <a:rPr sz="2400" i="1" spc="-50" dirty="0">
                <a:latin typeface="Times New Roman"/>
                <a:cs typeface="Times New Roman"/>
              </a:rPr>
              <a:t> -</a:t>
            </a:r>
            <a:endParaRPr sz="2400">
              <a:latin typeface="Times New Roman"/>
              <a:cs typeface="Times New Roman"/>
            </a:endParaRPr>
          </a:p>
          <a:p>
            <a:pPr marL="12700" marR="5080">
              <a:lnSpc>
                <a:spcPts val="2590"/>
              </a:lnSpc>
              <a:spcBef>
                <a:spcPts val="1040"/>
              </a:spcBef>
              <a:tabLst>
                <a:tab pos="833755" algn="l"/>
                <a:tab pos="2569845" algn="l"/>
                <a:tab pos="3085465" algn="l"/>
                <a:tab pos="3804920" algn="l"/>
                <a:tab pos="4895850" algn="l"/>
                <a:tab pos="5412740" algn="l"/>
                <a:tab pos="6738620" algn="l"/>
                <a:tab pos="7661909" algn="l"/>
                <a:tab pos="8112125" algn="l"/>
                <a:tab pos="9119235" algn="l"/>
                <a:tab pos="9500235" algn="l"/>
                <a:tab pos="9873615" algn="l"/>
              </a:tabLst>
            </a:pPr>
            <a:r>
              <a:rPr sz="2400" spc="-20" dirty="0">
                <a:latin typeface="Times New Roman"/>
                <a:cs typeface="Times New Roman"/>
              </a:rPr>
              <a:t>Upon</a:t>
            </a:r>
            <a:r>
              <a:rPr sz="2400" dirty="0">
                <a:latin typeface="Times New Roman"/>
                <a:cs typeface="Times New Roman"/>
              </a:rPr>
              <a:t>	</a:t>
            </a:r>
            <a:r>
              <a:rPr sz="2400" spc="-10" dirty="0">
                <a:latin typeface="Times New Roman"/>
                <a:cs typeface="Times New Roman"/>
              </a:rPr>
              <a:t>encountering</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third</a:t>
            </a:r>
            <a:r>
              <a:rPr sz="2400" dirty="0">
                <a:latin typeface="Times New Roman"/>
                <a:cs typeface="Times New Roman"/>
              </a:rPr>
              <a:t>	</a:t>
            </a:r>
            <a:r>
              <a:rPr sz="2400" spc="-10" dirty="0">
                <a:latin typeface="Times New Roman"/>
                <a:cs typeface="Times New Roman"/>
              </a:rPr>
              <a:t>training</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algorithm</a:t>
            </a:r>
            <a:r>
              <a:rPr sz="2400" dirty="0">
                <a:latin typeface="Times New Roman"/>
                <a:cs typeface="Times New Roman"/>
              </a:rPr>
              <a:t>	</a:t>
            </a:r>
            <a:r>
              <a:rPr sz="2400" spc="-10" dirty="0">
                <a:latin typeface="Times New Roman"/>
                <a:cs typeface="Times New Roman"/>
              </a:rPr>
              <a:t>makes</a:t>
            </a:r>
            <a:r>
              <a:rPr sz="2400" dirty="0">
                <a:latin typeface="Times New Roman"/>
                <a:cs typeface="Times New Roman"/>
              </a:rPr>
              <a:t>	</a:t>
            </a:r>
            <a:r>
              <a:rPr sz="2400" spc="-25" dirty="0">
                <a:latin typeface="Times New Roman"/>
                <a:cs typeface="Times New Roman"/>
              </a:rPr>
              <a:t>no</a:t>
            </a:r>
            <a:r>
              <a:rPr sz="2400" dirty="0">
                <a:latin typeface="Times New Roman"/>
                <a:cs typeface="Times New Roman"/>
              </a:rPr>
              <a:t>	</a:t>
            </a:r>
            <a:r>
              <a:rPr sz="2400" spc="-10" dirty="0">
                <a:latin typeface="Times New Roman"/>
                <a:cs typeface="Times New Roman"/>
              </a:rPr>
              <a:t>change</a:t>
            </a:r>
            <a:r>
              <a:rPr sz="2400" dirty="0">
                <a:latin typeface="Times New Roman"/>
                <a:cs typeface="Times New Roman"/>
              </a:rPr>
              <a:t>	</a:t>
            </a:r>
            <a:r>
              <a:rPr sz="2400" spc="-25" dirty="0">
                <a:latin typeface="Times New Roman"/>
                <a:cs typeface="Times New Roman"/>
              </a:rPr>
              <a:t>to</a:t>
            </a:r>
            <a:r>
              <a:rPr sz="2400" dirty="0">
                <a:latin typeface="Times New Roman"/>
                <a:cs typeface="Times New Roman"/>
              </a:rPr>
              <a:t>	</a:t>
            </a:r>
            <a:r>
              <a:rPr sz="2400" spc="-25" dirty="0">
                <a:latin typeface="Times New Roman"/>
                <a:cs typeface="Times New Roman"/>
              </a:rPr>
              <a:t>h.</a:t>
            </a:r>
            <a:r>
              <a:rPr sz="2400" dirty="0">
                <a:latin typeface="Times New Roman"/>
                <a:cs typeface="Times New Roman"/>
              </a:rPr>
              <a:t>	</a:t>
            </a:r>
            <a:r>
              <a:rPr sz="2400" spc="-25" dirty="0">
                <a:latin typeface="Times New Roman"/>
                <a:cs typeface="Times New Roman"/>
              </a:rPr>
              <a:t>The </a:t>
            </a:r>
            <a:r>
              <a:rPr sz="2400" spc="-20" dirty="0">
                <a:latin typeface="Times New Roman"/>
                <a:cs typeface="Times New Roman"/>
              </a:rPr>
              <a:t>FIND-</a:t>
            </a:r>
            <a:r>
              <a:rPr sz="2400" dirty="0">
                <a:latin typeface="Times New Roman"/>
                <a:cs typeface="Times New Roman"/>
              </a:rPr>
              <a:t>S</a:t>
            </a:r>
            <a:r>
              <a:rPr sz="2400" spc="20" dirty="0">
                <a:latin typeface="Times New Roman"/>
                <a:cs typeface="Times New Roman"/>
              </a:rPr>
              <a:t> </a:t>
            </a:r>
            <a:r>
              <a:rPr sz="2400" dirty="0">
                <a:latin typeface="Times New Roman"/>
                <a:cs typeface="Times New Roman"/>
              </a:rPr>
              <a:t>algorithm</a:t>
            </a:r>
            <a:r>
              <a:rPr sz="2400" spc="-40" dirty="0">
                <a:latin typeface="Times New Roman"/>
                <a:cs typeface="Times New Roman"/>
              </a:rPr>
              <a:t> </a:t>
            </a:r>
            <a:r>
              <a:rPr sz="2400" dirty="0">
                <a:latin typeface="Times New Roman"/>
                <a:cs typeface="Times New Roman"/>
              </a:rPr>
              <a:t>simply</a:t>
            </a:r>
            <a:r>
              <a:rPr sz="2400" spc="5" dirty="0">
                <a:latin typeface="Times New Roman"/>
                <a:cs typeface="Times New Roman"/>
              </a:rPr>
              <a:t> </a:t>
            </a:r>
            <a:r>
              <a:rPr sz="2400" dirty="0">
                <a:latin typeface="Times New Roman"/>
                <a:cs typeface="Times New Roman"/>
              </a:rPr>
              <a:t>ignores</a:t>
            </a:r>
            <a:r>
              <a:rPr sz="2400" spc="-20" dirty="0">
                <a:latin typeface="Times New Roman"/>
                <a:cs typeface="Times New Roman"/>
              </a:rPr>
              <a:t> </a:t>
            </a:r>
            <a:r>
              <a:rPr sz="2400" dirty="0">
                <a:latin typeface="Times New Roman"/>
                <a:cs typeface="Times New Roman"/>
              </a:rPr>
              <a:t>every</a:t>
            </a:r>
            <a:r>
              <a:rPr sz="2400" spc="-10" dirty="0">
                <a:latin typeface="Times New Roman"/>
                <a:cs typeface="Times New Roman"/>
              </a:rPr>
              <a:t> </a:t>
            </a:r>
            <a:r>
              <a:rPr sz="2400" dirty="0">
                <a:latin typeface="Times New Roman"/>
                <a:cs typeface="Times New Roman"/>
              </a:rPr>
              <a:t>negative</a:t>
            </a:r>
            <a:r>
              <a:rPr sz="2400" spc="-25" dirty="0">
                <a:latin typeface="Times New Roman"/>
                <a:cs typeface="Times New Roman"/>
              </a:rPr>
              <a:t> </a:t>
            </a:r>
            <a:r>
              <a:rPr sz="2400" spc="-10" dirty="0">
                <a:latin typeface="Times New Roman"/>
                <a:cs typeface="Times New Roman"/>
              </a:rPr>
              <a:t>example.</a:t>
            </a:r>
            <a:endParaRPr sz="2400">
              <a:latin typeface="Times New Roman"/>
              <a:cs typeface="Times New Roman"/>
            </a:endParaRPr>
          </a:p>
          <a:p>
            <a:pPr marL="2446655">
              <a:lnSpc>
                <a:spcPct val="100000"/>
              </a:lnSpc>
              <a:spcBef>
                <a:spcPts val="685"/>
              </a:spcBef>
            </a:pPr>
            <a:r>
              <a:rPr sz="2400" b="1" i="1" dirty="0">
                <a:latin typeface="Times New Roman"/>
                <a:cs typeface="Times New Roman"/>
              </a:rPr>
              <a:t>h3</a:t>
            </a:r>
            <a:r>
              <a:rPr sz="2400" b="1" i="1" spc="-50" dirty="0">
                <a:latin typeface="Times New Roman"/>
                <a:cs typeface="Times New Roman"/>
              </a:rPr>
              <a:t> </a:t>
            </a:r>
            <a:r>
              <a:rPr sz="2400" b="1" i="1" dirty="0">
                <a:latin typeface="Times New Roman"/>
                <a:cs typeface="Times New Roman"/>
              </a:rPr>
              <a:t>=</a:t>
            </a:r>
            <a:r>
              <a:rPr sz="2400" b="1" i="1" spc="-50" dirty="0">
                <a:latin typeface="Times New Roman"/>
                <a:cs typeface="Times New Roman"/>
              </a:rPr>
              <a:t> </a:t>
            </a:r>
            <a:r>
              <a:rPr sz="2400" b="1" i="1" dirty="0">
                <a:latin typeface="Times New Roman"/>
                <a:cs typeface="Times New Roman"/>
              </a:rPr>
              <a:t>&lt;</a:t>
            </a:r>
            <a:r>
              <a:rPr sz="2400" b="1" i="1" spc="-50" dirty="0">
                <a:latin typeface="Times New Roman"/>
                <a:cs typeface="Times New Roman"/>
              </a:rPr>
              <a:t> </a:t>
            </a:r>
            <a:r>
              <a:rPr sz="2400" b="1" i="1" dirty="0">
                <a:latin typeface="Times New Roman"/>
                <a:cs typeface="Times New Roman"/>
              </a:rPr>
              <a:t>Sunny</a:t>
            </a:r>
            <a:r>
              <a:rPr sz="2400" b="1" i="1" spc="-85" dirty="0">
                <a:latin typeface="Times New Roman"/>
                <a:cs typeface="Times New Roman"/>
              </a:rPr>
              <a:t> </a:t>
            </a:r>
            <a:r>
              <a:rPr sz="2400" b="1" i="1" spc="-20" dirty="0">
                <a:latin typeface="Times New Roman"/>
                <a:cs typeface="Times New Roman"/>
              </a:rPr>
              <a:t>Warm</a:t>
            </a:r>
            <a:r>
              <a:rPr sz="2400" b="1" i="1" spc="-50" dirty="0">
                <a:latin typeface="Times New Roman"/>
                <a:cs typeface="Times New Roman"/>
              </a:rPr>
              <a:t> </a:t>
            </a:r>
            <a:r>
              <a:rPr sz="2400" b="1" i="1" dirty="0">
                <a:latin typeface="Times New Roman"/>
                <a:cs typeface="Times New Roman"/>
              </a:rPr>
              <a:t>?</a:t>
            </a:r>
            <a:r>
              <a:rPr sz="2400" b="1" i="1" spc="-45" dirty="0">
                <a:latin typeface="Times New Roman"/>
                <a:cs typeface="Times New Roman"/>
              </a:rPr>
              <a:t> </a:t>
            </a:r>
            <a:r>
              <a:rPr sz="2400" b="1" i="1" dirty="0">
                <a:latin typeface="Times New Roman"/>
                <a:cs typeface="Times New Roman"/>
              </a:rPr>
              <a:t>Strong</a:t>
            </a:r>
            <a:r>
              <a:rPr sz="2400" b="1" i="1" spc="-85" dirty="0">
                <a:latin typeface="Times New Roman"/>
                <a:cs typeface="Times New Roman"/>
              </a:rPr>
              <a:t> </a:t>
            </a:r>
            <a:r>
              <a:rPr sz="2400" b="1" i="1" spc="-20" dirty="0">
                <a:latin typeface="Times New Roman"/>
                <a:cs typeface="Times New Roman"/>
              </a:rPr>
              <a:t>Warm</a:t>
            </a:r>
            <a:r>
              <a:rPr sz="2400" b="1" i="1" spc="-50" dirty="0">
                <a:latin typeface="Times New Roman"/>
                <a:cs typeface="Times New Roman"/>
              </a:rPr>
              <a:t> </a:t>
            </a:r>
            <a:r>
              <a:rPr sz="2400" b="1" i="1" spc="-10" dirty="0">
                <a:latin typeface="Times New Roman"/>
                <a:cs typeface="Times New Roman"/>
              </a:rPr>
              <a:t>Same&gt;</a:t>
            </a:r>
            <a:endParaRPr sz="2400">
              <a:latin typeface="Times New Roman"/>
              <a:cs typeface="Times New Roman"/>
            </a:endParaRPr>
          </a:p>
          <a:p>
            <a:pPr>
              <a:lnSpc>
                <a:spcPct val="100000"/>
              </a:lnSpc>
              <a:spcBef>
                <a:spcPts val="1535"/>
              </a:spcBef>
            </a:pPr>
            <a:endParaRPr sz="2400">
              <a:latin typeface="Times New Roman"/>
              <a:cs typeface="Times New Roman"/>
            </a:endParaRPr>
          </a:p>
          <a:p>
            <a:pPr marL="2033270">
              <a:lnSpc>
                <a:spcPct val="100000"/>
              </a:lnSpc>
              <a:tabLst>
                <a:tab pos="2755900" algn="l"/>
              </a:tabLst>
            </a:pPr>
            <a:r>
              <a:rPr sz="2400" i="1" dirty="0">
                <a:latin typeface="Times New Roman"/>
                <a:cs typeface="Times New Roman"/>
              </a:rPr>
              <a:t>x4</a:t>
            </a:r>
            <a:r>
              <a:rPr sz="2400" i="1" spc="-5" dirty="0">
                <a:latin typeface="Times New Roman"/>
                <a:cs typeface="Times New Roman"/>
              </a:rPr>
              <a:t> </a:t>
            </a:r>
            <a:r>
              <a:rPr sz="2400" i="1" spc="-50" dirty="0">
                <a:latin typeface="Times New Roman"/>
                <a:cs typeface="Times New Roman"/>
              </a:rPr>
              <a:t>=</a:t>
            </a:r>
            <a:r>
              <a:rPr sz="2400" i="1" dirty="0">
                <a:latin typeface="Times New Roman"/>
                <a:cs typeface="Times New Roman"/>
              </a:rPr>
              <a:t>	&lt;Sunny</a:t>
            </a:r>
            <a:r>
              <a:rPr sz="2400" i="1" spc="-45" dirty="0">
                <a:latin typeface="Times New Roman"/>
                <a:cs typeface="Times New Roman"/>
              </a:rPr>
              <a:t> </a:t>
            </a:r>
            <a:r>
              <a:rPr sz="2400" i="1" spc="-35" dirty="0">
                <a:latin typeface="Times New Roman"/>
                <a:cs typeface="Times New Roman"/>
              </a:rPr>
              <a:t>Warm</a:t>
            </a:r>
            <a:r>
              <a:rPr sz="2400" i="1" spc="-45" dirty="0">
                <a:latin typeface="Times New Roman"/>
                <a:cs typeface="Times New Roman"/>
              </a:rPr>
              <a:t> </a:t>
            </a:r>
            <a:r>
              <a:rPr sz="2400" i="1" dirty="0">
                <a:latin typeface="Times New Roman"/>
                <a:cs typeface="Times New Roman"/>
              </a:rPr>
              <a:t>High</a:t>
            </a:r>
            <a:r>
              <a:rPr sz="2400" i="1" spc="-40" dirty="0">
                <a:latin typeface="Times New Roman"/>
                <a:cs typeface="Times New Roman"/>
              </a:rPr>
              <a:t> </a:t>
            </a:r>
            <a:r>
              <a:rPr sz="2400" i="1" dirty="0">
                <a:latin typeface="Times New Roman"/>
                <a:cs typeface="Times New Roman"/>
              </a:rPr>
              <a:t>Strong</a:t>
            </a:r>
            <a:r>
              <a:rPr sz="2400" i="1" spc="-65" dirty="0">
                <a:latin typeface="Times New Roman"/>
                <a:cs typeface="Times New Roman"/>
              </a:rPr>
              <a:t> </a:t>
            </a:r>
            <a:r>
              <a:rPr sz="2400" i="1" dirty="0">
                <a:latin typeface="Times New Roman"/>
                <a:cs typeface="Times New Roman"/>
              </a:rPr>
              <a:t>Cool</a:t>
            </a:r>
            <a:r>
              <a:rPr sz="2400" i="1" spc="-40" dirty="0">
                <a:latin typeface="Times New Roman"/>
                <a:cs typeface="Times New Roman"/>
              </a:rPr>
              <a:t> </a:t>
            </a:r>
            <a:r>
              <a:rPr sz="2400" i="1" dirty="0">
                <a:latin typeface="Times New Roman"/>
                <a:cs typeface="Times New Roman"/>
              </a:rPr>
              <a:t>Change&gt;,</a:t>
            </a:r>
            <a:r>
              <a:rPr sz="2400" i="1" spc="-45" dirty="0">
                <a:latin typeface="Times New Roman"/>
                <a:cs typeface="Times New Roman"/>
              </a:rPr>
              <a:t> </a:t>
            </a:r>
            <a:r>
              <a:rPr sz="2400" i="1" spc="-50" dirty="0">
                <a:latin typeface="Times New Roman"/>
                <a:cs typeface="Times New Roman"/>
              </a:rPr>
              <a:t>+</a:t>
            </a:r>
            <a:endParaRPr sz="2400">
              <a:latin typeface="Times New Roman"/>
              <a:cs typeface="Times New Roman"/>
            </a:endParaRPr>
          </a:p>
          <a:p>
            <a:pPr marL="12700">
              <a:lnSpc>
                <a:spcPct val="100000"/>
              </a:lnSpc>
              <a:spcBef>
                <a:spcPts val="720"/>
              </a:spcBef>
            </a:pP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fourth</a:t>
            </a:r>
            <a:r>
              <a:rPr sz="2400" spc="-10" dirty="0">
                <a:latin typeface="Times New Roman"/>
                <a:cs typeface="Times New Roman"/>
              </a:rPr>
              <a:t> </a:t>
            </a:r>
            <a:r>
              <a:rPr sz="2400" dirty="0">
                <a:latin typeface="Times New Roman"/>
                <a:cs typeface="Times New Roman"/>
              </a:rPr>
              <a:t>example</a:t>
            </a:r>
            <a:r>
              <a:rPr sz="2400" spc="-5" dirty="0">
                <a:latin typeface="Times New Roman"/>
                <a:cs typeface="Times New Roman"/>
              </a:rPr>
              <a:t> </a:t>
            </a:r>
            <a:r>
              <a:rPr sz="2400" dirty="0">
                <a:latin typeface="Times New Roman"/>
                <a:cs typeface="Times New Roman"/>
              </a:rPr>
              <a:t>leads</a:t>
            </a:r>
            <a:r>
              <a:rPr sz="2400" spc="-30"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dirty="0">
                <a:latin typeface="Times New Roman"/>
                <a:cs typeface="Times New Roman"/>
              </a:rPr>
              <a:t>a</a:t>
            </a:r>
            <a:r>
              <a:rPr sz="2400" spc="-5" dirty="0">
                <a:latin typeface="Times New Roman"/>
                <a:cs typeface="Times New Roman"/>
              </a:rPr>
              <a:t> </a:t>
            </a:r>
            <a:r>
              <a:rPr sz="2400" dirty="0">
                <a:latin typeface="Times New Roman"/>
                <a:cs typeface="Times New Roman"/>
              </a:rPr>
              <a:t>further</a:t>
            </a:r>
            <a:r>
              <a:rPr sz="2400" spc="-20" dirty="0">
                <a:latin typeface="Times New Roman"/>
                <a:cs typeface="Times New Roman"/>
              </a:rPr>
              <a:t> </a:t>
            </a:r>
            <a:r>
              <a:rPr sz="2400" dirty="0">
                <a:latin typeface="Times New Roman"/>
                <a:cs typeface="Times New Roman"/>
              </a:rPr>
              <a:t>generalization</a:t>
            </a:r>
            <a:r>
              <a:rPr sz="2400" spc="-4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spc="-50" dirty="0">
                <a:latin typeface="Times New Roman"/>
                <a:cs typeface="Times New Roman"/>
              </a:rPr>
              <a:t>h</a:t>
            </a:r>
            <a:endParaRPr sz="2400">
              <a:latin typeface="Times New Roman"/>
              <a:cs typeface="Times New Roman"/>
            </a:endParaRPr>
          </a:p>
          <a:p>
            <a:pPr marL="2978785">
              <a:lnSpc>
                <a:spcPct val="100000"/>
              </a:lnSpc>
              <a:spcBef>
                <a:spcPts val="710"/>
              </a:spcBef>
            </a:pPr>
            <a:r>
              <a:rPr sz="2400" b="1" i="1" dirty="0">
                <a:latin typeface="Times New Roman"/>
                <a:cs typeface="Times New Roman"/>
              </a:rPr>
              <a:t>h4</a:t>
            </a:r>
            <a:r>
              <a:rPr sz="2400" b="1" i="1" spc="-35" dirty="0">
                <a:latin typeface="Times New Roman"/>
                <a:cs typeface="Times New Roman"/>
              </a:rPr>
              <a:t> </a:t>
            </a:r>
            <a:r>
              <a:rPr sz="2400" b="1" i="1" dirty="0">
                <a:latin typeface="Times New Roman"/>
                <a:cs typeface="Times New Roman"/>
              </a:rPr>
              <a:t>=</a:t>
            </a:r>
            <a:r>
              <a:rPr sz="2400" b="1" i="1" spc="-30" dirty="0">
                <a:latin typeface="Times New Roman"/>
                <a:cs typeface="Times New Roman"/>
              </a:rPr>
              <a:t> </a:t>
            </a:r>
            <a:r>
              <a:rPr sz="2400" b="1" i="1" dirty="0">
                <a:latin typeface="Times New Roman"/>
                <a:cs typeface="Times New Roman"/>
              </a:rPr>
              <a:t>&lt;</a:t>
            </a:r>
            <a:r>
              <a:rPr sz="2400" b="1" i="1" spc="-30" dirty="0">
                <a:latin typeface="Times New Roman"/>
                <a:cs typeface="Times New Roman"/>
              </a:rPr>
              <a:t> </a:t>
            </a:r>
            <a:r>
              <a:rPr sz="2400" b="1" i="1" dirty="0">
                <a:latin typeface="Times New Roman"/>
                <a:cs typeface="Times New Roman"/>
              </a:rPr>
              <a:t>Sunny</a:t>
            </a:r>
            <a:r>
              <a:rPr sz="2400" b="1" i="1" spc="-60" dirty="0">
                <a:latin typeface="Times New Roman"/>
                <a:cs typeface="Times New Roman"/>
              </a:rPr>
              <a:t> </a:t>
            </a:r>
            <a:r>
              <a:rPr sz="2400" b="1" i="1" spc="-20" dirty="0">
                <a:latin typeface="Times New Roman"/>
                <a:cs typeface="Times New Roman"/>
              </a:rPr>
              <a:t>Warm</a:t>
            </a:r>
            <a:r>
              <a:rPr sz="2400" b="1" i="1" spc="-30" dirty="0">
                <a:latin typeface="Times New Roman"/>
                <a:cs typeface="Times New Roman"/>
              </a:rPr>
              <a:t> </a:t>
            </a:r>
            <a:r>
              <a:rPr sz="2400" b="1" i="1" dirty="0">
                <a:latin typeface="Times New Roman"/>
                <a:cs typeface="Times New Roman"/>
              </a:rPr>
              <a:t>?</a:t>
            </a:r>
            <a:r>
              <a:rPr sz="2400" b="1" i="1" spc="-30" dirty="0">
                <a:latin typeface="Times New Roman"/>
                <a:cs typeface="Times New Roman"/>
              </a:rPr>
              <a:t> </a:t>
            </a:r>
            <a:r>
              <a:rPr sz="2400" b="1" i="1" dirty="0">
                <a:latin typeface="Times New Roman"/>
                <a:cs typeface="Times New Roman"/>
              </a:rPr>
              <a:t>Strong</a:t>
            </a:r>
            <a:r>
              <a:rPr sz="2400" b="1" i="1" spc="-30" dirty="0">
                <a:latin typeface="Times New Roman"/>
                <a:cs typeface="Times New Roman"/>
              </a:rPr>
              <a:t> </a:t>
            </a:r>
            <a:r>
              <a:rPr sz="2400" b="1" i="1" dirty="0">
                <a:latin typeface="Times New Roman"/>
                <a:cs typeface="Times New Roman"/>
              </a:rPr>
              <a:t>?</a:t>
            </a:r>
            <a:r>
              <a:rPr sz="2400" b="1" i="1" spc="-30" dirty="0">
                <a:latin typeface="Times New Roman"/>
                <a:cs typeface="Times New Roman"/>
              </a:rPr>
              <a:t> </a:t>
            </a:r>
            <a:r>
              <a:rPr sz="2400" b="1" i="1" dirty="0">
                <a:latin typeface="Times New Roman"/>
                <a:cs typeface="Times New Roman"/>
              </a:rPr>
              <a:t>?</a:t>
            </a:r>
            <a:r>
              <a:rPr sz="2400" b="1" i="1" spc="-30" dirty="0">
                <a:latin typeface="Times New Roman"/>
                <a:cs typeface="Times New Roman"/>
              </a:rPr>
              <a:t> </a:t>
            </a:r>
            <a:r>
              <a:rPr sz="2400" b="1" i="1" spc="-50" dirty="0">
                <a:latin typeface="Times New Roman"/>
                <a:cs typeface="Times New Roman"/>
              </a:rPr>
              <a:t>&gt;</a:t>
            </a:r>
            <a:endParaRPr sz="2400">
              <a:latin typeface="Times New Roman"/>
              <a:cs typeface="Times New Roman"/>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87694" y="728703"/>
            <a:ext cx="10223768" cy="6011875"/>
          </a:xfrm>
          <a:prstGeom prst="rect">
            <a:avLst/>
          </a:prstGeom>
        </p:spPr>
      </p:pic>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61</a:t>
            </a:fld>
            <a:endParaRPr spc="-25"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62</a:t>
            </a:fld>
            <a:endParaRPr spc="-25" dirty="0"/>
          </a:p>
        </p:txBody>
      </p:sp>
      <p:sp>
        <p:nvSpPr>
          <p:cNvPr id="2" name="object 2"/>
          <p:cNvSpPr txBox="1"/>
          <p:nvPr/>
        </p:nvSpPr>
        <p:spPr>
          <a:xfrm>
            <a:off x="965090" y="458859"/>
            <a:ext cx="10280015" cy="2381885"/>
          </a:xfrm>
          <a:prstGeom prst="rect">
            <a:avLst/>
          </a:prstGeom>
        </p:spPr>
        <p:txBody>
          <a:bodyPr vert="horz" wrap="square" lIns="0" tIns="102235" rIns="0" bIns="0" rtlCol="0">
            <a:spAutoFit/>
          </a:bodyPr>
          <a:lstStyle/>
          <a:p>
            <a:pPr marL="12700" algn="just">
              <a:lnSpc>
                <a:spcPct val="100000"/>
              </a:lnSpc>
              <a:spcBef>
                <a:spcPts val="805"/>
              </a:spcBef>
            </a:pPr>
            <a:r>
              <a:rPr sz="2400" b="1" u="heavy" dirty="0">
                <a:uFill>
                  <a:solidFill>
                    <a:srgbClr val="000000"/>
                  </a:solidFill>
                </a:uFill>
                <a:latin typeface="Times New Roman"/>
                <a:cs typeface="Times New Roman"/>
              </a:rPr>
              <a:t>The</a:t>
            </a:r>
            <a:r>
              <a:rPr sz="2400" b="1" u="heavy" spc="-20"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key</a:t>
            </a:r>
            <a:r>
              <a:rPr sz="2400" b="1" u="heavy" spc="-30"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property</a:t>
            </a:r>
            <a:r>
              <a:rPr sz="2400" b="1" u="heavy" spc="-20"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of</a:t>
            </a:r>
            <a:r>
              <a:rPr sz="2400" b="1" u="heavy" spc="-20"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the</a:t>
            </a:r>
            <a:r>
              <a:rPr sz="2400" b="1" u="heavy" spc="-35" dirty="0">
                <a:uFill>
                  <a:solidFill>
                    <a:srgbClr val="000000"/>
                  </a:solidFill>
                </a:uFill>
                <a:latin typeface="Times New Roman"/>
                <a:cs typeface="Times New Roman"/>
              </a:rPr>
              <a:t> </a:t>
            </a:r>
            <a:r>
              <a:rPr sz="2400" b="1" u="heavy" spc="-20" dirty="0">
                <a:uFill>
                  <a:solidFill>
                    <a:srgbClr val="000000"/>
                  </a:solidFill>
                </a:uFill>
                <a:latin typeface="Times New Roman"/>
                <a:cs typeface="Times New Roman"/>
              </a:rPr>
              <a:t>FIND-</a:t>
            </a:r>
            <a:r>
              <a:rPr sz="2400" b="1" u="heavy" dirty="0">
                <a:uFill>
                  <a:solidFill>
                    <a:srgbClr val="000000"/>
                  </a:solidFill>
                </a:uFill>
                <a:latin typeface="Times New Roman"/>
                <a:cs typeface="Times New Roman"/>
              </a:rPr>
              <a:t>S</a:t>
            </a:r>
            <a:r>
              <a:rPr sz="2400" b="1" u="heavy" spc="-5" dirty="0">
                <a:uFill>
                  <a:solidFill>
                    <a:srgbClr val="000000"/>
                  </a:solidFill>
                </a:uFill>
                <a:latin typeface="Times New Roman"/>
                <a:cs typeface="Times New Roman"/>
              </a:rPr>
              <a:t> </a:t>
            </a:r>
            <a:r>
              <a:rPr sz="2400" b="1" u="heavy" dirty="0">
                <a:uFill>
                  <a:solidFill>
                    <a:srgbClr val="000000"/>
                  </a:solidFill>
                </a:uFill>
                <a:latin typeface="Times New Roman"/>
                <a:cs typeface="Times New Roman"/>
              </a:rPr>
              <a:t>algorithm</a:t>
            </a:r>
            <a:r>
              <a:rPr sz="2400" b="1" u="heavy" spc="-40" dirty="0">
                <a:uFill>
                  <a:solidFill>
                    <a:srgbClr val="000000"/>
                  </a:solidFill>
                </a:uFill>
                <a:latin typeface="Times New Roman"/>
                <a:cs typeface="Times New Roman"/>
              </a:rPr>
              <a:t> </a:t>
            </a:r>
            <a:r>
              <a:rPr sz="2400" b="1" u="heavy" spc="-25" dirty="0">
                <a:uFill>
                  <a:solidFill>
                    <a:srgbClr val="000000"/>
                  </a:solidFill>
                </a:uFill>
                <a:latin typeface="Times New Roman"/>
                <a:cs typeface="Times New Roman"/>
              </a:rPr>
              <a:t>is</a:t>
            </a:r>
            <a:endParaRPr sz="2400">
              <a:latin typeface="Times New Roman"/>
              <a:cs typeface="Times New Roman"/>
            </a:endParaRPr>
          </a:p>
          <a:p>
            <a:pPr marL="240029" indent="-227329" algn="just">
              <a:lnSpc>
                <a:spcPts val="2740"/>
              </a:lnSpc>
              <a:spcBef>
                <a:spcPts val="705"/>
              </a:spcBef>
              <a:buFont typeface="Arial"/>
              <a:buChar char="•"/>
              <a:tabLst>
                <a:tab pos="240029" algn="l"/>
              </a:tabLst>
            </a:pPr>
            <a:r>
              <a:rPr sz="2400" spc="-20" dirty="0">
                <a:latin typeface="Times New Roman"/>
                <a:cs typeface="Times New Roman"/>
              </a:rPr>
              <a:t>FIND-</a:t>
            </a:r>
            <a:r>
              <a:rPr sz="2400" dirty="0">
                <a:latin typeface="Times New Roman"/>
                <a:cs typeface="Times New Roman"/>
              </a:rPr>
              <a:t>S</a:t>
            </a:r>
            <a:r>
              <a:rPr sz="2400" spc="434" dirty="0">
                <a:latin typeface="Times New Roman"/>
                <a:cs typeface="Times New Roman"/>
              </a:rPr>
              <a:t> </a:t>
            </a:r>
            <a:r>
              <a:rPr sz="2400" dirty="0">
                <a:latin typeface="Times New Roman"/>
                <a:cs typeface="Times New Roman"/>
              </a:rPr>
              <a:t>is</a:t>
            </a:r>
            <a:r>
              <a:rPr sz="2400" spc="455" dirty="0">
                <a:latin typeface="Times New Roman"/>
                <a:cs typeface="Times New Roman"/>
              </a:rPr>
              <a:t> </a:t>
            </a:r>
            <a:r>
              <a:rPr sz="2400" dirty="0">
                <a:latin typeface="Times New Roman"/>
                <a:cs typeface="Times New Roman"/>
              </a:rPr>
              <a:t>guaranteed</a:t>
            </a:r>
            <a:r>
              <a:rPr sz="2400" spc="450" dirty="0">
                <a:latin typeface="Times New Roman"/>
                <a:cs typeface="Times New Roman"/>
              </a:rPr>
              <a:t> </a:t>
            </a:r>
            <a:r>
              <a:rPr sz="2400" dirty="0">
                <a:latin typeface="Times New Roman"/>
                <a:cs typeface="Times New Roman"/>
              </a:rPr>
              <a:t>to</a:t>
            </a:r>
            <a:r>
              <a:rPr sz="2400" spc="440" dirty="0">
                <a:latin typeface="Times New Roman"/>
                <a:cs typeface="Times New Roman"/>
              </a:rPr>
              <a:t> </a:t>
            </a:r>
            <a:r>
              <a:rPr sz="2400" dirty="0">
                <a:latin typeface="Times New Roman"/>
                <a:cs typeface="Times New Roman"/>
              </a:rPr>
              <a:t>output</a:t>
            </a:r>
            <a:r>
              <a:rPr sz="2400" spc="434" dirty="0">
                <a:latin typeface="Times New Roman"/>
                <a:cs typeface="Times New Roman"/>
              </a:rPr>
              <a:t> </a:t>
            </a:r>
            <a:r>
              <a:rPr sz="2400" dirty="0">
                <a:latin typeface="Times New Roman"/>
                <a:cs typeface="Times New Roman"/>
              </a:rPr>
              <a:t>the</a:t>
            </a:r>
            <a:r>
              <a:rPr sz="2400" spc="445" dirty="0">
                <a:latin typeface="Times New Roman"/>
                <a:cs typeface="Times New Roman"/>
              </a:rPr>
              <a:t> </a:t>
            </a:r>
            <a:r>
              <a:rPr sz="2400" dirty="0">
                <a:latin typeface="Times New Roman"/>
                <a:cs typeface="Times New Roman"/>
              </a:rPr>
              <a:t>most</a:t>
            </a:r>
            <a:r>
              <a:rPr sz="2400" spc="450" dirty="0">
                <a:latin typeface="Times New Roman"/>
                <a:cs typeface="Times New Roman"/>
              </a:rPr>
              <a:t> </a:t>
            </a:r>
            <a:r>
              <a:rPr sz="2400" dirty="0">
                <a:latin typeface="Times New Roman"/>
                <a:cs typeface="Times New Roman"/>
              </a:rPr>
              <a:t>specific</a:t>
            </a:r>
            <a:r>
              <a:rPr sz="2400" spc="450" dirty="0">
                <a:latin typeface="Times New Roman"/>
                <a:cs typeface="Times New Roman"/>
              </a:rPr>
              <a:t> </a:t>
            </a:r>
            <a:r>
              <a:rPr sz="2400" dirty="0">
                <a:latin typeface="Times New Roman"/>
                <a:cs typeface="Times New Roman"/>
              </a:rPr>
              <a:t>hypothesis</a:t>
            </a:r>
            <a:r>
              <a:rPr sz="2400" spc="445" dirty="0">
                <a:latin typeface="Times New Roman"/>
                <a:cs typeface="Times New Roman"/>
              </a:rPr>
              <a:t> </a:t>
            </a:r>
            <a:r>
              <a:rPr sz="2400" dirty="0">
                <a:latin typeface="Times New Roman"/>
                <a:cs typeface="Times New Roman"/>
              </a:rPr>
              <a:t>within</a:t>
            </a:r>
            <a:r>
              <a:rPr sz="2400" spc="445" dirty="0">
                <a:latin typeface="Times New Roman"/>
                <a:cs typeface="Times New Roman"/>
              </a:rPr>
              <a:t> </a:t>
            </a:r>
            <a:r>
              <a:rPr sz="2400" dirty="0">
                <a:latin typeface="Times New Roman"/>
                <a:cs typeface="Times New Roman"/>
              </a:rPr>
              <a:t>H</a:t>
            </a:r>
            <a:r>
              <a:rPr sz="2400" spc="434" dirty="0">
                <a:latin typeface="Times New Roman"/>
                <a:cs typeface="Times New Roman"/>
              </a:rPr>
              <a:t> </a:t>
            </a:r>
            <a:r>
              <a:rPr sz="2400" dirty="0">
                <a:latin typeface="Times New Roman"/>
                <a:cs typeface="Times New Roman"/>
              </a:rPr>
              <a:t>that</a:t>
            </a:r>
            <a:r>
              <a:rPr sz="2400" spc="455" dirty="0">
                <a:latin typeface="Times New Roman"/>
                <a:cs typeface="Times New Roman"/>
              </a:rPr>
              <a:t> </a:t>
            </a:r>
            <a:r>
              <a:rPr sz="2400" spc="-25" dirty="0">
                <a:latin typeface="Times New Roman"/>
                <a:cs typeface="Times New Roman"/>
              </a:rPr>
              <a:t>is</a:t>
            </a:r>
            <a:endParaRPr sz="2400">
              <a:latin typeface="Times New Roman"/>
              <a:cs typeface="Times New Roman"/>
            </a:endParaRPr>
          </a:p>
          <a:p>
            <a:pPr marL="241300" algn="just">
              <a:lnSpc>
                <a:spcPts val="2740"/>
              </a:lnSpc>
            </a:pPr>
            <a:r>
              <a:rPr sz="2400" dirty="0">
                <a:latin typeface="Times New Roman"/>
                <a:cs typeface="Times New Roman"/>
              </a:rPr>
              <a:t>consistent</a:t>
            </a:r>
            <a:r>
              <a:rPr sz="2400" spc="-30" dirty="0">
                <a:latin typeface="Times New Roman"/>
                <a:cs typeface="Times New Roman"/>
              </a:rPr>
              <a:t> </a:t>
            </a:r>
            <a:r>
              <a:rPr sz="2400" dirty="0">
                <a:latin typeface="Times New Roman"/>
                <a:cs typeface="Times New Roman"/>
              </a:rPr>
              <a:t>with the positive</a:t>
            </a:r>
            <a:r>
              <a:rPr sz="2400" spc="-25" dirty="0">
                <a:latin typeface="Times New Roman"/>
                <a:cs typeface="Times New Roman"/>
              </a:rPr>
              <a:t> </a:t>
            </a:r>
            <a:r>
              <a:rPr sz="2400" dirty="0">
                <a:latin typeface="Times New Roman"/>
                <a:cs typeface="Times New Roman"/>
              </a:rPr>
              <a:t>training</a:t>
            </a:r>
            <a:r>
              <a:rPr sz="2400" spc="-30" dirty="0">
                <a:latin typeface="Times New Roman"/>
                <a:cs typeface="Times New Roman"/>
              </a:rPr>
              <a:t> </a:t>
            </a:r>
            <a:r>
              <a:rPr sz="2400" spc="-10" dirty="0">
                <a:latin typeface="Times New Roman"/>
                <a:cs typeface="Times New Roman"/>
              </a:rPr>
              <a:t>examples</a:t>
            </a:r>
            <a:endParaRPr sz="2400">
              <a:latin typeface="Times New Roman"/>
              <a:cs typeface="Times New Roman"/>
            </a:endParaRPr>
          </a:p>
          <a:p>
            <a:pPr marL="240029" marR="5080" indent="-227329" algn="just">
              <a:lnSpc>
                <a:spcPct val="90000"/>
              </a:lnSpc>
              <a:spcBef>
                <a:spcPts val="1010"/>
              </a:spcBef>
              <a:buFont typeface="Arial"/>
              <a:buChar char="•"/>
              <a:tabLst>
                <a:tab pos="241300" algn="l"/>
              </a:tabLst>
            </a:pPr>
            <a:r>
              <a:rPr sz="2400" spc="-20" dirty="0">
                <a:latin typeface="Times New Roman"/>
                <a:cs typeface="Times New Roman"/>
              </a:rPr>
              <a:t>FIND-</a:t>
            </a:r>
            <a:r>
              <a:rPr sz="2400" dirty="0">
                <a:latin typeface="Times New Roman"/>
                <a:cs typeface="Times New Roman"/>
              </a:rPr>
              <a:t>S</a:t>
            </a:r>
            <a:r>
              <a:rPr sz="2400" spc="455" dirty="0">
                <a:latin typeface="Times New Roman"/>
                <a:cs typeface="Times New Roman"/>
              </a:rPr>
              <a:t> </a:t>
            </a:r>
            <a:r>
              <a:rPr sz="2400" dirty="0">
                <a:latin typeface="Times New Roman"/>
                <a:cs typeface="Times New Roman"/>
              </a:rPr>
              <a:t>algorithm’s</a:t>
            </a:r>
            <a:r>
              <a:rPr sz="2400" spc="465" dirty="0">
                <a:latin typeface="Times New Roman"/>
                <a:cs typeface="Times New Roman"/>
              </a:rPr>
              <a:t> </a:t>
            </a:r>
            <a:r>
              <a:rPr sz="2400" dirty="0">
                <a:latin typeface="Times New Roman"/>
                <a:cs typeface="Times New Roman"/>
              </a:rPr>
              <a:t>final</a:t>
            </a:r>
            <a:r>
              <a:rPr sz="2400" spc="455" dirty="0">
                <a:latin typeface="Times New Roman"/>
                <a:cs typeface="Times New Roman"/>
              </a:rPr>
              <a:t> </a:t>
            </a:r>
            <a:r>
              <a:rPr sz="2400" dirty="0">
                <a:latin typeface="Times New Roman"/>
                <a:cs typeface="Times New Roman"/>
              </a:rPr>
              <a:t>hypothesis</a:t>
            </a:r>
            <a:r>
              <a:rPr sz="2400" spc="455" dirty="0">
                <a:latin typeface="Times New Roman"/>
                <a:cs typeface="Times New Roman"/>
              </a:rPr>
              <a:t> </a:t>
            </a:r>
            <a:r>
              <a:rPr sz="2400" dirty="0">
                <a:latin typeface="Times New Roman"/>
                <a:cs typeface="Times New Roman"/>
              </a:rPr>
              <a:t>will</a:t>
            </a:r>
            <a:r>
              <a:rPr sz="2400" spc="455" dirty="0">
                <a:latin typeface="Times New Roman"/>
                <a:cs typeface="Times New Roman"/>
              </a:rPr>
              <a:t> </a:t>
            </a:r>
            <a:r>
              <a:rPr sz="2400" dirty="0">
                <a:latin typeface="Times New Roman"/>
                <a:cs typeface="Times New Roman"/>
              </a:rPr>
              <a:t>also</a:t>
            </a:r>
            <a:r>
              <a:rPr sz="2400" spc="455" dirty="0">
                <a:latin typeface="Times New Roman"/>
                <a:cs typeface="Times New Roman"/>
              </a:rPr>
              <a:t> </a:t>
            </a:r>
            <a:r>
              <a:rPr sz="2400" dirty="0">
                <a:latin typeface="Times New Roman"/>
                <a:cs typeface="Times New Roman"/>
              </a:rPr>
              <a:t>be</a:t>
            </a:r>
            <a:r>
              <a:rPr sz="2400" spc="459" dirty="0">
                <a:latin typeface="Times New Roman"/>
                <a:cs typeface="Times New Roman"/>
              </a:rPr>
              <a:t> </a:t>
            </a:r>
            <a:r>
              <a:rPr sz="2400" dirty="0">
                <a:latin typeface="Times New Roman"/>
                <a:cs typeface="Times New Roman"/>
              </a:rPr>
              <a:t>consistent</a:t>
            </a:r>
            <a:r>
              <a:rPr sz="2400" spc="465" dirty="0">
                <a:latin typeface="Times New Roman"/>
                <a:cs typeface="Times New Roman"/>
              </a:rPr>
              <a:t> </a:t>
            </a:r>
            <a:r>
              <a:rPr sz="2400" dirty="0">
                <a:latin typeface="Times New Roman"/>
                <a:cs typeface="Times New Roman"/>
              </a:rPr>
              <a:t>with</a:t>
            </a:r>
            <a:r>
              <a:rPr sz="2400" spc="450" dirty="0">
                <a:latin typeface="Times New Roman"/>
                <a:cs typeface="Times New Roman"/>
              </a:rPr>
              <a:t> </a:t>
            </a:r>
            <a:r>
              <a:rPr sz="2400" dirty="0">
                <a:latin typeface="Times New Roman"/>
                <a:cs typeface="Times New Roman"/>
              </a:rPr>
              <a:t>the</a:t>
            </a:r>
            <a:r>
              <a:rPr sz="2400" spc="455" dirty="0">
                <a:latin typeface="Times New Roman"/>
                <a:cs typeface="Times New Roman"/>
              </a:rPr>
              <a:t> </a:t>
            </a:r>
            <a:r>
              <a:rPr sz="2400" spc="-10" dirty="0">
                <a:latin typeface="Times New Roman"/>
                <a:cs typeface="Times New Roman"/>
              </a:rPr>
              <a:t>negative 	</a:t>
            </a:r>
            <a:r>
              <a:rPr sz="2400" dirty="0">
                <a:latin typeface="Times New Roman"/>
                <a:cs typeface="Times New Roman"/>
              </a:rPr>
              <a:t>examples</a:t>
            </a:r>
            <a:r>
              <a:rPr sz="2400" spc="130" dirty="0">
                <a:latin typeface="Times New Roman"/>
                <a:cs typeface="Times New Roman"/>
              </a:rPr>
              <a:t> </a:t>
            </a:r>
            <a:r>
              <a:rPr sz="2400" dirty="0">
                <a:latin typeface="Times New Roman"/>
                <a:cs typeface="Times New Roman"/>
              </a:rPr>
              <a:t>provided</a:t>
            </a:r>
            <a:r>
              <a:rPr sz="2400" spc="120" dirty="0">
                <a:latin typeface="Times New Roman"/>
                <a:cs typeface="Times New Roman"/>
              </a:rPr>
              <a:t> </a:t>
            </a:r>
            <a:r>
              <a:rPr sz="2400" dirty="0">
                <a:latin typeface="Times New Roman"/>
                <a:cs typeface="Times New Roman"/>
              </a:rPr>
              <a:t>the</a:t>
            </a:r>
            <a:r>
              <a:rPr sz="2400" spc="130" dirty="0">
                <a:latin typeface="Times New Roman"/>
                <a:cs typeface="Times New Roman"/>
              </a:rPr>
              <a:t> </a:t>
            </a:r>
            <a:r>
              <a:rPr sz="2400" dirty="0">
                <a:latin typeface="Times New Roman"/>
                <a:cs typeface="Times New Roman"/>
              </a:rPr>
              <a:t>correct</a:t>
            </a:r>
            <a:r>
              <a:rPr sz="2400" spc="125" dirty="0">
                <a:latin typeface="Times New Roman"/>
                <a:cs typeface="Times New Roman"/>
              </a:rPr>
              <a:t> </a:t>
            </a:r>
            <a:r>
              <a:rPr sz="2400" dirty="0">
                <a:latin typeface="Times New Roman"/>
                <a:cs typeface="Times New Roman"/>
              </a:rPr>
              <a:t>target</a:t>
            </a:r>
            <a:r>
              <a:rPr sz="2400" spc="120" dirty="0">
                <a:latin typeface="Times New Roman"/>
                <a:cs typeface="Times New Roman"/>
              </a:rPr>
              <a:t> </a:t>
            </a:r>
            <a:r>
              <a:rPr sz="2400" dirty="0">
                <a:latin typeface="Times New Roman"/>
                <a:cs typeface="Times New Roman"/>
              </a:rPr>
              <a:t>concept</a:t>
            </a:r>
            <a:r>
              <a:rPr sz="2400" spc="120" dirty="0">
                <a:latin typeface="Times New Roman"/>
                <a:cs typeface="Times New Roman"/>
              </a:rPr>
              <a:t> </a:t>
            </a:r>
            <a:r>
              <a:rPr sz="2400" dirty="0">
                <a:latin typeface="Times New Roman"/>
                <a:cs typeface="Times New Roman"/>
              </a:rPr>
              <a:t>is</a:t>
            </a:r>
            <a:r>
              <a:rPr sz="2400" spc="105" dirty="0">
                <a:latin typeface="Times New Roman"/>
                <a:cs typeface="Times New Roman"/>
              </a:rPr>
              <a:t> </a:t>
            </a:r>
            <a:r>
              <a:rPr sz="2400" dirty="0">
                <a:latin typeface="Times New Roman"/>
                <a:cs typeface="Times New Roman"/>
              </a:rPr>
              <a:t>contained</a:t>
            </a:r>
            <a:r>
              <a:rPr sz="2400" spc="125" dirty="0">
                <a:latin typeface="Times New Roman"/>
                <a:cs typeface="Times New Roman"/>
              </a:rPr>
              <a:t> </a:t>
            </a:r>
            <a:r>
              <a:rPr sz="2400" dirty="0">
                <a:latin typeface="Times New Roman"/>
                <a:cs typeface="Times New Roman"/>
              </a:rPr>
              <a:t>in</a:t>
            </a:r>
            <a:r>
              <a:rPr sz="2400" spc="114" dirty="0">
                <a:latin typeface="Times New Roman"/>
                <a:cs typeface="Times New Roman"/>
              </a:rPr>
              <a:t> </a:t>
            </a:r>
            <a:r>
              <a:rPr sz="2400" dirty="0">
                <a:latin typeface="Times New Roman"/>
                <a:cs typeface="Times New Roman"/>
              </a:rPr>
              <a:t>H,</a:t>
            </a:r>
            <a:r>
              <a:rPr sz="2400" spc="125" dirty="0">
                <a:latin typeface="Times New Roman"/>
                <a:cs typeface="Times New Roman"/>
              </a:rPr>
              <a:t> </a:t>
            </a:r>
            <a:r>
              <a:rPr sz="2400" dirty="0">
                <a:latin typeface="Times New Roman"/>
                <a:cs typeface="Times New Roman"/>
              </a:rPr>
              <a:t>and</a:t>
            </a:r>
            <a:r>
              <a:rPr sz="2400" spc="130" dirty="0">
                <a:latin typeface="Times New Roman"/>
                <a:cs typeface="Times New Roman"/>
              </a:rPr>
              <a:t> </a:t>
            </a:r>
            <a:r>
              <a:rPr sz="2400" dirty="0">
                <a:latin typeface="Times New Roman"/>
                <a:cs typeface="Times New Roman"/>
              </a:rPr>
              <a:t>provided</a:t>
            </a:r>
            <a:r>
              <a:rPr sz="2400" spc="120" dirty="0">
                <a:latin typeface="Times New Roman"/>
                <a:cs typeface="Times New Roman"/>
              </a:rPr>
              <a:t> </a:t>
            </a:r>
            <a:r>
              <a:rPr sz="2400" spc="-25" dirty="0">
                <a:latin typeface="Times New Roman"/>
                <a:cs typeface="Times New Roman"/>
              </a:rPr>
              <a:t>the 	</a:t>
            </a:r>
            <a:r>
              <a:rPr sz="2400" dirty="0">
                <a:latin typeface="Times New Roman"/>
                <a:cs typeface="Times New Roman"/>
              </a:rPr>
              <a:t>training</a:t>
            </a:r>
            <a:r>
              <a:rPr sz="2400" spc="-50" dirty="0">
                <a:latin typeface="Times New Roman"/>
                <a:cs typeface="Times New Roman"/>
              </a:rPr>
              <a:t> </a:t>
            </a:r>
            <a:r>
              <a:rPr sz="2400" dirty="0">
                <a:latin typeface="Times New Roman"/>
                <a:cs typeface="Times New Roman"/>
              </a:rPr>
              <a:t>examples are</a:t>
            </a:r>
            <a:r>
              <a:rPr sz="2400" spc="-5" dirty="0">
                <a:latin typeface="Times New Roman"/>
                <a:cs typeface="Times New Roman"/>
              </a:rPr>
              <a:t> </a:t>
            </a:r>
            <a:r>
              <a:rPr sz="2400" spc="-10" dirty="0">
                <a:latin typeface="Times New Roman"/>
                <a:cs typeface="Times New Roman"/>
              </a:rPr>
              <a:t>correct.</a:t>
            </a:r>
            <a:endParaRPr sz="2400">
              <a:latin typeface="Times New Roman"/>
              <a:cs typeface="Times New Roman"/>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63</a:t>
            </a:fld>
            <a:endParaRPr spc="-25" dirty="0"/>
          </a:p>
        </p:txBody>
      </p:sp>
      <p:sp>
        <p:nvSpPr>
          <p:cNvPr id="2" name="object 2"/>
          <p:cNvSpPr txBox="1">
            <a:spLocks noGrp="1"/>
          </p:cNvSpPr>
          <p:nvPr>
            <p:ph type="title"/>
          </p:nvPr>
        </p:nvSpPr>
        <p:spPr>
          <a:xfrm>
            <a:off x="3714117" y="519805"/>
            <a:ext cx="4751705" cy="574040"/>
          </a:xfrm>
          <a:prstGeom prst="rect">
            <a:avLst/>
          </a:prstGeom>
        </p:spPr>
        <p:txBody>
          <a:bodyPr vert="horz" wrap="square" lIns="0" tIns="12700" rIns="0" bIns="0" rtlCol="0">
            <a:spAutoFit/>
          </a:bodyPr>
          <a:lstStyle/>
          <a:p>
            <a:pPr marL="12700">
              <a:lnSpc>
                <a:spcPct val="100000"/>
              </a:lnSpc>
              <a:spcBef>
                <a:spcPts val="100"/>
              </a:spcBef>
            </a:pPr>
            <a:r>
              <a:rPr sz="3600" b="1" dirty="0">
                <a:latin typeface="Times New Roman"/>
                <a:cs typeface="Times New Roman"/>
              </a:rPr>
              <a:t>Unanswered</a:t>
            </a:r>
            <a:r>
              <a:rPr sz="3600" spc="185" dirty="0"/>
              <a:t> </a:t>
            </a:r>
            <a:r>
              <a:rPr sz="3600" b="1" dirty="0">
                <a:latin typeface="Times New Roman"/>
                <a:cs typeface="Times New Roman"/>
              </a:rPr>
              <a:t>by</a:t>
            </a:r>
            <a:r>
              <a:rPr sz="3600" spc="185" dirty="0"/>
              <a:t> </a:t>
            </a:r>
            <a:r>
              <a:rPr sz="3600" b="1" dirty="0">
                <a:latin typeface="Times New Roman"/>
                <a:cs typeface="Times New Roman"/>
              </a:rPr>
              <a:t>FIND-</a:t>
            </a:r>
            <a:r>
              <a:rPr sz="3600" b="1" spc="-50" dirty="0">
                <a:latin typeface="Times New Roman"/>
                <a:cs typeface="Times New Roman"/>
              </a:rPr>
              <a:t>S</a:t>
            </a:r>
            <a:endParaRPr sz="3600">
              <a:latin typeface="Times New Roman"/>
              <a:cs typeface="Times New Roman"/>
            </a:endParaRPr>
          </a:p>
        </p:txBody>
      </p:sp>
      <p:sp>
        <p:nvSpPr>
          <p:cNvPr id="3" name="object 3"/>
          <p:cNvSpPr txBox="1"/>
          <p:nvPr/>
        </p:nvSpPr>
        <p:spPr>
          <a:xfrm>
            <a:off x="946214" y="1545720"/>
            <a:ext cx="8733155" cy="1850389"/>
          </a:xfrm>
          <a:prstGeom prst="rect">
            <a:avLst/>
          </a:prstGeom>
        </p:spPr>
        <p:txBody>
          <a:bodyPr vert="horz" wrap="square" lIns="0" tIns="102235" rIns="0" bIns="0" rtlCol="0">
            <a:spAutoFit/>
          </a:bodyPr>
          <a:lstStyle/>
          <a:p>
            <a:pPr marL="469265" indent="-456565">
              <a:lnSpc>
                <a:spcPct val="100000"/>
              </a:lnSpc>
              <a:spcBef>
                <a:spcPts val="805"/>
              </a:spcBef>
              <a:buAutoNum type="arabicPeriod"/>
              <a:tabLst>
                <a:tab pos="469265" algn="l"/>
              </a:tabLst>
            </a:pPr>
            <a:r>
              <a:rPr sz="2400" dirty="0">
                <a:latin typeface="Times New Roman"/>
                <a:cs typeface="Times New Roman"/>
              </a:rPr>
              <a:t>Has</a:t>
            </a:r>
            <a:r>
              <a:rPr sz="2400" spc="-15"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learner</a:t>
            </a:r>
            <a:r>
              <a:rPr sz="2400" spc="-40" dirty="0">
                <a:latin typeface="Times New Roman"/>
                <a:cs typeface="Times New Roman"/>
              </a:rPr>
              <a:t> </a:t>
            </a:r>
            <a:r>
              <a:rPr sz="2400" dirty="0">
                <a:latin typeface="Times New Roman"/>
                <a:cs typeface="Times New Roman"/>
              </a:rPr>
              <a:t>converged</a:t>
            </a:r>
            <a:r>
              <a:rPr sz="2400" spc="-25" dirty="0">
                <a:latin typeface="Times New Roman"/>
                <a:cs typeface="Times New Roman"/>
              </a:rPr>
              <a:t> </a:t>
            </a:r>
            <a:r>
              <a:rPr sz="2400" dirty="0">
                <a:latin typeface="Times New Roman"/>
                <a:cs typeface="Times New Roman"/>
              </a:rPr>
              <a:t>to</a:t>
            </a:r>
            <a:r>
              <a:rPr sz="2400" spc="-30" dirty="0">
                <a:latin typeface="Times New Roman"/>
                <a:cs typeface="Times New Roman"/>
              </a:rPr>
              <a:t> </a:t>
            </a: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correct</a:t>
            </a:r>
            <a:r>
              <a:rPr sz="2400" spc="-45" dirty="0">
                <a:latin typeface="Times New Roman"/>
                <a:cs typeface="Times New Roman"/>
              </a:rPr>
              <a:t> </a:t>
            </a:r>
            <a:r>
              <a:rPr sz="2400" dirty="0">
                <a:latin typeface="Times New Roman"/>
                <a:cs typeface="Times New Roman"/>
              </a:rPr>
              <a:t>target</a:t>
            </a:r>
            <a:r>
              <a:rPr sz="2400" spc="-35" dirty="0">
                <a:latin typeface="Times New Roman"/>
                <a:cs typeface="Times New Roman"/>
              </a:rPr>
              <a:t> </a:t>
            </a:r>
            <a:r>
              <a:rPr sz="2400" spc="-10" dirty="0">
                <a:latin typeface="Times New Roman"/>
                <a:cs typeface="Times New Roman"/>
              </a:rPr>
              <a:t>concept?</a:t>
            </a:r>
            <a:endParaRPr sz="2400">
              <a:latin typeface="Times New Roman"/>
              <a:cs typeface="Times New Roman"/>
            </a:endParaRPr>
          </a:p>
          <a:p>
            <a:pPr marL="469265" indent="-456565">
              <a:lnSpc>
                <a:spcPct val="100000"/>
              </a:lnSpc>
              <a:spcBef>
                <a:spcPts val="710"/>
              </a:spcBef>
              <a:buAutoNum type="arabicPeriod"/>
              <a:tabLst>
                <a:tab pos="469265" algn="l"/>
              </a:tabLst>
            </a:pPr>
            <a:r>
              <a:rPr sz="2400" dirty="0">
                <a:latin typeface="Times New Roman"/>
                <a:cs typeface="Times New Roman"/>
              </a:rPr>
              <a:t>Why</a:t>
            </a:r>
            <a:r>
              <a:rPr sz="2400" spc="10" dirty="0">
                <a:latin typeface="Times New Roman"/>
                <a:cs typeface="Times New Roman"/>
              </a:rPr>
              <a:t> </a:t>
            </a:r>
            <a:r>
              <a:rPr sz="2400" dirty="0">
                <a:latin typeface="Times New Roman"/>
                <a:cs typeface="Times New Roman"/>
              </a:rPr>
              <a:t>prefer</a:t>
            </a:r>
            <a:r>
              <a:rPr sz="2400" spc="-20" dirty="0">
                <a:latin typeface="Times New Roman"/>
                <a:cs typeface="Times New Roman"/>
              </a:rPr>
              <a:t> </a:t>
            </a: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most</a:t>
            </a:r>
            <a:r>
              <a:rPr sz="2400" spc="5" dirty="0">
                <a:latin typeface="Times New Roman"/>
                <a:cs typeface="Times New Roman"/>
              </a:rPr>
              <a:t> </a:t>
            </a:r>
            <a:r>
              <a:rPr sz="2400" dirty="0">
                <a:latin typeface="Times New Roman"/>
                <a:cs typeface="Times New Roman"/>
              </a:rPr>
              <a:t>specific</a:t>
            </a:r>
            <a:r>
              <a:rPr sz="2400" spc="-30" dirty="0">
                <a:latin typeface="Times New Roman"/>
                <a:cs typeface="Times New Roman"/>
              </a:rPr>
              <a:t> </a:t>
            </a:r>
            <a:r>
              <a:rPr sz="2400" spc="-10" dirty="0">
                <a:latin typeface="Times New Roman"/>
                <a:cs typeface="Times New Roman"/>
              </a:rPr>
              <a:t>hypothesis?</a:t>
            </a:r>
            <a:endParaRPr sz="2400">
              <a:latin typeface="Times New Roman"/>
              <a:cs typeface="Times New Roman"/>
            </a:endParaRPr>
          </a:p>
          <a:p>
            <a:pPr marL="469265" indent="-456565">
              <a:lnSpc>
                <a:spcPct val="100000"/>
              </a:lnSpc>
              <a:spcBef>
                <a:spcPts val="710"/>
              </a:spcBef>
              <a:buAutoNum type="arabicPeriod"/>
              <a:tabLst>
                <a:tab pos="469265" algn="l"/>
              </a:tabLst>
            </a:pPr>
            <a:r>
              <a:rPr sz="2400" dirty="0">
                <a:latin typeface="Times New Roman"/>
                <a:cs typeface="Times New Roman"/>
              </a:rPr>
              <a:t>Are</a:t>
            </a:r>
            <a:r>
              <a:rPr sz="2400" spc="-15"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training</a:t>
            </a:r>
            <a:r>
              <a:rPr sz="2400" spc="-40" dirty="0">
                <a:latin typeface="Times New Roman"/>
                <a:cs typeface="Times New Roman"/>
              </a:rPr>
              <a:t> </a:t>
            </a:r>
            <a:r>
              <a:rPr sz="2400" dirty="0">
                <a:latin typeface="Times New Roman"/>
                <a:cs typeface="Times New Roman"/>
              </a:rPr>
              <a:t>examples</a:t>
            </a:r>
            <a:r>
              <a:rPr sz="2400" spc="-15" dirty="0">
                <a:latin typeface="Times New Roman"/>
                <a:cs typeface="Times New Roman"/>
              </a:rPr>
              <a:t> </a:t>
            </a:r>
            <a:r>
              <a:rPr sz="2400" spc="-10" dirty="0">
                <a:latin typeface="Times New Roman"/>
                <a:cs typeface="Times New Roman"/>
              </a:rPr>
              <a:t>consistent?</a:t>
            </a:r>
            <a:endParaRPr sz="2400">
              <a:latin typeface="Times New Roman"/>
              <a:cs typeface="Times New Roman"/>
            </a:endParaRPr>
          </a:p>
          <a:p>
            <a:pPr marL="469265" indent="-456565">
              <a:lnSpc>
                <a:spcPct val="100000"/>
              </a:lnSpc>
              <a:spcBef>
                <a:spcPts val="720"/>
              </a:spcBef>
              <a:buAutoNum type="arabicPeriod"/>
              <a:tabLst>
                <a:tab pos="469265" algn="l"/>
              </a:tabLst>
            </a:pPr>
            <a:r>
              <a:rPr sz="2400" dirty="0">
                <a:latin typeface="Times New Roman"/>
                <a:cs typeface="Times New Roman"/>
              </a:rPr>
              <a:t>What</a:t>
            </a:r>
            <a:r>
              <a:rPr sz="2400" spc="-10" dirty="0">
                <a:latin typeface="Times New Roman"/>
                <a:cs typeface="Times New Roman"/>
              </a:rPr>
              <a:t> </a:t>
            </a:r>
            <a:r>
              <a:rPr sz="2400" dirty="0">
                <a:latin typeface="Times New Roman"/>
                <a:cs typeface="Times New Roman"/>
              </a:rPr>
              <a:t>if</a:t>
            </a:r>
            <a:r>
              <a:rPr sz="2400" spc="-15" dirty="0">
                <a:latin typeface="Times New Roman"/>
                <a:cs typeface="Times New Roman"/>
              </a:rPr>
              <a:t> </a:t>
            </a:r>
            <a:r>
              <a:rPr sz="2400" dirty="0">
                <a:latin typeface="Times New Roman"/>
                <a:cs typeface="Times New Roman"/>
              </a:rPr>
              <a:t>there</a:t>
            </a:r>
            <a:r>
              <a:rPr sz="2400" spc="-25" dirty="0">
                <a:latin typeface="Times New Roman"/>
                <a:cs typeface="Times New Roman"/>
              </a:rPr>
              <a:t> </a:t>
            </a:r>
            <a:r>
              <a:rPr sz="2400" dirty="0">
                <a:latin typeface="Times New Roman"/>
                <a:cs typeface="Times New Roman"/>
              </a:rPr>
              <a:t>are</a:t>
            </a:r>
            <a:r>
              <a:rPr sz="2400" spc="-10" dirty="0">
                <a:latin typeface="Times New Roman"/>
                <a:cs typeface="Times New Roman"/>
              </a:rPr>
              <a:t> </a:t>
            </a:r>
            <a:r>
              <a:rPr sz="2400" dirty="0">
                <a:latin typeface="Times New Roman"/>
                <a:cs typeface="Times New Roman"/>
              </a:rPr>
              <a:t>several</a:t>
            </a:r>
            <a:r>
              <a:rPr sz="2400" spc="-15" dirty="0">
                <a:latin typeface="Times New Roman"/>
                <a:cs typeface="Times New Roman"/>
              </a:rPr>
              <a:t> </a:t>
            </a:r>
            <a:r>
              <a:rPr sz="2400" dirty="0">
                <a:latin typeface="Times New Roman"/>
                <a:cs typeface="Times New Roman"/>
              </a:rPr>
              <a:t>maximally</a:t>
            </a:r>
            <a:r>
              <a:rPr sz="2400" spc="-15" dirty="0">
                <a:latin typeface="Times New Roman"/>
                <a:cs typeface="Times New Roman"/>
              </a:rPr>
              <a:t> </a:t>
            </a:r>
            <a:r>
              <a:rPr sz="2400" dirty="0">
                <a:latin typeface="Times New Roman"/>
                <a:cs typeface="Times New Roman"/>
              </a:rPr>
              <a:t>specific</a:t>
            </a:r>
            <a:r>
              <a:rPr sz="2400" spc="-40" dirty="0">
                <a:latin typeface="Times New Roman"/>
                <a:cs typeface="Times New Roman"/>
              </a:rPr>
              <a:t> </a:t>
            </a:r>
            <a:r>
              <a:rPr sz="2400" dirty="0">
                <a:latin typeface="Times New Roman"/>
                <a:cs typeface="Times New Roman"/>
              </a:rPr>
              <a:t>consistent</a:t>
            </a:r>
            <a:r>
              <a:rPr sz="2400" spc="-25" dirty="0">
                <a:latin typeface="Times New Roman"/>
                <a:cs typeface="Times New Roman"/>
              </a:rPr>
              <a:t> </a:t>
            </a:r>
            <a:r>
              <a:rPr sz="2400" spc="-10" dirty="0">
                <a:latin typeface="Times New Roman"/>
                <a:cs typeface="Times New Roman"/>
              </a:rPr>
              <a:t>hypotheses?</a:t>
            </a:r>
            <a:endParaRPr sz="2400">
              <a:latin typeface="Times New Roman"/>
              <a:cs typeface="Times New Roman"/>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64</a:t>
            </a:fld>
            <a:endParaRPr spc="-25" dirty="0"/>
          </a:p>
        </p:txBody>
      </p:sp>
      <p:sp>
        <p:nvSpPr>
          <p:cNvPr id="2" name="object 2"/>
          <p:cNvSpPr txBox="1">
            <a:spLocks noGrp="1"/>
          </p:cNvSpPr>
          <p:nvPr>
            <p:ph type="title"/>
          </p:nvPr>
        </p:nvSpPr>
        <p:spPr>
          <a:xfrm>
            <a:off x="2508251" y="458845"/>
            <a:ext cx="7313930" cy="1151255"/>
          </a:xfrm>
          <a:prstGeom prst="rect">
            <a:avLst/>
          </a:prstGeom>
        </p:spPr>
        <p:txBody>
          <a:bodyPr vert="horz" wrap="square" lIns="0" tIns="133350" rIns="0" bIns="0" rtlCol="0">
            <a:spAutoFit/>
          </a:bodyPr>
          <a:lstStyle/>
          <a:p>
            <a:pPr marL="662305" marR="5080" indent="-649605">
              <a:lnSpc>
                <a:spcPts val="3940"/>
              </a:lnSpc>
              <a:spcBef>
                <a:spcPts val="1050"/>
              </a:spcBef>
            </a:pPr>
            <a:r>
              <a:rPr sz="4100" b="1" dirty="0">
                <a:latin typeface="Times New Roman"/>
                <a:cs typeface="Times New Roman"/>
              </a:rPr>
              <a:t>Version</a:t>
            </a:r>
            <a:r>
              <a:rPr sz="4100" spc="-185" dirty="0"/>
              <a:t> </a:t>
            </a:r>
            <a:r>
              <a:rPr sz="4100" b="1" spc="-25" dirty="0">
                <a:latin typeface="Times New Roman"/>
                <a:cs typeface="Times New Roman"/>
              </a:rPr>
              <a:t>Space</a:t>
            </a:r>
            <a:r>
              <a:rPr sz="4100" spc="-200" dirty="0"/>
              <a:t> </a:t>
            </a:r>
            <a:r>
              <a:rPr sz="4100" b="1" dirty="0">
                <a:latin typeface="Times New Roman"/>
                <a:cs typeface="Times New Roman"/>
              </a:rPr>
              <a:t>and</a:t>
            </a:r>
            <a:r>
              <a:rPr sz="4100" spc="-200" dirty="0"/>
              <a:t> </a:t>
            </a:r>
            <a:r>
              <a:rPr sz="4100" b="1" spc="-50" dirty="0">
                <a:latin typeface="Times New Roman"/>
                <a:cs typeface="Times New Roman"/>
              </a:rPr>
              <a:t>CANDIDATE</a:t>
            </a:r>
            <a:r>
              <a:rPr sz="4100" spc="-50" dirty="0"/>
              <a:t> </a:t>
            </a:r>
            <a:r>
              <a:rPr sz="4100" b="1" spc="-100" dirty="0">
                <a:latin typeface="Times New Roman"/>
                <a:cs typeface="Times New Roman"/>
              </a:rPr>
              <a:t>ELIMINATION</a:t>
            </a:r>
            <a:r>
              <a:rPr sz="4100" spc="-75" dirty="0"/>
              <a:t> </a:t>
            </a:r>
            <a:r>
              <a:rPr sz="4100" b="1" spc="-10" dirty="0">
                <a:latin typeface="Times New Roman"/>
                <a:cs typeface="Times New Roman"/>
              </a:rPr>
              <a:t>Algorithm</a:t>
            </a:r>
            <a:endParaRPr sz="4100">
              <a:latin typeface="Times New Roman"/>
              <a:cs typeface="Times New Roman"/>
            </a:endParaRPr>
          </a:p>
        </p:txBody>
      </p:sp>
      <p:sp>
        <p:nvSpPr>
          <p:cNvPr id="3" name="object 3"/>
          <p:cNvSpPr txBox="1"/>
          <p:nvPr/>
        </p:nvSpPr>
        <p:spPr>
          <a:xfrm>
            <a:off x="946210" y="1966344"/>
            <a:ext cx="10128250" cy="4131945"/>
          </a:xfrm>
          <a:prstGeom prst="rect">
            <a:avLst/>
          </a:prstGeom>
        </p:spPr>
        <p:txBody>
          <a:bodyPr vert="horz" wrap="square" lIns="0" tIns="76835" rIns="0" bIns="0" rtlCol="0">
            <a:spAutoFit/>
          </a:bodyPr>
          <a:lstStyle/>
          <a:p>
            <a:pPr marL="12700" marR="96520">
              <a:lnSpc>
                <a:spcPts val="2110"/>
              </a:lnSpc>
              <a:spcBef>
                <a:spcPts val="605"/>
              </a:spcBef>
            </a:pPr>
            <a:r>
              <a:rPr sz="2200" dirty="0">
                <a:latin typeface="Times New Roman"/>
                <a:cs typeface="Times New Roman"/>
              </a:rPr>
              <a:t>The</a:t>
            </a:r>
            <a:r>
              <a:rPr sz="2200" spc="-35" dirty="0">
                <a:latin typeface="Times New Roman"/>
                <a:cs typeface="Times New Roman"/>
              </a:rPr>
              <a:t> </a:t>
            </a:r>
            <a:r>
              <a:rPr sz="2200" dirty="0">
                <a:latin typeface="Times New Roman"/>
                <a:cs typeface="Times New Roman"/>
              </a:rPr>
              <a:t>key</a:t>
            </a:r>
            <a:r>
              <a:rPr sz="2200" spc="-25" dirty="0">
                <a:latin typeface="Times New Roman"/>
                <a:cs typeface="Times New Roman"/>
              </a:rPr>
              <a:t> </a:t>
            </a:r>
            <a:r>
              <a:rPr sz="2200" dirty="0">
                <a:latin typeface="Times New Roman"/>
                <a:cs typeface="Times New Roman"/>
              </a:rPr>
              <a:t>idea</a:t>
            </a:r>
            <a:r>
              <a:rPr sz="2200" spc="-35" dirty="0">
                <a:latin typeface="Times New Roman"/>
                <a:cs typeface="Times New Roman"/>
              </a:rPr>
              <a:t> </a:t>
            </a:r>
            <a:r>
              <a:rPr sz="2200" dirty="0">
                <a:latin typeface="Times New Roman"/>
                <a:cs typeface="Times New Roman"/>
              </a:rPr>
              <a:t>in</a:t>
            </a:r>
            <a:r>
              <a:rPr sz="2200" spc="-35" dirty="0">
                <a:latin typeface="Times New Roman"/>
                <a:cs typeface="Times New Roman"/>
              </a:rPr>
              <a:t> </a:t>
            </a:r>
            <a:r>
              <a:rPr sz="2200" dirty="0">
                <a:latin typeface="Times New Roman"/>
                <a:cs typeface="Times New Roman"/>
              </a:rPr>
              <a:t>the</a:t>
            </a:r>
            <a:r>
              <a:rPr sz="2200" spc="-35" dirty="0">
                <a:latin typeface="Times New Roman"/>
                <a:cs typeface="Times New Roman"/>
              </a:rPr>
              <a:t> </a:t>
            </a:r>
            <a:r>
              <a:rPr sz="2200" spc="-45" dirty="0">
                <a:latin typeface="Times New Roman"/>
                <a:cs typeface="Times New Roman"/>
              </a:rPr>
              <a:t>CANDIDATE-</a:t>
            </a:r>
            <a:r>
              <a:rPr sz="2200" spc="-25" dirty="0">
                <a:latin typeface="Times New Roman"/>
                <a:cs typeface="Times New Roman"/>
              </a:rPr>
              <a:t>ELIMINATION</a:t>
            </a:r>
            <a:r>
              <a:rPr sz="2200" spc="20" dirty="0">
                <a:latin typeface="Times New Roman"/>
                <a:cs typeface="Times New Roman"/>
              </a:rPr>
              <a:t> </a:t>
            </a:r>
            <a:r>
              <a:rPr sz="2200" dirty="0">
                <a:latin typeface="Times New Roman"/>
                <a:cs typeface="Times New Roman"/>
              </a:rPr>
              <a:t>algorithm</a:t>
            </a:r>
            <a:r>
              <a:rPr sz="2200" spc="-40" dirty="0">
                <a:latin typeface="Times New Roman"/>
                <a:cs typeface="Times New Roman"/>
              </a:rPr>
              <a:t> </a:t>
            </a:r>
            <a:r>
              <a:rPr sz="2200" dirty="0">
                <a:latin typeface="Times New Roman"/>
                <a:cs typeface="Times New Roman"/>
              </a:rPr>
              <a:t>is</a:t>
            </a:r>
            <a:r>
              <a:rPr sz="2200" spc="-35" dirty="0">
                <a:latin typeface="Times New Roman"/>
                <a:cs typeface="Times New Roman"/>
              </a:rPr>
              <a:t> </a:t>
            </a:r>
            <a:r>
              <a:rPr sz="2200" dirty="0">
                <a:latin typeface="Times New Roman"/>
                <a:cs typeface="Times New Roman"/>
              </a:rPr>
              <a:t>to</a:t>
            </a:r>
            <a:r>
              <a:rPr sz="2200" spc="-25" dirty="0">
                <a:latin typeface="Times New Roman"/>
                <a:cs typeface="Times New Roman"/>
              </a:rPr>
              <a:t> </a:t>
            </a:r>
            <a:r>
              <a:rPr sz="2200" dirty="0">
                <a:latin typeface="Times New Roman"/>
                <a:cs typeface="Times New Roman"/>
              </a:rPr>
              <a:t>output</a:t>
            </a:r>
            <a:r>
              <a:rPr sz="2200" spc="-55" dirty="0">
                <a:latin typeface="Times New Roman"/>
                <a:cs typeface="Times New Roman"/>
              </a:rPr>
              <a:t> </a:t>
            </a:r>
            <a:r>
              <a:rPr sz="2200" dirty="0">
                <a:latin typeface="Times New Roman"/>
                <a:cs typeface="Times New Roman"/>
              </a:rPr>
              <a:t>a</a:t>
            </a:r>
            <a:r>
              <a:rPr sz="2200" spc="-35" dirty="0">
                <a:latin typeface="Times New Roman"/>
                <a:cs typeface="Times New Roman"/>
              </a:rPr>
              <a:t> </a:t>
            </a:r>
            <a:r>
              <a:rPr sz="2200" dirty="0">
                <a:latin typeface="Times New Roman"/>
                <a:cs typeface="Times New Roman"/>
              </a:rPr>
              <a:t>description</a:t>
            </a:r>
            <a:r>
              <a:rPr sz="2200" spc="-30" dirty="0">
                <a:latin typeface="Times New Roman"/>
                <a:cs typeface="Times New Roman"/>
              </a:rPr>
              <a:t> </a:t>
            </a:r>
            <a:r>
              <a:rPr sz="2200" spc="-25" dirty="0">
                <a:latin typeface="Times New Roman"/>
                <a:cs typeface="Times New Roman"/>
              </a:rPr>
              <a:t>of </a:t>
            </a:r>
            <a:r>
              <a:rPr sz="2200" dirty="0">
                <a:latin typeface="Times New Roman"/>
                <a:cs typeface="Times New Roman"/>
              </a:rPr>
              <a:t>the</a:t>
            </a:r>
            <a:r>
              <a:rPr sz="2200" spc="-40" dirty="0">
                <a:latin typeface="Times New Roman"/>
                <a:cs typeface="Times New Roman"/>
              </a:rPr>
              <a:t> </a:t>
            </a:r>
            <a:r>
              <a:rPr sz="2200" dirty="0">
                <a:latin typeface="Times New Roman"/>
                <a:cs typeface="Times New Roman"/>
              </a:rPr>
              <a:t>set</a:t>
            </a:r>
            <a:r>
              <a:rPr sz="2200" spc="-35" dirty="0">
                <a:latin typeface="Times New Roman"/>
                <a:cs typeface="Times New Roman"/>
              </a:rPr>
              <a:t> </a:t>
            </a:r>
            <a:r>
              <a:rPr sz="2200" dirty="0">
                <a:latin typeface="Times New Roman"/>
                <a:cs typeface="Times New Roman"/>
              </a:rPr>
              <a:t>of</a:t>
            </a:r>
            <a:r>
              <a:rPr sz="2200" spc="-30" dirty="0">
                <a:latin typeface="Times New Roman"/>
                <a:cs typeface="Times New Roman"/>
              </a:rPr>
              <a:t> </a:t>
            </a:r>
            <a:r>
              <a:rPr sz="2200" dirty="0">
                <a:latin typeface="Times New Roman"/>
                <a:cs typeface="Times New Roman"/>
              </a:rPr>
              <a:t>all</a:t>
            </a:r>
            <a:r>
              <a:rPr sz="2200" spc="-25" dirty="0">
                <a:latin typeface="Times New Roman"/>
                <a:cs typeface="Times New Roman"/>
              </a:rPr>
              <a:t> </a:t>
            </a:r>
            <a:r>
              <a:rPr sz="2200" b="1" i="1" dirty="0">
                <a:latin typeface="Times New Roman"/>
                <a:cs typeface="Times New Roman"/>
              </a:rPr>
              <a:t>hypotheses</a:t>
            </a:r>
            <a:r>
              <a:rPr sz="2200" b="1" i="1" spc="-35" dirty="0">
                <a:latin typeface="Times New Roman"/>
                <a:cs typeface="Times New Roman"/>
              </a:rPr>
              <a:t> </a:t>
            </a:r>
            <a:r>
              <a:rPr sz="2200" b="1" i="1" dirty="0">
                <a:latin typeface="Times New Roman"/>
                <a:cs typeface="Times New Roman"/>
              </a:rPr>
              <a:t>consistent</a:t>
            </a:r>
            <a:r>
              <a:rPr sz="2200" b="1" i="1" spc="-25" dirty="0">
                <a:latin typeface="Times New Roman"/>
                <a:cs typeface="Times New Roman"/>
              </a:rPr>
              <a:t> </a:t>
            </a:r>
            <a:r>
              <a:rPr sz="2200" b="1" i="1" dirty="0">
                <a:latin typeface="Times New Roman"/>
                <a:cs typeface="Times New Roman"/>
              </a:rPr>
              <a:t>with</a:t>
            </a:r>
            <a:r>
              <a:rPr sz="2200" b="1" i="1" spc="-30" dirty="0">
                <a:latin typeface="Times New Roman"/>
                <a:cs typeface="Times New Roman"/>
              </a:rPr>
              <a:t> </a:t>
            </a:r>
            <a:r>
              <a:rPr sz="2200" b="1" i="1" dirty="0">
                <a:latin typeface="Times New Roman"/>
                <a:cs typeface="Times New Roman"/>
              </a:rPr>
              <a:t>the</a:t>
            </a:r>
            <a:r>
              <a:rPr sz="2200" b="1" i="1" spc="-35" dirty="0">
                <a:latin typeface="Times New Roman"/>
                <a:cs typeface="Times New Roman"/>
              </a:rPr>
              <a:t> </a:t>
            </a:r>
            <a:r>
              <a:rPr sz="2200" b="1" i="1" dirty="0">
                <a:latin typeface="Times New Roman"/>
                <a:cs typeface="Times New Roman"/>
              </a:rPr>
              <a:t>training</a:t>
            </a:r>
            <a:r>
              <a:rPr sz="2200" b="1" i="1" spc="-30" dirty="0">
                <a:latin typeface="Times New Roman"/>
                <a:cs typeface="Times New Roman"/>
              </a:rPr>
              <a:t> </a:t>
            </a:r>
            <a:r>
              <a:rPr sz="2200" b="1" i="1" spc="-10" dirty="0">
                <a:latin typeface="Times New Roman"/>
                <a:cs typeface="Times New Roman"/>
              </a:rPr>
              <a:t>examples</a:t>
            </a:r>
            <a:endParaRPr sz="2200">
              <a:latin typeface="Times New Roman"/>
              <a:cs typeface="Times New Roman"/>
            </a:endParaRPr>
          </a:p>
          <a:p>
            <a:pPr>
              <a:lnSpc>
                <a:spcPct val="100000"/>
              </a:lnSpc>
              <a:spcBef>
                <a:spcPts val="400"/>
              </a:spcBef>
            </a:pPr>
            <a:endParaRPr sz="2200">
              <a:latin typeface="Times New Roman"/>
              <a:cs typeface="Times New Roman"/>
            </a:endParaRPr>
          </a:p>
          <a:p>
            <a:pPr marL="12700">
              <a:lnSpc>
                <a:spcPct val="100000"/>
              </a:lnSpc>
            </a:pPr>
            <a:r>
              <a:rPr sz="2200" b="1" spc="-10" dirty="0">
                <a:latin typeface="Times New Roman"/>
                <a:cs typeface="Times New Roman"/>
              </a:rPr>
              <a:t>Representation</a:t>
            </a:r>
            <a:endParaRPr sz="2200">
              <a:latin typeface="Times New Roman"/>
              <a:cs typeface="Times New Roman"/>
            </a:endParaRPr>
          </a:p>
          <a:p>
            <a:pPr marL="240665" indent="-227965">
              <a:lnSpc>
                <a:spcPts val="2375"/>
              </a:lnSpc>
              <a:spcBef>
                <a:spcPts val="480"/>
              </a:spcBef>
              <a:buFont typeface="Arial"/>
              <a:buChar char="•"/>
              <a:tabLst>
                <a:tab pos="240665" algn="l"/>
              </a:tabLst>
            </a:pPr>
            <a:r>
              <a:rPr sz="2200" b="1" i="1" dirty="0">
                <a:latin typeface="Times New Roman"/>
                <a:cs typeface="Times New Roman"/>
              </a:rPr>
              <a:t>Definition:</a:t>
            </a:r>
            <a:r>
              <a:rPr sz="2200" b="1" i="1" spc="-50" dirty="0">
                <a:latin typeface="Times New Roman"/>
                <a:cs typeface="Times New Roman"/>
              </a:rPr>
              <a:t> </a:t>
            </a:r>
            <a:r>
              <a:rPr sz="2200" spc="-20" dirty="0">
                <a:latin typeface="Times New Roman"/>
                <a:cs typeface="Times New Roman"/>
              </a:rPr>
              <a:t>A</a:t>
            </a:r>
            <a:r>
              <a:rPr sz="2200" spc="-125" dirty="0">
                <a:latin typeface="Times New Roman"/>
                <a:cs typeface="Times New Roman"/>
              </a:rPr>
              <a:t> </a:t>
            </a:r>
            <a:r>
              <a:rPr sz="2200" dirty="0">
                <a:latin typeface="Times New Roman"/>
                <a:cs typeface="Times New Roman"/>
              </a:rPr>
              <a:t>hypothesis</a:t>
            </a:r>
            <a:r>
              <a:rPr sz="2200" spc="-75" dirty="0">
                <a:latin typeface="Times New Roman"/>
                <a:cs typeface="Times New Roman"/>
              </a:rPr>
              <a:t> </a:t>
            </a:r>
            <a:r>
              <a:rPr sz="2200" dirty="0">
                <a:latin typeface="Times New Roman"/>
                <a:cs typeface="Times New Roman"/>
              </a:rPr>
              <a:t>h</a:t>
            </a:r>
            <a:r>
              <a:rPr sz="2200" spc="-30" dirty="0">
                <a:latin typeface="Times New Roman"/>
                <a:cs typeface="Times New Roman"/>
              </a:rPr>
              <a:t> </a:t>
            </a:r>
            <a:r>
              <a:rPr sz="2200" dirty="0">
                <a:latin typeface="Times New Roman"/>
                <a:cs typeface="Times New Roman"/>
              </a:rPr>
              <a:t>is</a:t>
            </a:r>
            <a:r>
              <a:rPr sz="2200" spc="-20" dirty="0">
                <a:latin typeface="Times New Roman"/>
                <a:cs typeface="Times New Roman"/>
              </a:rPr>
              <a:t> </a:t>
            </a:r>
            <a:r>
              <a:rPr sz="2200" b="1" dirty="0">
                <a:latin typeface="Times New Roman"/>
                <a:cs typeface="Times New Roman"/>
              </a:rPr>
              <a:t>consistent</a:t>
            </a:r>
            <a:r>
              <a:rPr sz="2200" b="1" spc="-30" dirty="0">
                <a:latin typeface="Times New Roman"/>
                <a:cs typeface="Times New Roman"/>
              </a:rPr>
              <a:t> </a:t>
            </a:r>
            <a:r>
              <a:rPr sz="2200" dirty="0">
                <a:latin typeface="Times New Roman"/>
                <a:cs typeface="Times New Roman"/>
              </a:rPr>
              <a:t>with</a:t>
            </a:r>
            <a:r>
              <a:rPr sz="2200" spc="-30" dirty="0">
                <a:latin typeface="Times New Roman"/>
                <a:cs typeface="Times New Roman"/>
              </a:rPr>
              <a:t> </a:t>
            </a:r>
            <a:r>
              <a:rPr sz="2200" b="1" dirty="0">
                <a:latin typeface="Times New Roman"/>
                <a:cs typeface="Times New Roman"/>
              </a:rPr>
              <a:t>a</a:t>
            </a:r>
            <a:r>
              <a:rPr sz="2200" b="1" spc="-30" dirty="0">
                <a:latin typeface="Times New Roman"/>
                <a:cs typeface="Times New Roman"/>
              </a:rPr>
              <a:t> </a:t>
            </a:r>
            <a:r>
              <a:rPr sz="2200" dirty="0">
                <a:latin typeface="Times New Roman"/>
                <a:cs typeface="Times New Roman"/>
              </a:rPr>
              <a:t>set</a:t>
            </a:r>
            <a:r>
              <a:rPr sz="2200" spc="-40" dirty="0">
                <a:latin typeface="Times New Roman"/>
                <a:cs typeface="Times New Roman"/>
              </a:rPr>
              <a:t> </a:t>
            </a:r>
            <a:r>
              <a:rPr sz="2200" dirty="0">
                <a:latin typeface="Times New Roman"/>
                <a:cs typeface="Times New Roman"/>
              </a:rPr>
              <a:t>of</a:t>
            </a:r>
            <a:r>
              <a:rPr sz="2200" spc="-30" dirty="0">
                <a:latin typeface="Times New Roman"/>
                <a:cs typeface="Times New Roman"/>
              </a:rPr>
              <a:t> </a:t>
            </a:r>
            <a:r>
              <a:rPr sz="2200" dirty="0">
                <a:latin typeface="Times New Roman"/>
                <a:cs typeface="Times New Roman"/>
              </a:rPr>
              <a:t>training</a:t>
            </a:r>
            <a:r>
              <a:rPr sz="2200" spc="-40" dirty="0">
                <a:latin typeface="Times New Roman"/>
                <a:cs typeface="Times New Roman"/>
              </a:rPr>
              <a:t> </a:t>
            </a:r>
            <a:r>
              <a:rPr sz="2200" dirty="0">
                <a:latin typeface="Times New Roman"/>
                <a:cs typeface="Times New Roman"/>
              </a:rPr>
              <a:t>examples</a:t>
            </a:r>
            <a:r>
              <a:rPr sz="2200" spc="-5" dirty="0">
                <a:latin typeface="Times New Roman"/>
                <a:cs typeface="Times New Roman"/>
              </a:rPr>
              <a:t> </a:t>
            </a:r>
            <a:r>
              <a:rPr sz="2200" b="1" i="1" dirty="0">
                <a:latin typeface="Times New Roman"/>
                <a:cs typeface="Times New Roman"/>
              </a:rPr>
              <a:t>D</a:t>
            </a:r>
            <a:r>
              <a:rPr sz="2200" b="1" i="1" spc="-35" dirty="0">
                <a:latin typeface="Times New Roman"/>
                <a:cs typeface="Times New Roman"/>
              </a:rPr>
              <a:t> </a:t>
            </a:r>
            <a:r>
              <a:rPr sz="2200" dirty="0">
                <a:latin typeface="Times New Roman"/>
                <a:cs typeface="Times New Roman"/>
              </a:rPr>
              <a:t>if</a:t>
            </a:r>
            <a:r>
              <a:rPr sz="2200" spc="-35" dirty="0">
                <a:latin typeface="Times New Roman"/>
                <a:cs typeface="Times New Roman"/>
              </a:rPr>
              <a:t> </a:t>
            </a:r>
            <a:r>
              <a:rPr sz="2200" b="1" dirty="0">
                <a:latin typeface="Times New Roman"/>
                <a:cs typeface="Times New Roman"/>
              </a:rPr>
              <a:t>and</a:t>
            </a:r>
            <a:r>
              <a:rPr sz="2200" b="1" spc="-30" dirty="0">
                <a:latin typeface="Times New Roman"/>
                <a:cs typeface="Times New Roman"/>
              </a:rPr>
              <a:t> </a:t>
            </a:r>
            <a:r>
              <a:rPr sz="2200" dirty="0">
                <a:latin typeface="Times New Roman"/>
                <a:cs typeface="Times New Roman"/>
              </a:rPr>
              <a:t>only</a:t>
            </a:r>
            <a:r>
              <a:rPr sz="2200" spc="-35" dirty="0">
                <a:latin typeface="Times New Roman"/>
                <a:cs typeface="Times New Roman"/>
              </a:rPr>
              <a:t> </a:t>
            </a:r>
            <a:r>
              <a:rPr sz="2200" spc="-25" dirty="0">
                <a:latin typeface="Times New Roman"/>
                <a:cs typeface="Times New Roman"/>
              </a:rPr>
              <a:t>if</a:t>
            </a:r>
            <a:endParaRPr sz="2200">
              <a:latin typeface="Times New Roman"/>
              <a:cs typeface="Times New Roman"/>
            </a:endParaRPr>
          </a:p>
          <a:p>
            <a:pPr marL="240665">
              <a:lnSpc>
                <a:spcPts val="2375"/>
              </a:lnSpc>
            </a:pPr>
            <a:r>
              <a:rPr sz="2200" b="1" i="1" dirty="0">
                <a:latin typeface="Times New Roman"/>
                <a:cs typeface="Times New Roman"/>
              </a:rPr>
              <a:t>h(x)</a:t>
            </a:r>
            <a:r>
              <a:rPr sz="2200" b="1" i="1" spc="-30" dirty="0">
                <a:latin typeface="Times New Roman"/>
                <a:cs typeface="Times New Roman"/>
              </a:rPr>
              <a:t> </a:t>
            </a:r>
            <a:r>
              <a:rPr sz="2200" dirty="0">
                <a:latin typeface="Times New Roman"/>
                <a:cs typeface="Times New Roman"/>
              </a:rPr>
              <a:t>=</a:t>
            </a:r>
            <a:r>
              <a:rPr sz="2200" spc="-35" dirty="0">
                <a:latin typeface="Times New Roman"/>
                <a:cs typeface="Times New Roman"/>
              </a:rPr>
              <a:t> </a:t>
            </a:r>
            <a:r>
              <a:rPr sz="2200" b="1" i="1" dirty="0">
                <a:latin typeface="Times New Roman"/>
                <a:cs typeface="Times New Roman"/>
              </a:rPr>
              <a:t>c(x)</a:t>
            </a:r>
            <a:r>
              <a:rPr sz="2200" b="1" i="1" spc="-25" dirty="0">
                <a:latin typeface="Times New Roman"/>
                <a:cs typeface="Times New Roman"/>
              </a:rPr>
              <a:t> </a:t>
            </a:r>
            <a:r>
              <a:rPr sz="2200" dirty="0">
                <a:latin typeface="Times New Roman"/>
                <a:cs typeface="Times New Roman"/>
              </a:rPr>
              <a:t>for</a:t>
            </a:r>
            <a:r>
              <a:rPr sz="2200" spc="-15" dirty="0">
                <a:latin typeface="Times New Roman"/>
                <a:cs typeface="Times New Roman"/>
              </a:rPr>
              <a:t> </a:t>
            </a:r>
            <a:r>
              <a:rPr sz="2200" dirty="0">
                <a:latin typeface="Times New Roman"/>
                <a:cs typeface="Times New Roman"/>
              </a:rPr>
              <a:t>each</a:t>
            </a:r>
            <a:r>
              <a:rPr sz="2200" spc="-35" dirty="0">
                <a:latin typeface="Times New Roman"/>
                <a:cs typeface="Times New Roman"/>
              </a:rPr>
              <a:t> </a:t>
            </a:r>
            <a:r>
              <a:rPr sz="2200" dirty="0">
                <a:latin typeface="Times New Roman"/>
                <a:cs typeface="Times New Roman"/>
              </a:rPr>
              <a:t>example</a:t>
            </a:r>
            <a:r>
              <a:rPr sz="2200" spc="-25" dirty="0">
                <a:latin typeface="Times New Roman"/>
                <a:cs typeface="Times New Roman"/>
              </a:rPr>
              <a:t> </a:t>
            </a:r>
            <a:r>
              <a:rPr sz="2200" dirty="0">
                <a:latin typeface="Times New Roman"/>
                <a:cs typeface="Times New Roman"/>
              </a:rPr>
              <a:t>(x,</a:t>
            </a:r>
            <a:r>
              <a:rPr sz="2200" spc="-15" dirty="0">
                <a:latin typeface="Times New Roman"/>
                <a:cs typeface="Times New Roman"/>
              </a:rPr>
              <a:t> </a:t>
            </a:r>
            <a:r>
              <a:rPr sz="2200" b="1" i="1" dirty="0">
                <a:latin typeface="Times New Roman"/>
                <a:cs typeface="Times New Roman"/>
              </a:rPr>
              <a:t>c(x))</a:t>
            </a:r>
            <a:r>
              <a:rPr sz="2200" b="1" i="1" spc="-20" dirty="0">
                <a:latin typeface="Times New Roman"/>
                <a:cs typeface="Times New Roman"/>
              </a:rPr>
              <a:t> </a:t>
            </a:r>
            <a:r>
              <a:rPr sz="2200" dirty="0">
                <a:latin typeface="Times New Roman"/>
                <a:cs typeface="Times New Roman"/>
              </a:rPr>
              <a:t>in</a:t>
            </a:r>
            <a:r>
              <a:rPr sz="2200" spc="-25" dirty="0">
                <a:latin typeface="Times New Roman"/>
                <a:cs typeface="Times New Roman"/>
              </a:rPr>
              <a:t> </a:t>
            </a:r>
            <a:r>
              <a:rPr sz="2200" b="1" i="1" spc="-25" dirty="0">
                <a:latin typeface="Times New Roman"/>
                <a:cs typeface="Times New Roman"/>
              </a:rPr>
              <a:t>D.</a:t>
            </a:r>
            <a:endParaRPr sz="2200">
              <a:latin typeface="Times New Roman"/>
              <a:cs typeface="Times New Roman"/>
            </a:endParaRPr>
          </a:p>
          <a:p>
            <a:pPr marL="310515" algn="ctr">
              <a:lnSpc>
                <a:spcPct val="100000"/>
              </a:lnSpc>
              <a:spcBef>
                <a:spcPts val="480"/>
              </a:spcBef>
            </a:pPr>
            <a:r>
              <a:rPr sz="2200" i="1" dirty="0">
                <a:latin typeface="Times New Roman"/>
                <a:cs typeface="Times New Roman"/>
              </a:rPr>
              <a:t>Consistent</a:t>
            </a:r>
            <a:r>
              <a:rPr sz="2200" dirty="0">
                <a:latin typeface="Times New Roman"/>
                <a:cs typeface="Times New Roman"/>
              </a:rPr>
              <a:t>(</a:t>
            </a:r>
            <a:r>
              <a:rPr sz="2200" i="1" dirty="0">
                <a:latin typeface="Times New Roman"/>
                <a:cs typeface="Times New Roman"/>
              </a:rPr>
              <a:t>h, D</a:t>
            </a:r>
            <a:r>
              <a:rPr sz="2200" dirty="0">
                <a:latin typeface="Times New Roman"/>
                <a:cs typeface="Times New Roman"/>
              </a:rPr>
              <a:t>)</a:t>
            </a:r>
            <a:r>
              <a:rPr sz="2200" spc="5" dirty="0">
                <a:latin typeface="Times New Roman"/>
                <a:cs typeface="Times New Roman"/>
              </a:rPr>
              <a:t> </a:t>
            </a:r>
            <a:r>
              <a:rPr sz="2200" b="0" spc="220" dirty="0">
                <a:latin typeface="Tuffy"/>
                <a:cs typeface="Tuffy"/>
              </a:rPr>
              <a:t>≡</a:t>
            </a:r>
            <a:r>
              <a:rPr sz="2200" b="0" spc="-100" dirty="0">
                <a:latin typeface="Tuffy"/>
                <a:cs typeface="Tuffy"/>
              </a:rPr>
              <a:t> </a:t>
            </a:r>
            <a:r>
              <a:rPr sz="2200" spc="70" dirty="0">
                <a:latin typeface="Times New Roman"/>
                <a:cs typeface="Times New Roman"/>
              </a:rPr>
              <a:t>(</a:t>
            </a:r>
            <a:r>
              <a:rPr sz="2200" b="0" spc="70" dirty="0">
                <a:latin typeface="Tuffy"/>
                <a:cs typeface="Tuffy"/>
              </a:rPr>
              <a:t>∀</a:t>
            </a:r>
            <a:r>
              <a:rPr sz="2200" b="0" spc="-100" dirty="0">
                <a:latin typeface="Tuffy"/>
                <a:cs typeface="Tuffy"/>
              </a:rPr>
              <a:t> </a:t>
            </a:r>
            <a:r>
              <a:rPr sz="2200" b="0" spc="55" dirty="0">
                <a:latin typeface="Tuffy"/>
                <a:cs typeface="Tuffy"/>
              </a:rPr>
              <a:t>〈</a:t>
            </a:r>
            <a:r>
              <a:rPr sz="2200" i="1" spc="55" dirty="0">
                <a:latin typeface="Times New Roman"/>
                <a:cs typeface="Times New Roman"/>
              </a:rPr>
              <a:t>x,</a:t>
            </a:r>
            <a:r>
              <a:rPr sz="2200" i="1" spc="-5" dirty="0">
                <a:latin typeface="Times New Roman"/>
                <a:cs typeface="Times New Roman"/>
              </a:rPr>
              <a:t> </a:t>
            </a:r>
            <a:r>
              <a:rPr sz="2200" i="1" dirty="0">
                <a:latin typeface="Times New Roman"/>
                <a:cs typeface="Times New Roman"/>
              </a:rPr>
              <a:t>c</a:t>
            </a:r>
            <a:r>
              <a:rPr sz="2200" dirty="0">
                <a:latin typeface="Times New Roman"/>
                <a:cs typeface="Times New Roman"/>
              </a:rPr>
              <a:t>(</a:t>
            </a:r>
            <a:r>
              <a:rPr sz="2200" i="1" dirty="0">
                <a:latin typeface="Times New Roman"/>
                <a:cs typeface="Times New Roman"/>
              </a:rPr>
              <a:t>x</a:t>
            </a:r>
            <a:r>
              <a:rPr sz="2200" dirty="0">
                <a:latin typeface="Times New Roman"/>
                <a:cs typeface="Times New Roman"/>
              </a:rPr>
              <a:t>)</a:t>
            </a:r>
            <a:r>
              <a:rPr sz="2200" b="0" dirty="0">
                <a:latin typeface="Tuffy"/>
                <a:cs typeface="Tuffy"/>
              </a:rPr>
              <a:t>〉</a:t>
            </a:r>
            <a:r>
              <a:rPr sz="2200" b="0" spc="-85" dirty="0">
                <a:latin typeface="Tuffy"/>
                <a:cs typeface="Tuffy"/>
              </a:rPr>
              <a:t> </a:t>
            </a:r>
            <a:r>
              <a:rPr sz="2200" b="0" spc="330" dirty="0">
                <a:latin typeface="Tuffy"/>
                <a:cs typeface="Tuffy"/>
              </a:rPr>
              <a:t>∈</a:t>
            </a:r>
            <a:r>
              <a:rPr sz="2200" b="0" spc="-114" dirty="0">
                <a:latin typeface="Tuffy"/>
                <a:cs typeface="Tuffy"/>
              </a:rPr>
              <a:t> </a:t>
            </a:r>
            <a:r>
              <a:rPr sz="2200" i="1" dirty="0">
                <a:latin typeface="Times New Roman"/>
                <a:cs typeface="Times New Roman"/>
              </a:rPr>
              <a:t>D</a:t>
            </a:r>
            <a:r>
              <a:rPr sz="2200" dirty="0">
                <a:latin typeface="Times New Roman"/>
                <a:cs typeface="Times New Roman"/>
              </a:rPr>
              <a:t>)</a:t>
            </a:r>
            <a:r>
              <a:rPr sz="2200" spc="5" dirty="0">
                <a:latin typeface="Times New Roman"/>
                <a:cs typeface="Times New Roman"/>
              </a:rPr>
              <a:t> </a:t>
            </a:r>
            <a:r>
              <a:rPr sz="2200" i="1" dirty="0">
                <a:latin typeface="Times New Roman"/>
                <a:cs typeface="Times New Roman"/>
              </a:rPr>
              <a:t>h</a:t>
            </a:r>
            <a:r>
              <a:rPr sz="2200" dirty="0">
                <a:latin typeface="Times New Roman"/>
                <a:cs typeface="Times New Roman"/>
              </a:rPr>
              <a:t>(</a:t>
            </a:r>
            <a:r>
              <a:rPr sz="2200" i="1" dirty="0">
                <a:latin typeface="Times New Roman"/>
                <a:cs typeface="Times New Roman"/>
              </a:rPr>
              <a:t>x</a:t>
            </a:r>
            <a:r>
              <a:rPr sz="2200" dirty="0">
                <a:latin typeface="Times New Roman"/>
                <a:cs typeface="Times New Roman"/>
              </a:rPr>
              <a:t>)</a:t>
            </a:r>
            <a:r>
              <a:rPr sz="2200" spc="15" dirty="0">
                <a:latin typeface="Times New Roman"/>
                <a:cs typeface="Times New Roman"/>
              </a:rPr>
              <a:t> </a:t>
            </a:r>
            <a:r>
              <a:rPr sz="2200" dirty="0">
                <a:latin typeface="Times New Roman"/>
                <a:cs typeface="Times New Roman"/>
              </a:rPr>
              <a:t>=</a:t>
            </a:r>
            <a:r>
              <a:rPr sz="2200" spc="5" dirty="0">
                <a:latin typeface="Times New Roman"/>
                <a:cs typeface="Times New Roman"/>
              </a:rPr>
              <a:t> </a:t>
            </a:r>
            <a:r>
              <a:rPr sz="2200" i="1" spc="-10" dirty="0">
                <a:latin typeface="Times New Roman"/>
                <a:cs typeface="Times New Roman"/>
              </a:rPr>
              <a:t>c</a:t>
            </a:r>
            <a:r>
              <a:rPr sz="2200" spc="-10" dirty="0">
                <a:latin typeface="Times New Roman"/>
                <a:cs typeface="Times New Roman"/>
              </a:rPr>
              <a:t>(</a:t>
            </a:r>
            <a:r>
              <a:rPr sz="2200" i="1" spc="-10" dirty="0">
                <a:latin typeface="Times New Roman"/>
                <a:cs typeface="Times New Roman"/>
              </a:rPr>
              <a:t>x</a:t>
            </a:r>
            <a:r>
              <a:rPr sz="2200" spc="-10" dirty="0">
                <a:latin typeface="Times New Roman"/>
                <a:cs typeface="Times New Roman"/>
              </a:rPr>
              <a:t>))</a:t>
            </a:r>
            <a:endParaRPr sz="2200">
              <a:latin typeface="Times New Roman"/>
              <a:cs typeface="Times New Roman"/>
            </a:endParaRPr>
          </a:p>
          <a:p>
            <a:pPr>
              <a:lnSpc>
                <a:spcPct val="100000"/>
              </a:lnSpc>
              <a:spcBef>
                <a:spcPts val="1045"/>
              </a:spcBef>
            </a:pPr>
            <a:endParaRPr sz="2200">
              <a:latin typeface="Times New Roman"/>
              <a:cs typeface="Times New Roman"/>
            </a:endParaRPr>
          </a:p>
          <a:p>
            <a:pPr marL="12700">
              <a:lnSpc>
                <a:spcPct val="100000"/>
              </a:lnSpc>
            </a:pPr>
            <a:r>
              <a:rPr sz="2200" dirty="0">
                <a:latin typeface="Times New Roman"/>
                <a:cs typeface="Times New Roman"/>
              </a:rPr>
              <a:t>Note</a:t>
            </a:r>
            <a:r>
              <a:rPr sz="2200" spc="-55" dirty="0">
                <a:latin typeface="Times New Roman"/>
                <a:cs typeface="Times New Roman"/>
              </a:rPr>
              <a:t> </a:t>
            </a:r>
            <a:r>
              <a:rPr sz="2200" dirty="0">
                <a:latin typeface="Times New Roman"/>
                <a:cs typeface="Times New Roman"/>
              </a:rPr>
              <a:t>difference</a:t>
            </a:r>
            <a:r>
              <a:rPr sz="2200" spc="-55" dirty="0">
                <a:latin typeface="Times New Roman"/>
                <a:cs typeface="Times New Roman"/>
              </a:rPr>
              <a:t> </a:t>
            </a:r>
            <a:r>
              <a:rPr sz="2200" dirty="0">
                <a:latin typeface="Times New Roman"/>
                <a:cs typeface="Times New Roman"/>
              </a:rPr>
              <a:t>between</a:t>
            </a:r>
            <a:r>
              <a:rPr sz="2200" spc="-45" dirty="0">
                <a:latin typeface="Times New Roman"/>
                <a:cs typeface="Times New Roman"/>
              </a:rPr>
              <a:t> </a:t>
            </a:r>
            <a:r>
              <a:rPr sz="2200" dirty="0">
                <a:latin typeface="Times New Roman"/>
                <a:cs typeface="Times New Roman"/>
              </a:rPr>
              <a:t>definitions</a:t>
            </a:r>
            <a:r>
              <a:rPr sz="2200" spc="-60" dirty="0">
                <a:latin typeface="Times New Roman"/>
                <a:cs typeface="Times New Roman"/>
              </a:rPr>
              <a:t> </a:t>
            </a:r>
            <a:r>
              <a:rPr sz="2200" dirty="0">
                <a:latin typeface="Times New Roman"/>
                <a:cs typeface="Times New Roman"/>
              </a:rPr>
              <a:t>of</a:t>
            </a:r>
            <a:r>
              <a:rPr sz="2200" spc="-40" dirty="0">
                <a:latin typeface="Times New Roman"/>
                <a:cs typeface="Times New Roman"/>
              </a:rPr>
              <a:t> </a:t>
            </a:r>
            <a:r>
              <a:rPr sz="2200" i="1" dirty="0">
                <a:latin typeface="Times New Roman"/>
                <a:cs typeface="Times New Roman"/>
              </a:rPr>
              <a:t>consistent</a:t>
            </a:r>
            <a:r>
              <a:rPr sz="2200" i="1" spc="-60" dirty="0">
                <a:latin typeface="Times New Roman"/>
                <a:cs typeface="Times New Roman"/>
              </a:rPr>
              <a:t> </a:t>
            </a:r>
            <a:r>
              <a:rPr sz="2200" dirty="0">
                <a:latin typeface="Times New Roman"/>
                <a:cs typeface="Times New Roman"/>
              </a:rPr>
              <a:t>and</a:t>
            </a:r>
            <a:r>
              <a:rPr sz="2200" spc="-60" dirty="0">
                <a:latin typeface="Times New Roman"/>
                <a:cs typeface="Times New Roman"/>
              </a:rPr>
              <a:t> </a:t>
            </a:r>
            <a:r>
              <a:rPr sz="2200" i="1" spc="-10" dirty="0">
                <a:latin typeface="Times New Roman"/>
                <a:cs typeface="Times New Roman"/>
              </a:rPr>
              <a:t>satisfies</a:t>
            </a:r>
            <a:endParaRPr sz="2200">
              <a:latin typeface="Times New Roman"/>
              <a:cs typeface="Times New Roman"/>
            </a:endParaRPr>
          </a:p>
          <a:p>
            <a:pPr marL="241300" marR="447675" indent="-228600">
              <a:lnSpc>
                <a:spcPts val="1820"/>
              </a:lnSpc>
              <a:spcBef>
                <a:spcPts val="1000"/>
              </a:spcBef>
              <a:buFont typeface="Arial"/>
              <a:buChar char="•"/>
              <a:tabLst>
                <a:tab pos="241300" algn="l"/>
              </a:tabLst>
            </a:pPr>
            <a:r>
              <a:rPr sz="1900" dirty="0">
                <a:latin typeface="Times New Roman"/>
                <a:cs typeface="Times New Roman"/>
              </a:rPr>
              <a:t>an</a:t>
            </a:r>
            <a:r>
              <a:rPr sz="1900" spc="-25" dirty="0">
                <a:latin typeface="Times New Roman"/>
                <a:cs typeface="Times New Roman"/>
              </a:rPr>
              <a:t> </a:t>
            </a:r>
            <a:r>
              <a:rPr sz="1900" dirty="0">
                <a:latin typeface="Times New Roman"/>
                <a:cs typeface="Times New Roman"/>
              </a:rPr>
              <a:t>example</a:t>
            </a:r>
            <a:r>
              <a:rPr sz="1900" spc="-15" dirty="0">
                <a:latin typeface="Times New Roman"/>
                <a:cs typeface="Times New Roman"/>
              </a:rPr>
              <a:t> </a:t>
            </a:r>
            <a:r>
              <a:rPr sz="1900" i="1" dirty="0">
                <a:latin typeface="Times New Roman"/>
                <a:cs typeface="Times New Roman"/>
              </a:rPr>
              <a:t>x</a:t>
            </a:r>
            <a:r>
              <a:rPr sz="1900" i="1" spc="-20" dirty="0">
                <a:latin typeface="Times New Roman"/>
                <a:cs typeface="Times New Roman"/>
              </a:rPr>
              <a:t> </a:t>
            </a:r>
            <a:r>
              <a:rPr sz="1900" dirty="0">
                <a:latin typeface="Times New Roman"/>
                <a:cs typeface="Times New Roman"/>
              </a:rPr>
              <a:t>is</a:t>
            </a:r>
            <a:r>
              <a:rPr sz="1900" spc="-20" dirty="0">
                <a:latin typeface="Times New Roman"/>
                <a:cs typeface="Times New Roman"/>
              </a:rPr>
              <a:t> </a:t>
            </a:r>
            <a:r>
              <a:rPr sz="1900" dirty="0">
                <a:latin typeface="Times New Roman"/>
                <a:cs typeface="Times New Roman"/>
              </a:rPr>
              <a:t>said</a:t>
            </a:r>
            <a:r>
              <a:rPr sz="1900" spc="-25" dirty="0">
                <a:latin typeface="Times New Roman"/>
                <a:cs typeface="Times New Roman"/>
              </a:rPr>
              <a:t> </a:t>
            </a:r>
            <a:r>
              <a:rPr sz="1900" dirty="0">
                <a:latin typeface="Times New Roman"/>
                <a:cs typeface="Times New Roman"/>
              </a:rPr>
              <a:t>to</a:t>
            </a:r>
            <a:r>
              <a:rPr sz="1900" spc="-15" dirty="0">
                <a:latin typeface="Times New Roman"/>
                <a:cs typeface="Times New Roman"/>
              </a:rPr>
              <a:t> </a:t>
            </a:r>
            <a:r>
              <a:rPr sz="1900" b="1" i="1" dirty="0">
                <a:latin typeface="Times New Roman"/>
                <a:cs typeface="Times New Roman"/>
              </a:rPr>
              <a:t>satisfy</a:t>
            </a:r>
            <a:r>
              <a:rPr sz="1900" b="1" i="1" spc="-15" dirty="0">
                <a:latin typeface="Times New Roman"/>
                <a:cs typeface="Times New Roman"/>
              </a:rPr>
              <a:t> </a:t>
            </a:r>
            <a:r>
              <a:rPr sz="1900" dirty="0">
                <a:latin typeface="Times New Roman"/>
                <a:cs typeface="Times New Roman"/>
              </a:rPr>
              <a:t>hypothesis</a:t>
            </a:r>
            <a:r>
              <a:rPr sz="1900" spc="-15" dirty="0">
                <a:latin typeface="Times New Roman"/>
                <a:cs typeface="Times New Roman"/>
              </a:rPr>
              <a:t> </a:t>
            </a:r>
            <a:r>
              <a:rPr sz="1900" b="1" i="1" dirty="0">
                <a:latin typeface="Times New Roman"/>
                <a:cs typeface="Times New Roman"/>
              </a:rPr>
              <a:t>h</a:t>
            </a:r>
            <a:r>
              <a:rPr sz="1900" b="1" i="1" spc="-15" dirty="0">
                <a:latin typeface="Times New Roman"/>
                <a:cs typeface="Times New Roman"/>
              </a:rPr>
              <a:t> </a:t>
            </a:r>
            <a:r>
              <a:rPr sz="1900" dirty="0">
                <a:latin typeface="Times New Roman"/>
                <a:cs typeface="Times New Roman"/>
              </a:rPr>
              <a:t>when</a:t>
            </a:r>
            <a:r>
              <a:rPr sz="1900" spc="-10" dirty="0">
                <a:latin typeface="Times New Roman"/>
                <a:cs typeface="Times New Roman"/>
              </a:rPr>
              <a:t> </a:t>
            </a:r>
            <a:r>
              <a:rPr sz="1900" b="1" i="1" dirty="0">
                <a:latin typeface="Times New Roman"/>
                <a:cs typeface="Times New Roman"/>
              </a:rPr>
              <a:t>h(x) </a:t>
            </a:r>
            <a:r>
              <a:rPr sz="1900" dirty="0">
                <a:latin typeface="Times New Roman"/>
                <a:cs typeface="Times New Roman"/>
              </a:rPr>
              <a:t>=</a:t>
            </a:r>
            <a:r>
              <a:rPr sz="1900" spc="-20" dirty="0">
                <a:latin typeface="Times New Roman"/>
                <a:cs typeface="Times New Roman"/>
              </a:rPr>
              <a:t> </a:t>
            </a:r>
            <a:r>
              <a:rPr sz="1900" dirty="0">
                <a:latin typeface="Times New Roman"/>
                <a:cs typeface="Times New Roman"/>
              </a:rPr>
              <a:t>1,</a:t>
            </a:r>
            <a:r>
              <a:rPr sz="1900" spc="-20" dirty="0">
                <a:latin typeface="Times New Roman"/>
                <a:cs typeface="Times New Roman"/>
              </a:rPr>
              <a:t> </a:t>
            </a:r>
            <a:r>
              <a:rPr sz="1900" dirty="0">
                <a:latin typeface="Times New Roman"/>
                <a:cs typeface="Times New Roman"/>
              </a:rPr>
              <a:t>regardless</a:t>
            </a:r>
            <a:r>
              <a:rPr sz="1900" spc="-15" dirty="0">
                <a:latin typeface="Times New Roman"/>
                <a:cs typeface="Times New Roman"/>
              </a:rPr>
              <a:t> </a:t>
            </a:r>
            <a:r>
              <a:rPr sz="1900" dirty="0">
                <a:latin typeface="Times New Roman"/>
                <a:cs typeface="Times New Roman"/>
              </a:rPr>
              <a:t>of</a:t>
            </a:r>
            <a:r>
              <a:rPr sz="1900" spc="-10" dirty="0">
                <a:latin typeface="Times New Roman"/>
                <a:cs typeface="Times New Roman"/>
              </a:rPr>
              <a:t> </a:t>
            </a:r>
            <a:r>
              <a:rPr sz="1900" dirty="0">
                <a:latin typeface="Times New Roman"/>
                <a:cs typeface="Times New Roman"/>
              </a:rPr>
              <a:t>whether</a:t>
            </a:r>
            <a:r>
              <a:rPr sz="1900" spc="-15" dirty="0">
                <a:latin typeface="Times New Roman"/>
                <a:cs typeface="Times New Roman"/>
              </a:rPr>
              <a:t> </a:t>
            </a:r>
            <a:r>
              <a:rPr sz="1900" i="1" dirty="0">
                <a:latin typeface="Times New Roman"/>
                <a:cs typeface="Times New Roman"/>
              </a:rPr>
              <a:t>x</a:t>
            </a:r>
            <a:r>
              <a:rPr sz="1900" i="1" spc="-15" dirty="0">
                <a:latin typeface="Times New Roman"/>
                <a:cs typeface="Times New Roman"/>
              </a:rPr>
              <a:t> </a:t>
            </a:r>
            <a:r>
              <a:rPr sz="1900" dirty="0">
                <a:latin typeface="Times New Roman"/>
                <a:cs typeface="Times New Roman"/>
              </a:rPr>
              <a:t>is</a:t>
            </a:r>
            <a:r>
              <a:rPr sz="1900" spc="-30" dirty="0">
                <a:latin typeface="Times New Roman"/>
                <a:cs typeface="Times New Roman"/>
              </a:rPr>
              <a:t> </a:t>
            </a:r>
            <a:r>
              <a:rPr sz="1900" dirty="0">
                <a:latin typeface="Times New Roman"/>
                <a:cs typeface="Times New Roman"/>
              </a:rPr>
              <a:t>a</a:t>
            </a:r>
            <a:r>
              <a:rPr sz="1900" spc="-25" dirty="0">
                <a:latin typeface="Times New Roman"/>
                <a:cs typeface="Times New Roman"/>
              </a:rPr>
              <a:t> </a:t>
            </a:r>
            <a:r>
              <a:rPr sz="1900" dirty="0">
                <a:latin typeface="Times New Roman"/>
                <a:cs typeface="Times New Roman"/>
              </a:rPr>
              <a:t>positive</a:t>
            </a:r>
            <a:r>
              <a:rPr sz="1900" spc="-25" dirty="0">
                <a:latin typeface="Times New Roman"/>
                <a:cs typeface="Times New Roman"/>
              </a:rPr>
              <a:t> or </a:t>
            </a:r>
            <a:r>
              <a:rPr sz="1900" dirty="0">
                <a:latin typeface="Times New Roman"/>
                <a:cs typeface="Times New Roman"/>
              </a:rPr>
              <a:t>negative</a:t>
            </a:r>
            <a:r>
              <a:rPr sz="1900" spc="-35" dirty="0">
                <a:latin typeface="Times New Roman"/>
                <a:cs typeface="Times New Roman"/>
              </a:rPr>
              <a:t> </a:t>
            </a:r>
            <a:r>
              <a:rPr sz="1900" dirty="0">
                <a:latin typeface="Times New Roman"/>
                <a:cs typeface="Times New Roman"/>
              </a:rPr>
              <a:t>example</a:t>
            </a:r>
            <a:r>
              <a:rPr sz="1900" spc="-5" dirty="0">
                <a:latin typeface="Times New Roman"/>
                <a:cs typeface="Times New Roman"/>
              </a:rPr>
              <a:t> </a:t>
            </a:r>
            <a:r>
              <a:rPr sz="1900" dirty="0">
                <a:latin typeface="Times New Roman"/>
                <a:cs typeface="Times New Roman"/>
              </a:rPr>
              <a:t>of</a:t>
            </a:r>
            <a:r>
              <a:rPr sz="1900" spc="-10" dirty="0">
                <a:latin typeface="Times New Roman"/>
                <a:cs typeface="Times New Roman"/>
              </a:rPr>
              <a:t> </a:t>
            </a:r>
            <a:r>
              <a:rPr sz="1900" dirty="0">
                <a:latin typeface="Times New Roman"/>
                <a:cs typeface="Times New Roman"/>
              </a:rPr>
              <a:t>the</a:t>
            </a:r>
            <a:r>
              <a:rPr sz="1900" spc="-25" dirty="0">
                <a:latin typeface="Times New Roman"/>
                <a:cs typeface="Times New Roman"/>
              </a:rPr>
              <a:t> </a:t>
            </a:r>
            <a:r>
              <a:rPr sz="1900" dirty="0">
                <a:latin typeface="Times New Roman"/>
                <a:cs typeface="Times New Roman"/>
              </a:rPr>
              <a:t>target</a:t>
            </a:r>
            <a:r>
              <a:rPr sz="1900" spc="-25" dirty="0">
                <a:latin typeface="Times New Roman"/>
                <a:cs typeface="Times New Roman"/>
              </a:rPr>
              <a:t> </a:t>
            </a:r>
            <a:r>
              <a:rPr sz="1900" spc="-10" dirty="0">
                <a:latin typeface="Times New Roman"/>
                <a:cs typeface="Times New Roman"/>
              </a:rPr>
              <a:t>concept.</a:t>
            </a:r>
            <a:endParaRPr sz="1900">
              <a:latin typeface="Times New Roman"/>
              <a:cs typeface="Times New Roman"/>
            </a:endParaRPr>
          </a:p>
          <a:p>
            <a:pPr marL="240665" indent="-227965">
              <a:lnSpc>
                <a:spcPct val="100000"/>
              </a:lnSpc>
              <a:spcBef>
                <a:spcPts val="550"/>
              </a:spcBef>
              <a:buFont typeface="Arial"/>
              <a:buChar char="•"/>
              <a:tabLst>
                <a:tab pos="240665" algn="l"/>
              </a:tabLst>
            </a:pPr>
            <a:r>
              <a:rPr sz="1900" dirty="0">
                <a:latin typeface="Times New Roman"/>
                <a:cs typeface="Times New Roman"/>
              </a:rPr>
              <a:t>an</a:t>
            </a:r>
            <a:r>
              <a:rPr sz="1900" spc="-25" dirty="0">
                <a:latin typeface="Times New Roman"/>
                <a:cs typeface="Times New Roman"/>
              </a:rPr>
              <a:t> </a:t>
            </a:r>
            <a:r>
              <a:rPr sz="1900" dirty="0">
                <a:latin typeface="Times New Roman"/>
                <a:cs typeface="Times New Roman"/>
              </a:rPr>
              <a:t>example</a:t>
            </a:r>
            <a:r>
              <a:rPr sz="1900" spc="-20" dirty="0">
                <a:latin typeface="Times New Roman"/>
                <a:cs typeface="Times New Roman"/>
              </a:rPr>
              <a:t> </a:t>
            </a:r>
            <a:r>
              <a:rPr sz="1900" i="1" dirty="0">
                <a:latin typeface="Times New Roman"/>
                <a:cs typeface="Times New Roman"/>
              </a:rPr>
              <a:t>x</a:t>
            </a:r>
            <a:r>
              <a:rPr sz="1900" i="1" spc="-20" dirty="0">
                <a:latin typeface="Times New Roman"/>
                <a:cs typeface="Times New Roman"/>
              </a:rPr>
              <a:t> </a:t>
            </a:r>
            <a:r>
              <a:rPr sz="1900" dirty="0">
                <a:latin typeface="Times New Roman"/>
                <a:cs typeface="Times New Roman"/>
              </a:rPr>
              <a:t>is</a:t>
            </a:r>
            <a:r>
              <a:rPr sz="1900" spc="-25" dirty="0">
                <a:latin typeface="Times New Roman"/>
                <a:cs typeface="Times New Roman"/>
              </a:rPr>
              <a:t> </a:t>
            </a:r>
            <a:r>
              <a:rPr sz="1900" dirty="0">
                <a:latin typeface="Times New Roman"/>
                <a:cs typeface="Times New Roman"/>
              </a:rPr>
              <a:t>said</a:t>
            </a:r>
            <a:r>
              <a:rPr sz="1900" spc="-25" dirty="0">
                <a:latin typeface="Times New Roman"/>
                <a:cs typeface="Times New Roman"/>
              </a:rPr>
              <a:t> </a:t>
            </a:r>
            <a:r>
              <a:rPr sz="1900" dirty="0">
                <a:latin typeface="Times New Roman"/>
                <a:cs typeface="Times New Roman"/>
              </a:rPr>
              <a:t>to</a:t>
            </a:r>
            <a:r>
              <a:rPr sz="1900" spc="-20" dirty="0">
                <a:latin typeface="Times New Roman"/>
                <a:cs typeface="Times New Roman"/>
              </a:rPr>
              <a:t> </a:t>
            </a:r>
            <a:r>
              <a:rPr sz="1900" b="1" i="1" dirty="0">
                <a:latin typeface="Times New Roman"/>
                <a:cs typeface="Times New Roman"/>
              </a:rPr>
              <a:t>consistent</a:t>
            </a:r>
            <a:r>
              <a:rPr sz="1900" b="1" i="1" spc="-10" dirty="0">
                <a:latin typeface="Times New Roman"/>
                <a:cs typeface="Times New Roman"/>
              </a:rPr>
              <a:t> </a:t>
            </a:r>
            <a:r>
              <a:rPr sz="1900" dirty="0">
                <a:latin typeface="Times New Roman"/>
                <a:cs typeface="Times New Roman"/>
              </a:rPr>
              <a:t>with</a:t>
            </a:r>
            <a:r>
              <a:rPr sz="1900" spc="-20" dirty="0">
                <a:latin typeface="Times New Roman"/>
                <a:cs typeface="Times New Roman"/>
              </a:rPr>
              <a:t> </a:t>
            </a:r>
            <a:r>
              <a:rPr sz="1900" dirty="0">
                <a:latin typeface="Times New Roman"/>
                <a:cs typeface="Times New Roman"/>
              </a:rPr>
              <a:t>hypothesis</a:t>
            </a:r>
            <a:r>
              <a:rPr sz="1900" spc="-70" dirty="0">
                <a:latin typeface="Times New Roman"/>
                <a:cs typeface="Times New Roman"/>
              </a:rPr>
              <a:t> </a:t>
            </a:r>
            <a:r>
              <a:rPr sz="1900" b="1" i="1" dirty="0">
                <a:latin typeface="Times New Roman"/>
                <a:cs typeface="Times New Roman"/>
              </a:rPr>
              <a:t>h</a:t>
            </a:r>
            <a:r>
              <a:rPr sz="1900" b="1" i="1" spc="-15" dirty="0">
                <a:latin typeface="Times New Roman"/>
                <a:cs typeface="Times New Roman"/>
              </a:rPr>
              <a:t> </a:t>
            </a:r>
            <a:r>
              <a:rPr sz="1900" dirty="0">
                <a:latin typeface="Times New Roman"/>
                <a:cs typeface="Times New Roman"/>
              </a:rPr>
              <a:t>iff</a:t>
            </a:r>
            <a:r>
              <a:rPr sz="1900" spc="-15" dirty="0">
                <a:latin typeface="Times New Roman"/>
                <a:cs typeface="Times New Roman"/>
              </a:rPr>
              <a:t> </a:t>
            </a:r>
            <a:r>
              <a:rPr sz="1900" b="1" i="1" dirty="0">
                <a:latin typeface="Times New Roman"/>
                <a:cs typeface="Times New Roman"/>
              </a:rPr>
              <a:t>h(x)</a:t>
            </a:r>
            <a:r>
              <a:rPr sz="1900" b="1" i="1" spc="-15" dirty="0">
                <a:latin typeface="Times New Roman"/>
                <a:cs typeface="Times New Roman"/>
              </a:rPr>
              <a:t> </a:t>
            </a:r>
            <a:r>
              <a:rPr sz="1900" dirty="0">
                <a:latin typeface="Times New Roman"/>
                <a:cs typeface="Times New Roman"/>
              </a:rPr>
              <a:t>=</a:t>
            </a:r>
            <a:r>
              <a:rPr sz="1900" spc="-20" dirty="0">
                <a:latin typeface="Times New Roman"/>
                <a:cs typeface="Times New Roman"/>
              </a:rPr>
              <a:t> </a:t>
            </a:r>
            <a:r>
              <a:rPr sz="1900" b="1" i="1" spc="-20" dirty="0">
                <a:latin typeface="Times New Roman"/>
                <a:cs typeface="Times New Roman"/>
              </a:rPr>
              <a:t>c(x)</a:t>
            </a:r>
            <a:endParaRPr sz="1900">
              <a:latin typeface="Times New Roman"/>
              <a:cs typeface="Times New Roman"/>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65</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4069079">
              <a:lnSpc>
                <a:spcPct val="100000"/>
              </a:lnSpc>
              <a:spcBef>
                <a:spcPts val="105"/>
              </a:spcBef>
            </a:pPr>
            <a:r>
              <a:rPr spc="-30" dirty="0"/>
              <a:t>Version</a:t>
            </a:r>
            <a:r>
              <a:rPr spc="-155" dirty="0"/>
              <a:t> </a:t>
            </a:r>
            <a:r>
              <a:rPr spc="-10" dirty="0"/>
              <a:t>Space</a:t>
            </a:r>
          </a:p>
        </p:txBody>
      </p:sp>
      <p:sp>
        <p:nvSpPr>
          <p:cNvPr id="3" name="object 3"/>
          <p:cNvSpPr txBox="1"/>
          <p:nvPr/>
        </p:nvSpPr>
        <p:spPr>
          <a:xfrm>
            <a:off x="908109" y="1580772"/>
            <a:ext cx="10516235" cy="2420620"/>
          </a:xfrm>
          <a:prstGeom prst="rect">
            <a:avLst/>
          </a:prstGeom>
        </p:spPr>
        <p:txBody>
          <a:bodyPr vert="horz" wrap="square" lIns="0" tIns="12700" rIns="0" bIns="0" rtlCol="0">
            <a:spAutoFit/>
          </a:bodyPr>
          <a:lstStyle/>
          <a:p>
            <a:pPr marL="50800" algn="just">
              <a:lnSpc>
                <a:spcPct val="100000"/>
              </a:lnSpc>
              <a:spcBef>
                <a:spcPts val="100"/>
              </a:spcBef>
            </a:pPr>
            <a:r>
              <a:rPr sz="2400" dirty="0">
                <a:latin typeface="Times New Roman"/>
                <a:cs typeface="Times New Roman"/>
              </a:rPr>
              <a:t>A</a:t>
            </a:r>
            <a:r>
              <a:rPr sz="2400" spc="-135" dirty="0">
                <a:latin typeface="Times New Roman"/>
                <a:cs typeface="Times New Roman"/>
              </a:rPr>
              <a:t> </a:t>
            </a:r>
            <a:r>
              <a:rPr sz="2400" dirty="0">
                <a:latin typeface="Times New Roman"/>
                <a:cs typeface="Times New Roman"/>
              </a:rPr>
              <a:t>representation</a:t>
            </a:r>
            <a:r>
              <a:rPr sz="2400" spc="-4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the</a:t>
            </a:r>
            <a:r>
              <a:rPr sz="2400" spc="-35" dirty="0">
                <a:latin typeface="Times New Roman"/>
                <a:cs typeface="Times New Roman"/>
              </a:rPr>
              <a:t> </a:t>
            </a:r>
            <a:r>
              <a:rPr sz="2400" dirty="0">
                <a:latin typeface="Times New Roman"/>
                <a:cs typeface="Times New Roman"/>
              </a:rPr>
              <a:t>set</a:t>
            </a:r>
            <a:r>
              <a:rPr sz="2400" spc="-15"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all</a:t>
            </a:r>
            <a:r>
              <a:rPr sz="2400" spc="-25" dirty="0">
                <a:latin typeface="Times New Roman"/>
                <a:cs typeface="Times New Roman"/>
              </a:rPr>
              <a:t> </a:t>
            </a:r>
            <a:r>
              <a:rPr sz="2400" dirty="0">
                <a:latin typeface="Times New Roman"/>
                <a:cs typeface="Times New Roman"/>
              </a:rPr>
              <a:t>hypotheses</a:t>
            </a:r>
            <a:r>
              <a:rPr sz="2400" spc="-20" dirty="0">
                <a:latin typeface="Times New Roman"/>
                <a:cs typeface="Times New Roman"/>
              </a:rPr>
              <a:t> </a:t>
            </a:r>
            <a:r>
              <a:rPr sz="2400" dirty="0">
                <a:latin typeface="Times New Roman"/>
                <a:cs typeface="Times New Roman"/>
              </a:rPr>
              <a:t>which</a:t>
            </a:r>
            <a:r>
              <a:rPr sz="2400" spc="-5" dirty="0">
                <a:latin typeface="Times New Roman"/>
                <a:cs typeface="Times New Roman"/>
              </a:rPr>
              <a:t> </a:t>
            </a:r>
            <a:r>
              <a:rPr sz="2400" dirty="0">
                <a:latin typeface="Times New Roman"/>
                <a:cs typeface="Times New Roman"/>
              </a:rPr>
              <a:t>are</a:t>
            </a:r>
            <a:r>
              <a:rPr sz="2400" spc="-20" dirty="0">
                <a:latin typeface="Times New Roman"/>
                <a:cs typeface="Times New Roman"/>
              </a:rPr>
              <a:t> </a:t>
            </a:r>
            <a:r>
              <a:rPr sz="2400" dirty="0">
                <a:latin typeface="Times New Roman"/>
                <a:cs typeface="Times New Roman"/>
              </a:rPr>
              <a:t>consistent</a:t>
            </a:r>
            <a:r>
              <a:rPr sz="2400" spc="-45" dirty="0">
                <a:latin typeface="Times New Roman"/>
                <a:cs typeface="Times New Roman"/>
              </a:rPr>
              <a:t> </a:t>
            </a:r>
            <a:r>
              <a:rPr sz="2400" dirty="0">
                <a:latin typeface="Times New Roman"/>
                <a:cs typeface="Times New Roman"/>
              </a:rPr>
              <a:t>with</a:t>
            </a:r>
            <a:r>
              <a:rPr sz="2400" spc="-5" dirty="0">
                <a:latin typeface="Times New Roman"/>
                <a:cs typeface="Times New Roman"/>
              </a:rPr>
              <a:t> </a:t>
            </a:r>
            <a:r>
              <a:rPr sz="2400" spc="-50" dirty="0">
                <a:latin typeface="Times New Roman"/>
                <a:cs typeface="Times New Roman"/>
              </a:rPr>
              <a:t>D</a:t>
            </a:r>
            <a:endParaRPr sz="2400">
              <a:latin typeface="Times New Roman"/>
              <a:cs typeface="Times New Roman"/>
            </a:endParaRPr>
          </a:p>
          <a:p>
            <a:pPr>
              <a:lnSpc>
                <a:spcPct val="100000"/>
              </a:lnSpc>
              <a:spcBef>
                <a:spcPts val="1820"/>
              </a:spcBef>
            </a:pPr>
            <a:endParaRPr sz="2400">
              <a:latin typeface="Times New Roman"/>
              <a:cs typeface="Times New Roman"/>
            </a:endParaRPr>
          </a:p>
          <a:p>
            <a:pPr marL="50800" marR="43180" algn="just">
              <a:lnSpc>
                <a:spcPct val="90100"/>
              </a:lnSpc>
            </a:pPr>
            <a:r>
              <a:rPr sz="2400" b="1" i="1" dirty="0">
                <a:latin typeface="Times New Roman"/>
                <a:cs typeface="Times New Roman"/>
              </a:rPr>
              <a:t>Definition:</a:t>
            </a:r>
            <a:r>
              <a:rPr sz="2400" b="1" i="1" spc="330" dirty="0">
                <a:latin typeface="Times New Roman"/>
                <a:cs typeface="Times New Roman"/>
              </a:rPr>
              <a:t> </a:t>
            </a:r>
            <a:r>
              <a:rPr sz="2400" dirty="0">
                <a:latin typeface="Times New Roman"/>
                <a:cs typeface="Times New Roman"/>
              </a:rPr>
              <a:t>The</a:t>
            </a:r>
            <a:r>
              <a:rPr sz="2400" spc="325" dirty="0">
                <a:latin typeface="Times New Roman"/>
                <a:cs typeface="Times New Roman"/>
              </a:rPr>
              <a:t> </a:t>
            </a:r>
            <a:r>
              <a:rPr sz="2400" b="1" dirty="0">
                <a:latin typeface="Times New Roman"/>
                <a:cs typeface="Times New Roman"/>
              </a:rPr>
              <a:t>version</a:t>
            </a:r>
            <a:r>
              <a:rPr sz="2400" b="1" spc="325" dirty="0">
                <a:latin typeface="Times New Roman"/>
                <a:cs typeface="Times New Roman"/>
              </a:rPr>
              <a:t> </a:t>
            </a:r>
            <a:r>
              <a:rPr sz="2400" b="1" dirty="0">
                <a:latin typeface="Times New Roman"/>
                <a:cs typeface="Times New Roman"/>
              </a:rPr>
              <a:t>space,</a:t>
            </a:r>
            <a:r>
              <a:rPr sz="2400" b="1" spc="320" dirty="0">
                <a:latin typeface="Times New Roman"/>
                <a:cs typeface="Times New Roman"/>
              </a:rPr>
              <a:t> </a:t>
            </a:r>
            <a:r>
              <a:rPr sz="2400" dirty="0">
                <a:latin typeface="Times New Roman"/>
                <a:cs typeface="Times New Roman"/>
              </a:rPr>
              <a:t>denoted</a:t>
            </a:r>
            <a:r>
              <a:rPr sz="2400" spc="330" dirty="0">
                <a:latin typeface="Times New Roman"/>
                <a:cs typeface="Times New Roman"/>
              </a:rPr>
              <a:t> </a:t>
            </a:r>
            <a:r>
              <a:rPr sz="2400" i="1" dirty="0">
                <a:latin typeface="Times New Roman"/>
                <a:cs typeface="Times New Roman"/>
              </a:rPr>
              <a:t>VS</a:t>
            </a:r>
            <a:r>
              <a:rPr sz="2400" i="1" baseline="-20833" dirty="0">
                <a:latin typeface="Times New Roman"/>
                <a:cs typeface="Times New Roman"/>
              </a:rPr>
              <a:t>H,D</a:t>
            </a:r>
            <a:r>
              <a:rPr sz="2400" i="1" spc="89" baseline="-20833" dirty="0">
                <a:latin typeface="Times New Roman"/>
                <a:cs typeface="Times New Roman"/>
              </a:rPr>
              <a:t>  </a:t>
            </a:r>
            <a:r>
              <a:rPr sz="2400" dirty="0">
                <a:latin typeface="Times New Roman"/>
                <a:cs typeface="Times New Roman"/>
              </a:rPr>
              <a:t>with</a:t>
            </a:r>
            <a:r>
              <a:rPr sz="2400" spc="325" dirty="0">
                <a:latin typeface="Times New Roman"/>
                <a:cs typeface="Times New Roman"/>
              </a:rPr>
              <a:t> </a:t>
            </a:r>
            <a:r>
              <a:rPr sz="2400" dirty="0">
                <a:latin typeface="Times New Roman"/>
                <a:cs typeface="Times New Roman"/>
              </a:rPr>
              <a:t>respect</a:t>
            </a:r>
            <a:r>
              <a:rPr sz="2400" spc="320" dirty="0">
                <a:latin typeface="Times New Roman"/>
                <a:cs typeface="Times New Roman"/>
              </a:rPr>
              <a:t> </a:t>
            </a:r>
            <a:r>
              <a:rPr sz="2400" dirty="0">
                <a:latin typeface="Times New Roman"/>
                <a:cs typeface="Times New Roman"/>
              </a:rPr>
              <a:t>to</a:t>
            </a:r>
            <a:r>
              <a:rPr sz="2400" spc="320" dirty="0">
                <a:latin typeface="Times New Roman"/>
                <a:cs typeface="Times New Roman"/>
              </a:rPr>
              <a:t> </a:t>
            </a:r>
            <a:r>
              <a:rPr sz="2400" dirty="0">
                <a:latin typeface="Times New Roman"/>
                <a:cs typeface="Times New Roman"/>
              </a:rPr>
              <a:t>hypothesis</a:t>
            </a:r>
            <a:r>
              <a:rPr sz="2400" spc="330" dirty="0">
                <a:latin typeface="Times New Roman"/>
                <a:cs typeface="Times New Roman"/>
              </a:rPr>
              <a:t> </a:t>
            </a:r>
            <a:r>
              <a:rPr sz="2400" dirty="0">
                <a:latin typeface="Times New Roman"/>
                <a:cs typeface="Times New Roman"/>
              </a:rPr>
              <a:t>space</a:t>
            </a:r>
            <a:r>
              <a:rPr sz="2400" spc="315" dirty="0">
                <a:latin typeface="Times New Roman"/>
                <a:cs typeface="Times New Roman"/>
              </a:rPr>
              <a:t> </a:t>
            </a:r>
            <a:r>
              <a:rPr sz="2400" b="1" i="1" spc="-50" dirty="0">
                <a:latin typeface="Times New Roman"/>
                <a:cs typeface="Times New Roman"/>
              </a:rPr>
              <a:t>H </a:t>
            </a:r>
            <a:r>
              <a:rPr sz="2400" dirty="0">
                <a:latin typeface="Times New Roman"/>
                <a:cs typeface="Times New Roman"/>
              </a:rPr>
              <a:t>and</a:t>
            </a:r>
            <a:r>
              <a:rPr sz="2400" spc="385" dirty="0">
                <a:latin typeface="Times New Roman"/>
                <a:cs typeface="Times New Roman"/>
              </a:rPr>
              <a:t> </a:t>
            </a:r>
            <a:r>
              <a:rPr sz="2400" dirty="0">
                <a:latin typeface="Times New Roman"/>
                <a:cs typeface="Times New Roman"/>
              </a:rPr>
              <a:t>training</a:t>
            </a:r>
            <a:r>
              <a:rPr sz="2400" spc="395" dirty="0">
                <a:latin typeface="Times New Roman"/>
                <a:cs typeface="Times New Roman"/>
              </a:rPr>
              <a:t> </a:t>
            </a:r>
            <a:r>
              <a:rPr sz="2400" dirty="0">
                <a:latin typeface="Times New Roman"/>
                <a:cs typeface="Times New Roman"/>
              </a:rPr>
              <a:t>examples</a:t>
            </a:r>
            <a:r>
              <a:rPr sz="2400" spc="390" dirty="0">
                <a:latin typeface="Times New Roman"/>
                <a:cs typeface="Times New Roman"/>
              </a:rPr>
              <a:t> </a:t>
            </a:r>
            <a:r>
              <a:rPr sz="2400" dirty="0">
                <a:latin typeface="Times New Roman"/>
                <a:cs typeface="Times New Roman"/>
              </a:rPr>
              <a:t>D,</a:t>
            </a:r>
            <a:r>
              <a:rPr sz="2400" spc="400" dirty="0">
                <a:latin typeface="Times New Roman"/>
                <a:cs typeface="Times New Roman"/>
              </a:rPr>
              <a:t> </a:t>
            </a:r>
            <a:r>
              <a:rPr sz="2400" dirty="0">
                <a:latin typeface="Times New Roman"/>
                <a:cs typeface="Times New Roman"/>
              </a:rPr>
              <a:t>is</a:t>
            </a:r>
            <a:r>
              <a:rPr sz="2400" spc="405" dirty="0">
                <a:latin typeface="Times New Roman"/>
                <a:cs typeface="Times New Roman"/>
              </a:rPr>
              <a:t> </a:t>
            </a:r>
            <a:r>
              <a:rPr sz="2400" dirty="0">
                <a:latin typeface="Times New Roman"/>
                <a:cs typeface="Times New Roman"/>
              </a:rPr>
              <a:t>the</a:t>
            </a:r>
            <a:r>
              <a:rPr sz="2400" spc="400" dirty="0">
                <a:latin typeface="Times New Roman"/>
                <a:cs typeface="Times New Roman"/>
              </a:rPr>
              <a:t> </a:t>
            </a:r>
            <a:r>
              <a:rPr sz="2400" dirty="0">
                <a:latin typeface="Times New Roman"/>
                <a:cs typeface="Times New Roman"/>
              </a:rPr>
              <a:t>subset</a:t>
            </a:r>
            <a:r>
              <a:rPr sz="2400" spc="400" dirty="0">
                <a:latin typeface="Times New Roman"/>
                <a:cs typeface="Times New Roman"/>
              </a:rPr>
              <a:t> </a:t>
            </a:r>
            <a:r>
              <a:rPr sz="2400" dirty="0">
                <a:latin typeface="Times New Roman"/>
                <a:cs typeface="Times New Roman"/>
              </a:rPr>
              <a:t>of</a:t>
            </a:r>
            <a:r>
              <a:rPr sz="2400" spc="390" dirty="0">
                <a:latin typeface="Times New Roman"/>
                <a:cs typeface="Times New Roman"/>
              </a:rPr>
              <a:t> </a:t>
            </a:r>
            <a:r>
              <a:rPr sz="2400" dirty="0">
                <a:latin typeface="Times New Roman"/>
                <a:cs typeface="Times New Roman"/>
              </a:rPr>
              <a:t>hypotheses</a:t>
            </a:r>
            <a:r>
              <a:rPr sz="2400" spc="409" dirty="0">
                <a:latin typeface="Times New Roman"/>
                <a:cs typeface="Times New Roman"/>
              </a:rPr>
              <a:t> </a:t>
            </a:r>
            <a:r>
              <a:rPr sz="2400" dirty="0">
                <a:latin typeface="Times New Roman"/>
                <a:cs typeface="Times New Roman"/>
              </a:rPr>
              <a:t>from</a:t>
            </a:r>
            <a:r>
              <a:rPr sz="2400" spc="385" dirty="0">
                <a:latin typeface="Times New Roman"/>
                <a:cs typeface="Times New Roman"/>
              </a:rPr>
              <a:t> </a:t>
            </a:r>
            <a:r>
              <a:rPr sz="2400" b="1" i="1" dirty="0">
                <a:latin typeface="Times New Roman"/>
                <a:cs typeface="Times New Roman"/>
              </a:rPr>
              <a:t>H</a:t>
            </a:r>
            <a:r>
              <a:rPr sz="2400" b="1" i="1" spc="400" dirty="0">
                <a:latin typeface="Times New Roman"/>
                <a:cs typeface="Times New Roman"/>
              </a:rPr>
              <a:t> </a:t>
            </a:r>
            <a:r>
              <a:rPr sz="2400" dirty="0">
                <a:latin typeface="Times New Roman"/>
                <a:cs typeface="Times New Roman"/>
              </a:rPr>
              <a:t>consistent</a:t>
            </a:r>
            <a:r>
              <a:rPr sz="2400" spc="405" dirty="0">
                <a:latin typeface="Times New Roman"/>
                <a:cs typeface="Times New Roman"/>
              </a:rPr>
              <a:t> </a:t>
            </a:r>
            <a:r>
              <a:rPr sz="2400" dirty="0">
                <a:latin typeface="Times New Roman"/>
                <a:cs typeface="Times New Roman"/>
              </a:rPr>
              <a:t>with</a:t>
            </a:r>
            <a:r>
              <a:rPr sz="2400" spc="390" dirty="0">
                <a:latin typeface="Times New Roman"/>
                <a:cs typeface="Times New Roman"/>
              </a:rPr>
              <a:t> </a:t>
            </a:r>
            <a:r>
              <a:rPr sz="2400" spc="-25" dirty="0">
                <a:latin typeface="Times New Roman"/>
                <a:cs typeface="Times New Roman"/>
              </a:rPr>
              <a:t>the </a:t>
            </a:r>
            <a:r>
              <a:rPr sz="2400" dirty="0">
                <a:latin typeface="Times New Roman"/>
                <a:cs typeface="Times New Roman"/>
              </a:rPr>
              <a:t>training</a:t>
            </a:r>
            <a:r>
              <a:rPr sz="2400" spc="-40" dirty="0">
                <a:latin typeface="Times New Roman"/>
                <a:cs typeface="Times New Roman"/>
              </a:rPr>
              <a:t> </a:t>
            </a:r>
            <a:r>
              <a:rPr sz="2400" dirty="0">
                <a:latin typeface="Times New Roman"/>
                <a:cs typeface="Times New Roman"/>
              </a:rPr>
              <a:t>examples in</a:t>
            </a:r>
            <a:r>
              <a:rPr sz="2400" spc="-15" dirty="0">
                <a:latin typeface="Times New Roman"/>
                <a:cs typeface="Times New Roman"/>
              </a:rPr>
              <a:t> </a:t>
            </a:r>
            <a:r>
              <a:rPr sz="2400" spc="-50" dirty="0">
                <a:latin typeface="Times New Roman"/>
                <a:cs typeface="Times New Roman"/>
              </a:rPr>
              <a:t>D</a:t>
            </a:r>
            <a:endParaRPr sz="2400">
              <a:latin typeface="Times New Roman"/>
              <a:cs typeface="Times New Roman"/>
            </a:endParaRPr>
          </a:p>
          <a:p>
            <a:pPr algn="ctr">
              <a:lnSpc>
                <a:spcPct val="100000"/>
              </a:lnSpc>
              <a:spcBef>
                <a:spcPts val="730"/>
              </a:spcBef>
            </a:pPr>
            <a:r>
              <a:rPr sz="2400" i="1" dirty="0">
                <a:latin typeface="Times New Roman"/>
                <a:cs typeface="Times New Roman"/>
              </a:rPr>
              <a:t>VS</a:t>
            </a:r>
            <a:r>
              <a:rPr sz="2400" i="1" baseline="-20833" dirty="0">
                <a:latin typeface="Times New Roman"/>
                <a:cs typeface="Times New Roman"/>
              </a:rPr>
              <a:t>H,D</a:t>
            </a:r>
            <a:r>
              <a:rPr sz="2400" i="1" spc="-22" baseline="-20833" dirty="0">
                <a:latin typeface="Times New Roman"/>
                <a:cs typeface="Times New Roman"/>
              </a:rPr>
              <a:t> </a:t>
            </a:r>
            <a:r>
              <a:rPr sz="2400" b="0" spc="80" dirty="0">
                <a:latin typeface="Tuffy"/>
                <a:cs typeface="Tuffy"/>
              </a:rPr>
              <a:t>≡</a:t>
            </a:r>
            <a:r>
              <a:rPr sz="2400" spc="80" dirty="0">
                <a:latin typeface="Times New Roman"/>
                <a:cs typeface="Times New Roman"/>
              </a:rPr>
              <a:t>{</a:t>
            </a:r>
            <a:r>
              <a:rPr sz="2400" i="1" spc="80" dirty="0">
                <a:latin typeface="Times New Roman"/>
                <a:cs typeface="Times New Roman"/>
              </a:rPr>
              <a:t>h</a:t>
            </a:r>
            <a:r>
              <a:rPr sz="2400" i="1" spc="-20" dirty="0">
                <a:latin typeface="Times New Roman"/>
                <a:cs typeface="Times New Roman"/>
              </a:rPr>
              <a:t> </a:t>
            </a:r>
            <a:r>
              <a:rPr sz="2400" b="0" spc="370" dirty="0">
                <a:latin typeface="Tuffy"/>
                <a:cs typeface="Tuffy"/>
              </a:rPr>
              <a:t>∈</a:t>
            </a:r>
            <a:r>
              <a:rPr sz="2400" b="0" spc="-120" dirty="0">
                <a:latin typeface="Tuffy"/>
                <a:cs typeface="Tuffy"/>
              </a:rPr>
              <a:t> </a:t>
            </a:r>
            <a:r>
              <a:rPr sz="2400" i="1" dirty="0">
                <a:latin typeface="Times New Roman"/>
                <a:cs typeface="Times New Roman"/>
              </a:rPr>
              <a:t>H </a:t>
            </a:r>
            <a:r>
              <a:rPr sz="2400" dirty="0">
                <a:latin typeface="Times New Roman"/>
                <a:cs typeface="Times New Roman"/>
              </a:rPr>
              <a:t>|</a:t>
            </a:r>
            <a:r>
              <a:rPr sz="2400" spc="-10" dirty="0">
                <a:latin typeface="Times New Roman"/>
                <a:cs typeface="Times New Roman"/>
              </a:rPr>
              <a:t> </a:t>
            </a:r>
            <a:r>
              <a:rPr sz="2400" i="1" dirty="0">
                <a:latin typeface="Times New Roman"/>
                <a:cs typeface="Times New Roman"/>
              </a:rPr>
              <a:t>Consistent</a:t>
            </a:r>
            <a:r>
              <a:rPr sz="2400" dirty="0">
                <a:latin typeface="Times New Roman"/>
                <a:cs typeface="Times New Roman"/>
              </a:rPr>
              <a:t>(</a:t>
            </a:r>
            <a:r>
              <a:rPr sz="2400" i="1" dirty="0">
                <a:latin typeface="Times New Roman"/>
                <a:cs typeface="Times New Roman"/>
              </a:rPr>
              <a:t>h,</a:t>
            </a:r>
            <a:r>
              <a:rPr sz="2400" i="1" spc="-40" dirty="0">
                <a:latin typeface="Times New Roman"/>
                <a:cs typeface="Times New Roman"/>
              </a:rPr>
              <a:t> </a:t>
            </a:r>
            <a:r>
              <a:rPr sz="2400" i="1" spc="-25" dirty="0">
                <a:latin typeface="Times New Roman"/>
                <a:cs typeface="Times New Roman"/>
              </a:rPr>
              <a:t>D</a:t>
            </a:r>
            <a:r>
              <a:rPr sz="2400" spc="-25" dirty="0">
                <a:latin typeface="Times New Roman"/>
                <a:cs typeface="Times New Roman"/>
              </a:rPr>
              <a:t>)}</a:t>
            </a:r>
            <a:endParaRPr sz="2400">
              <a:latin typeface="Times New Roman"/>
              <a:cs typeface="Times New Roman"/>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2373153" y="840628"/>
            <a:ext cx="7226421" cy="4585976"/>
          </a:xfrm>
          <a:prstGeom prst="rect">
            <a:avLst/>
          </a:prstGeom>
        </p:spPr>
      </p:pic>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66</a:t>
            </a:fld>
            <a:endParaRPr spc="-25"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67</a:t>
            </a:fld>
            <a:endParaRPr spc="-25" dirty="0"/>
          </a:p>
        </p:txBody>
      </p:sp>
      <p:sp>
        <p:nvSpPr>
          <p:cNvPr id="2" name="object 2"/>
          <p:cNvSpPr txBox="1">
            <a:spLocks noGrp="1"/>
          </p:cNvSpPr>
          <p:nvPr>
            <p:ph type="ctrTitle"/>
          </p:nvPr>
        </p:nvSpPr>
        <p:spPr>
          <a:prstGeom prst="rect">
            <a:avLst/>
          </a:prstGeom>
        </p:spPr>
        <p:txBody>
          <a:bodyPr vert="horz" wrap="square" lIns="0" tIns="13335" rIns="0" bIns="0" rtlCol="0">
            <a:spAutoFit/>
          </a:bodyPr>
          <a:lstStyle/>
          <a:p>
            <a:pPr marL="1803400">
              <a:lnSpc>
                <a:spcPct val="100000"/>
              </a:lnSpc>
              <a:spcBef>
                <a:spcPts val="105"/>
              </a:spcBef>
            </a:pPr>
            <a:r>
              <a:rPr dirty="0"/>
              <a:t>The</a:t>
            </a:r>
            <a:r>
              <a:rPr spc="65" dirty="0"/>
              <a:t> </a:t>
            </a:r>
            <a:r>
              <a:rPr spc="-65" dirty="0"/>
              <a:t>LIST-</a:t>
            </a:r>
            <a:r>
              <a:rPr spc="-10" dirty="0"/>
              <a:t>THEN-</a:t>
            </a:r>
            <a:r>
              <a:rPr spc="-50" dirty="0"/>
              <a:t>ELIMINATE</a:t>
            </a:r>
            <a:r>
              <a:rPr spc="-175" dirty="0"/>
              <a:t> </a:t>
            </a:r>
            <a:r>
              <a:rPr spc="-10" dirty="0"/>
              <a:t>Algorithm</a:t>
            </a:r>
          </a:p>
        </p:txBody>
      </p:sp>
      <p:sp>
        <p:nvSpPr>
          <p:cNvPr id="3" name="object 3"/>
          <p:cNvSpPr txBox="1"/>
          <p:nvPr/>
        </p:nvSpPr>
        <p:spPr>
          <a:xfrm>
            <a:off x="946214" y="1580772"/>
            <a:ext cx="10372090" cy="1049655"/>
          </a:xfrm>
          <a:prstGeom prst="rect">
            <a:avLst/>
          </a:prstGeom>
        </p:spPr>
        <p:txBody>
          <a:bodyPr vert="horz" wrap="square" lIns="0" tIns="53975" rIns="0" bIns="0" rtlCol="0">
            <a:spAutoFit/>
          </a:bodyPr>
          <a:lstStyle/>
          <a:p>
            <a:pPr marL="12700" marR="5080">
              <a:lnSpc>
                <a:spcPts val="2590"/>
              </a:lnSpc>
              <a:spcBef>
                <a:spcPts val="425"/>
              </a:spcBef>
            </a:pPr>
            <a:r>
              <a:rPr sz="2400" dirty="0">
                <a:latin typeface="Times New Roman"/>
                <a:cs typeface="Times New Roman"/>
              </a:rPr>
              <a:t>The</a:t>
            </a:r>
            <a:r>
              <a:rPr sz="2400" spc="-20" dirty="0">
                <a:latin typeface="Times New Roman"/>
                <a:cs typeface="Times New Roman"/>
              </a:rPr>
              <a:t> </a:t>
            </a:r>
            <a:r>
              <a:rPr sz="2400" spc="-55" dirty="0">
                <a:latin typeface="Times New Roman"/>
                <a:cs typeface="Times New Roman"/>
              </a:rPr>
              <a:t>LIST-</a:t>
            </a:r>
            <a:r>
              <a:rPr sz="2400" spc="-25" dirty="0">
                <a:latin typeface="Times New Roman"/>
                <a:cs typeface="Times New Roman"/>
              </a:rPr>
              <a:t>THEN-ELIMINATE</a:t>
            </a:r>
            <a:r>
              <a:rPr sz="2400" dirty="0">
                <a:latin typeface="Times New Roman"/>
                <a:cs typeface="Times New Roman"/>
              </a:rPr>
              <a:t> algorithm</a:t>
            </a:r>
            <a:r>
              <a:rPr sz="2400" spc="-50" dirty="0">
                <a:latin typeface="Times New Roman"/>
                <a:cs typeface="Times New Roman"/>
              </a:rPr>
              <a:t> </a:t>
            </a:r>
            <a:r>
              <a:rPr sz="2400" dirty="0">
                <a:latin typeface="Times New Roman"/>
                <a:cs typeface="Times New Roman"/>
              </a:rPr>
              <a:t>first</a:t>
            </a:r>
            <a:r>
              <a:rPr sz="2400" spc="-5" dirty="0">
                <a:latin typeface="Times New Roman"/>
                <a:cs typeface="Times New Roman"/>
              </a:rPr>
              <a:t> </a:t>
            </a:r>
            <a:r>
              <a:rPr sz="2400" dirty="0">
                <a:latin typeface="Times New Roman"/>
                <a:cs typeface="Times New Roman"/>
              </a:rPr>
              <a:t>initializes</a:t>
            </a:r>
            <a:r>
              <a:rPr sz="2400" spc="-40" dirty="0">
                <a:latin typeface="Times New Roman"/>
                <a:cs typeface="Times New Roman"/>
              </a:rPr>
              <a:t> </a:t>
            </a:r>
            <a:r>
              <a:rPr sz="2400" dirty="0">
                <a:latin typeface="Times New Roman"/>
                <a:cs typeface="Times New Roman"/>
              </a:rPr>
              <a:t>the version</a:t>
            </a:r>
            <a:r>
              <a:rPr sz="2400" spc="-30" dirty="0">
                <a:latin typeface="Times New Roman"/>
                <a:cs typeface="Times New Roman"/>
              </a:rPr>
              <a:t> </a:t>
            </a:r>
            <a:r>
              <a:rPr sz="2400" dirty="0">
                <a:latin typeface="Times New Roman"/>
                <a:cs typeface="Times New Roman"/>
              </a:rPr>
              <a:t>space</a:t>
            </a:r>
            <a:r>
              <a:rPr sz="2400" spc="-5" dirty="0">
                <a:latin typeface="Times New Roman"/>
                <a:cs typeface="Times New Roman"/>
              </a:rPr>
              <a:t> </a:t>
            </a:r>
            <a:r>
              <a:rPr sz="2400" dirty="0">
                <a:latin typeface="Times New Roman"/>
                <a:cs typeface="Times New Roman"/>
              </a:rPr>
              <a:t>to</a:t>
            </a:r>
            <a:r>
              <a:rPr sz="2400" spc="-10" dirty="0">
                <a:latin typeface="Times New Roman"/>
                <a:cs typeface="Times New Roman"/>
              </a:rPr>
              <a:t> contain </a:t>
            </a:r>
            <a:r>
              <a:rPr sz="2400" dirty="0">
                <a:latin typeface="Times New Roman"/>
                <a:cs typeface="Times New Roman"/>
              </a:rPr>
              <a:t>all</a:t>
            </a:r>
            <a:r>
              <a:rPr sz="2400" spc="-30" dirty="0">
                <a:latin typeface="Times New Roman"/>
                <a:cs typeface="Times New Roman"/>
              </a:rPr>
              <a:t> </a:t>
            </a:r>
            <a:r>
              <a:rPr sz="2400" dirty="0">
                <a:latin typeface="Times New Roman"/>
                <a:cs typeface="Times New Roman"/>
              </a:rPr>
              <a:t>hypotheses</a:t>
            </a:r>
            <a:r>
              <a:rPr sz="2400" spc="-10" dirty="0">
                <a:latin typeface="Times New Roman"/>
                <a:cs typeface="Times New Roman"/>
              </a:rPr>
              <a:t> </a:t>
            </a:r>
            <a:r>
              <a:rPr sz="2400" dirty="0">
                <a:latin typeface="Times New Roman"/>
                <a:cs typeface="Times New Roman"/>
              </a:rPr>
              <a:t>in</a:t>
            </a:r>
            <a:r>
              <a:rPr sz="2400" spc="-30" dirty="0">
                <a:latin typeface="Times New Roman"/>
                <a:cs typeface="Times New Roman"/>
              </a:rPr>
              <a:t> </a:t>
            </a:r>
            <a:r>
              <a:rPr sz="2400" dirty="0">
                <a:latin typeface="Times New Roman"/>
                <a:cs typeface="Times New Roman"/>
              </a:rPr>
              <a:t>H</a:t>
            </a:r>
            <a:r>
              <a:rPr sz="2400" spc="-10" dirty="0">
                <a:latin typeface="Times New Roman"/>
                <a:cs typeface="Times New Roman"/>
              </a:rPr>
              <a:t> </a:t>
            </a:r>
            <a:r>
              <a:rPr sz="2400" dirty="0">
                <a:latin typeface="Times New Roman"/>
                <a:cs typeface="Times New Roman"/>
              </a:rPr>
              <a:t>and</a:t>
            </a:r>
            <a:r>
              <a:rPr sz="2400" spc="-30" dirty="0">
                <a:latin typeface="Times New Roman"/>
                <a:cs typeface="Times New Roman"/>
              </a:rPr>
              <a:t> </a:t>
            </a:r>
            <a:r>
              <a:rPr sz="2400" dirty="0">
                <a:latin typeface="Times New Roman"/>
                <a:cs typeface="Times New Roman"/>
              </a:rPr>
              <a:t>then</a:t>
            </a:r>
            <a:r>
              <a:rPr sz="2400" spc="-10" dirty="0">
                <a:latin typeface="Times New Roman"/>
                <a:cs typeface="Times New Roman"/>
              </a:rPr>
              <a:t> </a:t>
            </a:r>
            <a:r>
              <a:rPr sz="2400" dirty="0">
                <a:latin typeface="Times New Roman"/>
                <a:cs typeface="Times New Roman"/>
              </a:rPr>
              <a:t>eliminates</a:t>
            </a:r>
            <a:r>
              <a:rPr sz="2400" spc="-40" dirty="0">
                <a:latin typeface="Times New Roman"/>
                <a:cs typeface="Times New Roman"/>
              </a:rPr>
              <a:t> </a:t>
            </a:r>
            <a:r>
              <a:rPr sz="2400" dirty="0">
                <a:latin typeface="Times New Roman"/>
                <a:cs typeface="Times New Roman"/>
              </a:rPr>
              <a:t>any</a:t>
            </a:r>
            <a:r>
              <a:rPr sz="2400" spc="-20" dirty="0">
                <a:latin typeface="Times New Roman"/>
                <a:cs typeface="Times New Roman"/>
              </a:rPr>
              <a:t> </a:t>
            </a:r>
            <a:r>
              <a:rPr sz="2400" dirty="0">
                <a:latin typeface="Times New Roman"/>
                <a:cs typeface="Times New Roman"/>
              </a:rPr>
              <a:t>hypothesis</a:t>
            </a:r>
            <a:r>
              <a:rPr sz="2400" spc="-35" dirty="0">
                <a:latin typeface="Times New Roman"/>
                <a:cs typeface="Times New Roman"/>
              </a:rPr>
              <a:t> </a:t>
            </a:r>
            <a:r>
              <a:rPr sz="2400" dirty="0">
                <a:latin typeface="Times New Roman"/>
                <a:cs typeface="Times New Roman"/>
              </a:rPr>
              <a:t>found</a:t>
            </a:r>
            <a:r>
              <a:rPr sz="2400" spc="-10" dirty="0">
                <a:latin typeface="Times New Roman"/>
                <a:cs typeface="Times New Roman"/>
              </a:rPr>
              <a:t> </a:t>
            </a:r>
            <a:r>
              <a:rPr sz="2400" dirty="0">
                <a:latin typeface="Times New Roman"/>
                <a:cs typeface="Times New Roman"/>
              </a:rPr>
              <a:t>inconsistent</a:t>
            </a:r>
            <a:r>
              <a:rPr sz="2400" spc="-60" dirty="0">
                <a:latin typeface="Times New Roman"/>
                <a:cs typeface="Times New Roman"/>
              </a:rPr>
              <a:t> </a:t>
            </a:r>
            <a:r>
              <a:rPr sz="2400" dirty="0">
                <a:latin typeface="Times New Roman"/>
                <a:cs typeface="Times New Roman"/>
              </a:rPr>
              <a:t>with</a:t>
            </a:r>
            <a:r>
              <a:rPr sz="2400" spc="-20" dirty="0">
                <a:latin typeface="Times New Roman"/>
                <a:cs typeface="Times New Roman"/>
              </a:rPr>
              <a:t> </a:t>
            </a:r>
            <a:r>
              <a:rPr sz="2400" spc="-25" dirty="0">
                <a:latin typeface="Times New Roman"/>
                <a:cs typeface="Times New Roman"/>
              </a:rPr>
              <a:t>any </a:t>
            </a:r>
            <a:r>
              <a:rPr sz="2400" dirty="0">
                <a:latin typeface="Times New Roman"/>
                <a:cs typeface="Times New Roman"/>
              </a:rPr>
              <a:t>training</a:t>
            </a:r>
            <a:r>
              <a:rPr sz="2400" spc="-40" dirty="0">
                <a:latin typeface="Times New Roman"/>
                <a:cs typeface="Times New Roman"/>
              </a:rPr>
              <a:t> </a:t>
            </a:r>
            <a:r>
              <a:rPr sz="2400" spc="-10" dirty="0">
                <a:latin typeface="Times New Roman"/>
                <a:cs typeface="Times New Roman"/>
              </a:rPr>
              <a:t>example.</a:t>
            </a:r>
            <a:endParaRPr sz="2400">
              <a:latin typeface="Times New Roman"/>
              <a:cs typeface="Times New Roman"/>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3335" rIns="0" bIns="0" rtlCol="0">
            <a:spAutoFit/>
          </a:bodyPr>
          <a:lstStyle/>
          <a:p>
            <a:pPr marL="1805939">
              <a:lnSpc>
                <a:spcPct val="100000"/>
              </a:lnSpc>
              <a:spcBef>
                <a:spcPts val="105"/>
              </a:spcBef>
            </a:pPr>
            <a:r>
              <a:rPr dirty="0"/>
              <a:t>The</a:t>
            </a:r>
            <a:r>
              <a:rPr spc="65" dirty="0"/>
              <a:t> </a:t>
            </a:r>
            <a:r>
              <a:rPr spc="-65" dirty="0"/>
              <a:t>LIST-</a:t>
            </a:r>
            <a:r>
              <a:rPr spc="-10" dirty="0"/>
              <a:t>THEN-</a:t>
            </a:r>
            <a:r>
              <a:rPr spc="-50" dirty="0"/>
              <a:t>ELIMINATE</a:t>
            </a:r>
            <a:r>
              <a:rPr spc="-175" dirty="0"/>
              <a:t> </a:t>
            </a:r>
            <a:r>
              <a:rPr spc="-10" dirty="0"/>
              <a:t>Algorithm</a:t>
            </a:r>
          </a:p>
        </p:txBody>
      </p:sp>
      <p:sp>
        <p:nvSpPr>
          <p:cNvPr id="3" name="object 3"/>
          <p:cNvSpPr txBox="1"/>
          <p:nvPr/>
        </p:nvSpPr>
        <p:spPr>
          <a:xfrm>
            <a:off x="946214" y="1946931"/>
            <a:ext cx="10425430" cy="4241800"/>
          </a:xfrm>
          <a:prstGeom prst="rect">
            <a:avLst/>
          </a:prstGeom>
        </p:spPr>
        <p:txBody>
          <a:bodyPr vert="horz" wrap="square" lIns="0" tIns="102235" rIns="0" bIns="0" rtlCol="0">
            <a:spAutoFit/>
          </a:bodyPr>
          <a:lstStyle/>
          <a:p>
            <a:pPr marL="317500" indent="-304800">
              <a:lnSpc>
                <a:spcPct val="100000"/>
              </a:lnSpc>
              <a:spcBef>
                <a:spcPts val="805"/>
              </a:spcBef>
              <a:buFont typeface="Times New Roman"/>
              <a:buAutoNum type="arabicPeriod"/>
              <a:tabLst>
                <a:tab pos="317500" algn="l"/>
              </a:tabLst>
            </a:pPr>
            <a:r>
              <a:rPr sz="2400" b="1" i="1" spc="-20" dirty="0">
                <a:latin typeface="Times New Roman"/>
                <a:cs typeface="Times New Roman"/>
              </a:rPr>
              <a:t>VersionSpace</a:t>
            </a:r>
            <a:r>
              <a:rPr sz="2400" b="1" i="1" spc="-15" dirty="0">
                <a:latin typeface="Times New Roman"/>
                <a:cs typeface="Times New Roman"/>
              </a:rPr>
              <a:t> </a:t>
            </a:r>
            <a:r>
              <a:rPr sz="2400" b="1" i="1" dirty="0">
                <a:latin typeface="Times New Roman"/>
                <a:cs typeface="Times New Roman"/>
              </a:rPr>
              <a:t>c</a:t>
            </a:r>
            <a:r>
              <a:rPr sz="2400" b="1" i="1" spc="-5" dirty="0">
                <a:latin typeface="Times New Roman"/>
                <a:cs typeface="Times New Roman"/>
              </a:rPr>
              <a:t> </a:t>
            </a:r>
            <a:r>
              <a:rPr sz="2400" i="1" dirty="0">
                <a:latin typeface="Times New Roman"/>
                <a:cs typeface="Times New Roman"/>
              </a:rPr>
              <a:t>a</a:t>
            </a:r>
            <a:r>
              <a:rPr sz="2400" i="1" spc="-5" dirty="0">
                <a:latin typeface="Times New Roman"/>
                <a:cs typeface="Times New Roman"/>
              </a:rPr>
              <a:t> </a:t>
            </a:r>
            <a:r>
              <a:rPr sz="2400" dirty="0">
                <a:latin typeface="Times New Roman"/>
                <a:cs typeface="Times New Roman"/>
              </a:rPr>
              <a:t>list</a:t>
            </a:r>
            <a:r>
              <a:rPr sz="2400" spc="-35" dirty="0">
                <a:latin typeface="Times New Roman"/>
                <a:cs typeface="Times New Roman"/>
              </a:rPr>
              <a:t> </a:t>
            </a:r>
            <a:r>
              <a:rPr sz="2400" dirty="0">
                <a:latin typeface="Times New Roman"/>
                <a:cs typeface="Times New Roman"/>
              </a:rPr>
              <a:t>containing</a:t>
            </a:r>
            <a:r>
              <a:rPr sz="2400" spc="-40" dirty="0">
                <a:latin typeface="Times New Roman"/>
                <a:cs typeface="Times New Roman"/>
              </a:rPr>
              <a:t> </a:t>
            </a:r>
            <a:r>
              <a:rPr sz="2400" dirty="0">
                <a:latin typeface="Times New Roman"/>
                <a:cs typeface="Times New Roman"/>
              </a:rPr>
              <a:t>every</a:t>
            </a:r>
            <a:r>
              <a:rPr sz="2400" spc="-20" dirty="0">
                <a:latin typeface="Times New Roman"/>
                <a:cs typeface="Times New Roman"/>
              </a:rPr>
              <a:t> </a:t>
            </a:r>
            <a:r>
              <a:rPr sz="2400" dirty="0">
                <a:latin typeface="Times New Roman"/>
                <a:cs typeface="Times New Roman"/>
              </a:rPr>
              <a:t>hypothesis</a:t>
            </a:r>
            <a:r>
              <a:rPr sz="2400" spc="-25" dirty="0">
                <a:latin typeface="Times New Roman"/>
                <a:cs typeface="Times New Roman"/>
              </a:rPr>
              <a:t> </a:t>
            </a:r>
            <a:r>
              <a:rPr sz="2400" dirty="0">
                <a:latin typeface="Times New Roman"/>
                <a:cs typeface="Times New Roman"/>
              </a:rPr>
              <a:t>in</a:t>
            </a:r>
            <a:r>
              <a:rPr sz="2400" spc="-15" dirty="0">
                <a:latin typeface="Times New Roman"/>
                <a:cs typeface="Times New Roman"/>
              </a:rPr>
              <a:t> </a:t>
            </a:r>
            <a:r>
              <a:rPr sz="2400" spc="-50" dirty="0">
                <a:latin typeface="Times New Roman"/>
                <a:cs typeface="Times New Roman"/>
              </a:rPr>
              <a:t>H</a:t>
            </a:r>
            <a:endParaRPr sz="2400">
              <a:latin typeface="Times New Roman"/>
              <a:cs typeface="Times New Roman"/>
            </a:endParaRPr>
          </a:p>
          <a:p>
            <a:pPr marL="316865" indent="-304165">
              <a:lnSpc>
                <a:spcPct val="100000"/>
              </a:lnSpc>
              <a:spcBef>
                <a:spcPts val="705"/>
              </a:spcBef>
              <a:buAutoNum type="arabicPeriod"/>
              <a:tabLst>
                <a:tab pos="316865" algn="l"/>
              </a:tabLst>
            </a:pPr>
            <a:r>
              <a:rPr sz="2400" dirty="0">
                <a:latin typeface="Times New Roman"/>
                <a:cs typeface="Times New Roman"/>
              </a:rPr>
              <a:t>For</a:t>
            </a:r>
            <a:r>
              <a:rPr sz="2400" spc="-15" dirty="0">
                <a:latin typeface="Times New Roman"/>
                <a:cs typeface="Times New Roman"/>
              </a:rPr>
              <a:t> </a:t>
            </a:r>
            <a:r>
              <a:rPr sz="2400" dirty="0">
                <a:latin typeface="Times New Roman"/>
                <a:cs typeface="Times New Roman"/>
              </a:rPr>
              <a:t>each</a:t>
            </a:r>
            <a:r>
              <a:rPr sz="2400" spc="-25" dirty="0">
                <a:latin typeface="Times New Roman"/>
                <a:cs typeface="Times New Roman"/>
              </a:rPr>
              <a:t> </a:t>
            </a:r>
            <a:r>
              <a:rPr sz="2400" dirty="0">
                <a:latin typeface="Times New Roman"/>
                <a:cs typeface="Times New Roman"/>
              </a:rPr>
              <a:t>training</a:t>
            </a:r>
            <a:r>
              <a:rPr sz="2400" spc="-50" dirty="0">
                <a:latin typeface="Times New Roman"/>
                <a:cs typeface="Times New Roman"/>
              </a:rPr>
              <a:t> </a:t>
            </a:r>
            <a:r>
              <a:rPr sz="2400" dirty="0">
                <a:latin typeface="Times New Roman"/>
                <a:cs typeface="Times New Roman"/>
              </a:rPr>
              <a:t>example,</a:t>
            </a:r>
            <a:r>
              <a:rPr sz="2400" spc="-15" dirty="0">
                <a:latin typeface="Times New Roman"/>
                <a:cs typeface="Times New Roman"/>
              </a:rPr>
              <a:t> </a:t>
            </a:r>
            <a:r>
              <a:rPr sz="2400" b="1" i="1" dirty="0">
                <a:latin typeface="Times New Roman"/>
                <a:cs typeface="Times New Roman"/>
              </a:rPr>
              <a:t>(x,</a:t>
            </a:r>
            <a:r>
              <a:rPr sz="2400" b="1" i="1" spc="-20" dirty="0">
                <a:latin typeface="Times New Roman"/>
                <a:cs typeface="Times New Roman"/>
              </a:rPr>
              <a:t> </a:t>
            </a:r>
            <a:r>
              <a:rPr sz="2400" b="1" i="1" spc="-10" dirty="0">
                <a:latin typeface="Times New Roman"/>
                <a:cs typeface="Times New Roman"/>
              </a:rPr>
              <a:t>c(x))</a:t>
            </a:r>
            <a:endParaRPr sz="2400">
              <a:latin typeface="Times New Roman"/>
              <a:cs typeface="Times New Roman"/>
            </a:endParaRPr>
          </a:p>
          <a:p>
            <a:pPr marL="926465">
              <a:lnSpc>
                <a:spcPct val="100000"/>
              </a:lnSpc>
              <a:spcBef>
                <a:spcPts val="665"/>
              </a:spcBef>
            </a:pPr>
            <a:r>
              <a:rPr sz="2400" dirty="0">
                <a:latin typeface="Times New Roman"/>
                <a:cs typeface="Times New Roman"/>
              </a:rPr>
              <a:t>remove</a:t>
            </a:r>
            <a:r>
              <a:rPr sz="2400" spc="-35" dirty="0">
                <a:latin typeface="Times New Roman"/>
                <a:cs typeface="Times New Roman"/>
              </a:rPr>
              <a:t> </a:t>
            </a:r>
            <a:r>
              <a:rPr sz="2400" dirty="0">
                <a:latin typeface="Times New Roman"/>
                <a:cs typeface="Times New Roman"/>
              </a:rPr>
              <a:t>from</a:t>
            </a:r>
            <a:r>
              <a:rPr sz="2400" spc="-15" dirty="0">
                <a:latin typeface="Times New Roman"/>
                <a:cs typeface="Times New Roman"/>
              </a:rPr>
              <a:t> </a:t>
            </a:r>
            <a:r>
              <a:rPr sz="2400" b="1" i="1" spc="-20" dirty="0">
                <a:latin typeface="Times New Roman"/>
                <a:cs typeface="Times New Roman"/>
              </a:rPr>
              <a:t>VersionSpace</a:t>
            </a:r>
            <a:r>
              <a:rPr sz="2400" b="1" i="1" spc="-25" dirty="0">
                <a:latin typeface="Times New Roman"/>
                <a:cs typeface="Times New Roman"/>
              </a:rPr>
              <a:t> </a:t>
            </a:r>
            <a:r>
              <a:rPr sz="2400" dirty="0">
                <a:latin typeface="Times New Roman"/>
                <a:cs typeface="Times New Roman"/>
              </a:rPr>
              <a:t>any</a:t>
            </a:r>
            <a:r>
              <a:rPr sz="2400" spc="-30" dirty="0">
                <a:latin typeface="Times New Roman"/>
                <a:cs typeface="Times New Roman"/>
              </a:rPr>
              <a:t> </a:t>
            </a:r>
            <a:r>
              <a:rPr sz="2400" dirty="0">
                <a:latin typeface="Times New Roman"/>
                <a:cs typeface="Times New Roman"/>
              </a:rPr>
              <a:t>hypothesis</a:t>
            </a:r>
            <a:r>
              <a:rPr sz="2400" spc="-30" dirty="0">
                <a:latin typeface="Times New Roman"/>
                <a:cs typeface="Times New Roman"/>
              </a:rPr>
              <a:t> </a:t>
            </a:r>
            <a:r>
              <a:rPr sz="2400" b="1" i="1" dirty="0">
                <a:latin typeface="Times New Roman"/>
                <a:cs typeface="Times New Roman"/>
              </a:rPr>
              <a:t>h</a:t>
            </a:r>
            <a:r>
              <a:rPr sz="2400" b="1" i="1" spc="-15" dirty="0">
                <a:latin typeface="Times New Roman"/>
                <a:cs typeface="Times New Roman"/>
              </a:rPr>
              <a:t> </a:t>
            </a:r>
            <a:r>
              <a:rPr sz="2400" dirty="0">
                <a:latin typeface="Times New Roman"/>
                <a:cs typeface="Times New Roman"/>
              </a:rPr>
              <a:t>for</a:t>
            </a:r>
            <a:r>
              <a:rPr sz="2400" spc="-15" dirty="0">
                <a:latin typeface="Times New Roman"/>
                <a:cs typeface="Times New Roman"/>
              </a:rPr>
              <a:t> </a:t>
            </a:r>
            <a:r>
              <a:rPr sz="2400" dirty="0">
                <a:latin typeface="Times New Roman"/>
                <a:cs typeface="Times New Roman"/>
              </a:rPr>
              <a:t>which</a:t>
            </a:r>
            <a:r>
              <a:rPr sz="2400" spc="-10" dirty="0">
                <a:latin typeface="Times New Roman"/>
                <a:cs typeface="Times New Roman"/>
              </a:rPr>
              <a:t> </a:t>
            </a:r>
            <a:r>
              <a:rPr sz="2400" b="1" i="1" dirty="0">
                <a:latin typeface="Times New Roman"/>
                <a:cs typeface="Times New Roman"/>
              </a:rPr>
              <a:t>h(x)</a:t>
            </a:r>
            <a:r>
              <a:rPr sz="2400" b="1" i="1" spc="-10" dirty="0">
                <a:latin typeface="Times New Roman"/>
                <a:cs typeface="Times New Roman"/>
              </a:rPr>
              <a:t> </a:t>
            </a:r>
            <a:r>
              <a:rPr sz="2400" b="1" spc="-1225" dirty="0">
                <a:latin typeface="Noto Sans Mono CJK HK"/>
                <a:cs typeface="Noto Sans Mono CJK HK"/>
              </a:rPr>
              <a:t>≠</a:t>
            </a:r>
            <a:r>
              <a:rPr sz="2400" b="1" spc="-600" dirty="0">
                <a:latin typeface="Noto Sans Mono CJK HK"/>
                <a:cs typeface="Noto Sans Mono CJK HK"/>
              </a:rPr>
              <a:t> </a:t>
            </a:r>
            <a:r>
              <a:rPr sz="2400" b="1" i="1" spc="-20" dirty="0">
                <a:latin typeface="Times New Roman"/>
                <a:cs typeface="Times New Roman"/>
              </a:rPr>
              <a:t>c(x)</a:t>
            </a:r>
            <a:endParaRPr sz="2400">
              <a:latin typeface="Times New Roman"/>
              <a:cs typeface="Times New Roman"/>
            </a:endParaRPr>
          </a:p>
          <a:p>
            <a:pPr marL="317500" indent="-304800">
              <a:lnSpc>
                <a:spcPct val="100000"/>
              </a:lnSpc>
              <a:spcBef>
                <a:spcPts val="765"/>
              </a:spcBef>
              <a:buAutoNum type="arabicPeriod" startAt="3"/>
              <a:tabLst>
                <a:tab pos="317500" algn="l"/>
              </a:tabLst>
            </a:pPr>
            <a:r>
              <a:rPr sz="2400" dirty="0">
                <a:latin typeface="Times New Roman"/>
                <a:cs typeface="Times New Roman"/>
              </a:rPr>
              <a:t>Output</a:t>
            </a:r>
            <a:r>
              <a:rPr sz="2400" spc="-30" dirty="0">
                <a:latin typeface="Times New Roman"/>
                <a:cs typeface="Times New Roman"/>
              </a:rPr>
              <a:t> </a:t>
            </a:r>
            <a:r>
              <a:rPr sz="2400" dirty="0">
                <a:latin typeface="Times New Roman"/>
                <a:cs typeface="Times New Roman"/>
              </a:rPr>
              <a:t>the</a:t>
            </a:r>
            <a:r>
              <a:rPr sz="2400" spc="-15" dirty="0">
                <a:latin typeface="Times New Roman"/>
                <a:cs typeface="Times New Roman"/>
              </a:rPr>
              <a:t> </a:t>
            </a:r>
            <a:r>
              <a:rPr sz="2400" dirty="0">
                <a:latin typeface="Times New Roman"/>
                <a:cs typeface="Times New Roman"/>
              </a:rPr>
              <a:t>list</a:t>
            </a:r>
            <a:r>
              <a:rPr sz="2400" spc="-20" dirty="0">
                <a:latin typeface="Times New Roman"/>
                <a:cs typeface="Times New Roman"/>
              </a:rPr>
              <a:t> </a:t>
            </a:r>
            <a:r>
              <a:rPr sz="2400" dirty="0">
                <a:latin typeface="Times New Roman"/>
                <a:cs typeface="Times New Roman"/>
              </a:rPr>
              <a:t>of</a:t>
            </a:r>
            <a:r>
              <a:rPr sz="2400" spc="-10" dirty="0">
                <a:latin typeface="Times New Roman"/>
                <a:cs typeface="Times New Roman"/>
              </a:rPr>
              <a:t> </a:t>
            </a:r>
            <a:r>
              <a:rPr sz="2400" dirty="0">
                <a:latin typeface="Times New Roman"/>
                <a:cs typeface="Times New Roman"/>
              </a:rPr>
              <a:t>hypotheses</a:t>
            </a:r>
            <a:r>
              <a:rPr sz="2400" spc="-15" dirty="0">
                <a:latin typeface="Times New Roman"/>
                <a:cs typeface="Times New Roman"/>
              </a:rPr>
              <a:t> </a:t>
            </a:r>
            <a:r>
              <a:rPr sz="2400" dirty="0">
                <a:latin typeface="Times New Roman"/>
                <a:cs typeface="Times New Roman"/>
              </a:rPr>
              <a:t>in</a:t>
            </a:r>
            <a:r>
              <a:rPr sz="2400" spc="-10" dirty="0">
                <a:latin typeface="Times New Roman"/>
                <a:cs typeface="Times New Roman"/>
              </a:rPr>
              <a:t> </a:t>
            </a:r>
            <a:r>
              <a:rPr sz="2400" b="1" i="1" spc="-10" dirty="0">
                <a:latin typeface="Times New Roman"/>
                <a:cs typeface="Times New Roman"/>
              </a:rPr>
              <a:t>VersionSpace</a:t>
            </a:r>
            <a:endParaRPr sz="2400">
              <a:latin typeface="Times New Roman"/>
              <a:cs typeface="Times New Roman"/>
            </a:endParaRPr>
          </a:p>
          <a:p>
            <a:pPr>
              <a:lnSpc>
                <a:spcPct val="100000"/>
              </a:lnSpc>
              <a:spcBef>
                <a:spcPts val="690"/>
              </a:spcBef>
              <a:buFont typeface="Times New Roman"/>
              <a:buAutoNum type="arabicPeriod" startAt="3"/>
            </a:pPr>
            <a:endParaRPr sz="2400">
              <a:latin typeface="Times New Roman"/>
              <a:cs typeface="Times New Roman"/>
            </a:endParaRPr>
          </a:p>
          <a:p>
            <a:pPr marL="12700">
              <a:lnSpc>
                <a:spcPct val="100000"/>
              </a:lnSpc>
              <a:spcBef>
                <a:spcPts val="5"/>
              </a:spcBef>
            </a:pPr>
            <a:r>
              <a:rPr sz="1700" dirty="0">
                <a:latin typeface="Times New Roman"/>
                <a:cs typeface="Times New Roman"/>
              </a:rPr>
              <a:t>The</a:t>
            </a:r>
            <a:r>
              <a:rPr sz="1700" spc="75" dirty="0">
                <a:latin typeface="Times New Roman"/>
                <a:cs typeface="Times New Roman"/>
              </a:rPr>
              <a:t> </a:t>
            </a:r>
            <a:r>
              <a:rPr sz="1700" spc="-40" dirty="0">
                <a:latin typeface="Times New Roman"/>
                <a:cs typeface="Times New Roman"/>
              </a:rPr>
              <a:t>LIST-</a:t>
            </a:r>
            <a:r>
              <a:rPr sz="1700" spc="-10" dirty="0">
                <a:latin typeface="Times New Roman"/>
                <a:cs typeface="Times New Roman"/>
              </a:rPr>
              <a:t>THEN-</a:t>
            </a:r>
            <a:r>
              <a:rPr sz="1700" spc="-35" dirty="0">
                <a:latin typeface="Times New Roman"/>
                <a:cs typeface="Times New Roman"/>
              </a:rPr>
              <a:t>ELIMINATE</a:t>
            </a:r>
            <a:r>
              <a:rPr sz="1700" spc="-60" dirty="0">
                <a:latin typeface="Times New Roman"/>
                <a:cs typeface="Times New Roman"/>
              </a:rPr>
              <a:t> </a:t>
            </a:r>
            <a:r>
              <a:rPr sz="1700" spc="-10" dirty="0">
                <a:latin typeface="Times New Roman"/>
                <a:cs typeface="Times New Roman"/>
              </a:rPr>
              <a:t>Algorithm</a:t>
            </a:r>
            <a:endParaRPr sz="1700">
              <a:latin typeface="Times New Roman"/>
              <a:cs typeface="Times New Roman"/>
            </a:endParaRPr>
          </a:p>
          <a:p>
            <a:pPr>
              <a:lnSpc>
                <a:spcPct val="100000"/>
              </a:lnSpc>
            </a:pPr>
            <a:endParaRPr sz="1700">
              <a:latin typeface="Times New Roman"/>
              <a:cs typeface="Times New Roman"/>
            </a:endParaRPr>
          </a:p>
          <a:p>
            <a:pPr>
              <a:lnSpc>
                <a:spcPct val="100000"/>
              </a:lnSpc>
              <a:spcBef>
                <a:spcPts val="355"/>
              </a:spcBef>
            </a:pPr>
            <a:endParaRPr sz="1700">
              <a:latin typeface="Times New Roman"/>
              <a:cs typeface="Times New Roman"/>
            </a:endParaRPr>
          </a:p>
          <a:p>
            <a:pPr marL="240029" lvl="1" indent="-227329">
              <a:lnSpc>
                <a:spcPct val="100000"/>
              </a:lnSpc>
              <a:spcBef>
                <a:spcPts val="5"/>
              </a:spcBef>
              <a:buFont typeface="Arial"/>
              <a:buChar char="•"/>
              <a:tabLst>
                <a:tab pos="240029" algn="l"/>
              </a:tabLst>
            </a:pPr>
            <a:r>
              <a:rPr sz="2400" b="1" spc="-10" dirty="0">
                <a:latin typeface="Times New Roman"/>
                <a:cs typeface="Times New Roman"/>
              </a:rPr>
              <a:t>List-</a:t>
            </a:r>
            <a:r>
              <a:rPr sz="2400" b="1" spc="-20" dirty="0">
                <a:latin typeface="Times New Roman"/>
                <a:cs typeface="Times New Roman"/>
              </a:rPr>
              <a:t>Then-</a:t>
            </a:r>
            <a:r>
              <a:rPr sz="2400" b="1" dirty="0">
                <a:latin typeface="Times New Roman"/>
                <a:cs typeface="Times New Roman"/>
              </a:rPr>
              <a:t>Eliminate</a:t>
            </a:r>
            <a:r>
              <a:rPr sz="2400" b="1" spc="-35" dirty="0">
                <a:latin typeface="Times New Roman"/>
                <a:cs typeface="Times New Roman"/>
              </a:rPr>
              <a:t> </a:t>
            </a:r>
            <a:r>
              <a:rPr sz="2400" dirty="0">
                <a:latin typeface="Times New Roman"/>
                <a:cs typeface="Times New Roman"/>
              </a:rPr>
              <a:t>works</a:t>
            </a:r>
            <a:r>
              <a:rPr sz="2400" spc="-5" dirty="0">
                <a:latin typeface="Times New Roman"/>
                <a:cs typeface="Times New Roman"/>
              </a:rPr>
              <a:t> </a:t>
            </a:r>
            <a:r>
              <a:rPr sz="2400" dirty="0">
                <a:latin typeface="Times New Roman"/>
                <a:cs typeface="Times New Roman"/>
              </a:rPr>
              <a:t>in principle,</a:t>
            </a:r>
            <a:r>
              <a:rPr sz="2400" spc="-40" dirty="0">
                <a:latin typeface="Times New Roman"/>
                <a:cs typeface="Times New Roman"/>
              </a:rPr>
              <a:t> </a:t>
            </a:r>
            <a:r>
              <a:rPr sz="2400" dirty="0">
                <a:latin typeface="Times New Roman"/>
                <a:cs typeface="Times New Roman"/>
              </a:rPr>
              <a:t>so</a:t>
            </a:r>
            <a:r>
              <a:rPr sz="2400" spc="-5" dirty="0">
                <a:latin typeface="Times New Roman"/>
                <a:cs typeface="Times New Roman"/>
              </a:rPr>
              <a:t> </a:t>
            </a:r>
            <a:r>
              <a:rPr sz="2400" dirty="0">
                <a:latin typeface="Times New Roman"/>
                <a:cs typeface="Times New Roman"/>
              </a:rPr>
              <a:t>long</a:t>
            </a:r>
            <a:r>
              <a:rPr sz="2400" spc="-15" dirty="0">
                <a:latin typeface="Times New Roman"/>
                <a:cs typeface="Times New Roman"/>
              </a:rPr>
              <a:t> </a:t>
            </a:r>
            <a:r>
              <a:rPr sz="2400" dirty="0">
                <a:latin typeface="Times New Roman"/>
                <a:cs typeface="Times New Roman"/>
              </a:rPr>
              <a:t>as</a:t>
            </a:r>
            <a:r>
              <a:rPr sz="2400" spc="-5" dirty="0">
                <a:latin typeface="Times New Roman"/>
                <a:cs typeface="Times New Roman"/>
              </a:rPr>
              <a:t> </a:t>
            </a:r>
            <a:r>
              <a:rPr sz="2400" dirty="0">
                <a:latin typeface="Times New Roman"/>
                <a:cs typeface="Times New Roman"/>
              </a:rPr>
              <a:t>version</a:t>
            </a:r>
            <a:r>
              <a:rPr sz="2400" spc="-25" dirty="0">
                <a:latin typeface="Times New Roman"/>
                <a:cs typeface="Times New Roman"/>
              </a:rPr>
              <a:t> </a:t>
            </a:r>
            <a:r>
              <a:rPr sz="2400" dirty="0">
                <a:latin typeface="Times New Roman"/>
                <a:cs typeface="Times New Roman"/>
              </a:rPr>
              <a:t>space</a:t>
            </a:r>
            <a:r>
              <a:rPr sz="2400" spc="-5" dirty="0">
                <a:latin typeface="Times New Roman"/>
                <a:cs typeface="Times New Roman"/>
              </a:rPr>
              <a:t> </a:t>
            </a:r>
            <a:r>
              <a:rPr sz="2400" dirty="0">
                <a:latin typeface="Times New Roman"/>
                <a:cs typeface="Times New Roman"/>
              </a:rPr>
              <a:t>is</a:t>
            </a:r>
            <a:r>
              <a:rPr sz="2400" spc="-5" dirty="0">
                <a:latin typeface="Times New Roman"/>
                <a:cs typeface="Times New Roman"/>
              </a:rPr>
              <a:t> </a:t>
            </a:r>
            <a:r>
              <a:rPr sz="2400" spc="-10" dirty="0">
                <a:latin typeface="Times New Roman"/>
                <a:cs typeface="Times New Roman"/>
              </a:rPr>
              <a:t>finite.</a:t>
            </a:r>
            <a:endParaRPr sz="2400">
              <a:latin typeface="Times New Roman"/>
              <a:cs typeface="Times New Roman"/>
            </a:endParaRPr>
          </a:p>
          <a:p>
            <a:pPr marL="240029" marR="5080" lvl="1" indent="-227329">
              <a:lnSpc>
                <a:spcPts val="2590"/>
              </a:lnSpc>
              <a:spcBef>
                <a:spcPts val="1045"/>
              </a:spcBef>
              <a:buFont typeface="Arial"/>
              <a:buChar char="•"/>
              <a:tabLst>
                <a:tab pos="241300" algn="l"/>
              </a:tabLst>
            </a:pPr>
            <a:r>
              <a:rPr sz="2400" dirty="0">
                <a:latin typeface="Times New Roman"/>
                <a:cs typeface="Times New Roman"/>
              </a:rPr>
              <a:t>However,</a:t>
            </a:r>
            <a:r>
              <a:rPr sz="2400" spc="-20" dirty="0">
                <a:latin typeface="Times New Roman"/>
                <a:cs typeface="Times New Roman"/>
              </a:rPr>
              <a:t> </a:t>
            </a:r>
            <a:r>
              <a:rPr sz="2400" dirty="0">
                <a:latin typeface="Times New Roman"/>
                <a:cs typeface="Times New Roman"/>
              </a:rPr>
              <a:t>since</a:t>
            </a:r>
            <a:r>
              <a:rPr sz="2400" spc="-30" dirty="0">
                <a:latin typeface="Times New Roman"/>
                <a:cs typeface="Times New Roman"/>
              </a:rPr>
              <a:t> </a:t>
            </a:r>
            <a:r>
              <a:rPr sz="2400" dirty="0">
                <a:latin typeface="Times New Roman"/>
                <a:cs typeface="Times New Roman"/>
              </a:rPr>
              <a:t>it</a:t>
            </a:r>
            <a:r>
              <a:rPr sz="2400" spc="-35" dirty="0">
                <a:latin typeface="Times New Roman"/>
                <a:cs typeface="Times New Roman"/>
              </a:rPr>
              <a:t> </a:t>
            </a:r>
            <a:r>
              <a:rPr sz="2400" dirty="0">
                <a:latin typeface="Times New Roman"/>
                <a:cs typeface="Times New Roman"/>
              </a:rPr>
              <a:t>requires</a:t>
            </a:r>
            <a:r>
              <a:rPr sz="2400" spc="-35" dirty="0">
                <a:latin typeface="Times New Roman"/>
                <a:cs typeface="Times New Roman"/>
              </a:rPr>
              <a:t> </a:t>
            </a:r>
            <a:r>
              <a:rPr sz="2400" dirty="0">
                <a:latin typeface="Times New Roman"/>
                <a:cs typeface="Times New Roman"/>
              </a:rPr>
              <a:t>exhaustive</a:t>
            </a:r>
            <a:r>
              <a:rPr sz="2400" spc="-50" dirty="0">
                <a:latin typeface="Times New Roman"/>
                <a:cs typeface="Times New Roman"/>
              </a:rPr>
              <a:t> </a:t>
            </a:r>
            <a:r>
              <a:rPr sz="2400" dirty="0">
                <a:latin typeface="Times New Roman"/>
                <a:cs typeface="Times New Roman"/>
              </a:rPr>
              <a:t>enumeration</a:t>
            </a:r>
            <a:r>
              <a:rPr sz="2400" spc="-40" dirty="0">
                <a:latin typeface="Times New Roman"/>
                <a:cs typeface="Times New Roman"/>
              </a:rPr>
              <a:t> </a:t>
            </a:r>
            <a:r>
              <a:rPr sz="2400" dirty="0">
                <a:latin typeface="Times New Roman"/>
                <a:cs typeface="Times New Roman"/>
              </a:rPr>
              <a:t>of</a:t>
            </a:r>
            <a:r>
              <a:rPr sz="2400" spc="-20" dirty="0">
                <a:latin typeface="Times New Roman"/>
                <a:cs typeface="Times New Roman"/>
              </a:rPr>
              <a:t> </a:t>
            </a:r>
            <a:r>
              <a:rPr sz="2400" dirty="0">
                <a:latin typeface="Times New Roman"/>
                <a:cs typeface="Times New Roman"/>
              </a:rPr>
              <a:t>all</a:t>
            </a:r>
            <a:r>
              <a:rPr sz="2400" spc="-35" dirty="0">
                <a:latin typeface="Times New Roman"/>
                <a:cs typeface="Times New Roman"/>
              </a:rPr>
              <a:t> </a:t>
            </a:r>
            <a:r>
              <a:rPr sz="2400" dirty="0">
                <a:latin typeface="Times New Roman"/>
                <a:cs typeface="Times New Roman"/>
              </a:rPr>
              <a:t>hypotheses</a:t>
            </a:r>
            <a:r>
              <a:rPr sz="2400" spc="-35" dirty="0">
                <a:latin typeface="Times New Roman"/>
                <a:cs typeface="Times New Roman"/>
              </a:rPr>
              <a:t> </a:t>
            </a:r>
            <a:r>
              <a:rPr sz="2400" dirty="0">
                <a:latin typeface="Times New Roman"/>
                <a:cs typeface="Times New Roman"/>
              </a:rPr>
              <a:t>in</a:t>
            </a:r>
            <a:r>
              <a:rPr sz="2400" spc="-30" dirty="0">
                <a:latin typeface="Times New Roman"/>
                <a:cs typeface="Times New Roman"/>
              </a:rPr>
              <a:t> </a:t>
            </a:r>
            <a:r>
              <a:rPr sz="2400" dirty="0">
                <a:latin typeface="Times New Roman"/>
                <a:cs typeface="Times New Roman"/>
              </a:rPr>
              <a:t>practice</a:t>
            </a:r>
            <a:r>
              <a:rPr sz="2400" spc="-50" dirty="0">
                <a:latin typeface="Times New Roman"/>
                <a:cs typeface="Times New Roman"/>
              </a:rPr>
              <a:t> </a:t>
            </a:r>
            <a:r>
              <a:rPr sz="2400" dirty="0">
                <a:latin typeface="Times New Roman"/>
                <a:cs typeface="Times New Roman"/>
              </a:rPr>
              <a:t>it</a:t>
            </a:r>
            <a:r>
              <a:rPr sz="2400" spc="-40" dirty="0">
                <a:latin typeface="Times New Roman"/>
                <a:cs typeface="Times New Roman"/>
              </a:rPr>
              <a:t> </a:t>
            </a:r>
            <a:r>
              <a:rPr sz="2400" spc="-25" dirty="0">
                <a:latin typeface="Times New Roman"/>
                <a:cs typeface="Times New Roman"/>
              </a:rPr>
              <a:t>is 	</a:t>
            </a:r>
            <a:r>
              <a:rPr sz="2400" dirty="0">
                <a:latin typeface="Times New Roman"/>
                <a:cs typeface="Times New Roman"/>
              </a:rPr>
              <a:t>not</a:t>
            </a:r>
            <a:r>
              <a:rPr sz="2400" spc="-10" dirty="0">
                <a:latin typeface="Times New Roman"/>
                <a:cs typeface="Times New Roman"/>
              </a:rPr>
              <a:t> feasible.</a:t>
            </a:r>
            <a:endParaRPr sz="2400">
              <a:latin typeface="Times New Roman"/>
              <a:cs typeface="Times New Roman"/>
            </a:endParaRPr>
          </a:p>
        </p:txBody>
      </p:sp>
      <p:sp>
        <p:nvSpPr>
          <p:cNvPr id="4" name="object 4"/>
          <p:cNvSpPr/>
          <p:nvPr/>
        </p:nvSpPr>
        <p:spPr>
          <a:xfrm>
            <a:off x="876300" y="3941064"/>
            <a:ext cx="10605770" cy="38100"/>
          </a:xfrm>
          <a:custGeom>
            <a:avLst/>
            <a:gdLst/>
            <a:ahLst/>
            <a:cxnLst/>
            <a:rect l="l" t="t" r="r" b="b"/>
            <a:pathLst>
              <a:path w="10605770" h="38100">
                <a:moveTo>
                  <a:pt x="0" y="37718"/>
                </a:moveTo>
                <a:lnTo>
                  <a:pt x="10605150" y="0"/>
                </a:lnTo>
              </a:path>
            </a:pathLst>
          </a:custGeom>
          <a:ln w="6095">
            <a:solidFill>
              <a:srgbClr val="5B9AD5"/>
            </a:solidFill>
          </a:ln>
        </p:spPr>
        <p:txBody>
          <a:bodyPr wrap="square" lIns="0" tIns="0" rIns="0" bIns="0" rtlCol="0"/>
          <a:lstStyle/>
          <a:p>
            <a:endParaRPr/>
          </a:p>
        </p:txBody>
      </p:sp>
      <p:sp>
        <p:nvSpPr>
          <p:cNvPr id="5" name="object 5"/>
          <p:cNvSpPr/>
          <p:nvPr/>
        </p:nvSpPr>
        <p:spPr>
          <a:xfrm>
            <a:off x="848867" y="1923288"/>
            <a:ext cx="10605770" cy="0"/>
          </a:xfrm>
          <a:custGeom>
            <a:avLst/>
            <a:gdLst/>
            <a:ahLst/>
            <a:cxnLst/>
            <a:rect l="l" t="t" r="r" b="b"/>
            <a:pathLst>
              <a:path w="10605770">
                <a:moveTo>
                  <a:pt x="0" y="0"/>
                </a:moveTo>
                <a:lnTo>
                  <a:pt x="10605150" y="0"/>
                </a:lnTo>
              </a:path>
            </a:pathLst>
          </a:custGeom>
          <a:ln w="6095">
            <a:solidFill>
              <a:srgbClr val="5B9AD5"/>
            </a:solidFill>
          </a:ln>
        </p:spPr>
        <p:txBody>
          <a:bodyPr wrap="square" lIns="0" tIns="0" rIns="0" bIns="0" rtlCol="0"/>
          <a:lstStyle/>
          <a:p>
            <a:endParaRPr/>
          </a:p>
        </p:txBody>
      </p:sp>
      <p:sp>
        <p:nvSpPr>
          <p:cNvPr id="7" name="object 7"/>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68</a:t>
            </a:fld>
            <a:endParaRPr spc="-25"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69</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972185">
              <a:lnSpc>
                <a:spcPct val="100000"/>
              </a:lnSpc>
              <a:spcBef>
                <a:spcPts val="105"/>
              </a:spcBef>
            </a:pPr>
            <a:r>
              <a:rPr dirty="0"/>
              <a:t>A</a:t>
            </a:r>
            <a:r>
              <a:rPr spc="-200" dirty="0"/>
              <a:t> </a:t>
            </a:r>
            <a:r>
              <a:rPr dirty="0"/>
              <a:t>More</a:t>
            </a:r>
            <a:r>
              <a:rPr spc="-75" dirty="0"/>
              <a:t> </a:t>
            </a:r>
            <a:r>
              <a:rPr dirty="0"/>
              <a:t>Compact</a:t>
            </a:r>
            <a:r>
              <a:rPr spc="-70" dirty="0"/>
              <a:t> </a:t>
            </a:r>
            <a:r>
              <a:rPr dirty="0"/>
              <a:t>Representation</a:t>
            </a:r>
            <a:r>
              <a:rPr spc="-85" dirty="0"/>
              <a:t> </a:t>
            </a:r>
            <a:r>
              <a:rPr dirty="0"/>
              <a:t>for</a:t>
            </a:r>
            <a:r>
              <a:rPr spc="-105" dirty="0"/>
              <a:t> </a:t>
            </a:r>
            <a:r>
              <a:rPr spc="-30" dirty="0"/>
              <a:t>Version</a:t>
            </a:r>
            <a:r>
              <a:rPr spc="-60" dirty="0"/>
              <a:t> </a:t>
            </a:r>
            <a:r>
              <a:rPr spc="-10" dirty="0"/>
              <a:t>Spaces</a:t>
            </a:r>
          </a:p>
        </p:txBody>
      </p:sp>
      <p:sp>
        <p:nvSpPr>
          <p:cNvPr id="3" name="object 3"/>
          <p:cNvSpPr txBox="1"/>
          <p:nvPr/>
        </p:nvSpPr>
        <p:spPr>
          <a:xfrm>
            <a:off x="946214" y="1408560"/>
            <a:ext cx="10001250" cy="1266190"/>
          </a:xfrm>
          <a:prstGeom prst="rect">
            <a:avLst/>
          </a:prstGeom>
        </p:spPr>
        <p:txBody>
          <a:bodyPr vert="horz" wrap="square" lIns="0" tIns="102235" rIns="0" bIns="0" rtlCol="0">
            <a:spAutoFit/>
          </a:bodyPr>
          <a:lstStyle/>
          <a:p>
            <a:pPr marL="240029" indent="-227329">
              <a:lnSpc>
                <a:spcPct val="100000"/>
              </a:lnSpc>
              <a:spcBef>
                <a:spcPts val="805"/>
              </a:spcBef>
              <a:buFont typeface="Arial"/>
              <a:buChar char="•"/>
              <a:tabLst>
                <a:tab pos="240029" algn="l"/>
              </a:tabLst>
            </a:pP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version space</a:t>
            </a:r>
            <a:r>
              <a:rPr sz="2400" spc="-15" dirty="0">
                <a:latin typeface="Times New Roman"/>
                <a:cs typeface="Times New Roman"/>
              </a:rPr>
              <a:t> </a:t>
            </a:r>
            <a:r>
              <a:rPr sz="2400" dirty="0">
                <a:latin typeface="Times New Roman"/>
                <a:cs typeface="Times New Roman"/>
              </a:rPr>
              <a:t>is represented</a:t>
            </a:r>
            <a:r>
              <a:rPr sz="2400" spc="-45" dirty="0">
                <a:latin typeface="Times New Roman"/>
                <a:cs typeface="Times New Roman"/>
              </a:rPr>
              <a:t> </a:t>
            </a:r>
            <a:r>
              <a:rPr sz="2400" dirty="0">
                <a:latin typeface="Times New Roman"/>
                <a:cs typeface="Times New Roman"/>
              </a:rPr>
              <a:t>by</a:t>
            </a:r>
            <a:r>
              <a:rPr sz="2400" spc="5" dirty="0">
                <a:latin typeface="Times New Roman"/>
                <a:cs typeface="Times New Roman"/>
              </a:rPr>
              <a:t> </a:t>
            </a:r>
            <a:r>
              <a:rPr sz="2400" dirty="0">
                <a:latin typeface="Times New Roman"/>
                <a:cs typeface="Times New Roman"/>
              </a:rPr>
              <a:t>its</a:t>
            </a:r>
            <a:r>
              <a:rPr sz="2400" spc="-30" dirty="0">
                <a:latin typeface="Times New Roman"/>
                <a:cs typeface="Times New Roman"/>
              </a:rPr>
              <a:t> </a:t>
            </a:r>
            <a:r>
              <a:rPr sz="2400" dirty="0">
                <a:latin typeface="Times New Roman"/>
                <a:cs typeface="Times New Roman"/>
              </a:rPr>
              <a:t>most</a:t>
            </a:r>
            <a:r>
              <a:rPr sz="2400" spc="15" dirty="0">
                <a:latin typeface="Times New Roman"/>
                <a:cs typeface="Times New Roman"/>
              </a:rPr>
              <a:t> </a:t>
            </a:r>
            <a:r>
              <a:rPr sz="2400" dirty="0">
                <a:latin typeface="Times New Roman"/>
                <a:cs typeface="Times New Roman"/>
              </a:rPr>
              <a:t>general</a:t>
            </a:r>
            <a:r>
              <a:rPr sz="2400" spc="-35" dirty="0">
                <a:latin typeface="Times New Roman"/>
                <a:cs typeface="Times New Roman"/>
              </a:rPr>
              <a:t> </a:t>
            </a:r>
            <a:r>
              <a:rPr sz="2400" dirty="0">
                <a:latin typeface="Times New Roman"/>
                <a:cs typeface="Times New Roman"/>
              </a:rPr>
              <a:t>and least</a:t>
            </a:r>
            <a:r>
              <a:rPr sz="2400" spc="-25" dirty="0">
                <a:latin typeface="Times New Roman"/>
                <a:cs typeface="Times New Roman"/>
              </a:rPr>
              <a:t> </a:t>
            </a:r>
            <a:r>
              <a:rPr sz="2400" dirty="0">
                <a:latin typeface="Times New Roman"/>
                <a:cs typeface="Times New Roman"/>
              </a:rPr>
              <a:t>general</a:t>
            </a:r>
            <a:r>
              <a:rPr sz="2400" spc="-15" dirty="0">
                <a:latin typeface="Times New Roman"/>
                <a:cs typeface="Times New Roman"/>
              </a:rPr>
              <a:t> </a:t>
            </a:r>
            <a:r>
              <a:rPr sz="2400" spc="-10" dirty="0">
                <a:latin typeface="Times New Roman"/>
                <a:cs typeface="Times New Roman"/>
              </a:rPr>
              <a:t>members.</a:t>
            </a:r>
            <a:endParaRPr sz="2400">
              <a:latin typeface="Times New Roman"/>
              <a:cs typeface="Times New Roman"/>
            </a:endParaRPr>
          </a:p>
          <a:p>
            <a:pPr marL="240029" marR="5080" indent="-227329">
              <a:lnSpc>
                <a:spcPts val="2590"/>
              </a:lnSpc>
              <a:spcBef>
                <a:spcPts val="1040"/>
              </a:spcBef>
              <a:buFont typeface="Arial"/>
              <a:buChar char="•"/>
              <a:tabLst>
                <a:tab pos="241300" algn="l"/>
              </a:tabLst>
            </a:pPr>
            <a:r>
              <a:rPr sz="2400" dirty="0">
                <a:latin typeface="Times New Roman"/>
                <a:cs typeface="Times New Roman"/>
              </a:rPr>
              <a:t>These</a:t>
            </a:r>
            <a:r>
              <a:rPr sz="2400" spc="-20" dirty="0">
                <a:latin typeface="Times New Roman"/>
                <a:cs typeface="Times New Roman"/>
              </a:rPr>
              <a:t> </a:t>
            </a:r>
            <a:r>
              <a:rPr sz="2400" dirty="0">
                <a:latin typeface="Times New Roman"/>
                <a:cs typeface="Times New Roman"/>
              </a:rPr>
              <a:t>members form</a:t>
            </a:r>
            <a:r>
              <a:rPr sz="2400" spc="-10" dirty="0">
                <a:latin typeface="Times New Roman"/>
                <a:cs typeface="Times New Roman"/>
              </a:rPr>
              <a:t> </a:t>
            </a:r>
            <a:r>
              <a:rPr sz="2400" dirty="0">
                <a:latin typeface="Times New Roman"/>
                <a:cs typeface="Times New Roman"/>
              </a:rPr>
              <a:t>general</a:t>
            </a:r>
            <a:r>
              <a:rPr sz="2400" spc="-30" dirty="0">
                <a:latin typeface="Times New Roman"/>
                <a:cs typeface="Times New Roman"/>
              </a:rPr>
              <a:t> </a:t>
            </a:r>
            <a:r>
              <a:rPr sz="2400" dirty="0">
                <a:latin typeface="Times New Roman"/>
                <a:cs typeface="Times New Roman"/>
              </a:rPr>
              <a:t>and</a:t>
            </a:r>
            <a:r>
              <a:rPr sz="2400" spc="-5" dirty="0">
                <a:latin typeface="Times New Roman"/>
                <a:cs typeface="Times New Roman"/>
              </a:rPr>
              <a:t> </a:t>
            </a:r>
            <a:r>
              <a:rPr sz="2400" dirty="0">
                <a:latin typeface="Times New Roman"/>
                <a:cs typeface="Times New Roman"/>
              </a:rPr>
              <a:t>specific</a:t>
            </a:r>
            <a:r>
              <a:rPr sz="2400" spc="-25" dirty="0">
                <a:latin typeface="Times New Roman"/>
                <a:cs typeface="Times New Roman"/>
              </a:rPr>
              <a:t> </a:t>
            </a:r>
            <a:r>
              <a:rPr sz="2400" dirty="0">
                <a:latin typeface="Times New Roman"/>
                <a:cs typeface="Times New Roman"/>
              </a:rPr>
              <a:t>boundary</a:t>
            </a:r>
            <a:r>
              <a:rPr sz="2400" spc="-25" dirty="0">
                <a:latin typeface="Times New Roman"/>
                <a:cs typeface="Times New Roman"/>
              </a:rPr>
              <a:t> </a:t>
            </a:r>
            <a:r>
              <a:rPr sz="2400" dirty="0">
                <a:latin typeface="Times New Roman"/>
                <a:cs typeface="Times New Roman"/>
              </a:rPr>
              <a:t>sets</a:t>
            </a:r>
            <a:r>
              <a:rPr sz="2400" spc="-15" dirty="0">
                <a:latin typeface="Times New Roman"/>
                <a:cs typeface="Times New Roman"/>
              </a:rPr>
              <a:t> </a:t>
            </a:r>
            <a:r>
              <a:rPr sz="2400" dirty="0">
                <a:latin typeface="Times New Roman"/>
                <a:cs typeface="Times New Roman"/>
              </a:rPr>
              <a:t>that</a:t>
            </a:r>
            <a:r>
              <a:rPr sz="2400" spc="-25" dirty="0">
                <a:latin typeface="Times New Roman"/>
                <a:cs typeface="Times New Roman"/>
              </a:rPr>
              <a:t> </a:t>
            </a:r>
            <a:r>
              <a:rPr sz="2400" dirty="0">
                <a:latin typeface="Times New Roman"/>
                <a:cs typeface="Times New Roman"/>
              </a:rPr>
              <a:t>delimit</a:t>
            </a:r>
            <a:r>
              <a:rPr sz="2400" spc="-30"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spc="-10" dirty="0">
                <a:latin typeface="Times New Roman"/>
                <a:cs typeface="Times New Roman"/>
              </a:rPr>
              <a:t>version 	</a:t>
            </a:r>
            <a:r>
              <a:rPr sz="2400" dirty="0">
                <a:latin typeface="Times New Roman"/>
                <a:cs typeface="Times New Roman"/>
              </a:rPr>
              <a:t>space</a:t>
            </a:r>
            <a:r>
              <a:rPr sz="2400" spc="-10" dirty="0">
                <a:latin typeface="Times New Roman"/>
                <a:cs typeface="Times New Roman"/>
              </a:rPr>
              <a:t> </a:t>
            </a:r>
            <a:r>
              <a:rPr sz="2400" dirty="0">
                <a:latin typeface="Times New Roman"/>
                <a:cs typeface="Times New Roman"/>
              </a:rPr>
              <a:t>within</a:t>
            </a:r>
            <a:r>
              <a:rPr sz="2400" spc="-30"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partially</a:t>
            </a:r>
            <a:r>
              <a:rPr sz="2400" spc="-25" dirty="0">
                <a:latin typeface="Times New Roman"/>
                <a:cs typeface="Times New Roman"/>
              </a:rPr>
              <a:t> </a:t>
            </a:r>
            <a:r>
              <a:rPr sz="2400" dirty="0">
                <a:latin typeface="Times New Roman"/>
                <a:cs typeface="Times New Roman"/>
              </a:rPr>
              <a:t>ordered</a:t>
            </a:r>
            <a:r>
              <a:rPr sz="2400" spc="-25" dirty="0">
                <a:latin typeface="Times New Roman"/>
                <a:cs typeface="Times New Roman"/>
              </a:rPr>
              <a:t> </a:t>
            </a:r>
            <a:r>
              <a:rPr sz="2400" dirty="0">
                <a:latin typeface="Times New Roman"/>
                <a:cs typeface="Times New Roman"/>
              </a:rPr>
              <a:t>hypothesis</a:t>
            </a:r>
            <a:r>
              <a:rPr sz="2400" spc="-10" dirty="0">
                <a:latin typeface="Times New Roman"/>
                <a:cs typeface="Times New Roman"/>
              </a:rPr>
              <a:t> space.</a:t>
            </a:r>
            <a:endParaRPr sz="2400">
              <a:latin typeface="Times New Roman"/>
              <a:cs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659130">
              <a:lnSpc>
                <a:spcPct val="100000"/>
              </a:lnSpc>
              <a:spcBef>
                <a:spcPts val="105"/>
              </a:spcBef>
            </a:pPr>
            <a:r>
              <a:rPr sz="4400" b="1" spc="210" dirty="0">
                <a:latin typeface="Times New Roman"/>
                <a:cs typeface="Times New Roman"/>
              </a:rPr>
              <a:t>Why</a:t>
            </a:r>
            <a:r>
              <a:rPr sz="4400" spc="-145" dirty="0"/>
              <a:t> </a:t>
            </a:r>
            <a:r>
              <a:rPr sz="4400" b="1" spc="55" dirty="0">
                <a:latin typeface="Times New Roman"/>
                <a:cs typeface="Times New Roman"/>
              </a:rPr>
              <a:t>is</a:t>
            </a:r>
            <a:r>
              <a:rPr sz="4400" spc="-140" dirty="0"/>
              <a:t> </a:t>
            </a:r>
            <a:r>
              <a:rPr sz="4400" b="1" dirty="0">
                <a:latin typeface="Times New Roman"/>
                <a:cs typeface="Times New Roman"/>
              </a:rPr>
              <a:t>Machine</a:t>
            </a:r>
            <a:r>
              <a:rPr sz="4400" spc="-155" dirty="0"/>
              <a:t> </a:t>
            </a:r>
            <a:r>
              <a:rPr sz="4400" b="1" spc="-90" dirty="0">
                <a:latin typeface="Times New Roman"/>
                <a:cs typeface="Times New Roman"/>
              </a:rPr>
              <a:t>Learning</a:t>
            </a:r>
            <a:r>
              <a:rPr sz="4400" spc="-150" dirty="0"/>
              <a:t> </a:t>
            </a:r>
            <a:r>
              <a:rPr sz="4400" b="1" spc="-45" dirty="0">
                <a:latin typeface="Times New Roman"/>
                <a:cs typeface="Times New Roman"/>
              </a:rPr>
              <a:t>Important?</a:t>
            </a:r>
            <a:endParaRPr sz="4400">
              <a:latin typeface="Times New Roman"/>
              <a:cs typeface="Times New Roman"/>
            </a:endParaRPr>
          </a:p>
        </p:txBody>
      </p:sp>
      <p:sp>
        <p:nvSpPr>
          <p:cNvPr id="3" name="object 3"/>
          <p:cNvSpPr txBox="1"/>
          <p:nvPr/>
        </p:nvSpPr>
        <p:spPr>
          <a:xfrm>
            <a:off x="1374387" y="1811465"/>
            <a:ext cx="9775825" cy="4001770"/>
          </a:xfrm>
          <a:prstGeom prst="rect">
            <a:avLst/>
          </a:prstGeom>
        </p:spPr>
        <p:txBody>
          <a:bodyPr vert="horz" wrap="square" lIns="0" tIns="12700" rIns="0" bIns="0" rtlCol="0">
            <a:spAutoFit/>
          </a:bodyPr>
          <a:lstStyle/>
          <a:p>
            <a:pPr marL="240029" indent="-227329">
              <a:lnSpc>
                <a:spcPts val="2740"/>
              </a:lnSpc>
              <a:spcBef>
                <a:spcPts val="100"/>
              </a:spcBef>
              <a:buFont typeface="Arial"/>
              <a:buChar char="•"/>
              <a:tabLst>
                <a:tab pos="240029" algn="l"/>
              </a:tabLst>
            </a:pPr>
            <a:r>
              <a:rPr sz="2400" dirty="0">
                <a:latin typeface="Times New Roman"/>
                <a:cs typeface="Times New Roman"/>
              </a:rPr>
              <a:t>Some</a:t>
            </a:r>
            <a:r>
              <a:rPr sz="2400" spc="-10" dirty="0">
                <a:latin typeface="Times New Roman"/>
                <a:cs typeface="Times New Roman"/>
              </a:rPr>
              <a:t> </a:t>
            </a:r>
            <a:r>
              <a:rPr sz="2400" dirty="0">
                <a:latin typeface="Times New Roman"/>
                <a:cs typeface="Times New Roman"/>
              </a:rPr>
              <a:t>tasks</a:t>
            </a:r>
            <a:r>
              <a:rPr sz="2400" spc="-5" dirty="0">
                <a:latin typeface="Times New Roman"/>
                <a:cs typeface="Times New Roman"/>
              </a:rPr>
              <a:t> </a:t>
            </a:r>
            <a:r>
              <a:rPr sz="2400" dirty="0">
                <a:latin typeface="Times New Roman"/>
                <a:cs typeface="Times New Roman"/>
              </a:rPr>
              <a:t>cannot</a:t>
            </a:r>
            <a:r>
              <a:rPr sz="2400" spc="-20" dirty="0">
                <a:latin typeface="Times New Roman"/>
                <a:cs typeface="Times New Roman"/>
              </a:rPr>
              <a:t> </a:t>
            </a:r>
            <a:r>
              <a:rPr sz="2400" dirty="0">
                <a:latin typeface="Times New Roman"/>
                <a:cs typeface="Times New Roman"/>
              </a:rPr>
              <a:t>be</a:t>
            </a:r>
            <a:r>
              <a:rPr sz="2400" spc="-25" dirty="0">
                <a:latin typeface="Times New Roman"/>
                <a:cs typeface="Times New Roman"/>
              </a:rPr>
              <a:t> </a:t>
            </a:r>
            <a:r>
              <a:rPr sz="2400" dirty="0">
                <a:latin typeface="Times New Roman"/>
                <a:cs typeface="Times New Roman"/>
              </a:rPr>
              <a:t>defined</a:t>
            </a:r>
            <a:r>
              <a:rPr sz="2400" spc="-15" dirty="0">
                <a:latin typeface="Times New Roman"/>
                <a:cs typeface="Times New Roman"/>
              </a:rPr>
              <a:t> </a:t>
            </a:r>
            <a:r>
              <a:rPr sz="2400" dirty="0">
                <a:latin typeface="Times New Roman"/>
                <a:cs typeface="Times New Roman"/>
              </a:rPr>
              <a:t>well,</a:t>
            </a:r>
            <a:r>
              <a:rPr sz="2400" spc="-15" dirty="0">
                <a:latin typeface="Times New Roman"/>
                <a:cs typeface="Times New Roman"/>
              </a:rPr>
              <a:t> </a:t>
            </a:r>
            <a:r>
              <a:rPr sz="2400" dirty="0">
                <a:latin typeface="Times New Roman"/>
                <a:cs typeface="Times New Roman"/>
              </a:rPr>
              <a:t>except</a:t>
            </a:r>
            <a:r>
              <a:rPr sz="2400" spc="-30" dirty="0">
                <a:latin typeface="Times New Roman"/>
                <a:cs typeface="Times New Roman"/>
              </a:rPr>
              <a:t> </a:t>
            </a:r>
            <a:r>
              <a:rPr sz="2400" dirty="0">
                <a:latin typeface="Times New Roman"/>
                <a:cs typeface="Times New Roman"/>
              </a:rPr>
              <a:t>by</a:t>
            </a:r>
            <a:r>
              <a:rPr sz="2400" spc="-5" dirty="0">
                <a:latin typeface="Times New Roman"/>
                <a:cs typeface="Times New Roman"/>
              </a:rPr>
              <a:t> </a:t>
            </a:r>
            <a:r>
              <a:rPr sz="2400" dirty="0">
                <a:latin typeface="Times New Roman"/>
                <a:cs typeface="Times New Roman"/>
              </a:rPr>
              <a:t>examples</a:t>
            </a:r>
            <a:r>
              <a:rPr sz="2400" spc="-5" dirty="0">
                <a:latin typeface="Times New Roman"/>
                <a:cs typeface="Times New Roman"/>
              </a:rPr>
              <a:t> </a:t>
            </a:r>
            <a:r>
              <a:rPr sz="2400" dirty="0">
                <a:latin typeface="Times New Roman"/>
                <a:cs typeface="Times New Roman"/>
              </a:rPr>
              <a:t>(e.g.,</a:t>
            </a:r>
            <a:r>
              <a:rPr sz="2400" spc="-25" dirty="0">
                <a:latin typeface="Times New Roman"/>
                <a:cs typeface="Times New Roman"/>
              </a:rPr>
              <a:t> </a:t>
            </a:r>
            <a:r>
              <a:rPr sz="2400" spc="-10" dirty="0">
                <a:latin typeface="Times New Roman"/>
                <a:cs typeface="Times New Roman"/>
              </a:rPr>
              <a:t>recognizing</a:t>
            </a:r>
            <a:endParaRPr sz="2400">
              <a:latin typeface="Times New Roman"/>
              <a:cs typeface="Times New Roman"/>
            </a:endParaRPr>
          </a:p>
          <a:p>
            <a:pPr marL="241300">
              <a:lnSpc>
                <a:spcPts val="2740"/>
              </a:lnSpc>
            </a:pPr>
            <a:r>
              <a:rPr sz="2400" spc="-10" dirty="0">
                <a:latin typeface="Times New Roman"/>
                <a:cs typeface="Times New Roman"/>
              </a:rPr>
              <a:t>people).</a:t>
            </a:r>
            <a:endParaRPr sz="2400">
              <a:latin typeface="Times New Roman"/>
              <a:cs typeface="Times New Roman"/>
            </a:endParaRPr>
          </a:p>
          <a:p>
            <a:pPr marL="240029" marR="443230" indent="-227329">
              <a:lnSpc>
                <a:spcPts val="2590"/>
              </a:lnSpc>
              <a:spcBef>
                <a:spcPts val="545"/>
              </a:spcBef>
              <a:buFont typeface="Arial"/>
              <a:buChar char="•"/>
              <a:tabLst>
                <a:tab pos="241300" algn="l"/>
              </a:tabLst>
            </a:pPr>
            <a:r>
              <a:rPr sz="2400" dirty="0">
                <a:latin typeface="Times New Roman"/>
                <a:cs typeface="Times New Roman"/>
              </a:rPr>
              <a:t>Relationships</a:t>
            </a:r>
            <a:r>
              <a:rPr sz="2400" spc="-40" dirty="0">
                <a:latin typeface="Times New Roman"/>
                <a:cs typeface="Times New Roman"/>
              </a:rPr>
              <a:t> </a:t>
            </a:r>
            <a:r>
              <a:rPr sz="2400" dirty="0">
                <a:latin typeface="Times New Roman"/>
                <a:cs typeface="Times New Roman"/>
              </a:rPr>
              <a:t>and</a:t>
            </a:r>
            <a:r>
              <a:rPr sz="2400" spc="-20" dirty="0">
                <a:latin typeface="Times New Roman"/>
                <a:cs typeface="Times New Roman"/>
              </a:rPr>
              <a:t> </a:t>
            </a:r>
            <a:r>
              <a:rPr sz="2400" dirty="0">
                <a:latin typeface="Times New Roman"/>
                <a:cs typeface="Times New Roman"/>
              </a:rPr>
              <a:t>correlations</a:t>
            </a:r>
            <a:r>
              <a:rPr sz="2400" spc="-45" dirty="0">
                <a:latin typeface="Times New Roman"/>
                <a:cs typeface="Times New Roman"/>
              </a:rPr>
              <a:t> </a:t>
            </a:r>
            <a:r>
              <a:rPr sz="2400" dirty="0">
                <a:latin typeface="Times New Roman"/>
                <a:cs typeface="Times New Roman"/>
              </a:rPr>
              <a:t>can</a:t>
            </a:r>
            <a:r>
              <a:rPr sz="2400" spc="-20" dirty="0">
                <a:latin typeface="Times New Roman"/>
                <a:cs typeface="Times New Roman"/>
              </a:rPr>
              <a:t> </a:t>
            </a:r>
            <a:r>
              <a:rPr sz="2400" dirty="0">
                <a:latin typeface="Times New Roman"/>
                <a:cs typeface="Times New Roman"/>
              </a:rPr>
              <a:t>be</a:t>
            </a:r>
            <a:r>
              <a:rPr sz="2400" spc="-25" dirty="0">
                <a:latin typeface="Times New Roman"/>
                <a:cs typeface="Times New Roman"/>
              </a:rPr>
              <a:t> </a:t>
            </a:r>
            <a:r>
              <a:rPr sz="2400" dirty="0">
                <a:latin typeface="Times New Roman"/>
                <a:cs typeface="Times New Roman"/>
              </a:rPr>
              <a:t>hidden</a:t>
            </a:r>
            <a:r>
              <a:rPr sz="2400" spc="-10" dirty="0">
                <a:latin typeface="Times New Roman"/>
                <a:cs typeface="Times New Roman"/>
              </a:rPr>
              <a:t> </a:t>
            </a:r>
            <a:r>
              <a:rPr sz="2400" dirty="0">
                <a:latin typeface="Times New Roman"/>
                <a:cs typeface="Times New Roman"/>
              </a:rPr>
              <a:t>within</a:t>
            </a:r>
            <a:r>
              <a:rPr sz="2400" spc="-20" dirty="0">
                <a:latin typeface="Times New Roman"/>
                <a:cs typeface="Times New Roman"/>
              </a:rPr>
              <a:t> </a:t>
            </a:r>
            <a:r>
              <a:rPr sz="2400" dirty="0">
                <a:latin typeface="Times New Roman"/>
                <a:cs typeface="Times New Roman"/>
              </a:rPr>
              <a:t>large</a:t>
            </a:r>
            <a:r>
              <a:rPr sz="2400" spc="-35" dirty="0">
                <a:latin typeface="Times New Roman"/>
                <a:cs typeface="Times New Roman"/>
              </a:rPr>
              <a:t> </a:t>
            </a:r>
            <a:r>
              <a:rPr sz="2400" dirty="0">
                <a:latin typeface="Times New Roman"/>
                <a:cs typeface="Times New Roman"/>
              </a:rPr>
              <a:t>amounts</a:t>
            </a:r>
            <a:r>
              <a:rPr sz="2400" spc="-15" dirty="0">
                <a:latin typeface="Times New Roman"/>
                <a:cs typeface="Times New Roman"/>
              </a:rPr>
              <a:t> </a:t>
            </a:r>
            <a:r>
              <a:rPr sz="2400" dirty="0">
                <a:latin typeface="Times New Roman"/>
                <a:cs typeface="Times New Roman"/>
              </a:rPr>
              <a:t>of</a:t>
            </a:r>
            <a:r>
              <a:rPr sz="2400" spc="-10" dirty="0">
                <a:latin typeface="Times New Roman"/>
                <a:cs typeface="Times New Roman"/>
              </a:rPr>
              <a:t> data. 	</a:t>
            </a:r>
            <a:r>
              <a:rPr sz="2400" dirty="0">
                <a:latin typeface="Times New Roman"/>
                <a:cs typeface="Times New Roman"/>
              </a:rPr>
              <a:t>Machine</a:t>
            </a:r>
            <a:r>
              <a:rPr sz="2400" spc="-25" dirty="0">
                <a:latin typeface="Times New Roman"/>
                <a:cs typeface="Times New Roman"/>
              </a:rPr>
              <a:t> </a:t>
            </a:r>
            <a:r>
              <a:rPr sz="2400" dirty="0">
                <a:latin typeface="Times New Roman"/>
                <a:cs typeface="Times New Roman"/>
              </a:rPr>
              <a:t>Learning/Data</a:t>
            </a:r>
            <a:r>
              <a:rPr sz="2400" spc="-45" dirty="0">
                <a:latin typeface="Times New Roman"/>
                <a:cs typeface="Times New Roman"/>
              </a:rPr>
              <a:t> </a:t>
            </a:r>
            <a:r>
              <a:rPr sz="2400" dirty="0">
                <a:latin typeface="Times New Roman"/>
                <a:cs typeface="Times New Roman"/>
              </a:rPr>
              <a:t>Mining</a:t>
            </a:r>
            <a:r>
              <a:rPr sz="2400" spc="-15" dirty="0">
                <a:latin typeface="Times New Roman"/>
                <a:cs typeface="Times New Roman"/>
              </a:rPr>
              <a:t> </a:t>
            </a:r>
            <a:r>
              <a:rPr sz="2400" dirty="0">
                <a:latin typeface="Times New Roman"/>
                <a:cs typeface="Times New Roman"/>
              </a:rPr>
              <a:t>may be able</a:t>
            </a:r>
            <a:r>
              <a:rPr sz="2400" spc="-25" dirty="0">
                <a:latin typeface="Times New Roman"/>
                <a:cs typeface="Times New Roman"/>
              </a:rPr>
              <a:t> </a:t>
            </a:r>
            <a:r>
              <a:rPr sz="2400" dirty="0">
                <a:latin typeface="Times New Roman"/>
                <a:cs typeface="Times New Roman"/>
              </a:rPr>
              <a:t>to</a:t>
            </a:r>
            <a:r>
              <a:rPr sz="2400" spc="-10" dirty="0">
                <a:latin typeface="Times New Roman"/>
                <a:cs typeface="Times New Roman"/>
              </a:rPr>
              <a:t> </a:t>
            </a:r>
            <a:r>
              <a:rPr sz="2400" dirty="0">
                <a:latin typeface="Times New Roman"/>
                <a:cs typeface="Times New Roman"/>
              </a:rPr>
              <a:t>find these</a:t>
            </a:r>
            <a:r>
              <a:rPr sz="2400" spc="-10" dirty="0">
                <a:latin typeface="Times New Roman"/>
                <a:cs typeface="Times New Roman"/>
              </a:rPr>
              <a:t> relationships.</a:t>
            </a:r>
            <a:endParaRPr sz="2400">
              <a:latin typeface="Times New Roman"/>
              <a:cs typeface="Times New Roman"/>
            </a:endParaRPr>
          </a:p>
          <a:p>
            <a:pPr marL="240029" indent="-227329">
              <a:lnSpc>
                <a:spcPts val="2735"/>
              </a:lnSpc>
              <a:spcBef>
                <a:spcPts val="170"/>
              </a:spcBef>
              <a:buFont typeface="Arial"/>
              <a:buChar char="•"/>
              <a:tabLst>
                <a:tab pos="240029" algn="l"/>
              </a:tabLst>
            </a:pPr>
            <a:r>
              <a:rPr sz="2400" dirty="0">
                <a:latin typeface="Times New Roman"/>
                <a:cs typeface="Times New Roman"/>
              </a:rPr>
              <a:t>Human</a:t>
            </a:r>
            <a:r>
              <a:rPr sz="2400" spc="5" dirty="0">
                <a:latin typeface="Times New Roman"/>
                <a:cs typeface="Times New Roman"/>
              </a:rPr>
              <a:t> </a:t>
            </a:r>
            <a:r>
              <a:rPr sz="2400" dirty="0">
                <a:latin typeface="Times New Roman"/>
                <a:cs typeface="Times New Roman"/>
              </a:rPr>
              <a:t>designers</a:t>
            </a:r>
            <a:r>
              <a:rPr sz="2400" spc="-35" dirty="0">
                <a:latin typeface="Times New Roman"/>
                <a:cs typeface="Times New Roman"/>
              </a:rPr>
              <a:t> </a:t>
            </a:r>
            <a:r>
              <a:rPr sz="2400" dirty="0">
                <a:latin typeface="Times New Roman"/>
                <a:cs typeface="Times New Roman"/>
              </a:rPr>
              <a:t>often</a:t>
            </a:r>
            <a:r>
              <a:rPr sz="2400" spc="-25" dirty="0">
                <a:latin typeface="Times New Roman"/>
                <a:cs typeface="Times New Roman"/>
              </a:rPr>
              <a:t> </a:t>
            </a:r>
            <a:r>
              <a:rPr sz="2400" dirty="0">
                <a:latin typeface="Times New Roman"/>
                <a:cs typeface="Times New Roman"/>
              </a:rPr>
              <a:t>produce</a:t>
            </a:r>
            <a:r>
              <a:rPr sz="2400" spc="-20" dirty="0">
                <a:latin typeface="Times New Roman"/>
                <a:cs typeface="Times New Roman"/>
              </a:rPr>
              <a:t> </a:t>
            </a:r>
            <a:r>
              <a:rPr sz="2400" dirty="0">
                <a:latin typeface="Times New Roman"/>
                <a:cs typeface="Times New Roman"/>
              </a:rPr>
              <a:t>machines</a:t>
            </a:r>
            <a:r>
              <a:rPr sz="2400" spc="-10" dirty="0">
                <a:latin typeface="Times New Roman"/>
                <a:cs typeface="Times New Roman"/>
              </a:rPr>
              <a:t> </a:t>
            </a:r>
            <a:r>
              <a:rPr sz="2400" dirty="0">
                <a:latin typeface="Times New Roman"/>
                <a:cs typeface="Times New Roman"/>
              </a:rPr>
              <a:t>that</a:t>
            </a:r>
            <a:r>
              <a:rPr sz="2400" spc="-40" dirty="0">
                <a:latin typeface="Times New Roman"/>
                <a:cs typeface="Times New Roman"/>
              </a:rPr>
              <a:t> </a:t>
            </a:r>
            <a:r>
              <a:rPr sz="2400" dirty="0">
                <a:latin typeface="Times New Roman"/>
                <a:cs typeface="Times New Roman"/>
              </a:rPr>
              <a:t>do</a:t>
            </a:r>
            <a:r>
              <a:rPr sz="2400" spc="-10" dirty="0">
                <a:latin typeface="Times New Roman"/>
                <a:cs typeface="Times New Roman"/>
              </a:rPr>
              <a:t> </a:t>
            </a:r>
            <a:r>
              <a:rPr sz="2400" dirty="0">
                <a:latin typeface="Times New Roman"/>
                <a:cs typeface="Times New Roman"/>
              </a:rPr>
              <a:t>not</a:t>
            </a:r>
            <a:r>
              <a:rPr sz="2400" spc="-30" dirty="0">
                <a:latin typeface="Times New Roman"/>
                <a:cs typeface="Times New Roman"/>
              </a:rPr>
              <a:t> </a:t>
            </a:r>
            <a:r>
              <a:rPr sz="2400" dirty="0">
                <a:latin typeface="Times New Roman"/>
                <a:cs typeface="Times New Roman"/>
              </a:rPr>
              <a:t>work as</a:t>
            </a:r>
            <a:r>
              <a:rPr sz="2400" spc="-20" dirty="0">
                <a:latin typeface="Times New Roman"/>
                <a:cs typeface="Times New Roman"/>
              </a:rPr>
              <a:t> </a:t>
            </a:r>
            <a:r>
              <a:rPr sz="2400" dirty="0">
                <a:latin typeface="Times New Roman"/>
                <a:cs typeface="Times New Roman"/>
              </a:rPr>
              <a:t>well</a:t>
            </a:r>
            <a:r>
              <a:rPr sz="2400" spc="-25" dirty="0">
                <a:latin typeface="Times New Roman"/>
                <a:cs typeface="Times New Roman"/>
              </a:rPr>
              <a:t> </a:t>
            </a:r>
            <a:r>
              <a:rPr sz="2400" dirty="0">
                <a:latin typeface="Times New Roman"/>
                <a:cs typeface="Times New Roman"/>
              </a:rPr>
              <a:t>as</a:t>
            </a:r>
            <a:r>
              <a:rPr sz="2400" spc="-10" dirty="0">
                <a:latin typeface="Times New Roman"/>
                <a:cs typeface="Times New Roman"/>
              </a:rPr>
              <a:t> desired</a:t>
            </a:r>
            <a:endParaRPr sz="2400">
              <a:latin typeface="Times New Roman"/>
              <a:cs typeface="Times New Roman"/>
            </a:endParaRPr>
          </a:p>
          <a:p>
            <a:pPr marL="241300">
              <a:lnSpc>
                <a:spcPts val="2735"/>
              </a:lnSpc>
            </a:pPr>
            <a:r>
              <a:rPr sz="2400" dirty="0">
                <a:latin typeface="Times New Roman"/>
                <a:cs typeface="Times New Roman"/>
              </a:rPr>
              <a:t>in</a:t>
            </a:r>
            <a:r>
              <a:rPr sz="2400" spc="-15" dirty="0">
                <a:latin typeface="Times New Roman"/>
                <a:cs typeface="Times New Roman"/>
              </a:rPr>
              <a:t> </a:t>
            </a:r>
            <a:r>
              <a:rPr sz="2400" dirty="0">
                <a:latin typeface="Times New Roman"/>
                <a:cs typeface="Times New Roman"/>
              </a:rPr>
              <a:t>the</a:t>
            </a:r>
            <a:r>
              <a:rPr sz="2400" spc="-5" dirty="0">
                <a:latin typeface="Times New Roman"/>
                <a:cs typeface="Times New Roman"/>
              </a:rPr>
              <a:t> </a:t>
            </a:r>
            <a:r>
              <a:rPr sz="2400" dirty="0">
                <a:latin typeface="Times New Roman"/>
                <a:cs typeface="Times New Roman"/>
              </a:rPr>
              <a:t>environments</a:t>
            </a:r>
            <a:r>
              <a:rPr sz="2400" spc="-20" dirty="0">
                <a:latin typeface="Times New Roman"/>
                <a:cs typeface="Times New Roman"/>
              </a:rPr>
              <a:t> </a:t>
            </a:r>
            <a:r>
              <a:rPr sz="2400" dirty="0">
                <a:latin typeface="Times New Roman"/>
                <a:cs typeface="Times New Roman"/>
              </a:rPr>
              <a:t>in</a:t>
            </a:r>
            <a:r>
              <a:rPr sz="2400" spc="-5" dirty="0">
                <a:latin typeface="Times New Roman"/>
                <a:cs typeface="Times New Roman"/>
              </a:rPr>
              <a:t> </a:t>
            </a:r>
            <a:r>
              <a:rPr sz="2400" dirty="0">
                <a:latin typeface="Times New Roman"/>
                <a:cs typeface="Times New Roman"/>
              </a:rPr>
              <a:t>which</a:t>
            </a:r>
            <a:r>
              <a:rPr sz="2400" spc="-15" dirty="0">
                <a:latin typeface="Times New Roman"/>
                <a:cs typeface="Times New Roman"/>
              </a:rPr>
              <a:t> </a:t>
            </a:r>
            <a:r>
              <a:rPr sz="2400" dirty="0">
                <a:latin typeface="Times New Roman"/>
                <a:cs typeface="Times New Roman"/>
              </a:rPr>
              <a:t>they</a:t>
            </a:r>
            <a:r>
              <a:rPr sz="2400" spc="-5" dirty="0">
                <a:latin typeface="Times New Roman"/>
                <a:cs typeface="Times New Roman"/>
              </a:rPr>
              <a:t> </a:t>
            </a:r>
            <a:r>
              <a:rPr sz="2400" dirty="0">
                <a:latin typeface="Times New Roman"/>
                <a:cs typeface="Times New Roman"/>
              </a:rPr>
              <a:t>are</a:t>
            </a:r>
            <a:r>
              <a:rPr sz="2400" spc="-10" dirty="0">
                <a:latin typeface="Times New Roman"/>
                <a:cs typeface="Times New Roman"/>
              </a:rPr>
              <a:t> used.</a:t>
            </a:r>
            <a:endParaRPr sz="2400">
              <a:latin typeface="Times New Roman"/>
              <a:cs typeface="Times New Roman"/>
            </a:endParaRPr>
          </a:p>
          <a:p>
            <a:pPr marL="240029" marR="83185" indent="-227329">
              <a:lnSpc>
                <a:spcPts val="2590"/>
              </a:lnSpc>
              <a:spcBef>
                <a:spcPts val="540"/>
              </a:spcBef>
              <a:buFont typeface="Arial"/>
              <a:buChar char="•"/>
              <a:tabLst>
                <a:tab pos="241300" algn="l"/>
              </a:tabLst>
            </a:pPr>
            <a:r>
              <a:rPr sz="2400" dirty="0">
                <a:latin typeface="Times New Roman"/>
                <a:cs typeface="Times New Roman"/>
              </a:rPr>
              <a:t>The</a:t>
            </a:r>
            <a:r>
              <a:rPr sz="2400" spc="-25" dirty="0">
                <a:latin typeface="Times New Roman"/>
                <a:cs typeface="Times New Roman"/>
              </a:rPr>
              <a:t> </a:t>
            </a:r>
            <a:r>
              <a:rPr sz="2400" dirty="0">
                <a:latin typeface="Times New Roman"/>
                <a:cs typeface="Times New Roman"/>
              </a:rPr>
              <a:t>amount</a:t>
            </a:r>
            <a:r>
              <a:rPr sz="2400" spc="-10" dirty="0">
                <a:latin typeface="Times New Roman"/>
                <a:cs typeface="Times New Roman"/>
              </a:rPr>
              <a:t> </a:t>
            </a:r>
            <a:r>
              <a:rPr sz="2400" dirty="0">
                <a:latin typeface="Times New Roman"/>
                <a:cs typeface="Times New Roman"/>
              </a:rPr>
              <a:t>of</a:t>
            </a:r>
            <a:r>
              <a:rPr sz="2400" spc="-5" dirty="0">
                <a:latin typeface="Times New Roman"/>
                <a:cs typeface="Times New Roman"/>
              </a:rPr>
              <a:t> </a:t>
            </a:r>
            <a:r>
              <a:rPr sz="2400" dirty="0">
                <a:latin typeface="Times New Roman"/>
                <a:cs typeface="Times New Roman"/>
              </a:rPr>
              <a:t>knowledge</a:t>
            </a:r>
            <a:r>
              <a:rPr sz="2400" spc="-20" dirty="0">
                <a:latin typeface="Times New Roman"/>
                <a:cs typeface="Times New Roman"/>
              </a:rPr>
              <a:t> </a:t>
            </a:r>
            <a:r>
              <a:rPr sz="2400" dirty="0">
                <a:latin typeface="Times New Roman"/>
                <a:cs typeface="Times New Roman"/>
              </a:rPr>
              <a:t>available</a:t>
            </a:r>
            <a:r>
              <a:rPr sz="2400" spc="-45" dirty="0">
                <a:latin typeface="Times New Roman"/>
                <a:cs typeface="Times New Roman"/>
              </a:rPr>
              <a:t> </a:t>
            </a:r>
            <a:r>
              <a:rPr sz="2400" dirty="0">
                <a:latin typeface="Times New Roman"/>
                <a:cs typeface="Times New Roman"/>
              </a:rPr>
              <a:t>about</a:t>
            </a:r>
            <a:r>
              <a:rPr sz="2400" spc="-10" dirty="0">
                <a:latin typeface="Times New Roman"/>
                <a:cs typeface="Times New Roman"/>
              </a:rPr>
              <a:t> </a:t>
            </a:r>
            <a:r>
              <a:rPr sz="2400" dirty="0">
                <a:latin typeface="Times New Roman"/>
                <a:cs typeface="Times New Roman"/>
              </a:rPr>
              <a:t>certain</a:t>
            </a:r>
            <a:r>
              <a:rPr sz="2400" spc="-50" dirty="0">
                <a:latin typeface="Times New Roman"/>
                <a:cs typeface="Times New Roman"/>
              </a:rPr>
              <a:t> </a:t>
            </a:r>
            <a:r>
              <a:rPr sz="2400" dirty="0">
                <a:latin typeface="Times New Roman"/>
                <a:cs typeface="Times New Roman"/>
              </a:rPr>
              <a:t>tasks</a:t>
            </a:r>
            <a:r>
              <a:rPr sz="2400" spc="-20" dirty="0">
                <a:latin typeface="Times New Roman"/>
                <a:cs typeface="Times New Roman"/>
              </a:rPr>
              <a:t> </a:t>
            </a:r>
            <a:r>
              <a:rPr sz="2400" dirty="0">
                <a:latin typeface="Times New Roman"/>
                <a:cs typeface="Times New Roman"/>
              </a:rPr>
              <a:t>might</a:t>
            </a:r>
            <a:r>
              <a:rPr sz="2400" spc="-5" dirty="0">
                <a:latin typeface="Times New Roman"/>
                <a:cs typeface="Times New Roman"/>
              </a:rPr>
              <a:t> </a:t>
            </a:r>
            <a:r>
              <a:rPr sz="2400" dirty="0">
                <a:latin typeface="Times New Roman"/>
                <a:cs typeface="Times New Roman"/>
              </a:rPr>
              <a:t>be</a:t>
            </a:r>
            <a:r>
              <a:rPr sz="2400" spc="-10" dirty="0">
                <a:latin typeface="Times New Roman"/>
                <a:cs typeface="Times New Roman"/>
              </a:rPr>
              <a:t> </a:t>
            </a:r>
            <a:r>
              <a:rPr sz="2400" dirty="0">
                <a:latin typeface="Times New Roman"/>
                <a:cs typeface="Times New Roman"/>
              </a:rPr>
              <a:t>too</a:t>
            </a:r>
            <a:r>
              <a:rPr sz="2400" spc="-10" dirty="0">
                <a:latin typeface="Times New Roman"/>
                <a:cs typeface="Times New Roman"/>
              </a:rPr>
              <a:t> </a:t>
            </a:r>
            <a:r>
              <a:rPr sz="2400" dirty="0">
                <a:latin typeface="Times New Roman"/>
                <a:cs typeface="Times New Roman"/>
              </a:rPr>
              <a:t>large</a:t>
            </a:r>
            <a:r>
              <a:rPr sz="2400" spc="-35" dirty="0">
                <a:latin typeface="Times New Roman"/>
                <a:cs typeface="Times New Roman"/>
              </a:rPr>
              <a:t> </a:t>
            </a:r>
            <a:r>
              <a:rPr sz="2400" spc="-25" dirty="0">
                <a:latin typeface="Times New Roman"/>
                <a:cs typeface="Times New Roman"/>
              </a:rPr>
              <a:t>for 	</a:t>
            </a:r>
            <a:r>
              <a:rPr sz="2400" dirty="0">
                <a:latin typeface="Times New Roman"/>
                <a:cs typeface="Times New Roman"/>
              </a:rPr>
              <a:t>explicit</a:t>
            </a:r>
            <a:r>
              <a:rPr sz="2400" spc="-65" dirty="0">
                <a:latin typeface="Times New Roman"/>
                <a:cs typeface="Times New Roman"/>
              </a:rPr>
              <a:t> </a:t>
            </a:r>
            <a:r>
              <a:rPr sz="2400" dirty="0">
                <a:latin typeface="Times New Roman"/>
                <a:cs typeface="Times New Roman"/>
              </a:rPr>
              <a:t>encoding</a:t>
            </a:r>
            <a:r>
              <a:rPr sz="2400" spc="-35" dirty="0">
                <a:latin typeface="Times New Roman"/>
                <a:cs typeface="Times New Roman"/>
              </a:rPr>
              <a:t> </a:t>
            </a:r>
            <a:r>
              <a:rPr sz="2400" dirty="0">
                <a:latin typeface="Times New Roman"/>
                <a:cs typeface="Times New Roman"/>
              </a:rPr>
              <a:t>by</a:t>
            </a:r>
            <a:r>
              <a:rPr sz="2400" spc="-5" dirty="0">
                <a:latin typeface="Times New Roman"/>
                <a:cs typeface="Times New Roman"/>
              </a:rPr>
              <a:t> </a:t>
            </a:r>
            <a:r>
              <a:rPr sz="2400" dirty="0">
                <a:latin typeface="Times New Roman"/>
                <a:cs typeface="Times New Roman"/>
              </a:rPr>
              <a:t>humans (e.g.,</a:t>
            </a:r>
            <a:r>
              <a:rPr sz="2400" spc="-20" dirty="0">
                <a:latin typeface="Times New Roman"/>
                <a:cs typeface="Times New Roman"/>
              </a:rPr>
              <a:t> </a:t>
            </a:r>
            <a:r>
              <a:rPr sz="2400" dirty="0">
                <a:latin typeface="Times New Roman"/>
                <a:cs typeface="Times New Roman"/>
              </a:rPr>
              <a:t>medical</a:t>
            </a:r>
            <a:r>
              <a:rPr sz="2400" spc="-10" dirty="0">
                <a:latin typeface="Times New Roman"/>
                <a:cs typeface="Times New Roman"/>
              </a:rPr>
              <a:t> diagnostic).</a:t>
            </a:r>
            <a:endParaRPr sz="2400">
              <a:latin typeface="Times New Roman"/>
              <a:cs typeface="Times New Roman"/>
            </a:endParaRPr>
          </a:p>
          <a:p>
            <a:pPr marL="240029" indent="-227329">
              <a:lnSpc>
                <a:spcPct val="100000"/>
              </a:lnSpc>
              <a:spcBef>
                <a:spcPts val="185"/>
              </a:spcBef>
              <a:buFont typeface="Arial"/>
              <a:buChar char="•"/>
              <a:tabLst>
                <a:tab pos="240029" algn="l"/>
              </a:tabLst>
            </a:pPr>
            <a:r>
              <a:rPr sz="2400" dirty="0">
                <a:latin typeface="Times New Roman"/>
                <a:cs typeface="Times New Roman"/>
              </a:rPr>
              <a:t>Environments</a:t>
            </a:r>
            <a:r>
              <a:rPr sz="2400" spc="-10" dirty="0">
                <a:latin typeface="Times New Roman"/>
                <a:cs typeface="Times New Roman"/>
              </a:rPr>
              <a:t> </a:t>
            </a:r>
            <a:r>
              <a:rPr sz="2400" dirty="0">
                <a:latin typeface="Times New Roman"/>
                <a:cs typeface="Times New Roman"/>
              </a:rPr>
              <a:t>change</a:t>
            </a:r>
            <a:r>
              <a:rPr sz="2400" spc="-25" dirty="0">
                <a:latin typeface="Times New Roman"/>
                <a:cs typeface="Times New Roman"/>
              </a:rPr>
              <a:t> </a:t>
            </a:r>
            <a:r>
              <a:rPr sz="2400" dirty="0">
                <a:latin typeface="Times New Roman"/>
                <a:cs typeface="Times New Roman"/>
              </a:rPr>
              <a:t>over</a:t>
            </a:r>
            <a:r>
              <a:rPr sz="2400" spc="-5" dirty="0">
                <a:latin typeface="Times New Roman"/>
                <a:cs typeface="Times New Roman"/>
              </a:rPr>
              <a:t> </a:t>
            </a:r>
            <a:r>
              <a:rPr sz="2400" spc="-10" dirty="0">
                <a:latin typeface="Times New Roman"/>
                <a:cs typeface="Times New Roman"/>
              </a:rPr>
              <a:t>time.</a:t>
            </a:r>
            <a:endParaRPr sz="2400">
              <a:latin typeface="Times New Roman"/>
              <a:cs typeface="Times New Roman"/>
            </a:endParaRPr>
          </a:p>
          <a:p>
            <a:pPr marL="240029" marR="5080" indent="-227329">
              <a:lnSpc>
                <a:spcPts val="2590"/>
              </a:lnSpc>
              <a:spcBef>
                <a:spcPts val="530"/>
              </a:spcBef>
              <a:buFont typeface="Arial"/>
              <a:buChar char="•"/>
              <a:tabLst>
                <a:tab pos="241300" algn="l"/>
              </a:tabLst>
            </a:pPr>
            <a:r>
              <a:rPr sz="2400" dirty="0">
                <a:latin typeface="Times New Roman"/>
                <a:cs typeface="Times New Roman"/>
              </a:rPr>
              <a:t>New</a:t>
            </a:r>
            <a:r>
              <a:rPr sz="2400" spc="-10" dirty="0">
                <a:latin typeface="Times New Roman"/>
                <a:cs typeface="Times New Roman"/>
              </a:rPr>
              <a:t> </a:t>
            </a:r>
            <a:r>
              <a:rPr sz="2400" dirty="0">
                <a:latin typeface="Times New Roman"/>
                <a:cs typeface="Times New Roman"/>
              </a:rPr>
              <a:t>knowledge</a:t>
            </a:r>
            <a:r>
              <a:rPr sz="2400" spc="-20" dirty="0">
                <a:latin typeface="Times New Roman"/>
                <a:cs typeface="Times New Roman"/>
              </a:rPr>
              <a:t> </a:t>
            </a:r>
            <a:r>
              <a:rPr sz="2400" dirty="0">
                <a:latin typeface="Times New Roman"/>
                <a:cs typeface="Times New Roman"/>
              </a:rPr>
              <a:t>about</a:t>
            </a:r>
            <a:r>
              <a:rPr sz="2400" spc="-10" dirty="0">
                <a:latin typeface="Times New Roman"/>
                <a:cs typeface="Times New Roman"/>
              </a:rPr>
              <a:t> </a:t>
            </a:r>
            <a:r>
              <a:rPr sz="2400" dirty="0">
                <a:latin typeface="Times New Roman"/>
                <a:cs typeface="Times New Roman"/>
              </a:rPr>
              <a:t>tasks</a:t>
            </a:r>
            <a:r>
              <a:rPr sz="2400" spc="-5" dirty="0">
                <a:latin typeface="Times New Roman"/>
                <a:cs typeface="Times New Roman"/>
              </a:rPr>
              <a:t> </a:t>
            </a:r>
            <a:r>
              <a:rPr sz="2400" dirty="0">
                <a:latin typeface="Times New Roman"/>
                <a:cs typeface="Times New Roman"/>
              </a:rPr>
              <a:t>is</a:t>
            </a:r>
            <a:r>
              <a:rPr sz="2400" spc="-20" dirty="0">
                <a:latin typeface="Times New Roman"/>
                <a:cs typeface="Times New Roman"/>
              </a:rPr>
              <a:t> </a:t>
            </a:r>
            <a:r>
              <a:rPr sz="2400" dirty="0">
                <a:latin typeface="Times New Roman"/>
                <a:cs typeface="Times New Roman"/>
              </a:rPr>
              <a:t>constantly</a:t>
            </a:r>
            <a:r>
              <a:rPr sz="2400" spc="-45" dirty="0">
                <a:latin typeface="Times New Roman"/>
                <a:cs typeface="Times New Roman"/>
              </a:rPr>
              <a:t> </a:t>
            </a:r>
            <a:r>
              <a:rPr sz="2400" dirty="0">
                <a:latin typeface="Times New Roman"/>
                <a:cs typeface="Times New Roman"/>
              </a:rPr>
              <a:t>being</a:t>
            </a:r>
            <a:r>
              <a:rPr sz="2400" spc="-10" dirty="0">
                <a:latin typeface="Times New Roman"/>
                <a:cs typeface="Times New Roman"/>
              </a:rPr>
              <a:t> </a:t>
            </a:r>
            <a:r>
              <a:rPr sz="2400" dirty="0">
                <a:latin typeface="Times New Roman"/>
                <a:cs typeface="Times New Roman"/>
              </a:rPr>
              <a:t>discovered</a:t>
            </a:r>
            <a:r>
              <a:rPr sz="2400" spc="-35" dirty="0">
                <a:latin typeface="Times New Roman"/>
                <a:cs typeface="Times New Roman"/>
              </a:rPr>
              <a:t> </a:t>
            </a:r>
            <a:r>
              <a:rPr sz="2400" dirty="0">
                <a:latin typeface="Times New Roman"/>
                <a:cs typeface="Times New Roman"/>
              </a:rPr>
              <a:t>by</a:t>
            </a:r>
            <a:r>
              <a:rPr sz="2400" spc="-5" dirty="0">
                <a:latin typeface="Times New Roman"/>
                <a:cs typeface="Times New Roman"/>
              </a:rPr>
              <a:t> </a:t>
            </a:r>
            <a:r>
              <a:rPr sz="2400" dirty="0">
                <a:latin typeface="Times New Roman"/>
                <a:cs typeface="Times New Roman"/>
              </a:rPr>
              <a:t>humans.</a:t>
            </a:r>
            <a:r>
              <a:rPr sz="2400" spc="-10" dirty="0">
                <a:latin typeface="Times New Roman"/>
                <a:cs typeface="Times New Roman"/>
              </a:rPr>
              <a:t> </a:t>
            </a:r>
            <a:r>
              <a:rPr sz="2400" dirty="0">
                <a:latin typeface="Times New Roman"/>
                <a:cs typeface="Times New Roman"/>
              </a:rPr>
              <a:t>It</a:t>
            </a:r>
            <a:r>
              <a:rPr sz="2400" spc="-20" dirty="0">
                <a:latin typeface="Times New Roman"/>
                <a:cs typeface="Times New Roman"/>
              </a:rPr>
              <a:t> </a:t>
            </a:r>
            <a:r>
              <a:rPr sz="2400" spc="-25" dirty="0">
                <a:latin typeface="Times New Roman"/>
                <a:cs typeface="Times New Roman"/>
              </a:rPr>
              <a:t>may 	</a:t>
            </a:r>
            <a:r>
              <a:rPr sz="2400" dirty="0">
                <a:latin typeface="Times New Roman"/>
                <a:cs typeface="Times New Roman"/>
              </a:rPr>
              <a:t>be</a:t>
            </a:r>
            <a:r>
              <a:rPr sz="2400" spc="-15" dirty="0">
                <a:latin typeface="Times New Roman"/>
                <a:cs typeface="Times New Roman"/>
              </a:rPr>
              <a:t> </a:t>
            </a:r>
            <a:r>
              <a:rPr sz="2400" dirty="0">
                <a:latin typeface="Times New Roman"/>
                <a:cs typeface="Times New Roman"/>
              </a:rPr>
              <a:t>difficult</a:t>
            </a:r>
            <a:r>
              <a:rPr sz="2400" spc="-35" dirty="0">
                <a:latin typeface="Times New Roman"/>
                <a:cs typeface="Times New Roman"/>
              </a:rPr>
              <a:t> </a:t>
            </a:r>
            <a:r>
              <a:rPr sz="2400" dirty="0">
                <a:latin typeface="Times New Roman"/>
                <a:cs typeface="Times New Roman"/>
              </a:rPr>
              <a:t>to</a:t>
            </a:r>
            <a:r>
              <a:rPr sz="2400" spc="-25" dirty="0">
                <a:latin typeface="Times New Roman"/>
                <a:cs typeface="Times New Roman"/>
              </a:rPr>
              <a:t> </a:t>
            </a:r>
            <a:r>
              <a:rPr sz="2400" dirty="0">
                <a:latin typeface="Times New Roman"/>
                <a:cs typeface="Times New Roman"/>
              </a:rPr>
              <a:t>continuously</a:t>
            </a:r>
            <a:r>
              <a:rPr sz="2400" spc="-50" dirty="0">
                <a:latin typeface="Times New Roman"/>
                <a:cs typeface="Times New Roman"/>
              </a:rPr>
              <a:t> </a:t>
            </a:r>
            <a:r>
              <a:rPr sz="2400" dirty="0">
                <a:latin typeface="Times New Roman"/>
                <a:cs typeface="Times New Roman"/>
              </a:rPr>
              <a:t>re-design</a:t>
            </a:r>
            <a:r>
              <a:rPr sz="2400" spc="-40" dirty="0">
                <a:latin typeface="Times New Roman"/>
                <a:cs typeface="Times New Roman"/>
              </a:rPr>
              <a:t> </a:t>
            </a:r>
            <a:r>
              <a:rPr sz="2400" dirty="0">
                <a:latin typeface="Times New Roman"/>
                <a:cs typeface="Times New Roman"/>
              </a:rPr>
              <a:t>systems</a:t>
            </a:r>
            <a:r>
              <a:rPr sz="2400" spc="-20" dirty="0">
                <a:latin typeface="Times New Roman"/>
                <a:cs typeface="Times New Roman"/>
              </a:rPr>
              <a:t> </a:t>
            </a:r>
            <a:r>
              <a:rPr sz="2400" dirty="0">
                <a:latin typeface="Times New Roman"/>
                <a:cs typeface="Times New Roman"/>
              </a:rPr>
              <a:t>“by</a:t>
            </a:r>
            <a:r>
              <a:rPr sz="2400" spc="-10" dirty="0">
                <a:latin typeface="Times New Roman"/>
                <a:cs typeface="Times New Roman"/>
              </a:rPr>
              <a:t> hand”.</a:t>
            </a:r>
            <a:endParaRPr sz="2400">
              <a:latin typeface="Times New Roman"/>
              <a:cs typeface="Times New Roman"/>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496380" y="4058539"/>
          <a:ext cx="8390887" cy="2501261"/>
        </p:xfrm>
        <a:graphic>
          <a:graphicData uri="http://schemas.openxmlformats.org/drawingml/2006/table">
            <a:tbl>
              <a:tblPr firstRow="1" bandRow="1">
                <a:tableStyleId>{2D5ABB26-0587-4C30-8999-92F81FD0307C}</a:tableStyleId>
              </a:tblPr>
              <a:tblGrid>
                <a:gridCol w="1073150">
                  <a:extLst>
                    <a:ext uri="{9D8B030D-6E8A-4147-A177-3AD203B41FA5}">
                      <a16:colId xmlns:a16="http://schemas.microsoft.com/office/drawing/2014/main" val="20000"/>
                    </a:ext>
                  </a:extLst>
                </a:gridCol>
                <a:gridCol w="808989">
                  <a:extLst>
                    <a:ext uri="{9D8B030D-6E8A-4147-A177-3AD203B41FA5}">
                      <a16:colId xmlns:a16="http://schemas.microsoft.com/office/drawing/2014/main" val="20001"/>
                    </a:ext>
                  </a:extLst>
                </a:gridCol>
                <a:gridCol w="1113155">
                  <a:extLst>
                    <a:ext uri="{9D8B030D-6E8A-4147-A177-3AD203B41FA5}">
                      <a16:colId xmlns:a16="http://schemas.microsoft.com/office/drawing/2014/main" val="20002"/>
                    </a:ext>
                  </a:extLst>
                </a:gridCol>
                <a:gridCol w="1332230">
                  <a:extLst>
                    <a:ext uri="{9D8B030D-6E8A-4147-A177-3AD203B41FA5}">
                      <a16:colId xmlns:a16="http://schemas.microsoft.com/office/drawing/2014/main" val="20003"/>
                    </a:ext>
                  </a:extLst>
                </a:gridCol>
                <a:gridCol w="909954">
                  <a:extLst>
                    <a:ext uri="{9D8B030D-6E8A-4147-A177-3AD203B41FA5}">
                      <a16:colId xmlns:a16="http://schemas.microsoft.com/office/drawing/2014/main" val="20004"/>
                    </a:ext>
                  </a:extLst>
                </a:gridCol>
                <a:gridCol w="802639">
                  <a:extLst>
                    <a:ext uri="{9D8B030D-6E8A-4147-A177-3AD203B41FA5}">
                      <a16:colId xmlns:a16="http://schemas.microsoft.com/office/drawing/2014/main" val="20005"/>
                    </a:ext>
                  </a:extLst>
                </a:gridCol>
                <a:gridCol w="1082675">
                  <a:extLst>
                    <a:ext uri="{9D8B030D-6E8A-4147-A177-3AD203B41FA5}">
                      <a16:colId xmlns:a16="http://schemas.microsoft.com/office/drawing/2014/main" val="20006"/>
                    </a:ext>
                  </a:extLst>
                </a:gridCol>
                <a:gridCol w="1268095">
                  <a:extLst>
                    <a:ext uri="{9D8B030D-6E8A-4147-A177-3AD203B41FA5}">
                      <a16:colId xmlns:a16="http://schemas.microsoft.com/office/drawing/2014/main" val="20007"/>
                    </a:ext>
                  </a:extLst>
                </a:gridCol>
              </a:tblGrid>
              <a:tr h="555625">
                <a:tc>
                  <a:txBody>
                    <a:bodyPr/>
                    <a:lstStyle/>
                    <a:p>
                      <a:pPr algn="ctr">
                        <a:lnSpc>
                          <a:spcPct val="100000"/>
                        </a:lnSpc>
                        <a:spcBef>
                          <a:spcPts val="965"/>
                        </a:spcBef>
                      </a:pPr>
                      <a:r>
                        <a:rPr sz="1800" b="1" spc="-10" dirty="0">
                          <a:solidFill>
                            <a:srgbClr val="FFFFFF"/>
                          </a:solidFill>
                          <a:latin typeface="Times New Roman"/>
                          <a:cs typeface="Times New Roman"/>
                        </a:rPr>
                        <a:t>Example</a:t>
                      </a:r>
                      <a:endParaRPr sz="1800">
                        <a:latin typeface="Times New Roman"/>
                        <a:cs typeface="Times New Roman"/>
                      </a:endParaRPr>
                    </a:p>
                  </a:txBody>
                  <a:tcPr marL="0" marR="0" marT="1225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algn="ctr">
                        <a:lnSpc>
                          <a:spcPct val="100000"/>
                        </a:lnSpc>
                        <a:spcBef>
                          <a:spcPts val="965"/>
                        </a:spcBef>
                      </a:pPr>
                      <a:r>
                        <a:rPr sz="1800" b="1" spc="-25" dirty="0">
                          <a:solidFill>
                            <a:srgbClr val="FFFFFF"/>
                          </a:solidFill>
                          <a:latin typeface="Times New Roman"/>
                          <a:cs typeface="Times New Roman"/>
                        </a:rPr>
                        <a:t>Sky</a:t>
                      </a:r>
                      <a:endParaRPr sz="1800">
                        <a:latin typeface="Times New Roman"/>
                        <a:cs typeface="Times New Roman"/>
                      </a:endParaRPr>
                    </a:p>
                  </a:txBody>
                  <a:tcPr marL="0" marR="0" marT="1225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270" algn="ctr">
                        <a:lnSpc>
                          <a:spcPct val="100000"/>
                        </a:lnSpc>
                        <a:spcBef>
                          <a:spcPts val="965"/>
                        </a:spcBef>
                      </a:pPr>
                      <a:r>
                        <a:rPr sz="1800" b="1" spc="-10" dirty="0">
                          <a:solidFill>
                            <a:srgbClr val="FFFFFF"/>
                          </a:solidFill>
                          <a:latin typeface="Times New Roman"/>
                          <a:cs typeface="Times New Roman"/>
                        </a:rPr>
                        <a:t>AirTemp</a:t>
                      </a:r>
                      <a:endParaRPr sz="1800">
                        <a:latin typeface="Times New Roman"/>
                        <a:cs typeface="Times New Roman"/>
                      </a:endParaRPr>
                    </a:p>
                  </a:txBody>
                  <a:tcPr marL="0" marR="0" marT="1225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R="113664" algn="ctr">
                        <a:lnSpc>
                          <a:spcPct val="100000"/>
                        </a:lnSpc>
                        <a:spcBef>
                          <a:spcPts val="965"/>
                        </a:spcBef>
                      </a:pPr>
                      <a:r>
                        <a:rPr sz="1800" b="1" spc="-10" dirty="0">
                          <a:solidFill>
                            <a:srgbClr val="FFFFFF"/>
                          </a:solidFill>
                          <a:latin typeface="Times New Roman"/>
                          <a:cs typeface="Times New Roman"/>
                        </a:rPr>
                        <a:t>Humidity</a:t>
                      </a:r>
                      <a:endParaRPr sz="1800">
                        <a:latin typeface="Times New Roman"/>
                        <a:cs typeface="Times New Roman"/>
                      </a:endParaRPr>
                    </a:p>
                  </a:txBody>
                  <a:tcPr marL="0" marR="0" marT="1225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2540" marR="85090" algn="ctr">
                        <a:lnSpc>
                          <a:spcPct val="100000"/>
                        </a:lnSpc>
                        <a:spcBef>
                          <a:spcPts val="965"/>
                        </a:spcBef>
                      </a:pPr>
                      <a:r>
                        <a:rPr sz="1800" b="1" spc="-20" dirty="0">
                          <a:solidFill>
                            <a:srgbClr val="FFFFFF"/>
                          </a:solidFill>
                          <a:latin typeface="Times New Roman"/>
                          <a:cs typeface="Times New Roman"/>
                        </a:rPr>
                        <a:t>Wind</a:t>
                      </a:r>
                      <a:endParaRPr sz="1800">
                        <a:latin typeface="Times New Roman"/>
                        <a:cs typeface="Times New Roman"/>
                      </a:endParaRPr>
                    </a:p>
                  </a:txBody>
                  <a:tcPr marL="0" marR="0" marT="1225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4445" algn="ctr">
                        <a:lnSpc>
                          <a:spcPct val="100000"/>
                        </a:lnSpc>
                        <a:spcBef>
                          <a:spcPts val="965"/>
                        </a:spcBef>
                      </a:pPr>
                      <a:r>
                        <a:rPr sz="1800" b="1" spc="-10" dirty="0">
                          <a:solidFill>
                            <a:srgbClr val="FFFFFF"/>
                          </a:solidFill>
                          <a:latin typeface="Times New Roman"/>
                          <a:cs typeface="Times New Roman"/>
                        </a:rPr>
                        <a:t>Water</a:t>
                      </a:r>
                      <a:endParaRPr sz="1800">
                        <a:latin typeface="Times New Roman"/>
                        <a:cs typeface="Times New Roman"/>
                      </a:endParaRPr>
                    </a:p>
                  </a:txBody>
                  <a:tcPr marL="0" marR="0" marT="1225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270" algn="ctr">
                        <a:lnSpc>
                          <a:spcPct val="100000"/>
                        </a:lnSpc>
                        <a:spcBef>
                          <a:spcPts val="965"/>
                        </a:spcBef>
                      </a:pPr>
                      <a:r>
                        <a:rPr sz="1800" b="1" spc="-10" dirty="0">
                          <a:solidFill>
                            <a:srgbClr val="FFFFFF"/>
                          </a:solidFill>
                          <a:latin typeface="Times New Roman"/>
                          <a:cs typeface="Times New Roman"/>
                        </a:rPr>
                        <a:t>Forecast</a:t>
                      </a:r>
                      <a:endParaRPr sz="1800">
                        <a:latin typeface="Times New Roman"/>
                        <a:cs typeface="Times New Roman"/>
                      </a:endParaRPr>
                    </a:p>
                  </a:txBody>
                  <a:tcPr marL="0" marR="0" marT="1225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tc>
                  <a:txBody>
                    <a:bodyPr/>
                    <a:lstStyle/>
                    <a:p>
                      <a:pPr marL="1905" algn="ctr">
                        <a:lnSpc>
                          <a:spcPct val="100000"/>
                        </a:lnSpc>
                        <a:spcBef>
                          <a:spcPts val="965"/>
                        </a:spcBef>
                      </a:pPr>
                      <a:r>
                        <a:rPr sz="1800" b="1" spc="-10" dirty="0">
                          <a:solidFill>
                            <a:srgbClr val="FFFFFF"/>
                          </a:solidFill>
                          <a:latin typeface="Times New Roman"/>
                          <a:cs typeface="Times New Roman"/>
                        </a:rPr>
                        <a:t>EnjoySport</a:t>
                      </a:r>
                      <a:endParaRPr sz="1800">
                        <a:latin typeface="Times New Roman"/>
                        <a:cs typeface="Times New Roman"/>
                      </a:endParaRPr>
                    </a:p>
                  </a:txBody>
                  <a:tcPr marL="0" marR="0" marT="12255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B9AD5"/>
                    </a:solidFill>
                  </a:tcPr>
                </a:tc>
                <a:extLst>
                  <a:ext uri="{0D108BD9-81ED-4DB2-BD59-A6C34878D82A}">
                    <a16:rowId xmlns:a16="http://schemas.microsoft.com/office/drawing/2014/main" val="10000"/>
                  </a:ext>
                </a:extLst>
              </a:tr>
              <a:tr h="486409">
                <a:tc>
                  <a:txBody>
                    <a:bodyPr/>
                    <a:lstStyle/>
                    <a:p>
                      <a:pPr algn="ctr">
                        <a:lnSpc>
                          <a:spcPct val="100000"/>
                        </a:lnSpc>
                        <a:spcBef>
                          <a:spcPts val="695"/>
                        </a:spcBef>
                      </a:pPr>
                      <a:r>
                        <a:rPr sz="1800" b="1" spc="-50" dirty="0">
                          <a:solidFill>
                            <a:srgbClr val="FFFFFF"/>
                          </a:solidFill>
                          <a:latin typeface="Times New Roman"/>
                          <a:cs typeface="Times New Roman"/>
                        </a:rPr>
                        <a:t>1</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695"/>
                        </a:spcBef>
                      </a:pPr>
                      <a:r>
                        <a:rPr sz="1800" spc="-10" dirty="0">
                          <a:latin typeface="Times New Roman"/>
                          <a:cs typeface="Times New Roman"/>
                        </a:rPr>
                        <a:t>Sunny</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270" algn="ctr">
                        <a:lnSpc>
                          <a:spcPct val="100000"/>
                        </a:lnSpc>
                        <a:spcBef>
                          <a:spcPts val="695"/>
                        </a:spcBef>
                      </a:pPr>
                      <a:r>
                        <a:rPr sz="1800" spc="-20" dirty="0">
                          <a:latin typeface="Times New Roman"/>
                          <a:cs typeface="Times New Roman"/>
                        </a:rPr>
                        <a:t>Warm</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R="113030" algn="ctr">
                        <a:lnSpc>
                          <a:spcPct val="100000"/>
                        </a:lnSpc>
                        <a:spcBef>
                          <a:spcPts val="695"/>
                        </a:spcBef>
                      </a:pPr>
                      <a:r>
                        <a:rPr sz="1800" spc="-10" dirty="0">
                          <a:latin typeface="Times New Roman"/>
                          <a:cs typeface="Times New Roman"/>
                        </a:rPr>
                        <a:t>Normal</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R="85090" algn="ctr">
                        <a:lnSpc>
                          <a:spcPct val="100000"/>
                        </a:lnSpc>
                        <a:spcBef>
                          <a:spcPts val="695"/>
                        </a:spcBef>
                      </a:pPr>
                      <a:r>
                        <a:rPr sz="1800" spc="-10" dirty="0">
                          <a:latin typeface="Times New Roman"/>
                          <a:cs typeface="Times New Roman"/>
                        </a:rPr>
                        <a:t>Strong</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1270" algn="ctr">
                        <a:lnSpc>
                          <a:spcPct val="100000"/>
                        </a:lnSpc>
                        <a:spcBef>
                          <a:spcPts val="695"/>
                        </a:spcBef>
                      </a:pPr>
                      <a:r>
                        <a:rPr sz="1800" spc="-20" dirty="0">
                          <a:latin typeface="Times New Roman"/>
                          <a:cs typeface="Times New Roman"/>
                        </a:rPr>
                        <a:t>Warm</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695"/>
                        </a:spcBef>
                      </a:pPr>
                      <a:r>
                        <a:rPr sz="1800" spc="-20" dirty="0">
                          <a:latin typeface="Times New Roman"/>
                          <a:cs typeface="Times New Roman"/>
                        </a:rPr>
                        <a:t>Same</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tc>
                  <a:txBody>
                    <a:bodyPr/>
                    <a:lstStyle/>
                    <a:p>
                      <a:pPr marL="2540" algn="ctr">
                        <a:lnSpc>
                          <a:spcPct val="100000"/>
                        </a:lnSpc>
                        <a:spcBef>
                          <a:spcPts val="695"/>
                        </a:spcBef>
                      </a:pPr>
                      <a:r>
                        <a:rPr sz="1800" spc="-25" dirty="0">
                          <a:latin typeface="Times New Roman"/>
                          <a:cs typeface="Times New Roman"/>
                        </a:rPr>
                        <a:t>Yes</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2DEEF"/>
                    </a:solidFill>
                  </a:tcPr>
                </a:tc>
                <a:extLst>
                  <a:ext uri="{0D108BD9-81ED-4DB2-BD59-A6C34878D82A}">
                    <a16:rowId xmlns:a16="http://schemas.microsoft.com/office/drawing/2014/main" val="10001"/>
                  </a:ext>
                </a:extLst>
              </a:tr>
              <a:tr h="486409">
                <a:tc>
                  <a:txBody>
                    <a:bodyPr/>
                    <a:lstStyle/>
                    <a:p>
                      <a:pPr algn="ctr">
                        <a:lnSpc>
                          <a:spcPct val="100000"/>
                        </a:lnSpc>
                        <a:spcBef>
                          <a:spcPts val="695"/>
                        </a:spcBef>
                      </a:pPr>
                      <a:r>
                        <a:rPr sz="1800" b="1" spc="-50" dirty="0">
                          <a:solidFill>
                            <a:srgbClr val="FFFFFF"/>
                          </a:solidFill>
                          <a:latin typeface="Times New Roman"/>
                          <a:cs typeface="Times New Roman"/>
                        </a:rPr>
                        <a:t>2</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695"/>
                        </a:spcBef>
                      </a:pPr>
                      <a:r>
                        <a:rPr sz="1800" spc="-10" dirty="0">
                          <a:latin typeface="Times New Roman"/>
                          <a:cs typeface="Times New Roman"/>
                        </a:rPr>
                        <a:t>Sunny</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05" algn="ctr">
                        <a:lnSpc>
                          <a:spcPct val="100000"/>
                        </a:lnSpc>
                        <a:spcBef>
                          <a:spcPts val="695"/>
                        </a:spcBef>
                      </a:pPr>
                      <a:r>
                        <a:rPr sz="1800" spc="-20" dirty="0">
                          <a:latin typeface="Times New Roman"/>
                          <a:cs typeface="Times New Roman"/>
                        </a:rPr>
                        <a:t>Warm</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R="113030" algn="ctr">
                        <a:lnSpc>
                          <a:spcPct val="100000"/>
                        </a:lnSpc>
                        <a:spcBef>
                          <a:spcPts val="695"/>
                        </a:spcBef>
                      </a:pPr>
                      <a:r>
                        <a:rPr sz="1800" spc="-20" dirty="0">
                          <a:latin typeface="Times New Roman"/>
                          <a:cs typeface="Times New Roman"/>
                        </a:rPr>
                        <a:t>High</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R="85090" algn="ctr">
                        <a:lnSpc>
                          <a:spcPct val="100000"/>
                        </a:lnSpc>
                        <a:spcBef>
                          <a:spcPts val="695"/>
                        </a:spcBef>
                      </a:pPr>
                      <a:r>
                        <a:rPr sz="1800" spc="-10" dirty="0">
                          <a:latin typeface="Times New Roman"/>
                          <a:cs typeface="Times New Roman"/>
                        </a:rPr>
                        <a:t>Strong</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270" algn="ctr">
                        <a:lnSpc>
                          <a:spcPct val="100000"/>
                        </a:lnSpc>
                        <a:spcBef>
                          <a:spcPts val="695"/>
                        </a:spcBef>
                      </a:pPr>
                      <a:r>
                        <a:rPr sz="1800" spc="-20" dirty="0">
                          <a:latin typeface="Times New Roman"/>
                          <a:cs typeface="Times New Roman"/>
                        </a:rPr>
                        <a:t>Warm</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algn="ctr">
                        <a:lnSpc>
                          <a:spcPct val="100000"/>
                        </a:lnSpc>
                        <a:spcBef>
                          <a:spcPts val="695"/>
                        </a:spcBef>
                      </a:pPr>
                      <a:r>
                        <a:rPr sz="1800" spc="-20" dirty="0">
                          <a:latin typeface="Times New Roman"/>
                          <a:cs typeface="Times New Roman"/>
                        </a:rPr>
                        <a:t>Same</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2540" algn="ctr">
                        <a:lnSpc>
                          <a:spcPct val="100000"/>
                        </a:lnSpc>
                        <a:spcBef>
                          <a:spcPts val="695"/>
                        </a:spcBef>
                      </a:pPr>
                      <a:r>
                        <a:rPr sz="1800" spc="-25" dirty="0">
                          <a:latin typeface="Times New Roman"/>
                          <a:cs typeface="Times New Roman"/>
                        </a:rPr>
                        <a:t>Yes</a:t>
                      </a:r>
                      <a:endParaRPr sz="1800">
                        <a:latin typeface="Times New Roman"/>
                        <a:cs typeface="Times New Roman"/>
                      </a:endParaRPr>
                    </a:p>
                  </a:txBody>
                  <a:tcPr marL="0" marR="0" marT="882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extLst>
                  <a:ext uri="{0D108BD9-81ED-4DB2-BD59-A6C34878D82A}">
                    <a16:rowId xmlns:a16="http://schemas.microsoft.com/office/drawing/2014/main" val="10002"/>
                  </a:ext>
                </a:extLst>
              </a:tr>
              <a:tr h="486409">
                <a:tc>
                  <a:txBody>
                    <a:bodyPr/>
                    <a:lstStyle/>
                    <a:p>
                      <a:pPr algn="ctr">
                        <a:lnSpc>
                          <a:spcPct val="100000"/>
                        </a:lnSpc>
                        <a:spcBef>
                          <a:spcPts val="700"/>
                        </a:spcBef>
                      </a:pPr>
                      <a:r>
                        <a:rPr sz="1800" b="1" spc="-50" dirty="0">
                          <a:solidFill>
                            <a:srgbClr val="FFFFFF"/>
                          </a:solidFill>
                          <a:latin typeface="Times New Roman"/>
                          <a:cs typeface="Times New Roman"/>
                        </a:rPr>
                        <a:t>3</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700"/>
                        </a:spcBef>
                      </a:pPr>
                      <a:r>
                        <a:rPr sz="1800" spc="-10" dirty="0">
                          <a:latin typeface="Times New Roman"/>
                          <a:cs typeface="Times New Roman"/>
                        </a:rPr>
                        <a:t>Rainy</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700"/>
                        </a:spcBef>
                      </a:pPr>
                      <a:r>
                        <a:rPr sz="1800" spc="-20" dirty="0">
                          <a:latin typeface="Times New Roman"/>
                          <a:cs typeface="Times New Roman"/>
                        </a:rPr>
                        <a:t>Cold</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R="113664" algn="ctr">
                        <a:lnSpc>
                          <a:spcPct val="100000"/>
                        </a:lnSpc>
                        <a:spcBef>
                          <a:spcPts val="700"/>
                        </a:spcBef>
                      </a:pPr>
                      <a:r>
                        <a:rPr sz="1800" spc="-20" dirty="0">
                          <a:latin typeface="Times New Roman"/>
                          <a:cs typeface="Times New Roman"/>
                        </a:rPr>
                        <a:t>High</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R="85090" algn="ctr">
                        <a:lnSpc>
                          <a:spcPct val="100000"/>
                        </a:lnSpc>
                        <a:spcBef>
                          <a:spcPts val="700"/>
                        </a:spcBef>
                      </a:pPr>
                      <a:r>
                        <a:rPr sz="1800" spc="-10" dirty="0">
                          <a:latin typeface="Times New Roman"/>
                          <a:cs typeface="Times New Roman"/>
                        </a:rPr>
                        <a:t>Strong</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1270" algn="ctr">
                        <a:lnSpc>
                          <a:spcPct val="100000"/>
                        </a:lnSpc>
                        <a:spcBef>
                          <a:spcPts val="700"/>
                        </a:spcBef>
                      </a:pPr>
                      <a:r>
                        <a:rPr sz="1800" spc="-20" dirty="0">
                          <a:latin typeface="Times New Roman"/>
                          <a:cs typeface="Times New Roman"/>
                        </a:rPr>
                        <a:t>Warm</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algn="ctr">
                        <a:lnSpc>
                          <a:spcPct val="100000"/>
                        </a:lnSpc>
                        <a:spcBef>
                          <a:spcPts val="700"/>
                        </a:spcBef>
                      </a:pPr>
                      <a:r>
                        <a:rPr sz="1800" spc="-10" dirty="0">
                          <a:latin typeface="Times New Roman"/>
                          <a:cs typeface="Times New Roman"/>
                        </a:rPr>
                        <a:t>Change</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tc>
                  <a:txBody>
                    <a:bodyPr/>
                    <a:lstStyle/>
                    <a:p>
                      <a:pPr marL="635" algn="ctr">
                        <a:lnSpc>
                          <a:spcPct val="100000"/>
                        </a:lnSpc>
                        <a:spcBef>
                          <a:spcPts val="700"/>
                        </a:spcBef>
                      </a:pPr>
                      <a:r>
                        <a:rPr sz="1800" spc="-25" dirty="0">
                          <a:latin typeface="Times New Roman"/>
                          <a:cs typeface="Times New Roman"/>
                        </a:rPr>
                        <a:t>No</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2DEEF"/>
                    </a:solidFill>
                  </a:tcPr>
                </a:tc>
                <a:extLst>
                  <a:ext uri="{0D108BD9-81ED-4DB2-BD59-A6C34878D82A}">
                    <a16:rowId xmlns:a16="http://schemas.microsoft.com/office/drawing/2014/main" val="10003"/>
                  </a:ext>
                </a:extLst>
              </a:tr>
              <a:tr h="486409">
                <a:tc>
                  <a:txBody>
                    <a:bodyPr/>
                    <a:lstStyle/>
                    <a:p>
                      <a:pPr algn="ctr">
                        <a:lnSpc>
                          <a:spcPct val="100000"/>
                        </a:lnSpc>
                        <a:spcBef>
                          <a:spcPts val="700"/>
                        </a:spcBef>
                      </a:pPr>
                      <a:r>
                        <a:rPr sz="1800" b="1" spc="-50" dirty="0">
                          <a:solidFill>
                            <a:srgbClr val="FFFFFF"/>
                          </a:solidFill>
                          <a:latin typeface="Times New Roman"/>
                          <a:cs typeface="Times New Roman"/>
                        </a:rPr>
                        <a:t>4</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5B9AD5"/>
                    </a:solidFill>
                  </a:tcPr>
                </a:tc>
                <a:tc>
                  <a:txBody>
                    <a:bodyPr/>
                    <a:lstStyle/>
                    <a:p>
                      <a:pPr algn="ctr">
                        <a:lnSpc>
                          <a:spcPct val="100000"/>
                        </a:lnSpc>
                        <a:spcBef>
                          <a:spcPts val="700"/>
                        </a:spcBef>
                      </a:pPr>
                      <a:r>
                        <a:rPr sz="1800" spc="-10" dirty="0">
                          <a:latin typeface="Times New Roman"/>
                          <a:cs typeface="Times New Roman"/>
                        </a:rPr>
                        <a:t>Sunny</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270" algn="ctr">
                        <a:lnSpc>
                          <a:spcPct val="100000"/>
                        </a:lnSpc>
                        <a:spcBef>
                          <a:spcPts val="700"/>
                        </a:spcBef>
                      </a:pPr>
                      <a:r>
                        <a:rPr sz="1800" spc="-20" dirty="0">
                          <a:latin typeface="Times New Roman"/>
                          <a:cs typeface="Times New Roman"/>
                        </a:rPr>
                        <a:t>Warm</a:t>
                      </a:r>
                      <a:endParaRPr sz="1800">
                        <a:latin typeface="Times New Roman"/>
                        <a:cs typeface="Times New Roman"/>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377190" marR="113030">
                        <a:lnSpc>
                          <a:spcPts val="2145"/>
                        </a:lnSpc>
                        <a:spcBef>
                          <a:spcPts val="700"/>
                        </a:spcBef>
                      </a:pPr>
                      <a:r>
                        <a:rPr sz="1800" spc="-20" dirty="0">
                          <a:latin typeface="Times New Roman"/>
                          <a:cs typeface="Times New Roman"/>
                        </a:rPr>
                        <a:t>High</a:t>
                      </a:r>
                      <a:endParaRPr sz="1800">
                        <a:latin typeface="Times New Roman"/>
                        <a:cs typeface="Times New Roman"/>
                      </a:endParaRPr>
                    </a:p>
                    <a:p>
                      <a:pPr algn="r">
                        <a:lnSpc>
                          <a:spcPts val="885"/>
                        </a:lnSpc>
                      </a:pPr>
                      <a:r>
                        <a:rPr sz="1200" spc="-10" dirty="0">
                          <a:solidFill>
                            <a:srgbClr val="888888"/>
                          </a:solidFill>
                          <a:latin typeface="Carlito"/>
                          <a:cs typeface="Carlito"/>
                        </a:rPr>
                        <a:t>Deepak</a:t>
                      </a:r>
                      <a:endParaRPr sz="1200">
                        <a:latin typeface="Carlito"/>
                        <a:cs typeface="Carlito"/>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04139" marR="85090">
                        <a:lnSpc>
                          <a:spcPts val="2145"/>
                        </a:lnSpc>
                        <a:spcBef>
                          <a:spcPts val="700"/>
                        </a:spcBef>
                      </a:pPr>
                      <a:r>
                        <a:rPr sz="1800" spc="-10" dirty="0">
                          <a:latin typeface="Times New Roman"/>
                          <a:cs typeface="Times New Roman"/>
                        </a:rPr>
                        <a:t>Strong</a:t>
                      </a:r>
                      <a:endParaRPr sz="1800">
                        <a:latin typeface="Times New Roman"/>
                        <a:cs typeface="Times New Roman"/>
                      </a:endParaRPr>
                    </a:p>
                    <a:p>
                      <a:pPr marL="150495">
                        <a:lnSpc>
                          <a:spcPts val="885"/>
                        </a:lnSpc>
                      </a:pPr>
                      <a:r>
                        <a:rPr sz="1200" dirty="0">
                          <a:solidFill>
                            <a:srgbClr val="888888"/>
                          </a:solidFill>
                          <a:latin typeface="Carlito"/>
                          <a:cs typeface="Carlito"/>
                        </a:rPr>
                        <a:t>D,</a:t>
                      </a:r>
                      <a:r>
                        <a:rPr sz="1200" spc="-70" dirty="0">
                          <a:solidFill>
                            <a:srgbClr val="888888"/>
                          </a:solidFill>
                          <a:latin typeface="Times New Roman"/>
                          <a:cs typeface="Times New Roman"/>
                        </a:rPr>
                        <a:t> </a:t>
                      </a:r>
                      <a:r>
                        <a:rPr sz="1200" dirty="0">
                          <a:solidFill>
                            <a:srgbClr val="888888"/>
                          </a:solidFill>
                          <a:latin typeface="Carlito"/>
                          <a:cs typeface="Carlito"/>
                        </a:rPr>
                        <a:t>Asst.</a:t>
                      </a:r>
                      <a:r>
                        <a:rPr sz="1200" spc="-60" dirty="0">
                          <a:solidFill>
                            <a:srgbClr val="888888"/>
                          </a:solidFill>
                          <a:latin typeface="Times New Roman"/>
                          <a:cs typeface="Times New Roman"/>
                        </a:rPr>
                        <a:t> </a:t>
                      </a:r>
                      <a:r>
                        <a:rPr sz="1200" spc="-20" dirty="0">
                          <a:solidFill>
                            <a:srgbClr val="888888"/>
                          </a:solidFill>
                          <a:latin typeface="Carlito"/>
                          <a:cs typeface="Carlito"/>
                        </a:rPr>
                        <a:t>Prof</a:t>
                      </a:r>
                      <a:endParaRPr sz="1200">
                        <a:latin typeface="Carlito"/>
                        <a:cs typeface="Carlito"/>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79070">
                        <a:lnSpc>
                          <a:spcPts val="2145"/>
                        </a:lnSpc>
                        <a:spcBef>
                          <a:spcPts val="700"/>
                        </a:spcBef>
                      </a:pPr>
                      <a:r>
                        <a:rPr sz="1800" spc="-20" dirty="0">
                          <a:latin typeface="Times New Roman"/>
                          <a:cs typeface="Times New Roman"/>
                        </a:rPr>
                        <a:t>Cool</a:t>
                      </a:r>
                      <a:endParaRPr sz="1800">
                        <a:latin typeface="Times New Roman"/>
                        <a:cs typeface="Times New Roman"/>
                      </a:endParaRPr>
                    </a:p>
                    <a:p>
                      <a:pPr marL="73025">
                        <a:lnSpc>
                          <a:spcPts val="885"/>
                        </a:lnSpc>
                      </a:pPr>
                      <a:r>
                        <a:rPr sz="1200" dirty="0">
                          <a:solidFill>
                            <a:srgbClr val="888888"/>
                          </a:solidFill>
                          <a:latin typeface="Carlito"/>
                          <a:cs typeface="Carlito"/>
                        </a:rPr>
                        <a:t>.,</a:t>
                      </a:r>
                      <a:r>
                        <a:rPr sz="1200" spc="-45" dirty="0">
                          <a:solidFill>
                            <a:srgbClr val="888888"/>
                          </a:solidFill>
                          <a:latin typeface="Times New Roman"/>
                          <a:cs typeface="Times New Roman"/>
                        </a:rPr>
                        <a:t> </a:t>
                      </a:r>
                      <a:r>
                        <a:rPr sz="1200" dirty="0">
                          <a:solidFill>
                            <a:srgbClr val="888888"/>
                          </a:solidFill>
                          <a:latin typeface="Carlito"/>
                          <a:cs typeface="Carlito"/>
                        </a:rPr>
                        <a:t>Dept.</a:t>
                      </a:r>
                      <a:r>
                        <a:rPr sz="1200" spc="-65" dirty="0">
                          <a:solidFill>
                            <a:srgbClr val="888888"/>
                          </a:solidFill>
                          <a:latin typeface="Times New Roman"/>
                          <a:cs typeface="Times New Roman"/>
                        </a:rPr>
                        <a:t> </a:t>
                      </a:r>
                      <a:r>
                        <a:rPr sz="1200" dirty="0">
                          <a:solidFill>
                            <a:srgbClr val="888888"/>
                          </a:solidFill>
                          <a:latin typeface="Carlito"/>
                          <a:cs typeface="Carlito"/>
                        </a:rPr>
                        <a:t>of</a:t>
                      </a:r>
                      <a:r>
                        <a:rPr sz="1200" spc="-25" dirty="0">
                          <a:solidFill>
                            <a:srgbClr val="888888"/>
                          </a:solidFill>
                          <a:latin typeface="Times New Roman"/>
                          <a:cs typeface="Times New Roman"/>
                        </a:rPr>
                        <a:t> </a:t>
                      </a:r>
                      <a:r>
                        <a:rPr sz="1200" spc="-50" dirty="0">
                          <a:solidFill>
                            <a:srgbClr val="888888"/>
                          </a:solidFill>
                          <a:latin typeface="Carlito"/>
                          <a:cs typeface="Carlito"/>
                        </a:rPr>
                        <a:t>C</a:t>
                      </a:r>
                      <a:endParaRPr sz="1200">
                        <a:latin typeface="Carlito"/>
                        <a:cs typeface="Carlito"/>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191135">
                        <a:lnSpc>
                          <a:spcPts val="2145"/>
                        </a:lnSpc>
                        <a:spcBef>
                          <a:spcPts val="700"/>
                        </a:spcBef>
                      </a:pPr>
                      <a:r>
                        <a:rPr sz="1800" spc="-10" dirty="0">
                          <a:latin typeface="Times New Roman"/>
                          <a:cs typeface="Times New Roman"/>
                        </a:rPr>
                        <a:t>Change</a:t>
                      </a:r>
                      <a:endParaRPr sz="1800">
                        <a:latin typeface="Times New Roman"/>
                        <a:cs typeface="Times New Roman"/>
                      </a:endParaRPr>
                    </a:p>
                    <a:p>
                      <a:pPr>
                        <a:lnSpc>
                          <a:spcPts val="885"/>
                        </a:lnSpc>
                      </a:pPr>
                      <a:r>
                        <a:rPr sz="1200" dirty="0">
                          <a:solidFill>
                            <a:srgbClr val="888888"/>
                          </a:solidFill>
                          <a:latin typeface="Carlito"/>
                          <a:cs typeface="Carlito"/>
                        </a:rPr>
                        <a:t>SE,</a:t>
                      </a:r>
                      <a:r>
                        <a:rPr sz="1200" spc="-55" dirty="0">
                          <a:solidFill>
                            <a:srgbClr val="888888"/>
                          </a:solidFill>
                          <a:latin typeface="Times New Roman"/>
                          <a:cs typeface="Times New Roman"/>
                        </a:rPr>
                        <a:t> </a:t>
                      </a:r>
                      <a:r>
                        <a:rPr sz="1200" dirty="0">
                          <a:solidFill>
                            <a:srgbClr val="888888"/>
                          </a:solidFill>
                          <a:latin typeface="Carlito"/>
                          <a:cs typeface="Carlito"/>
                        </a:rPr>
                        <a:t>Canara</a:t>
                      </a:r>
                      <a:r>
                        <a:rPr sz="1200" spc="-55" dirty="0">
                          <a:solidFill>
                            <a:srgbClr val="888888"/>
                          </a:solidFill>
                          <a:latin typeface="Times New Roman"/>
                          <a:cs typeface="Times New Roman"/>
                        </a:rPr>
                        <a:t> </a:t>
                      </a:r>
                      <a:r>
                        <a:rPr sz="1200" spc="-10" dirty="0">
                          <a:solidFill>
                            <a:srgbClr val="888888"/>
                          </a:solidFill>
                          <a:latin typeface="Carlito"/>
                          <a:cs typeface="Carlito"/>
                        </a:rPr>
                        <a:t>Engg.</a:t>
                      </a:r>
                      <a:endParaRPr sz="1200">
                        <a:latin typeface="Carlito"/>
                        <a:cs typeface="Carlito"/>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tc>
                  <a:txBody>
                    <a:bodyPr/>
                    <a:lstStyle/>
                    <a:p>
                      <a:pPr marL="2540" algn="ctr">
                        <a:lnSpc>
                          <a:spcPts val="2145"/>
                        </a:lnSpc>
                        <a:spcBef>
                          <a:spcPts val="700"/>
                        </a:spcBef>
                      </a:pPr>
                      <a:r>
                        <a:rPr sz="1800" spc="-25" dirty="0">
                          <a:latin typeface="Times New Roman"/>
                          <a:cs typeface="Times New Roman"/>
                        </a:rPr>
                        <a:t>Yes</a:t>
                      </a:r>
                      <a:endParaRPr sz="1800">
                        <a:latin typeface="Times New Roman"/>
                        <a:cs typeface="Times New Roman"/>
                      </a:endParaRPr>
                    </a:p>
                    <a:p>
                      <a:pPr>
                        <a:lnSpc>
                          <a:spcPts val="885"/>
                        </a:lnSpc>
                      </a:pPr>
                      <a:r>
                        <a:rPr sz="1200" spc="-10" dirty="0">
                          <a:solidFill>
                            <a:srgbClr val="888888"/>
                          </a:solidFill>
                          <a:latin typeface="Carlito"/>
                          <a:cs typeface="Carlito"/>
                        </a:rPr>
                        <a:t>College</a:t>
                      </a:r>
                      <a:endParaRPr sz="1200">
                        <a:latin typeface="Carlito"/>
                        <a:cs typeface="Carlito"/>
                      </a:endParaRPr>
                    </a:p>
                  </a:txBody>
                  <a:tcPr marL="0" marR="0" marT="889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AEFF7"/>
                    </a:solidFill>
                  </a:tcPr>
                </a:tc>
                <a:extLst>
                  <a:ext uri="{0D108BD9-81ED-4DB2-BD59-A6C34878D82A}">
                    <a16:rowId xmlns:a16="http://schemas.microsoft.com/office/drawing/2014/main" val="10004"/>
                  </a:ext>
                </a:extLst>
              </a:tr>
            </a:tbl>
          </a:graphicData>
        </a:graphic>
      </p:graphicFrame>
      <p:pic>
        <p:nvPicPr>
          <p:cNvPr id="3" name="object 3"/>
          <p:cNvPicPr/>
          <p:nvPr/>
        </p:nvPicPr>
        <p:blipFill>
          <a:blip r:embed="rId2" cstate="print"/>
          <a:stretch>
            <a:fillRect/>
          </a:stretch>
        </p:blipFill>
        <p:spPr>
          <a:xfrm>
            <a:off x="374904" y="188851"/>
            <a:ext cx="8283515" cy="3411133"/>
          </a:xfrm>
          <a:prstGeom prst="rect">
            <a:avLst/>
          </a:prstGeom>
        </p:spPr>
      </p:pic>
      <p:sp>
        <p:nvSpPr>
          <p:cNvPr id="4" name="object 4"/>
          <p:cNvSpPr txBox="1"/>
          <p:nvPr/>
        </p:nvSpPr>
        <p:spPr>
          <a:xfrm>
            <a:off x="8761863" y="282950"/>
            <a:ext cx="3172460" cy="3074670"/>
          </a:xfrm>
          <a:prstGeom prst="rect">
            <a:avLst/>
          </a:prstGeom>
        </p:spPr>
        <p:txBody>
          <a:bodyPr vert="horz" wrap="square" lIns="0" tIns="12700" rIns="0" bIns="0" rtlCol="0">
            <a:spAutoFit/>
          </a:bodyPr>
          <a:lstStyle/>
          <a:p>
            <a:pPr marL="299085" marR="5080" indent="-287020" algn="just">
              <a:lnSpc>
                <a:spcPct val="100000"/>
              </a:lnSpc>
              <a:spcBef>
                <a:spcPts val="100"/>
              </a:spcBef>
              <a:buFont typeface="Arial"/>
              <a:buChar char="•"/>
              <a:tabLst>
                <a:tab pos="299085" algn="l"/>
              </a:tabLst>
            </a:pPr>
            <a:r>
              <a:rPr sz="1800" dirty="0">
                <a:latin typeface="Times New Roman"/>
                <a:cs typeface="Times New Roman"/>
              </a:rPr>
              <a:t>A</a:t>
            </a:r>
            <a:r>
              <a:rPr sz="1800" spc="375" dirty="0">
                <a:latin typeface="Times New Roman"/>
                <a:cs typeface="Times New Roman"/>
              </a:rPr>
              <a:t>  </a:t>
            </a:r>
            <a:r>
              <a:rPr sz="1800" dirty="0">
                <a:latin typeface="Times New Roman"/>
                <a:cs typeface="Times New Roman"/>
              </a:rPr>
              <a:t>version</a:t>
            </a:r>
            <a:r>
              <a:rPr sz="1800" spc="430" dirty="0">
                <a:latin typeface="Times New Roman"/>
                <a:cs typeface="Times New Roman"/>
              </a:rPr>
              <a:t>  </a:t>
            </a:r>
            <a:r>
              <a:rPr sz="1800" dirty="0">
                <a:latin typeface="Times New Roman"/>
                <a:cs typeface="Times New Roman"/>
              </a:rPr>
              <a:t>space</a:t>
            </a:r>
            <a:r>
              <a:rPr sz="1800" spc="430" dirty="0">
                <a:latin typeface="Times New Roman"/>
                <a:cs typeface="Times New Roman"/>
              </a:rPr>
              <a:t>  </a:t>
            </a:r>
            <a:r>
              <a:rPr sz="1800" dirty="0">
                <a:latin typeface="Times New Roman"/>
                <a:cs typeface="Times New Roman"/>
              </a:rPr>
              <a:t>with</a:t>
            </a:r>
            <a:r>
              <a:rPr sz="1800" spc="425" dirty="0">
                <a:latin typeface="Times New Roman"/>
                <a:cs typeface="Times New Roman"/>
              </a:rPr>
              <a:t>  </a:t>
            </a:r>
            <a:r>
              <a:rPr sz="1800" spc="-25" dirty="0">
                <a:latin typeface="Times New Roman"/>
                <a:cs typeface="Times New Roman"/>
              </a:rPr>
              <a:t>its </a:t>
            </a:r>
            <a:r>
              <a:rPr sz="1800" dirty="0">
                <a:latin typeface="Times New Roman"/>
                <a:cs typeface="Times New Roman"/>
              </a:rPr>
              <a:t>general</a:t>
            </a:r>
            <a:r>
              <a:rPr sz="1800" spc="229" dirty="0">
                <a:latin typeface="Times New Roman"/>
                <a:cs typeface="Times New Roman"/>
              </a:rPr>
              <a:t> </a:t>
            </a:r>
            <a:r>
              <a:rPr sz="1800" dirty="0">
                <a:latin typeface="Times New Roman"/>
                <a:cs typeface="Times New Roman"/>
              </a:rPr>
              <a:t>and</a:t>
            </a:r>
            <a:r>
              <a:rPr sz="1800" spc="254" dirty="0">
                <a:latin typeface="Times New Roman"/>
                <a:cs typeface="Times New Roman"/>
              </a:rPr>
              <a:t> </a:t>
            </a:r>
            <a:r>
              <a:rPr sz="1800" dirty="0">
                <a:latin typeface="Times New Roman"/>
                <a:cs typeface="Times New Roman"/>
              </a:rPr>
              <a:t>specific</a:t>
            </a:r>
            <a:r>
              <a:rPr sz="1800" spc="245" dirty="0">
                <a:latin typeface="Times New Roman"/>
                <a:cs typeface="Times New Roman"/>
              </a:rPr>
              <a:t> </a:t>
            </a:r>
            <a:r>
              <a:rPr sz="1800" spc="-10" dirty="0">
                <a:latin typeface="Times New Roman"/>
                <a:cs typeface="Times New Roman"/>
              </a:rPr>
              <a:t>boundary sets.</a:t>
            </a:r>
            <a:endParaRPr sz="1800">
              <a:latin typeface="Times New Roman"/>
              <a:cs typeface="Times New Roman"/>
            </a:endParaRPr>
          </a:p>
          <a:p>
            <a:pPr marL="299085" marR="6350" indent="-287020" algn="just">
              <a:lnSpc>
                <a:spcPct val="100000"/>
              </a:lnSpc>
              <a:buFont typeface="Arial"/>
              <a:buChar char="•"/>
              <a:tabLst>
                <a:tab pos="299085" algn="l"/>
              </a:tabLst>
            </a:pPr>
            <a:r>
              <a:rPr sz="1800" dirty="0">
                <a:latin typeface="Times New Roman"/>
                <a:cs typeface="Times New Roman"/>
              </a:rPr>
              <a:t>The</a:t>
            </a:r>
            <a:r>
              <a:rPr sz="1800" spc="175" dirty="0">
                <a:latin typeface="Times New Roman"/>
                <a:cs typeface="Times New Roman"/>
              </a:rPr>
              <a:t> </a:t>
            </a:r>
            <a:r>
              <a:rPr sz="1800" dirty="0">
                <a:latin typeface="Times New Roman"/>
                <a:cs typeface="Times New Roman"/>
              </a:rPr>
              <a:t>version</a:t>
            </a:r>
            <a:r>
              <a:rPr sz="1800" spc="175" dirty="0">
                <a:latin typeface="Times New Roman"/>
                <a:cs typeface="Times New Roman"/>
              </a:rPr>
              <a:t> </a:t>
            </a:r>
            <a:r>
              <a:rPr sz="1800" dirty="0">
                <a:latin typeface="Times New Roman"/>
                <a:cs typeface="Times New Roman"/>
              </a:rPr>
              <a:t>space</a:t>
            </a:r>
            <a:r>
              <a:rPr sz="1800" spc="180" dirty="0">
                <a:latin typeface="Times New Roman"/>
                <a:cs typeface="Times New Roman"/>
              </a:rPr>
              <a:t> </a:t>
            </a:r>
            <a:r>
              <a:rPr sz="1800" dirty="0">
                <a:latin typeface="Times New Roman"/>
                <a:cs typeface="Times New Roman"/>
              </a:rPr>
              <a:t>includes</a:t>
            </a:r>
            <a:r>
              <a:rPr sz="1800" spc="165" dirty="0">
                <a:latin typeface="Times New Roman"/>
                <a:cs typeface="Times New Roman"/>
              </a:rPr>
              <a:t> </a:t>
            </a:r>
            <a:r>
              <a:rPr sz="1800" spc="-25" dirty="0">
                <a:latin typeface="Times New Roman"/>
                <a:cs typeface="Times New Roman"/>
              </a:rPr>
              <a:t>all </a:t>
            </a:r>
            <a:r>
              <a:rPr sz="1800" dirty="0">
                <a:latin typeface="Times New Roman"/>
                <a:cs typeface="Times New Roman"/>
              </a:rPr>
              <a:t>six</a:t>
            </a:r>
            <a:r>
              <a:rPr sz="1800" spc="-25" dirty="0">
                <a:latin typeface="Times New Roman"/>
                <a:cs typeface="Times New Roman"/>
              </a:rPr>
              <a:t> </a:t>
            </a:r>
            <a:r>
              <a:rPr sz="1800" dirty="0">
                <a:latin typeface="Times New Roman"/>
                <a:cs typeface="Times New Roman"/>
              </a:rPr>
              <a:t>hypotheses</a:t>
            </a:r>
            <a:r>
              <a:rPr sz="1800" spc="-15" dirty="0">
                <a:latin typeface="Times New Roman"/>
                <a:cs typeface="Times New Roman"/>
              </a:rPr>
              <a:t> </a:t>
            </a:r>
            <a:r>
              <a:rPr sz="1800" dirty="0">
                <a:latin typeface="Times New Roman"/>
                <a:cs typeface="Times New Roman"/>
              </a:rPr>
              <a:t>shown</a:t>
            </a:r>
            <a:r>
              <a:rPr sz="1800" spc="-25" dirty="0">
                <a:latin typeface="Times New Roman"/>
                <a:cs typeface="Times New Roman"/>
              </a:rPr>
              <a:t> </a:t>
            </a:r>
            <a:r>
              <a:rPr sz="1800" dirty="0">
                <a:latin typeface="Times New Roman"/>
                <a:cs typeface="Times New Roman"/>
              </a:rPr>
              <a:t>here,</a:t>
            </a:r>
            <a:r>
              <a:rPr sz="1800" spc="-20" dirty="0">
                <a:latin typeface="Times New Roman"/>
                <a:cs typeface="Times New Roman"/>
              </a:rPr>
              <a:t> </a:t>
            </a:r>
            <a:r>
              <a:rPr sz="1800" spc="-25" dirty="0">
                <a:latin typeface="Times New Roman"/>
                <a:cs typeface="Times New Roman"/>
              </a:rPr>
              <a:t>but </a:t>
            </a:r>
            <a:r>
              <a:rPr sz="1800" dirty="0">
                <a:latin typeface="Times New Roman"/>
                <a:cs typeface="Times New Roman"/>
              </a:rPr>
              <a:t>can</a:t>
            </a:r>
            <a:r>
              <a:rPr sz="1800" spc="245" dirty="0">
                <a:latin typeface="Times New Roman"/>
                <a:cs typeface="Times New Roman"/>
              </a:rPr>
              <a:t>   </a:t>
            </a:r>
            <a:r>
              <a:rPr sz="1800" dirty="0">
                <a:latin typeface="Times New Roman"/>
                <a:cs typeface="Times New Roman"/>
              </a:rPr>
              <a:t>be</a:t>
            </a:r>
            <a:r>
              <a:rPr sz="1800" spc="245" dirty="0">
                <a:latin typeface="Times New Roman"/>
                <a:cs typeface="Times New Roman"/>
              </a:rPr>
              <a:t>   </a:t>
            </a:r>
            <a:r>
              <a:rPr sz="1800" dirty="0">
                <a:latin typeface="Times New Roman"/>
                <a:cs typeface="Times New Roman"/>
              </a:rPr>
              <a:t>represented</a:t>
            </a:r>
            <a:r>
              <a:rPr sz="1800" spc="250" dirty="0">
                <a:latin typeface="Times New Roman"/>
                <a:cs typeface="Times New Roman"/>
              </a:rPr>
              <a:t>   </a:t>
            </a:r>
            <a:r>
              <a:rPr sz="1800" spc="-20" dirty="0">
                <a:latin typeface="Times New Roman"/>
                <a:cs typeface="Times New Roman"/>
              </a:rPr>
              <a:t>more </a:t>
            </a:r>
            <a:r>
              <a:rPr sz="1800" dirty="0">
                <a:latin typeface="Times New Roman"/>
                <a:cs typeface="Times New Roman"/>
              </a:rPr>
              <a:t>simply</a:t>
            </a:r>
            <a:r>
              <a:rPr sz="1800" spc="-5" dirty="0">
                <a:latin typeface="Times New Roman"/>
                <a:cs typeface="Times New Roman"/>
              </a:rPr>
              <a:t> </a:t>
            </a:r>
            <a:r>
              <a:rPr sz="1800" dirty="0">
                <a:latin typeface="Times New Roman"/>
                <a:cs typeface="Times New Roman"/>
              </a:rPr>
              <a:t>by</a:t>
            </a:r>
            <a:r>
              <a:rPr sz="1800" spc="-15" dirty="0">
                <a:latin typeface="Times New Roman"/>
                <a:cs typeface="Times New Roman"/>
              </a:rPr>
              <a:t> </a:t>
            </a:r>
            <a:r>
              <a:rPr sz="2000" b="1" i="1" dirty="0">
                <a:latin typeface="Times New Roman"/>
                <a:cs typeface="Times New Roman"/>
              </a:rPr>
              <a:t>S</a:t>
            </a:r>
            <a:r>
              <a:rPr sz="2000" b="1" i="1" spc="-5" dirty="0">
                <a:latin typeface="Times New Roman"/>
                <a:cs typeface="Times New Roman"/>
              </a:rPr>
              <a:t> </a:t>
            </a:r>
            <a:r>
              <a:rPr sz="1800" dirty="0">
                <a:latin typeface="Times New Roman"/>
                <a:cs typeface="Times New Roman"/>
              </a:rPr>
              <a:t>and</a:t>
            </a:r>
            <a:r>
              <a:rPr sz="1800" spc="-15" dirty="0">
                <a:latin typeface="Times New Roman"/>
                <a:cs typeface="Times New Roman"/>
              </a:rPr>
              <a:t> </a:t>
            </a:r>
            <a:r>
              <a:rPr sz="1800" b="1" i="1" spc="-25" dirty="0">
                <a:latin typeface="Times New Roman"/>
                <a:cs typeface="Times New Roman"/>
              </a:rPr>
              <a:t>G.</a:t>
            </a:r>
            <a:endParaRPr sz="1800">
              <a:latin typeface="Times New Roman"/>
              <a:cs typeface="Times New Roman"/>
            </a:endParaRPr>
          </a:p>
          <a:p>
            <a:pPr marL="299085" marR="5715" indent="-287020" algn="just">
              <a:lnSpc>
                <a:spcPct val="100000"/>
              </a:lnSpc>
              <a:spcBef>
                <a:spcPts val="5"/>
              </a:spcBef>
              <a:buFont typeface="Arial"/>
              <a:buChar char="•"/>
              <a:tabLst>
                <a:tab pos="299085" algn="l"/>
              </a:tabLst>
            </a:pPr>
            <a:r>
              <a:rPr sz="1800" dirty="0">
                <a:latin typeface="Times New Roman"/>
                <a:cs typeface="Times New Roman"/>
              </a:rPr>
              <a:t>Arrows</a:t>
            </a:r>
            <a:r>
              <a:rPr sz="1800" spc="-30" dirty="0">
                <a:latin typeface="Times New Roman"/>
                <a:cs typeface="Times New Roman"/>
              </a:rPr>
              <a:t> </a:t>
            </a:r>
            <a:r>
              <a:rPr sz="1800" dirty="0">
                <a:latin typeface="Times New Roman"/>
                <a:cs typeface="Times New Roman"/>
              </a:rPr>
              <a:t>indicate</a:t>
            </a:r>
            <a:r>
              <a:rPr sz="1800" spc="-25" dirty="0">
                <a:latin typeface="Times New Roman"/>
                <a:cs typeface="Times New Roman"/>
              </a:rPr>
              <a:t> </a:t>
            </a:r>
            <a:r>
              <a:rPr sz="1800" dirty="0">
                <a:latin typeface="Times New Roman"/>
                <a:cs typeface="Times New Roman"/>
              </a:rPr>
              <a:t>instance</a:t>
            </a:r>
            <a:r>
              <a:rPr sz="1800" spc="-25" dirty="0">
                <a:latin typeface="Times New Roman"/>
                <a:cs typeface="Times New Roman"/>
              </a:rPr>
              <a:t> </a:t>
            </a:r>
            <a:r>
              <a:rPr sz="1800" dirty="0">
                <a:latin typeface="Times New Roman"/>
                <a:cs typeface="Times New Roman"/>
              </a:rPr>
              <a:t>of</a:t>
            </a:r>
            <a:r>
              <a:rPr sz="1800" spc="-40" dirty="0">
                <a:latin typeface="Times New Roman"/>
                <a:cs typeface="Times New Roman"/>
              </a:rPr>
              <a:t> </a:t>
            </a:r>
            <a:r>
              <a:rPr sz="1800" spc="-25" dirty="0">
                <a:latin typeface="Times New Roman"/>
                <a:cs typeface="Times New Roman"/>
              </a:rPr>
              <a:t>the </a:t>
            </a:r>
            <a:r>
              <a:rPr sz="1800" i="1" spc="-30" dirty="0">
                <a:latin typeface="Times New Roman"/>
                <a:cs typeface="Times New Roman"/>
              </a:rPr>
              <a:t>more-</a:t>
            </a:r>
            <a:r>
              <a:rPr sz="1800" i="1" spc="-10" dirty="0">
                <a:latin typeface="Times New Roman"/>
                <a:cs typeface="Times New Roman"/>
              </a:rPr>
              <a:t>general-</a:t>
            </a:r>
            <a:r>
              <a:rPr sz="1800" i="1" dirty="0">
                <a:latin typeface="Times New Roman"/>
                <a:cs typeface="Times New Roman"/>
              </a:rPr>
              <a:t>than</a:t>
            </a:r>
            <a:r>
              <a:rPr sz="1800" i="1" spc="320" dirty="0">
                <a:latin typeface="Times New Roman"/>
                <a:cs typeface="Times New Roman"/>
              </a:rPr>
              <a:t>    </a:t>
            </a:r>
            <a:r>
              <a:rPr sz="1800" spc="-10" dirty="0">
                <a:latin typeface="Times New Roman"/>
                <a:cs typeface="Times New Roman"/>
              </a:rPr>
              <a:t>relation. </a:t>
            </a:r>
            <a:r>
              <a:rPr sz="1800" dirty="0">
                <a:latin typeface="Times New Roman"/>
                <a:cs typeface="Times New Roman"/>
              </a:rPr>
              <a:t>This</a:t>
            </a:r>
            <a:r>
              <a:rPr sz="1800" spc="425" dirty="0">
                <a:latin typeface="Times New Roman"/>
                <a:cs typeface="Times New Roman"/>
              </a:rPr>
              <a:t> </a:t>
            </a:r>
            <a:r>
              <a:rPr sz="1800" dirty="0">
                <a:latin typeface="Times New Roman"/>
                <a:cs typeface="Times New Roman"/>
              </a:rPr>
              <a:t>is</a:t>
            </a:r>
            <a:r>
              <a:rPr sz="1800" spc="425" dirty="0">
                <a:latin typeface="Times New Roman"/>
                <a:cs typeface="Times New Roman"/>
              </a:rPr>
              <a:t> </a:t>
            </a:r>
            <a:r>
              <a:rPr sz="1800" dirty="0">
                <a:latin typeface="Times New Roman"/>
                <a:cs typeface="Times New Roman"/>
              </a:rPr>
              <a:t>the</a:t>
            </a:r>
            <a:r>
              <a:rPr sz="1800" spc="445" dirty="0">
                <a:latin typeface="Times New Roman"/>
                <a:cs typeface="Times New Roman"/>
              </a:rPr>
              <a:t> </a:t>
            </a:r>
            <a:r>
              <a:rPr sz="1800" dirty="0">
                <a:latin typeface="Times New Roman"/>
                <a:cs typeface="Times New Roman"/>
              </a:rPr>
              <a:t>version</a:t>
            </a:r>
            <a:r>
              <a:rPr sz="1800" spc="430" dirty="0">
                <a:latin typeface="Times New Roman"/>
                <a:cs typeface="Times New Roman"/>
              </a:rPr>
              <a:t> </a:t>
            </a:r>
            <a:r>
              <a:rPr sz="1800" dirty="0">
                <a:latin typeface="Times New Roman"/>
                <a:cs typeface="Times New Roman"/>
              </a:rPr>
              <a:t>space</a:t>
            </a:r>
            <a:r>
              <a:rPr sz="1800" spc="440" dirty="0">
                <a:latin typeface="Times New Roman"/>
                <a:cs typeface="Times New Roman"/>
              </a:rPr>
              <a:t> </a:t>
            </a:r>
            <a:r>
              <a:rPr sz="1800" spc="-25" dirty="0">
                <a:latin typeface="Times New Roman"/>
                <a:cs typeface="Times New Roman"/>
              </a:rPr>
              <a:t>for </a:t>
            </a:r>
            <a:r>
              <a:rPr sz="1800" dirty="0">
                <a:latin typeface="Times New Roman"/>
                <a:cs typeface="Times New Roman"/>
              </a:rPr>
              <a:t>the</a:t>
            </a:r>
            <a:r>
              <a:rPr sz="1800" spc="390" dirty="0">
                <a:latin typeface="Times New Roman"/>
                <a:cs typeface="Times New Roman"/>
              </a:rPr>
              <a:t>    </a:t>
            </a:r>
            <a:r>
              <a:rPr sz="1800" i="1" dirty="0">
                <a:latin typeface="Times New Roman"/>
                <a:cs typeface="Times New Roman"/>
              </a:rPr>
              <a:t>Enjoysport</a:t>
            </a:r>
            <a:r>
              <a:rPr sz="1800" i="1" spc="395" dirty="0">
                <a:latin typeface="Times New Roman"/>
                <a:cs typeface="Times New Roman"/>
              </a:rPr>
              <a:t>    </a:t>
            </a:r>
            <a:r>
              <a:rPr sz="1800" spc="-10" dirty="0">
                <a:latin typeface="Times New Roman"/>
                <a:cs typeface="Times New Roman"/>
              </a:rPr>
              <a:t>concept</a:t>
            </a:r>
            <a:endParaRPr sz="1800">
              <a:latin typeface="Times New Roman"/>
              <a:cs typeface="Times New Roman"/>
            </a:endParaRPr>
          </a:p>
        </p:txBody>
      </p:sp>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70</a:t>
            </a:fld>
            <a:endParaRPr spc="-25" dirty="0"/>
          </a:p>
        </p:txBody>
      </p:sp>
      <p:sp>
        <p:nvSpPr>
          <p:cNvPr id="5" name="object 5"/>
          <p:cNvSpPr txBox="1"/>
          <p:nvPr/>
        </p:nvSpPr>
        <p:spPr>
          <a:xfrm>
            <a:off x="8761863" y="3307462"/>
            <a:ext cx="1892935" cy="622935"/>
          </a:xfrm>
          <a:prstGeom prst="rect">
            <a:avLst/>
          </a:prstGeom>
        </p:spPr>
        <p:txBody>
          <a:bodyPr vert="horz" wrap="square" lIns="0" tIns="36830" rIns="0" bIns="0" rtlCol="0">
            <a:spAutoFit/>
          </a:bodyPr>
          <a:lstStyle/>
          <a:p>
            <a:pPr marL="299085">
              <a:lnSpc>
                <a:spcPct val="100000"/>
              </a:lnSpc>
              <a:spcBef>
                <a:spcPts val="290"/>
              </a:spcBef>
            </a:pPr>
            <a:r>
              <a:rPr sz="1800" spc="-10" dirty="0">
                <a:latin typeface="Times New Roman"/>
                <a:cs typeface="Times New Roman"/>
              </a:rPr>
              <a:t>learning</a:t>
            </a:r>
            <a:endParaRPr sz="1800">
              <a:latin typeface="Times New Roman"/>
              <a:cs typeface="Times New Roman"/>
            </a:endParaRPr>
          </a:p>
          <a:p>
            <a:pPr marL="299085" indent="-286385">
              <a:lnSpc>
                <a:spcPct val="100000"/>
              </a:lnSpc>
              <a:spcBef>
                <a:spcPts val="195"/>
              </a:spcBef>
              <a:buFont typeface="Arial"/>
              <a:buChar char="•"/>
              <a:tabLst>
                <a:tab pos="299085" algn="l"/>
                <a:tab pos="1550670" algn="l"/>
              </a:tabLst>
            </a:pPr>
            <a:r>
              <a:rPr sz="1800" spc="-10" dirty="0">
                <a:latin typeface="Times New Roman"/>
                <a:cs typeface="Times New Roman"/>
              </a:rPr>
              <a:t>problem</a:t>
            </a:r>
            <a:r>
              <a:rPr sz="1800" dirty="0">
                <a:latin typeface="Times New Roman"/>
                <a:cs typeface="Times New Roman"/>
              </a:rPr>
              <a:t>	</a:t>
            </a:r>
            <a:r>
              <a:rPr sz="1800" spc="-25" dirty="0">
                <a:latin typeface="Times New Roman"/>
                <a:cs typeface="Times New Roman"/>
              </a:rPr>
              <a:t>and</a:t>
            </a:r>
            <a:endParaRPr sz="1800">
              <a:latin typeface="Times New Roman"/>
              <a:cs typeface="Times New Roman"/>
            </a:endParaRPr>
          </a:p>
        </p:txBody>
      </p:sp>
      <p:sp>
        <p:nvSpPr>
          <p:cNvPr id="6" name="object 6"/>
          <p:cNvSpPr txBox="1"/>
          <p:nvPr/>
        </p:nvSpPr>
        <p:spPr>
          <a:xfrm>
            <a:off x="11118350" y="3604642"/>
            <a:ext cx="813435" cy="330835"/>
          </a:xfrm>
          <a:prstGeom prst="rect">
            <a:avLst/>
          </a:prstGeom>
        </p:spPr>
        <p:txBody>
          <a:bodyPr vert="horz" wrap="square" lIns="0" tIns="13335" rIns="0" bIns="0" rtlCol="0">
            <a:spAutoFit/>
          </a:bodyPr>
          <a:lstStyle/>
          <a:p>
            <a:pPr marL="12700">
              <a:lnSpc>
                <a:spcPct val="100000"/>
              </a:lnSpc>
              <a:spcBef>
                <a:spcPts val="105"/>
              </a:spcBef>
            </a:pPr>
            <a:r>
              <a:rPr sz="2000" spc="-10" dirty="0">
                <a:latin typeface="Times New Roman"/>
                <a:cs typeface="Times New Roman"/>
              </a:rPr>
              <a:t>training</a:t>
            </a:r>
            <a:endParaRPr sz="2000">
              <a:latin typeface="Times New Roman"/>
              <a:cs typeface="Times New Roman"/>
            </a:endParaRPr>
          </a:p>
        </p:txBody>
      </p:sp>
      <p:sp>
        <p:nvSpPr>
          <p:cNvPr id="7" name="object 7"/>
          <p:cNvSpPr txBox="1"/>
          <p:nvPr/>
        </p:nvSpPr>
        <p:spPr>
          <a:xfrm>
            <a:off x="9048376" y="3910966"/>
            <a:ext cx="2883535" cy="568325"/>
          </a:xfrm>
          <a:prstGeom prst="rect">
            <a:avLst/>
          </a:prstGeom>
        </p:spPr>
        <p:txBody>
          <a:bodyPr vert="horz" wrap="square" lIns="0" tIns="12700" rIns="0" bIns="0" rtlCol="0">
            <a:spAutoFit/>
          </a:bodyPr>
          <a:lstStyle/>
          <a:p>
            <a:pPr marL="12700">
              <a:lnSpc>
                <a:spcPts val="2135"/>
              </a:lnSpc>
              <a:spcBef>
                <a:spcPts val="100"/>
              </a:spcBef>
              <a:tabLst>
                <a:tab pos="1004569" algn="l"/>
                <a:tab pos="2007870" algn="l"/>
              </a:tabLst>
            </a:pPr>
            <a:r>
              <a:rPr sz="1800" spc="-10" dirty="0">
                <a:latin typeface="Times New Roman"/>
                <a:cs typeface="Times New Roman"/>
              </a:rPr>
              <a:t>examples</a:t>
            </a:r>
            <a:r>
              <a:rPr sz="1800" dirty="0">
                <a:latin typeface="Times New Roman"/>
                <a:cs typeface="Times New Roman"/>
              </a:rPr>
              <a:t>	</a:t>
            </a:r>
            <a:r>
              <a:rPr sz="1800" spc="-10" dirty="0">
                <a:latin typeface="Times New Roman"/>
                <a:cs typeface="Times New Roman"/>
              </a:rPr>
              <a:t>described</a:t>
            </a:r>
            <a:r>
              <a:rPr sz="1800" dirty="0">
                <a:latin typeface="Times New Roman"/>
                <a:cs typeface="Times New Roman"/>
              </a:rPr>
              <a:t>	in</a:t>
            </a:r>
            <a:r>
              <a:rPr sz="1800" spc="45" dirty="0">
                <a:latin typeface="Times New Roman"/>
                <a:cs typeface="Times New Roman"/>
              </a:rPr>
              <a:t>  </a:t>
            </a:r>
            <a:r>
              <a:rPr sz="1800" spc="-10" dirty="0">
                <a:latin typeface="Times New Roman"/>
                <a:cs typeface="Times New Roman"/>
              </a:rPr>
              <a:t>below</a:t>
            </a:r>
            <a:endParaRPr sz="1800">
              <a:latin typeface="Times New Roman"/>
              <a:cs typeface="Times New Roman"/>
            </a:endParaRPr>
          </a:p>
          <a:p>
            <a:pPr marL="12700">
              <a:lnSpc>
                <a:spcPts val="2135"/>
              </a:lnSpc>
            </a:pPr>
            <a:r>
              <a:rPr sz="1800" spc="-10" dirty="0">
                <a:latin typeface="Times New Roman"/>
                <a:cs typeface="Times New Roman"/>
              </a:rPr>
              <a:t>table</a:t>
            </a:r>
            <a:endParaRPr sz="1800">
              <a:latin typeface="Times New Roman"/>
              <a:cs typeface="Times New Roman"/>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71</a:t>
            </a:fld>
            <a:endParaRPr spc="-25" dirty="0"/>
          </a:p>
        </p:txBody>
      </p:sp>
      <p:sp>
        <p:nvSpPr>
          <p:cNvPr id="2" name="object 2"/>
          <p:cNvSpPr txBox="1">
            <a:spLocks noGrp="1"/>
          </p:cNvSpPr>
          <p:nvPr>
            <p:ph type="title"/>
          </p:nvPr>
        </p:nvSpPr>
        <p:spPr>
          <a:xfrm>
            <a:off x="946206" y="557906"/>
            <a:ext cx="10438765" cy="720725"/>
          </a:xfrm>
          <a:prstGeom prst="rect">
            <a:avLst/>
          </a:prstGeom>
        </p:spPr>
        <p:txBody>
          <a:bodyPr vert="horz" wrap="square" lIns="0" tIns="53975" rIns="0" bIns="0" rtlCol="0">
            <a:spAutoFit/>
          </a:bodyPr>
          <a:lstStyle/>
          <a:p>
            <a:pPr marL="12700" marR="5080">
              <a:lnSpc>
                <a:spcPts val="2590"/>
              </a:lnSpc>
              <a:spcBef>
                <a:spcPts val="425"/>
              </a:spcBef>
              <a:tabLst>
                <a:tab pos="1556385" algn="l"/>
                <a:tab pos="2187575" algn="l"/>
                <a:tab pos="3307715" algn="l"/>
                <a:tab pos="4734560" algn="l"/>
                <a:tab pos="5186680" algn="l"/>
                <a:tab pos="5886450" algn="l"/>
                <a:tab pos="6904990" algn="l"/>
                <a:tab pos="7299325" algn="l"/>
                <a:tab pos="8759825" algn="l"/>
                <a:tab pos="9591675" algn="l"/>
                <a:tab pos="9985375" algn="l"/>
              </a:tabLst>
            </a:pPr>
            <a:r>
              <a:rPr sz="2400" b="1" i="1" spc="-10" dirty="0">
                <a:latin typeface="Times New Roman"/>
                <a:cs typeface="Times New Roman"/>
              </a:rPr>
              <a:t>Definition:</a:t>
            </a:r>
            <a:r>
              <a:rPr sz="2400" b="1" i="1" dirty="0">
                <a:latin typeface="Times New Roman"/>
                <a:cs typeface="Times New Roman"/>
              </a:rPr>
              <a:t>	</a:t>
            </a:r>
            <a:r>
              <a:rPr sz="2400" spc="-25" dirty="0"/>
              <a:t>The</a:t>
            </a:r>
            <a:r>
              <a:rPr sz="2400" dirty="0"/>
              <a:t>	</a:t>
            </a:r>
            <a:r>
              <a:rPr sz="2400" b="1" spc="-10" dirty="0">
                <a:latin typeface="Times New Roman"/>
                <a:cs typeface="Times New Roman"/>
              </a:rPr>
              <a:t>general</a:t>
            </a:r>
            <a:r>
              <a:rPr sz="2400" b="1" dirty="0">
                <a:latin typeface="Times New Roman"/>
                <a:cs typeface="Times New Roman"/>
              </a:rPr>
              <a:t>	</a:t>
            </a:r>
            <a:r>
              <a:rPr sz="2400" b="1" spc="-10" dirty="0">
                <a:latin typeface="Times New Roman"/>
                <a:cs typeface="Times New Roman"/>
              </a:rPr>
              <a:t>boundary</a:t>
            </a:r>
            <a:r>
              <a:rPr sz="2400" b="1" dirty="0">
                <a:latin typeface="Times New Roman"/>
                <a:cs typeface="Times New Roman"/>
              </a:rPr>
              <a:t>	</a:t>
            </a:r>
            <a:r>
              <a:rPr sz="2400" spc="-25" dirty="0"/>
              <a:t>G,</a:t>
            </a:r>
            <a:r>
              <a:rPr sz="2400" dirty="0"/>
              <a:t>	</a:t>
            </a:r>
            <a:r>
              <a:rPr sz="2400" spc="-20" dirty="0"/>
              <a:t>with</a:t>
            </a:r>
            <a:r>
              <a:rPr sz="2400" dirty="0"/>
              <a:t>	</a:t>
            </a:r>
            <a:r>
              <a:rPr sz="2400" spc="-10" dirty="0"/>
              <a:t>respect</a:t>
            </a:r>
            <a:r>
              <a:rPr sz="2400" dirty="0"/>
              <a:t>	</a:t>
            </a:r>
            <a:r>
              <a:rPr sz="2400" spc="-25" dirty="0"/>
              <a:t>to</a:t>
            </a:r>
            <a:r>
              <a:rPr sz="2400" dirty="0"/>
              <a:t>	</a:t>
            </a:r>
            <a:r>
              <a:rPr sz="2400" spc="-10" dirty="0"/>
              <a:t>hypothesis</a:t>
            </a:r>
            <a:r>
              <a:rPr sz="2400" dirty="0"/>
              <a:t>	</a:t>
            </a:r>
            <a:r>
              <a:rPr sz="2400" spc="-10" dirty="0"/>
              <a:t>space</a:t>
            </a:r>
            <a:r>
              <a:rPr sz="2400" dirty="0"/>
              <a:t>	</a:t>
            </a:r>
            <a:r>
              <a:rPr sz="2400" b="1" i="1" spc="-50" dirty="0">
                <a:latin typeface="Times New Roman"/>
                <a:cs typeface="Times New Roman"/>
              </a:rPr>
              <a:t>H</a:t>
            </a:r>
            <a:r>
              <a:rPr sz="2400" b="1" i="1" dirty="0">
                <a:latin typeface="Times New Roman"/>
                <a:cs typeface="Times New Roman"/>
              </a:rPr>
              <a:t>	</a:t>
            </a:r>
            <a:r>
              <a:rPr sz="2400" spc="-25" dirty="0"/>
              <a:t>and </a:t>
            </a:r>
            <a:r>
              <a:rPr sz="2400" dirty="0"/>
              <a:t>training</a:t>
            </a:r>
            <a:r>
              <a:rPr sz="2400" spc="-45" dirty="0"/>
              <a:t> </a:t>
            </a:r>
            <a:r>
              <a:rPr sz="2400" dirty="0"/>
              <a:t>data</a:t>
            </a:r>
            <a:r>
              <a:rPr sz="2400" spc="-25" dirty="0"/>
              <a:t> </a:t>
            </a:r>
            <a:r>
              <a:rPr sz="2400" i="1" dirty="0">
                <a:latin typeface="Times New Roman"/>
                <a:cs typeface="Times New Roman"/>
              </a:rPr>
              <a:t>D,</a:t>
            </a:r>
            <a:r>
              <a:rPr sz="2400" i="1" spc="5" dirty="0">
                <a:latin typeface="Times New Roman"/>
                <a:cs typeface="Times New Roman"/>
              </a:rPr>
              <a:t> </a:t>
            </a:r>
            <a:r>
              <a:rPr sz="2400" dirty="0"/>
              <a:t>is</a:t>
            </a:r>
            <a:r>
              <a:rPr sz="2400" spc="-20" dirty="0"/>
              <a:t> </a:t>
            </a:r>
            <a:r>
              <a:rPr sz="2400" dirty="0"/>
              <a:t>the</a:t>
            </a:r>
            <a:r>
              <a:rPr sz="2400" spc="-15" dirty="0"/>
              <a:t> </a:t>
            </a:r>
            <a:r>
              <a:rPr sz="2400" dirty="0"/>
              <a:t>set</a:t>
            </a:r>
            <a:r>
              <a:rPr sz="2400" spc="-20" dirty="0"/>
              <a:t> </a:t>
            </a:r>
            <a:r>
              <a:rPr sz="2400" dirty="0"/>
              <a:t>of</a:t>
            </a:r>
            <a:r>
              <a:rPr sz="2400" spc="-15" dirty="0"/>
              <a:t> </a:t>
            </a:r>
            <a:r>
              <a:rPr sz="2400" dirty="0"/>
              <a:t>maximally</a:t>
            </a:r>
            <a:r>
              <a:rPr sz="2400" spc="-15" dirty="0"/>
              <a:t> </a:t>
            </a:r>
            <a:r>
              <a:rPr sz="2400" dirty="0"/>
              <a:t>general</a:t>
            </a:r>
            <a:r>
              <a:rPr sz="2400" spc="-40" dirty="0"/>
              <a:t> </a:t>
            </a:r>
            <a:r>
              <a:rPr sz="2400" dirty="0"/>
              <a:t>members of</a:t>
            </a:r>
            <a:r>
              <a:rPr sz="2400" spc="-10" dirty="0"/>
              <a:t> </a:t>
            </a:r>
            <a:r>
              <a:rPr sz="2400" i="1" dirty="0">
                <a:latin typeface="Times New Roman"/>
                <a:cs typeface="Times New Roman"/>
              </a:rPr>
              <a:t>H</a:t>
            </a:r>
            <a:r>
              <a:rPr sz="2400" i="1" spc="-5" dirty="0">
                <a:latin typeface="Times New Roman"/>
                <a:cs typeface="Times New Roman"/>
              </a:rPr>
              <a:t> </a:t>
            </a:r>
            <a:r>
              <a:rPr sz="2400" dirty="0"/>
              <a:t>consistent</a:t>
            </a:r>
            <a:r>
              <a:rPr sz="2400" spc="-40" dirty="0"/>
              <a:t> </a:t>
            </a:r>
            <a:r>
              <a:rPr sz="2400" dirty="0"/>
              <a:t>with</a:t>
            </a:r>
            <a:r>
              <a:rPr sz="2400" spc="-20" dirty="0"/>
              <a:t> </a:t>
            </a:r>
            <a:r>
              <a:rPr sz="2400" i="1" spc="-50" dirty="0">
                <a:latin typeface="Times New Roman"/>
                <a:cs typeface="Times New Roman"/>
              </a:rPr>
              <a:t>D</a:t>
            </a:r>
            <a:endParaRPr sz="2400">
              <a:latin typeface="Times New Roman"/>
              <a:cs typeface="Times New Roman"/>
            </a:endParaRPr>
          </a:p>
        </p:txBody>
      </p:sp>
      <p:sp>
        <p:nvSpPr>
          <p:cNvPr id="3" name="object 3"/>
          <p:cNvSpPr txBox="1"/>
          <p:nvPr/>
        </p:nvSpPr>
        <p:spPr>
          <a:xfrm>
            <a:off x="2426977" y="1454280"/>
            <a:ext cx="7477759" cy="330835"/>
          </a:xfrm>
          <a:prstGeom prst="rect">
            <a:avLst/>
          </a:prstGeom>
        </p:spPr>
        <p:txBody>
          <a:bodyPr vert="horz" wrap="square" lIns="0" tIns="13335" rIns="0" bIns="0" rtlCol="0">
            <a:spAutoFit/>
          </a:bodyPr>
          <a:lstStyle/>
          <a:p>
            <a:pPr marL="25400">
              <a:lnSpc>
                <a:spcPct val="100000"/>
              </a:lnSpc>
              <a:spcBef>
                <a:spcPts val="105"/>
              </a:spcBef>
            </a:pPr>
            <a:r>
              <a:rPr sz="2000" dirty="0">
                <a:latin typeface="Times New Roman"/>
                <a:cs typeface="Times New Roman"/>
              </a:rPr>
              <a:t>G</a:t>
            </a:r>
            <a:r>
              <a:rPr sz="2000" spc="-10" dirty="0">
                <a:latin typeface="Times New Roman"/>
                <a:cs typeface="Times New Roman"/>
              </a:rPr>
              <a:t> </a:t>
            </a:r>
            <a:r>
              <a:rPr sz="2000" b="0" spc="60" dirty="0">
                <a:latin typeface="Tuffy"/>
                <a:cs typeface="Tuffy"/>
              </a:rPr>
              <a:t>≡</a:t>
            </a:r>
            <a:r>
              <a:rPr sz="2000" spc="60" dirty="0">
                <a:latin typeface="Times New Roman"/>
                <a:cs typeface="Times New Roman"/>
              </a:rPr>
              <a:t>{</a:t>
            </a:r>
            <a:r>
              <a:rPr sz="2000" i="1" spc="60" dirty="0">
                <a:latin typeface="Times New Roman"/>
                <a:cs typeface="Times New Roman"/>
              </a:rPr>
              <a:t>g</a:t>
            </a:r>
            <a:r>
              <a:rPr sz="2000" i="1" spc="-5" dirty="0">
                <a:latin typeface="Times New Roman"/>
                <a:cs typeface="Times New Roman"/>
              </a:rPr>
              <a:t> </a:t>
            </a:r>
            <a:r>
              <a:rPr sz="2000" b="0" spc="310" dirty="0">
                <a:latin typeface="Tuffy"/>
                <a:cs typeface="Tuffy"/>
              </a:rPr>
              <a:t>∈</a:t>
            </a:r>
            <a:r>
              <a:rPr sz="2000" b="0" spc="-100" dirty="0">
                <a:latin typeface="Tuffy"/>
                <a:cs typeface="Tuffy"/>
              </a:rPr>
              <a:t> </a:t>
            </a:r>
            <a:r>
              <a:rPr sz="2000" i="1" dirty="0">
                <a:latin typeface="Times New Roman"/>
                <a:cs typeface="Times New Roman"/>
              </a:rPr>
              <a:t>H</a:t>
            </a:r>
            <a:r>
              <a:rPr sz="2000" i="1" spc="-5" dirty="0">
                <a:latin typeface="Times New Roman"/>
                <a:cs typeface="Times New Roman"/>
              </a:rPr>
              <a:t> </a:t>
            </a:r>
            <a:r>
              <a:rPr sz="2000" dirty="0">
                <a:latin typeface="Times New Roman"/>
                <a:cs typeface="Times New Roman"/>
              </a:rPr>
              <a:t>|</a:t>
            </a:r>
            <a:r>
              <a:rPr sz="2000" spc="-5" dirty="0">
                <a:latin typeface="Times New Roman"/>
                <a:cs typeface="Times New Roman"/>
              </a:rPr>
              <a:t> </a:t>
            </a:r>
            <a:r>
              <a:rPr sz="2000" i="1" dirty="0">
                <a:latin typeface="Times New Roman"/>
                <a:cs typeface="Times New Roman"/>
              </a:rPr>
              <a:t>Consistent</a:t>
            </a:r>
            <a:r>
              <a:rPr sz="2000" dirty="0">
                <a:latin typeface="Times New Roman"/>
                <a:cs typeface="Times New Roman"/>
              </a:rPr>
              <a:t>(</a:t>
            </a:r>
            <a:r>
              <a:rPr sz="2000" i="1" dirty="0">
                <a:latin typeface="Times New Roman"/>
                <a:cs typeface="Times New Roman"/>
              </a:rPr>
              <a:t>g,</a:t>
            </a:r>
            <a:r>
              <a:rPr sz="2000" i="1" spc="-50" dirty="0">
                <a:latin typeface="Times New Roman"/>
                <a:cs typeface="Times New Roman"/>
              </a:rPr>
              <a:t> </a:t>
            </a:r>
            <a:r>
              <a:rPr sz="2000" i="1" spc="75" dirty="0">
                <a:latin typeface="Times New Roman"/>
                <a:cs typeface="Times New Roman"/>
              </a:rPr>
              <a:t>D</a:t>
            </a:r>
            <a:r>
              <a:rPr sz="2000" spc="75" dirty="0">
                <a:latin typeface="Times New Roman"/>
                <a:cs typeface="Times New Roman"/>
              </a:rPr>
              <a:t>)</a:t>
            </a:r>
            <a:r>
              <a:rPr sz="2000" b="0" spc="75" dirty="0">
                <a:latin typeface="Tuffy"/>
                <a:cs typeface="Tuffy"/>
              </a:rPr>
              <a:t>∧</a:t>
            </a:r>
            <a:r>
              <a:rPr sz="2000" spc="75" dirty="0">
                <a:latin typeface="Times New Roman"/>
                <a:cs typeface="Times New Roman"/>
              </a:rPr>
              <a:t>(</a:t>
            </a:r>
            <a:r>
              <a:rPr sz="2000" b="0" spc="75" dirty="0">
                <a:latin typeface="Tuffy"/>
                <a:cs typeface="Tuffy"/>
              </a:rPr>
              <a:t>¬∃</a:t>
            </a:r>
            <a:r>
              <a:rPr sz="2000" i="1" spc="75" dirty="0">
                <a:latin typeface="Times New Roman"/>
                <a:cs typeface="Times New Roman"/>
              </a:rPr>
              <a:t>g'</a:t>
            </a:r>
            <a:r>
              <a:rPr sz="2000" i="1" spc="-50" dirty="0">
                <a:latin typeface="Times New Roman"/>
                <a:cs typeface="Times New Roman"/>
              </a:rPr>
              <a:t> </a:t>
            </a:r>
            <a:r>
              <a:rPr sz="2000" b="0" spc="310" dirty="0">
                <a:latin typeface="Tuffy"/>
                <a:cs typeface="Tuffy"/>
              </a:rPr>
              <a:t>∈</a:t>
            </a:r>
            <a:r>
              <a:rPr sz="2000" b="0" spc="-100" dirty="0">
                <a:latin typeface="Tuffy"/>
                <a:cs typeface="Tuffy"/>
              </a:rPr>
              <a:t> </a:t>
            </a:r>
            <a:r>
              <a:rPr sz="2000" i="1" dirty="0">
                <a:latin typeface="Times New Roman"/>
                <a:cs typeface="Times New Roman"/>
              </a:rPr>
              <a:t>H</a:t>
            </a:r>
            <a:r>
              <a:rPr sz="2000" dirty="0">
                <a:latin typeface="Times New Roman"/>
                <a:cs typeface="Times New Roman"/>
              </a:rPr>
              <a:t>)[(</a:t>
            </a:r>
            <a:r>
              <a:rPr sz="2000" i="1" dirty="0">
                <a:latin typeface="Times New Roman"/>
                <a:cs typeface="Times New Roman"/>
              </a:rPr>
              <a:t>g'</a:t>
            </a:r>
            <a:r>
              <a:rPr sz="2000" i="1" spc="-35" dirty="0">
                <a:latin typeface="Times New Roman"/>
                <a:cs typeface="Times New Roman"/>
              </a:rPr>
              <a:t> </a:t>
            </a:r>
            <a:r>
              <a:rPr sz="2000" b="0" spc="135" dirty="0">
                <a:latin typeface="Tuffy"/>
                <a:cs typeface="Tuffy"/>
              </a:rPr>
              <a:t>&gt;</a:t>
            </a:r>
            <a:r>
              <a:rPr sz="1950" i="1" spc="202" baseline="-21367" dirty="0">
                <a:latin typeface="Times New Roman"/>
                <a:cs typeface="Times New Roman"/>
              </a:rPr>
              <a:t>g</a:t>
            </a:r>
            <a:r>
              <a:rPr sz="1950" i="1" spc="240" baseline="-21367" dirty="0">
                <a:latin typeface="Times New Roman"/>
                <a:cs typeface="Times New Roman"/>
              </a:rPr>
              <a:t> </a:t>
            </a:r>
            <a:r>
              <a:rPr sz="2000" i="1" dirty="0">
                <a:latin typeface="Times New Roman"/>
                <a:cs typeface="Times New Roman"/>
              </a:rPr>
              <a:t>g</a:t>
            </a:r>
            <a:r>
              <a:rPr sz="2000" dirty="0">
                <a:latin typeface="Times New Roman"/>
                <a:cs typeface="Times New Roman"/>
              </a:rPr>
              <a:t>)</a:t>
            </a:r>
            <a:r>
              <a:rPr sz="2000" spc="-20" dirty="0">
                <a:latin typeface="Times New Roman"/>
                <a:cs typeface="Times New Roman"/>
              </a:rPr>
              <a:t> </a:t>
            </a:r>
            <a:r>
              <a:rPr sz="2000" b="0" spc="240" dirty="0">
                <a:latin typeface="Tuffy"/>
                <a:cs typeface="Tuffy"/>
              </a:rPr>
              <a:t>∧</a:t>
            </a:r>
            <a:r>
              <a:rPr sz="2000" b="0" spc="-105" dirty="0">
                <a:latin typeface="Tuffy"/>
                <a:cs typeface="Tuffy"/>
              </a:rPr>
              <a:t> </a:t>
            </a:r>
            <a:r>
              <a:rPr sz="2000" i="1" dirty="0">
                <a:latin typeface="Times New Roman"/>
                <a:cs typeface="Times New Roman"/>
              </a:rPr>
              <a:t>Consistent</a:t>
            </a:r>
            <a:r>
              <a:rPr sz="2000" dirty="0">
                <a:latin typeface="Times New Roman"/>
                <a:cs typeface="Times New Roman"/>
              </a:rPr>
              <a:t>(</a:t>
            </a:r>
            <a:r>
              <a:rPr sz="2000" i="1" dirty="0">
                <a:latin typeface="Times New Roman"/>
                <a:cs typeface="Times New Roman"/>
              </a:rPr>
              <a:t>g',</a:t>
            </a:r>
            <a:r>
              <a:rPr sz="2000" i="1" spc="-50" dirty="0">
                <a:latin typeface="Times New Roman"/>
                <a:cs typeface="Times New Roman"/>
              </a:rPr>
              <a:t> </a:t>
            </a:r>
            <a:r>
              <a:rPr sz="2000" i="1" spc="-20" dirty="0">
                <a:latin typeface="Times New Roman"/>
                <a:cs typeface="Times New Roman"/>
              </a:rPr>
              <a:t>D</a:t>
            </a:r>
            <a:r>
              <a:rPr sz="2000" spc="-20" dirty="0">
                <a:latin typeface="Times New Roman"/>
                <a:cs typeface="Times New Roman"/>
              </a:rPr>
              <a:t>)]}</a:t>
            </a:r>
            <a:endParaRPr sz="2000">
              <a:latin typeface="Times New Roman"/>
              <a:cs typeface="Times New Roman"/>
            </a:endParaRPr>
          </a:p>
        </p:txBody>
      </p:sp>
      <p:sp>
        <p:nvSpPr>
          <p:cNvPr id="4" name="object 4"/>
          <p:cNvSpPr txBox="1"/>
          <p:nvPr/>
        </p:nvSpPr>
        <p:spPr>
          <a:xfrm>
            <a:off x="920801" y="2759198"/>
            <a:ext cx="10490835" cy="1480185"/>
          </a:xfrm>
          <a:prstGeom prst="rect">
            <a:avLst/>
          </a:prstGeom>
        </p:spPr>
        <p:txBody>
          <a:bodyPr vert="horz" wrap="square" lIns="0" tIns="53975" rIns="0" bIns="0" rtlCol="0">
            <a:spAutoFit/>
          </a:bodyPr>
          <a:lstStyle/>
          <a:p>
            <a:pPr marL="38100" marR="30480" algn="just">
              <a:lnSpc>
                <a:spcPts val="2590"/>
              </a:lnSpc>
              <a:spcBef>
                <a:spcPts val="425"/>
              </a:spcBef>
            </a:pPr>
            <a:r>
              <a:rPr sz="2400" b="1" i="1" dirty="0">
                <a:latin typeface="Times New Roman"/>
                <a:cs typeface="Times New Roman"/>
              </a:rPr>
              <a:t>Definition:</a:t>
            </a:r>
            <a:r>
              <a:rPr sz="2400" b="1" i="1" spc="25" dirty="0">
                <a:latin typeface="Times New Roman"/>
                <a:cs typeface="Times New Roman"/>
              </a:rPr>
              <a:t>  </a:t>
            </a:r>
            <a:r>
              <a:rPr sz="2400" dirty="0">
                <a:latin typeface="Times New Roman"/>
                <a:cs typeface="Times New Roman"/>
              </a:rPr>
              <a:t>The</a:t>
            </a:r>
            <a:r>
              <a:rPr sz="2400" spc="30" dirty="0">
                <a:latin typeface="Times New Roman"/>
                <a:cs typeface="Times New Roman"/>
              </a:rPr>
              <a:t>  </a:t>
            </a:r>
            <a:r>
              <a:rPr sz="2400" b="1" dirty="0">
                <a:latin typeface="Times New Roman"/>
                <a:cs typeface="Times New Roman"/>
              </a:rPr>
              <a:t>specific</a:t>
            </a:r>
            <a:r>
              <a:rPr sz="2400" b="1" spc="30" dirty="0">
                <a:latin typeface="Times New Roman"/>
                <a:cs typeface="Times New Roman"/>
              </a:rPr>
              <a:t>  </a:t>
            </a:r>
            <a:r>
              <a:rPr sz="2400" b="1" dirty="0">
                <a:latin typeface="Times New Roman"/>
                <a:cs typeface="Times New Roman"/>
              </a:rPr>
              <a:t>boundary</a:t>
            </a:r>
            <a:r>
              <a:rPr sz="2400" b="1" spc="30" dirty="0">
                <a:latin typeface="Times New Roman"/>
                <a:cs typeface="Times New Roman"/>
              </a:rPr>
              <a:t>  </a:t>
            </a:r>
            <a:r>
              <a:rPr sz="2400" dirty="0">
                <a:latin typeface="Times New Roman"/>
                <a:cs typeface="Times New Roman"/>
              </a:rPr>
              <a:t>S,</a:t>
            </a:r>
            <a:r>
              <a:rPr sz="2400" spc="30" dirty="0">
                <a:latin typeface="Times New Roman"/>
                <a:cs typeface="Times New Roman"/>
              </a:rPr>
              <a:t>  </a:t>
            </a:r>
            <a:r>
              <a:rPr sz="2400" dirty="0">
                <a:latin typeface="Times New Roman"/>
                <a:cs typeface="Times New Roman"/>
              </a:rPr>
              <a:t>with</a:t>
            </a:r>
            <a:r>
              <a:rPr sz="2400" spc="30" dirty="0">
                <a:latin typeface="Times New Roman"/>
                <a:cs typeface="Times New Roman"/>
              </a:rPr>
              <a:t>  </a:t>
            </a:r>
            <a:r>
              <a:rPr sz="2400" dirty="0">
                <a:latin typeface="Times New Roman"/>
                <a:cs typeface="Times New Roman"/>
              </a:rPr>
              <a:t>respect</a:t>
            </a:r>
            <a:r>
              <a:rPr sz="2400" spc="25" dirty="0">
                <a:latin typeface="Times New Roman"/>
                <a:cs typeface="Times New Roman"/>
              </a:rPr>
              <a:t>  </a:t>
            </a:r>
            <a:r>
              <a:rPr sz="2400" dirty="0">
                <a:latin typeface="Times New Roman"/>
                <a:cs typeface="Times New Roman"/>
              </a:rPr>
              <a:t>to</a:t>
            </a:r>
            <a:r>
              <a:rPr sz="2400" spc="30" dirty="0">
                <a:latin typeface="Times New Roman"/>
                <a:cs typeface="Times New Roman"/>
              </a:rPr>
              <a:t>  </a:t>
            </a:r>
            <a:r>
              <a:rPr sz="2400" dirty="0">
                <a:latin typeface="Times New Roman"/>
                <a:cs typeface="Times New Roman"/>
              </a:rPr>
              <a:t>hypothesis</a:t>
            </a:r>
            <a:r>
              <a:rPr sz="2400" spc="35" dirty="0">
                <a:latin typeface="Times New Roman"/>
                <a:cs typeface="Times New Roman"/>
              </a:rPr>
              <a:t>  </a:t>
            </a:r>
            <a:r>
              <a:rPr sz="2400" dirty="0">
                <a:latin typeface="Times New Roman"/>
                <a:cs typeface="Times New Roman"/>
              </a:rPr>
              <a:t>space</a:t>
            </a:r>
            <a:r>
              <a:rPr sz="2400" spc="25" dirty="0">
                <a:latin typeface="Times New Roman"/>
                <a:cs typeface="Times New Roman"/>
              </a:rPr>
              <a:t>  </a:t>
            </a:r>
            <a:r>
              <a:rPr sz="2400" i="1" dirty="0">
                <a:latin typeface="Times New Roman"/>
                <a:cs typeface="Times New Roman"/>
              </a:rPr>
              <a:t>H</a:t>
            </a:r>
            <a:r>
              <a:rPr sz="2400" i="1" spc="30" dirty="0">
                <a:latin typeface="Times New Roman"/>
                <a:cs typeface="Times New Roman"/>
              </a:rPr>
              <a:t>  </a:t>
            </a:r>
            <a:r>
              <a:rPr sz="2400" spc="-25" dirty="0">
                <a:latin typeface="Times New Roman"/>
                <a:cs typeface="Times New Roman"/>
              </a:rPr>
              <a:t>and </a:t>
            </a:r>
            <a:r>
              <a:rPr sz="2400" dirty="0">
                <a:latin typeface="Times New Roman"/>
                <a:cs typeface="Times New Roman"/>
              </a:rPr>
              <a:t>training</a:t>
            </a:r>
            <a:r>
              <a:rPr sz="2400" spc="35" dirty="0">
                <a:latin typeface="Times New Roman"/>
                <a:cs typeface="Times New Roman"/>
              </a:rPr>
              <a:t> </a:t>
            </a:r>
            <a:r>
              <a:rPr sz="2400" dirty="0">
                <a:latin typeface="Times New Roman"/>
                <a:cs typeface="Times New Roman"/>
              </a:rPr>
              <a:t>data</a:t>
            </a:r>
            <a:r>
              <a:rPr sz="2400" spc="35" dirty="0">
                <a:latin typeface="Times New Roman"/>
                <a:cs typeface="Times New Roman"/>
              </a:rPr>
              <a:t> </a:t>
            </a:r>
            <a:r>
              <a:rPr sz="2400" i="1" dirty="0">
                <a:latin typeface="Times New Roman"/>
                <a:cs typeface="Times New Roman"/>
              </a:rPr>
              <a:t>D,</a:t>
            </a:r>
            <a:r>
              <a:rPr sz="2400" i="1" spc="40" dirty="0">
                <a:latin typeface="Times New Roman"/>
                <a:cs typeface="Times New Roman"/>
              </a:rPr>
              <a:t> </a:t>
            </a:r>
            <a:r>
              <a:rPr sz="2400" dirty="0">
                <a:latin typeface="Times New Roman"/>
                <a:cs typeface="Times New Roman"/>
              </a:rPr>
              <a:t>is</a:t>
            </a:r>
            <a:r>
              <a:rPr sz="2400" spc="30" dirty="0">
                <a:latin typeface="Times New Roman"/>
                <a:cs typeface="Times New Roman"/>
              </a:rPr>
              <a:t> </a:t>
            </a:r>
            <a:r>
              <a:rPr sz="2400" dirty="0">
                <a:latin typeface="Times New Roman"/>
                <a:cs typeface="Times New Roman"/>
              </a:rPr>
              <a:t>the</a:t>
            </a:r>
            <a:r>
              <a:rPr sz="2400" spc="45" dirty="0">
                <a:latin typeface="Times New Roman"/>
                <a:cs typeface="Times New Roman"/>
              </a:rPr>
              <a:t> </a:t>
            </a:r>
            <a:r>
              <a:rPr sz="2400" dirty="0">
                <a:latin typeface="Times New Roman"/>
                <a:cs typeface="Times New Roman"/>
              </a:rPr>
              <a:t>set</a:t>
            </a:r>
            <a:r>
              <a:rPr sz="2400" spc="30" dirty="0">
                <a:latin typeface="Times New Roman"/>
                <a:cs typeface="Times New Roman"/>
              </a:rPr>
              <a:t> </a:t>
            </a:r>
            <a:r>
              <a:rPr sz="2400" dirty="0">
                <a:latin typeface="Times New Roman"/>
                <a:cs typeface="Times New Roman"/>
              </a:rPr>
              <a:t>of</a:t>
            </a:r>
            <a:r>
              <a:rPr sz="2400" spc="30" dirty="0">
                <a:latin typeface="Times New Roman"/>
                <a:cs typeface="Times New Roman"/>
              </a:rPr>
              <a:t> </a:t>
            </a:r>
            <a:r>
              <a:rPr sz="2400" dirty="0">
                <a:latin typeface="Times New Roman"/>
                <a:cs typeface="Times New Roman"/>
              </a:rPr>
              <a:t>minimally</a:t>
            </a:r>
            <a:r>
              <a:rPr sz="2400" spc="40" dirty="0">
                <a:latin typeface="Times New Roman"/>
                <a:cs typeface="Times New Roman"/>
              </a:rPr>
              <a:t> </a:t>
            </a:r>
            <a:r>
              <a:rPr sz="2400" dirty="0">
                <a:latin typeface="Times New Roman"/>
                <a:cs typeface="Times New Roman"/>
              </a:rPr>
              <a:t>general</a:t>
            </a:r>
            <a:r>
              <a:rPr sz="2400" spc="40" dirty="0">
                <a:latin typeface="Times New Roman"/>
                <a:cs typeface="Times New Roman"/>
              </a:rPr>
              <a:t> </a:t>
            </a:r>
            <a:r>
              <a:rPr sz="2400" dirty="0">
                <a:latin typeface="Times New Roman"/>
                <a:cs typeface="Times New Roman"/>
              </a:rPr>
              <a:t>(i.e.,</a:t>
            </a:r>
            <a:r>
              <a:rPr sz="2400" spc="40" dirty="0">
                <a:latin typeface="Times New Roman"/>
                <a:cs typeface="Times New Roman"/>
              </a:rPr>
              <a:t> </a:t>
            </a:r>
            <a:r>
              <a:rPr sz="2400" dirty="0">
                <a:latin typeface="Times New Roman"/>
                <a:cs typeface="Times New Roman"/>
              </a:rPr>
              <a:t>maximally</a:t>
            </a:r>
            <a:r>
              <a:rPr sz="2400" spc="35" dirty="0">
                <a:latin typeface="Times New Roman"/>
                <a:cs typeface="Times New Roman"/>
              </a:rPr>
              <a:t> </a:t>
            </a:r>
            <a:r>
              <a:rPr sz="2400" dirty="0">
                <a:latin typeface="Times New Roman"/>
                <a:cs typeface="Times New Roman"/>
              </a:rPr>
              <a:t>specific)</a:t>
            </a:r>
            <a:r>
              <a:rPr sz="2400" spc="25" dirty="0">
                <a:latin typeface="Times New Roman"/>
                <a:cs typeface="Times New Roman"/>
              </a:rPr>
              <a:t> </a:t>
            </a:r>
            <a:r>
              <a:rPr sz="2400" dirty="0">
                <a:latin typeface="Times New Roman"/>
                <a:cs typeface="Times New Roman"/>
              </a:rPr>
              <a:t>members</a:t>
            </a:r>
            <a:r>
              <a:rPr sz="2400" spc="45" dirty="0">
                <a:latin typeface="Times New Roman"/>
                <a:cs typeface="Times New Roman"/>
              </a:rPr>
              <a:t> </a:t>
            </a:r>
            <a:r>
              <a:rPr sz="2400" spc="-25" dirty="0">
                <a:latin typeface="Times New Roman"/>
                <a:cs typeface="Times New Roman"/>
              </a:rPr>
              <a:t>of </a:t>
            </a:r>
            <a:r>
              <a:rPr sz="2400" i="1" dirty="0">
                <a:latin typeface="Times New Roman"/>
                <a:cs typeface="Times New Roman"/>
              </a:rPr>
              <a:t>H </a:t>
            </a:r>
            <a:r>
              <a:rPr sz="2400" dirty="0">
                <a:latin typeface="Times New Roman"/>
                <a:cs typeface="Times New Roman"/>
              </a:rPr>
              <a:t>consistent</a:t>
            </a:r>
            <a:r>
              <a:rPr sz="2400" spc="-30" dirty="0">
                <a:latin typeface="Times New Roman"/>
                <a:cs typeface="Times New Roman"/>
              </a:rPr>
              <a:t> </a:t>
            </a:r>
            <a:r>
              <a:rPr sz="2400" dirty="0">
                <a:latin typeface="Times New Roman"/>
                <a:cs typeface="Times New Roman"/>
              </a:rPr>
              <a:t>with</a:t>
            </a:r>
            <a:r>
              <a:rPr sz="2400" spc="-10" dirty="0">
                <a:latin typeface="Times New Roman"/>
                <a:cs typeface="Times New Roman"/>
              </a:rPr>
              <a:t> </a:t>
            </a:r>
            <a:r>
              <a:rPr sz="2400" i="1" spc="-25" dirty="0">
                <a:latin typeface="Times New Roman"/>
                <a:cs typeface="Times New Roman"/>
              </a:rPr>
              <a:t>D.</a:t>
            </a:r>
            <a:endParaRPr sz="2400">
              <a:latin typeface="Times New Roman"/>
              <a:cs typeface="Times New Roman"/>
            </a:endParaRPr>
          </a:p>
          <a:p>
            <a:pPr marL="1784350" algn="just">
              <a:lnSpc>
                <a:spcPct val="100000"/>
              </a:lnSpc>
              <a:spcBef>
                <a:spcPts val="955"/>
              </a:spcBef>
            </a:pPr>
            <a:r>
              <a:rPr sz="2000" dirty="0">
                <a:latin typeface="Times New Roman"/>
                <a:cs typeface="Times New Roman"/>
              </a:rPr>
              <a:t>S</a:t>
            </a:r>
            <a:r>
              <a:rPr sz="2000" spc="-10" dirty="0">
                <a:latin typeface="Times New Roman"/>
                <a:cs typeface="Times New Roman"/>
              </a:rPr>
              <a:t> </a:t>
            </a:r>
            <a:r>
              <a:rPr sz="2000" b="0" spc="60" dirty="0">
                <a:latin typeface="Tuffy"/>
                <a:cs typeface="Tuffy"/>
              </a:rPr>
              <a:t>≡</a:t>
            </a:r>
            <a:r>
              <a:rPr sz="2000" spc="60" dirty="0">
                <a:latin typeface="Times New Roman"/>
                <a:cs typeface="Times New Roman"/>
              </a:rPr>
              <a:t>{</a:t>
            </a:r>
            <a:r>
              <a:rPr sz="2000" i="1" spc="60" dirty="0">
                <a:latin typeface="Times New Roman"/>
                <a:cs typeface="Times New Roman"/>
              </a:rPr>
              <a:t>s</a:t>
            </a:r>
            <a:r>
              <a:rPr sz="2000" i="1" spc="-15" dirty="0">
                <a:latin typeface="Times New Roman"/>
                <a:cs typeface="Times New Roman"/>
              </a:rPr>
              <a:t> </a:t>
            </a:r>
            <a:r>
              <a:rPr sz="2000" b="0" spc="310" dirty="0">
                <a:latin typeface="Tuffy"/>
                <a:cs typeface="Tuffy"/>
              </a:rPr>
              <a:t>∈</a:t>
            </a:r>
            <a:r>
              <a:rPr sz="2000" b="0" spc="-105" dirty="0">
                <a:latin typeface="Tuffy"/>
                <a:cs typeface="Tuffy"/>
              </a:rPr>
              <a:t> </a:t>
            </a:r>
            <a:r>
              <a:rPr sz="2000" i="1" dirty="0">
                <a:latin typeface="Times New Roman"/>
                <a:cs typeface="Times New Roman"/>
              </a:rPr>
              <a:t>H</a:t>
            </a:r>
            <a:r>
              <a:rPr sz="2000" i="1" spc="-5" dirty="0">
                <a:latin typeface="Times New Roman"/>
                <a:cs typeface="Times New Roman"/>
              </a:rPr>
              <a:t> </a:t>
            </a:r>
            <a:r>
              <a:rPr sz="2000" dirty="0">
                <a:latin typeface="Times New Roman"/>
                <a:cs typeface="Times New Roman"/>
              </a:rPr>
              <a:t>|</a:t>
            </a:r>
            <a:r>
              <a:rPr sz="2000" spc="-10" dirty="0">
                <a:latin typeface="Times New Roman"/>
                <a:cs typeface="Times New Roman"/>
              </a:rPr>
              <a:t> </a:t>
            </a:r>
            <a:r>
              <a:rPr sz="2000" i="1" dirty="0">
                <a:latin typeface="Times New Roman"/>
                <a:cs typeface="Times New Roman"/>
              </a:rPr>
              <a:t>Consistent</a:t>
            </a:r>
            <a:r>
              <a:rPr sz="2000" dirty="0">
                <a:latin typeface="Times New Roman"/>
                <a:cs typeface="Times New Roman"/>
              </a:rPr>
              <a:t>(</a:t>
            </a:r>
            <a:r>
              <a:rPr sz="2000" i="1" dirty="0">
                <a:latin typeface="Times New Roman"/>
                <a:cs typeface="Times New Roman"/>
              </a:rPr>
              <a:t>s,</a:t>
            </a:r>
            <a:r>
              <a:rPr sz="2000" i="1" spc="-35" dirty="0">
                <a:latin typeface="Times New Roman"/>
                <a:cs typeface="Times New Roman"/>
              </a:rPr>
              <a:t> </a:t>
            </a:r>
            <a:r>
              <a:rPr sz="2000" i="1" spc="75" dirty="0">
                <a:latin typeface="Times New Roman"/>
                <a:cs typeface="Times New Roman"/>
              </a:rPr>
              <a:t>D</a:t>
            </a:r>
            <a:r>
              <a:rPr sz="2000" spc="75" dirty="0">
                <a:latin typeface="Times New Roman"/>
                <a:cs typeface="Times New Roman"/>
              </a:rPr>
              <a:t>)</a:t>
            </a:r>
            <a:r>
              <a:rPr sz="2000" b="0" spc="75" dirty="0">
                <a:latin typeface="Tuffy"/>
                <a:cs typeface="Tuffy"/>
              </a:rPr>
              <a:t>∧</a:t>
            </a:r>
            <a:r>
              <a:rPr sz="2000" spc="75" dirty="0">
                <a:latin typeface="Times New Roman"/>
                <a:cs typeface="Times New Roman"/>
              </a:rPr>
              <a:t>(</a:t>
            </a:r>
            <a:r>
              <a:rPr sz="2000" b="0" spc="75" dirty="0">
                <a:latin typeface="Tuffy"/>
                <a:cs typeface="Tuffy"/>
              </a:rPr>
              <a:t>¬∃</a:t>
            </a:r>
            <a:r>
              <a:rPr sz="2000" i="1" spc="75" dirty="0">
                <a:latin typeface="Times New Roman"/>
                <a:cs typeface="Times New Roman"/>
              </a:rPr>
              <a:t>s'</a:t>
            </a:r>
            <a:r>
              <a:rPr sz="2000" i="1" spc="-30" dirty="0">
                <a:latin typeface="Times New Roman"/>
                <a:cs typeface="Times New Roman"/>
              </a:rPr>
              <a:t> </a:t>
            </a:r>
            <a:r>
              <a:rPr sz="2000" b="0" spc="310" dirty="0">
                <a:latin typeface="Tuffy"/>
                <a:cs typeface="Tuffy"/>
              </a:rPr>
              <a:t>∈</a:t>
            </a:r>
            <a:r>
              <a:rPr sz="2000" b="0" spc="-120" dirty="0">
                <a:latin typeface="Tuffy"/>
                <a:cs typeface="Tuffy"/>
              </a:rPr>
              <a:t> </a:t>
            </a:r>
            <a:r>
              <a:rPr sz="2000" i="1" dirty="0">
                <a:latin typeface="Times New Roman"/>
                <a:cs typeface="Times New Roman"/>
              </a:rPr>
              <a:t>H</a:t>
            </a:r>
            <a:r>
              <a:rPr sz="2000" dirty="0">
                <a:latin typeface="Times New Roman"/>
                <a:cs typeface="Times New Roman"/>
              </a:rPr>
              <a:t>)[(</a:t>
            </a:r>
            <a:r>
              <a:rPr sz="2000" i="1" dirty="0">
                <a:latin typeface="Times New Roman"/>
                <a:cs typeface="Times New Roman"/>
              </a:rPr>
              <a:t>s</a:t>
            </a:r>
            <a:r>
              <a:rPr sz="2000" i="1" spc="-40" dirty="0">
                <a:latin typeface="Times New Roman"/>
                <a:cs typeface="Times New Roman"/>
              </a:rPr>
              <a:t> </a:t>
            </a:r>
            <a:r>
              <a:rPr sz="2000" b="0" spc="55" dirty="0">
                <a:latin typeface="Tuffy"/>
                <a:cs typeface="Tuffy"/>
              </a:rPr>
              <a:t>&gt;</a:t>
            </a:r>
            <a:r>
              <a:rPr sz="1950" i="1" spc="82" baseline="-21367" dirty="0">
                <a:latin typeface="Times New Roman"/>
                <a:cs typeface="Times New Roman"/>
              </a:rPr>
              <a:t>g</a:t>
            </a:r>
            <a:r>
              <a:rPr sz="2000" i="1" spc="55" dirty="0">
                <a:latin typeface="Times New Roman"/>
                <a:cs typeface="Times New Roman"/>
              </a:rPr>
              <a:t>s'</a:t>
            </a:r>
            <a:r>
              <a:rPr sz="2000" spc="55" dirty="0">
                <a:latin typeface="Times New Roman"/>
                <a:cs typeface="Times New Roman"/>
              </a:rPr>
              <a:t>)</a:t>
            </a:r>
            <a:r>
              <a:rPr sz="2000" spc="-40" dirty="0">
                <a:latin typeface="Times New Roman"/>
                <a:cs typeface="Times New Roman"/>
              </a:rPr>
              <a:t> </a:t>
            </a:r>
            <a:r>
              <a:rPr sz="2000" b="0" spc="240" dirty="0">
                <a:latin typeface="Tuffy"/>
                <a:cs typeface="Tuffy"/>
              </a:rPr>
              <a:t>∧</a:t>
            </a:r>
            <a:r>
              <a:rPr sz="2000" b="0" spc="-110" dirty="0">
                <a:latin typeface="Tuffy"/>
                <a:cs typeface="Tuffy"/>
              </a:rPr>
              <a:t> </a:t>
            </a:r>
            <a:r>
              <a:rPr sz="2000" i="1" dirty="0">
                <a:latin typeface="Times New Roman"/>
                <a:cs typeface="Times New Roman"/>
              </a:rPr>
              <a:t>Consistent</a:t>
            </a:r>
            <a:r>
              <a:rPr sz="2000" dirty="0">
                <a:latin typeface="Times New Roman"/>
                <a:cs typeface="Times New Roman"/>
              </a:rPr>
              <a:t>(</a:t>
            </a:r>
            <a:r>
              <a:rPr sz="2000" i="1" dirty="0">
                <a:latin typeface="Times New Roman"/>
                <a:cs typeface="Times New Roman"/>
              </a:rPr>
              <a:t>s',</a:t>
            </a:r>
            <a:r>
              <a:rPr sz="2000" i="1" spc="-45" dirty="0">
                <a:latin typeface="Times New Roman"/>
                <a:cs typeface="Times New Roman"/>
              </a:rPr>
              <a:t> </a:t>
            </a:r>
            <a:r>
              <a:rPr sz="2000" i="1" spc="-20" dirty="0">
                <a:latin typeface="Times New Roman"/>
                <a:cs typeface="Times New Roman"/>
              </a:rPr>
              <a:t>D</a:t>
            </a:r>
            <a:r>
              <a:rPr sz="2000" spc="-20" dirty="0">
                <a:latin typeface="Times New Roman"/>
                <a:cs typeface="Times New Roman"/>
              </a:rPr>
              <a:t>)]}</a:t>
            </a:r>
            <a:endParaRPr sz="2000">
              <a:latin typeface="Times New Roman"/>
              <a:cs typeface="Times New Roman"/>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72</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2148840">
              <a:lnSpc>
                <a:spcPct val="100000"/>
              </a:lnSpc>
              <a:spcBef>
                <a:spcPts val="105"/>
              </a:spcBef>
            </a:pPr>
            <a:r>
              <a:rPr spc="-30" dirty="0"/>
              <a:t>Version</a:t>
            </a:r>
            <a:r>
              <a:rPr spc="-85" dirty="0"/>
              <a:t> </a:t>
            </a:r>
            <a:r>
              <a:rPr dirty="0"/>
              <a:t>Space</a:t>
            </a:r>
            <a:r>
              <a:rPr spc="-80" dirty="0"/>
              <a:t> </a:t>
            </a:r>
            <a:r>
              <a:rPr dirty="0"/>
              <a:t>representation</a:t>
            </a:r>
            <a:r>
              <a:rPr spc="-110" dirty="0"/>
              <a:t> </a:t>
            </a:r>
            <a:r>
              <a:rPr spc="-10" dirty="0"/>
              <a:t>theorem</a:t>
            </a:r>
          </a:p>
        </p:txBody>
      </p:sp>
      <p:sp>
        <p:nvSpPr>
          <p:cNvPr id="3" name="object 3"/>
          <p:cNvSpPr txBox="1"/>
          <p:nvPr/>
        </p:nvSpPr>
        <p:spPr>
          <a:xfrm>
            <a:off x="933510" y="1653924"/>
            <a:ext cx="10466070" cy="2475230"/>
          </a:xfrm>
          <a:prstGeom prst="rect">
            <a:avLst/>
          </a:prstGeom>
        </p:spPr>
        <p:txBody>
          <a:bodyPr vert="horz" wrap="square" lIns="0" tIns="12700" rIns="0" bIns="0" rtlCol="0">
            <a:spAutoFit/>
          </a:bodyPr>
          <a:lstStyle/>
          <a:p>
            <a:pPr marL="25400" marR="17780" algn="just">
              <a:lnSpc>
                <a:spcPct val="100000"/>
              </a:lnSpc>
              <a:spcBef>
                <a:spcPts val="100"/>
              </a:spcBef>
            </a:pPr>
            <a:r>
              <a:rPr sz="2400" b="1" i="1" dirty="0">
                <a:latin typeface="Times New Roman"/>
                <a:cs typeface="Times New Roman"/>
              </a:rPr>
              <a:t>Theorem:</a:t>
            </a:r>
            <a:r>
              <a:rPr sz="2400" b="1" i="1" spc="385" dirty="0">
                <a:latin typeface="Times New Roman"/>
                <a:cs typeface="Times New Roman"/>
              </a:rPr>
              <a:t> </a:t>
            </a:r>
            <a:r>
              <a:rPr sz="2400" dirty="0">
                <a:latin typeface="Times New Roman"/>
                <a:cs typeface="Times New Roman"/>
              </a:rPr>
              <a:t>Let</a:t>
            </a:r>
            <a:r>
              <a:rPr sz="2400" spc="395" dirty="0">
                <a:latin typeface="Times New Roman"/>
                <a:cs typeface="Times New Roman"/>
              </a:rPr>
              <a:t> </a:t>
            </a:r>
            <a:r>
              <a:rPr sz="2400" dirty="0">
                <a:latin typeface="Times New Roman"/>
                <a:cs typeface="Times New Roman"/>
              </a:rPr>
              <a:t>X</a:t>
            </a:r>
            <a:r>
              <a:rPr sz="2400" spc="375" dirty="0">
                <a:latin typeface="Times New Roman"/>
                <a:cs typeface="Times New Roman"/>
              </a:rPr>
              <a:t> </a:t>
            </a:r>
            <a:r>
              <a:rPr sz="2400" dirty="0">
                <a:latin typeface="Times New Roman"/>
                <a:cs typeface="Times New Roman"/>
              </a:rPr>
              <a:t>be</a:t>
            </a:r>
            <a:r>
              <a:rPr sz="2400" spc="385" dirty="0">
                <a:latin typeface="Times New Roman"/>
                <a:cs typeface="Times New Roman"/>
              </a:rPr>
              <a:t> </a:t>
            </a:r>
            <a:r>
              <a:rPr sz="2400" dirty="0">
                <a:latin typeface="Times New Roman"/>
                <a:cs typeface="Times New Roman"/>
              </a:rPr>
              <a:t>an</a:t>
            </a:r>
            <a:r>
              <a:rPr sz="2400" spc="370" dirty="0">
                <a:latin typeface="Times New Roman"/>
                <a:cs typeface="Times New Roman"/>
              </a:rPr>
              <a:t> </a:t>
            </a:r>
            <a:r>
              <a:rPr sz="2400" dirty="0">
                <a:latin typeface="Times New Roman"/>
                <a:cs typeface="Times New Roman"/>
              </a:rPr>
              <a:t>arbitrary</a:t>
            </a:r>
            <a:r>
              <a:rPr sz="2400" spc="380" dirty="0">
                <a:latin typeface="Times New Roman"/>
                <a:cs typeface="Times New Roman"/>
              </a:rPr>
              <a:t> </a:t>
            </a:r>
            <a:r>
              <a:rPr sz="2400" dirty="0">
                <a:latin typeface="Times New Roman"/>
                <a:cs typeface="Times New Roman"/>
              </a:rPr>
              <a:t>set</a:t>
            </a:r>
            <a:r>
              <a:rPr sz="2400" spc="380" dirty="0">
                <a:latin typeface="Times New Roman"/>
                <a:cs typeface="Times New Roman"/>
              </a:rPr>
              <a:t> </a:t>
            </a:r>
            <a:r>
              <a:rPr sz="2400" dirty="0">
                <a:latin typeface="Times New Roman"/>
                <a:cs typeface="Times New Roman"/>
              </a:rPr>
              <a:t>of</a:t>
            </a:r>
            <a:r>
              <a:rPr sz="2400" spc="375" dirty="0">
                <a:latin typeface="Times New Roman"/>
                <a:cs typeface="Times New Roman"/>
              </a:rPr>
              <a:t> </a:t>
            </a:r>
            <a:r>
              <a:rPr sz="2400" dirty="0">
                <a:latin typeface="Times New Roman"/>
                <a:cs typeface="Times New Roman"/>
              </a:rPr>
              <a:t>instances</a:t>
            </a:r>
            <a:r>
              <a:rPr sz="2400" spc="385" dirty="0">
                <a:latin typeface="Times New Roman"/>
                <a:cs typeface="Times New Roman"/>
              </a:rPr>
              <a:t> </a:t>
            </a:r>
            <a:r>
              <a:rPr sz="2400" dirty="0">
                <a:latin typeface="Times New Roman"/>
                <a:cs typeface="Times New Roman"/>
              </a:rPr>
              <a:t>and</a:t>
            </a:r>
            <a:r>
              <a:rPr sz="2400" spc="390" dirty="0">
                <a:latin typeface="Times New Roman"/>
                <a:cs typeface="Times New Roman"/>
              </a:rPr>
              <a:t> </a:t>
            </a:r>
            <a:r>
              <a:rPr sz="2400" dirty="0">
                <a:latin typeface="Times New Roman"/>
                <a:cs typeface="Times New Roman"/>
              </a:rPr>
              <a:t>Let</a:t>
            </a:r>
            <a:r>
              <a:rPr sz="2400" spc="390" dirty="0">
                <a:latin typeface="Times New Roman"/>
                <a:cs typeface="Times New Roman"/>
              </a:rPr>
              <a:t> </a:t>
            </a:r>
            <a:r>
              <a:rPr sz="2400" dirty="0">
                <a:latin typeface="Times New Roman"/>
                <a:cs typeface="Times New Roman"/>
              </a:rPr>
              <a:t>H</a:t>
            </a:r>
            <a:r>
              <a:rPr sz="2400" spc="375" dirty="0">
                <a:latin typeface="Times New Roman"/>
                <a:cs typeface="Times New Roman"/>
              </a:rPr>
              <a:t> </a:t>
            </a:r>
            <a:r>
              <a:rPr sz="2400" dirty="0">
                <a:latin typeface="Times New Roman"/>
                <a:cs typeface="Times New Roman"/>
              </a:rPr>
              <a:t>be</a:t>
            </a:r>
            <a:r>
              <a:rPr sz="2400" spc="385" dirty="0">
                <a:latin typeface="Times New Roman"/>
                <a:cs typeface="Times New Roman"/>
              </a:rPr>
              <a:t> </a:t>
            </a:r>
            <a:r>
              <a:rPr sz="2400" dirty="0">
                <a:latin typeface="Times New Roman"/>
                <a:cs typeface="Times New Roman"/>
              </a:rPr>
              <a:t>a</a:t>
            </a:r>
            <a:r>
              <a:rPr sz="2400" spc="385" dirty="0">
                <a:latin typeface="Times New Roman"/>
                <a:cs typeface="Times New Roman"/>
              </a:rPr>
              <a:t> </a:t>
            </a:r>
            <a:r>
              <a:rPr sz="2400" dirty="0">
                <a:latin typeface="Times New Roman"/>
                <a:cs typeface="Times New Roman"/>
              </a:rPr>
              <a:t>set</a:t>
            </a:r>
            <a:r>
              <a:rPr sz="2400" spc="370" dirty="0">
                <a:latin typeface="Times New Roman"/>
                <a:cs typeface="Times New Roman"/>
              </a:rPr>
              <a:t> </a:t>
            </a:r>
            <a:r>
              <a:rPr sz="2400" dirty="0">
                <a:latin typeface="Times New Roman"/>
                <a:cs typeface="Times New Roman"/>
              </a:rPr>
              <a:t>of</a:t>
            </a:r>
            <a:r>
              <a:rPr sz="2400" spc="375" dirty="0">
                <a:latin typeface="Times New Roman"/>
                <a:cs typeface="Times New Roman"/>
              </a:rPr>
              <a:t> </a:t>
            </a:r>
            <a:r>
              <a:rPr sz="2400" spc="-10" dirty="0">
                <a:latin typeface="Times New Roman"/>
                <a:cs typeface="Times New Roman"/>
              </a:rPr>
              <a:t>Boolean- </a:t>
            </a:r>
            <a:r>
              <a:rPr sz="2400" dirty="0">
                <a:latin typeface="Times New Roman"/>
                <a:cs typeface="Times New Roman"/>
              </a:rPr>
              <a:t>valued</a:t>
            </a:r>
            <a:r>
              <a:rPr sz="2400" spc="85" dirty="0">
                <a:latin typeface="Times New Roman"/>
                <a:cs typeface="Times New Roman"/>
              </a:rPr>
              <a:t> </a:t>
            </a:r>
            <a:r>
              <a:rPr sz="2400" dirty="0">
                <a:latin typeface="Times New Roman"/>
                <a:cs typeface="Times New Roman"/>
              </a:rPr>
              <a:t>hypotheses</a:t>
            </a:r>
            <a:r>
              <a:rPr sz="2400" spc="100" dirty="0">
                <a:latin typeface="Times New Roman"/>
                <a:cs typeface="Times New Roman"/>
              </a:rPr>
              <a:t> </a:t>
            </a:r>
            <a:r>
              <a:rPr sz="2400" dirty="0">
                <a:latin typeface="Times New Roman"/>
                <a:cs typeface="Times New Roman"/>
              </a:rPr>
              <a:t>defined</a:t>
            </a:r>
            <a:r>
              <a:rPr sz="2400" spc="95" dirty="0">
                <a:latin typeface="Times New Roman"/>
                <a:cs typeface="Times New Roman"/>
              </a:rPr>
              <a:t> </a:t>
            </a:r>
            <a:r>
              <a:rPr sz="2400" dirty="0">
                <a:latin typeface="Times New Roman"/>
                <a:cs typeface="Times New Roman"/>
              </a:rPr>
              <a:t>over</a:t>
            </a:r>
            <a:r>
              <a:rPr sz="2400" spc="95" dirty="0">
                <a:latin typeface="Times New Roman"/>
                <a:cs typeface="Times New Roman"/>
              </a:rPr>
              <a:t> </a:t>
            </a:r>
            <a:r>
              <a:rPr sz="2400" dirty="0">
                <a:latin typeface="Times New Roman"/>
                <a:cs typeface="Times New Roman"/>
              </a:rPr>
              <a:t>X.</a:t>
            </a:r>
            <a:r>
              <a:rPr sz="2400" spc="95" dirty="0">
                <a:latin typeface="Times New Roman"/>
                <a:cs typeface="Times New Roman"/>
              </a:rPr>
              <a:t> </a:t>
            </a:r>
            <a:r>
              <a:rPr sz="2400" dirty="0">
                <a:latin typeface="Times New Roman"/>
                <a:cs typeface="Times New Roman"/>
              </a:rPr>
              <a:t>Let</a:t>
            </a:r>
            <a:r>
              <a:rPr sz="2400" spc="85" dirty="0">
                <a:latin typeface="Times New Roman"/>
                <a:cs typeface="Times New Roman"/>
              </a:rPr>
              <a:t> </a:t>
            </a:r>
            <a:r>
              <a:rPr sz="2400" dirty="0">
                <a:latin typeface="Times New Roman"/>
                <a:cs typeface="Times New Roman"/>
              </a:rPr>
              <a:t>c</a:t>
            </a:r>
            <a:r>
              <a:rPr sz="2400" spc="90" dirty="0">
                <a:latin typeface="Times New Roman"/>
                <a:cs typeface="Times New Roman"/>
              </a:rPr>
              <a:t> </a:t>
            </a:r>
            <a:r>
              <a:rPr sz="2400" dirty="0">
                <a:latin typeface="Times New Roman"/>
                <a:cs typeface="Times New Roman"/>
              </a:rPr>
              <a:t>:</a:t>
            </a:r>
            <a:r>
              <a:rPr sz="2400" spc="95" dirty="0">
                <a:latin typeface="Times New Roman"/>
                <a:cs typeface="Times New Roman"/>
              </a:rPr>
              <a:t> </a:t>
            </a:r>
            <a:r>
              <a:rPr sz="2400" dirty="0">
                <a:latin typeface="Times New Roman"/>
                <a:cs typeface="Times New Roman"/>
              </a:rPr>
              <a:t>X</a:t>
            </a:r>
            <a:r>
              <a:rPr sz="2400" spc="85" dirty="0">
                <a:latin typeface="Times New Roman"/>
                <a:cs typeface="Times New Roman"/>
              </a:rPr>
              <a:t> </a:t>
            </a:r>
            <a:r>
              <a:rPr sz="2400" dirty="0">
                <a:latin typeface="Liberation Sans Narrow"/>
                <a:cs typeface="Liberation Sans Narrow"/>
              </a:rPr>
              <a:t>→</a:t>
            </a:r>
            <a:r>
              <a:rPr sz="2400" dirty="0">
                <a:latin typeface="Times New Roman"/>
                <a:cs typeface="Times New Roman"/>
              </a:rPr>
              <a:t>{O,</a:t>
            </a:r>
            <a:r>
              <a:rPr sz="2400" spc="95" dirty="0">
                <a:latin typeface="Times New Roman"/>
                <a:cs typeface="Times New Roman"/>
              </a:rPr>
              <a:t> </a:t>
            </a:r>
            <a:r>
              <a:rPr sz="2400" dirty="0">
                <a:latin typeface="Times New Roman"/>
                <a:cs typeface="Times New Roman"/>
              </a:rPr>
              <a:t>1}</a:t>
            </a:r>
            <a:r>
              <a:rPr sz="2400" spc="90" dirty="0">
                <a:latin typeface="Times New Roman"/>
                <a:cs typeface="Times New Roman"/>
              </a:rPr>
              <a:t> </a:t>
            </a:r>
            <a:r>
              <a:rPr sz="2400" dirty="0">
                <a:latin typeface="Times New Roman"/>
                <a:cs typeface="Times New Roman"/>
              </a:rPr>
              <a:t>be</a:t>
            </a:r>
            <a:r>
              <a:rPr sz="2400" spc="100" dirty="0">
                <a:latin typeface="Times New Roman"/>
                <a:cs typeface="Times New Roman"/>
              </a:rPr>
              <a:t> </a:t>
            </a:r>
            <a:r>
              <a:rPr sz="2400" dirty="0">
                <a:latin typeface="Times New Roman"/>
                <a:cs typeface="Times New Roman"/>
              </a:rPr>
              <a:t>an</a:t>
            </a:r>
            <a:r>
              <a:rPr sz="2400" spc="90" dirty="0">
                <a:latin typeface="Times New Roman"/>
                <a:cs typeface="Times New Roman"/>
              </a:rPr>
              <a:t> </a:t>
            </a:r>
            <a:r>
              <a:rPr sz="2400" dirty="0">
                <a:latin typeface="Times New Roman"/>
                <a:cs typeface="Times New Roman"/>
              </a:rPr>
              <a:t>arbitrary</a:t>
            </a:r>
            <a:r>
              <a:rPr sz="2400" spc="90" dirty="0">
                <a:latin typeface="Times New Roman"/>
                <a:cs typeface="Times New Roman"/>
              </a:rPr>
              <a:t> </a:t>
            </a:r>
            <a:r>
              <a:rPr sz="2400" dirty="0">
                <a:latin typeface="Times New Roman"/>
                <a:cs typeface="Times New Roman"/>
              </a:rPr>
              <a:t>target</a:t>
            </a:r>
            <a:r>
              <a:rPr sz="2400" spc="95" dirty="0">
                <a:latin typeface="Times New Roman"/>
                <a:cs typeface="Times New Roman"/>
              </a:rPr>
              <a:t> </a:t>
            </a:r>
            <a:r>
              <a:rPr sz="2400" spc="-10" dirty="0">
                <a:latin typeface="Times New Roman"/>
                <a:cs typeface="Times New Roman"/>
              </a:rPr>
              <a:t>concept </a:t>
            </a:r>
            <a:r>
              <a:rPr sz="2400" dirty="0">
                <a:latin typeface="Times New Roman"/>
                <a:cs typeface="Times New Roman"/>
              </a:rPr>
              <a:t>defined</a:t>
            </a:r>
            <a:r>
              <a:rPr sz="2400" spc="80" dirty="0">
                <a:latin typeface="Times New Roman"/>
                <a:cs typeface="Times New Roman"/>
              </a:rPr>
              <a:t> </a:t>
            </a:r>
            <a:r>
              <a:rPr sz="2400" dirty="0">
                <a:latin typeface="Times New Roman"/>
                <a:cs typeface="Times New Roman"/>
              </a:rPr>
              <a:t>over</a:t>
            </a:r>
            <a:r>
              <a:rPr sz="2400" spc="75" dirty="0">
                <a:latin typeface="Times New Roman"/>
                <a:cs typeface="Times New Roman"/>
              </a:rPr>
              <a:t> </a:t>
            </a:r>
            <a:r>
              <a:rPr sz="2400" dirty="0">
                <a:latin typeface="Times New Roman"/>
                <a:cs typeface="Times New Roman"/>
              </a:rPr>
              <a:t>X,</a:t>
            </a:r>
            <a:r>
              <a:rPr sz="2400" spc="80" dirty="0">
                <a:latin typeface="Times New Roman"/>
                <a:cs typeface="Times New Roman"/>
              </a:rPr>
              <a:t> </a:t>
            </a:r>
            <a:r>
              <a:rPr sz="2400" dirty="0">
                <a:latin typeface="Times New Roman"/>
                <a:cs typeface="Times New Roman"/>
              </a:rPr>
              <a:t>and</a:t>
            </a:r>
            <a:r>
              <a:rPr sz="2400" spc="80" dirty="0">
                <a:latin typeface="Times New Roman"/>
                <a:cs typeface="Times New Roman"/>
              </a:rPr>
              <a:t> </a:t>
            </a:r>
            <a:r>
              <a:rPr sz="2400" dirty="0">
                <a:latin typeface="Times New Roman"/>
                <a:cs typeface="Times New Roman"/>
              </a:rPr>
              <a:t>let</a:t>
            </a:r>
            <a:r>
              <a:rPr sz="2400" spc="65" dirty="0">
                <a:latin typeface="Times New Roman"/>
                <a:cs typeface="Times New Roman"/>
              </a:rPr>
              <a:t> </a:t>
            </a:r>
            <a:r>
              <a:rPr sz="2400" dirty="0">
                <a:latin typeface="Times New Roman"/>
                <a:cs typeface="Times New Roman"/>
              </a:rPr>
              <a:t>D</a:t>
            </a:r>
            <a:r>
              <a:rPr sz="2400" spc="75" dirty="0">
                <a:latin typeface="Times New Roman"/>
                <a:cs typeface="Times New Roman"/>
              </a:rPr>
              <a:t> </a:t>
            </a:r>
            <a:r>
              <a:rPr sz="2400" dirty="0">
                <a:latin typeface="Times New Roman"/>
                <a:cs typeface="Times New Roman"/>
              </a:rPr>
              <a:t>be</a:t>
            </a:r>
            <a:r>
              <a:rPr sz="2400" spc="80" dirty="0">
                <a:latin typeface="Times New Roman"/>
                <a:cs typeface="Times New Roman"/>
              </a:rPr>
              <a:t> </a:t>
            </a:r>
            <a:r>
              <a:rPr sz="2400" dirty="0">
                <a:latin typeface="Times New Roman"/>
                <a:cs typeface="Times New Roman"/>
              </a:rPr>
              <a:t>an</a:t>
            </a:r>
            <a:r>
              <a:rPr sz="2400" spc="80" dirty="0">
                <a:latin typeface="Times New Roman"/>
                <a:cs typeface="Times New Roman"/>
              </a:rPr>
              <a:t> </a:t>
            </a:r>
            <a:r>
              <a:rPr sz="2400" dirty="0">
                <a:latin typeface="Times New Roman"/>
                <a:cs typeface="Times New Roman"/>
              </a:rPr>
              <a:t>arbitrary</a:t>
            </a:r>
            <a:r>
              <a:rPr sz="2400" spc="80" dirty="0">
                <a:latin typeface="Times New Roman"/>
                <a:cs typeface="Times New Roman"/>
              </a:rPr>
              <a:t> </a:t>
            </a:r>
            <a:r>
              <a:rPr sz="2400" dirty="0">
                <a:latin typeface="Times New Roman"/>
                <a:cs typeface="Times New Roman"/>
              </a:rPr>
              <a:t>set</a:t>
            </a:r>
            <a:r>
              <a:rPr sz="2400" spc="90" dirty="0">
                <a:latin typeface="Times New Roman"/>
                <a:cs typeface="Times New Roman"/>
              </a:rPr>
              <a:t> </a:t>
            </a:r>
            <a:r>
              <a:rPr sz="2400" dirty="0">
                <a:latin typeface="Times New Roman"/>
                <a:cs typeface="Times New Roman"/>
              </a:rPr>
              <a:t>of</a:t>
            </a:r>
            <a:r>
              <a:rPr sz="2400" spc="70" dirty="0">
                <a:latin typeface="Times New Roman"/>
                <a:cs typeface="Times New Roman"/>
              </a:rPr>
              <a:t> </a:t>
            </a:r>
            <a:r>
              <a:rPr sz="2400" dirty="0">
                <a:latin typeface="Times New Roman"/>
                <a:cs typeface="Times New Roman"/>
              </a:rPr>
              <a:t>training</a:t>
            </a:r>
            <a:r>
              <a:rPr sz="2400" spc="70" dirty="0">
                <a:latin typeface="Times New Roman"/>
                <a:cs typeface="Times New Roman"/>
              </a:rPr>
              <a:t> </a:t>
            </a:r>
            <a:r>
              <a:rPr sz="2400" dirty="0">
                <a:latin typeface="Times New Roman"/>
                <a:cs typeface="Times New Roman"/>
              </a:rPr>
              <a:t>examples</a:t>
            </a:r>
            <a:r>
              <a:rPr sz="2400" spc="85" dirty="0">
                <a:latin typeface="Times New Roman"/>
                <a:cs typeface="Times New Roman"/>
              </a:rPr>
              <a:t> </a:t>
            </a:r>
            <a:r>
              <a:rPr sz="2400" dirty="0">
                <a:latin typeface="Times New Roman"/>
                <a:cs typeface="Times New Roman"/>
              </a:rPr>
              <a:t>{(x,</a:t>
            </a:r>
            <a:r>
              <a:rPr sz="2400" spc="85" dirty="0">
                <a:latin typeface="Times New Roman"/>
                <a:cs typeface="Times New Roman"/>
              </a:rPr>
              <a:t> </a:t>
            </a:r>
            <a:r>
              <a:rPr sz="2400" dirty="0">
                <a:latin typeface="Times New Roman"/>
                <a:cs typeface="Times New Roman"/>
              </a:rPr>
              <a:t>c(x))).</a:t>
            </a:r>
            <a:r>
              <a:rPr sz="2400" spc="80" dirty="0">
                <a:latin typeface="Times New Roman"/>
                <a:cs typeface="Times New Roman"/>
              </a:rPr>
              <a:t> </a:t>
            </a:r>
            <a:r>
              <a:rPr sz="2400" dirty="0">
                <a:latin typeface="Times New Roman"/>
                <a:cs typeface="Times New Roman"/>
              </a:rPr>
              <a:t>For</a:t>
            </a:r>
            <a:r>
              <a:rPr sz="2400" spc="70" dirty="0">
                <a:latin typeface="Times New Roman"/>
                <a:cs typeface="Times New Roman"/>
              </a:rPr>
              <a:t> </a:t>
            </a:r>
            <a:r>
              <a:rPr sz="2400" spc="-25" dirty="0">
                <a:latin typeface="Times New Roman"/>
                <a:cs typeface="Times New Roman"/>
              </a:rPr>
              <a:t>all </a:t>
            </a:r>
            <a:r>
              <a:rPr sz="2400" dirty="0">
                <a:latin typeface="Times New Roman"/>
                <a:cs typeface="Times New Roman"/>
              </a:rPr>
              <a:t>X,</a:t>
            </a:r>
            <a:r>
              <a:rPr sz="2400" spc="-5" dirty="0">
                <a:latin typeface="Times New Roman"/>
                <a:cs typeface="Times New Roman"/>
              </a:rPr>
              <a:t> </a:t>
            </a:r>
            <a:r>
              <a:rPr sz="2400" dirty="0">
                <a:latin typeface="Times New Roman"/>
                <a:cs typeface="Times New Roman"/>
              </a:rPr>
              <a:t>H,</a:t>
            </a:r>
            <a:r>
              <a:rPr sz="2400" spc="-5" dirty="0">
                <a:latin typeface="Times New Roman"/>
                <a:cs typeface="Times New Roman"/>
              </a:rPr>
              <a:t> </a:t>
            </a:r>
            <a:r>
              <a:rPr sz="2400" dirty="0">
                <a:latin typeface="Times New Roman"/>
                <a:cs typeface="Times New Roman"/>
              </a:rPr>
              <a:t>c,</a:t>
            </a:r>
            <a:r>
              <a:rPr sz="2400" spc="-25" dirty="0">
                <a:latin typeface="Times New Roman"/>
                <a:cs typeface="Times New Roman"/>
              </a:rPr>
              <a:t> </a:t>
            </a:r>
            <a:r>
              <a:rPr sz="2400" dirty="0">
                <a:latin typeface="Times New Roman"/>
                <a:cs typeface="Times New Roman"/>
              </a:rPr>
              <a:t>and</a:t>
            </a:r>
            <a:r>
              <a:rPr sz="2400" spc="-10" dirty="0">
                <a:latin typeface="Times New Roman"/>
                <a:cs typeface="Times New Roman"/>
              </a:rPr>
              <a:t> </a:t>
            </a:r>
            <a:r>
              <a:rPr sz="2400" dirty="0">
                <a:latin typeface="Times New Roman"/>
                <a:cs typeface="Times New Roman"/>
              </a:rPr>
              <a:t>D</a:t>
            </a:r>
            <a:r>
              <a:rPr sz="2400" spc="-20" dirty="0">
                <a:latin typeface="Times New Roman"/>
                <a:cs typeface="Times New Roman"/>
              </a:rPr>
              <a:t> </a:t>
            </a:r>
            <a:r>
              <a:rPr sz="2400" dirty="0">
                <a:latin typeface="Times New Roman"/>
                <a:cs typeface="Times New Roman"/>
              </a:rPr>
              <a:t>such</a:t>
            </a:r>
            <a:r>
              <a:rPr sz="2400" spc="-10" dirty="0">
                <a:latin typeface="Times New Roman"/>
                <a:cs typeface="Times New Roman"/>
              </a:rPr>
              <a:t> </a:t>
            </a:r>
            <a:r>
              <a:rPr sz="2400" dirty="0">
                <a:latin typeface="Times New Roman"/>
                <a:cs typeface="Times New Roman"/>
              </a:rPr>
              <a:t>that</a:t>
            </a:r>
            <a:r>
              <a:rPr sz="2400" spc="-30" dirty="0">
                <a:latin typeface="Times New Roman"/>
                <a:cs typeface="Times New Roman"/>
              </a:rPr>
              <a:t> </a:t>
            </a:r>
            <a:r>
              <a:rPr sz="2400" dirty="0">
                <a:latin typeface="Times New Roman"/>
                <a:cs typeface="Times New Roman"/>
              </a:rPr>
              <a:t>S</a:t>
            </a:r>
            <a:r>
              <a:rPr sz="2400" spc="-5" dirty="0">
                <a:latin typeface="Times New Roman"/>
                <a:cs typeface="Times New Roman"/>
              </a:rPr>
              <a:t> </a:t>
            </a:r>
            <a:r>
              <a:rPr sz="2400" dirty="0">
                <a:latin typeface="Times New Roman"/>
                <a:cs typeface="Times New Roman"/>
              </a:rPr>
              <a:t>and</a:t>
            </a:r>
            <a:r>
              <a:rPr sz="2400" spc="-25" dirty="0">
                <a:latin typeface="Times New Roman"/>
                <a:cs typeface="Times New Roman"/>
              </a:rPr>
              <a:t> </a:t>
            </a:r>
            <a:r>
              <a:rPr sz="2400" dirty="0">
                <a:latin typeface="Times New Roman"/>
                <a:cs typeface="Times New Roman"/>
              </a:rPr>
              <a:t>G</a:t>
            </a:r>
            <a:r>
              <a:rPr sz="2400" spc="-5" dirty="0">
                <a:latin typeface="Times New Roman"/>
                <a:cs typeface="Times New Roman"/>
              </a:rPr>
              <a:t> </a:t>
            </a:r>
            <a:r>
              <a:rPr sz="2400" dirty="0">
                <a:latin typeface="Times New Roman"/>
                <a:cs typeface="Times New Roman"/>
              </a:rPr>
              <a:t>are</a:t>
            </a:r>
            <a:r>
              <a:rPr sz="2400" spc="-20" dirty="0">
                <a:latin typeface="Times New Roman"/>
                <a:cs typeface="Times New Roman"/>
              </a:rPr>
              <a:t> </a:t>
            </a:r>
            <a:r>
              <a:rPr sz="2400" dirty="0">
                <a:latin typeface="Times New Roman"/>
                <a:cs typeface="Times New Roman"/>
              </a:rPr>
              <a:t>well</a:t>
            </a:r>
            <a:r>
              <a:rPr sz="2400" spc="-30" dirty="0">
                <a:latin typeface="Times New Roman"/>
                <a:cs typeface="Times New Roman"/>
              </a:rPr>
              <a:t> </a:t>
            </a:r>
            <a:r>
              <a:rPr sz="2400" spc="-10" dirty="0">
                <a:latin typeface="Times New Roman"/>
                <a:cs typeface="Times New Roman"/>
              </a:rPr>
              <a:t>defined,</a:t>
            </a:r>
            <a:endParaRPr sz="2400">
              <a:latin typeface="Times New Roman"/>
              <a:cs typeface="Times New Roman"/>
            </a:endParaRPr>
          </a:p>
          <a:p>
            <a:pPr>
              <a:lnSpc>
                <a:spcPct val="100000"/>
              </a:lnSpc>
              <a:spcBef>
                <a:spcPts val="2120"/>
              </a:spcBef>
            </a:pPr>
            <a:endParaRPr sz="2400">
              <a:latin typeface="Times New Roman"/>
              <a:cs typeface="Times New Roman"/>
            </a:endParaRPr>
          </a:p>
          <a:p>
            <a:pPr algn="ctr">
              <a:lnSpc>
                <a:spcPct val="100000"/>
              </a:lnSpc>
              <a:spcBef>
                <a:spcPts val="5"/>
              </a:spcBef>
            </a:pPr>
            <a:r>
              <a:rPr sz="2400" i="1" dirty="0">
                <a:latin typeface="Times New Roman"/>
                <a:cs typeface="Times New Roman"/>
              </a:rPr>
              <a:t>VS</a:t>
            </a:r>
            <a:r>
              <a:rPr sz="2400" i="1" baseline="-20833" dirty="0">
                <a:latin typeface="Times New Roman"/>
                <a:cs typeface="Times New Roman"/>
              </a:rPr>
              <a:t>H,D</a:t>
            </a:r>
            <a:r>
              <a:rPr sz="2400" i="1" dirty="0">
                <a:latin typeface="Times New Roman"/>
                <a:cs typeface="Times New Roman"/>
              </a:rPr>
              <a:t>=</a:t>
            </a:r>
            <a:r>
              <a:rPr sz="2400" dirty="0">
                <a:latin typeface="Times New Roman"/>
                <a:cs typeface="Times New Roman"/>
              </a:rPr>
              <a:t>{</a:t>
            </a:r>
            <a:r>
              <a:rPr sz="2400" i="1" dirty="0">
                <a:latin typeface="Times New Roman"/>
                <a:cs typeface="Times New Roman"/>
              </a:rPr>
              <a:t>h</a:t>
            </a:r>
            <a:r>
              <a:rPr sz="2400" i="1" spc="-15" dirty="0">
                <a:latin typeface="Times New Roman"/>
                <a:cs typeface="Times New Roman"/>
              </a:rPr>
              <a:t> </a:t>
            </a:r>
            <a:r>
              <a:rPr sz="2400" b="0" spc="370" dirty="0">
                <a:latin typeface="Tuffy"/>
                <a:cs typeface="Tuffy"/>
              </a:rPr>
              <a:t>∈</a:t>
            </a:r>
            <a:r>
              <a:rPr sz="2400" b="0" spc="-130" dirty="0">
                <a:latin typeface="Tuffy"/>
                <a:cs typeface="Tuffy"/>
              </a:rPr>
              <a:t> </a:t>
            </a:r>
            <a:r>
              <a:rPr sz="2400" i="1" dirty="0">
                <a:latin typeface="Times New Roman"/>
                <a:cs typeface="Times New Roman"/>
              </a:rPr>
              <a:t>H</a:t>
            </a:r>
            <a:r>
              <a:rPr sz="2400" i="1" spc="-5" dirty="0">
                <a:latin typeface="Times New Roman"/>
                <a:cs typeface="Times New Roman"/>
              </a:rPr>
              <a:t> </a:t>
            </a:r>
            <a:r>
              <a:rPr sz="2400" dirty="0">
                <a:latin typeface="Times New Roman"/>
                <a:cs typeface="Times New Roman"/>
              </a:rPr>
              <a:t>|(</a:t>
            </a:r>
            <a:r>
              <a:rPr sz="2400" b="0" dirty="0">
                <a:latin typeface="Tuffy"/>
                <a:cs typeface="Tuffy"/>
              </a:rPr>
              <a:t>∃</a:t>
            </a:r>
            <a:r>
              <a:rPr sz="2400" i="1" dirty="0">
                <a:latin typeface="Times New Roman"/>
                <a:cs typeface="Times New Roman"/>
              </a:rPr>
              <a:t>s</a:t>
            </a:r>
            <a:r>
              <a:rPr sz="2400" i="1" spc="-45" dirty="0">
                <a:latin typeface="Times New Roman"/>
                <a:cs typeface="Times New Roman"/>
              </a:rPr>
              <a:t> </a:t>
            </a:r>
            <a:r>
              <a:rPr sz="2400" b="0" spc="370" dirty="0">
                <a:latin typeface="Tuffy"/>
                <a:cs typeface="Tuffy"/>
              </a:rPr>
              <a:t>∈</a:t>
            </a:r>
            <a:r>
              <a:rPr sz="2400" b="0" spc="-125" dirty="0">
                <a:latin typeface="Tuffy"/>
                <a:cs typeface="Tuffy"/>
              </a:rPr>
              <a:t> </a:t>
            </a:r>
            <a:r>
              <a:rPr sz="2400" i="1" dirty="0">
                <a:latin typeface="Times New Roman"/>
                <a:cs typeface="Times New Roman"/>
              </a:rPr>
              <a:t>S</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a:t>
            </a:r>
            <a:r>
              <a:rPr sz="2400" b="0" dirty="0">
                <a:latin typeface="Tuffy"/>
                <a:cs typeface="Tuffy"/>
              </a:rPr>
              <a:t>∃</a:t>
            </a:r>
            <a:r>
              <a:rPr sz="2400" i="1" dirty="0">
                <a:latin typeface="Times New Roman"/>
                <a:cs typeface="Times New Roman"/>
              </a:rPr>
              <a:t>g</a:t>
            </a:r>
            <a:r>
              <a:rPr sz="2400" i="1" spc="-25" dirty="0">
                <a:latin typeface="Times New Roman"/>
                <a:cs typeface="Times New Roman"/>
              </a:rPr>
              <a:t> </a:t>
            </a:r>
            <a:r>
              <a:rPr sz="2400" b="0" spc="370" dirty="0">
                <a:latin typeface="Tuffy"/>
                <a:cs typeface="Tuffy"/>
              </a:rPr>
              <a:t>∈</a:t>
            </a:r>
            <a:r>
              <a:rPr sz="2400" b="0" spc="-130" dirty="0">
                <a:latin typeface="Tuffy"/>
                <a:cs typeface="Tuffy"/>
              </a:rPr>
              <a:t> </a:t>
            </a:r>
            <a:r>
              <a:rPr sz="2400" i="1" dirty="0">
                <a:latin typeface="Times New Roman"/>
                <a:cs typeface="Times New Roman"/>
              </a:rPr>
              <a:t>G</a:t>
            </a:r>
            <a:r>
              <a:rPr sz="2400" dirty="0">
                <a:latin typeface="Times New Roman"/>
                <a:cs typeface="Times New Roman"/>
              </a:rPr>
              <a:t>)</a:t>
            </a:r>
            <a:r>
              <a:rPr sz="2400" spc="-10" dirty="0">
                <a:latin typeface="Times New Roman"/>
                <a:cs typeface="Times New Roman"/>
              </a:rPr>
              <a:t> </a:t>
            </a:r>
            <a:r>
              <a:rPr sz="2400" dirty="0">
                <a:latin typeface="Times New Roman"/>
                <a:cs typeface="Times New Roman"/>
              </a:rPr>
              <a:t>(</a:t>
            </a:r>
            <a:r>
              <a:rPr sz="2400" i="1" dirty="0">
                <a:latin typeface="Times New Roman"/>
                <a:cs typeface="Times New Roman"/>
              </a:rPr>
              <a:t>g</a:t>
            </a:r>
            <a:r>
              <a:rPr sz="2400" i="1" spc="-10" dirty="0">
                <a:latin typeface="Times New Roman"/>
                <a:cs typeface="Times New Roman"/>
              </a:rPr>
              <a:t> </a:t>
            </a:r>
            <a:r>
              <a:rPr sz="2400" b="0" spc="150" dirty="0">
                <a:latin typeface="Tuffy"/>
                <a:cs typeface="Tuffy"/>
              </a:rPr>
              <a:t>≥</a:t>
            </a:r>
            <a:r>
              <a:rPr sz="1950" i="1" spc="225" baseline="-21367" dirty="0">
                <a:latin typeface="Times New Roman"/>
                <a:cs typeface="Times New Roman"/>
              </a:rPr>
              <a:t>g</a:t>
            </a:r>
            <a:r>
              <a:rPr sz="1950" i="1" spc="367" baseline="-21367" dirty="0">
                <a:latin typeface="Times New Roman"/>
                <a:cs typeface="Times New Roman"/>
              </a:rPr>
              <a:t> </a:t>
            </a:r>
            <a:r>
              <a:rPr sz="2400" i="1" dirty="0">
                <a:latin typeface="Times New Roman"/>
                <a:cs typeface="Times New Roman"/>
              </a:rPr>
              <a:t>h</a:t>
            </a:r>
            <a:r>
              <a:rPr sz="2400" i="1" spc="-15" dirty="0">
                <a:latin typeface="Times New Roman"/>
                <a:cs typeface="Times New Roman"/>
              </a:rPr>
              <a:t> </a:t>
            </a:r>
            <a:r>
              <a:rPr sz="2400" b="0" spc="150" dirty="0">
                <a:latin typeface="Tuffy"/>
                <a:cs typeface="Tuffy"/>
              </a:rPr>
              <a:t>≥</a:t>
            </a:r>
            <a:r>
              <a:rPr sz="1950" i="1" spc="225" baseline="-21367" dirty="0">
                <a:latin typeface="Times New Roman"/>
                <a:cs typeface="Times New Roman"/>
              </a:rPr>
              <a:t>g</a:t>
            </a:r>
            <a:r>
              <a:rPr sz="1950" i="1" spc="382" baseline="-21367" dirty="0">
                <a:latin typeface="Times New Roman"/>
                <a:cs typeface="Times New Roman"/>
              </a:rPr>
              <a:t> </a:t>
            </a:r>
            <a:r>
              <a:rPr sz="2400" i="1" spc="-25" dirty="0">
                <a:latin typeface="Times New Roman"/>
                <a:cs typeface="Times New Roman"/>
              </a:rPr>
              <a:t>s</a:t>
            </a:r>
            <a:r>
              <a:rPr sz="2400" spc="-25" dirty="0">
                <a:latin typeface="Times New Roman"/>
                <a:cs typeface="Times New Roman"/>
              </a:rPr>
              <a:t>)}</a:t>
            </a:r>
            <a:endParaRPr sz="2400">
              <a:latin typeface="Times New Roman"/>
              <a:cs typeface="Times New Roman"/>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73</a:t>
            </a:fld>
            <a:endParaRPr spc="-25" dirty="0"/>
          </a:p>
        </p:txBody>
      </p:sp>
      <p:sp>
        <p:nvSpPr>
          <p:cNvPr id="2" name="object 2"/>
          <p:cNvSpPr txBox="1">
            <a:spLocks noGrp="1"/>
          </p:cNvSpPr>
          <p:nvPr>
            <p:ph type="title"/>
          </p:nvPr>
        </p:nvSpPr>
        <p:spPr>
          <a:xfrm>
            <a:off x="3242185" y="559429"/>
            <a:ext cx="5847715" cy="391160"/>
          </a:xfrm>
          <a:prstGeom prst="rect">
            <a:avLst/>
          </a:prstGeom>
        </p:spPr>
        <p:txBody>
          <a:bodyPr vert="horz" wrap="square" lIns="0" tIns="12700" rIns="0" bIns="0" rtlCol="0">
            <a:spAutoFit/>
          </a:bodyPr>
          <a:lstStyle/>
          <a:p>
            <a:pPr marL="38100">
              <a:lnSpc>
                <a:spcPct val="100000"/>
              </a:lnSpc>
              <a:spcBef>
                <a:spcPts val="100"/>
              </a:spcBef>
            </a:pPr>
            <a:r>
              <a:rPr sz="2400" i="1" dirty="0">
                <a:latin typeface="Times New Roman"/>
                <a:cs typeface="Times New Roman"/>
              </a:rPr>
              <a:t>VS</a:t>
            </a:r>
            <a:r>
              <a:rPr sz="2400" i="1" baseline="-20833" dirty="0">
                <a:latin typeface="Times New Roman"/>
                <a:cs typeface="Times New Roman"/>
              </a:rPr>
              <a:t>H,D</a:t>
            </a:r>
            <a:r>
              <a:rPr sz="2400" i="1" dirty="0">
                <a:latin typeface="Times New Roman"/>
                <a:cs typeface="Times New Roman"/>
              </a:rPr>
              <a:t>=</a:t>
            </a:r>
            <a:r>
              <a:rPr sz="2400" dirty="0"/>
              <a:t>{</a:t>
            </a:r>
            <a:r>
              <a:rPr sz="2400" i="1" dirty="0">
                <a:latin typeface="Times New Roman"/>
                <a:cs typeface="Times New Roman"/>
              </a:rPr>
              <a:t>h</a:t>
            </a:r>
            <a:r>
              <a:rPr sz="2400" i="1" spc="-10" dirty="0">
                <a:latin typeface="Times New Roman"/>
                <a:cs typeface="Times New Roman"/>
              </a:rPr>
              <a:t> </a:t>
            </a:r>
            <a:r>
              <a:rPr sz="2400" b="0" spc="360" dirty="0">
                <a:latin typeface="Tuffy"/>
                <a:cs typeface="Tuffy"/>
              </a:rPr>
              <a:t>∈</a:t>
            </a:r>
            <a:r>
              <a:rPr sz="2400" b="0" spc="-130" dirty="0">
                <a:latin typeface="Tuffy"/>
                <a:cs typeface="Tuffy"/>
              </a:rPr>
              <a:t> </a:t>
            </a:r>
            <a:r>
              <a:rPr sz="2400" i="1" dirty="0">
                <a:latin typeface="Times New Roman"/>
                <a:cs typeface="Times New Roman"/>
              </a:rPr>
              <a:t>H</a:t>
            </a:r>
            <a:r>
              <a:rPr sz="2400" i="1" spc="-5" dirty="0">
                <a:latin typeface="Times New Roman"/>
                <a:cs typeface="Times New Roman"/>
              </a:rPr>
              <a:t> </a:t>
            </a:r>
            <a:r>
              <a:rPr sz="2400" dirty="0"/>
              <a:t>|(</a:t>
            </a:r>
            <a:r>
              <a:rPr sz="2400" b="0" dirty="0">
                <a:latin typeface="Tuffy"/>
                <a:cs typeface="Tuffy"/>
              </a:rPr>
              <a:t>∃</a:t>
            </a:r>
            <a:r>
              <a:rPr sz="2400" i="1" dirty="0">
                <a:latin typeface="Times New Roman"/>
                <a:cs typeface="Times New Roman"/>
              </a:rPr>
              <a:t>s</a:t>
            </a:r>
            <a:r>
              <a:rPr sz="2400" i="1" spc="-45" dirty="0">
                <a:latin typeface="Times New Roman"/>
                <a:cs typeface="Times New Roman"/>
              </a:rPr>
              <a:t> </a:t>
            </a:r>
            <a:r>
              <a:rPr sz="2400" b="0" spc="360" dirty="0">
                <a:latin typeface="Tuffy"/>
                <a:cs typeface="Tuffy"/>
              </a:rPr>
              <a:t>∈</a:t>
            </a:r>
            <a:r>
              <a:rPr sz="2400" b="0" spc="-130" dirty="0">
                <a:latin typeface="Tuffy"/>
                <a:cs typeface="Tuffy"/>
              </a:rPr>
              <a:t> </a:t>
            </a:r>
            <a:r>
              <a:rPr sz="2400" i="1" dirty="0">
                <a:latin typeface="Times New Roman"/>
                <a:cs typeface="Times New Roman"/>
              </a:rPr>
              <a:t>S</a:t>
            </a:r>
            <a:r>
              <a:rPr sz="2400" dirty="0"/>
              <a:t>)</a:t>
            </a:r>
            <a:r>
              <a:rPr sz="2400" spc="-10" dirty="0"/>
              <a:t> </a:t>
            </a:r>
            <a:r>
              <a:rPr sz="2400" dirty="0"/>
              <a:t>(</a:t>
            </a:r>
            <a:r>
              <a:rPr sz="2400" b="0" dirty="0">
                <a:latin typeface="Tuffy"/>
                <a:cs typeface="Tuffy"/>
              </a:rPr>
              <a:t>∃</a:t>
            </a:r>
            <a:r>
              <a:rPr sz="2400" i="1" dirty="0">
                <a:latin typeface="Times New Roman"/>
                <a:cs typeface="Times New Roman"/>
              </a:rPr>
              <a:t>g</a:t>
            </a:r>
            <a:r>
              <a:rPr sz="2400" i="1" spc="-25" dirty="0">
                <a:latin typeface="Times New Roman"/>
                <a:cs typeface="Times New Roman"/>
              </a:rPr>
              <a:t> </a:t>
            </a:r>
            <a:r>
              <a:rPr sz="2400" b="0" spc="360" dirty="0">
                <a:latin typeface="Tuffy"/>
                <a:cs typeface="Tuffy"/>
              </a:rPr>
              <a:t>∈</a:t>
            </a:r>
            <a:r>
              <a:rPr sz="2400" b="0" spc="-130" dirty="0">
                <a:latin typeface="Tuffy"/>
                <a:cs typeface="Tuffy"/>
              </a:rPr>
              <a:t> </a:t>
            </a:r>
            <a:r>
              <a:rPr sz="2400" i="1" dirty="0">
                <a:latin typeface="Times New Roman"/>
                <a:cs typeface="Times New Roman"/>
              </a:rPr>
              <a:t>G</a:t>
            </a:r>
            <a:r>
              <a:rPr sz="2400" dirty="0"/>
              <a:t>)</a:t>
            </a:r>
            <a:r>
              <a:rPr sz="2400" spc="-10" dirty="0"/>
              <a:t> </a:t>
            </a:r>
            <a:r>
              <a:rPr sz="2400" dirty="0"/>
              <a:t>(</a:t>
            </a:r>
            <a:r>
              <a:rPr sz="2400" i="1" dirty="0">
                <a:latin typeface="Times New Roman"/>
                <a:cs typeface="Times New Roman"/>
              </a:rPr>
              <a:t>g</a:t>
            </a:r>
            <a:r>
              <a:rPr sz="2400" i="1" spc="-10" dirty="0">
                <a:latin typeface="Times New Roman"/>
                <a:cs typeface="Times New Roman"/>
              </a:rPr>
              <a:t> </a:t>
            </a:r>
            <a:r>
              <a:rPr sz="2400" b="0" spc="150" dirty="0">
                <a:latin typeface="Tuffy"/>
                <a:cs typeface="Tuffy"/>
              </a:rPr>
              <a:t>≥</a:t>
            </a:r>
            <a:r>
              <a:rPr sz="1950" i="1" spc="225" baseline="-21367" dirty="0">
                <a:latin typeface="Times New Roman"/>
                <a:cs typeface="Times New Roman"/>
              </a:rPr>
              <a:t>g</a:t>
            </a:r>
            <a:r>
              <a:rPr sz="1950" i="1" spc="367" baseline="-21367" dirty="0">
                <a:latin typeface="Times New Roman"/>
                <a:cs typeface="Times New Roman"/>
              </a:rPr>
              <a:t> </a:t>
            </a:r>
            <a:r>
              <a:rPr sz="2400" i="1" dirty="0">
                <a:latin typeface="Times New Roman"/>
                <a:cs typeface="Times New Roman"/>
              </a:rPr>
              <a:t>h</a:t>
            </a:r>
            <a:r>
              <a:rPr sz="2400" i="1" spc="-10" dirty="0">
                <a:latin typeface="Times New Roman"/>
                <a:cs typeface="Times New Roman"/>
              </a:rPr>
              <a:t> </a:t>
            </a:r>
            <a:r>
              <a:rPr sz="2400" b="0" spc="150" dirty="0">
                <a:latin typeface="Tuffy"/>
                <a:cs typeface="Tuffy"/>
              </a:rPr>
              <a:t>≥</a:t>
            </a:r>
            <a:r>
              <a:rPr sz="1950" i="1" spc="225" baseline="-21367" dirty="0">
                <a:latin typeface="Times New Roman"/>
                <a:cs typeface="Times New Roman"/>
              </a:rPr>
              <a:t>g</a:t>
            </a:r>
            <a:r>
              <a:rPr sz="1950" i="1" spc="382" baseline="-21367" dirty="0">
                <a:latin typeface="Times New Roman"/>
                <a:cs typeface="Times New Roman"/>
              </a:rPr>
              <a:t> </a:t>
            </a:r>
            <a:r>
              <a:rPr sz="2400" i="1" spc="-25" dirty="0">
                <a:latin typeface="Times New Roman"/>
                <a:cs typeface="Times New Roman"/>
              </a:rPr>
              <a:t>s</a:t>
            </a:r>
            <a:r>
              <a:rPr sz="2400" spc="-25" dirty="0"/>
              <a:t>)}</a:t>
            </a:r>
            <a:endParaRPr sz="2400">
              <a:latin typeface="Times New Roman"/>
              <a:cs typeface="Times New Roman"/>
            </a:endParaRPr>
          </a:p>
        </p:txBody>
      </p:sp>
      <p:sp>
        <p:nvSpPr>
          <p:cNvPr id="3" name="object 3"/>
          <p:cNvSpPr txBox="1"/>
          <p:nvPr/>
        </p:nvSpPr>
        <p:spPr>
          <a:xfrm>
            <a:off x="895400" y="924021"/>
            <a:ext cx="10541635" cy="5138420"/>
          </a:xfrm>
          <a:prstGeom prst="rect">
            <a:avLst/>
          </a:prstGeom>
        </p:spPr>
        <p:txBody>
          <a:bodyPr vert="horz" wrap="square" lIns="0" tIns="110490" rIns="0" bIns="0" rtlCol="0">
            <a:spAutoFit/>
          </a:bodyPr>
          <a:lstStyle/>
          <a:p>
            <a:pPr marL="63500">
              <a:lnSpc>
                <a:spcPct val="100000"/>
              </a:lnSpc>
              <a:spcBef>
                <a:spcPts val="870"/>
              </a:spcBef>
            </a:pPr>
            <a:r>
              <a:rPr sz="2000" u="sng" spc="-35" dirty="0">
                <a:uFill>
                  <a:solidFill>
                    <a:srgbClr val="000000"/>
                  </a:solidFill>
                </a:uFill>
                <a:latin typeface="Times New Roman"/>
                <a:cs typeface="Times New Roman"/>
              </a:rPr>
              <a:t>To</a:t>
            </a:r>
            <a:r>
              <a:rPr sz="2000" u="sng" spc="-90" dirty="0">
                <a:uFill>
                  <a:solidFill>
                    <a:srgbClr val="000000"/>
                  </a:solidFill>
                </a:uFill>
                <a:latin typeface="Times New Roman"/>
                <a:cs typeface="Times New Roman"/>
              </a:rPr>
              <a:t> </a:t>
            </a:r>
            <a:r>
              <a:rPr sz="2000" u="sng" spc="-10" dirty="0">
                <a:uFill>
                  <a:solidFill>
                    <a:srgbClr val="000000"/>
                  </a:solidFill>
                </a:uFill>
                <a:latin typeface="Times New Roman"/>
                <a:cs typeface="Times New Roman"/>
              </a:rPr>
              <a:t>Prove:</a:t>
            </a:r>
            <a:endParaRPr sz="2000">
              <a:latin typeface="Times New Roman"/>
              <a:cs typeface="Times New Roman"/>
            </a:endParaRPr>
          </a:p>
          <a:p>
            <a:pPr marL="317500" indent="-254000">
              <a:lnSpc>
                <a:spcPct val="100000"/>
              </a:lnSpc>
              <a:spcBef>
                <a:spcPts val="770"/>
              </a:spcBef>
              <a:buAutoNum type="arabicPeriod"/>
              <a:tabLst>
                <a:tab pos="317500" algn="l"/>
              </a:tabLst>
            </a:pPr>
            <a:r>
              <a:rPr sz="2000" dirty="0">
                <a:latin typeface="Times New Roman"/>
                <a:cs typeface="Times New Roman"/>
              </a:rPr>
              <a:t>Every</a:t>
            </a:r>
            <a:r>
              <a:rPr sz="2000" spc="-30" dirty="0">
                <a:latin typeface="Times New Roman"/>
                <a:cs typeface="Times New Roman"/>
              </a:rPr>
              <a:t> </a:t>
            </a:r>
            <a:r>
              <a:rPr sz="2000" dirty="0">
                <a:latin typeface="Times New Roman"/>
                <a:cs typeface="Times New Roman"/>
              </a:rPr>
              <a:t>h satisfying</a:t>
            </a:r>
            <a:r>
              <a:rPr sz="2000" spc="-25" dirty="0">
                <a:latin typeface="Times New Roman"/>
                <a:cs typeface="Times New Roman"/>
              </a:rPr>
              <a:t> </a:t>
            </a:r>
            <a:r>
              <a:rPr sz="2000" dirty="0">
                <a:latin typeface="Times New Roman"/>
                <a:cs typeface="Times New Roman"/>
              </a:rPr>
              <a:t>the</a:t>
            </a:r>
            <a:r>
              <a:rPr sz="2000" spc="-10" dirty="0">
                <a:latin typeface="Times New Roman"/>
                <a:cs typeface="Times New Roman"/>
              </a:rPr>
              <a:t> </a:t>
            </a:r>
            <a:r>
              <a:rPr sz="2000" dirty="0">
                <a:latin typeface="Times New Roman"/>
                <a:cs typeface="Times New Roman"/>
              </a:rPr>
              <a:t>right</a:t>
            </a:r>
            <a:r>
              <a:rPr sz="2000" spc="-40" dirty="0">
                <a:latin typeface="Times New Roman"/>
                <a:cs typeface="Times New Roman"/>
              </a:rPr>
              <a:t> </a:t>
            </a:r>
            <a:r>
              <a:rPr sz="2000" dirty="0">
                <a:latin typeface="Times New Roman"/>
                <a:cs typeface="Times New Roman"/>
              </a:rPr>
              <a:t>hand</a:t>
            </a:r>
            <a:r>
              <a:rPr sz="2000" spc="-25" dirty="0">
                <a:latin typeface="Times New Roman"/>
                <a:cs typeface="Times New Roman"/>
              </a:rPr>
              <a:t> </a:t>
            </a:r>
            <a:r>
              <a:rPr sz="2000" dirty="0">
                <a:latin typeface="Times New Roman"/>
                <a:cs typeface="Times New Roman"/>
              </a:rPr>
              <a:t>side</a:t>
            </a:r>
            <a:r>
              <a:rPr sz="2000" spc="-15" dirty="0">
                <a:latin typeface="Times New Roman"/>
                <a:cs typeface="Times New Roman"/>
              </a:rPr>
              <a:t> </a:t>
            </a:r>
            <a:r>
              <a:rPr sz="2000" dirty="0">
                <a:latin typeface="Times New Roman"/>
                <a:cs typeface="Times New Roman"/>
              </a:rPr>
              <a:t>of</a:t>
            </a:r>
            <a:r>
              <a:rPr sz="2000" spc="-15" dirty="0">
                <a:latin typeface="Times New Roman"/>
                <a:cs typeface="Times New Roman"/>
              </a:rPr>
              <a:t> </a:t>
            </a:r>
            <a:r>
              <a:rPr sz="2000" dirty="0">
                <a:latin typeface="Times New Roman"/>
                <a:cs typeface="Times New Roman"/>
              </a:rPr>
              <a:t>the</a:t>
            </a:r>
            <a:r>
              <a:rPr sz="2000" spc="-10" dirty="0">
                <a:latin typeface="Times New Roman"/>
                <a:cs typeface="Times New Roman"/>
              </a:rPr>
              <a:t> </a:t>
            </a:r>
            <a:r>
              <a:rPr sz="2000" dirty="0">
                <a:latin typeface="Times New Roman"/>
                <a:cs typeface="Times New Roman"/>
              </a:rPr>
              <a:t>above</a:t>
            </a:r>
            <a:r>
              <a:rPr sz="2000" spc="-35" dirty="0">
                <a:latin typeface="Times New Roman"/>
                <a:cs typeface="Times New Roman"/>
              </a:rPr>
              <a:t> </a:t>
            </a:r>
            <a:r>
              <a:rPr sz="2000" dirty="0">
                <a:latin typeface="Times New Roman"/>
                <a:cs typeface="Times New Roman"/>
              </a:rPr>
              <a:t>expression</a:t>
            </a:r>
            <a:r>
              <a:rPr sz="2000" spc="-40" dirty="0">
                <a:latin typeface="Times New Roman"/>
                <a:cs typeface="Times New Roman"/>
              </a:rPr>
              <a:t> </a:t>
            </a:r>
            <a:r>
              <a:rPr sz="2000" dirty="0">
                <a:latin typeface="Times New Roman"/>
                <a:cs typeface="Times New Roman"/>
              </a:rPr>
              <a:t>is in</a:t>
            </a:r>
            <a:r>
              <a:rPr sz="2000" spc="-5" dirty="0">
                <a:latin typeface="Times New Roman"/>
                <a:cs typeface="Times New Roman"/>
              </a:rPr>
              <a:t> </a:t>
            </a:r>
            <a:r>
              <a:rPr sz="2000" b="1" i="1" dirty="0">
                <a:latin typeface="Times New Roman"/>
                <a:cs typeface="Times New Roman"/>
              </a:rPr>
              <a:t>VS</a:t>
            </a:r>
            <a:r>
              <a:rPr sz="2000" b="1" i="1" spc="-5" dirty="0">
                <a:latin typeface="Times New Roman"/>
                <a:cs typeface="Times New Roman"/>
              </a:rPr>
              <a:t> </a:t>
            </a:r>
            <a:r>
              <a:rPr sz="1950" b="1" i="1" spc="-37" baseline="-21367" dirty="0">
                <a:latin typeface="Times New Roman"/>
                <a:cs typeface="Times New Roman"/>
              </a:rPr>
              <a:t>H,D</a:t>
            </a:r>
            <a:endParaRPr sz="1950" baseline="-21367">
              <a:latin typeface="Times New Roman"/>
              <a:cs typeface="Times New Roman"/>
            </a:endParaRPr>
          </a:p>
          <a:p>
            <a:pPr marL="316865" indent="-253365">
              <a:lnSpc>
                <a:spcPct val="100000"/>
              </a:lnSpc>
              <a:spcBef>
                <a:spcPts val="755"/>
              </a:spcBef>
              <a:buAutoNum type="arabicPeriod"/>
              <a:tabLst>
                <a:tab pos="316865" algn="l"/>
              </a:tabLst>
            </a:pPr>
            <a:r>
              <a:rPr sz="2000" dirty="0">
                <a:latin typeface="Times New Roman"/>
                <a:cs typeface="Times New Roman"/>
              </a:rPr>
              <a:t>Every</a:t>
            </a:r>
            <a:r>
              <a:rPr sz="2000" spc="-30" dirty="0">
                <a:latin typeface="Times New Roman"/>
                <a:cs typeface="Times New Roman"/>
              </a:rPr>
              <a:t> </a:t>
            </a:r>
            <a:r>
              <a:rPr sz="2000" dirty="0">
                <a:latin typeface="Times New Roman"/>
                <a:cs typeface="Times New Roman"/>
              </a:rPr>
              <a:t>member</a:t>
            </a:r>
            <a:r>
              <a:rPr sz="2000" spc="15" dirty="0">
                <a:latin typeface="Times New Roman"/>
                <a:cs typeface="Times New Roman"/>
              </a:rPr>
              <a:t> </a:t>
            </a:r>
            <a:r>
              <a:rPr sz="2000" dirty="0">
                <a:latin typeface="Times New Roman"/>
                <a:cs typeface="Times New Roman"/>
              </a:rPr>
              <a:t>of</a:t>
            </a:r>
            <a:r>
              <a:rPr sz="2000" spc="-10" dirty="0">
                <a:latin typeface="Times New Roman"/>
                <a:cs typeface="Times New Roman"/>
              </a:rPr>
              <a:t> </a:t>
            </a:r>
            <a:r>
              <a:rPr sz="2000" b="1" i="1" dirty="0">
                <a:latin typeface="Times New Roman"/>
                <a:cs typeface="Times New Roman"/>
              </a:rPr>
              <a:t>VS </a:t>
            </a:r>
            <a:r>
              <a:rPr sz="1950" b="1" i="1" baseline="-21367" dirty="0">
                <a:latin typeface="Times New Roman"/>
                <a:cs typeface="Times New Roman"/>
              </a:rPr>
              <a:t>H,D</a:t>
            </a:r>
            <a:r>
              <a:rPr sz="1950" b="1" i="1" spc="22" baseline="-21367" dirty="0">
                <a:latin typeface="Times New Roman"/>
                <a:cs typeface="Times New Roman"/>
              </a:rPr>
              <a:t> </a:t>
            </a:r>
            <a:r>
              <a:rPr sz="2000" dirty="0">
                <a:latin typeface="Times New Roman"/>
                <a:cs typeface="Times New Roman"/>
              </a:rPr>
              <a:t>satisfies</a:t>
            </a:r>
            <a:r>
              <a:rPr sz="2000" spc="-35" dirty="0">
                <a:latin typeface="Times New Roman"/>
                <a:cs typeface="Times New Roman"/>
              </a:rPr>
              <a:t> </a:t>
            </a:r>
            <a:r>
              <a:rPr sz="2000" dirty="0">
                <a:latin typeface="Times New Roman"/>
                <a:cs typeface="Times New Roman"/>
              </a:rPr>
              <a:t>the</a:t>
            </a:r>
            <a:r>
              <a:rPr sz="2000" spc="-15" dirty="0">
                <a:latin typeface="Times New Roman"/>
                <a:cs typeface="Times New Roman"/>
              </a:rPr>
              <a:t> </a:t>
            </a:r>
            <a:r>
              <a:rPr sz="2000" dirty="0">
                <a:latin typeface="Times New Roman"/>
                <a:cs typeface="Times New Roman"/>
              </a:rPr>
              <a:t>right-hand</a:t>
            </a:r>
            <a:r>
              <a:rPr sz="2000" spc="-40" dirty="0">
                <a:latin typeface="Times New Roman"/>
                <a:cs typeface="Times New Roman"/>
              </a:rPr>
              <a:t> </a:t>
            </a:r>
            <a:r>
              <a:rPr sz="2000" dirty="0">
                <a:latin typeface="Times New Roman"/>
                <a:cs typeface="Times New Roman"/>
              </a:rPr>
              <a:t>side</a:t>
            </a:r>
            <a:r>
              <a:rPr sz="2000" spc="-25" dirty="0">
                <a:latin typeface="Times New Roman"/>
                <a:cs typeface="Times New Roman"/>
              </a:rPr>
              <a:t> </a:t>
            </a:r>
            <a:r>
              <a:rPr sz="2000" dirty="0">
                <a:latin typeface="Times New Roman"/>
                <a:cs typeface="Times New Roman"/>
              </a:rPr>
              <a:t>of</a:t>
            </a:r>
            <a:r>
              <a:rPr sz="2000" spc="-20" dirty="0">
                <a:latin typeface="Times New Roman"/>
                <a:cs typeface="Times New Roman"/>
              </a:rPr>
              <a:t> </a:t>
            </a:r>
            <a:r>
              <a:rPr sz="2000" dirty="0">
                <a:latin typeface="Times New Roman"/>
                <a:cs typeface="Times New Roman"/>
              </a:rPr>
              <a:t>the</a:t>
            </a:r>
            <a:r>
              <a:rPr sz="2000" spc="-10" dirty="0">
                <a:latin typeface="Times New Roman"/>
                <a:cs typeface="Times New Roman"/>
              </a:rPr>
              <a:t> expression</a:t>
            </a:r>
            <a:endParaRPr sz="2000">
              <a:latin typeface="Times New Roman"/>
              <a:cs typeface="Times New Roman"/>
            </a:endParaRPr>
          </a:p>
          <a:p>
            <a:pPr>
              <a:lnSpc>
                <a:spcPct val="100000"/>
              </a:lnSpc>
              <a:spcBef>
                <a:spcPts val="1625"/>
              </a:spcBef>
              <a:buFont typeface="Times New Roman"/>
              <a:buAutoNum type="arabicPeriod"/>
            </a:pPr>
            <a:endParaRPr sz="2000">
              <a:latin typeface="Times New Roman"/>
              <a:cs typeface="Times New Roman"/>
            </a:endParaRPr>
          </a:p>
          <a:p>
            <a:pPr marL="63500">
              <a:lnSpc>
                <a:spcPct val="100000"/>
              </a:lnSpc>
            </a:pPr>
            <a:r>
              <a:rPr sz="2000" u="sng" dirty="0">
                <a:uFill>
                  <a:solidFill>
                    <a:srgbClr val="000000"/>
                  </a:solidFill>
                </a:uFill>
                <a:latin typeface="Times New Roman"/>
                <a:cs typeface="Times New Roman"/>
              </a:rPr>
              <a:t>Sketch</a:t>
            </a:r>
            <a:r>
              <a:rPr sz="2000" u="sng" spc="-20" dirty="0">
                <a:uFill>
                  <a:solidFill>
                    <a:srgbClr val="000000"/>
                  </a:solidFill>
                </a:uFill>
                <a:latin typeface="Times New Roman"/>
                <a:cs typeface="Times New Roman"/>
              </a:rPr>
              <a:t> </a:t>
            </a:r>
            <a:r>
              <a:rPr sz="2000" u="sng" dirty="0">
                <a:uFill>
                  <a:solidFill>
                    <a:srgbClr val="000000"/>
                  </a:solidFill>
                </a:uFill>
                <a:latin typeface="Times New Roman"/>
                <a:cs typeface="Times New Roman"/>
              </a:rPr>
              <a:t>of</a:t>
            </a:r>
            <a:r>
              <a:rPr sz="2000" u="sng" spc="-15" dirty="0">
                <a:uFill>
                  <a:solidFill>
                    <a:srgbClr val="000000"/>
                  </a:solidFill>
                </a:uFill>
                <a:latin typeface="Times New Roman"/>
                <a:cs typeface="Times New Roman"/>
              </a:rPr>
              <a:t> </a:t>
            </a:r>
            <a:r>
              <a:rPr sz="2000" u="sng" spc="-10" dirty="0">
                <a:uFill>
                  <a:solidFill>
                    <a:srgbClr val="000000"/>
                  </a:solidFill>
                </a:uFill>
                <a:latin typeface="Times New Roman"/>
                <a:cs typeface="Times New Roman"/>
              </a:rPr>
              <a:t>proof:</a:t>
            </a:r>
            <a:endParaRPr sz="2000">
              <a:latin typeface="Times New Roman"/>
              <a:cs typeface="Times New Roman"/>
            </a:endParaRPr>
          </a:p>
          <a:p>
            <a:pPr marL="520065" lvl="1" indent="-456565">
              <a:lnSpc>
                <a:spcPct val="100000"/>
              </a:lnSpc>
              <a:spcBef>
                <a:spcPts val="770"/>
              </a:spcBef>
              <a:buAutoNum type="arabicPeriod"/>
              <a:tabLst>
                <a:tab pos="520065" algn="l"/>
              </a:tabLst>
            </a:pPr>
            <a:r>
              <a:rPr sz="2000" dirty="0">
                <a:latin typeface="Times New Roman"/>
                <a:cs typeface="Times New Roman"/>
              </a:rPr>
              <a:t>let</a:t>
            </a:r>
            <a:r>
              <a:rPr sz="2000" spc="-20" dirty="0">
                <a:latin typeface="Times New Roman"/>
                <a:cs typeface="Times New Roman"/>
              </a:rPr>
              <a:t> </a:t>
            </a:r>
            <a:r>
              <a:rPr sz="2000" dirty="0">
                <a:latin typeface="Times New Roman"/>
                <a:cs typeface="Times New Roman"/>
              </a:rPr>
              <a:t>g,</a:t>
            </a:r>
            <a:r>
              <a:rPr sz="2000" spc="-10" dirty="0">
                <a:latin typeface="Times New Roman"/>
                <a:cs typeface="Times New Roman"/>
              </a:rPr>
              <a:t> </a:t>
            </a:r>
            <a:r>
              <a:rPr sz="2000" dirty="0">
                <a:latin typeface="Times New Roman"/>
                <a:cs typeface="Times New Roman"/>
              </a:rPr>
              <a:t>h,</a:t>
            </a:r>
            <a:r>
              <a:rPr sz="2000" spc="-5" dirty="0">
                <a:latin typeface="Times New Roman"/>
                <a:cs typeface="Times New Roman"/>
              </a:rPr>
              <a:t> </a:t>
            </a:r>
            <a:r>
              <a:rPr sz="2000" dirty="0">
                <a:latin typeface="Times New Roman"/>
                <a:cs typeface="Times New Roman"/>
              </a:rPr>
              <a:t>s</a:t>
            </a:r>
            <a:r>
              <a:rPr sz="2000" spc="-15" dirty="0">
                <a:latin typeface="Times New Roman"/>
                <a:cs typeface="Times New Roman"/>
              </a:rPr>
              <a:t> </a:t>
            </a:r>
            <a:r>
              <a:rPr sz="2000" dirty="0">
                <a:latin typeface="Times New Roman"/>
                <a:cs typeface="Times New Roman"/>
              </a:rPr>
              <a:t>be</a:t>
            </a:r>
            <a:r>
              <a:rPr sz="2000" spc="-10" dirty="0">
                <a:latin typeface="Times New Roman"/>
                <a:cs typeface="Times New Roman"/>
              </a:rPr>
              <a:t> </a:t>
            </a:r>
            <a:r>
              <a:rPr sz="2000" dirty="0">
                <a:latin typeface="Times New Roman"/>
                <a:cs typeface="Times New Roman"/>
              </a:rPr>
              <a:t>arbitrary</a:t>
            </a:r>
            <a:r>
              <a:rPr sz="2000" spc="-45" dirty="0">
                <a:latin typeface="Times New Roman"/>
                <a:cs typeface="Times New Roman"/>
              </a:rPr>
              <a:t> </a:t>
            </a:r>
            <a:r>
              <a:rPr sz="2000" dirty="0">
                <a:latin typeface="Times New Roman"/>
                <a:cs typeface="Times New Roman"/>
              </a:rPr>
              <a:t>members</a:t>
            </a:r>
            <a:r>
              <a:rPr sz="2000" spc="5" dirty="0">
                <a:latin typeface="Times New Roman"/>
                <a:cs typeface="Times New Roman"/>
              </a:rPr>
              <a:t> </a:t>
            </a:r>
            <a:r>
              <a:rPr sz="2000" dirty="0">
                <a:latin typeface="Times New Roman"/>
                <a:cs typeface="Times New Roman"/>
              </a:rPr>
              <a:t>of</a:t>
            </a:r>
            <a:r>
              <a:rPr sz="2000" spc="-10" dirty="0">
                <a:latin typeface="Times New Roman"/>
                <a:cs typeface="Times New Roman"/>
              </a:rPr>
              <a:t> </a:t>
            </a:r>
            <a:r>
              <a:rPr sz="2000" dirty="0">
                <a:latin typeface="Times New Roman"/>
                <a:cs typeface="Times New Roman"/>
              </a:rPr>
              <a:t>G,</a:t>
            </a:r>
            <a:r>
              <a:rPr sz="2000" spc="-5" dirty="0">
                <a:latin typeface="Times New Roman"/>
                <a:cs typeface="Times New Roman"/>
              </a:rPr>
              <a:t> </a:t>
            </a:r>
            <a:r>
              <a:rPr sz="2000" dirty="0">
                <a:latin typeface="Times New Roman"/>
                <a:cs typeface="Times New Roman"/>
              </a:rPr>
              <a:t>H,</a:t>
            </a:r>
            <a:r>
              <a:rPr sz="2000" spc="-15" dirty="0">
                <a:latin typeface="Times New Roman"/>
                <a:cs typeface="Times New Roman"/>
              </a:rPr>
              <a:t> </a:t>
            </a:r>
            <a:r>
              <a:rPr sz="2000" dirty="0">
                <a:latin typeface="Times New Roman"/>
                <a:cs typeface="Times New Roman"/>
              </a:rPr>
              <a:t>S</a:t>
            </a:r>
            <a:r>
              <a:rPr sz="2000" spc="-10" dirty="0">
                <a:latin typeface="Times New Roman"/>
                <a:cs typeface="Times New Roman"/>
              </a:rPr>
              <a:t> </a:t>
            </a:r>
            <a:r>
              <a:rPr sz="2000" dirty="0">
                <a:latin typeface="Times New Roman"/>
                <a:cs typeface="Times New Roman"/>
              </a:rPr>
              <a:t>respectively</a:t>
            </a:r>
            <a:r>
              <a:rPr sz="2000" spc="-50" dirty="0">
                <a:latin typeface="Times New Roman"/>
                <a:cs typeface="Times New Roman"/>
              </a:rPr>
              <a:t> </a:t>
            </a:r>
            <a:r>
              <a:rPr sz="2000" dirty="0">
                <a:latin typeface="Times New Roman"/>
                <a:cs typeface="Times New Roman"/>
              </a:rPr>
              <a:t>with</a:t>
            </a:r>
            <a:r>
              <a:rPr sz="2000" spc="-10" dirty="0">
                <a:latin typeface="Times New Roman"/>
                <a:cs typeface="Times New Roman"/>
              </a:rPr>
              <a:t> </a:t>
            </a:r>
            <a:r>
              <a:rPr sz="2000" i="1" dirty="0">
                <a:latin typeface="Times New Roman"/>
                <a:cs typeface="Times New Roman"/>
              </a:rPr>
              <a:t>g</a:t>
            </a:r>
            <a:r>
              <a:rPr sz="2000" i="1" spc="-10" dirty="0">
                <a:latin typeface="Times New Roman"/>
                <a:cs typeface="Times New Roman"/>
              </a:rPr>
              <a:t> </a:t>
            </a:r>
            <a:r>
              <a:rPr sz="2000" b="0" spc="130" dirty="0">
                <a:latin typeface="Tuffy"/>
                <a:cs typeface="Tuffy"/>
              </a:rPr>
              <a:t>≥</a:t>
            </a:r>
            <a:r>
              <a:rPr sz="1950" i="1" spc="195" baseline="-21367" dirty="0">
                <a:latin typeface="Times New Roman"/>
                <a:cs typeface="Times New Roman"/>
              </a:rPr>
              <a:t>g</a:t>
            </a:r>
            <a:r>
              <a:rPr sz="1950" i="1" spc="240" baseline="-21367" dirty="0">
                <a:latin typeface="Times New Roman"/>
                <a:cs typeface="Times New Roman"/>
              </a:rPr>
              <a:t> </a:t>
            </a:r>
            <a:r>
              <a:rPr sz="2000" i="1" dirty="0">
                <a:latin typeface="Times New Roman"/>
                <a:cs typeface="Times New Roman"/>
              </a:rPr>
              <a:t>h</a:t>
            </a:r>
            <a:r>
              <a:rPr sz="2000" i="1" spc="-10" dirty="0">
                <a:latin typeface="Times New Roman"/>
                <a:cs typeface="Times New Roman"/>
              </a:rPr>
              <a:t> </a:t>
            </a:r>
            <a:r>
              <a:rPr sz="2000" b="0" spc="125" dirty="0">
                <a:latin typeface="Tuffy"/>
                <a:cs typeface="Tuffy"/>
              </a:rPr>
              <a:t>≥</a:t>
            </a:r>
            <a:r>
              <a:rPr sz="1950" i="1" spc="187" baseline="-21367" dirty="0">
                <a:latin typeface="Times New Roman"/>
                <a:cs typeface="Times New Roman"/>
              </a:rPr>
              <a:t>g</a:t>
            </a:r>
            <a:r>
              <a:rPr sz="1950" i="1" spc="254" baseline="-21367" dirty="0">
                <a:latin typeface="Times New Roman"/>
                <a:cs typeface="Times New Roman"/>
              </a:rPr>
              <a:t> </a:t>
            </a:r>
            <a:r>
              <a:rPr sz="2000" i="1" spc="-50" dirty="0">
                <a:latin typeface="Times New Roman"/>
                <a:cs typeface="Times New Roman"/>
              </a:rPr>
              <a:t>s</a:t>
            </a:r>
            <a:endParaRPr sz="2000">
              <a:latin typeface="Times New Roman"/>
              <a:cs typeface="Times New Roman"/>
            </a:endParaRPr>
          </a:p>
          <a:p>
            <a:pPr marL="63500">
              <a:lnSpc>
                <a:spcPts val="2275"/>
              </a:lnSpc>
              <a:spcBef>
                <a:spcPts val="755"/>
              </a:spcBef>
            </a:pPr>
            <a:r>
              <a:rPr sz="2000" dirty="0">
                <a:latin typeface="Times New Roman"/>
                <a:cs typeface="Times New Roman"/>
              </a:rPr>
              <a:t>By</a:t>
            </a:r>
            <a:r>
              <a:rPr sz="2000" spc="65" dirty="0">
                <a:latin typeface="Times New Roman"/>
                <a:cs typeface="Times New Roman"/>
              </a:rPr>
              <a:t> </a:t>
            </a:r>
            <a:r>
              <a:rPr sz="2000" dirty="0">
                <a:latin typeface="Times New Roman"/>
                <a:cs typeface="Times New Roman"/>
              </a:rPr>
              <a:t>the</a:t>
            </a:r>
            <a:r>
              <a:rPr sz="2000" spc="75" dirty="0">
                <a:latin typeface="Times New Roman"/>
                <a:cs typeface="Times New Roman"/>
              </a:rPr>
              <a:t> </a:t>
            </a:r>
            <a:r>
              <a:rPr sz="2000" dirty="0">
                <a:latin typeface="Times New Roman"/>
                <a:cs typeface="Times New Roman"/>
              </a:rPr>
              <a:t>definition</a:t>
            </a:r>
            <a:r>
              <a:rPr sz="2000" spc="70" dirty="0">
                <a:latin typeface="Times New Roman"/>
                <a:cs typeface="Times New Roman"/>
              </a:rPr>
              <a:t> </a:t>
            </a:r>
            <a:r>
              <a:rPr sz="2000" dirty="0">
                <a:latin typeface="Times New Roman"/>
                <a:cs typeface="Times New Roman"/>
              </a:rPr>
              <a:t>of</a:t>
            </a:r>
            <a:r>
              <a:rPr sz="2000" spc="70" dirty="0">
                <a:latin typeface="Times New Roman"/>
                <a:cs typeface="Times New Roman"/>
              </a:rPr>
              <a:t> </a:t>
            </a:r>
            <a:r>
              <a:rPr sz="2000" b="1" i="1" dirty="0">
                <a:latin typeface="Times New Roman"/>
                <a:cs typeface="Times New Roman"/>
              </a:rPr>
              <a:t>S,</a:t>
            </a:r>
            <a:r>
              <a:rPr sz="2000" b="1" i="1" spc="75" dirty="0">
                <a:latin typeface="Times New Roman"/>
                <a:cs typeface="Times New Roman"/>
              </a:rPr>
              <a:t> </a:t>
            </a:r>
            <a:r>
              <a:rPr sz="2000" b="1" dirty="0">
                <a:latin typeface="Times New Roman"/>
                <a:cs typeface="Times New Roman"/>
              </a:rPr>
              <a:t>s</a:t>
            </a:r>
            <a:r>
              <a:rPr sz="2000" b="1" spc="65" dirty="0">
                <a:latin typeface="Times New Roman"/>
                <a:cs typeface="Times New Roman"/>
              </a:rPr>
              <a:t> </a:t>
            </a:r>
            <a:r>
              <a:rPr sz="2000" dirty="0">
                <a:latin typeface="Times New Roman"/>
                <a:cs typeface="Times New Roman"/>
              </a:rPr>
              <a:t>must</a:t>
            </a:r>
            <a:r>
              <a:rPr sz="2000" spc="60" dirty="0">
                <a:latin typeface="Times New Roman"/>
                <a:cs typeface="Times New Roman"/>
              </a:rPr>
              <a:t> </a:t>
            </a:r>
            <a:r>
              <a:rPr sz="2000" dirty="0">
                <a:latin typeface="Times New Roman"/>
                <a:cs typeface="Times New Roman"/>
              </a:rPr>
              <a:t>be</a:t>
            </a:r>
            <a:r>
              <a:rPr sz="2000" spc="55" dirty="0">
                <a:latin typeface="Times New Roman"/>
                <a:cs typeface="Times New Roman"/>
              </a:rPr>
              <a:t> </a:t>
            </a:r>
            <a:r>
              <a:rPr sz="2000" dirty="0">
                <a:latin typeface="Times New Roman"/>
                <a:cs typeface="Times New Roman"/>
              </a:rPr>
              <a:t>satisfied</a:t>
            </a:r>
            <a:r>
              <a:rPr sz="2000" spc="70" dirty="0">
                <a:latin typeface="Times New Roman"/>
                <a:cs typeface="Times New Roman"/>
              </a:rPr>
              <a:t> </a:t>
            </a:r>
            <a:r>
              <a:rPr sz="2000" dirty="0">
                <a:latin typeface="Times New Roman"/>
                <a:cs typeface="Times New Roman"/>
              </a:rPr>
              <a:t>by</a:t>
            </a:r>
            <a:r>
              <a:rPr sz="2000" spc="55" dirty="0">
                <a:latin typeface="Times New Roman"/>
                <a:cs typeface="Times New Roman"/>
              </a:rPr>
              <a:t> </a:t>
            </a:r>
            <a:r>
              <a:rPr sz="2000" dirty="0">
                <a:latin typeface="Times New Roman"/>
                <a:cs typeface="Times New Roman"/>
              </a:rPr>
              <a:t>all</a:t>
            </a:r>
            <a:r>
              <a:rPr sz="2000" spc="70" dirty="0">
                <a:latin typeface="Times New Roman"/>
                <a:cs typeface="Times New Roman"/>
              </a:rPr>
              <a:t> </a:t>
            </a:r>
            <a:r>
              <a:rPr sz="2000" dirty="0">
                <a:latin typeface="Times New Roman"/>
                <a:cs typeface="Times New Roman"/>
              </a:rPr>
              <a:t>positive</a:t>
            </a:r>
            <a:r>
              <a:rPr sz="2000" spc="80" dirty="0">
                <a:latin typeface="Times New Roman"/>
                <a:cs typeface="Times New Roman"/>
              </a:rPr>
              <a:t> </a:t>
            </a:r>
            <a:r>
              <a:rPr sz="2000" dirty="0">
                <a:latin typeface="Times New Roman"/>
                <a:cs typeface="Times New Roman"/>
              </a:rPr>
              <a:t>examples</a:t>
            </a:r>
            <a:r>
              <a:rPr sz="2000" spc="75" dirty="0">
                <a:latin typeface="Times New Roman"/>
                <a:cs typeface="Times New Roman"/>
              </a:rPr>
              <a:t> </a:t>
            </a:r>
            <a:r>
              <a:rPr sz="2000" dirty="0">
                <a:latin typeface="Times New Roman"/>
                <a:cs typeface="Times New Roman"/>
              </a:rPr>
              <a:t>in</a:t>
            </a:r>
            <a:r>
              <a:rPr sz="2000" spc="70" dirty="0">
                <a:latin typeface="Times New Roman"/>
                <a:cs typeface="Times New Roman"/>
              </a:rPr>
              <a:t> </a:t>
            </a:r>
            <a:r>
              <a:rPr sz="2000" dirty="0">
                <a:latin typeface="Times New Roman"/>
                <a:cs typeface="Times New Roman"/>
              </a:rPr>
              <a:t>D.</a:t>
            </a:r>
            <a:r>
              <a:rPr sz="2000" spc="75" dirty="0">
                <a:latin typeface="Times New Roman"/>
                <a:cs typeface="Times New Roman"/>
              </a:rPr>
              <a:t> </a:t>
            </a:r>
            <a:r>
              <a:rPr sz="2000" dirty="0">
                <a:latin typeface="Times New Roman"/>
                <a:cs typeface="Times New Roman"/>
              </a:rPr>
              <a:t>Because</a:t>
            </a:r>
            <a:r>
              <a:rPr sz="2000" spc="60" dirty="0">
                <a:latin typeface="Times New Roman"/>
                <a:cs typeface="Times New Roman"/>
              </a:rPr>
              <a:t> </a:t>
            </a:r>
            <a:r>
              <a:rPr sz="2000" i="1" dirty="0">
                <a:latin typeface="Times New Roman"/>
                <a:cs typeface="Times New Roman"/>
              </a:rPr>
              <a:t>h</a:t>
            </a:r>
            <a:r>
              <a:rPr sz="2000" i="1" spc="70" dirty="0">
                <a:latin typeface="Times New Roman"/>
                <a:cs typeface="Times New Roman"/>
              </a:rPr>
              <a:t> </a:t>
            </a:r>
            <a:r>
              <a:rPr sz="2000" b="0" spc="125" dirty="0">
                <a:latin typeface="Tuffy"/>
                <a:cs typeface="Tuffy"/>
              </a:rPr>
              <a:t>≥</a:t>
            </a:r>
            <a:r>
              <a:rPr sz="1950" i="1" spc="187" baseline="-21367" dirty="0">
                <a:latin typeface="Times New Roman"/>
                <a:cs typeface="Times New Roman"/>
              </a:rPr>
              <a:t>g</a:t>
            </a:r>
            <a:r>
              <a:rPr sz="1950" i="1" spc="359" baseline="-21367" dirty="0">
                <a:latin typeface="Times New Roman"/>
                <a:cs typeface="Times New Roman"/>
              </a:rPr>
              <a:t> </a:t>
            </a:r>
            <a:r>
              <a:rPr sz="2000" i="1" dirty="0">
                <a:latin typeface="Times New Roman"/>
                <a:cs typeface="Times New Roman"/>
              </a:rPr>
              <a:t>s</a:t>
            </a:r>
            <a:r>
              <a:rPr sz="2000" i="1" spc="75" dirty="0">
                <a:latin typeface="Times New Roman"/>
                <a:cs typeface="Times New Roman"/>
              </a:rPr>
              <a:t> </a:t>
            </a:r>
            <a:r>
              <a:rPr sz="2000" i="1" dirty="0">
                <a:latin typeface="Times New Roman"/>
                <a:cs typeface="Times New Roman"/>
              </a:rPr>
              <a:t>,</a:t>
            </a:r>
            <a:r>
              <a:rPr sz="2000" i="1" spc="60" dirty="0">
                <a:latin typeface="Times New Roman"/>
                <a:cs typeface="Times New Roman"/>
              </a:rPr>
              <a:t> </a:t>
            </a:r>
            <a:r>
              <a:rPr sz="2000" dirty="0">
                <a:latin typeface="Times New Roman"/>
                <a:cs typeface="Times New Roman"/>
              </a:rPr>
              <a:t>h</a:t>
            </a:r>
            <a:r>
              <a:rPr sz="2000" spc="85" dirty="0">
                <a:latin typeface="Times New Roman"/>
                <a:cs typeface="Times New Roman"/>
              </a:rPr>
              <a:t> </a:t>
            </a:r>
            <a:r>
              <a:rPr sz="2000" dirty="0">
                <a:latin typeface="Times New Roman"/>
                <a:cs typeface="Times New Roman"/>
              </a:rPr>
              <a:t>must</a:t>
            </a:r>
            <a:r>
              <a:rPr sz="2000" spc="70" dirty="0">
                <a:latin typeface="Times New Roman"/>
                <a:cs typeface="Times New Roman"/>
              </a:rPr>
              <a:t> </a:t>
            </a:r>
            <a:r>
              <a:rPr sz="2000" spc="-20" dirty="0">
                <a:latin typeface="Times New Roman"/>
                <a:cs typeface="Times New Roman"/>
              </a:rPr>
              <a:t>also</a:t>
            </a:r>
            <a:endParaRPr sz="2000">
              <a:latin typeface="Times New Roman"/>
              <a:cs typeface="Times New Roman"/>
            </a:endParaRPr>
          </a:p>
          <a:p>
            <a:pPr marL="63500" algn="just">
              <a:lnSpc>
                <a:spcPts val="2275"/>
              </a:lnSpc>
            </a:pPr>
            <a:r>
              <a:rPr sz="2000" dirty="0">
                <a:latin typeface="Times New Roman"/>
                <a:cs typeface="Times New Roman"/>
              </a:rPr>
              <a:t>be</a:t>
            </a:r>
            <a:r>
              <a:rPr sz="2000" spc="-25" dirty="0">
                <a:latin typeface="Times New Roman"/>
                <a:cs typeface="Times New Roman"/>
              </a:rPr>
              <a:t> </a:t>
            </a:r>
            <a:r>
              <a:rPr sz="2000" dirty="0">
                <a:latin typeface="Times New Roman"/>
                <a:cs typeface="Times New Roman"/>
              </a:rPr>
              <a:t>satisfied</a:t>
            </a:r>
            <a:r>
              <a:rPr sz="2000" spc="-40" dirty="0">
                <a:latin typeface="Times New Roman"/>
                <a:cs typeface="Times New Roman"/>
              </a:rPr>
              <a:t> </a:t>
            </a:r>
            <a:r>
              <a:rPr sz="2000" dirty="0">
                <a:latin typeface="Times New Roman"/>
                <a:cs typeface="Times New Roman"/>
              </a:rPr>
              <a:t>by</a:t>
            </a:r>
            <a:r>
              <a:rPr sz="2000" spc="-25" dirty="0">
                <a:latin typeface="Times New Roman"/>
                <a:cs typeface="Times New Roman"/>
              </a:rPr>
              <a:t> </a:t>
            </a:r>
            <a:r>
              <a:rPr sz="2000" dirty="0">
                <a:latin typeface="Times New Roman"/>
                <a:cs typeface="Times New Roman"/>
              </a:rPr>
              <a:t>all</a:t>
            </a:r>
            <a:r>
              <a:rPr sz="2000" spc="-25" dirty="0">
                <a:latin typeface="Times New Roman"/>
                <a:cs typeface="Times New Roman"/>
              </a:rPr>
              <a:t> </a:t>
            </a:r>
            <a:r>
              <a:rPr sz="2000" dirty="0">
                <a:latin typeface="Times New Roman"/>
                <a:cs typeface="Times New Roman"/>
              </a:rPr>
              <a:t>positive</a:t>
            </a:r>
            <a:r>
              <a:rPr sz="2000" spc="-35" dirty="0">
                <a:latin typeface="Times New Roman"/>
                <a:cs typeface="Times New Roman"/>
              </a:rPr>
              <a:t> </a:t>
            </a:r>
            <a:r>
              <a:rPr sz="2000" dirty="0">
                <a:latin typeface="Times New Roman"/>
                <a:cs typeface="Times New Roman"/>
              </a:rPr>
              <a:t>examples</a:t>
            </a:r>
            <a:r>
              <a:rPr sz="2000" spc="-25" dirty="0">
                <a:latin typeface="Times New Roman"/>
                <a:cs typeface="Times New Roman"/>
              </a:rPr>
              <a:t> </a:t>
            </a:r>
            <a:r>
              <a:rPr sz="2000" dirty="0">
                <a:latin typeface="Times New Roman"/>
                <a:cs typeface="Times New Roman"/>
              </a:rPr>
              <a:t>in</a:t>
            </a:r>
            <a:r>
              <a:rPr sz="2000" spc="-10" dirty="0">
                <a:latin typeface="Times New Roman"/>
                <a:cs typeface="Times New Roman"/>
              </a:rPr>
              <a:t> </a:t>
            </a:r>
            <a:r>
              <a:rPr sz="2000" spc="-25" dirty="0">
                <a:latin typeface="Times New Roman"/>
                <a:cs typeface="Times New Roman"/>
              </a:rPr>
              <a:t>D.</a:t>
            </a:r>
            <a:endParaRPr sz="2000">
              <a:latin typeface="Times New Roman"/>
              <a:cs typeface="Times New Roman"/>
            </a:endParaRPr>
          </a:p>
          <a:p>
            <a:pPr marL="63500" marR="55880" algn="just">
              <a:lnSpc>
                <a:spcPts val="2160"/>
              </a:lnSpc>
              <a:spcBef>
                <a:spcPts val="1040"/>
              </a:spcBef>
            </a:pPr>
            <a:r>
              <a:rPr sz="2000" dirty="0">
                <a:latin typeface="Times New Roman"/>
                <a:cs typeface="Times New Roman"/>
              </a:rPr>
              <a:t>By</a:t>
            </a:r>
            <a:r>
              <a:rPr sz="2000" spc="229" dirty="0">
                <a:latin typeface="Times New Roman"/>
                <a:cs typeface="Times New Roman"/>
              </a:rPr>
              <a:t> </a:t>
            </a:r>
            <a:r>
              <a:rPr sz="2000" dirty="0">
                <a:latin typeface="Times New Roman"/>
                <a:cs typeface="Times New Roman"/>
              </a:rPr>
              <a:t>the</a:t>
            </a:r>
            <a:r>
              <a:rPr sz="2000" spc="240" dirty="0">
                <a:latin typeface="Times New Roman"/>
                <a:cs typeface="Times New Roman"/>
              </a:rPr>
              <a:t> </a:t>
            </a:r>
            <a:r>
              <a:rPr sz="2000" dirty="0">
                <a:latin typeface="Times New Roman"/>
                <a:cs typeface="Times New Roman"/>
              </a:rPr>
              <a:t>definition</a:t>
            </a:r>
            <a:r>
              <a:rPr sz="2000" spc="245" dirty="0">
                <a:latin typeface="Times New Roman"/>
                <a:cs typeface="Times New Roman"/>
              </a:rPr>
              <a:t> </a:t>
            </a:r>
            <a:r>
              <a:rPr sz="2000" dirty="0">
                <a:latin typeface="Times New Roman"/>
                <a:cs typeface="Times New Roman"/>
              </a:rPr>
              <a:t>of</a:t>
            </a:r>
            <a:r>
              <a:rPr sz="2000" spc="245" dirty="0">
                <a:latin typeface="Times New Roman"/>
                <a:cs typeface="Times New Roman"/>
              </a:rPr>
              <a:t> </a:t>
            </a:r>
            <a:r>
              <a:rPr sz="2000" b="1" i="1" dirty="0">
                <a:latin typeface="Times New Roman"/>
                <a:cs typeface="Times New Roman"/>
              </a:rPr>
              <a:t>G,</a:t>
            </a:r>
            <a:r>
              <a:rPr sz="2000" b="1" i="1" spc="235" dirty="0">
                <a:latin typeface="Times New Roman"/>
                <a:cs typeface="Times New Roman"/>
              </a:rPr>
              <a:t> </a:t>
            </a:r>
            <a:r>
              <a:rPr sz="2000" dirty="0">
                <a:latin typeface="Times New Roman"/>
                <a:cs typeface="Times New Roman"/>
              </a:rPr>
              <a:t>g</a:t>
            </a:r>
            <a:r>
              <a:rPr sz="2000" spc="245" dirty="0">
                <a:latin typeface="Times New Roman"/>
                <a:cs typeface="Times New Roman"/>
              </a:rPr>
              <a:t> </a:t>
            </a:r>
            <a:r>
              <a:rPr sz="2000" dirty="0">
                <a:latin typeface="Times New Roman"/>
                <a:cs typeface="Times New Roman"/>
              </a:rPr>
              <a:t>cannot</a:t>
            </a:r>
            <a:r>
              <a:rPr sz="2000" spc="235" dirty="0">
                <a:latin typeface="Times New Roman"/>
                <a:cs typeface="Times New Roman"/>
              </a:rPr>
              <a:t> </a:t>
            </a:r>
            <a:r>
              <a:rPr sz="2000" dirty="0">
                <a:latin typeface="Times New Roman"/>
                <a:cs typeface="Times New Roman"/>
              </a:rPr>
              <a:t>be</a:t>
            </a:r>
            <a:r>
              <a:rPr sz="2000" spc="235" dirty="0">
                <a:latin typeface="Times New Roman"/>
                <a:cs typeface="Times New Roman"/>
              </a:rPr>
              <a:t> </a:t>
            </a:r>
            <a:r>
              <a:rPr sz="2000" dirty="0">
                <a:latin typeface="Times New Roman"/>
                <a:cs typeface="Times New Roman"/>
              </a:rPr>
              <a:t>satisfied</a:t>
            </a:r>
            <a:r>
              <a:rPr sz="2000" spc="245" dirty="0">
                <a:latin typeface="Times New Roman"/>
                <a:cs typeface="Times New Roman"/>
              </a:rPr>
              <a:t> </a:t>
            </a:r>
            <a:r>
              <a:rPr sz="2000" dirty="0">
                <a:latin typeface="Times New Roman"/>
                <a:cs typeface="Times New Roman"/>
              </a:rPr>
              <a:t>by</a:t>
            </a:r>
            <a:r>
              <a:rPr sz="2000" spc="240" dirty="0">
                <a:latin typeface="Times New Roman"/>
                <a:cs typeface="Times New Roman"/>
              </a:rPr>
              <a:t> </a:t>
            </a:r>
            <a:r>
              <a:rPr sz="2000" dirty="0">
                <a:latin typeface="Times New Roman"/>
                <a:cs typeface="Times New Roman"/>
              </a:rPr>
              <a:t>any</a:t>
            </a:r>
            <a:r>
              <a:rPr sz="2000" spc="240" dirty="0">
                <a:latin typeface="Times New Roman"/>
                <a:cs typeface="Times New Roman"/>
              </a:rPr>
              <a:t> </a:t>
            </a:r>
            <a:r>
              <a:rPr sz="2000" dirty="0">
                <a:latin typeface="Times New Roman"/>
                <a:cs typeface="Times New Roman"/>
              </a:rPr>
              <a:t>negative</a:t>
            </a:r>
            <a:r>
              <a:rPr sz="2000" spc="250" dirty="0">
                <a:latin typeface="Times New Roman"/>
                <a:cs typeface="Times New Roman"/>
              </a:rPr>
              <a:t> </a:t>
            </a:r>
            <a:r>
              <a:rPr sz="2000" dirty="0">
                <a:latin typeface="Times New Roman"/>
                <a:cs typeface="Times New Roman"/>
              </a:rPr>
              <a:t>example</a:t>
            </a:r>
            <a:r>
              <a:rPr sz="2000" spc="229" dirty="0">
                <a:latin typeface="Times New Roman"/>
                <a:cs typeface="Times New Roman"/>
              </a:rPr>
              <a:t> </a:t>
            </a:r>
            <a:r>
              <a:rPr sz="2000" dirty="0">
                <a:latin typeface="Times New Roman"/>
                <a:cs typeface="Times New Roman"/>
              </a:rPr>
              <a:t>in</a:t>
            </a:r>
            <a:r>
              <a:rPr sz="2000" spc="245" dirty="0">
                <a:latin typeface="Times New Roman"/>
                <a:cs typeface="Times New Roman"/>
              </a:rPr>
              <a:t> </a:t>
            </a:r>
            <a:r>
              <a:rPr sz="2000" dirty="0">
                <a:latin typeface="Times New Roman"/>
                <a:cs typeface="Times New Roman"/>
              </a:rPr>
              <a:t>D,</a:t>
            </a:r>
            <a:r>
              <a:rPr sz="2000" spc="245" dirty="0">
                <a:latin typeface="Times New Roman"/>
                <a:cs typeface="Times New Roman"/>
              </a:rPr>
              <a:t> </a:t>
            </a:r>
            <a:r>
              <a:rPr sz="2000" dirty="0">
                <a:latin typeface="Times New Roman"/>
                <a:cs typeface="Times New Roman"/>
              </a:rPr>
              <a:t>and</a:t>
            </a:r>
            <a:r>
              <a:rPr sz="2000" spc="240" dirty="0">
                <a:latin typeface="Times New Roman"/>
                <a:cs typeface="Times New Roman"/>
              </a:rPr>
              <a:t> </a:t>
            </a:r>
            <a:r>
              <a:rPr sz="2000" dirty="0">
                <a:latin typeface="Times New Roman"/>
                <a:cs typeface="Times New Roman"/>
              </a:rPr>
              <a:t>because</a:t>
            </a:r>
            <a:r>
              <a:rPr sz="2000" spc="235" dirty="0">
                <a:latin typeface="Times New Roman"/>
                <a:cs typeface="Times New Roman"/>
              </a:rPr>
              <a:t> </a:t>
            </a:r>
            <a:r>
              <a:rPr sz="2000" i="1" dirty="0">
                <a:latin typeface="Times New Roman"/>
                <a:cs typeface="Times New Roman"/>
              </a:rPr>
              <a:t>g</a:t>
            </a:r>
            <a:r>
              <a:rPr sz="2000" i="1" spc="245" dirty="0">
                <a:latin typeface="Times New Roman"/>
                <a:cs typeface="Times New Roman"/>
              </a:rPr>
              <a:t> </a:t>
            </a:r>
            <a:r>
              <a:rPr sz="2000" b="0" spc="120" dirty="0">
                <a:latin typeface="Tuffy"/>
                <a:cs typeface="Tuffy"/>
              </a:rPr>
              <a:t>≥</a:t>
            </a:r>
            <a:r>
              <a:rPr sz="1950" i="1" spc="179" baseline="-21367" dirty="0">
                <a:latin typeface="Times New Roman"/>
                <a:cs typeface="Times New Roman"/>
              </a:rPr>
              <a:t>g</a:t>
            </a:r>
            <a:r>
              <a:rPr sz="1950" i="1" spc="622" baseline="-21367" dirty="0">
                <a:latin typeface="Times New Roman"/>
                <a:cs typeface="Times New Roman"/>
              </a:rPr>
              <a:t> </a:t>
            </a:r>
            <a:r>
              <a:rPr sz="2000" i="1" dirty="0">
                <a:latin typeface="Times New Roman"/>
                <a:cs typeface="Times New Roman"/>
              </a:rPr>
              <a:t>h</a:t>
            </a:r>
            <a:r>
              <a:rPr sz="2000" i="1" spc="245" dirty="0">
                <a:latin typeface="Times New Roman"/>
                <a:cs typeface="Times New Roman"/>
              </a:rPr>
              <a:t> </a:t>
            </a:r>
            <a:r>
              <a:rPr sz="2000" spc="-50" dirty="0">
                <a:latin typeface="Times New Roman"/>
                <a:cs typeface="Times New Roman"/>
              </a:rPr>
              <a:t>h </a:t>
            </a:r>
            <a:r>
              <a:rPr sz="2000" dirty="0">
                <a:latin typeface="Times New Roman"/>
                <a:cs typeface="Times New Roman"/>
              </a:rPr>
              <a:t>cannot be</a:t>
            </a:r>
            <a:r>
              <a:rPr sz="2000" spc="20" dirty="0">
                <a:latin typeface="Times New Roman"/>
                <a:cs typeface="Times New Roman"/>
              </a:rPr>
              <a:t> </a:t>
            </a:r>
            <a:r>
              <a:rPr sz="2000" dirty="0">
                <a:latin typeface="Times New Roman"/>
                <a:cs typeface="Times New Roman"/>
              </a:rPr>
              <a:t>satisfied</a:t>
            </a:r>
            <a:r>
              <a:rPr sz="2000" spc="25" dirty="0">
                <a:latin typeface="Times New Roman"/>
                <a:cs typeface="Times New Roman"/>
              </a:rPr>
              <a:t> </a:t>
            </a:r>
            <a:r>
              <a:rPr sz="2000" dirty="0">
                <a:latin typeface="Times New Roman"/>
                <a:cs typeface="Times New Roman"/>
              </a:rPr>
              <a:t>by</a:t>
            </a:r>
            <a:r>
              <a:rPr sz="2000" spc="15" dirty="0">
                <a:latin typeface="Times New Roman"/>
                <a:cs typeface="Times New Roman"/>
              </a:rPr>
              <a:t> </a:t>
            </a:r>
            <a:r>
              <a:rPr sz="2000" dirty="0">
                <a:latin typeface="Times New Roman"/>
                <a:cs typeface="Times New Roman"/>
              </a:rPr>
              <a:t>any</a:t>
            </a:r>
            <a:r>
              <a:rPr sz="2000" spc="10" dirty="0">
                <a:latin typeface="Times New Roman"/>
                <a:cs typeface="Times New Roman"/>
              </a:rPr>
              <a:t> </a:t>
            </a:r>
            <a:r>
              <a:rPr sz="2000" dirty="0">
                <a:latin typeface="Times New Roman"/>
                <a:cs typeface="Times New Roman"/>
              </a:rPr>
              <a:t>negative</a:t>
            </a:r>
            <a:r>
              <a:rPr sz="2000" spc="20" dirty="0">
                <a:latin typeface="Times New Roman"/>
                <a:cs typeface="Times New Roman"/>
              </a:rPr>
              <a:t> </a:t>
            </a:r>
            <a:r>
              <a:rPr sz="2000" dirty="0">
                <a:latin typeface="Times New Roman"/>
                <a:cs typeface="Times New Roman"/>
              </a:rPr>
              <a:t>example</a:t>
            </a:r>
            <a:r>
              <a:rPr sz="2000" spc="25" dirty="0">
                <a:latin typeface="Times New Roman"/>
                <a:cs typeface="Times New Roman"/>
              </a:rPr>
              <a:t> </a:t>
            </a:r>
            <a:r>
              <a:rPr sz="2000" dirty="0">
                <a:latin typeface="Times New Roman"/>
                <a:cs typeface="Times New Roman"/>
              </a:rPr>
              <a:t>in</a:t>
            </a:r>
            <a:r>
              <a:rPr sz="2000" spc="25" dirty="0">
                <a:latin typeface="Times New Roman"/>
                <a:cs typeface="Times New Roman"/>
              </a:rPr>
              <a:t> </a:t>
            </a:r>
            <a:r>
              <a:rPr sz="2000" dirty="0">
                <a:latin typeface="Times New Roman"/>
                <a:cs typeface="Times New Roman"/>
              </a:rPr>
              <a:t>D.</a:t>
            </a:r>
            <a:r>
              <a:rPr sz="2000" spc="25" dirty="0">
                <a:latin typeface="Times New Roman"/>
                <a:cs typeface="Times New Roman"/>
              </a:rPr>
              <a:t> </a:t>
            </a:r>
            <a:r>
              <a:rPr sz="2000" dirty="0">
                <a:latin typeface="Times New Roman"/>
                <a:cs typeface="Times New Roman"/>
              </a:rPr>
              <a:t>Because</a:t>
            </a:r>
            <a:r>
              <a:rPr sz="2000" spc="20" dirty="0">
                <a:latin typeface="Times New Roman"/>
                <a:cs typeface="Times New Roman"/>
              </a:rPr>
              <a:t> </a:t>
            </a:r>
            <a:r>
              <a:rPr sz="2000" dirty="0">
                <a:latin typeface="Times New Roman"/>
                <a:cs typeface="Times New Roman"/>
              </a:rPr>
              <a:t>h</a:t>
            </a:r>
            <a:r>
              <a:rPr sz="2000" spc="25" dirty="0">
                <a:latin typeface="Times New Roman"/>
                <a:cs typeface="Times New Roman"/>
              </a:rPr>
              <a:t> </a:t>
            </a:r>
            <a:r>
              <a:rPr sz="2000" dirty="0">
                <a:latin typeface="Times New Roman"/>
                <a:cs typeface="Times New Roman"/>
              </a:rPr>
              <a:t>is</a:t>
            </a:r>
            <a:r>
              <a:rPr sz="2000" spc="25" dirty="0">
                <a:latin typeface="Times New Roman"/>
                <a:cs typeface="Times New Roman"/>
              </a:rPr>
              <a:t> </a:t>
            </a:r>
            <a:r>
              <a:rPr sz="2000" dirty="0">
                <a:latin typeface="Times New Roman"/>
                <a:cs typeface="Times New Roman"/>
              </a:rPr>
              <a:t>satisfied</a:t>
            </a:r>
            <a:r>
              <a:rPr sz="2000" spc="25" dirty="0">
                <a:latin typeface="Times New Roman"/>
                <a:cs typeface="Times New Roman"/>
              </a:rPr>
              <a:t> </a:t>
            </a:r>
            <a:r>
              <a:rPr sz="2000" dirty="0">
                <a:latin typeface="Times New Roman"/>
                <a:cs typeface="Times New Roman"/>
              </a:rPr>
              <a:t>by</a:t>
            </a:r>
            <a:r>
              <a:rPr sz="2000" spc="30" dirty="0">
                <a:latin typeface="Times New Roman"/>
                <a:cs typeface="Times New Roman"/>
              </a:rPr>
              <a:t> </a:t>
            </a:r>
            <a:r>
              <a:rPr sz="2000" dirty="0">
                <a:latin typeface="Times New Roman"/>
                <a:cs typeface="Times New Roman"/>
              </a:rPr>
              <a:t>all</a:t>
            </a:r>
            <a:r>
              <a:rPr sz="2000" spc="15" dirty="0">
                <a:latin typeface="Times New Roman"/>
                <a:cs typeface="Times New Roman"/>
              </a:rPr>
              <a:t> </a:t>
            </a:r>
            <a:r>
              <a:rPr sz="2000" dirty="0">
                <a:latin typeface="Times New Roman"/>
                <a:cs typeface="Times New Roman"/>
              </a:rPr>
              <a:t>positive</a:t>
            </a:r>
            <a:r>
              <a:rPr sz="2000" spc="35" dirty="0">
                <a:latin typeface="Times New Roman"/>
                <a:cs typeface="Times New Roman"/>
              </a:rPr>
              <a:t> </a:t>
            </a:r>
            <a:r>
              <a:rPr sz="2000" dirty="0">
                <a:latin typeface="Times New Roman"/>
                <a:cs typeface="Times New Roman"/>
              </a:rPr>
              <a:t>examples</a:t>
            </a:r>
            <a:r>
              <a:rPr sz="2000" spc="25" dirty="0">
                <a:latin typeface="Times New Roman"/>
                <a:cs typeface="Times New Roman"/>
              </a:rPr>
              <a:t> </a:t>
            </a:r>
            <a:r>
              <a:rPr sz="2000" dirty="0">
                <a:latin typeface="Times New Roman"/>
                <a:cs typeface="Times New Roman"/>
              </a:rPr>
              <a:t>in</a:t>
            </a:r>
            <a:r>
              <a:rPr sz="2000" spc="25" dirty="0">
                <a:latin typeface="Times New Roman"/>
                <a:cs typeface="Times New Roman"/>
              </a:rPr>
              <a:t> </a:t>
            </a:r>
            <a:r>
              <a:rPr sz="2000" spc="-50" dirty="0">
                <a:latin typeface="Times New Roman"/>
                <a:cs typeface="Times New Roman"/>
              </a:rPr>
              <a:t>D </a:t>
            </a:r>
            <a:r>
              <a:rPr sz="2000" dirty="0">
                <a:latin typeface="Times New Roman"/>
                <a:cs typeface="Times New Roman"/>
              </a:rPr>
              <a:t>and</a:t>
            </a:r>
            <a:r>
              <a:rPr sz="2000" spc="-25" dirty="0">
                <a:latin typeface="Times New Roman"/>
                <a:cs typeface="Times New Roman"/>
              </a:rPr>
              <a:t> </a:t>
            </a:r>
            <a:r>
              <a:rPr sz="2000" dirty="0">
                <a:latin typeface="Times New Roman"/>
                <a:cs typeface="Times New Roman"/>
              </a:rPr>
              <a:t>by</a:t>
            </a:r>
            <a:r>
              <a:rPr sz="2000" spc="-10" dirty="0">
                <a:latin typeface="Times New Roman"/>
                <a:cs typeface="Times New Roman"/>
              </a:rPr>
              <a:t> </a:t>
            </a:r>
            <a:r>
              <a:rPr sz="2000" dirty="0">
                <a:latin typeface="Times New Roman"/>
                <a:cs typeface="Times New Roman"/>
              </a:rPr>
              <a:t>no</a:t>
            </a:r>
            <a:r>
              <a:rPr sz="2000" spc="-20" dirty="0">
                <a:latin typeface="Times New Roman"/>
                <a:cs typeface="Times New Roman"/>
              </a:rPr>
              <a:t> </a:t>
            </a:r>
            <a:r>
              <a:rPr sz="2000" dirty="0">
                <a:latin typeface="Times New Roman"/>
                <a:cs typeface="Times New Roman"/>
              </a:rPr>
              <a:t>negative</a:t>
            </a:r>
            <a:r>
              <a:rPr sz="2000" spc="-40" dirty="0">
                <a:latin typeface="Times New Roman"/>
                <a:cs typeface="Times New Roman"/>
              </a:rPr>
              <a:t> </a:t>
            </a:r>
            <a:r>
              <a:rPr sz="2000" dirty="0">
                <a:latin typeface="Times New Roman"/>
                <a:cs typeface="Times New Roman"/>
              </a:rPr>
              <a:t>examples</a:t>
            </a:r>
            <a:r>
              <a:rPr sz="2000" spc="-15" dirty="0">
                <a:latin typeface="Times New Roman"/>
                <a:cs typeface="Times New Roman"/>
              </a:rPr>
              <a:t> </a:t>
            </a:r>
            <a:r>
              <a:rPr sz="2000" dirty="0">
                <a:latin typeface="Times New Roman"/>
                <a:cs typeface="Times New Roman"/>
              </a:rPr>
              <a:t>in</a:t>
            </a:r>
            <a:r>
              <a:rPr sz="2000" spc="-10" dirty="0">
                <a:latin typeface="Times New Roman"/>
                <a:cs typeface="Times New Roman"/>
              </a:rPr>
              <a:t> </a:t>
            </a:r>
            <a:r>
              <a:rPr sz="2000" dirty="0">
                <a:latin typeface="Times New Roman"/>
                <a:cs typeface="Times New Roman"/>
              </a:rPr>
              <a:t>D,</a:t>
            </a:r>
            <a:r>
              <a:rPr sz="2000" spc="-15" dirty="0">
                <a:latin typeface="Times New Roman"/>
                <a:cs typeface="Times New Roman"/>
              </a:rPr>
              <a:t> </a:t>
            </a:r>
            <a:r>
              <a:rPr sz="2000" dirty="0">
                <a:latin typeface="Times New Roman"/>
                <a:cs typeface="Times New Roman"/>
              </a:rPr>
              <a:t>h</a:t>
            </a:r>
            <a:r>
              <a:rPr sz="2000" spc="-10" dirty="0">
                <a:latin typeface="Times New Roman"/>
                <a:cs typeface="Times New Roman"/>
              </a:rPr>
              <a:t> </a:t>
            </a:r>
            <a:r>
              <a:rPr sz="2000" dirty="0">
                <a:latin typeface="Times New Roman"/>
                <a:cs typeface="Times New Roman"/>
              </a:rPr>
              <a:t>is</a:t>
            </a:r>
            <a:r>
              <a:rPr sz="2000" spc="-15" dirty="0">
                <a:latin typeface="Times New Roman"/>
                <a:cs typeface="Times New Roman"/>
              </a:rPr>
              <a:t> </a:t>
            </a:r>
            <a:r>
              <a:rPr sz="2000" dirty="0">
                <a:latin typeface="Times New Roman"/>
                <a:cs typeface="Times New Roman"/>
              </a:rPr>
              <a:t>consistent</a:t>
            </a:r>
            <a:r>
              <a:rPr sz="2000" spc="-45" dirty="0">
                <a:latin typeface="Times New Roman"/>
                <a:cs typeface="Times New Roman"/>
              </a:rPr>
              <a:t> </a:t>
            </a:r>
            <a:r>
              <a:rPr sz="2000" dirty="0">
                <a:latin typeface="Times New Roman"/>
                <a:cs typeface="Times New Roman"/>
              </a:rPr>
              <a:t>with</a:t>
            </a:r>
            <a:r>
              <a:rPr sz="2000" spc="-20" dirty="0">
                <a:latin typeface="Times New Roman"/>
                <a:cs typeface="Times New Roman"/>
              </a:rPr>
              <a:t> </a:t>
            </a:r>
            <a:r>
              <a:rPr sz="2000" dirty="0">
                <a:latin typeface="Times New Roman"/>
                <a:cs typeface="Times New Roman"/>
              </a:rPr>
              <a:t>D,</a:t>
            </a:r>
            <a:r>
              <a:rPr sz="2000" spc="-10" dirty="0">
                <a:latin typeface="Times New Roman"/>
                <a:cs typeface="Times New Roman"/>
              </a:rPr>
              <a:t> </a:t>
            </a:r>
            <a:r>
              <a:rPr sz="2000" dirty="0">
                <a:latin typeface="Times New Roman"/>
                <a:cs typeface="Times New Roman"/>
              </a:rPr>
              <a:t>and</a:t>
            </a:r>
            <a:r>
              <a:rPr sz="2000" spc="-15" dirty="0">
                <a:latin typeface="Times New Roman"/>
                <a:cs typeface="Times New Roman"/>
              </a:rPr>
              <a:t> </a:t>
            </a:r>
            <a:r>
              <a:rPr sz="2000" dirty="0">
                <a:latin typeface="Times New Roman"/>
                <a:cs typeface="Times New Roman"/>
              </a:rPr>
              <a:t>therefore</a:t>
            </a:r>
            <a:r>
              <a:rPr sz="2000" spc="-40" dirty="0">
                <a:latin typeface="Times New Roman"/>
                <a:cs typeface="Times New Roman"/>
              </a:rPr>
              <a:t> </a:t>
            </a:r>
            <a:r>
              <a:rPr sz="2000" dirty="0">
                <a:latin typeface="Times New Roman"/>
                <a:cs typeface="Times New Roman"/>
              </a:rPr>
              <a:t>h</a:t>
            </a:r>
            <a:r>
              <a:rPr sz="2000" spc="-10" dirty="0">
                <a:latin typeface="Times New Roman"/>
                <a:cs typeface="Times New Roman"/>
              </a:rPr>
              <a:t> </a:t>
            </a:r>
            <a:r>
              <a:rPr sz="2000" dirty="0">
                <a:latin typeface="Times New Roman"/>
                <a:cs typeface="Times New Roman"/>
              </a:rPr>
              <a:t>is</a:t>
            </a:r>
            <a:r>
              <a:rPr sz="2000" spc="-15" dirty="0">
                <a:latin typeface="Times New Roman"/>
                <a:cs typeface="Times New Roman"/>
              </a:rPr>
              <a:t> </a:t>
            </a:r>
            <a:r>
              <a:rPr sz="2000" dirty="0">
                <a:latin typeface="Times New Roman"/>
                <a:cs typeface="Times New Roman"/>
              </a:rPr>
              <a:t>a</a:t>
            </a:r>
            <a:r>
              <a:rPr sz="2000" spc="-10" dirty="0">
                <a:latin typeface="Times New Roman"/>
                <a:cs typeface="Times New Roman"/>
              </a:rPr>
              <a:t> </a:t>
            </a:r>
            <a:r>
              <a:rPr sz="2000" dirty="0">
                <a:latin typeface="Times New Roman"/>
                <a:cs typeface="Times New Roman"/>
              </a:rPr>
              <a:t>member</a:t>
            </a:r>
            <a:r>
              <a:rPr sz="2000" spc="5" dirty="0">
                <a:latin typeface="Times New Roman"/>
                <a:cs typeface="Times New Roman"/>
              </a:rPr>
              <a:t> </a:t>
            </a:r>
            <a:r>
              <a:rPr sz="2000" dirty="0">
                <a:latin typeface="Times New Roman"/>
                <a:cs typeface="Times New Roman"/>
              </a:rPr>
              <a:t>of</a:t>
            </a:r>
            <a:r>
              <a:rPr sz="2000" spc="-25" dirty="0">
                <a:latin typeface="Times New Roman"/>
                <a:cs typeface="Times New Roman"/>
              </a:rPr>
              <a:t> </a:t>
            </a:r>
            <a:r>
              <a:rPr sz="2000" i="1" spc="-10" dirty="0">
                <a:latin typeface="Times New Roman"/>
                <a:cs typeface="Times New Roman"/>
              </a:rPr>
              <a:t>VS</a:t>
            </a:r>
            <a:r>
              <a:rPr sz="1950" i="1" spc="-15" baseline="-21367" dirty="0">
                <a:latin typeface="Times New Roman"/>
                <a:cs typeface="Times New Roman"/>
              </a:rPr>
              <a:t>H,D</a:t>
            </a:r>
            <a:endParaRPr sz="1950" baseline="-21367">
              <a:latin typeface="Times New Roman"/>
              <a:cs typeface="Times New Roman"/>
            </a:endParaRPr>
          </a:p>
          <a:p>
            <a:pPr>
              <a:lnSpc>
                <a:spcPct val="100000"/>
              </a:lnSpc>
              <a:spcBef>
                <a:spcPts val="1855"/>
              </a:spcBef>
            </a:pPr>
            <a:endParaRPr sz="2000">
              <a:latin typeface="Times New Roman"/>
              <a:cs typeface="Times New Roman"/>
            </a:endParaRPr>
          </a:p>
          <a:p>
            <a:pPr marL="62865" marR="55880" lvl="1" indent="297815">
              <a:lnSpc>
                <a:spcPts val="2160"/>
              </a:lnSpc>
              <a:buAutoNum type="arabicPeriod" startAt="2"/>
              <a:tabLst>
                <a:tab pos="360680" algn="l"/>
              </a:tabLst>
            </a:pPr>
            <a:r>
              <a:rPr sz="2000" dirty="0">
                <a:latin typeface="Times New Roman"/>
                <a:cs typeface="Times New Roman"/>
              </a:rPr>
              <a:t>It</a:t>
            </a:r>
            <a:r>
              <a:rPr sz="2000" spc="335" dirty="0">
                <a:latin typeface="Times New Roman"/>
                <a:cs typeface="Times New Roman"/>
              </a:rPr>
              <a:t> </a:t>
            </a:r>
            <a:r>
              <a:rPr sz="2000" dirty="0">
                <a:latin typeface="Times New Roman"/>
                <a:cs typeface="Times New Roman"/>
              </a:rPr>
              <a:t>can</a:t>
            </a:r>
            <a:r>
              <a:rPr sz="2000" spc="335" dirty="0">
                <a:latin typeface="Times New Roman"/>
                <a:cs typeface="Times New Roman"/>
              </a:rPr>
              <a:t> </a:t>
            </a:r>
            <a:r>
              <a:rPr sz="2000" dirty="0">
                <a:latin typeface="Times New Roman"/>
                <a:cs typeface="Times New Roman"/>
              </a:rPr>
              <a:t>be</a:t>
            </a:r>
            <a:r>
              <a:rPr sz="2000" spc="325" dirty="0">
                <a:latin typeface="Times New Roman"/>
                <a:cs typeface="Times New Roman"/>
              </a:rPr>
              <a:t> </a:t>
            </a:r>
            <a:r>
              <a:rPr sz="2000" dirty="0">
                <a:latin typeface="Times New Roman"/>
                <a:cs typeface="Times New Roman"/>
              </a:rPr>
              <a:t>proven</a:t>
            </a:r>
            <a:r>
              <a:rPr sz="2000" spc="340" dirty="0">
                <a:latin typeface="Times New Roman"/>
                <a:cs typeface="Times New Roman"/>
              </a:rPr>
              <a:t> </a:t>
            </a:r>
            <a:r>
              <a:rPr sz="2000" dirty="0">
                <a:latin typeface="Times New Roman"/>
                <a:cs typeface="Times New Roman"/>
              </a:rPr>
              <a:t>by</a:t>
            </a:r>
            <a:r>
              <a:rPr sz="2000" spc="335" dirty="0">
                <a:latin typeface="Times New Roman"/>
                <a:cs typeface="Times New Roman"/>
              </a:rPr>
              <a:t> </a:t>
            </a:r>
            <a:r>
              <a:rPr sz="2000" dirty="0">
                <a:latin typeface="Times New Roman"/>
                <a:cs typeface="Times New Roman"/>
              </a:rPr>
              <a:t>assuming</a:t>
            </a:r>
            <a:r>
              <a:rPr sz="2000" spc="345" dirty="0">
                <a:latin typeface="Times New Roman"/>
                <a:cs typeface="Times New Roman"/>
              </a:rPr>
              <a:t> </a:t>
            </a:r>
            <a:r>
              <a:rPr sz="2000" dirty="0">
                <a:latin typeface="Times New Roman"/>
                <a:cs typeface="Times New Roman"/>
              </a:rPr>
              <a:t>some</a:t>
            </a:r>
            <a:r>
              <a:rPr sz="2000" spc="340" dirty="0">
                <a:latin typeface="Times New Roman"/>
                <a:cs typeface="Times New Roman"/>
              </a:rPr>
              <a:t> </a:t>
            </a:r>
            <a:r>
              <a:rPr sz="2000" dirty="0">
                <a:latin typeface="Times New Roman"/>
                <a:cs typeface="Times New Roman"/>
              </a:rPr>
              <a:t>h</a:t>
            </a:r>
            <a:r>
              <a:rPr sz="2000" spc="355" dirty="0">
                <a:latin typeface="Times New Roman"/>
                <a:cs typeface="Times New Roman"/>
              </a:rPr>
              <a:t> </a:t>
            </a:r>
            <a:r>
              <a:rPr sz="2000" dirty="0">
                <a:latin typeface="Times New Roman"/>
                <a:cs typeface="Times New Roman"/>
              </a:rPr>
              <a:t>in</a:t>
            </a:r>
            <a:r>
              <a:rPr sz="2000" spc="345" dirty="0">
                <a:latin typeface="Times New Roman"/>
                <a:cs typeface="Times New Roman"/>
              </a:rPr>
              <a:t> </a:t>
            </a:r>
            <a:r>
              <a:rPr sz="2000" i="1" dirty="0">
                <a:latin typeface="Times New Roman"/>
                <a:cs typeface="Times New Roman"/>
              </a:rPr>
              <a:t>VS</a:t>
            </a:r>
            <a:r>
              <a:rPr sz="1950" i="1" baseline="-21367" dirty="0">
                <a:latin typeface="Times New Roman"/>
                <a:cs typeface="Times New Roman"/>
              </a:rPr>
              <a:t>H,D</a:t>
            </a:r>
            <a:r>
              <a:rPr sz="2000" dirty="0">
                <a:latin typeface="Times New Roman"/>
                <a:cs typeface="Times New Roman"/>
              </a:rPr>
              <a:t>,that</a:t>
            </a:r>
            <a:r>
              <a:rPr sz="2000" spc="325" dirty="0">
                <a:latin typeface="Times New Roman"/>
                <a:cs typeface="Times New Roman"/>
              </a:rPr>
              <a:t> </a:t>
            </a:r>
            <a:r>
              <a:rPr sz="2000" dirty="0">
                <a:latin typeface="Times New Roman"/>
                <a:cs typeface="Times New Roman"/>
              </a:rPr>
              <a:t>does</a:t>
            </a:r>
            <a:r>
              <a:rPr sz="2000" spc="330" dirty="0">
                <a:latin typeface="Times New Roman"/>
                <a:cs typeface="Times New Roman"/>
              </a:rPr>
              <a:t> </a:t>
            </a:r>
            <a:r>
              <a:rPr sz="2000" dirty="0">
                <a:latin typeface="Times New Roman"/>
                <a:cs typeface="Times New Roman"/>
              </a:rPr>
              <a:t>not</a:t>
            </a:r>
            <a:r>
              <a:rPr sz="2000" spc="335" dirty="0">
                <a:latin typeface="Times New Roman"/>
                <a:cs typeface="Times New Roman"/>
              </a:rPr>
              <a:t> </a:t>
            </a:r>
            <a:r>
              <a:rPr sz="2000" dirty="0">
                <a:latin typeface="Times New Roman"/>
                <a:cs typeface="Times New Roman"/>
              </a:rPr>
              <a:t>satisfy</a:t>
            </a:r>
            <a:r>
              <a:rPr sz="2000" spc="335" dirty="0">
                <a:latin typeface="Times New Roman"/>
                <a:cs typeface="Times New Roman"/>
              </a:rPr>
              <a:t> </a:t>
            </a:r>
            <a:r>
              <a:rPr sz="2000" dirty="0">
                <a:latin typeface="Times New Roman"/>
                <a:cs typeface="Times New Roman"/>
              </a:rPr>
              <a:t>the</a:t>
            </a:r>
            <a:r>
              <a:rPr sz="2000" spc="325" dirty="0">
                <a:latin typeface="Times New Roman"/>
                <a:cs typeface="Times New Roman"/>
              </a:rPr>
              <a:t> </a:t>
            </a:r>
            <a:r>
              <a:rPr sz="2000" spc="-10" dirty="0">
                <a:latin typeface="Times New Roman"/>
                <a:cs typeface="Times New Roman"/>
              </a:rPr>
              <a:t>right-</a:t>
            </a:r>
            <a:r>
              <a:rPr sz="2000" dirty="0">
                <a:latin typeface="Times New Roman"/>
                <a:cs typeface="Times New Roman"/>
              </a:rPr>
              <a:t>hand</a:t>
            </a:r>
            <a:r>
              <a:rPr sz="2000" spc="345" dirty="0">
                <a:latin typeface="Times New Roman"/>
                <a:cs typeface="Times New Roman"/>
              </a:rPr>
              <a:t> </a:t>
            </a:r>
            <a:r>
              <a:rPr sz="2000" dirty="0">
                <a:latin typeface="Times New Roman"/>
                <a:cs typeface="Times New Roman"/>
              </a:rPr>
              <a:t>side</a:t>
            </a:r>
            <a:r>
              <a:rPr sz="2000" spc="335" dirty="0">
                <a:latin typeface="Times New Roman"/>
                <a:cs typeface="Times New Roman"/>
              </a:rPr>
              <a:t> </a:t>
            </a:r>
            <a:r>
              <a:rPr sz="2000" dirty="0">
                <a:latin typeface="Times New Roman"/>
                <a:cs typeface="Times New Roman"/>
              </a:rPr>
              <a:t>of</a:t>
            </a:r>
            <a:r>
              <a:rPr sz="2000" spc="345" dirty="0">
                <a:latin typeface="Times New Roman"/>
                <a:cs typeface="Times New Roman"/>
              </a:rPr>
              <a:t> </a:t>
            </a:r>
            <a:r>
              <a:rPr sz="2000" spc="-25" dirty="0">
                <a:latin typeface="Times New Roman"/>
                <a:cs typeface="Times New Roman"/>
              </a:rPr>
              <a:t>the </a:t>
            </a:r>
            <a:r>
              <a:rPr sz="2000" dirty="0">
                <a:latin typeface="Times New Roman"/>
                <a:cs typeface="Times New Roman"/>
              </a:rPr>
              <a:t>expression,</a:t>
            </a:r>
            <a:r>
              <a:rPr sz="2000" spc="-45" dirty="0">
                <a:latin typeface="Times New Roman"/>
                <a:cs typeface="Times New Roman"/>
              </a:rPr>
              <a:t> </a:t>
            </a:r>
            <a:r>
              <a:rPr sz="2000" dirty="0">
                <a:latin typeface="Times New Roman"/>
                <a:cs typeface="Times New Roman"/>
              </a:rPr>
              <a:t>then</a:t>
            </a:r>
            <a:r>
              <a:rPr sz="2000" spc="-20" dirty="0">
                <a:latin typeface="Times New Roman"/>
                <a:cs typeface="Times New Roman"/>
              </a:rPr>
              <a:t> </a:t>
            </a:r>
            <a:r>
              <a:rPr sz="2000" dirty="0">
                <a:latin typeface="Times New Roman"/>
                <a:cs typeface="Times New Roman"/>
              </a:rPr>
              <a:t>showing</a:t>
            </a:r>
            <a:r>
              <a:rPr sz="2000" spc="-40" dirty="0">
                <a:latin typeface="Times New Roman"/>
                <a:cs typeface="Times New Roman"/>
              </a:rPr>
              <a:t> </a:t>
            </a:r>
            <a:r>
              <a:rPr sz="2000" dirty="0">
                <a:latin typeface="Times New Roman"/>
                <a:cs typeface="Times New Roman"/>
              </a:rPr>
              <a:t>that</a:t>
            </a:r>
            <a:r>
              <a:rPr sz="2000" spc="-20" dirty="0">
                <a:latin typeface="Times New Roman"/>
                <a:cs typeface="Times New Roman"/>
              </a:rPr>
              <a:t> </a:t>
            </a:r>
            <a:r>
              <a:rPr sz="2000" dirty="0">
                <a:latin typeface="Times New Roman"/>
                <a:cs typeface="Times New Roman"/>
              </a:rPr>
              <a:t>this</a:t>
            </a:r>
            <a:r>
              <a:rPr sz="2000" spc="-30" dirty="0">
                <a:latin typeface="Times New Roman"/>
                <a:cs typeface="Times New Roman"/>
              </a:rPr>
              <a:t> </a:t>
            </a:r>
            <a:r>
              <a:rPr sz="2000" dirty="0">
                <a:latin typeface="Times New Roman"/>
                <a:cs typeface="Times New Roman"/>
              </a:rPr>
              <a:t>leads</a:t>
            </a:r>
            <a:r>
              <a:rPr sz="2000" spc="-25" dirty="0">
                <a:latin typeface="Times New Roman"/>
                <a:cs typeface="Times New Roman"/>
              </a:rPr>
              <a:t> </a:t>
            </a:r>
            <a:r>
              <a:rPr sz="2000" dirty="0">
                <a:latin typeface="Times New Roman"/>
                <a:cs typeface="Times New Roman"/>
              </a:rPr>
              <a:t>to</a:t>
            </a:r>
            <a:r>
              <a:rPr sz="2000" spc="-5" dirty="0">
                <a:latin typeface="Times New Roman"/>
                <a:cs typeface="Times New Roman"/>
              </a:rPr>
              <a:t> </a:t>
            </a:r>
            <a:r>
              <a:rPr sz="2000" dirty="0">
                <a:latin typeface="Times New Roman"/>
                <a:cs typeface="Times New Roman"/>
              </a:rPr>
              <a:t>an</a:t>
            </a:r>
            <a:r>
              <a:rPr sz="2000" spc="-10" dirty="0">
                <a:latin typeface="Times New Roman"/>
                <a:cs typeface="Times New Roman"/>
              </a:rPr>
              <a:t> inconsistency</a:t>
            </a:r>
            <a:endParaRPr sz="2000">
              <a:latin typeface="Times New Roman"/>
              <a:cs typeface="Times New Roman"/>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74</a:t>
            </a:fld>
            <a:endParaRPr spc="-25" dirty="0"/>
          </a:p>
        </p:txBody>
      </p:sp>
      <p:sp>
        <p:nvSpPr>
          <p:cNvPr id="2" name="object 2"/>
          <p:cNvSpPr txBox="1">
            <a:spLocks noGrp="1"/>
          </p:cNvSpPr>
          <p:nvPr>
            <p:ph type="ctrTitle"/>
          </p:nvPr>
        </p:nvSpPr>
        <p:spPr>
          <a:prstGeom prst="rect">
            <a:avLst/>
          </a:prstGeom>
        </p:spPr>
        <p:txBody>
          <a:bodyPr vert="horz" wrap="square" lIns="0" tIns="13335" rIns="0" bIns="0" rtlCol="0">
            <a:spAutoFit/>
          </a:bodyPr>
          <a:lstStyle/>
          <a:p>
            <a:pPr marL="637540">
              <a:lnSpc>
                <a:spcPct val="100000"/>
              </a:lnSpc>
              <a:spcBef>
                <a:spcPts val="105"/>
              </a:spcBef>
            </a:pPr>
            <a:r>
              <a:rPr dirty="0"/>
              <a:t>The</a:t>
            </a:r>
            <a:r>
              <a:rPr spc="-20" dirty="0"/>
              <a:t> </a:t>
            </a:r>
            <a:r>
              <a:rPr spc="-40" dirty="0"/>
              <a:t>CANDIDATE-</a:t>
            </a:r>
            <a:r>
              <a:rPr spc="-30" dirty="0"/>
              <a:t>ELIMINATION</a:t>
            </a:r>
            <a:r>
              <a:rPr spc="-40" dirty="0"/>
              <a:t> </a:t>
            </a:r>
            <a:r>
              <a:rPr dirty="0"/>
              <a:t>Learning</a:t>
            </a:r>
            <a:r>
              <a:rPr spc="-200" dirty="0"/>
              <a:t> </a:t>
            </a:r>
            <a:r>
              <a:rPr spc="-10" dirty="0"/>
              <a:t>Algorithm</a:t>
            </a:r>
          </a:p>
        </p:txBody>
      </p:sp>
      <p:sp>
        <p:nvSpPr>
          <p:cNvPr id="3" name="object 3"/>
          <p:cNvSpPr txBox="1"/>
          <p:nvPr/>
        </p:nvSpPr>
        <p:spPr>
          <a:xfrm>
            <a:off x="946210" y="1525908"/>
            <a:ext cx="10440035" cy="1049655"/>
          </a:xfrm>
          <a:prstGeom prst="rect">
            <a:avLst/>
          </a:prstGeom>
        </p:spPr>
        <p:txBody>
          <a:bodyPr vert="horz" wrap="square" lIns="0" tIns="53975" rIns="0" bIns="0" rtlCol="0">
            <a:spAutoFit/>
          </a:bodyPr>
          <a:lstStyle/>
          <a:p>
            <a:pPr marL="12700" marR="5080" algn="just">
              <a:lnSpc>
                <a:spcPts val="2590"/>
              </a:lnSpc>
              <a:spcBef>
                <a:spcPts val="425"/>
              </a:spcBef>
            </a:pPr>
            <a:r>
              <a:rPr sz="2400" dirty="0">
                <a:latin typeface="Times New Roman"/>
                <a:cs typeface="Times New Roman"/>
              </a:rPr>
              <a:t>The</a:t>
            </a:r>
            <a:r>
              <a:rPr sz="2400" spc="145" dirty="0">
                <a:latin typeface="Times New Roman"/>
                <a:cs typeface="Times New Roman"/>
              </a:rPr>
              <a:t> </a:t>
            </a:r>
            <a:r>
              <a:rPr sz="2400" spc="-45" dirty="0">
                <a:latin typeface="Times New Roman"/>
                <a:cs typeface="Times New Roman"/>
              </a:rPr>
              <a:t>CANDIDATE-</a:t>
            </a:r>
            <a:r>
              <a:rPr sz="2400" dirty="0">
                <a:latin typeface="Times New Roman"/>
                <a:cs typeface="Times New Roman"/>
              </a:rPr>
              <a:t>ELIMINTION</a:t>
            </a:r>
            <a:r>
              <a:rPr sz="2400" spc="145" dirty="0">
                <a:latin typeface="Times New Roman"/>
                <a:cs typeface="Times New Roman"/>
              </a:rPr>
              <a:t> </a:t>
            </a:r>
            <a:r>
              <a:rPr sz="2400" dirty="0">
                <a:latin typeface="Times New Roman"/>
                <a:cs typeface="Times New Roman"/>
              </a:rPr>
              <a:t>algorithm</a:t>
            </a:r>
            <a:r>
              <a:rPr sz="2400" spc="135" dirty="0">
                <a:latin typeface="Times New Roman"/>
                <a:cs typeface="Times New Roman"/>
              </a:rPr>
              <a:t> </a:t>
            </a:r>
            <a:r>
              <a:rPr sz="2400" dirty="0">
                <a:latin typeface="Times New Roman"/>
                <a:cs typeface="Times New Roman"/>
              </a:rPr>
              <a:t>computes</a:t>
            </a:r>
            <a:r>
              <a:rPr sz="2400" spc="160" dirty="0">
                <a:latin typeface="Times New Roman"/>
                <a:cs typeface="Times New Roman"/>
              </a:rPr>
              <a:t> </a:t>
            </a:r>
            <a:r>
              <a:rPr sz="2400" dirty="0">
                <a:latin typeface="Times New Roman"/>
                <a:cs typeface="Times New Roman"/>
              </a:rPr>
              <a:t>the</a:t>
            </a:r>
            <a:r>
              <a:rPr sz="2400" spc="145" dirty="0">
                <a:latin typeface="Times New Roman"/>
                <a:cs typeface="Times New Roman"/>
              </a:rPr>
              <a:t> </a:t>
            </a:r>
            <a:r>
              <a:rPr sz="2400" b="1" i="1" dirty="0">
                <a:latin typeface="Times New Roman"/>
                <a:cs typeface="Times New Roman"/>
              </a:rPr>
              <a:t>version</a:t>
            </a:r>
            <a:r>
              <a:rPr sz="2400" b="1" i="1" spc="155" dirty="0">
                <a:latin typeface="Times New Roman"/>
                <a:cs typeface="Times New Roman"/>
              </a:rPr>
              <a:t> </a:t>
            </a:r>
            <a:r>
              <a:rPr sz="2400" b="1" i="1" dirty="0">
                <a:latin typeface="Times New Roman"/>
                <a:cs typeface="Times New Roman"/>
              </a:rPr>
              <a:t>space</a:t>
            </a:r>
            <a:r>
              <a:rPr sz="2400" b="1" i="1" spc="150" dirty="0">
                <a:latin typeface="Times New Roman"/>
                <a:cs typeface="Times New Roman"/>
              </a:rPr>
              <a:t> </a:t>
            </a:r>
            <a:r>
              <a:rPr sz="2400" spc="-10" dirty="0">
                <a:latin typeface="Times New Roman"/>
                <a:cs typeface="Times New Roman"/>
              </a:rPr>
              <a:t>containing </a:t>
            </a:r>
            <a:r>
              <a:rPr sz="2400" dirty="0">
                <a:latin typeface="Times New Roman"/>
                <a:cs typeface="Times New Roman"/>
              </a:rPr>
              <a:t>all</a:t>
            </a:r>
            <a:r>
              <a:rPr sz="2400" spc="455" dirty="0">
                <a:latin typeface="Times New Roman"/>
                <a:cs typeface="Times New Roman"/>
              </a:rPr>
              <a:t> </a:t>
            </a:r>
            <a:r>
              <a:rPr sz="2400" dirty="0">
                <a:latin typeface="Times New Roman"/>
                <a:cs typeface="Times New Roman"/>
              </a:rPr>
              <a:t>hypotheses</a:t>
            </a:r>
            <a:r>
              <a:rPr sz="2400" spc="470" dirty="0">
                <a:latin typeface="Times New Roman"/>
                <a:cs typeface="Times New Roman"/>
              </a:rPr>
              <a:t> </a:t>
            </a:r>
            <a:r>
              <a:rPr sz="2400" dirty="0">
                <a:latin typeface="Times New Roman"/>
                <a:cs typeface="Times New Roman"/>
              </a:rPr>
              <a:t>from</a:t>
            </a:r>
            <a:r>
              <a:rPr sz="2400" spc="459" dirty="0">
                <a:latin typeface="Times New Roman"/>
                <a:cs typeface="Times New Roman"/>
              </a:rPr>
              <a:t> </a:t>
            </a:r>
            <a:r>
              <a:rPr sz="2400" dirty="0">
                <a:latin typeface="Times New Roman"/>
                <a:cs typeface="Times New Roman"/>
              </a:rPr>
              <a:t>H</a:t>
            </a:r>
            <a:r>
              <a:rPr sz="2400" spc="470" dirty="0">
                <a:latin typeface="Times New Roman"/>
                <a:cs typeface="Times New Roman"/>
              </a:rPr>
              <a:t> </a:t>
            </a:r>
            <a:r>
              <a:rPr sz="2400" dirty="0">
                <a:latin typeface="Times New Roman"/>
                <a:cs typeface="Times New Roman"/>
              </a:rPr>
              <a:t>that</a:t>
            </a:r>
            <a:r>
              <a:rPr sz="2400" spc="465" dirty="0">
                <a:latin typeface="Times New Roman"/>
                <a:cs typeface="Times New Roman"/>
              </a:rPr>
              <a:t> </a:t>
            </a:r>
            <a:r>
              <a:rPr sz="2400" dirty="0">
                <a:latin typeface="Times New Roman"/>
                <a:cs typeface="Times New Roman"/>
              </a:rPr>
              <a:t>are</a:t>
            </a:r>
            <a:r>
              <a:rPr sz="2400" spc="459" dirty="0">
                <a:latin typeface="Times New Roman"/>
                <a:cs typeface="Times New Roman"/>
              </a:rPr>
              <a:t> </a:t>
            </a:r>
            <a:r>
              <a:rPr sz="2400" dirty="0">
                <a:latin typeface="Times New Roman"/>
                <a:cs typeface="Times New Roman"/>
              </a:rPr>
              <a:t>consistent</a:t>
            </a:r>
            <a:r>
              <a:rPr sz="2400" spc="470" dirty="0">
                <a:latin typeface="Times New Roman"/>
                <a:cs typeface="Times New Roman"/>
              </a:rPr>
              <a:t> </a:t>
            </a:r>
            <a:r>
              <a:rPr sz="2400" dirty="0">
                <a:latin typeface="Times New Roman"/>
                <a:cs typeface="Times New Roman"/>
              </a:rPr>
              <a:t>with</a:t>
            </a:r>
            <a:r>
              <a:rPr sz="2400" spc="455" dirty="0">
                <a:latin typeface="Times New Roman"/>
                <a:cs typeface="Times New Roman"/>
              </a:rPr>
              <a:t> </a:t>
            </a:r>
            <a:r>
              <a:rPr sz="2400" dirty="0">
                <a:latin typeface="Times New Roman"/>
                <a:cs typeface="Times New Roman"/>
              </a:rPr>
              <a:t>an</a:t>
            </a:r>
            <a:r>
              <a:rPr sz="2400" spc="465" dirty="0">
                <a:latin typeface="Times New Roman"/>
                <a:cs typeface="Times New Roman"/>
              </a:rPr>
              <a:t> </a:t>
            </a:r>
            <a:r>
              <a:rPr sz="2400" dirty="0">
                <a:latin typeface="Times New Roman"/>
                <a:cs typeface="Times New Roman"/>
              </a:rPr>
              <a:t>observed</a:t>
            </a:r>
            <a:r>
              <a:rPr sz="2400" spc="470" dirty="0">
                <a:latin typeface="Times New Roman"/>
                <a:cs typeface="Times New Roman"/>
              </a:rPr>
              <a:t> </a:t>
            </a:r>
            <a:r>
              <a:rPr sz="2400" dirty="0">
                <a:latin typeface="Times New Roman"/>
                <a:cs typeface="Times New Roman"/>
              </a:rPr>
              <a:t>sequence</a:t>
            </a:r>
            <a:r>
              <a:rPr sz="2400" spc="459" dirty="0">
                <a:latin typeface="Times New Roman"/>
                <a:cs typeface="Times New Roman"/>
              </a:rPr>
              <a:t> </a:t>
            </a:r>
            <a:r>
              <a:rPr sz="2400" dirty="0">
                <a:latin typeface="Times New Roman"/>
                <a:cs typeface="Times New Roman"/>
              </a:rPr>
              <a:t>of</a:t>
            </a:r>
            <a:r>
              <a:rPr sz="2400" spc="455" dirty="0">
                <a:latin typeface="Times New Roman"/>
                <a:cs typeface="Times New Roman"/>
              </a:rPr>
              <a:t> </a:t>
            </a:r>
            <a:r>
              <a:rPr sz="2400" spc="-10" dirty="0">
                <a:latin typeface="Times New Roman"/>
                <a:cs typeface="Times New Roman"/>
              </a:rPr>
              <a:t>training examples.</a:t>
            </a:r>
            <a:endParaRPr sz="2400">
              <a:latin typeface="Times New Roman"/>
              <a:cs typeface="Times New Roman"/>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75</a:t>
            </a:fld>
            <a:endParaRPr spc="-25" dirty="0"/>
          </a:p>
        </p:txBody>
      </p:sp>
      <p:sp>
        <p:nvSpPr>
          <p:cNvPr id="2" name="object 2"/>
          <p:cNvSpPr txBox="1"/>
          <p:nvPr/>
        </p:nvSpPr>
        <p:spPr>
          <a:xfrm>
            <a:off x="1738123" y="134868"/>
            <a:ext cx="8399145" cy="6263005"/>
          </a:xfrm>
          <a:prstGeom prst="rect">
            <a:avLst/>
          </a:prstGeom>
        </p:spPr>
        <p:txBody>
          <a:bodyPr vert="horz" wrap="square" lIns="0" tIns="11430" rIns="0" bIns="0" rtlCol="0">
            <a:spAutoFit/>
          </a:bodyPr>
          <a:lstStyle/>
          <a:p>
            <a:pPr marL="12700" marR="2920365" algn="just">
              <a:lnSpc>
                <a:spcPct val="126400"/>
              </a:lnSpc>
              <a:spcBef>
                <a:spcPts val="90"/>
              </a:spcBef>
            </a:pPr>
            <a:r>
              <a:rPr sz="1800" dirty="0">
                <a:latin typeface="Times New Roman"/>
                <a:cs typeface="Times New Roman"/>
              </a:rPr>
              <a:t>Initialize</a:t>
            </a:r>
            <a:r>
              <a:rPr sz="1800" spc="-40" dirty="0">
                <a:latin typeface="Times New Roman"/>
                <a:cs typeface="Times New Roman"/>
              </a:rPr>
              <a:t> </a:t>
            </a:r>
            <a:r>
              <a:rPr sz="1800" dirty="0">
                <a:latin typeface="Times New Roman"/>
                <a:cs typeface="Times New Roman"/>
              </a:rPr>
              <a:t>G</a:t>
            </a:r>
            <a:r>
              <a:rPr sz="1800" spc="-20" dirty="0">
                <a:latin typeface="Times New Roman"/>
                <a:cs typeface="Times New Roman"/>
              </a:rPr>
              <a:t> </a:t>
            </a:r>
            <a:r>
              <a:rPr sz="1800" dirty="0">
                <a:latin typeface="Times New Roman"/>
                <a:cs typeface="Times New Roman"/>
              </a:rPr>
              <a:t>to</a:t>
            </a:r>
            <a:r>
              <a:rPr sz="1800" spc="-25" dirty="0">
                <a:latin typeface="Times New Roman"/>
                <a:cs typeface="Times New Roman"/>
              </a:rPr>
              <a:t> </a:t>
            </a:r>
            <a:r>
              <a:rPr sz="1800" dirty="0">
                <a:latin typeface="Times New Roman"/>
                <a:cs typeface="Times New Roman"/>
              </a:rPr>
              <a:t>the</a:t>
            </a:r>
            <a:r>
              <a:rPr sz="1800" spc="-15" dirty="0">
                <a:latin typeface="Times New Roman"/>
                <a:cs typeface="Times New Roman"/>
              </a:rPr>
              <a:t> </a:t>
            </a:r>
            <a:r>
              <a:rPr sz="1800" dirty="0">
                <a:latin typeface="Times New Roman"/>
                <a:cs typeface="Times New Roman"/>
              </a:rPr>
              <a:t>set</a:t>
            </a:r>
            <a:r>
              <a:rPr sz="1800" spc="-15" dirty="0">
                <a:latin typeface="Times New Roman"/>
                <a:cs typeface="Times New Roman"/>
              </a:rPr>
              <a:t> </a:t>
            </a:r>
            <a:r>
              <a:rPr sz="1800" dirty="0">
                <a:latin typeface="Times New Roman"/>
                <a:cs typeface="Times New Roman"/>
              </a:rPr>
              <a:t>of</a:t>
            </a:r>
            <a:r>
              <a:rPr sz="1800" spc="-25" dirty="0">
                <a:latin typeface="Times New Roman"/>
                <a:cs typeface="Times New Roman"/>
              </a:rPr>
              <a:t> </a:t>
            </a:r>
            <a:r>
              <a:rPr sz="1800" dirty="0">
                <a:latin typeface="Times New Roman"/>
                <a:cs typeface="Times New Roman"/>
              </a:rPr>
              <a:t>maximally</a:t>
            </a:r>
            <a:r>
              <a:rPr sz="1800" spc="-10" dirty="0">
                <a:latin typeface="Times New Roman"/>
                <a:cs typeface="Times New Roman"/>
              </a:rPr>
              <a:t> </a:t>
            </a:r>
            <a:r>
              <a:rPr sz="1800" dirty="0">
                <a:latin typeface="Times New Roman"/>
                <a:cs typeface="Times New Roman"/>
              </a:rPr>
              <a:t>general</a:t>
            </a:r>
            <a:r>
              <a:rPr sz="1800" spc="-30" dirty="0">
                <a:latin typeface="Times New Roman"/>
                <a:cs typeface="Times New Roman"/>
              </a:rPr>
              <a:t> </a:t>
            </a:r>
            <a:r>
              <a:rPr sz="1800" dirty="0">
                <a:latin typeface="Times New Roman"/>
                <a:cs typeface="Times New Roman"/>
              </a:rPr>
              <a:t>hypotheses</a:t>
            </a:r>
            <a:r>
              <a:rPr sz="1800" spc="-50" dirty="0">
                <a:latin typeface="Times New Roman"/>
                <a:cs typeface="Times New Roman"/>
              </a:rPr>
              <a:t> </a:t>
            </a:r>
            <a:r>
              <a:rPr sz="1800" dirty="0">
                <a:latin typeface="Times New Roman"/>
                <a:cs typeface="Times New Roman"/>
              </a:rPr>
              <a:t>in</a:t>
            </a:r>
            <a:r>
              <a:rPr sz="1800" spc="-15" dirty="0">
                <a:latin typeface="Times New Roman"/>
                <a:cs typeface="Times New Roman"/>
              </a:rPr>
              <a:t> </a:t>
            </a:r>
            <a:r>
              <a:rPr sz="1800" spc="-50" dirty="0">
                <a:latin typeface="Times New Roman"/>
                <a:cs typeface="Times New Roman"/>
              </a:rPr>
              <a:t>H </a:t>
            </a:r>
            <a:r>
              <a:rPr sz="1800" dirty="0">
                <a:latin typeface="Times New Roman"/>
                <a:cs typeface="Times New Roman"/>
              </a:rPr>
              <a:t>Initialize</a:t>
            </a:r>
            <a:r>
              <a:rPr sz="1800" spc="-40" dirty="0">
                <a:latin typeface="Times New Roman"/>
                <a:cs typeface="Times New Roman"/>
              </a:rPr>
              <a:t> </a:t>
            </a:r>
            <a:r>
              <a:rPr sz="1800" dirty="0">
                <a:latin typeface="Times New Roman"/>
                <a:cs typeface="Times New Roman"/>
              </a:rPr>
              <a:t>S</a:t>
            </a:r>
            <a:r>
              <a:rPr sz="1800" spc="-15" dirty="0">
                <a:latin typeface="Times New Roman"/>
                <a:cs typeface="Times New Roman"/>
              </a:rPr>
              <a:t> </a:t>
            </a:r>
            <a:r>
              <a:rPr sz="1800" dirty="0">
                <a:latin typeface="Times New Roman"/>
                <a:cs typeface="Times New Roman"/>
              </a:rPr>
              <a:t>to</a:t>
            </a:r>
            <a:r>
              <a:rPr sz="1800" spc="-10" dirty="0">
                <a:latin typeface="Times New Roman"/>
                <a:cs typeface="Times New Roman"/>
              </a:rPr>
              <a:t> </a:t>
            </a:r>
            <a:r>
              <a:rPr sz="1800" dirty="0">
                <a:latin typeface="Times New Roman"/>
                <a:cs typeface="Times New Roman"/>
              </a:rPr>
              <a:t>the</a:t>
            </a:r>
            <a:r>
              <a:rPr sz="1800" spc="-15" dirty="0">
                <a:latin typeface="Times New Roman"/>
                <a:cs typeface="Times New Roman"/>
              </a:rPr>
              <a:t> </a:t>
            </a:r>
            <a:r>
              <a:rPr sz="1800" dirty="0">
                <a:latin typeface="Times New Roman"/>
                <a:cs typeface="Times New Roman"/>
              </a:rPr>
              <a:t>set</a:t>
            </a:r>
            <a:r>
              <a:rPr sz="1800" spc="-10" dirty="0">
                <a:latin typeface="Times New Roman"/>
                <a:cs typeface="Times New Roman"/>
              </a:rPr>
              <a:t> </a:t>
            </a:r>
            <a:r>
              <a:rPr sz="1800" dirty="0">
                <a:latin typeface="Times New Roman"/>
                <a:cs typeface="Times New Roman"/>
              </a:rPr>
              <a:t>of</a:t>
            </a:r>
            <a:r>
              <a:rPr sz="1800" spc="-25" dirty="0">
                <a:latin typeface="Times New Roman"/>
                <a:cs typeface="Times New Roman"/>
              </a:rPr>
              <a:t> </a:t>
            </a:r>
            <a:r>
              <a:rPr sz="1800" dirty="0">
                <a:latin typeface="Times New Roman"/>
                <a:cs typeface="Times New Roman"/>
              </a:rPr>
              <a:t>maximally</a:t>
            </a:r>
            <a:r>
              <a:rPr sz="1800" spc="-10" dirty="0">
                <a:latin typeface="Times New Roman"/>
                <a:cs typeface="Times New Roman"/>
              </a:rPr>
              <a:t> </a:t>
            </a:r>
            <a:r>
              <a:rPr sz="1800" dirty="0">
                <a:latin typeface="Times New Roman"/>
                <a:cs typeface="Times New Roman"/>
              </a:rPr>
              <a:t>specific</a:t>
            </a:r>
            <a:r>
              <a:rPr sz="1800" spc="-25" dirty="0">
                <a:latin typeface="Times New Roman"/>
                <a:cs typeface="Times New Roman"/>
              </a:rPr>
              <a:t> </a:t>
            </a:r>
            <a:r>
              <a:rPr sz="1800" dirty="0">
                <a:latin typeface="Times New Roman"/>
                <a:cs typeface="Times New Roman"/>
              </a:rPr>
              <a:t>hypotheses</a:t>
            </a:r>
            <a:r>
              <a:rPr sz="1800" spc="-45" dirty="0">
                <a:latin typeface="Times New Roman"/>
                <a:cs typeface="Times New Roman"/>
              </a:rPr>
              <a:t> </a:t>
            </a:r>
            <a:r>
              <a:rPr sz="1800" dirty="0">
                <a:latin typeface="Times New Roman"/>
                <a:cs typeface="Times New Roman"/>
              </a:rPr>
              <a:t>in</a:t>
            </a:r>
            <a:r>
              <a:rPr sz="1800" spc="-15" dirty="0">
                <a:latin typeface="Times New Roman"/>
                <a:cs typeface="Times New Roman"/>
              </a:rPr>
              <a:t> </a:t>
            </a:r>
            <a:r>
              <a:rPr sz="1800" spc="-50" dirty="0">
                <a:latin typeface="Times New Roman"/>
                <a:cs typeface="Times New Roman"/>
              </a:rPr>
              <a:t>H </a:t>
            </a:r>
            <a:r>
              <a:rPr sz="1800" dirty="0">
                <a:latin typeface="Times New Roman"/>
                <a:cs typeface="Times New Roman"/>
              </a:rPr>
              <a:t>For</a:t>
            </a:r>
            <a:r>
              <a:rPr sz="1800" spc="-20" dirty="0">
                <a:latin typeface="Times New Roman"/>
                <a:cs typeface="Times New Roman"/>
              </a:rPr>
              <a:t> </a:t>
            </a:r>
            <a:r>
              <a:rPr sz="1800" dirty="0">
                <a:latin typeface="Times New Roman"/>
                <a:cs typeface="Times New Roman"/>
              </a:rPr>
              <a:t>each</a:t>
            </a:r>
            <a:r>
              <a:rPr sz="1800" spc="-30" dirty="0">
                <a:latin typeface="Times New Roman"/>
                <a:cs typeface="Times New Roman"/>
              </a:rPr>
              <a:t> </a:t>
            </a:r>
            <a:r>
              <a:rPr sz="1800" dirty="0">
                <a:latin typeface="Times New Roman"/>
                <a:cs typeface="Times New Roman"/>
              </a:rPr>
              <a:t>training</a:t>
            </a:r>
            <a:r>
              <a:rPr sz="1800" spc="-25" dirty="0">
                <a:latin typeface="Times New Roman"/>
                <a:cs typeface="Times New Roman"/>
              </a:rPr>
              <a:t> </a:t>
            </a:r>
            <a:r>
              <a:rPr sz="1800" dirty="0">
                <a:latin typeface="Times New Roman"/>
                <a:cs typeface="Times New Roman"/>
              </a:rPr>
              <a:t>example</a:t>
            </a:r>
            <a:r>
              <a:rPr sz="1800" spc="-30" dirty="0">
                <a:latin typeface="Times New Roman"/>
                <a:cs typeface="Times New Roman"/>
              </a:rPr>
              <a:t> </a:t>
            </a:r>
            <a:r>
              <a:rPr sz="1800" dirty="0">
                <a:latin typeface="Times New Roman"/>
                <a:cs typeface="Times New Roman"/>
              </a:rPr>
              <a:t>d,</a:t>
            </a:r>
            <a:r>
              <a:rPr sz="1800" spc="-20" dirty="0">
                <a:latin typeface="Times New Roman"/>
                <a:cs typeface="Times New Roman"/>
              </a:rPr>
              <a:t> </a:t>
            </a:r>
            <a:r>
              <a:rPr sz="1800" spc="-25" dirty="0">
                <a:latin typeface="Times New Roman"/>
                <a:cs typeface="Times New Roman"/>
              </a:rPr>
              <a:t>do</a:t>
            </a:r>
            <a:endParaRPr sz="1800">
              <a:latin typeface="Times New Roman"/>
              <a:cs typeface="Times New Roman"/>
            </a:endParaRPr>
          </a:p>
          <a:p>
            <a:pPr marL="240665" indent="-227965" algn="just">
              <a:lnSpc>
                <a:spcPct val="100000"/>
              </a:lnSpc>
              <a:spcBef>
                <a:spcPts val="565"/>
              </a:spcBef>
              <a:buFont typeface="Arial"/>
              <a:buChar char="•"/>
              <a:tabLst>
                <a:tab pos="240665" algn="l"/>
              </a:tabLst>
            </a:pPr>
            <a:r>
              <a:rPr sz="1800" dirty="0">
                <a:latin typeface="Times New Roman"/>
                <a:cs typeface="Times New Roman"/>
              </a:rPr>
              <a:t>If</a:t>
            </a:r>
            <a:r>
              <a:rPr sz="1800" spc="-15" dirty="0">
                <a:latin typeface="Times New Roman"/>
                <a:cs typeface="Times New Roman"/>
              </a:rPr>
              <a:t> </a:t>
            </a:r>
            <a:r>
              <a:rPr sz="1800" dirty="0">
                <a:latin typeface="Times New Roman"/>
                <a:cs typeface="Times New Roman"/>
              </a:rPr>
              <a:t>d is</a:t>
            </a:r>
            <a:r>
              <a:rPr sz="1800" spc="-15" dirty="0">
                <a:latin typeface="Times New Roman"/>
                <a:cs typeface="Times New Roman"/>
              </a:rPr>
              <a:t> </a:t>
            </a:r>
            <a:r>
              <a:rPr sz="1800" dirty="0">
                <a:latin typeface="Times New Roman"/>
                <a:cs typeface="Times New Roman"/>
              </a:rPr>
              <a:t>a</a:t>
            </a:r>
            <a:r>
              <a:rPr sz="1800" spc="5" dirty="0">
                <a:latin typeface="Times New Roman"/>
                <a:cs typeface="Times New Roman"/>
              </a:rPr>
              <a:t> </a:t>
            </a:r>
            <a:r>
              <a:rPr sz="1800" dirty="0">
                <a:latin typeface="Times New Roman"/>
                <a:cs typeface="Times New Roman"/>
              </a:rPr>
              <a:t>positive</a:t>
            </a:r>
            <a:r>
              <a:rPr sz="1800" spc="-15" dirty="0">
                <a:latin typeface="Times New Roman"/>
                <a:cs typeface="Times New Roman"/>
              </a:rPr>
              <a:t> </a:t>
            </a:r>
            <a:r>
              <a:rPr sz="1800" spc="-10" dirty="0">
                <a:latin typeface="Times New Roman"/>
                <a:cs typeface="Times New Roman"/>
              </a:rPr>
              <a:t>example</a:t>
            </a:r>
            <a:endParaRPr sz="1800">
              <a:latin typeface="Times New Roman"/>
              <a:cs typeface="Times New Roman"/>
            </a:endParaRPr>
          </a:p>
          <a:p>
            <a:pPr marL="548005" lvl="1" indent="-227965" algn="just">
              <a:lnSpc>
                <a:spcPct val="100000"/>
              </a:lnSpc>
              <a:spcBef>
                <a:spcPts val="565"/>
              </a:spcBef>
              <a:buFont typeface="Arial"/>
              <a:buChar char="•"/>
              <a:tabLst>
                <a:tab pos="548005" algn="l"/>
              </a:tabLst>
            </a:pPr>
            <a:r>
              <a:rPr sz="1800" dirty="0">
                <a:latin typeface="Times New Roman"/>
                <a:cs typeface="Times New Roman"/>
              </a:rPr>
              <a:t>Remove</a:t>
            </a:r>
            <a:r>
              <a:rPr sz="1800" spc="-15" dirty="0">
                <a:latin typeface="Times New Roman"/>
                <a:cs typeface="Times New Roman"/>
              </a:rPr>
              <a:t> </a:t>
            </a:r>
            <a:r>
              <a:rPr sz="1800" dirty="0">
                <a:latin typeface="Times New Roman"/>
                <a:cs typeface="Times New Roman"/>
              </a:rPr>
              <a:t>from</a:t>
            </a:r>
            <a:r>
              <a:rPr sz="1800" spc="-5" dirty="0">
                <a:latin typeface="Times New Roman"/>
                <a:cs typeface="Times New Roman"/>
              </a:rPr>
              <a:t> </a:t>
            </a:r>
            <a:r>
              <a:rPr sz="1800" dirty="0">
                <a:latin typeface="Times New Roman"/>
                <a:cs typeface="Times New Roman"/>
              </a:rPr>
              <a:t>G</a:t>
            </a:r>
            <a:r>
              <a:rPr sz="1800" spc="-20" dirty="0">
                <a:latin typeface="Times New Roman"/>
                <a:cs typeface="Times New Roman"/>
              </a:rPr>
              <a:t> </a:t>
            </a:r>
            <a:r>
              <a:rPr sz="1800" dirty="0">
                <a:latin typeface="Times New Roman"/>
                <a:cs typeface="Times New Roman"/>
              </a:rPr>
              <a:t>any</a:t>
            </a:r>
            <a:r>
              <a:rPr sz="1800" spc="-5" dirty="0">
                <a:latin typeface="Times New Roman"/>
                <a:cs typeface="Times New Roman"/>
              </a:rPr>
              <a:t> </a:t>
            </a:r>
            <a:r>
              <a:rPr sz="1800" dirty="0">
                <a:latin typeface="Times New Roman"/>
                <a:cs typeface="Times New Roman"/>
              </a:rPr>
              <a:t>hypothesis</a:t>
            </a:r>
            <a:r>
              <a:rPr sz="1800" spc="-45" dirty="0">
                <a:latin typeface="Times New Roman"/>
                <a:cs typeface="Times New Roman"/>
              </a:rPr>
              <a:t> </a:t>
            </a:r>
            <a:r>
              <a:rPr sz="1800" dirty="0">
                <a:latin typeface="Times New Roman"/>
                <a:cs typeface="Times New Roman"/>
              </a:rPr>
              <a:t>inconsistent</a:t>
            </a:r>
            <a:r>
              <a:rPr sz="1800" spc="-25" dirty="0">
                <a:latin typeface="Times New Roman"/>
                <a:cs typeface="Times New Roman"/>
              </a:rPr>
              <a:t> </a:t>
            </a:r>
            <a:r>
              <a:rPr sz="1800" dirty="0">
                <a:latin typeface="Times New Roman"/>
                <a:cs typeface="Times New Roman"/>
              </a:rPr>
              <a:t>with</a:t>
            </a:r>
            <a:r>
              <a:rPr sz="1800" spc="-10" dirty="0">
                <a:latin typeface="Times New Roman"/>
                <a:cs typeface="Times New Roman"/>
              </a:rPr>
              <a:t> </a:t>
            </a:r>
            <a:r>
              <a:rPr sz="1800" spc="-50" dirty="0">
                <a:latin typeface="Times New Roman"/>
                <a:cs typeface="Times New Roman"/>
              </a:rPr>
              <a:t>d</a:t>
            </a:r>
            <a:endParaRPr sz="1800">
              <a:latin typeface="Times New Roman"/>
              <a:cs typeface="Times New Roman"/>
            </a:endParaRPr>
          </a:p>
          <a:p>
            <a:pPr marL="548005" lvl="1" indent="-227965" algn="just">
              <a:lnSpc>
                <a:spcPct val="100000"/>
              </a:lnSpc>
              <a:spcBef>
                <a:spcPts val="580"/>
              </a:spcBef>
              <a:buFont typeface="Arial"/>
              <a:buChar char="•"/>
              <a:tabLst>
                <a:tab pos="548005" algn="l"/>
              </a:tabLst>
            </a:pPr>
            <a:r>
              <a:rPr sz="1800" dirty="0">
                <a:latin typeface="Times New Roman"/>
                <a:cs typeface="Times New Roman"/>
              </a:rPr>
              <a:t>For</a:t>
            </a:r>
            <a:r>
              <a:rPr sz="1800" spc="-5" dirty="0">
                <a:latin typeface="Times New Roman"/>
                <a:cs typeface="Times New Roman"/>
              </a:rPr>
              <a:t> </a:t>
            </a:r>
            <a:r>
              <a:rPr sz="1800" dirty="0">
                <a:latin typeface="Times New Roman"/>
                <a:cs typeface="Times New Roman"/>
              </a:rPr>
              <a:t>each</a:t>
            </a:r>
            <a:r>
              <a:rPr sz="1800" spc="-15" dirty="0">
                <a:latin typeface="Times New Roman"/>
                <a:cs typeface="Times New Roman"/>
              </a:rPr>
              <a:t> </a:t>
            </a:r>
            <a:r>
              <a:rPr sz="1800" dirty="0">
                <a:latin typeface="Times New Roman"/>
                <a:cs typeface="Times New Roman"/>
              </a:rPr>
              <a:t>hypothesis</a:t>
            </a:r>
            <a:r>
              <a:rPr sz="1800" spc="-25" dirty="0">
                <a:latin typeface="Times New Roman"/>
                <a:cs typeface="Times New Roman"/>
              </a:rPr>
              <a:t> </a:t>
            </a:r>
            <a:r>
              <a:rPr sz="1800" dirty="0">
                <a:latin typeface="Times New Roman"/>
                <a:cs typeface="Times New Roman"/>
              </a:rPr>
              <a:t>s</a:t>
            </a:r>
            <a:r>
              <a:rPr sz="1800" spc="-20" dirty="0">
                <a:latin typeface="Times New Roman"/>
                <a:cs typeface="Times New Roman"/>
              </a:rPr>
              <a:t> </a:t>
            </a:r>
            <a:r>
              <a:rPr sz="1800" dirty="0">
                <a:latin typeface="Times New Roman"/>
                <a:cs typeface="Times New Roman"/>
              </a:rPr>
              <a:t>in</a:t>
            </a:r>
            <a:r>
              <a:rPr sz="1800" spc="5" dirty="0">
                <a:latin typeface="Times New Roman"/>
                <a:cs typeface="Times New Roman"/>
              </a:rPr>
              <a:t> </a:t>
            </a:r>
            <a:r>
              <a:rPr sz="1800" dirty="0">
                <a:latin typeface="Times New Roman"/>
                <a:cs typeface="Times New Roman"/>
              </a:rPr>
              <a:t>S</a:t>
            </a:r>
            <a:r>
              <a:rPr sz="1800" spc="-15" dirty="0">
                <a:latin typeface="Times New Roman"/>
                <a:cs typeface="Times New Roman"/>
              </a:rPr>
              <a:t> </a:t>
            </a:r>
            <a:r>
              <a:rPr sz="1800" dirty="0">
                <a:latin typeface="Times New Roman"/>
                <a:cs typeface="Times New Roman"/>
              </a:rPr>
              <a:t>that is</a:t>
            </a:r>
            <a:r>
              <a:rPr sz="1800" spc="-15" dirty="0">
                <a:latin typeface="Times New Roman"/>
                <a:cs typeface="Times New Roman"/>
              </a:rPr>
              <a:t> </a:t>
            </a:r>
            <a:r>
              <a:rPr sz="1800" dirty="0">
                <a:latin typeface="Times New Roman"/>
                <a:cs typeface="Times New Roman"/>
              </a:rPr>
              <a:t>not</a:t>
            </a:r>
            <a:r>
              <a:rPr sz="1800" spc="5" dirty="0">
                <a:latin typeface="Times New Roman"/>
                <a:cs typeface="Times New Roman"/>
              </a:rPr>
              <a:t> </a:t>
            </a:r>
            <a:r>
              <a:rPr sz="1800" dirty="0">
                <a:latin typeface="Times New Roman"/>
                <a:cs typeface="Times New Roman"/>
              </a:rPr>
              <a:t>consistent</a:t>
            </a:r>
            <a:r>
              <a:rPr sz="1800" spc="-15" dirty="0">
                <a:latin typeface="Times New Roman"/>
                <a:cs typeface="Times New Roman"/>
              </a:rPr>
              <a:t> </a:t>
            </a:r>
            <a:r>
              <a:rPr sz="1800" dirty="0">
                <a:latin typeface="Times New Roman"/>
                <a:cs typeface="Times New Roman"/>
              </a:rPr>
              <a:t>with </a:t>
            </a:r>
            <a:r>
              <a:rPr sz="1800" spc="-50" dirty="0">
                <a:latin typeface="Times New Roman"/>
                <a:cs typeface="Times New Roman"/>
              </a:rPr>
              <a:t>d</a:t>
            </a:r>
            <a:endParaRPr sz="1800">
              <a:latin typeface="Times New Roman"/>
              <a:cs typeface="Times New Roman"/>
            </a:endParaRPr>
          </a:p>
          <a:p>
            <a:pPr marL="1002665" lvl="2" indent="-227965" algn="just">
              <a:lnSpc>
                <a:spcPct val="100000"/>
              </a:lnSpc>
              <a:spcBef>
                <a:spcPts val="560"/>
              </a:spcBef>
              <a:buFont typeface="Arial"/>
              <a:buChar char="•"/>
              <a:tabLst>
                <a:tab pos="1002665" algn="l"/>
              </a:tabLst>
            </a:pPr>
            <a:r>
              <a:rPr sz="1800" dirty="0">
                <a:latin typeface="Times New Roman"/>
                <a:cs typeface="Times New Roman"/>
              </a:rPr>
              <a:t>Remove</a:t>
            </a:r>
            <a:r>
              <a:rPr sz="1800" spc="-15" dirty="0">
                <a:latin typeface="Times New Roman"/>
                <a:cs typeface="Times New Roman"/>
              </a:rPr>
              <a:t> </a:t>
            </a:r>
            <a:r>
              <a:rPr sz="1800" dirty="0">
                <a:latin typeface="Times New Roman"/>
                <a:cs typeface="Times New Roman"/>
              </a:rPr>
              <a:t>s</a:t>
            </a:r>
            <a:r>
              <a:rPr sz="1800" spc="-20" dirty="0">
                <a:latin typeface="Times New Roman"/>
                <a:cs typeface="Times New Roman"/>
              </a:rPr>
              <a:t> </a:t>
            </a:r>
            <a:r>
              <a:rPr sz="1800" dirty="0">
                <a:latin typeface="Times New Roman"/>
                <a:cs typeface="Times New Roman"/>
              </a:rPr>
              <a:t>from</a:t>
            </a:r>
            <a:r>
              <a:rPr sz="1800" spc="-15" dirty="0">
                <a:latin typeface="Times New Roman"/>
                <a:cs typeface="Times New Roman"/>
              </a:rPr>
              <a:t> </a:t>
            </a:r>
            <a:r>
              <a:rPr sz="1800" spc="-50" dirty="0">
                <a:latin typeface="Times New Roman"/>
                <a:cs typeface="Times New Roman"/>
              </a:rPr>
              <a:t>S</a:t>
            </a:r>
            <a:endParaRPr sz="1800">
              <a:latin typeface="Times New Roman"/>
              <a:cs typeface="Times New Roman"/>
            </a:endParaRPr>
          </a:p>
          <a:p>
            <a:pPr marL="1002665" lvl="2" indent="-227965" algn="just">
              <a:lnSpc>
                <a:spcPct val="100000"/>
              </a:lnSpc>
              <a:spcBef>
                <a:spcPts val="570"/>
              </a:spcBef>
              <a:buFont typeface="Arial"/>
              <a:buChar char="•"/>
              <a:tabLst>
                <a:tab pos="1002665" algn="l"/>
              </a:tabLst>
            </a:pPr>
            <a:r>
              <a:rPr sz="1800" dirty="0">
                <a:latin typeface="Times New Roman"/>
                <a:cs typeface="Times New Roman"/>
              </a:rPr>
              <a:t>Add</a:t>
            </a:r>
            <a:r>
              <a:rPr sz="1800" spc="-20" dirty="0">
                <a:latin typeface="Times New Roman"/>
                <a:cs typeface="Times New Roman"/>
              </a:rPr>
              <a:t> </a:t>
            </a:r>
            <a:r>
              <a:rPr sz="1800" dirty="0">
                <a:latin typeface="Times New Roman"/>
                <a:cs typeface="Times New Roman"/>
              </a:rPr>
              <a:t>to</a:t>
            </a:r>
            <a:r>
              <a:rPr sz="1800" spc="-25" dirty="0">
                <a:latin typeface="Times New Roman"/>
                <a:cs typeface="Times New Roman"/>
              </a:rPr>
              <a:t> </a:t>
            </a:r>
            <a:r>
              <a:rPr sz="1800" dirty="0">
                <a:latin typeface="Times New Roman"/>
                <a:cs typeface="Times New Roman"/>
              </a:rPr>
              <a:t>S</a:t>
            </a:r>
            <a:r>
              <a:rPr sz="1800" spc="-20" dirty="0">
                <a:latin typeface="Times New Roman"/>
                <a:cs typeface="Times New Roman"/>
              </a:rPr>
              <a:t> </a:t>
            </a:r>
            <a:r>
              <a:rPr sz="1800" dirty="0">
                <a:latin typeface="Times New Roman"/>
                <a:cs typeface="Times New Roman"/>
              </a:rPr>
              <a:t>all</a:t>
            </a:r>
            <a:r>
              <a:rPr sz="1800" spc="-30" dirty="0">
                <a:latin typeface="Times New Roman"/>
                <a:cs typeface="Times New Roman"/>
              </a:rPr>
              <a:t> </a:t>
            </a:r>
            <a:r>
              <a:rPr sz="1800" dirty="0">
                <a:latin typeface="Times New Roman"/>
                <a:cs typeface="Times New Roman"/>
              </a:rPr>
              <a:t>minimal</a:t>
            </a:r>
            <a:r>
              <a:rPr sz="1800" spc="-10" dirty="0">
                <a:latin typeface="Times New Roman"/>
                <a:cs typeface="Times New Roman"/>
              </a:rPr>
              <a:t> </a:t>
            </a:r>
            <a:r>
              <a:rPr sz="1800" dirty="0">
                <a:latin typeface="Times New Roman"/>
                <a:cs typeface="Times New Roman"/>
              </a:rPr>
              <a:t>generalizations</a:t>
            </a:r>
            <a:r>
              <a:rPr sz="1800" spc="-50" dirty="0">
                <a:latin typeface="Times New Roman"/>
                <a:cs typeface="Times New Roman"/>
              </a:rPr>
              <a:t> </a:t>
            </a:r>
            <a:r>
              <a:rPr sz="1800" dirty="0">
                <a:latin typeface="Times New Roman"/>
                <a:cs typeface="Times New Roman"/>
              </a:rPr>
              <a:t>h</a:t>
            </a:r>
            <a:r>
              <a:rPr sz="1800" spc="-30" dirty="0">
                <a:latin typeface="Times New Roman"/>
                <a:cs typeface="Times New Roman"/>
              </a:rPr>
              <a:t> </a:t>
            </a:r>
            <a:r>
              <a:rPr sz="1800" dirty="0">
                <a:latin typeface="Times New Roman"/>
                <a:cs typeface="Times New Roman"/>
              </a:rPr>
              <a:t>of</a:t>
            </a:r>
            <a:r>
              <a:rPr sz="1800" spc="-10" dirty="0">
                <a:latin typeface="Times New Roman"/>
                <a:cs typeface="Times New Roman"/>
              </a:rPr>
              <a:t> </a:t>
            </a:r>
            <a:r>
              <a:rPr sz="1800" dirty="0">
                <a:latin typeface="Times New Roman"/>
                <a:cs typeface="Times New Roman"/>
              </a:rPr>
              <a:t>s</a:t>
            </a:r>
            <a:r>
              <a:rPr sz="1800" spc="-20" dirty="0">
                <a:latin typeface="Times New Roman"/>
                <a:cs typeface="Times New Roman"/>
              </a:rPr>
              <a:t> </a:t>
            </a:r>
            <a:r>
              <a:rPr sz="1800" dirty="0">
                <a:latin typeface="Times New Roman"/>
                <a:cs typeface="Times New Roman"/>
              </a:rPr>
              <a:t>such</a:t>
            </a:r>
            <a:r>
              <a:rPr sz="1800" spc="-15" dirty="0">
                <a:latin typeface="Times New Roman"/>
                <a:cs typeface="Times New Roman"/>
              </a:rPr>
              <a:t> </a:t>
            </a:r>
            <a:r>
              <a:rPr sz="1800" spc="-20" dirty="0">
                <a:latin typeface="Times New Roman"/>
                <a:cs typeface="Times New Roman"/>
              </a:rPr>
              <a:t>that</a:t>
            </a:r>
            <a:endParaRPr sz="1800">
              <a:latin typeface="Times New Roman"/>
              <a:cs typeface="Times New Roman"/>
            </a:endParaRPr>
          </a:p>
          <a:p>
            <a:pPr marL="1445895" lvl="3" indent="-227965" algn="just">
              <a:lnSpc>
                <a:spcPct val="100000"/>
              </a:lnSpc>
              <a:spcBef>
                <a:spcPts val="575"/>
              </a:spcBef>
              <a:buFont typeface="Arial"/>
              <a:buChar char="•"/>
              <a:tabLst>
                <a:tab pos="1445895" algn="l"/>
              </a:tabLst>
            </a:pPr>
            <a:r>
              <a:rPr sz="1800" dirty="0">
                <a:latin typeface="Times New Roman"/>
                <a:cs typeface="Times New Roman"/>
              </a:rPr>
              <a:t>h</a:t>
            </a:r>
            <a:r>
              <a:rPr sz="1800" spc="-30" dirty="0">
                <a:latin typeface="Times New Roman"/>
                <a:cs typeface="Times New Roman"/>
              </a:rPr>
              <a:t> </a:t>
            </a:r>
            <a:r>
              <a:rPr sz="1800" dirty="0">
                <a:latin typeface="Times New Roman"/>
                <a:cs typeface="Times New Roman"/>
              </a:rPr>
              <a:t>is</a:t>
            </a:r>
            <a:r>
              <a:rPr sz="1800" spc="-15" dirty="0">
                <a:latin typeface="Times New Roman"/>
                <a:cs typeface="Times New Roman"/>
              </a:rPr>
              <a:t> </a:t>
            </a:r>
            <a:r>
              <a:rPr sz="1800" dirty="0">
                <a:latin typeface="Times New Roman"/>
                <a:cs typeface="Times New Roman"/>
              </a:rPr>
              <a:t>consistent</a:t>
            </a:r>
            <a:r>
              <a:rPr sz="1800" spc="-35" dirty="0">
                <a:latin typeface="Times New Roman"/>
                <a:cs typeface="Times New Roman"/>
              </a:rPr>
              <a:t> </a:t>
            </a:r>
            <a:r>
              <a:rPr sz="1800" dirty="0">
                <a:latin typeface="Times New Roman"/>
                <a:cs typeface="Times New Roman"/>
              </a:rPr>
              <a:t>with</a:t>
            </a:r>
            <a:r>
              <a:rPr sz="1800" spc="-10" dirty="0">
                <a:latin typeface="Times New Roman"/>
                <a:cs typeface="Times New Roman"/>
              </a:rPr>
              <a:t> </a:t>
            </a:r>
            <a:r>
              <a:rPr sz="1800" dirty="0">
                <a:latin typeface="Times New Roman"/>
                <a:cs typeface="Times New Roman"/>
              </a:rPr>
              <a:t>d,</a:t>
            </a:r>
            <a:r>
              <a:rPr sz="1800" spc="-20" dirty="0">
                <a:latin typeface="Times New Roman"/>
                <a:cs typeface="Times New Roman"/>
              </a:rPr>
              <a:t> </a:t>
            </a:r>
            <a:r>
              <a:rPr sz="1800" dirty="0">
                <a:latin typeface="Times New Roman"/>
                <a:cs typeface="Times New Roman"/>
              </a:rPr>
              <a:t>and</a:t>
            </a:r>
            <a:r>
              <a:rPr sz="1800" spc="-20" dirty="0">
                <a:latin typeface="Times New Roman"/>
                <a:cs typeface="Times New Roman"/>
              </a:rPr>
              <a:t> </a:t>
            </a:r>
            <a:r>
              <a:rPr sz="1800" dirty="0">
                <a:latin typeface="Times New Roman"/>
                <a:cs typeface="Times New Roman"/>
              </a:rPr>
              <a:t>some</a:t>
            </a:r>
            <a:r>
              <a:rPr sz="1800" spc="-10" dirty="0">
                <a:latin typeface="Times New Roman"/>
                <a:cs typeface="Times New Roman"/>
              </a:rPr>
              <a:t> </a:t>
            </a:r>
            <a:r>
              <a:rPr sz="1800" dirty="0">
                <a:latin typeface="Times New Roman"/>
                <a:cs typeface="Times New Roman"/>
              </a:rPr>
              <a:t>member</a:t>
            </a:r>
            <a:r>
              <a:rPr sz="1800" spc="-15" dirty="0">
                <a:latin typeface="Times New Roman"/>
                <a:cs typeface="Times New Roman"/>
              </a:rPr>
              <a:t> </a:t>
            </a:r>
            <a:r>
              <a:rPr sz="1800" dirty="0">
                <a:latin typeface="Times New Roman"/>
                <a:cs typeface="Times New Roman"/>
              </a:rPr>
              <a:t>of</a:t>
            </a:r>
            <a:r>
              <a:rPr sz="1800" spc="-10" dirty="0">
                <a:latin typeface="Times New Roman"/>
                <a:cs typeface="Times New Roman"/>
              </a:rPr>
              <a:t> </a:t>
            </a:r>
            <a:r>
              <a:rPr sz="1800" dirty="0">
                <a:latin typeface="Times New Roman"/>
                <a:cs typeface="Times New Roman"/>
              </a:rPr>
              <a:t>G</a:t>
            </a:r>
            <a:r>
              <a:rPr sz="1800" spc="-20" dirty="0">
                <a:latin typeface="Times New Roman"/>
                <a:cs typeface="Times New Roman"/>
              </a:rPr>
              <a:t> </a:t>
            </a:r>
            <a:r>
              <a:rPr sz="1800" dirty="0">
                <a:latin typeface="Times New Roman"/>
                <a:cs typeface="Times New Roman"/>
              </a:rPr>
              <a:t>is</a:t>
            </a:r>
            <a:r>
              <a:rPr sz="1800" spc="-30" dirty="0">
                <a:latin typeface="Times New Roman"/>
                <a:cs typeface="Times New Roman"/>
              </a:rPr>
              <a:t> </a:t>
            </a:r>
            <a:r>
              <a:rPr sz="1800" dirty="0">
                <a:latin typeface="Times New Roman"/>
                <a:cs typeface="Times New Roman"/>
              </a:rPr>
              <a:t>more</a:t>
            </a:r>
            <a:r>
              <a:rPr sz="1800" spc="-10" dirty="0">
                <a:latin typeface="Times New Roman"/>
                <a:cs typeface="Times New Roman"/>
              </a:rPr>
              <a:t> </a:t>
            </a:r>
            <a:r>
              <a:rPr sz="1800" dirty="0">
                <a:latin typeface="Times New Roman"/>
                <a:cs typeface="Times New Roman"/>
              </a:rPr>
              <a:t>general</a:t>
            </a:r>
            <a:r>
              <a:rPr sz="1800" spc="-35" dirty="0">
                <a:latin typeface="Times New Roman"/>
                <a:cs typeface="Times New Roman"/>
              </a:rPr>
              <a:t> </a:t>
            </a:r>
            <a:r>
              <a:rPr sz="1800" dirty="0">
                <a:latin typeface="Times New Roman"/>
                <a:cs typeface="Times New Roman"/>
              </a:rPr>
              <a:t>than</a:t>
            </a:r>
            <a:r>
              <a:rPr sz="1800" spc="-25" dirty="0">
                <a:latin typeface="Times New Roman"/>
                <a:cs typeface="Times New Roman"/>
              </a:rPr>
              <a:t> </a:t>
            </a:r>
            <a:r>
              <a:rPr sz="1800" spc="-50" dirty="0">
                <a:latin typeface="Times New Roman"/>
                <a:cs typeface="Times New Roman"/>
              </a:rPr>
              <a:t>h</a:t>
            </a:r>
            <a:endParaRPr sz="1800">
              <a:latin typeface="Times New Roman"/>
              <a:cs typeface="Times New Roman"/>
            </a:endParaRPr>
          </a:p>
          <a:p>
            <a:pPr marL="1002665" lvl="2" indent="-227965" algn="just">
              <a:lnSpc>
                <a:spcPct val="100000"/>
              </a:lnSpc>
              <a:spcBef>
                <a:spcPts val="565"/>
              </a:spcBef>
              <a:buFont typeface="Arial"/>
              <a:buChar char="•"/>
              <a:tabLst>
                <a:tab pos="1002665" algn="l"/>
              </a:tabLst>
            </a:pPr>
            <a:r>
              <a:rPr sz="1800" dirty="0">
                <a:latin typeface="Times New Roman"/>
                <a:cs typeface="Times New Roman"/>
              </a:rPr>
              <a:t>Remove</a:t>
            </a:r>
            <a:r>
              <a:rPr sz="1800" spc="-15" dirty="0">
                <a:latin typeface="Times New Roman"/>
                <a:cs typeface="Times New Roman"/>
              </a:rPr>
              <a:t> </a:t>
            </a:r>
            <a:r>
              <a:rPr sz="1800" dirty="0">
                <a:latin typeface="Times New Roman"/>
                <a:cs typeface="Times New Roman"/>
              </a:rPr>
              <a:t>from</a:t>
            </a:r>
            <a:r>
              <a:rPr sz="1800" spc="-15" dirty="0">
                <a:latin typeface="Times New Roman"/>
                <a:cs typeface="Times New Roman"/>
              </a:rPr>
              <a:t> </a:t>
            </a:r>
            <a:r>
              <a:rPr sz="1800" dirty="0">
                <a:latin typeface="Times New Roman"/>
                <a:cs typeface="Times New Roman"/>
              </a:rPr>
              <a:t>S</a:t>
            </a:r>
            <a:r>
              <a:rPr sz="1800" spc="-30" dirty="0">
                <a:latin typeface="Times New Roman"/>
                <a:cs typeface="Times New Roman"/>
              </a:rPr>
              <a:t> </a:t>
            </a:r>
            <a:r>
              <a:rPr sz="1800" dirty="0">
                <a:latin typeface="Times New Roman"/>
                <a:cs typeface="Times New Roman"/>
              </a:rPr>
              <a:t>any</a:t>
            </a:r>
            <a:r>
              <a:rPr sz="1800" spc="-10" dirty="0">
                <a:latin typeface="Times New Roman"/>
                <a:cs typeface="Times New Roman"/>
              </a:rPr>
              <a:t> </a:t>
            </a:r>
            <a:r>
              <a:rPr sz="1800" dirty="0">
                <a:latin typeface="Times New Roman"/>
                <a:cs typeface="Times New Roman"/>
              </a:rPr>
              <a:t>hypothesis</a:t>
            </a:r>
            <a:r>
              <a:rPr sz="1800" spc="-45" dirty="0">
                <a:latin typeface="Times New Roman"/>
                <a:cs typeface="Times New Roman"/>
              </a:rPr>
              <a:t> </a:t>
            </a:r>
            <a:r>
              <a:rPr sz="1800" dirty="0">
                <a:latin typeface="Times New Roman"/>
                <a:cs typeface="Times New Roman"/>
              </a:rPr>
              <a:t>that</a:t>
            </a:r>
            <a:r>
              <a:rPr sz="1800" spc="-30" dirty="0">
                <a:latin typeface="Times New Roman"/>
                <a:cs typeface="Times New Roman"/>
              </a:rPr>
              <a:t> </a:t>
            </a:r>
            <a:r>
              <a:rPr sz="1800" dirty="0">
                <a:latin typeface="Times New Roman"/>
                <a:cs typeface="Times New Roman"/>
              </a:rPr>
              <a:t>is</a:t>
            </a:r>
            <a:r>
              <a:rPr sz="1800" spc="-15" dirty="0">
                <a:latin typeface="Times New Roman"/>
                <a:cs typeface="Times New Roman"/>
              </a:rPr>
              <a:t> </a:t>
            </a:r>
            <a:r>
              <a:rPr sz="1800" dirty="0">
                <a:latin typeface="Times New Roman"/>
                <a:cs typeface="Times New Roman"/>
              </a:rPr>
              <a:t>more</a:t>
            </a:r>
            <a:r>
              <a:rPr sz="1800" spc="-10" dirty="0">
                <a:latin typeface="Times New Roman"/>
                <a:cs typeface="Times New Roman"/>
              </a:rPr>
              <a:t> </a:t>
            </a:r>
            <a:r>
              <a:rPr sz="1800" dirty="0">
                <a:latin typeface="Times New Roman"/>
                <a:cs typeface="Times New Roman"/>
              </a:rPr>
              <a:t>general</a:t>
            </a:r>
            <a:r>
              <a:rPr sz="1800" spc="-25" dirty="0">
                <a:latin typeface="Times New Roman"/>
                <a:cs typeface="Times New Roman"/>
              </a:rPr>
              <a:t> </a:t>
            </a:r>
            <a:r>
              <a:rPr sz="1800" dirty="0">
                <a:latin typeface="Times New Roman"/>
                <a:cs typeface="Times New Roman"/>
              </a:rPr>
              <a:t>than</a:t>
            </a:r>
            <a:r>
              <a:rPr sz="1800" spc="-25" dirty="0">
                <a:latin typeface="Times New Roman"/>
                <a:cs typeface="Times New Roman"/>
              </a:rPr>
              <a:t> </a:t>
            </a:r>
            <a:r>
              <a:rPr sz="1800" dirty="0">
                <a:latin typeface="Times New Roman"/>
                <a:cs typeface="Times New Roman"/>
              </a:rPr>
              <a:t>another</a:t>
            </a:r>
            <a:r>
              <a:rPr sz="1800" spc="-30" dirty="0">
                <a:latin typeface="Times New Roman"/>
                <a:cs typeface="Times New Roman"/>
              </a:rPr>
              <a:t> </a:t>
            </a:r>
            <a:r>
              <a:rPr sz="1800" dirty="0">
                <a:latin typeface="Times New Roman"/>
                <a:cs typeface="Times New Roman"/>
              </a:rPr>
              <a:t>hypothesis</a:t>
            </a:r>
            <a:r>
              <a:rPr sz="1800" spc="-45" dirty="0">
                <a:latin typeface="Times New Roman"/>
                <a:cs typeface="Times New Roman"/>
              </a:rPr>
              <a:t> </a:t>
            </a:r>
            <a:r>
              <a:rPr sz="1800" dirty="0">
                <a:latin typeface="Times New Roman"/>
                <a:cs typeface="Times New Roman"/>
              </a:rPr>
              <a:t>in</a:t>
            </a:r>
            <a:r>
              <a:rPr sz="1800" spc="-10" dirty="0">
                <a:latin typeface="Times New Roman"/>
                <a:cs typeface="Times New Roman"/>
              </a:rPr>
              <a:t> </a:t>
            </a:r>
            <a:r>
              <a:rPr sz="1800" spc="-50" dirty="0">
                <a:latin typeface="Times New Roman"/>
                <a:cs typeface="Times New Roman"/>
              </a:rPr>
              <a:t>S</a:t>
            </a:r>
            <a:endParaRPr sz="1800">
              <a:latin typeface="Times New Roman"/>
              <a:cs typeface="Times New Roman"/>
            </a:endParaRPr>
          </a:p>
          <a:p>
            <a:pPr lvl="2">
              <a:lnSpc>
                <a:spcPct val="100000"/>
              </a:lnSpc>
              <a:spcBef>
                <a:spcPts val="1230"/>
              </a:spcBef>
              <a:buFont typeface="Arial"/>
              <a:buChar char="•"/>
            </a:pPr>
            <a:endParaRPr sz="1800">
              <a:latin typeface="Times New Roman"/>
              <a:cs typeface="Times New Roman"/>
            </a:endParaRPr>
          </a:p>
          <a:p>
            <a:pPr marL="240665" indent="-227965">
              <a:lnSpc>
                <a:spcPct val="100000"/>
              </a:lnSpc>
              <a:buFont typeface="Arial"/>
              <a:buChar char="•"/>
              <a:tabLst>
                <a:tab pos="240665" algn="l"/>
              </a:tabLst>
            </a:pPr>
            <a:r>
              <a:rPr sz="1800" dirty="0">
                <a:latin typeface="Times New Roman"/>
                <a:cs typeface="Times New Roman"/>
              </a:rPr>
              <a:t>If</a:t>
            </a:r>
            <a:r>
              <a:rPr sz="1800" spc="-15" dirty="0">
                <a:latin typeface="Times New Roman"/>
                <a:cs typeface="Times New Roman"/>
              </a:rPr>
              <a:t> </a:t>
            </a:r>
            <a:r>
              <a:rPr sz="1800" dirty="0">
                <a:latin typeface="Times New Roman"/>
                <a:cs typeface="Times New Roman"/>
              </a:rPr>
              <a:t>d</a:t>
            </a:r>
            <a:r>
              <a:rPr sz="1800" spc="-10" dirty="0">
                <a:latin typeface="Times New Roman"/>
                <a:cs typeface="Times New Roman"/>
              </a:rPr>
              <a:t> </a:t>
            </a:r>
            <a:r>
              <a:rPr sz="1800" dirty="0">
                <a:latin typeface="Times New Roman"/>
                <a:cs typeface="Times New Roman"/>
              </a:rPr>
              <a:t>is</a:t>
            </a:r>
            <a:r>
              <a:rPr sz="1800" spc="-15" dirty="0">
                <a:latin typeface="Times New Roman"/>
                <a:cs typeface="Times New Roman"/>
              </a:rPr>
              <a:t> </a:t>
            </a:r>
            <a:r>
              <a:rPr sz="1800" dirty="0">
                <a:latin typeface="Times New Roman"/>
                <a:cs typeface="Times New Roman"/>
              </a:rPr>
              <a:t>a</a:t>
            </a:r>
            <a:r>
              <a:rPr sz="1800" spc="-10" dirty="0">
                <a:latin typeface="Times New Roman"/>
                <a:cs typeface="Times New Roman"/>
              </a:rPr>
              <a:t> </a:t>
            </a:r>
            <a:r>
              <a:rPr sz="1800" dirty="0">
                <a:latin typeface="Times New Roman"/>
                <a:cs typeface="Times New Roman"/>
              </a:rPr>
              <a:t>negative</a:t>
            </a:r>
            <a:r>
              <a:rPr sz="1800" spc="-30" dirty="0">
                <a:latin typeface="Times New Roman"/>
                <a:cs typeface="Times New Roman"/>
              </a:rPr>
              <a:t> </a:t>
            </a:r>
            <a:r>
              <a:rPr sz="1800" spc="-10" dirty="0">
                <a:latin typeface="Times New Roman"/>
                <a:cs typeface="Times New Roman"/>
              </a:rPr>
              <a:t>example</a:t>
            </a:r>
            <a:endParaRPr sz="1800">
              <a:latin typeface="Times New Roman"/>
              <a:cs typeface="Times New Roman"/>
            </a:endParaRPr>
          </a:p>
          <a:p>
            <a:pPr marL="548640" lvl="1" indent="-228600">
              <a:lnSpc>
                <a:spcPct val="100000"/>
              </a:lnSpc>
              <a:spcBef>
                <a:spcPts val="565"/>
              </a:spcBef>
              <a:buFont typeface="Arial"/>
              <a:buChar char="•"/>
              <a:tabLst>
                <a:tab pos="548640" algn="l"/>
              </a:tabLst>
            </a:pPr>
            <a:r>
              <a:rPr sz="1800" dirty="0">
                <a:latin typeface="Times New Roman"/>
                <a:cs typeface="Times New Roman"/>
              </a:rPr>
              <a:t>Remove</a:t>
            </a:r>
            <a:r>
              <a:rPr sz="1800" spc="-10" dirty="0">
                <a:latin typeface="Times New Roman"/>
                <a:cs typeface="Times New Roman"/>
              </a:rPr>
              <a:t> </a:t>
            </a:r>
            <a:r>
              <a:rPr sz="1800" dirty="0">
                <a:latin typeface="Times New Roman"/>
                <a:cs typeface="Times New Roman"/>
              </a:rPr>
              <a:t>from</a:t>
            </a:r>
            <a:r>
              <a:rPr sz="1800" spc="-10" dirty="0">
                <a:latin typeface="Times New Roman"/>
                <a:cs typeface="Times New Roman"/>
              </a:rPr>
              <a:t> </a:t>
            </a:r>
            <a:r>
              <a:rPr sz="1800" dirty="0">
                <a:latin typeface="Times New Roman"/>
                <a:cs typeface="Times New Roman"/>
              </a:rPr>
              <a:t>S</a:t>
            </a:r>
            <a:r>
              <a:rPr sz="1800" spc="-20" dirty="0">
                <a:latin typeface="Times New Roman"/>
                <a:cs typeface="Times New Roman"/>
              </a:rPr>
              <a:t> </a:t>
            </a:r>
            <a:r>
              <a:rPr sz="1800" dirty="0">
                <a:latin typeface="Times New Roman"/>
                <a:cs typeface="Times New Roman"/>
              </a:rPr>
              <a:t>any</a:t>
            </a:r>
            <a:r>
              <a:rPr sz="1800" spc="-5" dirty="0">
                <a:latin typeface="Times New Roman"/>
                <a:cs typeface="Times New Roman"/>
              </a:rPr>
              <a:t> </a:t>
            </a:r>
            <a:r>
              <a:rPr sz="1800" dirty="0">
                <a:latin typeface="Times New Roman"/>
                <a:cs typeface="Times New Roman"/>
              </a:rPr>
              <a:t>hypothesis</a:t>
            </a:r>
            <a:r>
              <a:rPr sz="1800" spc="-40" dirty="0">
                <a:latin typeface="Times New Roman"/>
                <a:cs typeface="Times New Roman"/>
              </a:rPr>
              <a:t> </a:t>
            </a:r>
            <a:r>
              <a:rPr sz="1800" dirty="0">
                <a:latin typeface="Times New Roman"/>
                <a:cs typeface="Times New Roman"/>
              </a:rPr>
              <a:t>inconsistent</a:t>
            </a:r>
            <a:r>
              <a:rPr sz="1800" spc="-25" dirty="0">
                <a:latin typeface="Times New Roman"/>
                <a:cs typeface="Times New Roman"/>
              </a:rPr>
              <a:t> </a:t>
            </a:r>
            <a:r>
              <a:rPr sz="1800" dirty="0">
                <a:latin typeface="Times New Roman"/>
                <a:cs typeface="Times New Roman"/>
              </a:rPr>
              <a:t>with</a:t>
            </a:r>
            <a:r>
              <a:rPr sz="1800" spc="-5" dirty="0">
                <a:latin typeface="Times New Roman"/>
                <a:cs typeface="Times New Roman"/>
              </a:rPr>
              <a:t> </a:t>
            </a:r>
            <a:r>
              <a:rPr sz="1800" spc="-50" dirty="0">
                <a:latin typeface="Times New Roman"/>
                <a:cs typeface="Times New Roman"/>
              </a:rPr>
              <a:t>d</a:t>
            </a:r>
            <a:endParaRPr sz="1800">
              <a:latin typeface="Times New Roman"/>
              <a:cs typeface="Times New Roman"/>
            </a:endParaRPr>
          </a:p>
          <a:p>
            <a:pPr marL="548640" lvl="1" indent="-228600">
              <a:lnSpc>
                <a:spcPct val="100000"/>
              </a:lnSpc>
              <a:spcBef>
                <a:spcPts val="565"/>
              </a:spcBef>
              <a:buFont typeface="Arial"/>
              <a:buChar char="•"/>
              <a:tabLst>
                <a:tab pos="548640" algn="l"/>
              </a:tabLst>
            </a:pPr>
            <a:r>
              <a:rPr sz="1800" dirty="0">
                <a:latin typeface="Times New Roman"/>
                <a:cs typeface="Times New Roman"/>
              </a:rPr>
              <a:t>For</a:t>
            </a:r>
            <a:r>
              <a:rPr sz="1800" spc="-5" dirty="0">
                <a:latin typeface="Times New Roman"/>
                <a:cs typeface="Times New Roman"/>
              </a:rPr>
              <a:t> </a:t>
            </a:r>
            <a:r>
              <a:rPr sz="1800" dirty="0">
                <a:latin typeface="Times New Roman"/>
                <a:cs typeface="Times New Roman"/>
              </a:rPr>
              <a:t>each</a:t>
            </a:r>
            <a:r>
              <a:rPr sz="1800" spc="-25" dirty="0">
                <a:latin typeface="Times New Roman"/>
                <a:cs typeface="Times New Roman"/>
              </a:rPr>
              <a:t> </a:t>
            </a:r>
            <a:r>
              <a:rPr sz="1800" dirty="0">
                <a:latin typeface="Times New Roman"/>
                <a:cs typeface="Times New Roman"/>
              </a:rPr>
              <a:t>hypothesis</a:t>
            </a:r>
            <a:r>
              <a:rPr sz="1800" spc="-25" dirty="0">
                <a:latin typeface="Times New Roman"/>
                <a:cs typeface="Times New Roman"/>
              </a:rPr>
              <a:t> </a:t>
            </a:r>
            <a:r>
              <a:rPr sz="1800" dirty="0">
                <a:latin typeface="Times New Roman"/>
                <a:cs typeface="Times New Roman"/>
              </a:rPr>
              <a:t>g</a:t>
            </a:r>
            <a:r>
              <a:rPr sz="1800" spc="-15" dirty="0">
                <a:latin typeface="Times New Roman"/>
                <a:cs typeface="Times New Roman"/>
              </a:rPr>
              <a:t> </a:t>
            </a:r>
            <a:r>
              <a:rPr sz="1800" dirty="0">
                <a:latin typeface="Times New Roman"/>
                <a:cs typeface="Times New Roman"/>
              </a:rPr>
              <a:t>in</a:t>
            </a:r>
            <a:r>
              <a:rPr sz="1800" spc="-5" dirty="0">
                <a:latin typeface="Times New Roman"/>
                <a:cs typeface="Times New Roman"/>
              </a:rPr>
              <a:t> </a:t>
            </a:r>
            <a:r>
              <a:rPr sz="1800" dirty="0">
                <a:latin typeface="Times New Roman"/>
                <a:cs typeface="Times New Roman"/>
              </a:rPr>
              <a:t>G</a:t>
            </a:r>
            <a:r>
              <a:rPr sz="1800" spc="-10" dirty="0">
                <a:latin typeface="Times New Roman"/>
                <a:cs typeface="Times New Roman"/>
              </a:rPr>
              <a:t> </a:t>
            </a:r>
            <a:r>
              <a:rPr sz="1800" dirty="0">
                <a:latin typeface="Times New Roman"/>
                <a:cs typeface="Times New Roman"/>
              </a:rPr>
              <a:t>that is</a:t>
            </a:r>
            <a:r>
              <a:rPr sz="1800" spc="-15" dirty="0">
                <a:latin typeface="Times New Roman"/>
                <a:cs typeface="Times New Roman"/>
              </a:rPr>
              <a:t> </a:t>
            </a:r>
            <a:r>
              <a:rPr sz="1800" dirty="0">
                <a:latin typeface="Times New Roman"/>
                <a:cs typeface="Times New Roman"/>
              </a:rPr>
              <a:t>not</a:t>
            </a:r>
            <a:r>
              <a:rPr sz="1800" spc="-5" dirty="0">
                <a:latin typeface="Times New Roman"/>
                <a:cs typeface="Times New Roman"/>
              </a:rPr>
              <a:t> </a:t>
            </a:r>
            <a:r>
              <a:rPr sz="1800" dirty="0">
                <a:latin typeface="Times New Roman"/>
                <a:cs typeface="Times New Roman"/>
              </a:rPr>
              <a:t>consistent with</a:t>
            </a:r>
            <a:r>
              <a:rPr sz="1800" spc="-15" dirty="0">
                <a:latin typeface="Times New Roman"/>
                <a:cs typeface="Times New Roman"/>
              </a:rPr>
              <a:t> </a:t>
            </a:r>
            <a:r>
              <a:rPr sz="1800" spc="-50" dirty="0">
                <a:latin typeface="Times New Roman"/>
                <a:cs typeface="Times New Roman"/>
              </a:rPr>
              <a:t>d</a:t>
            </a:r>
            <a:endParaRPr sz="1800">
              <a:latin typeface="Times New Roman"/>
              <a:cs typeface="Times New Roman"/>
            </a:endParaRPr>
          </a:p>
          <a:p>
            <a:pPr marL="1002665" lvl="2" indent="-227965">
              <a:lnSpc>
                <a:spcPct val="100000"/>
              </a:lnSpc>
              <a:spcBef>
                <a:spcPts val="575"/>
              </a:spcBef>
              <a:buFont typeface="Arial"/>
              <a:buChar char="•"/>
              <a:tabLst>
                <a:tab pos="1002665" algn="l"/>
              </a:tabLst>
            </a:pPr>
            <a:r>
              <a:rPr sz="1800" dirty="0">
                <a:latin typeface="Times New Roman"/>
                <a:cs typeface="Times New Roman"/>
              </a:rPr>
              <a:t>Remove</a:t>
            </a:r>
            <a:r>
              <a:rPr sz="1800" spc="-5" dirty="0">
                <a:latin typeface="Times New Roman"/>
                <a:cs typeface="Times New Roman"/>
              </a:rPr>
              <a:t> </a:t>
            </a:r>
            <a:r>
              <a:rPr sz="1800" dirty="0">
                <a:latin typeface="Times New Roman"/>
                <a:cs typeface="Times New Roman"/>
              </a:rPr>
              <a:t>g</a:t>
            </a:r>
            <a:r>
              <a:rPr sz="1800" spc="-15" dirty="0">
                <a:latin typeface="Times New Roman"/>
                <a:cs typeface="Times New Roman"/>
              </a:rPr>
              <a:t> </a:t>
            </a:r>
            <a:r>
              <a:rPr sz="1800" dirty="0">
                <a:latin typeface="Times New Roman"/>
                <a:cs typeface="Times New Roman"/>
              </a:rPr>
              <a:t>from</a:t>
            </a:r>
            <a:r>
              <a:rPr sz="1800" spc="-10" dirty="0">
                <a:latin typeface="Times New Roman"/>
                <a:cs typeface="Times New Roman"/>
              </a:rPr>
              <a:t> </a:t>
            </a:r>
            <a:r>
              <a:rPr sz="1800" spc="-50" dirty="0">
                <a:latin typeface="Times New Roman"/>
                <a:cs typeface="Times New Roman"/>
              </a:rPr>
              <a:t>G</a:t>
            </a:r>
            <a:endParaRPr sz="1800">
              <a:latin typeface="Times New Roman"/>
              <a:cs typeface="Times New Roman"/>
            </a:endParaRPr>
          </a:p>
          <a:p>
            <a:pPr marL="1002665" lvl="2" indent="-227965">
              <a:lnSpc>
                <a:spcPct val="100000"/>
              </a:lnSpc>
              <a:spcBef>
                <a:spcPts val="565"/>
              </a:spcBef>
              <a:buFont typeface="Arial"/>
              <a:buChar char="•"/>
              <a:tabLst>
                <a:tab pos="1002665" algn="l"/>
              </a:tabLst>
            </a:pPr>
            <a:r>
              <a:rPr sz="1800" dirty="0">
                <a:latin typeface="Times New Roman"/>
                <a:cs typeface="Times New Roman"/>
              </a:rPr>
              <a:t>Add</a:t>
            </a:r>
            <a:r>
              <a:rPr sz="1800" spc="-20" dirty="0">
                <a:latin typeface="Times New Roman"/>
                <a:cs typeface="Times New Roman"/>
              </a:rPr>
              <a:t> </a:t>
            </a:r>
            <a:r>
              <a:rPr sz="1800" dirty="0">
                <a:latin typeface="Times New Roman"/>
                <a:cs typeface="Times New Roman"/>
              </a:rPr>
              <a:t>to</a:t>
            </a:r>
            <a:r>
              <a:rPr sz="1800" spc="-25" dirty="0">
                <a:latin typeface="Times New Roman"/>
                <a:cs typeface="Times New Roman"/>
              </a:rPr>
              <a:t> </a:t>
            </a:r>
            <a:r>
              <a:rPr sz="1800" dirty="0">
                <a:latin typeface="Times New Roman"/>
                <a:cs typeface="Times New Roman"/>
              </a:rPr>
              <a:t>G</a:t>
            </a:r>
            <a:r>
              <a:rPr sz="1800" spc="-15" dirty="0">
                <a:latin typeface="Times New Roman"/>
                <a:cs typeface="Times New Roman"/>
              </a:rPr>
              <a:t> </a:t>
            </a:r>
            <a:r>
              <a:rPr sz="1800" dirty="0">
                <a:latin typeface="Times New Roman"/>
                <a:cs typeface="Times New Roman"/>
              </a:rPr>
              <a:t>all</a:t>
            </a:r>
            <a:r>
              <a:rPr sz="1800" spc="-35" dirty="0">
                <a:latin typeface="Times New Roman"/>
                <a:cs typeface="Times New Roman"/>
              </a:rPr>
              <a:t> </a:t>
            </a:r>
            <a:r>
              <a:rPr sz="1800" dirty="0">
                <a:latin typeface="Times New Roman"/>
                <a:cs typeface="Times New Roman"/>
              </a:rPr>
              <a:t>minimal</a:t>
            </a:r>
            <a:r>
              <a:rPr sz="1800" spc="-5" dirty="0">
                <a:latin typeface="Times New Roman"/>
                <a:cs typeface="Times New Roman"/>
              </a:rPr>
              <a:t> </a:t>
            </a:r>
            <a:r>
              <a:rPr sz="1800" dirty="0">
                <a:latin typeface="Times New Roman"/>
                <a:cs typeface="Times New Roman"/>
              </a:rPr>
              <a:t>specializations</a:t>
            </a:r>
            <a:r>
              <a:rPr sz="1800" spc="-50" dirty="0">
                <a:latin typeface="Times New Roman"/>
                <a:cs typeface="Times New Roman"/>
              </a:rPr>
              <a:t> </a:t>
            </a:r>
            <a:r>
              <a:rPr sz="1800" dirty="0">
                <a:latin typeface="Times New Roman"/>
                <a:cs typeface="Times New Roman"/>
              </a:rPr>
              <a:t>h</a:t>
            </a:r>
            <a:r>
              <a:rPr sz="1800" spc="-25" dirty="0">
                <a:latin typeface="Times New Roman"/>
                <a:cs typeface="Times New Roman"/>
              </a:rPr>
              <a:t> </a:t>
            </a:r>
            <a:r>
              <a:rPr sz="1800" dirty="0">
                <a:latin typeface="Times New Roman"/>
                <a:cs typeface="Times New Roman"/>
              </a:rPr>
              <a:t>of</a:t>
            </a:r>
            <a:r>
              <a:rPr sz="1800" spc="-15" dirty="0">
                <a:latin typeface="Times New Roman"/>
                <a:cs typeface="Times New Roman"/>
              </a:rPr>
              <a:t> </a:t>
            </a:r>
            <a:r>
              <a:rPr sz="1800" dirty="0">
                <a:latin typeface="Times New Roman"/>
                <a:cs typeface="Times New Roman"/>
              </a:rPr>
              <a:t>g</a:t>
            </a:r>
            <a:r>
              <a:rPr sz="1800" spc="-25" dirty="0">
                <a:latin typeface="Times New Roman"/>
                <a:cs typeface="Times New Roman"/>
              </a:rPr>
              <a:t> </a:t>
            </a:r>
            <a:r>
              <a:rPr sz="1800" dirty="0">
                <a:latin typeface="Times New Roman"/>
                <a:cs typeface="Times New Roman"/>
              </a:rPr>
              <a:t>such</a:t>
            </a:r>
            <a:r>
              <a:rPr sz="1800" spc="-10" dirty="0">
                <a:latin typeface="Times New Roman"/>
                <a:cs typeface="Times New Roman"/>
              </a:rPr>
              <a:t> </a:t>
            </a:r>
            <a:r>
              <a:rPr sz="1800" spc="-20" dirty="0">
                <a:latin typeface="Times New Roman"/>
                <a:cs typeface="Times New Roman"/>
              </a:rPr>
              <a:t>that</a:t>
            </a:r>
            <a:endParaRPr sz="1800">
              <a:latin typeface="Times New Roman"/>
              <a:cs typeface="Times New Roman"/>
            </a:endParaRPr>
          </a:p>
          <a:p>
            <a:pPr marL="1446530" lvl="3" indent="-228600">
              <a:lnSpc>
                <a:spcPct val="100000"/>
              </a:lnSpc>
              <a:spcBef>
                <a:spcPts val="565"/>
              </a:spcBef>
              <a:buFont typeface="Arial"/>
              <a:buChar char="•"/>
              <a:tabLst>
                <a:tab pos="1446530" algn="l"/>
              </a:tabLst>
            </a:pPr>
            <a:r>
              <a:rPr sz="1800" dirty="0">
                <a:latin typeface="Times New Roman"/>
                <a:cs typeface="Times New Roman"/>
              </a:rPr>
              <a:t>h</a:t>
            </a:r>
            <a:r>
              <a:rPr sz="1800" spc="-25" dirty="0">
                <a:latin typeface="Times New Roman"/>
                <a:cs typeface="Times New Roman"/>
              </a:rPr>
              <a:t> </a:t>
            </a:r>
            <a:r>
              <a:rPr sz="1800" dirty="0">
                <a:latin typeface="Times New Roman"/>
                <a:cs typeface="Times New Roman"/>
              </a:rPr>
              <a:t>is</a:t>
            </a:r>
            <a:r>
              <a:rPr sz="1800" spc="-20" dirty="0">
                <a:latin typeface="Times New Roman"/>
                <a:cs typeface="Times New Roman"/>
              </a:rPr>
              <a:t> </a:t>
            </a:r>
            <a:r>
              <a:rPr sz="1800" dirty="0">
                <a:latin typeface="Times New Roman"/>
                <a:cs typeface="Times New Roman"/>
              </a:rPr>
              <a:t>consistent</a:t>
            </a:r>
            <a:r>
              <a:rPr sz="1800" spc="-25" dirty="0">
                <a:latin typeface="Times New Roman"/>
                <a:cs typeface="Times New Roman"/>
              </a:rPr>
              <a:t> </a:t>
            </a:r>
            <a:r>
              <a:rPr sz="1800" dirty="0">
                <a:latin typeface="Times New Roman"/>
                <a:cs typeface="Times New Roman"/>
              </a:rPr>
              <a:t>with</a:t>
            </a:r>
            <a:r>
              <a:rPr sz="1800" spc="-15" dirty="0">
                <a:latin typeface="Times New Roman"/>
                <a:cs typeface="Times New Roman"/>
              </a:rPr>
              <a:t> </a:t>
            </a:r>
            <a:r>
              <a:rPr sz="1800" dirty="0">
                <a:latin typeface="Times New Roman"/>
                <a:cs typeface="Times New Roman"/>
              </a:rPr>
              <a:t>d,</a:t>
            </a:r>
            <a:r>
              <a:rPr sz="1800" spc="-20" dirty="0">
                <a:latin typeface="Times New Roman"/>
                <a:cs typeface="Times New Roman"/>
              </a:rPr>
              <a:t> </a:t>
            </a:r>
            <a:r>
              <a:rPr sz="1800" dirty="0">
                <a:latin typeface="Times New Roman"/>
                <a:cs typeface="Times New Roman"/>
              </a:rPr>
              <a:t>and</a:t>
            </a:r>
            <a:r>
              <a:rPr sz="1800" spc="-15" dirty="0">
                <a:latin typeface="Times New Roman"/>
                <a:cs typeface="Times New Roman"/>
              </a:rPr>
              <a:t> </a:t>
            </a:r>
            <a:r>
              <a:rPr sz="1800" dirty="0">
                <a:latin typeface="Times New Roman"/>
                <a:cs typeface="Times New Roman"/>
              </a:rPr>
              <a:t>some</a:t>
            </a:r>
            <a:r>
              <a:rPr sz="1800" spc="-10" dirty="0">
                <a:latin typeface="Times New Roman"/>
                <a:cs typeface="Times New Roman"/>
              </a:rPr>
              <a:t> </a:t>
            </a:r>
            <a:r>
              <a:rPr sz="1800" dirty="0">
                <a:latin typeface="Times New Roman"/>
                <a:cs typeface="Times New Roman"/>
              </a:rPr>
              <a:t>member</a:t>
            </a:r>
            <a:r>
              <a:rPr sz="1800" spc="-10" dirty="0">
                <a:latin typeface="Times New Roman"/>
                <a:cs typeface="Times New Roman"/>
              </a:rPr>
              <a:t> </a:t>
            </a:r>
            <a:r>
              <a:rPr sz="1800" dirty="0">
                <a:latin typeface="Times New Roman"/>
                <a:cs typeface="Times New Roman"/>
              </a:rPr>
              <a:t>of</a:t>
            </a:r>
            <a:r>
              <a:rPr sz="1800" spc="-10" dirty="0">
                <a:latin typeface="Times New Roman"/>
                <a:cs typeface="Times New Roman"/>
              </a:rPr>
              <a:t> </a:t>
            </a:r>
            <a:r>
              <a:rPr sz="1800" dirty="0">
                <a:latin typeface="Times New Roman"/>
                <a:cs typeface="Times New Roman"/>
              </a:rPr>
              <a:t>S</a:t>
            </a:r>
            <a:r>
              <a:rPr sz="1800" spc="-15" dirty="0">
                <a:latin typeface="Times New Roman"/>
                <a:cs typeface="Times New Roman"/>
              </a:rPr>
              <a:t> </a:t>
            </a:r>
            <a:r>
              <a:rPr sz="1800" dirty="0">
                <a:latin typeface="Times New Roman"/>
                <a:cs typeface="Times New Roman"/>
              </a:rPr>
              <a:t>is</a:t>
            </a:r>
            <a:r>
              <a:rPr sz="1800" spc="-25" dirty="0">
                <a:latin typeface="Times New Roman"/>
                <a:cs typeface="Times New Roman"/>
              </a:rPr>
              <a:t> </a:t>
            </a:r>
            <a:r>
              <a:rPr sz="1800" dirty="0">
                <a:latin typeface="Times New Roman"/>
                <a:cs typeface="Times New Roman"/>
              </a:rPr>
              <a:t>more</a:t>
            </a:r>
            <a:r>
              <a:rPr sz="1800" spc="-10" dirty="0">
                <a:latin typeface="Times New Roman"/>
                <a:cs typeface="Times New Roman"/>
              </a:rPr>
              <a:t> </a:t>
            </a:r>
            <a:r>
              <a:rPr sz="1800" dirty="0">
                <a:latin typeface="Times New Roman"/>
                <a:cs typeface="Times New Roman"/>
              </a:rPr>
              <a:t>specific</a:t>
            </a:r>
            <a:r>
              <a:rPr sz="1800" spc="-30" dirty="0">
                <a:latin typeface="Times New Roman"/>
                <a:cs typeface="Times New Roman"/>
              </a:rPr>
              <a:t> </a:t>
            </a:r>
            <a:r>
              <a:rPr sz="1800" dirty="0">
                <a:latin typeface="Times New Roman"/>
                <a:cs typeface="Times New Roman"/>
              </a:rPr>
              <a:t>than</a:t>
            </a:r>
            <a:r>
              <a:rPr sz="1800" spc="-25" dirty="0">
                <a:latin typeface="Times New Roman"/>
                <a:cs typeface="Times New Roman"/>
              </a:rPr>
              <a:t> </a:t>
            </a:r>
            <a:r>
              <a:rPr sz="1800" spc="-50" dirty="0">
                <a:latin typeface="Times New Roman"/>
                <a:cs typeface="Times New Roman"/>
              </a:rPr>
              <a:t>h</a:t>
            </a:r>
            <a:endParaRPr sz="1800">
              <a:latin typeface="Times New Roman"/>
              <a:cs typeface="Times New Roman"/>
            </a:endParaRPr>
          </a:p>
          <a:p>
            <a:pPr marL="1002665" lvl="2" indent="-227965">
              <a:lnSpc>
                <a:spcPct val="100000"/>
              </a:lnSpc>
              <a:spcBef>
                <a:spcPts val="575"/>
              </a:spcBef>
              <a:buFont typeface="Arial"/>
              <a:buChar char="•"/>
              <a:tabLst>
                <a:tab pos="1002665" algn="l"/>
              </a:tabLst>
            </a:pPr>
            <a:r>
              <a:rPr sz="1800" dirty="0">
                <a:latin typeface="Times New Roman"/>
                <a:cs typeface="Times New Roman"/>
              </a:rPr>
              <a:t>Remove</a:t>
            </a:r>
            <a:r>
              <a:rPr sz="1800" spc="-15" dirty="0">
                <a:latin typeface="Times New Roman"/>
                <a:cs typeface="Times New Roman"/>
              </a:rPr>
              <a:t> </a:t>
            </a:r>
            <a:r>
              <a:rPr sz="1800" dirty="0">
                <a:latin typeface="Times New Roman"/>
                <a:cs typeface="Times New Roman"/>
              </a:rPr>
              <a:t>from</a:t>
            </a:r>
            <a:r>
              <a:rPr sz="1800" spc="-15" dirty="0">
                <a:latin typeface="Times New Roman"/>
                <a:cs typeface="Times New Roman"/>
              </a:rPr>
              <a:t> </a:t>
            </a:r>
            <a:r>
              <a:rPr sz="1800" dirty="0">
                <a:latin typeface="Times New Roman"/>
                <a:cs typeface="Times New Roman"/>
              </a:rPr>
              <a:t>G</a:t>
            </a:r>
            <a:r>
              <a:rPr sz="1800" spc="-25" dirty="0">
                <a:latin typeface="Times New Roman"/>
                <a:cs typeface="Times New Roman"/>
              </a:rPr>
              <a:t> </a:t>
            </a:r>
            <a:r>
              <a:rPr sz="1800" dirty="0">
                <a:latin typeface="Times New Roman"/>
                <a:cs typeface="Times New Roman"/>
              </a:rPr>
              <a:t>any</a:t>
            </a:r>
            <a:r>
              <a:rPr sz="1800" spc="-5" dirty="0">
                <a:latin typeface="Times New Roman"/>
                <a:cs typeface="Times New Roman"/>
              </a:rPr>
              <a:t> </a:t>
            </a:r>
            <a:r>
              <a:rPr sz="1800" dirty="0">
                <a:latin typeface="Times New Roman"/>
                <a:cs typeface="Times New Roman"/>
              </a:rPr>
              <a:t>hypothesis</a:t>
            </a:r>
            <a:r>
              <a:rPr sz="1800" spc="-50" dirty="0">
                <a:latin typeface="Times New Roman"/>
                <a:cs typeface="Times New Roman"/>
              </a:rPr>
              <a:t> </a:t>
            </a:r>
            <a:r>
              <a:rPr sz="1800" dirty="0">
                <a:latin typeface="Times New Roman"/>
                <a:cs typeface="Times New Roman"/>
              </a:rPr>
              <a:t>that</a:t>
            </a:r>
            <a:r>
              <a:rPr sz="1800" spc="-25" dirty="0">
                <a:latin typeface="Times New Roman"/>
                <a:cs typeface="Times New Roman"/>
              </a:rPr>
              <a:t> </a:t>
            </a:r>
            <a:r>
              <a:rPr sz="1800" dirty="0">
                <a:latin typeface="Times New Roman"/>
                <a:cs typeface="Times New Roman"/>
              </a:rPr>
              <a:t>is</a:t>
            </a:r>
            <a:r>
              <a:rPr sz="1800" spc="-15" dirty="0">
                <a:latin typeface="Times New Roman"/>
                <a:cs typeface="Times New Roman"/>
              </a:rPr>
              <a:t> </a:t>
            </a:r>
            <a:r>
              <a:rPr sz="1800" dirty="0">
                <a:latin typeface="Times New Roman"/>
                <a:cs typeface="Times New Roman"/>
              </a:rPr>
              <a:t>less</a:t>
            </a:r>
            <a:r>
              <a:rPr sz="1800" spc="-25" dirty="0">
                <a:latin typeface="Times New Roman"/>
                <a:cs typeface="Times New Roman"/>
              </a:rPr>
              <a:t> </a:t>
            </a:r>
            <a:r>
              <a:rPr sz="1800" dirty="0">
                <a:latin typeface="Times New Roman"/>
                <a:cs typeface="Times New Roman"/>
              </a:rPr>
              <a:t>general</a:t>
            </a:r>
            <a:r>
              <a:rPr sz="1800" spc="-10" dirty="0">
                <a:latin typeface="Times New Roman"/>
                <a:cs typeface="Times New Roman"/>
              </a:rPr>
              <a:t> </a:t>
            </a:r>
            <a:r>
              <a:rPr sz="1800" dirty="0">
                <a:latin typeface="Times New Roman"/>
                <a:cs typeface="Times New Roman"/>
              </a:rPr>
              <a:t>than</a:t>
            </a:r>
            <a:r>
              <a:rPr sz="1800" spc="-35" dirty="0">
                <a:latin typeface="Times New Roman"/>
                <a:cs typeface="Times New Roman"/>
              </a:rPr>
              <a:t> </a:t>
            </a:r>
            <a:r>
              <a:rPr sz="1800" dirty="0">
                <a:latin typeface="Times New Roman"/>
                <a:cs typeface="Times New Roman"/>
              </a:rPr>
              <a:t>another</a:t>
            </a:r>
            <a:r>
              <a:rPr sz="1800" spc="-20" dirty="0">
                <a:latin typeface="Times New Roman"/>
                <a:cs typeface="Times New Roman"/>
              </a:rPr>
              <a:t> </a:t>
            </a:r>
            <a:r>
              <a:rPr sz="1800" dirty="0">
                <a:latin typeface="Times New Roman"/>
                <a:cs typeface="Times New Roman"/>
              </a:rPr>
              <a:t>hypothesis</a:t>
            </a:r>
            <a:r>
              <a:rPr sz="1800" spc="-45" dirty="0">
                <a:latin typeface="Times New Roman"/>
                <a:cs typeface="Times New Roman"/>
              </a:rPr>
              <a:t> </a:t>
            </a:r>
            <a:r>
              <a:rPr sz="1800" dirty="0">
                <a:latin typeface="Times New Roman"/>
                <a:cs typeface="Times New Roman"/>
              </a:rPr>
              <a:t>in</a:t>
            </a:r>
            <a:r>
              <a:rPr sz="1800" spc="-15" dirty="0">
                <a:latin typeface="Times New Roman"/>
                <a:cs typeface="Times New Roman"/>
              </a:rPr>
              <a:t> </a:t>
            </a:r>
            <a:r>
              <a:rPr sz="1800" spc="-50" dirty="0">
                <a:latin typeface="Times New Roman"/>
                <a:cs typeface="Times New Roman"/>
              </a:rPr>
              <a:t>G</a:t>
            </a:r>
            <a:endParaRPr sz="1800">
              <a:latin typeface="Times New Roman"/>
              <a:cs typeface="Times New Roman"/>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object 9"/>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76</a:t>
            </a:fld>
            <a:endParaRPr spc="-25" dirty="0"/>
          </a:p>
        </p:txBody>
      </p:sp>
      <p:sp>
        <p:nvSpPr>
          <p:cNvPr id="2" name="object 2"/>
          <p:cNvSpPr txBox="1">
            <a:spLocks noGrp="1"/>
          </p:cNvSpPr>
          <p:nvPr>
            <p:ph type="title"/>
          </p:nvPr>
        </p:nvSpPr>
        <p:spPr>
          <a:xfrm>
            <a:off x="4197226" y="243656"/>
            <a:ext cx="3935729" cy="514350"/>
          </a:xfrm>
          <a:prstGeom prst="rect">
            <a:avLst/>
          </a:prstGeom>
        </p:spPr>
        <p:txBody>
          <a:bodyPr vert="horz" wrap="square" lIns="0" tIns="13335" rIns="0" bIns="0" rtlCol="0">
            <a:spAutoFit/>
          </a:bodyPr>
          <a:lstStyle/>
          <a:p>
            <a:pPr marL="12700">
              <a:lnSpc>
                <a:spcPct val="100000"/>
              </a:lnSpc>
              <a:spcBef>
                <a:spcPts val="105"/>
              </a:spcBef>
            </a:pPr>
            <a:r>
              <a:rPr dirty="0"/>
              <a:t>An</a:t>
            </a:r>
            <a:r>
              <a:rPr spc="-5" dirty="0"/>
              <a:t> </a:t>
            </a:r>
            <a:r>
              <a:rPr dirty="0"/>
              <a:t>Illustrative</a:t>
            </a:r>
            <a:r>
              <a:rPr spc="-35" dirty="0"/>
              <a:t> </a:t>
            </a:r>
            <a:r>
              <a:rPr spc="-10" dirty="0"/>
              <a:t>Example</a:t>
            </a:r>
          </a:p>
        </p:txBody>
      </p:sp>
      <p:sp>
        <p:nvSpPr>
          <p:cNvPr id="3" name="object 3"/>
          <p:cNvSpPr txBox="1"/>
          <p:nvPr/>
        </p:nvSpPr>
        <p:spPr>
          <a:xfrm>
            <a:off x="933514" y="824867"/>
            <a:ext cx="10463530" cy="720725"/>
          </a:xfrm>
          <a:prstGeom prst="rect">
            <a:avLst/>
          </a:prstGeom>
        </p:spPr>
        <p:txBody>
          <a:bodyPr vert="horz" wrap="square" lIns="0" tIns="53975" rIns="0" bIns="0" rtlCol="0">
            <a:spAutoFit/>
          </a:bodyPr>
          <a:lstStyle/>
          <a:p>
            <a:pPr marL="25400" marR="17780">
              <a:lnSpc>
                <a:spcPts val="2590"/>
              </a:lnSpc>
              <a:spcBef>
                <a:spcPts val="425"/>
              </a:spcBef>
              <a:tabLst>
                <a:tab pos="643890" algn="l"/>
                <a:tab pos="1938020" algn="l"/>
                <a:tab pos="2538730" algn="l"/>
                <a:tab pos="3053715" algn="l"/>
                <a:tab pos="3689350" algn="l"/>
                <a:tab pos="5046980" algn="l"/>
                <a:tab pos="5427980" algn="l"/>
                <a:tab pos="5894705" algn="l"/>
                <a:tab pos="6478270" algn="l"/>
                <a:tab pos="6969125" algn="l"/>
                <a:tab pos="7486015" algn="l"/>
                <a:tab pos="8221980" algn="l"/>
                <a:tab pos="9261475" algn="l"/>
                <a:tab pos="9846945" algn="l"/>
              </a:tabLst>
            </a:pPr>
            <a:r>
              <a:rPr sz="2400" spc="-25" dirty="0">
                <a:latin typeface="Times New Roman"/>
                <a:cs typeface="Times New Roman"/>
              </a:rPr>
              <a:t>The</a:t>
            </a:r>
            <a:r>
              <a:rPr sz="2400" dirty="0">
                <a:latin typeface="Times New Roman"/>
                <a:cs typeface="Times New Roman"/>
              </a:rPr>
              <a:t>	</a:t>
            </a:r>
            <a:r>
              <a:rPr sz="2400" spc="-10" dirty="0">
                <a:latin typeface="Times New Roman"/>
                <a:cs typeface="Times New Roman"/>
              </a:rPr>
              <a:t>boundary</a:t>
            </a:r>
            <a:r>
              <a:rPr sz="2400" dirty="0">
                <a:latin typeface="Times New Roman"/>
                <a:cs typeface="Times New Roman"/>
              </a:rPr>
              <a:t>	</a:t>
            </a:r>
            <a:r>
              <a:rPr sz="2400" spc="-20" dirty="0">
                <a:latin typeface="Times New Roman"/>
                <a:cs typeface="Times New Roman"/>
              </a:rPr>
              <a:t>sets</a:t>
            </a:r>
            <a:r>
              <a:rPr sz="2400" dirty="0">
                <a:latin typeface="Times New Roman"/>
                <a:cs typeface="Times New Roman"/>
              </a:rPr>
              <a:t>	</a:t>
            </a:r>
            <a:r>
              <a:rPr sz="2400" spc="-25" dirty="0">
                <a:latin typeface="Times New Roman"/>
                <a:cs typeface="Times New Roman"/>
              </a:rPr>
              <a:t>are</a:t>
            </a:r>
            <a:r>
              <a:rPr sz="2400" dirty="0">
                <a:latin typeface="Times New Roman"/>
                <a:cs typeface="Times New Roman"/>
              </a:rPr>
              <a:t>	</a:t>
            </a:r>
            <a:r>
              <a:rPr sz="2400" spc="-20" dirty="0">
                <a:latin typeface="Times New Roman"/>
                <a:cs typeface="Times New Roman"/>
              </a:rPr>
              <a:t>first</a:t>
            </a:r>
            <a:r>
              <a:rPr sz="2400" dirty="0">
                <a:latin typeface="Times New Roman"/>
                <a:cs typeface="Times New Roman"/>
              </a:rPr>
              <a:t>	</a:t>
            </a:r>
            <a:r>
              <a:rPr sz="2400" spc="-10" dirty="0">
                <a:latin typeface="Times New Roman"/>
                <a:cs typeface="Times New Roman"/>
              </a:rPr>
              <a:t>initialized</a:t>
            </a:r>
            <a:r>
              <a:rPr sz="2400" dirty="0">
                <a:latin typeface="Times New Roman"/>
                <a:cs typeface="Times New Roman"/>
              </a:rPr>
              <a:t>	</a:t>
            </a:r>
            <a:r>
              <a:rPr sz="2400" spc="-25" dirty="0">
                <a:latin typeface="Times New Roman"/>
                <a:cs typeface="Times New Roman"/>
              </a:rPr>
              <a:t>to</a:t>
            </a:r>
            <a:r>
              <a:rPr sz="2400" dirty="0">
                <a:latin typeface="Times New Roman"/>
                <a:cs typeface="Times New Roman"/>
              </a:rPr>
              <a:t>	</a:t>
            </a:r>
            <a:r>
              <a:rPr sz="2400" spc="-25" dirty="0">
                <a:latin typeface="Times New Roman"/>
                <a:cs typeface="Times New Roman"/>
              </a:rPr>
              <a:t>G</a:t>
            </a:r>
            <a:r>
              <a:rPr sz="2400" spc="-37" baseline="-20833" dirty="0">
                <a:latin typeface="Times New Roman"/>
                <a:cs typeface="Times New Roman"/>
              </a:rPr>
              <a:t>o</a:t>
            </a:r>
            <a:r>
              <a:rPr sz="2400" baseline="-20833" dirty="0">
                <a:latin typeface="Times New Roman"/>
                <a:cs typeface="Times New Roman"/>
              </a:rPr>
              <a:t>	</a:t>
            </a:r>
            <a:r>
              <a:rPr sz="2400" spc="-25" dirty="0">
                <a:latin typeface="Times New Roman"/>
                <a:cs typeface="Times New Roman"/>
              </a:rPr>
              <a:t>and</a:t>
            </a:r>
            <a:r>
              <a:rPr sz="2400" dirty="0">
                <a:latin typeface="Times New Roman"/>
                <a:cs typeface="Times New Roman"/>
              </a:rPr>
              <a:t>	</a:t>
            </a:r>
            <a:r>
              <a:rPr sz="2400" spc="-25" dirty="0">
                <a:latin typeface="Times New Roman"/>
                <a:cs typeface="Times New Roman"/>
              </a:rPr>
              <a:t>S</a:t>
            </a:r>
            <a:r>
              <a:rPr sz="2400" spc="-37" baseline="-20833" dirty="0">
                <a:latin typeface="Times New Roman"/>
                <a:cs typeface="Times New Roman"/>
              </a:rPr>
              <a:t>o</a:t>
            </a:r>
            <a:r>
              <a:rPr sz="2400" spc="-25" dirty="0">
                <a:latin typeface="Times New Roman"/>
                <a:cs typeface="Times New Roman"/>
              </a:rPr>
              <a:t>,</a:t>
            </a:r>
            <a:r>
              <a:rPr sz="2400" dirty="0">
                <a:latin typeface="Times New Roman"/>
                <a:cs typeface="Times New Roman"/>
              </a:rPr>
              <a:t>	</a:t>
            </a:r>
            <a:r>
              <a:rPr sz="2400" spc="-25" dirty="0">
                <a:latin typeface="Times New Roman"/>
                <a:cs typeface="Times New Roman"/>
              </a:rPr>
              <a:t>the</a:t>
            </a:r>
            <a:r>
              <a:rPr sz="2400" dirty="0">
                <a:latin typeface="Times New Roman"/>
                <a:cs typeface="Times New Roman"/>
              </a:rPr>
              <a:t>	</a:t>
            </a:r>
            <a:r>
              <a:rPr sz="2400" spc="-20" dirty="0">
                <a:latin typeface="Times New Roman"/>
                <a:cs typeface="Times New Roman"/>
              </a:rPr>
              <a:t>most</a:t>
            </a:r>
            <a:r>
              <a:rPr sz="2400" dirty="0">
                <a:latin typeface="Times New Roman"/>
                <a:cs typeface="Times New Roman"/>
              </a:rPr>
              <a:t>	</a:t>
            </a:r>
            <a:r>
              <a:rPr sz="2400" spc="-10" dirty="0">
                <a:latin typeface="Times New Roman"/>
                <a:cs typeface="Times New Roman"/>
              </a:rPr>
              <a:t>general</a:t>
            </a:r>
            <a:r>
              <a:rPr sz="2400" dirty="0">
                <a:latin typeface="Times New Roman"/>
                <a:cs typeface="Times New Roman"/>
              </a:rPr>
              <a:t>	</a:t>
            </a:r>
            <a:r>
              <a:rPr sz="2400" spc="-25" dirty="0">
                <a:latin typeface="Times New Roman"/>
                <a:cs typeface="Times New Roman"/>
              </a:rPr>
              <a:t>and</a:t>
            </a:r>
            <a:r>
              <a:rPr sz="2400" dirty="0">
                <a:latin typeface="Times New Roman"/>
                <a:cs typeface="Times New Roman"/>
              </a:rPr>
              <a:t>	</a:t>
            </a:r>
            <a:r>
              <a:rPr sz="2400" spc="-20" dirty="0">
                <a:latin typeface="Times New Roman"/>
                <a:cs typeface="Times New Roman"/>
              </a:rPr>
              <a:t>most </a:t>
            </a:r>
            <a:r>
              <a:rPr sz="2400" dirty="0">
                <a:latin typeface="Times New Roman"/>
                <a:cs typeface="Times New Roman"/>
              </a:rPr>
              <a:t>specific</a:t>
            </a:r>
            <a:r>
              <a:rPr sz="2400" spc="-35" dirty="0">
                <a:latin typeface="Times New Roman"/>
                <a:cs typeface="Times New Roman"/>
              </a:rPr>
              <a:t> </a:t>
            </a:r>
            <a:r>
              <a:rPr sz="2400" dirty="0">
                <a:latin typeface="Times New Roman"/>
                <a:cs typeface="Times New Roman"/>
              </a:rPr>
              <a:t>hypotheses</a:t>
            </a:r>
            <a:r>
              <a:rPr sz="2400" spc="-25" dirty="0">
                <a:latin typeface="Times New Roman"/>
                <a:cs typeface="Times New Roman"/>
              </a:rPr>
              <a:t> </a:t>
            </a:r>
            <a:r>
              <a:rPr sz="2400" dirty="0">
                <a:latin typeface="Times New Roman"/>
                <a:cs typeface="Times New Roman"/>
              </a:rPr>
              <a:t>in</a:t>
            </a:r>
            <a:r>
              <a:rPr sz="2400" spc="-5" dirty="0">
                <a:latin typeface="Times New Roman"/>
                <a:cs typeface="Times New Roman"/>
              </a:rPr>
              <a:t> </a:t>
            </a:r>
            <a:r>
              <a:rPr sz="2400" spc="-25" dirty="0">
                <a:latin typeface="Times New Roman"/>
                <a:cs typeface="Times New Roman"/>
              </a:rPr>
              <a:t>H.</a:t>
            </a:r>
            <a:endParaRPr sz="2400">
              <a:latin typeface="Times New Roman"/>
              <a:cs typeface="Times New Roman"/>
            </a:endParaRPr>
          </a:p>
        </p:txBody>
      </p:sp>
      <p:sp>
        <p:nvSpPr>
          <p:cNvPr id="4" name="object 4"/>
          <p:cNvSpPr txBox="1"/>
          <p:nvPr/>
        </p:nvSpPr>
        <p:spPr>
          <a:xfrm>
            <a:off x="4831841" y="2105406"/>
            <a:ext cx="2667000" cy="462280"/>
          </a:xfrm>
          <a:prstGeom prst="rect">
            <a:avLst/>
          </a:prstGeom>
          <a:ln w="28955">
            <a:solidFill>
              <a:srgbClr val="000000"/>
            </a:solidFill>
          </a:ln>
        </p:spPr>
        <p:txBody>
          <a:bodyPr vert="horz" wrap="square" lIns="0" tIns="30480" rIns="0" bIns="0" rtlCol="0">
            <a:spAutoFit/>
          </a:bodyPr>
          <a:lstStyle/>
          <a:p>
            <a:pPr marL="102870">
              <a:lnSpc>
                <a:spcPct val="100000"/>
              </a:lnSpc>
              <a:spcBef>
                <a:spcPts val="240"/>
              </a:spcBef>
            </a:pPr>
            <a:r>
              <a:rPr sz="2400" b="0" spc="260" dirty="0">
                <a:latin typeface="Tuffy"/>
                <a:cs typeface="Tuffy"/>
              </a:rPr>
              <a:t>〈∅</a:t>
            </a:r>
            <a:r>
              <a:rPr sz="2400" i="1" spc="260" dirty="0">
                <a:latin typeface="Chancery Uralic"/>
                <a:cs typeface="Chancery Uralic"/>
              </a:rPr>
              <a:t>,</a:t>
            </a:r>
            <a:r>
              <a:rPr sz="2400" spc="45" dirty="0">
                <a:latin typeface="Times New Roman"/>
                <a:cs typeface="Times New Roman"/>
              </a:rPr>
              <a:t> </a:t>
            </a:r>
            <a:r>
              <a:rPr sz="2400" b="0" spc="290" dirty="0">
                <a:latin typeface="Tuffy"/>
                <a:cs typeface="Tuffy"/>
              </a:rPr>
              <a:t>∅</a:t>
            </a:r>
            <a:r>
              <a:rPr sz="2400" i="1" spc="290" dirty="0">
                <a:latin typeface="Chancery Uralic"/>
                <a:cs typeface="Chancery Uralic"/>
              </a:rPr>
              <a:t>,</a:t>
            </a:r>
            <a:r>
              <a:rPr sz="2400" spc="65" dirty="0">
                <a:latin typeface="Times New Roman"/>
                <a:cs typeface="Times New Roman"/>
              </a:rPr>
              <a:t> </a:t>
            </a:r>
            <a:r>
              <a:rPr sz="2400" b="0" spc="290" dirty="0">
                <a:latin typeface="Tuffy"/>
                <a:cs typeface="Tuffy"/>
              </a:rPr>
              <a:t>∅</a:t>
            </a:r>
            <a:r>
              <a:rPr sz="2400" i="1" spc="290" dirty="0">
                <a:latin typeface="Chancery Uralic"/>
                <a:cs typeface="Chancery Uralic"/>
              </a:rPr>
              <a:t>,</a:t>
            </a:r>
            <a:r>
              <a:rPr sz="2400" spc="55" dirty="0">
                <a:latin typeface="Times New Roman"/>
                <a:cs typeface="Times New Roman"/>
              </a:rPr>
              <a:t> </a:t>
            </a:r>
            <a:r>
              <a:rPr sz="2400" b="0" spc="290" dirty="0">
                <a:latin typeface="Tuffy"/>
                <a:cs typeface="Tuffy"/>
              </a:rPr>
              <a:t>∅</a:t>
            </a:r>
            <a:r>
              <a:rPr sz="2400" i="1" spc="290" dirty="0">
                <a:latin typeface="Chancery Uralic"/>
                <a:cs typeface="Chancery Uralic"/>
              </a:rPr>
              <a:t>,</a:t>
            </a:r>
            <a:r>
              <a:rPr sz="2400" spc="65" dirty="0">
                <a:latin typeface="Times New Roman"/>
                <a:cs typeface="Times New Roman"/>
              </a:rPr>
              <a:t> </a:t>
            </a:r>
            <a:r>
              <a:rPr sz="2400" b="0" spc="290" dirty="0">
                <a:latin typeface="Tuffy"/>
                <a:cs typeface="Tuffy"/>
              </a:rPr>
              <a:t>∅</a:t>
            </a:r>
            <a:r>
              <a:rPr sz="2400" i="1" spc="290" dirty="0">
                <a:latin typeface="Chancery Uralic"/>
                <a:cs typeface="Chancery Uralic"/>
              </a:rPr>
              <a:t>,</a:t>
            </a:r>
            <a:r>
              <a:rPr sz="2400" spc="50" dirty="0">
                <a:latin typeface="Times New Roman"/>
                <a:cs typeface="Times New Roman"/>
              </a:rPr>
              <a:t> </a:t>
            </a:r>
            <a:r>
              <a:rPr sz="2400" b="0" spc="370" dirty="0">
                <a:latin typeface="Tuffy"/>
                <a:cs typeface="Tuffy"/>
              </a:rPr>
              <a:t>∅〉</a:t>
            </a:r>
            <a:endParaRPr sz="2400">
              <a:latin typeface="Tuffy"/>
              <a:cs typeface="Tuffy"/>
            </a:endParaRPr>
          </a:p>
        </p:txBody>
      </p:sp>
      <p:sp>
        <p:nvSpPr>
          <p:cNvPr id="5" name="object 5"/>
          <p:cNvSpPr txBox="1"/>
          <p:nvPr/>
        </p:nvSpPr>
        <p:spPr>
          <a:xfrm>
            <a:off x="3290077" y="2129405"/>
            <a:ext cx="339725" cy="330835"/>
          </a:xfrm>
          <a:prstGeom prst="rect">
            <a:avLst/>
          </a:prstGeom>
        </p:spPr>
        <p:txBody>
          <a:bodyPr vert="horz" wrap="square" lIns="0" tIns="13335" rIns="0" bIns="0" rtlCol="0">
            <a:spAutoFit/>
          </a:bodyPr>
          <a:lstStyle/>
          <a:p>
            <a:pPr marL="38100">
              <a:lnSpc>
                <a:spcPct val="100000"/>
              </a:lnSpc>
              <a:spcBef>
                <a:spcPts val="105"/>
              </a:spcBef>
            </a:pPr>
            <a:r>
              <a:rPr sz="2000" b="1" spc="-25" dirty="0">
                <a:latin typeface="Arial"/>
                <a:cs typeface="Arial"/>
              </a:rPr>
              <a:t>S</a:t>
            </a:r>
            <a:r>
              <a:rPr sz="1950" b="1" spc="-37" baseline="-21367" dirty="0">
                <a:latin typeface="Arial"/>
                <a:cs typeface="Arial"/>
              </a:rPr>
              <a:t>0</a:t>
            </a:r>
            <a:endParaRPr sz="1950" baseline="-21367">
              <a:latin typeface="Arial"/>
              <a:cs typeface="Arial"/>
            </a:endParaRPr>
          </a:p>
        </p:txBody>
      </p:sp>
      <p:sp>
        <p:nvSpPr>
          <p:cNvPr id="6" name="object 6"/>
          <p:cNvSpPr txBox="1"/>
          <p:nvPr/>
        </p:nvSpPr>
        <p:spPr>
          <a:xfrm>
            <a:off x="4831841" y="4720590"/>
            <a:ext cx="2662555" cy="462280"/>
          </a:xfrm>
          <a:prstGeom prst="rect">
            <a:avLst/>
          </a:prstGeom>
          <a:ln w="28955">
            <a:solidFill>
              <a:srgbClr val="000000"/>
            </a:solidFill>
          </a:ln>
        </p:spPr>
        <p:txBody>
          <a:bodyPr vert="horz" wrap="square" lIns="0" tIns="30480" rIns="0" bIns="0" rtlCol="0">
            <a:spAutoFit/>
          </a:bodyPr>
          <a:lstStyle/>
          <a:p>
            <a:pPr marL="290195">
              <a:lnSpc>
                <a:spcPct val="100000"/>
              </a:lnSpc>
              <a:spcBef>
                <a:spcPts val="240"/>
              </a:spcBef>
              <a:tabLst>
                <a:tab pos="742950" algn="l"/>
                <a:tab pos="1094740" algn="l"/>
                <a:tab pos="1446530" algn="l"/>
                <a:tab pos="1798955" algn="l"/>
                <a:tab pos="2152015" algn="l"/>
              </a:tabLst>
            </a:pPr>
            <a:r>
              <a:rPr sz="2400" b="0" spc="35" dirty="0">
                <a:latin typeface="Tuffy"/>
                <a:cs typeface="Tuffy"/>
              </a:rPr>
              <a:t>〈</a:t>
            </a:r>
            <a:r>
              <a:rPr sz="2400" i="1" spc="35" dirty="0">
                <a:latin typeface="Chancery Uralic"/>
                <a:cs typeface="Chancery Uralic"/>
              </a:rPr>
              <a:t>?,</a:t>
            </a:r>
            <a:r>
              <a:rPr sz="2400" dirty="0">
                <a:latin typeface="Times New Roman"/>
                <a:cs typeface="Times New Roman"/>
              </a:rPr>
              <a:t>	</a:t>
            </a:r>
            <a:r>
              <a:rPr sz="2400" i="1" spc="-25" dirty="0">
                <a:latin typeface="Chancery Uralic"/>
                <a:cs typeface="Chancery Uralic"/>
              </a:rPr>
              <a:t>?,</a:t>
            </a:r>
            <a:r>
              <a:rPr sz="2400" dirty="0">
                <a:latin typeface="Times New Roman"/>
                <a:cs typeface="Times New Roman"/>
              </a:rPr>
              <a:t>	</a:t>
            </a:r>
            <a:r>
              <a:rPr sz="2400" i="1" spc="-25" dirty="0">
                <a:latin typeface="Chancery Uralic"/>
                <a:cs typeface="Chancery Uralic"/>
              </a:rPr>
              <a:t>?,</a:t>
            </a:r>
            <a:r>
              <a:rPr sz="2400" dirty="0">
                <a:latin typeface="Times New Roman"/>
                <a:cs typeface="Times New Roman"/>
              </a:rPr>
              <a:t>	</a:t>
            </a:r>
            <a:r>
              <a:rPr sz="2400" i="1" spc="-25" dirty="0">
                <a:latin typeface="Chancery Uralic"/>
                <a:cs typeface="Chancery Uralic"/>
              </a:rPr>
              <a:t>?,</a:t>
            </a:r>
            <a:r>
              <a:rPr sz="2400" dirty="0">
                <a:latin typeface="Times New Roman"/>
                <a:cs typeface="Times New Roman"/>
              </a:rPr>
              <a:t>	</a:t>
            </a:r>
            <a:r>
              <a:rPr sz="2400" i="1" spc="-25" dirty="0">
                <a:latin typeface="Chancery Uralic"/>
                <a:cs typeface="Chancery Uralic"/>
              </a:rPr>
              <a:t>?,</a:t>
            </a:r>
            <a:r>
              <a:rPr sz="2400" dirty="0">
                <a:latin typeface="Times New Roman"/>
                <a:cs typeface="Times New Roman"/>
              </a:rPr>
              <a:t>	</a:t>
            </a:r>
            <a:r>
              <a:rPr sz="2400" i="1" spc="75" dirty="0">
                <a:latin typeface="Chancery Uralic"/>
                <a:cs typeface="Chancery Uralic"/>
              </a:rPr>
              <a:t>?</a:t>
            </a:r>
            <a:r>
              <a:rPr sz="2400" b="0" spc="75" dirty="0">
                <a:latin typeface="Tuffy"/>
                <a:cs typeface="Tuffy"/>
              </a:rPr>
              <a:t>〉</a:t>
            </a:r>
            <a:endParaRPr sz="2400">
              <a:latin typeface="Tuffy"/>
              <a:cs typeface="Tuffy"/>
            </a:endParaRPr>
          </a:p>
        </p:txBody>
      </p:sp>
      <p:sp>
        <p:nvSpPr>
          <p:cNvPr id="7" name="object 7"/>
          <p:cNvSpPr txBox="1"/>
          <p:nvPr/>
        </p:nvSpPr>
        <p:spPr>
          <a:xfrm>
            <a:off x="3299716" y="4833364"/>
            <a:ext cx="368935" cy="330835"/>
          </a:xfrm>
          <a:prstGeom prst="rect">
            <a:avLst/>
          </a:prstGeom>
        </p:spPr>
        <p:txBody>
          <a:bodyPr vert="horz" wrap="square" lIns="0" tIns="13335" rIns="0" bIns="0" rtlCol="0">
            <a:spAutoFit/>
          </a:bodyPr>
          <a:lstStyle/>
          <a:p>
            <a:pPr marL="38100">
              <a:lnSpc>
                <a:spcPct val="100000"/>
              </a:lnSpc>
              <a:spcBef>
                <a:spcPts val="105"/>
              </a:spcBef>
            </a:pPr>
            <a:r>
              <a:rPr sz="2000" b="1" spc="-25" dirty="0">
                <a:latin typeface="Arial"/>
                <a:cs typeface="Arial"/>
              </a:rPr>
              <a:t>G</a:t>
            </a:r>
            <a:r>
              <a:rPr sz="1950" b="1" spc="-37" baseline="-21367" dirty="0">
                <a:latin typeface="Arial"/>
                <a:cs typeface="Arial"/>
              </a:rPr>
              <a:t>0</a:t>
            </a:r>
            <a:endParaRPr sz="1950" baseline="-21367">
              <a:latin typeface="Arial"/>
              <a:cs typeface="Arial"/>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292601" y="2878074"/>
            <a:ext cx="5486400" cy="462280"/>
          </a:xfrm>
          <a:prstGeom prst="rect">
            <a:avLst/>
          </a:prstGeom>
          <a:ln w="28955">
            <a:solidFill>
              <a:srgbClr val="000000"/>
            </a:solidFill>
          </a:ln>
        </p:spPr>
        <p:txBody>
          <a:bodyPr vert="horz" wrap="square" lIns="0" tIns="36195" rIns="0" bIns="0" rtlCol="0">
            <a:spAutoFit/>
          </a:bodyPr>
          <a:lstStyle/>
          <a:p>
            <a:pPr marL="424815">
              <a:lnSpc>
                <a:spcPct val="100000"/>
              </a:lnSpc>
              <a:spcBef>
                <a:spcPts val="285"/>
              </a:spcBef>
            </a:pPr>
            <a:r>
              <a:rPr sz="2400" b="0" dirty="0">
                <a:latin typeface="Tuffy"/>
                <a:cs typeface="Tuffy"/>
              </a:rPr>
              <a:t>〈</a:t>
            </a:r>
            <a:r>
              <a:rPr sz="2000" i="1" dirty="0">
                <a:latin typeface="Times New Roman"/>
                <a:cs typeface="Times New Roman"/>
              </a:rPr>
              <a:t>Sunny,</a:t>
            </a:r>
            <a:r>
              <a:rPr sz="2000" i="1" spc="-60" dirty="0">
                <a:latin typeface="Times New Roman"/>
                <a:cs typeface="Times New Roman"/>
              </a:rPr>
              <a:t> </a:t>
            </a:r>
            <a:r>
              <a:rPr sz="2000" i="1" spc="-25" dirty="0">
                <a:latin typeface="Times New Roman"/>
                <a:cs typeface="Times New Roman"/>
              </a:rPr>
              <a:t>Warm,</a:t>
            </a:r>
            <a:r>
              <a:rPr sz="2000" i="1" spc="-45" dirty="0">
                <a:latin typeface="Times New Roman"/>
                <a:cs typeface="Times New Roman"/>
              </a:rPr>
              <a:t> </a:t>
            </a:r>
            <a:r>
              <a:rPr sz="2000" i="1" dirty="0">
                <a:latin typeface="Times New Roman"/>
                <a:cs typeface="Times New Roman"/>
              </a:rPr>
              <a:t>Normal,</a:t>
            </a:r>
            <a:r>
              <a:rPr sz="2000" i="1" spc="-40" dirty="0">
                <a:latin typeface="Times New Roman"/>
                <a:cs typeface="Times New Roman"/>
              </a:rPr>
              <a:t> </a:t>
            </a:r>
            <a:r>
              <a:rPr sz="2000" i="1" dirty="0">
                <a:latin typeface="Times New Roman"/>
                <a:cs typeface="Times New Roman"/>
              </a:rPr>
              <a:t>Strong,</a:t>
            </a:r>
            <a:r>
              <a:rPr sz="2000" i="1" spc="-55" dirty="0">
                <a:latin typeface="Times New Roman"/>
                <a:cs typeface="Times New Roman"/>
              </a:rPr>
              <a:t> </a:t>
            </a:r>
            <a:r>
              <a:rPr sz="2000" i="1" spc="-30" dirty="0">
                <a:latin typeface="Times New Roman"/>
                <a:cs typeface="Times New Roman"/>
              </a:rPr>
              <a:t>Warm,</a:t>
            </a:r>
            <a:r>
              <a:rPr sz="2000" i="1" spc="-40" dirty="0">
                <a:latin typeface="Times New Roman"/>
                <a:cs typeface="Times New Roman"/>
              </a:rPr>
              <a:t> </a:t>
            </a:r>
            <a:r>
              <a:rPr sz="2000" i="1" spc="-10" dirty="0">
                <a:latin typeface="Times New Roman"/>
                <a:cs typeface="Times New Roman"/>
              </a:rPr>
              <a:t>Same</a:t>
            </a:r>
            <a:r>
              <a:rPr sz="2400" b="0" spc="-10" dirty="0">
                <a:latin typeface="Tuffy"/>
                <a:cs typeface="Tuffy"/>
              </a:rPr>
              <a:t>〉</a:t>
            </a:r>
            <a:endParaRPr sz="2400">
              <a:latin typeface="Tuffy"/>
              <a:cs typeface="Tuffy"/>
            </a:endParaRPr>
          </a:p>
        </p:txBody>
      </p:sp>
      <p:sp>
        <p:nvSpPr>
          <p:cNvPr id="3" name="object 3"/>
          <p:cNvSpPr txBox="1"/>
          <p:nvPr/>
        </p:nvSpPr>
        <p:spPr>
          <a:xfrm>
            <a:off x="2454911" y="2903344"/>
            <a:ext cx="339725" cy="330835"/>
          </a:xfrm>
          <a:prstGeom prst="rect">
            <a:avLst/>
          </a:prstGeom>
        </p:spPr>
        <p:txBody>
          <a:bodyPr vert="horz" wrap="square" lIns="0" tIns="13335" rIns="0" bIns="0" rtlCol="0">
            <a:spAutoFit/>
          </a:bodyPr>
          <a:lstStyle/>
          <a:p>
            <a:pPr marL="38100">
              <a:lnSpc>
                <a:spcPct val="100000"/>
              </a:lnSpc>
              <a:spcBef>
                <a:spcPts val="105"/>
              </a:spcBef>
            </a:pPr>
            <a:r>
              <a:rPr sz="2000" b="1" spc="-25" dirty="0">
                <a:latin typeface="Arial"/>
                <a:cs typeface="Arial"/>
              </a:rPr>
              <a:t>S</a:t>
            </a:r>
            <a:r>
              <a:rPr sz="1950" b="1" spc="-37" baseline="-21367" dirty="0">
                <a:latin typeface="Arial"/>
                <a:cs typeface="Arial"/>
              </a:rPr>
              <a:t>1</a:t>
            </a:r>
            <a:endParaRPr sz="1950" baseline="-21367">
              <a:latin typeface="Arial"/>
              <a:cs typeface="Arial"/>
            </a:endParaRPr>
          </a:p>
        </p:txBody>
      </p:sp>
      <p:sp>
        <p:nvSpPr>
          <p:cNvPr id="4" name="object 4"/>
          <p:cNvSpPr/>
          <p:nvPr/>
        </p:nvSpPr>
        <p:spPr>
          <a:xfrm>
            <a:off x="5980176" y="2420117"/>
            <a:ext cx="76200" cy="457200"/>
          </a:xfrm>
          <a:custGeom>
            <a:avLst/>
            <a:gdLst/>
            <a:ahLst/>
            <a:cxnLst/>
            <a:rect l="l" t="t" r="r" b="b"/>
            <a:pathLst>
              <a:path w="76200" h="457200">
                <a:moveTo>
                  <a:pt x="31747" y="380993"/>
                </a:moveTo>
                <a:lnTo>
                  <a:pt x="0" y="380993"/>
                </a:lnTo>
                <a:lnTo>
                  <a:pt x="38100" y="457193"/>
                </a:lnTo>
                <a:lnTo>
                  <a:pt x="69844" y="393704"/>
                </a:lnTo>
                <a:lnTo>
                  <a:pt x="31747" y="393704"/>
                </a:lnTo>
                <a:lnTo>
                  <a:pt x="31747" y="380993"/>
                </a:lnTo>
                <a:close/>
              </a:path>
              <a:path w="76200" h="457200">
                <a:moveTo>
                  <a:pt x="44439" y="0"/>
                </a:moveTo>
                <a:lnTo>
                  <a:pt x="31747" y="0"/>
                </a:lnTo>
                <a:lnTo>
                  <a:pt x="31747" y="393704"/>
                </a:lnTo>
                <a:lnTo>
                  <a:pt x="44439" y="393704"/>
                </a:lnTo>
                <a:lnTo>
                  <a:pt x="44439" y="0"/>
                </a:lnTo>
                <a:close/>
              </a:path>
              <a:path w="76200" h="457200">
                <a:moveTo>
                  <a:pt x="76200" y="380993"/>
                </a:moveTo>
                <a:lnTo>
                  <a:pt x="44439" y="380993"/>
                </a:lnTo>
                <a:lnTo>
                  <a:pt x="44439" y="393704"/>
                </a:lnTo>
                <a:lnTo>
                  <a:pt x="69844" y="393704"/>
                </a:lnTo>
                <a:lnTo>
                  <a:pt x="76200" y="380993"/>
                </a:lnTo>
                <a:close/>
              </a:path>
            </a:pathLst>
          </a:custGeom>
          <a:solidFill>
            <a:srgbClr val="B7B7B7"/>
          </a:solidFill>
        </p:spPr>
        <p:txBody>
          <a:bodyPr wrap="square" lIns="0" tIns="0" rIns="0" bIns="0" rtlCol="0"/>
          <a:lstStyle/>
          <a:p>
            <a:endParaRPr/>
          </a:p>
        </p:txBody>
      </p:sp>
      <p:sp>
        <p:nvSpPr>
          <p:cNvPr id="5" name="object 5"/>
          <p:cNvSpPr txBox="1"/>
          <p:nvPr/>
        </p:nvSpPr>
        <p:spPr>
          <a:xfrm>
            <a:off x="4511801" y="1959102"/>
            <a:ext cx="3048000" cy="462280"/>
          </a:xfrm>
          <a:prstGeom prst="rect">
            <a:avLst/>
          </a:prstGeom>
          <a:ln w="28955">
            <a:solidFill>
              <a:srgbClr val="B7B7B7"/>
            </a:solidFill>
          </a:ln>
        </p:spPr>
        <p:txBody>
          <a:bodyPr vert="horz" wrap="square" lIns="0" tIns="29209" rIns="0" bIns="0" rtlCol="0">
            <a:spAutoFit/>
          </a:bodyPr>
          <a:lstStyle/>
          <a:p>
            <a:pPr marL="174625">
              <a:lnSpc>
                <a:spcPct val="100000"/>
              </a:lnSpc>
              <a:spcBef>
                <a:spcPts val="229"/>
              </a:spcBef>
            </a:pPr>
            <a:r>
              <a:rPr sz="2400" b="0" spc="260" dirty="0">
                <a:solidFill>
                  <a:srgbClr val="B7B7B7"/>
                </a:solidFill>
                <a:latin typeface="Tuffy"/>
                <a:cs typeface="Tuffy"/>
              </a:rPr>
              <a:t>〈∅</a:t>
            </a:r>
            <a:r>
              <a:rPr sz="2400" i="1" spc="260" dirty="0">
                <a:solidFill>
                  <a:srgbClr val="B7B7B7"/>
                </a:solidFill>
                <a:latin typeface="Chancery Uralic"/>
                <a:cs typeface="Chancery Uralic"/>
              </a:rPr>
              <a:t>,</a:t>
            </a:r>
            <a:r>
              <a:rPr sz="2400" spc="45" dirty="0">
                <a:solidFill>
                  <a:srgbClr val="B7B7B7"/>
                </a:solidFill>
                <a:latin typeface="Times New Roman"/>
                <a:cs typeface="Times New Roman"/>
              </a:rPr>
              <a:t> </a:t>
            </a:r>
            <a:r>
              <a:rPr sz="2400" b="0" spc="290" dirty="0">
                <a:solidFill>
                  <a:srgbClr val="B7B7B7"/>
                </a:solidFill>
                <a:latin typeface="Tuffy"/>
                <a:cs typeface="Tuffy"/>
              </a:rPr>
              <a:t>∅</a:t>
            </a:r>
            <a:r>
              <a:rPr sz="2400" i="1" spc="290" dirty="0">
                <a:solidFill>
                  <a:srgbClr val="B7B7B7"/>
                </a:solidFill>
                <a:latin typeface="Chancery Uralic"/>
                <a:cs typeface="Chancery Uralic"/>
              </a:rPr>
              <a:t>,</a:t>
            </a:r>
            <a:r>
              <a:rPr sz="2400" spc="65" dirty="0">
                <a:solidFill>
                  <a:srgbClr val="B7B7B7"/>
                </a:solidFill>
                <a:latin typeface="Times New Roman"/>
                <a:cs typeface="Times New Roman"/>
              </a:rPr>
              <a:t> </a:t>
            </a:r>
            <a:r>
              <a:rPr sz="2400" b="0" spc="290" dirty="0">
                <a:solidFill>
                  <a:srgbClr val="B7B7B7"/>
                </a:solidFill>
                <a:latin typeface="Tuffy"/>
                <a:cs typeface="Tuffy"/>
              </a:rPr>
              <a:t>∅</a:t>
            </a:r>
            <a:r>
              <a:rPr sz="2400" i="1" spc="290" dirty="0">
                <a:solidFill>
                  <a:srgbClr val="B7B7B7"/>
                </a:solidFill>
                <a:latin typeface="Chancery Uralic"/>
                <a:cs typeface="Chancery Uralic"/>
              </a:rPr>
              <a:t>,</a:t>
            </a:r>
            <a:r>
              <a:rPr sz="2400" spc="50" dirty="0">
                <a:solidFill>
                  <a:srgbClr val="B7B7B7"/>
                </a:solidFill>
                <a:latin typeface="Times New Roman"/>
                <a:cs typeface="Times New Roman"/>
              </a:rPr>
              <a:t> </a:t>
            </a:r>
            <a:r>
              <a:rPr sz="2400" b="0" spc="290" dirty="0">
                <a:solidFill>
                  <a:srgbClr val="B7B7B7"/>
                </a:solidFill>
                <a:latin typeface="Tuffy"/>
                <a:cs typeface="Tuffy"/>
              </a:rPr>
              <a:t>∅</a:t>
            </a:r>
            <a:r>
              <a:rPr sz="2400" i="1" spc="290" dirty="0">
                <a:solidFill>
                  <a:srgbClr val="B7B7B7"/>
                </a:solidFill>
                <a:latin typeface="Chancery Uralic"/>
                <a:cs typeface="Chancery Uralic"/>
              </a:rPr>
              <a:t>,</a:t>
            </a:r>
            <a:r>
              <a:rPr sz="2400" spc="65" dirty="0">
                <a:solidFill>
                  <a:srgbClr val="B7B7B7"/>
                </a:solidFill>
                <a:latin typeface="Times New Roman"/>
                <a:cs typeface="Times New Roman"/>
              </a:rPr>
              <a:t> </a:t>
            </a:r>
            <a:r>
              <a:rPr sz="2400" b="0" spc="290" dirty="0">
                <a:solidFill>
                  <a:srgbClr val="B7B7B7"/>
                </a:solidFill>
                <a:latin typeface="Tuffy"/>
                <a:cs typeface="Tuffy"/>
              </a:rPr>
              <a:t>∅</a:t>
            </a:r>
            <a:r>
              <a:rPr sz="2400" i="1" spc="290" dirty="0">
                <a:solidFill>
                  <a:srgbClr val="B7B7B7"/>
                </a:solidFill>
                <a:latin typeface="Chancery Uralic"/>
                <a:cs typeface="Chancery Uralic"/>
              </a:rPr>
              <a:t>.</a:t>
            </a:r>
            <a:r>
              <a:rPr sz="2400" spc="65" dirty="0">
                <a:solidFill>
                  <a:srgbClr val="B7B7B7"/>
                </a:solidFill>
                <a:latin typeface="Times New Roman"/>
                <a:cs typeface="Times New Roman"/>
              </a:rPr>
              <a:t> </a:t>
            </a:r>
            <a:r>
              <a:rPr sz="2400" b="0" spc="370" dirty="0">
                <a:solidFill>
                  <a:srgbClr val="B7B7B7"/>
                </a:solidFill>
                <a:latin typeface="Tuffy"/>
                <a:cs typeface="Tuffy"/>
              </a:rPr>
              <a:t>∅〉</a:t>
            </a:r>
            <a:endParaRPr sz="2400">
              <a:latin typeface="Tuffy"/>
              <a:cs typeface="Tuffy"/>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77</a:t>
            </a:fld>
            <a:endParaRPr spc="-25" dirty="0"/>
          </a:p>
        </p:txBody>
      </p:sp>
      <p:sp>
        <p:nvSpPr>
          <p:cNvPr id="6" name="object 6"/>
          <p:cNvSpPr txBox="1"/>
          <p:nvPr/>
        </p:nvSpPr>
        <p:spPr>
          <a:xfrm>
            <a:off x="2346339" y="1947791"/>
            <a:ext cx="339725" cy="330835"/>
          </a:xfrm>
          <a:prstGeom prst="rect">
            <a:avLst/>
          </a:prstGeom>
        </p:spPr>
        <p:txBody>
          <a:bodyPr vert="horz" wrap="square" lIns="0" tIns="13335" rIns="0" bIns="0" rtlCol="0">
            <a:spAutoFit/>
          </a:bodyPr>
          <a:lstStyle/>
          <a:p>
            <a:pPr marL="38100">
              <a:lnSpc>
                <a:spcPct val="100000"/>
              </a:lnSpc>
              <a:spcBef>
                <a:spcPts val="105"/>
              </a:spcBef>
            </a:pPr>
            <a:r>
              <a:rPr sz="2000" b="1" spc="-25" dirty="0">
                <a:solidFill>
                  <a:srgbClr val="B7B7B7"/>
                </a:solidFill>
                <a:latin typeface="Arial"/>
                <a:cs typeface="Arial"/>
              </a:rPr>
              <a:t>S</a:t>
            </a:r>
            <a:r>
              <a:rPr sz="1950" b="1" spc="-37" baseline="-21367" dirty="0">
                <a:solidFill>
                  <a:srgbClr val="B7B7B7"/>
                </a:solidFill>
                <a:latin typeface="Arial"/>
                <a:cs typeface="Arial"/>
              </a:rPr>
              <a:t>0</a:t>
            </a:r>
            <a:endParaRPr sz="1950" baseline="-21367">
              <a:latin typeface="Arial"/>
              <a:cs typeface="Arial"/>
            </a:endParaRPr>
          </a:p>
        </p:txBody>
      </p:sp>
      <p:sp>
        <p:nvSpPr>
          <p:cNvPr id="7" name="object 7"/>
          <p:cNvSpPr txBox="1"/>
          <p:nvPr/>
        </p:nvSpPr>
        <p:spPr>
          <a:xfrm>
            <a:off x="4723638" y="5161026"/>
            <a:ext cx="2590800" cy="462280"/>
          </a:xfrm>
          <a:prstGeom prst="rect">
            <a:avLst/>
          </a:prstGeom>
          <a:ln w="28955">
            <a:solidFill>
              <a:srgbClr val="000000"/>
            </a:solidFill>
          </a:ln>
        </p:spPr>
        <p:txBody>
          <a:bodyPr vert="horz" wrap="square" lIns="0" tIns="30480" rIns="0" bIns="0" rtlCol="0">
            <a:spAutoFit/>
          </a:bodyPr>
          <a:lstStyle/>
          <a:p>
            <a:pPr marL="464820">
              <a:lnSpc>
                <a:spcPct val="100000"/>
              </a:lnSpc>
              <a:spcBef>
                <a:spcPts val="240"/>
              </a:spcBef>
            </a:pPr>
            <a:r>
              <a:rPr sz="2400" b="0" spc="60" dirty="0">
                <a:latin typeface="Tuffy"/>
                <a:cs typeface="Tuffy"/>
              </a:rPr>
              <a:t>〈</a:t>
            </a:r>
            <a:r>
              <a:rPr sz="2400" i="1" spc="60" dirty="0">
                <a:latin typeface="Chancery Uralic"/>
                <a:cs typeface="Chancery Uralic"/>
              </a:rPr>
              <a:t>?,</a:t>
            </a:r>
            <a:r>
              <a:rPr sz="2400" spc="55" dirty="0">
                <a:latin typeface="Times New Roman"/>
                <a:cs typeface="Times New Roman"/>
              </a:rPr>
              <a:t> </a:t>
            </a:r>
            <a:r>
              <a:rPr sz="2400" i="1" dirty="0">
                <a:latin typeface="Chancery Uralic"/>
                <a:cs typeface="Chancery Uralic"/>
              </a:rPr>
              <a:t>?,</a:t>
            </a:r>
            <a:r>
              <a:rPr sz="2400" spc="60" dirty="0">
                <a:latin typeface="Times New Roman"/>
                <a:cs typeface="Times New Roman"/>
              </a:rPr>
              <a:t> </a:t>
            </a:r>
            <a:r>
              <a:rPr sz="2400" i="1" dirty="0">
                <a:latin typeface="Chancery Uralic"/>
                <a:cs typeface="Chancery Uralic"/>
              </a:rPr>
              <a:t>?,</a:t>
            </a:r>
            <a:r>
              <a:rPr sz="2400" spc="60" dirty="0">
                <a:latin typeface="Times New Roman"/>
                <a:cs typeface="Times New Roman"/>
              </a:rPr>
              <a:t> </a:t>
            </a:r>
            <a:r>
              <a:rPr sz="2400" i="1" dirty="0">
                <a:latin typeface="Chancery Uralic"/>
                <a:cs typeface="Chancery Uralic"/>
              </a:rPr>
              <a:t>?,</a:t>
            </a:r>
            <a:r>
              <a:rPr sz="2400" spc="60" dirty="0">
                <a:latin typeface="Times New Roman"/>
                <a:cs typeface="Times New Roman"/>
              </a:rPr>
              <a:t> </a:t>
            </a:r>
            <a:r>
              <a:rPr sz="2400" i="1" dirty="0">
                <a:latin typeface="Chancery Uralic"/>
                <a:cs typeface="Chancery Uralic"/>
              </a:rPr>
              <a:t>?,</a:t>
            </a:r>
            <a:r>
              <a:rPr sz="2400" spc="55" dirty="0">
                <a:latin typeface="Times New Roman"/>
                <a:cs typeface="Times New Roman"/>
              </a:rPr>
              <a:t> </a:t>
            </a:r>
            <a:r>
              <a:rPr sz="2400" i="1" spc="80" dirty="0">
                <a:latin typeface="Chancery Uralic"/>
                <a:cs typeface="Chancery Uralic"/>
              </a:rPr>
              <a:t>?</a:t>
            </a:r>
            <a:r>
              <a:rPr sz="2400" b="0" spc="80" dirty="0">
                <a:latin typeface="Tuffy"/>
                <a:cs typeface="Tuffy"/>
              </a:rPr>
              <a:t>〉</a:t>
            </a:r>
            <a:endParaRPr sz="2400">
              <a:latin typeface="Tuffy"/>
              <a:cs typeface="Tuffy"/>
            </a:endParaRPr>
          </a:p>
        </p:txBody>
      </p:sp>
      <p:sp>
        <p:nvSpPr>
          <p:cNvPr id="8" name="object 8"/>
          <p:cNvSpPr txBox="1"/>
          <p:nvPr/>
        </p:nvSpPr>
        <p:spPr>
          <a:xfrm>
            <a:off x="2065910" y="5217361"/>
            <a:ext cx="798830" cy="331470"/>
          </a:xfrm>
          <a:prstGeom prst="rect">
            <a:avLst/>
          </a:prstGeom>
        </p:spPr>
        <p:txBody>
          <a:bodyPr vert="horz" wrap="square" lIns="0" tIns="13335" rIns="0" bIns="0" rtlCol="0">
            <a:spAutoFit/>
          </a:bodyPr>
          <a:lstStyle/>
          <a:p>
            <a:pPr marL="38100">
              <a:lnSpc>
                <a:spcPct val="100000"/>
              </a:lnSpc>
              <a:spcBef>
                <a:spcPts val="105"/>
              </a:spcBef>
            </a:pPr>
            <a:r>
              <a:rPr sz="2000" b="1" dirty="0">
                <a:solidFill>
                  <a:srgbClr val="B7B7B7"/>
                </a:solidFill>
                <a:latin typeface="Arial"/>
                <a:cs typeface="Arial"/>
              </a:rPr>
              <a:t>G</a:t>
            </a:r>
            <a:r>
              <a:rPr sz="1950" b="1" baseline="-21367" dirty="0">
                <a:solidFill>
                  <a:srgbClr val="B7B7B7"/>
                </a:solidFill>
                <a:latin typeface="Arial"/>
                <a:cs typeface="Arial"/>
              </a:rPr>
              <a:t>0</a:t>
            </a:r>
            <a:r>
              <a:rPr sz="2000" b="1" dirty="0">
                <a:solidFill>
                  <a:srgbClr val="B7B7B7"/>
                </a:solidFill>
                <a:latin typeface="Arial"/>
                <a:cs typeface="Arial"/>
              </a:rPr>
              <a:t>,</a:t>
            </a:r>
            <a:r>
              <a:rPr sz="2000" spc="35" dirty="0">
                <a:solidFill>
                  <a:srgbClr val="B7B7B7"/>
                </a:solidFill>
                <a:latin typeface="Times New Roman"/>
                <a:cs typeface="Times New Roman"/>
              </a:rPr>
              <a:t> </a:t>
            </a:r>
            <a:r>
              <a:rPr sz="2000" b="1" spc="-25" dirty="0">
                <a:latin typeface="Arial"/>
                <a:cs typeface="Arial"/>
              </a:rPr>
              <a:t>G</a:t>
            </a:r>
            <a:r>
              <a:rPr sz="1950" b="1" spc="-37" baseline="-21367" dirty="0">
                <a:latin typeface="Arial"/>
                <a:cs typeface="Arial"/>
              </a:rPr>
              <a:t>1</a:t>
            </a:r>
            <a:endParaRPr sz="1950" baseline="-21367">
              <a:latin typeface="Arial"/>
              <a:cs typeface="Arial"/>
            </a:endParaRPr>
          </a:p>
        </p:txBody>
      </p:sp>
      <p:sp>
        <p:nvSpPr>
          <p:cNvPr id="9" name="object 9"/>
          <p:cNvSpPr txBox="1"/>
          <p:nvPr/>
        </p:nvSpPr>
        <p:spPr>
          <a:xfrm>
            <a:off x="1288797" y="607308"/>
            <a:ext cx="7219315" cy="843915"/>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For</a:t>
            </a:r>
            <a:r>
              <a:rPr sz="1800" spc="-25" dirty="0">
                <a:latin typeface="Times New Roman"/>
                <a:cs typeface="Times New Roman"/>
              </a:rPr>
              <a:t> </a:t>
            </a:r>
            <a:r>
              <a:rPr sz="1800" dirty="0">
                <a:latin typeface="Times New Roman"/>
                <a:cs typeface="Times New Roman"/>
              </a:rPr>
              <a:t>training</a:t>
            </a:r>
            <a:r>
              <a:rPr sz="1800" spc="-35" dirty="0">
                <a:latin typeface="Times New Roman"/>
                <a:cs typeface="Times New Roman"/>
              </a:rPr>
              <a:t> </a:t>
            </a:r>
            <a:r>
              <a:rPr sz="1800" dirty="0">
                <a:latin typeface="Times New Roman"/>
                <a:cs typeface="Times New Roman"/>
              </a:rPr>
              <a:t>example</a:t>
            </a:r>
            <a:r>
              <a:rPr sz="1800" spc="-20" dirty="0">
                <a:latin typeface="Times New Roman"/>
                <a:cs typeface="Times New Roman"/>
              </a:rPr>
              <a:t> </a:t>
            </a:r>
            <a:r>
              <a:rPr sz="1800" spc="-25" dirty="0">
                <a:latin typeface="Times New Roman"/>
                <a:cs typeface="Times New Roman"/>
              </a:rPr>
              <a:t>d,</a:t>
            </a:r>
            <a:endParaRPr sz="1800">
              <a:latin typeface="Times New Roman"/>
              <a:cs typeface="Times New Roman"/>
            </a:endParaRPr>
          </a:p>
          <a:p>
            <a:pPr>
              <a:lnSpc>
                <a:spcPct val="100000"/>
              </a:lnSpc>
              <a:spcBef>
                <a:spcPts val="50"/>
              </a:spcBef>
            </a:pPr>
            <a:endParaRPr sz="1800">
              <a:latin typeface="Times New Roman"/>
              <a:cs typeface="Times New Roman"/>
            </a:endParaRPr>
          </a:p>
          <a:p>
            <a:pPr marL="2757170">
              <a:lnSpc>
                <a:spcPct val="100000"/>
              </a:lnSpc>
              <a:spcBef>
                <a:spcPts val="5"/>
              </a:spcBef>
            </a:pPr>
            <a:r>
              <a:rPr sz="1800" b="0" dirty="0">
                <a:latin typeface="Tuffy"/>
                <a:cs typeface="Tuffy"/>
              </a:rPr>
              <a:t>〈</a:t>
            </a:r>
            <a:r>
              <a:rPr sz="1800" dirty="0">
                <a:latin typeface="Times New Roman"/>
                <a:cs typeface="Times New Roman"/>
              </a:rPr>
              <a:t>Sunny,</a:t>
            </a:r>
            <a:r>
              <a:rPr sz="1800" spc="-90" dirty="0">
                <a:latin typeface="Times New Roman"/>
                <a:cs typeface="Times New Roman"/>
              </a:rPr>
              <a:t> </a:t>
            </a:r>
            <a:r>
              <a:rPr sz="1800" spc="-20" dirty="0">
                <a:latin typeface="Times New Roman"/>
                <a:cs typeface="Times New Roman"/>
              </a:rPr>
              <a:t>Warm,</a:t>
            </a:r>
            <a:r>
              <a:rPr sz="1800" spc="-15" dirty="0">
                <a:latin typeface="Times New Roman"/>
                <a:cs typeface="Times New Roman"/>
              </a:rPr>
              <a:t> </a:t>
            </a:r>
            <a:r>
              <a:rPr sz="1800" dirty="0">
                <a:latin typeface="Times New Roman"/>
                <a:cs typeface="Times New Roman"/>
              </a:rPr>
              <a:t>Normal,</a:t>
            </a:r>
            <a:r>
              <a:rPr sz="1800" spc="-15" dirty="0">
                <a:latin typeface="Times New Roman"/>
                <a:cs typeface="Times New Roman"/>
              </a:rPr>
              <a:t> </a:t>
            </a:r>
            <a:r>
              <a:rPr sz="1800" dirty="0">
                <a:latin typeface="Times New Roman"/>
                <a:cs typeface="Times New Roman"/>
              </a:rPr>
              <a:t>Strong,</a:t>
            </a:r>
            <a:r>
              <a:rPr sz="1800" spc="-60" dirty="0">
                <a:latin typeface="Times New Roman"/>
                <a:cs typeface="Times New Roman"/>
              </a:rPr>
              <a:t> </a:t>
            </a:r>
            <a:r>
              <a:rPr sz="1800" spc="-20" dirty="0">
                <a:latin typeface="Times New Roman"/>
                <a:cs typeface="Times New Roman"/>
              </a:rPr>
              <a:t>Warm,</a:t>
            </a:r>
            <a:r>
              <a:rPr sz="1800" spc="-10" dirty="0">
                <a:latin typeface="Times New Roman"/>
                <a:cs typeface="Times New Roman"/>
              </a:rPr>
              <a:t> </a:t>
            </a:r>
            <a:r>
              <a:rPr sz="1800" dirty="0">
                <a:latin typeface="Times New Roman"/>
                <a:cs typeface="Times New Roman"/>
              </a:rPr>
              <a:t>Same</a:t>
            </a:r>
            <a:r>
              <a:rPr sz="1800" spc="-5" dirty="0">
                <a:latin typeface="Times New Roman"/>
                <a:cs typeface="Times New Roman"/>
              </a:rPr>
              <a:t> </a:t>
            </a:r>
            <a:r>
              <a:rPr sz="1800" b="0" spc="150" dirty="0">
                <a:latin typeface="Tuffy"/>
                <a:cs typeface="Tuffy"/>
              </a:rPr>
              <a:t>〉</a:t>
            </a:r>
            <a:r>
              <a:rPr sz="1800" b="0" spc="-110" dirty="0">
                <a:latin typeface="Tuffy"/>
                <a:cs typeface="Tuffy"/>
              </a:rPr>
              <a:t> </a:t>
            </a:r>
            <a:r>
              <a:rPr sz="1800" spc="-50" dirty="0">
                <a:latin typeface="Times New Roman"/>
                <a:cs typeface="Times New Roman"/>
              </a:rPr>
              <a:t>+</a:t>
            </a:r>
            <a:endParaRPr sz="1800">
              <a:latin typeface="Times New Roman"/>
              <a:cs typeface="Times New Roman"/>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23437" y="1988058"/>
            <a:ext cx="5486400" cy="462280"/>
          </a:xfrm>
          <a:prstGeom prst="rect">
            <a:avLst/>
          </a:prstGeom>
          <a:ln w="28955">
            <a:solidFill>
              <a:srgbClr val="B7B7B7"/>
            </a:solidFill>
          </a:ln>
        </p:spPr>
        <p:txBody>
          <a:bodyPr vert="horz" wrap="square" lIns="0" tIns="29845" rIns="0" bIns="0" rtlCol="0">
            <a:spAutoFit/>
          </a:bodyPr>
          <a:lstStyle/>
          <a:p>
            <a:pPr marL="424815">
              <a:lnSpc>
                <a:spcPct val="100000"/>
              </a:lnSpc>
              <a:spcBef>
                <a:spcPts val="235"/>
              </a:spcBef>
            </a:pPr>
            <a:r>
              <a:rPr sz="2400" b="0" dirty="0">
                <a:solidFill>
                  <a:srgbClr val="B7B7B7"/>
                </a:solidFill>
                <a:latin typeface="Tuffy"/>
                <a:cs typeface="Tuffy"/>
              </a:rPr>
              <a:t>〈</a:t>
            </a:r>
            <a:r>
              <a:rPr sz="2000" i="1" dirty="0">
                <a:solidFill>
                  <a:srgbClr val="B7B7B7"/>
                </a:solidFill>
                <a:latin typeface="Times New Roman"/>
                <a:cs typeface="Times New Roman"/>
              </a:rPr>
              <a:t>Sunny,</a:t>
            </a:r>
            <a:r>
              <a:rPr sz="2000" i="1" spc="-55" dirty="0">
                <a:solidFill>
                  <a:srgbClr val="B7B7B7"/>
                </a:solidFill>
                <a:latin typeface="Times New Roman"/>
                <a:cs typeface="Times New Roman"/>
              </a:rPr>
              <a:t> </a:t>
            </a:r>
            <a:r>
              <a:rPr sz="2000" i="1" spc="-30" dirty="0">
                <a:solidFill>
                  <a:srgbClr val="B7B7B7"/>
                </a:solidFill>
                <a:latin typeface="Times New Roman"/>
                <a:cs typeface="Times New Roman"/>
              </a:rPr>
              <a:t>Warm,</a:t>
            </a:r>
            <a:r>
              <a:rPr sz="2000" i="1" spc="-40" dirty="0">
                <a:solidFill>
                  <a:srgbClr val="B7B7B7"/>
                </a:solidFill>
                <a:latin typeface="Times New Roman"/>
                <a:cs typeface="Times New Roman"/>
              </a:rPr>
              <a:t> </a:t>
            </a:r>
            <a:r>
              <a:rPr sz="2000" i="1" dirty="0">
                <a:solidFill>
                  <a:srgbClr val="B7B7B7"/>
                </a:solidFill>
                <a:latin typeface="Times New Roman"/>
                <a:cs typeface="Times New Roman"/>
              </a:rPr>
              <a:t>Normal,</a:t>
            </a:r>
            <a:r>
              <a:rPr sz="2000" i="1" spc="-35" dirty="0">
                <a:solidFill>
                  <a:srgbClr val="B7B7B7"/>
                </a:solidFill>
                <a:latin typeface="Times New Roman"/>
                <a:cs typeface="Times New Roman"/>
              </a:rPr>
              <a:t> </a:t>
            </a:r>
            <a:r>
              <a:rPr sz="2000" i="1" dirty="0">
                <a:solidFill>
                  <a:srgbClr val="B7B7B7"/>
                </a:solidFill>
                <a:latin typeface="Times New Roman"/>
                <a:cs typeface="Times New Roman"/>
              </a:rPr>
              <a:t>Strong,</a:t>
            </a:r>
            <a:r>
              <a:rPr sz="2000" i="1" spc="-55" dirty="0">
                <a:solidFill>
                  <a:srgbClr val="B7B7B7"/>
                </a:solidFill>
                <a:latin typeface="Times New Roman"/>
                <a:cs typeface="Times New Roman"/>
              </a:rPr>
              <a:t> </a:t>
            </a:r>
            <a:r>
              <a:rPr sz="2000" i="1" spc="-30" dirty="0">
                <a:solidFill>
                  <a:srgbClr val="B7B7B7"/>
                </a:solidFill>
                <a:latin typeface="Times New Roman"/>
                <a:cs typeface="Times New Roman"/>
              </a:rPr>
              <a:t>Warm,</a:t>
            </a:r>
            <a:r>
              <a:rPr sz="2000" i="1" spc="-35" dirty="0">
                <a:solidFill>
                  <a:srgbClr val="B7B7B7"/>
                </a:solidFill>
                <a:latin typeface="Times New Roman"/>
                <a:cs typeface="Times New Roman"/>
              </a:rPr>
              <a:t> </a:t>
            </a:r>
            <a:r>
              <a:rPr sz="2000" i="1" spc="-10" dirty="0">
                <a:solidFill>
                  <a:srgbClr val="B7B7B7"/>
                </a:solidFill>
                <a:latin typeface="Times New Roman"/>
                <a:cs typeface="Times New Roman"/>
              </a:rPr>
              <a:t>Same</a:t>
            </a:r>
            <a:r>
              <a:rPr sz="2400" b="0" spc="-10" dirty="0">
                <a:solidFill>
                  <a:srgbClr val="B7B7B7"/>
                </a:solidFill>
                <a:latin typeface="Tuffy"/>
                <a:cs typeface="Tuffy"/>
              </a:rPr>
              <a:t>〉</a:t>
            </a:r>
            <a:endParaRPr sz="2400">
              <a:latin typeface="Tuffy"/>
              <a:cs typeface="Tuffy"/>
            </a:endParaRPr>
          </a:p>
        </p:txBody>
      </p:sp>
      <p:sp>
        <p:nvSpPr>
          <p:cNvPr id="3" name="object 3"/>
          <p:cNvSpPr txBox="1"/>
          <p:nvPr/>
        </p:nvSpPr>
        <p:spPr>
          <a:xfrm>
            <a:off x="2203451" y="2042545"/>
            <a:ext cx="339725" cy="330835"/>
          </a:xfrm>
          <a:prstGeom prst="rect">
            <a:avLst/>
          </a:prstGeom>
        </p:spPr>
        <p:txBody>
          <a:bodyPr vert="horz" wrap="square" lIns="0" tIns="13335" rIns="0" bIns="0" rtlCol="0">
            <a:spAutoFit/>
          </a:bodyPr>
          <a:lstStyle/>
          <a:p>
            <a:pPr marL="38100">
              <a:lnSpc>
                <a:spcPct val="100000"/>
              </a:lnSpc>
              <a:spcBef>
                <a:spcPts val="105"/>
              </a:spcBef>
            </a:pPr>
            <a:r>
              <a:rPr sz="2000" b="1" spc="-25" dirty="0">
                <a:solidFill>
                  <a:srgbClr val="B7B7B7"/>
                </a:solidFill>
                <a:latin typeface="Arial"/>
                <a:cs typeface="Arial"/>
              </a:rPr>
              <a:t>S</a:t>
            </a:r>
            <a:r>
              <a:rPr sz="1950" b="1" spc="-37" baseline="-21367" dirty="0">
                <a:solidFill>
                  <a:srgbClr val="B7B7B7"/>
                </a:solidFill>
                <a:latin typeface="Arial"/>
                <a:cs typeface="Arial"/>
              </a:rPr>
              <a:t>1</a:t>
            </a:r>
            <a:endParaRPr sz="1950" baseline="-21367">
              <a:latin typeface="Arial"/>
              <a:cs typeface="Arial"/>
            </a:endParaRPr>
          </a:p>
        </p:txBody>
      </p:sp>
      <p:sp>
        <p:nvSpPr>
          <p:cNvPr id="4" name="object 4"/>
          <p:cNvSpPr txBox="1"/>
          <p:nvPr/>
        </p:nvSpPr>
        <p:spPr>
          <a:xfrm>
            <a:off x="4636770" y="5119878"/>
            <a:ext cx="2590800" cy="463550"/>
          </a:xfrm>
          <a:prstGeom prst="rect">
            <a:avLst/>
          </a:prstGeom>
          <a:ln w="28955">
            <a:solidFill>
              <a:srgbClr val="000000"/>
            </a:solidFill>
          </a:ln>
        </p:spPr>
        <p:txBody>
          <a:bodyPr vert="horz" wrap="square" lIns="0" tIns="31115" rIns="0" bIns="0" rtlCol="0">
            <a:spAutoFit/>
          </a:bodyPr>
          <a:lstStyle/>
          <a:p>
            <a:pPr marL="465455">
              <a:lnSpc>
                <a:spcPct val="100000"/>
              </a:lnSpc>
              <a:spcBef>
                <a:spcPts val="245"/>
              </a:spcBef>
            </a:pPr>
            <a:r>
              <a:rPr sz="2400" b="0" spc="60" dirty="0">
                <a:latin typeface="Tuffy"/>
                <a:cs typeface="Tuffy"/>
              </a:rPr>
              <a:t>〈</a:t>
            </a:r>
            <a:r>
              <a:rPr sz="2400" i="1" spc="60" dirty="0">
                <a:latin typeface="Chancery Uralic"/>
                <a:cs typeface="Chancery Uralic"/>
              </a:rPr>
              <a:t>?,</a:t>
            </a:r>
            <a:r>
              <a:rPr sz="2400" spc="55" dirty="0">
                <a:latin typeface="Times New Roman"/>
                <a:cs typeface="Times New Roman"/>
              </a:rPr>
              <a:t> </a:t>
            </a:r>
            <a:r>
              <a:rPr sz="2400" i="1" dirty="0">
                <a:latin typeface="Chancery Uralic"/>
                <a:cs typeface="Chancery Uralic"/>
              </a:rPr>
              <a:t>?,</a:t>
            </a:r>
            <a:r>
              <a:rPr sz="2400" spc="60" dirty="0">
                <a:latin typeface="Times New Roman"/>
                <a:cs typeface="Times New Roman"/>
              </a:rPr>
              <a:t> </a:t>
            </a:r>
            <a:r>
              <a:rPr sz="2400" i="1" dirty="0">
                <a:latin typeface="Chancery Uralic"/>
                <a:cs typeface="Chancery Uralic"/>
              </a:rPr>
              <a:t>?,</a:t>
            </a:r>
            <a:r>
              <a:rPr sz="2400" spc="60" dirty="0">
                <a:latin typeface="Times New Roman"/>
                <a:cs typeface="Times New Roman"/>
              </a:rPr>
              <a:t> </a:t>
            </a:r>
            <a:r>
              <a:rPr sz="2400" i="1" dirty="0">
                <a:latin typeface="Chancery Uralic"/>
                <a:cs typeface="Chancery Uralic"/>
              </a:rPr>
              <a:t>?,</a:t>
            </a:r>
            <a:r>
              <a:rPr sz="2400" spc="60" dirty="0">
                <a:latin typeface="Times New Roman"/>
                <a:cs typeface="Times New Roman"/>
              </a:rPr>
              <a:t> </a:t>
            </a:r>
            <a:r>
              <a:rPr sz="2400" i="1" dirty="0">
                <a:latin typeface="Chancery Uralic"/>
                <a:cs typeface="Chancery Uralic"/>
              </a:rPr>
              <a:t>?,</a:t>
            </a:r>
            <a:r>
              <a:rPr sz="2400" spc="55" dirty="0">
                <a:latin typeface="Times New Roman"/>
                <a:cs typeface="Times New Roman"/>
              </a:rPr>
              <a:t> </a:t>
            </a:r>
            <a:r>
              <a:rPr sz="2400" i="1" spc="80" dirty="0">
                <a:latin typeface="Chancery Uralic"/>
                <a:cs typeface="Chancery Uralic"/>
              </a:rPr>
              <a:t>?</a:t>
            </a:r>
            <a:r>
              <a:rPr sz="2400" b="0" spc="80" dirty="0">
                <a:latin typeface="Tuffy"/>
                <a:cs typeface="Tuffy"/>
              </a:rPr>
              <a:t>〉</a:t>
            </a:r>
            <a:endParaRPr sz="2400">
              <a:latin typeface="Tuffy"/>
              <a:cs typeface="Tuffy"/>
            </a:endParaRPr>
          </a:p>
        </p:txBody>
      </p:sp>
      <p:sp>
        <p:nvSpPr>
          <p:cNvPr id="5" name="object 5"/>
          <p:cNvSpPr txBox="1"/>
          <p:nvPr/>
        </p:nvSpPr>
        <p:spPr>
          <a:xfrm>
            <a:off x="1923289" y="5207963"/>
            <a:ext cx="798830" cy="331470"/>
          </a:xfrm>
          <a:prstGeom prst="rect">
            <a:avLst/>
          </a:prstGeom>
        </p:spPr>
        <p:txBody>
          <a:bodyPr vert="horz" wrap="square" lIns="0" tIns="13335" rIns="0" bIns="0" rtlCol="0">
            <a:spAutoFit/>
          </a:bodyPr>
          <a:lstStyle/>
          <a:p>
            <a:pPr marL="38100">
              <a:lnSpc>
                <a:spcPct val="100000"/>
              </a:lnSpc>
              <a:spcBef>
                <a:spcPts val="105"/>
              </a:spcBef>
            </a:pPr>
            <a:r>
              <a:rPr sz="2000" b="1" dirty="0">
                <a:solidFill>
                  <a:srgbClr val="B7B7B7"/>
                </a:solidFill>
                <a:latin typeface="Arial"/>
                <a:cs typeface="Arial"/>
              </a:rPr>
              <a:t>G</a:t>
            </a:r>
            <a:r>
              <a:rPr sz="1950" b="1" baseline="-21367" dirty="0">
                <a:solidFill>
                  <a:srgbClr val="B7B7B7"/>
                </a:solidFill>
                <a:latin typeface="Arial"/>
                <a:cs typeface="Arial"/>
              </a:rPr>
              <a:t>1</a:t>
            </a:r>
            <a:r>
              <a:rPr sz="2000" b="1" dirty="0">
                <a:solidFill>
                  <a:srgbClr val="B7B7B7"/>
                </a:solidFill>
                <a:latin typeface="Arial"/>
                <a:cs typeface="Arial"/>
              </a:rPr>
              <a:t>,</a:t>
            </a:r>
            <a:r>
              <a:rPr sz="2000" spc="35" dirty="0">
                <a:solidFill>
                  <a:srgbClr val="B7B7B7"/>
                </a:solidFill>
                <a:latin typeface="Times New Roman"/>
                <a:cs typeface="Times New Roman"/>
              </a:rPr>
              <a:t> </a:t>
            </a:r>
            <a:r>
              <a:rPr sz="2000" b="1" spc="-25" dirty="0">
                <a:latin typeface="Arial"/>
                <a:cs typeface="Arial"/>
              </a:rPr>
              <a:t>G</a:t>
            </a:r>
            <a:r>
              <a:rPr sz="1950" b="1" spc="-37" baseline="-21367" dirty="0">
                <a:latin typeface="Arial"/>
                <a:cs typeface="Arial"/>
              </a:rPr>
              <a:t>2</a:t>
            </a:r>
            <a:endParaRPr sz="1950" baseline="-21367">
              <a:latin typeface="Arial"/>
              <a:cs typeface="Arial"/>
            </a:endParaRPr>
          </a:p>
        </p:txBody>
      </p:sp>
      <p:sp>
        <p:nvSpPr>
          <p:cNvPr id="6" name="object 6"/>
          <p:cNvSpPr txBox="1"/>
          <p:nvPr/>
        </p:nvSpPr>
        <p:spPr>
          <a:xfrm>
            <a:off x="3455670" y="2911602"/>
            <a:ext cx="4953000" cy="399415"/>
          </a:xfrm>
          <a:prstGeom prst="rect">
            <a:avLst/>
          </a:prstGeom>
          <a:ln w="28955">
            <a:solidFill>
              <a:srgbClr val="000000"/>
            </a:solidFill>
          </a:ln>
        </p:spPr>
        <p:txBody>
          <a:bodyPr vert="horz" wrap="square" lIns="0" tIns="38100" rIns="0" bIns="0" rtlCol="0">
            <a:spAutoFit/>
          </a:bodyPr>
          <a:lstStyle/>
          <a:p>
            <a:pPr marL="499109">
              <a:lnSpc>
                <a:spcPct val="100000"/>
              </a:lnSpc>
              <a:spcBef>
                <a:spcPts val="300"/>
              </a:spcBef>
            </a:pPr>
            <a:r>
              <a:rPr sz="2000" b="0" dirty="0">
                <a:latin typeface="Tuffy"/>
                <a:cs typeface="Tuffy"/>
              </a:rPr>
              <a:t>〈</a:t>
            </a:r>
            <a:r>
              <a:rPr sz="2000" i="1" dirty="0">
                <a:latin typeface="Times New Roman"/>
                <a:cs typeface="Times New Roman"/>
              </a:rPr>
              <a:t>Sunny,</a:t>
            </a:r>
            <a:r>
              <a:rPr sz="2000" i="1" spc="-55" dirty="0">
                <a:latin typeface="Times New Roman"/>
                <a:cs typeface="Times New Roman"/>
              </a:rPr>
              <a:t> </a:t>
            </a:r>
            <a:r>
              <a:rPr sz="2000" i="1" spc="-25" dirty="0">
                <a:latin typeface="Times New Roman"/>
                <a:cs typeface="Times New Roman"/>
              </a:rPr>
              <a:t>Warm,</a:t>
            </a:r>
            <a:r>
              <a:rPr sz="2000" i="1" spc="-50" dirty="0">
                <a:latin typeface="Times New Roman"/>
                <a:cs typeface="Times New Roman"/>
              </a:rPr>
              <a:t> </a:t>
            </a:r>
            <a:r>
              <a:rPr sz="2000" i="1" dirty="0">
                <a:latin typeface="Times New Roman"/>
                <a:cs typeface="Times New Roman"/>
              </a:rPr>
              <a:t>?,</a:t>
            </a:r>
            <a:r>
              <a:rPr sz="2000" i="1" spc="-30" dirty="0">
                <a:latin typeface="Times New Roman"/>
                <a:cs typeface="Times New Roman"/>
              </a:rPr>
              <a:t> </a:t>
            </a:r>
            <a:r>
              <a:rPr sz="2000" i="1" dirty="0">
                <a:latin typeface="Times New Roman"/>
                <a:cs typeface="Times New Roman"/>
              </a:rPr>
              <a:t>Strong,</a:t>
            </a:r>
            <a:r>
              <a:rPr sz="2000" i="1" spc="-60" dirty="0">
                <a:latin typeface="Times New Roman"/>
                <a:cs typeface="Times New Roman"/>
              </a:rPr>
              <a:t> </a:t>
            </a:r>
            <a:r>
              <a:rPr sz="2000" i="1" spc="-30" dirty="0">
                <a:latin typeface="Times New Roman"/>
                <a:cs typeface="Times New Roman"/>
              </a:rPr>
              <a:t>Warm,</a:t>
            </a:r>
            <a:r>
              <a:rPr sz="2000" i="1" spc="-45" dirty="0">
                <a:latin typeface="Times New Roman"/>
                <a:cs typeface="Times New Roman"/>
              </a:rPr>
              <a:t> </a:t>
            </a:r>
            <a:r>
              <a:rPr sz="2000" i="1" spc="-10" dirty="0">
                <a:latin typeface="Times New Roman"/>
                <a:cs typeface="Times New Roman"/>
              </a:rPr>
              <a:t>Same</a:t>
            </a:r>
            <a:r>
              <a:rPr sz="2000" b="0" spc="-10" dirty="0">
                <a:latin typeface="Tuffy"/>
                <a:cs typeface="Tuffy"/>
              </a:rPr>
              <a:t>〉</a:t>
            </a:r>
            <a:endParaRPr sz="2000">
              <a:latin typeface="Tuffy"/>
              <a:cs typeface="Tuffy"/>
            </a:endParaRPr>
          </a:p>
        </p:txBody>
      </p:sp>
      <p:sp>
        <p:nvSpPr>
          <p:cNvPr id="7" name="object 7"/>
          <p:cNvSpPr txBox="1"/>
          <p:nvPr/>
        </p:nvSpPr>
        <p:spPr>
          <a:xfrm>
            <a:off x="2203464" y="2935347"/>
            <a:ext cx="339725" cy="330835"/>
          </a:xfrm>
          <a:prstGeom prst="rect">
            <a:avLst/>
          </a:prstGeom>
        </p:spPr>
        <p:txBody>
          <a:bodyPr vert="horz" wrap="square" lIns="0" tIns="13335" rIns="0" bIns="0" rtlCol="0">
            <a:spAutoFit/>
          </a:bodyPr>
          <a:lstStyle/>
          <a:p>
            <a:pPr marL="38100">
              <a:lnSpc>
                <a:spcPct val="100000"/>
              </a:lnSpc>
              <a:spcBef>
                <a:spcPts val="105"/>
              </a:spcBef>
            </a:pPr>
            <a:r>
              <a:rPr sz="2000" b="1" spc="-25" dirty="0">
                <a:latin typeface="Arial"/>
                <a:cs typeface="Arial"/>
              </a:rPr>
              <a:t>S</a:t>
            </a:r>
            <a:r>
              <a:rPr sz="1950" b="1" spc="-37" baseline="-21367" dirty="0">
                <a:latin typeface="Arial"/>
                <a:cs typeface="Arial"/>
              </a:rPr>
              <a:t>2</a:t>
            </a:r>
            <a:endParaRPr sz="1950" baseline="-21367">
              <a:latin typeface="Arial"/>
              <a:cs typeface="Arial"/>
            </a:endParaRPr>
          </a:p>
        </p:txBody>
      </p:sp>
      <p:sp>
        <p:nvSpPr>
          <p:cNvPr id="8" name="object 8"/>
          <p:cNvSpPr/>
          <p:nvPr/>
        </p:nvSpPr>
        <p:spPr>
          <a:xfrm>
            <a:off x="5893308" y="2449073"/>
            <a:ext cx="76200" cy="421005"/>
          </a:xfrm>
          <a:custGeom>
            <a:avLst/>
            <a:gdLst/>
            <a:ahLst/>
            <a:cxnLst/>
            <a:rect l="l" t="t" r="r" b="b"/>
            <a:pathLst>
              <a:path w="76200" h="421005">
                <a:moveTo>
                  <a:pt x="31747" y="344417"/>
                </a:moveTo>
                <a:lnTo>
                  <a:pt x="0" y="344417"/>
                </a:lnTo>
                <a:lnTo>
                  <a:pt x="38100" y="420617"/>
                </a:lnTo>
                <a:lnTo>
                  <a:pt x="69844" y="357128"/>
                </a:lnTo>
                <a:lnTo>
                  <a:pt x="31747" y="357128"/>
                </a:lnTo>
                <a:lnTo>
                  <a:pt x="31747" y="344417"/>
                </a:lnTo>
                <a:close/>
              </a:path>
              <a:path w="76200" h="421005">
                <a:moveTo>
                  <a:pt x="44439" y="0"/>
                </a:moveTo>
                <a:lnTo>
                  <a:pt x="31747" y="0"/>
                </a:lnTo>
                <a:lnTo>
                  <a:pt x="31747" y="357128"/>
                </a:lnTo>
                <a:lnTo>
                  <a:pt x="44439" y="357128"/>
                </a:lnTo>
                <a:lnTo>
                  <a:pt x="44439" y="0"/>
                </a:lnTo>
                <a:close/>
              </a:path>
              <a:path w="76200" h="421005">
                <a:moveTo>
                  <a:pt x="76200" y="344417"/>
                </a:moveTo>
                <a:lnTo>
                  <a:pt x="44439" y="344417"/>
                </a:lnTo>
                <a:lnTo>
                  <a:pt x="44439" y="357128"/>
                </a:lnTo>
                <a:lnTo>
                  <a:pt x="69844" y="357128"/>
                </a:lnTo>
                <a:lnTo>
                  <a:pt x="76200" y="344417"/>
                </a:lnTo>
                <a:close/>
              </a:path>
            </a:pathLst>
          </a:custGeom>
          <a:solidFill>
            <a:srgbClr val="B7B7B7"/>
          </a:solidFill>
        </p:spPr>
        <p:txBody>
          <a:bodyPr wrap="square" lIns="0" tIns="0" rIns="0" bIns="0" rtlCol="0"/>
          <a:lstStyle/>
          <a:p>
            <a:endParaRPr/>
          </a:p>
        </p:txBody>
      </p:sp>
      <p:sp>
        <p:nvSpPr>
          <p:cNvPr id="9" name="object 9"/>
          <p:cNvSpPr txBox="1"/>
          <p:nvPr/>
        </p:nvSpPr>
        <p:spPr>
          <a:xfrm>
            <a:off x="983686" y="628009"/>
            <a:ext cx="2172335"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For</a:t>
            </a:r>
            <a:r>
              <a:rPr sz="1800" spc="-25" dirty="0">
                <a:latin typeface="Times New Roman"/>
                <a:cs typeface="Times New Roman"/>
              </a:rPr>
              <a:t> </a:t>
            </a:r>
            <a:r>
              <a:rPr sz="1800" dirty="0">
                <a:latin typeface="Times New Roman"/>
                <a:cs typeface="Times New Roman"/>
              </a:rPr>
              <a:t>training</a:t>
            </a:r>
            <a:r>
              <a:rPr sz="1800" spc="-35" dirty="0">
                <a:latin typeface="Times New Roman"/>
                <a:cs typeface="Times New Roman"/>
              </a:rPr>
              <a:t> </a:t>
            </a:r>
            <a:r>
              <a:rPr sz="1800" dirty="0">
                <a:latin typeface="Times New Roman"/>
                <a:cs typeface="Times New Roman"/>
              </a:rPr>
              <a:t>example</a:t>
            </a:r>
            <a:r>
              <a:rPr sz="1800" spc="-25" dirty="0">
                <a:latin typeface="Times New Roman"/>
                <a:cs typeface="Times New Roman"/>
              </a:rPr>
              <a:t> d,</a:t>
            </a:r>
            <a:endParaRPr sz="1800">
              <a:latin typeface="Times New Roman"/>
              <a:cs typeface="Times New Roman"/>
            </a:endParaRPr>
          </a:p>
        </p:txBody>
      </p:sp>
      <p:sp>
        <p:nvSpPr>
          <p:cNvPr id="12" name="object 12"/>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78</a:t>
            </a:fld>
            <a:endParaRPr spc="-25" dirty="0"/>
          </a:p>
        </p:txBody>
      </p:sp>
      <p:sp>
        <p:nvSpPr>
          <p:cNvPr id="10" name="object 10"/>
          <p:cNvSpPr txBox="1"/>
          <p:nvPr/>
        </p:nvSpPr>
        <p:spPr>
          <a:xfrm>
            <a:off x="4030724" y="1176912"/>
            <a:ext cx="4175125" cy="299720"/>
          </a:xfrm>
          <a:prstGeom prst="rect">
            <a:avLst/>
          </a:prstGeom>
        </p:spPr>
        <p:txBody>
          <a:bodyPr vert="horz" wrap="square" lIns="0" tIns="12700" rIns="0" bIns="0" rtlCol="0">
            <a:spAutoFit/>
          </a:bodyPr>
          <a:lstStyle/>
          <a:p>
            <a:pPr marL="12700">
              <a:lnSpc>
                <a:spcPct val="100000"/>
              </a:lnSpc>
              <a:spcBef>
                <a:spcPts val="100"/>
              </a:spcBef>
            </a:pPr>
            <a:r>
              <a:rPr sz="1800" b="0" dirty="0">
                <a:latin typeface="Tuffy"/>
                <a:cs typeface="Tuffy"/>
              </a:rPr>
              <a:t>〈</a:t>
            </a:r>
            <a:r>
              <a:rPr sz="1800" dirty="0">
                <a:latin typeface="Times New Roman"/>
                <a:cs typeface="Times New Roman"/>
              </a:rPr>
              <a:t>Sunny,</a:t>
            </a:r>
            <a:r>
              <a:rPr sz="1800" spc="-70" dirty="0">
                <a:latin typeface="Times New Roman"/>
                <a:cs typeface="Times New Roman"/>
              </a:rPr>
              <a:t> </a:t>
            </a:r>
            <a:r>
              <a:rPr sz="1800" spc="-25" dirty="0">
                <a:latin typeface="Times New Roman"/>
                <a:cs typeface="Times New Roman"/>
              </a:rPr>
              <a:t>Warm,</a:t>
            </a:r>
            <a:r>
              <a:rPr sz="1800" spc="15" dirty="0">
                <a:latin typeface="Times New Roman"/>
                <a:cs typeface="Times New Roman"/>
              </a:rPr>
              <a:t> </a:t>
            </a:r>
            <a:r>
              <a:rPr sz="1800" dirty="0">
                <a:latin typeface="Times New Roman"/>
                <a:cs typeface="Times New Roman"/>
              </a:rPr>
              <a:t>High,</a:t>
            </a:r>
            <a:r>
              <a:rPr sz="1800" spc="5" dirty="0">
                <a:latin typeface="Times New Roman"/>
                <a:cs typeface="Times New Roman"/>
              </a:rPr>
              <a:t> </a:t>
            </a:r>
            <a:r>
              <a:rPr sz="1800" dirty="0">
                <a:latin typeface="Times New Roman"/>
                <a:cs typeface="Times New Roman"/>
              </a:rPr>
              <a:t>Strong,</a:t>
            </a:r>
            <a:r>
              <a:rPr sz="1800" spc="-30" dirty="0">
                <a:latin typeface="Times New Roman"/>
                <a:cs typeface="Times New Roman"/>
              </a:rPr>
              <a:t> </a:t>
            </a:r>
            <a:r>
              <a:rPr sz="1800" spc="-25" dirty="0">
                <a:latin typeface="Times New Roman"/>
                <a:cs typeface="Times New Roman"/>
              </a:rPr>
              <a:t>Warm,</a:t>
            </a:r>
            <a:r>
              <a:rPr sz="1800" spc="15" dirty="0">
                <a:latin typeface="Times New Roman"/>
                <a:cs typeface="Times New Roman"/>
              </a:rPr>
              <a:t> </a:t>
            </a:r>
            <a:r>
              <a:rPr sz="1800" dirty="0">
                <a:latin typeface="Times New Roman"/>
                <a:cs typeface="Times New Roman"/>
              </a:rPr>
              <a:t>Same</a:t>
            </a:r>
            <a:r>
              <a:rPr sz="1800" b="0" dirty="0">
                <a:latin typeface="Tuffy"/>
                <a:cs typeface="Tuffy"/>
              </a:rPr>
              <a:t>〉</a:t>
            </a:r>
            <a:r>
              <a:rPr sz="1800" b="0" spc="-80" dirty="0">
                <a:latin typeface="Tuffy"/>
                <a:cs typeface="Tuffy"/>
              </a:rPr>
              <a:t> </a:t>
            </a:r>
            <a:r>
              <a:rPr sz="1800" spc="-50" dirty="0">
                <a:latin typeface="Times New Roman"/>
                <a:cs typeface="Times New Roman"/>
              </a:rPr>
              <a:t>+</a:t>
            </a:r>
            <a:endParaRPr sz="1800">
              <a:latin typeface="Times New Roman"/>
              <a:cs typeface="Times New Roman"/>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572260" y="2182745"/>
            <a:ext cx="697865" cy="330835"/>
          </a:xfrm>
          <a:prstGeom prst="rect">
            <a:avLst/>
          </a:prstGeom>
        </p:spPr>
        <p:txBody>
          <a:bodyPr vert="horz" wrap="square" lIns="0" tIns="13335" rIns="0" bIns="0" rtlCol="0">
            <a:spAutoFit/>
          </a:bodyPr>
          <a:lstStyle/>
          <a:p>
            <a:pPr marL="38100">
              <a:lnSpc>
                <a:spcPct val="100000"/>
              </a:lnSpc>
              <a:spcBef>
                <a:spcPts val="105"/>
              </a:spcBef>
            </a:pPr>
            <a:r>
              <a:rPr sz="3000" b="1" baseline="13888" dirty="0">
                <a:solidFill>
                  <a:srgbClr val="B7B7B7"/>
                </a:solidFill>
                <a:latin typeface="Arial"/>
                <a:cs typeface="Arial"/>
              </a:rPr>
              <a:t>S</a:t>
            </a:r>
            <a:r>
              <a:rPr sz="1300" b="1" dirty="0">
                <a:solidFill>
                  <a:srgbClr val="B7B7B7"/>
                </a:solidFill>
                <a:latin typeface="Arial"/>
                <a:cs typeface="Arial"/>
              </a:rPr>
              <a:t>2,</a:t>
            </a:r>
            <a:r>
              <a:rPr sz="1300" spc="45" dirty="0">
                <a:solidFill>
                  <a:srgbClr val="B7B7B7"/>
                </a:solidFill>
                <a:latin typeface="Times New Roman"/>
                <a:cs typeface="Times New Roman"/>
              </a:rPr>
              <a:t> </a:t>
            </a:r>
            <a:r>
              <a:rPr sz="3000" b="1" spc="-37" baseline="13888" dirty="0">
                <a:latin typeface="Arial"/>
                <a:cs typeface="Arial"/>
              </a:rPr>
              <a:t>S</a:t>
            </a:r>
            <a:r>
              <a:rPr sz="1300" b="1" spc="-25" dirty="0">
                <a:latin typeface="Arial"/>
                <a:cs typeface="Arial"/>
              </a:rPr>
              <a:t>3</a:t>
            </a:r>
            <a:endParaRPr sz="1300">
              <a:latin typeface="Arial"/>
              <a:cs typeface="Arial"/>
            </a:endParaRPr>
          </a:p>
        </p:txBody>
      </p:sp>
      <p:sp>
        <p:nvSpPr>
          <p:cNvPr id="3" name="object 3"/>
          <p:cNvSpPr txBox="1"/>
          <p:nvPr/>
        </p:nvSpPr>
        <p:spPr>
          <a:xfrm>
            <a:off x="4882133" y="5218938"/>
            <a:ext cx="2590800" cy="462280"/>
          </a:xfrm>
          <a:prstGeom prst="rect">
            <a:avLst/>
          </a:prstGeom>
          <a:ln w="28955">
            <a:solidFill>
              <a:srgbClr val="B7B7B7"/>
            </a:solidFill>
          </a:ln>
        </p:spPr>
        <p:txBody>
          <a:bodyPr vert="horz" wrap="square" lIns="0" tIns="31115" rIns="0" bIns="0" rtlCol="0">
            <a:spAutoFit/>
          </a:bodyPr>
          <a:lstStyle/>
          <a:p>
            <a:pPr marL="505459">
              <a:lnSpc>
                <a:spcPct val="100000"/>
              </a:lnSpc>
              <a:spcBef>
                <a:spcPts val="245"/>
              </a:spcBef>
            </a:pPr>
            <a:r>
              <a:rPr sz="2400" b="0" spc="60" dirty="0">
                <a:solidFill>
                  <a:srgbClr val="B7B7B7"/>
                </a:solidFill>
                <a:latin typeface="Tuffy"/>
                <a:cs typeface="Tuffy"/>
              </a:rPr>
              <a:t>〈</a:t>
            </a:r>
            <a:r>
              <a:rPr sz="2400" i="1" spc="60" dirty="0">
                <a:solidFill>
                  <a:srgbClr val="B7B7B7"/>
                </a:solidFill>
                <a:latin typeface="Chancery Uralic"/>
                <a:cs typeface="Chancery Uralic"/>
              </a:rPr>
              <a:t>?,</a:t>
            </a:r>
            <a:r>
              <a:rPr sz="2400" spc="55" dirty="0">
                <a:solidFill>
                  <a:srgbClr val="B7B7B7"/>
                </a:solidFill>
                <a:latin typeface="Times New Roman"/>
                <a:cs typeface="Times New Roman"/>
              </a:rPr>
              <a:t> </a:t>
            </a:r>
            <a:r>
              <a:rPr sz="2400" i="1" dirty="0">
                <a:solidFill>
                  <a:srgbClr val="B7B7B7"/>
                </a:solidFill>
                <a:latin typeface="Chancery Uralic"/>
                <a:cs typeface="Chancery Uralic"/>
              </a:rPr>
              <a:t>?,</a:t>
            </a:r>
            <a:r>
              <a:rPr sz="2400" spc="60" dirty="0">
                <a:solidFill>
                  <a:srgbClr val="B7B7B7"/>
                </a:solidFill>
                <a:latin typeface="Times New Roman"/>
                <a:cs typeface="Times New Roman"/>
              </a:rPr>
              <a:t> </a:t>
            </a:r>
            <a:r>
              <a:rPr sz="2400" i="1" dirty="0">
                <a:solidFill>
                  <a:srgbClr val="B7B7B7"/>
                </a:solidFill>
                <a:latin typeface="Chancery Uralic"/>
                <a:cs typeface="Chancery Uralic"/>
              </a:rPr>
              <a:t>?,</a:t>
            </a:r>
            <a:r>
              <a:rPr sz="2400" spc="60" dirty="0">
                <a:solidFill>
                  <a:srgbClr val="B7B7B7"/>
                </a:solidFill>
                <a:latin typeface="Times New Roman"/>
                <a:cs typeface="Times New Roman"/>
              </a:rPr>
              <a:t> </a:t>
            </a:r>
            <a:r>
              <a:rPr sz="2400" i="1" dirty="0">
                <a:solidFill>
                  <a:srgbClr val="B7B7B7"/>
                </a:solidFill>
                <a:latin typeface="Chancery Uralic"/>
                <a:cs typeface="Chancery Uralic"/>
              </a:rPr>
              <a:t>?,</a:t>
            </a:r>
            <a:r>
              <a:rPr sz="2400" spc="60" dirty="0">
                <a:solidFill>
                  <a:srgbClr val="B7B7B7"/>
                </a:solidFill>
                <a:latin typeface="Times New Roman"/>
                <a:cs typeface="Times New Roman"/>
              </a:rPr>
              <a:t> </a:t>
            </a:r>
            <a:r>
              <a:rPr sz="2400" i="1" dirty="0">
                <a:solidFill>
                  <a:srgbClr val="B7B7B7"/>
                </a:solidFill>
                <a:latin typeface="Chancery Uralic"/>
                <a:cs typeface="Chancery Uralic"/>
              </a:rPr>
              <a:t>?,</a:t>
            </a:r>
            <a:r>
              <a:rPr sz="2400" spc="55" dirty="0">
                <a:solidFill>
                  <a:srgbClr val="B7B7B7"/>
                </a:solidFill>
                <a:latin typeface="Times New Roman"/>
                <a:cs typeface="Times New Roman"/>
              </a:rPr>
              <a:t> </a:t>
            </a:r>
            <a:r>
              <a:rPr sz="2400" i="1" spc="80" dirty="0">
                <a:solidFill>
                  <a:srgbClr val="B7B7B7"/>
                </a:solidFill>
                <a:latin typeface="Chancery Uralic"/>
                <a:cs typeface="Chancery Uralic"/>
              </a:rPr>
              <a:t>?</a:t>
            </a:r>
            <a:r>
              <a:rPr sz="2400" b="0" spc="80" dirty="0">
                <a:solidFill>
                  <a:srgbClr val="B7B7B7"/>
                </a:solidFill>
                <a:latin typeface="Tuffy"/>
                <a:cs typeface="Tuffy"/>
              </a:rPr>
              <a:t>〉</a:t>
            </a:r>
            <a:endParaRPr sz="2400">
              <a:latin typeface="Tuffy"/>
              <a:cs typeface="Tuffy"/>
            </a:endParaRPr>
          </a:p>
        </p:txBody>
      </p:sp>
      <p:sp>
        <p:nvSpPr>
          <p:cNvPr id="4" name="object 4"/>
          <p:cNvSpPr txBox="1"/>
          <p:nvPr/>
        </p:nvSpPr>
        <p:spPr>
          <a:xfrm>
            <a:off x="2724672" y="5321612"/>
            <a:ext cx="368935" cy="330835"/>
          </a:xfrm>
          <a:prstGeom prst="rect">
            <a:avLst/>
          </a:prstGeom>
        </p:spPr>
        <p:txBody>
          <a:bodyPr vert="horz" wrap="square" lIns="0" tIns="13335" rIns="0" bIns="0" rtlCol="0">
            <a:spAutoFit/>
          </a:bodyPr>
          <a:lstStyle/>
          <a:p>
            <a:pPr marL="38100">
              <a:lnSpc>
                <a:spcPct val="100000"/>
              </a:lnSpc>
              <a:spcBef>
                <a:spcPts val="105"/>
              </a:spcBef>
            </a:pPr>
            <a:r>
              <a:rPr sz="2000" b="1" spc="-25" dirty="0">
                <a:solidFill>
                  <a:srgbClr val="B7B7B7"/>
                </a:solidFill>
                <a:latin typeface="Arial"/>
                <a:cs typeface="Arial"/>
              </a:rPr>
              <a:t>G</a:t>
            </a:r>
            <a:r>
              <a:rPr sz="1950" b="1" spc="-37" baseline="-21367" dirty="0">
                <a:solidFill>
                  <a:srgbClr val="B7B7B7"/>
                </a:solidFill>
                <a:latin typeface="Arial"/>
                <a:cs typeface="Arial"/>
              </a:rPr>
              <a:t>2</a:t>
            </a:r>
            <a:endParaRPr sz="1950" baseline="-21367">
              <a:latin typeface="Arial"/>
              <a:cs typeface="Arial"/>
            </a:endParaRPr>
          </a:p>
        </p:txBody>
      </p:sp>
      <p:sp>
        <p:nvSpPr>
          <p:cNvPr id="5" name="object 5"/>
          <p:cNvSpPr txBox="1">
            <a:spLocks noGrp="1"/>
          </p:cNvSpPr>
          <p:nvPr>
            <p:ph type="title"/>
          </p:nvPr>
        </p:nvSpPr>
        <p:spPr>
          <a:xfrm>
            <a:off x="3739133" y="2094738"/>
            <a:ext cx="4953000" cy="462280"/>
          </a:xfrm>
          <a:prstGeom prst="rect">
            <a:avLst/>
          </a:prstGeom>
          <a:ln w="28955">
            <a:solidFill>
              <a:srgbClr val="000000"/>
            </a:solidFill>
          </a:ln>
        </p:spPr>
        <p:txBody>
          <a:bodyPr vert="horz" wrap="square" lIns="0" tIns="36195" rIns="0" bIns="0" rtlCol="0">
            <a:spAutoFit/>
          </a:bodyPr>
          <a:lstStyle/>
          <a:p>
            <a:pPr marL="90170">
              <a:lnSpc>
                <a:spcPct val="100000"/>
              </a:lnSpc>
              <a:spcBef>
                <a:spcPts val="285"/>
              </a:spcBef>
            </a:pPr>
            <a:r>
              <a:rPr sz="2400" b="0" dirty="0">
                <a:latin typeface="Tuffy"/>
                <a:cs typeface="Tuffy"/>
              </a:rPr>
              <a:t>〈</a:t>
            </a:r>
            <a:r>
              <a:rPr sz="2400" i="1" dirty="0">
                <a:latin typeface="Times New Roman"/>
                <a:cs typeface="Times New Roman"/>
              </a:rPr>
              <a:t>Sunny,</a:t>
            </a:r>
            <a:r>
              <a:rPr sz="2400" i="1" spc="-60" dirty="0">
                <a:latin typeface="Times New Roman"/>
                <a:cs typeface="Times New Roman"/>
              </a:rPr>
              <a:t> </a:t>
            </a:r>
            <a:r>
              <a:rPr sz="2400" i="1" spc="-35" dirty="0">
                <a:latin typeface="Times New Roman"/>
                <a:cs typeface="Times New Roman"/>
              </a:rPr>
              <a:t>Warm,</a:t>
            </a:r>
            <a:r>
              <a:rPr sz="2400" i="1" spc="-40" dirty="0">
                <a:latin typeface="Times New Roman"/>
                <a:cs typeface="Times New Roman"/>
              </a:rPr>
              <a:t> </a:t>
            </a:r>
            <a:r>
              <a:rPr sz="2400" i="1" dirty="0">
                <a:latin typeface="Times New Roman"/>
                <a:cs typeface="Times New Roman"/>
              </a:rPr>
              <a:t>?,</a:t>
            </a:r>
            <a:r>
              <a:rPr sz="2400" i="1" spc="-45" dirty="0">
                <a:latin typeface="Times New Roman"/>
                <a:cs typeface="Times New Roman"/>
              </a:rPr>
              <a:t> </a:t>
            </a:r>
            <a:r>
              <a:rPr sz="2400" i="1" dirty="0">
                <a:latin typeface="Times New Roman"/>
                <a:cs typeface="Times New Roman"/>
              </a:rPr>
              <a:t>Strong,</a:t>
            </a:r>
            <a:r>
              <a:rPr sz="2400" i="1" spc="-55" dirty="0">
                <a:latin typeface="Times New Roman"/>
                <a:cs typeface="Times New Roman"/>
              </a:rPr>
              <a:t> </a:t>
            </a:r>
            <a:r>
              <a:rPr sz="2400" i="1" spc="-35" dirty="0">
                <a:latin typeface="Times New Roman"/>
                <a:cs typeface="Times New Roman"/>
              </a:rPr>
              <a:t>Warm,</a:t>
            </a:r>
            <a:r>
              <a:rPr sz="2400" i="1" spc="-40" dirty="0">
                <a:latin typeface="Times New Roman"/>
                <a:cs typeface="Times New Roman"/>
              </a:rPr>
              <a:t> </a:t>
            </a:r>
            <a:r>
              <a:rPr sz="2400" i="1" spc="-10" dirty="0">
                <a:latin typeface="Times New Roman"/>
                <a:cs typeface="Times New Roman"/>
              </a:rPr>
              <a:t>Same</a:t>
            </a:r>
            <a:r>
              <a:rPr sz="2400" b="0" spc="-10" dirty="0">
                <a:latin typeface="Tuffy"/>
                <a:cs typeface="Tuffy"/>
              </a:rPr>
              <a:t>〉</a:t>
            </a:r>
            <a:endParaRPr sz="2400">
              <a:latin typeface="Tuffy"/>
              <a:cs typeface="Tuffy"/>
            </a:endParaRPr>
          </a:p>
        </p:txBody>
      </p:sp>
      <p:sp>
        <p:nvSpPr>
          <p:cNvPr id="6" name="object 6"/>
          <p:cNvSpPr txBox="1"/>
          <p:nvPr/>
        </p:nvSpPr>
        <p:spPr>
          <a:xfrm>
            <a:off x="2443733" y="4304538"/>
            <a:ext cx="7620000" cy="462280"/>
          </a:xfrm>
          <a:prstGeom prst="rect">
            <a:avLst/>
          </a:prstGeom>
          <a:ln w="28955">
            <a:solidFill>
              <a:srgbClr val="000000"/>
            </a:solidFill>
          </a:ln>
        </p:spPr>
        <p:txBody>
          <a:bodyPr vert="horz" wrap="square" lIns="0" tIns="36830" rIns="0" bIns="0" rtlCol="0">
            <a:spAutoFit/>
          </a:bodyPr>
          <a:lstStyle/>
          <a:p>
            <a:pPr marL="92075">
              <a:lnSpc>
                <a:spcPct val="100000"/>
              </a:lnSpc>
              <a:spcBef>
                <a:spcPts val="290"/>
              </a:spcBef>
            </a:pPr>
            <a:r>
              <a:rPr sz="2400" b="0" dirty="0">
                <a:latin typeface="Tuffy"/>
                <a:cs typeface="Tuffy"/>
              </a:rPr>
              <a:t>〈</a:t>
            </a:r>
            <a:r>
              <a:rPr sz="2400" i="1" dirty="0">
                <a:latin typeface="Times New Roman"/>
                <a:cs typeface="Times New Roman"/>
              </a:rPr>
              <a:t>Sunny,</a:t>
            </a:r>
            <a:r>
              <a:rPr sz="2400" i="1" spc="-20" dirty="0">
                <a:latin typeface="Times New Roman"/>
                <a:cs typeface="Times New Roman"/>
              </a:rPr>
              <a:t> </a:t>
            </a:r>
            <a:r>
              <a:rPr sz="2400" i="1" dirty="0">
                <a:latin typeface="Times New Roman"/>
                <a:cs typeface="Times New Roman"/>
              </a:rPr>
              <a:t>?, ?, ?, ?, </a:t>
            </a:r>
            <a:r>
              <a:rPr sz="2400" i="1" spc="95" dirty="0">
                <a:latin typeface="Times New Roman"/>
                <a:cs typeface="Times New Roman"/>
              </a:rPr>
              <a:t>?</a:t>
            </a:r>
            <a:r>
              <a:rPr sz="2400" b="0" spc="95" dirty="0">
                <a:latin typeface="Tuffy"/>
                <a:cs typeface="Tuffy"/>
              </a:rPr>
              <a:t>〉</a:t>
            </a:r>
            <a:r>
              <a:rPr sz="2400" b="0" spc="-120" dirty="0">
                <a:latin typeface="Tuffy"/>
                <a:cs typeface="Tuffy"/>
              </a:rPr>
              <a:t> </a:t>
            </a:r>
            <a:r>
              <a:rPr sz="2400" b="0" spc="65" dirty="0">
                <a:latin typeface="Tuffy"/>
                <a:cs typeface="Tuffy"/>
              </a:rPr>
              <a:t>〈</a:t>
            </a:r>
            <a:r>
              <a:rPr sz="2400" i="1" spc="65" dirty="0">
                <a:latin typeface="Times New Roman"/>
                <a:cs typeface="Times New Roman"/>
              </a:rPr>
              <a:t>?,</a:t>
            </a:r>
            <a:r>
              <a:rPr sz="2400" i="1" spc="-15" dirty="0">
                <a:latin typeface="Times New Roman"/>
                <a:cs typeface="Times New Roman"/>
              </a:rPr>
              <a:t> </a:t>
            </a:r>
            <a:r>
              <a:rPr sz="2400" i="1" spc="-35" dirty="0">
                <a:latin typeface="Times New Roman"/>
                <a:cs typeface="Times New Roman"/>
              </a:rPr>
              <a:t>Warm,</a:t>
            </a:r>
            <a:r>
              <a:rPr sz="2400" i="1" spc="5" dirty="0">
                <a:latin typeface="Times New Roman"/>
                <a:cs typeface="Times New Roman"/>
              </a:rPr>
              <a:t> </a:t>
            </a:r>
            <a:r>
              <a:rPr sz="2400" i="1" dirty="0">
                <a:latin typeface="Times New Roman"/>
                <a:cs typeface="Times New Roman"/>
              </a:rPr>
              <a:t>?, ?, ?, </a:t>
            </a:r>
            <a:r>
              <a:rPr sz="2400" i="1" spc="95" dirty="0">
                <a:latin typeface="Times New Roman"/>
                <a:cs typeface="Times New Roman"/>
              </a:rPr>
              <a:t>?</a:t>
            </a:r>
            <a:r>
              <a:rPr sz="2400" b="0" spc="95" dirty="0">
                <a:latin typeface="Tuffy"/>
                <a:cs typeface="Tuffy"/>
              </a:rPr>
              <a:t>〉</a:t>
            </a:r>
            <a:r>
              <a:rPr sz="2400" b="0" spc="-135" dirty="0">
                <a:latin typeface="Tuffy"/>
                <a:cs typeface="Tuffy"/>
              </a:rPr>
              <a:t> </a:t>
            </a:r>
            <a:r>
              <a:rPr sz="2400" b="0" spc="65" dirty="0">
                <a:latin typeface="Tuffy"/>
                <a:cs typeface="Tuffy"/>
              </a:rPr>
              <a:t>〈</a:t>
            </a:r>
            <a:r>
              <a:rPr sz="2400" i="1" spc="65" dirty="0">
                <a:latin typeface="Times New Roman"/>
                <a:cs typeface="Times New Roman"/>
              </a:rPr>
              <a:t>?,</a:t>
            </a:r>
            <a:r>
              <a:rPr sz="2400" i="1" dirty="0">
                <a:latin typeface="Times New Roman"/>
                <a:cs typeface="Times New Roman"/>
              </a:rPr>
              <a:t> ?, ?,</a:t>
            </a:r>
            <a:r>
              <a:rPr sz="2400" i="1" spc="-5" dirty="0">
                <a:latin typeface="Times New Roman"/>
                <a:cs typeface="Times New Roman"/>
              </a:rPr>
              <a:t> </a:t>
            </a:r>
            <a:r>
              <a:rPr sz="2400" i="1" dirty="0">
                <a:latin typeface="Times New Roman"/>
                <a:cs typeface="Times New Roman"/>
              </a:rPr>
              <a:t>?, ?, </a:t>
            </a:r>
            <a:r>
              <a:rPr sz="2400" i="1" spc="-10" dirty="0">
                <a:latin typeface="Times New Roman"/>
                <a:cs typeface="Times New Roman"/>
              </a:rPr>
              <a:t>Same</a:t>
            </a:r>
            <a:r>
              <a:rPr sz="2400" b="0" spc="-10" dirty="0">
                <a:latin typeface="Tuffy"/>
                <a:cs typeface="Tuffy"/>
              </a:rPr>
              <a:t>〉</a:t>
            </a:r>
            <a:endParaRPr sz="2400">
              <a:latin typeface="Tuffy"/>
              <a:cs typeface="Tuffy"/>
            </a:endParaRPr>
          </a:p>
        </p:txBody>
      </p:sp>
      <p:sp>
        <p:nvSpPr>
          <p:cNvPr id="7" name="object 7"/>
          <p:cNvSpPr txBox="1"/>
          <p:nvPr/>
        </p:nvSpPr>
        <p:spPr>
          <a:xfrm>
            <a:off x="1734072" y="4330698"/>
            <a:ext cx="368935" cy="330835"/>
          </a:xfrm>
          <a:prstGeom prst="rect">
            <a:avLst/>
          </a:prstGeom>
        </p:spPr>
        <p:txBody>
          <a:bodyPr vert="horz" wrap="square" lIns="0" tIns="13335" rIns="0" bIns="0" rtlCol="0">
            <a:spAutoFit/>
          </a:bodyPr>
          <a:lstStyle/>
          <a:p>
            <a:pPr marL="38100">
              <a:lnSpc>
                <a:spcPct val="100000"/>
              </a:lnSpc>
              <a:spcBef>
                <a:spcPts val="105"/>
              </a:spcBef>
            </a:pPr>
            <a:r>
              <a:rPr sz="2000" b="1" spc="-25" dirty="0">
                <a:latin typeface="Arial"/>
                <a:cs typeface="Arial"/>
              </a:rPr>
              <a:t>G</a:t>
            </a:r>
            <a:r>
              <a:rPr sz="1950" b="1" spc="-37" baseline="-21367" dirty="0">
                <a:latin typeface="Arial"/>
                <a:cs typeface="Arial"/>
              </a:rPr>
              <a:t>3</a:t>
            </a:r>
            <a:endParaRPr sz="1950" baseline="-21367">
              <a:latin typeface="Arial"/>
              <a:cs typeface="Arial"/>
            </a:endParaRPr>
          </a:p>
        </p:txBody>
      </p:sp>
      <p:sp>
        <p:nvSpPr>
          <p:cNvPr id="8" name="object 8"/>
          <p:cNvSpPr/>
          <p:nvPr/>
        </p:nvSpPr>
        <p:spPr>
          <a:xfrm>
            <a:off x="6138672" y="4760976"/>
            <a:ext cx="76200" cy="457200"/>
          </a:xfrm>
          <a:custGeom>
            <a:avLst/>
            <a:gdLst/>
            <a:ahLst/>
            <a:cxnLst/>
            <a:rect l="l" t="t" r="r" b="b"/>
            <a:pathLst>
              <a:path w="76200" h="457200">
                <a:moveTo>
                  <a:pt x="44439" y="63495"/>
                </a:moveTo>
                <a:lnTo>
                  <a:pt x="31747" y="63495"/>
                </a:lnTo>
                <a:lnTo>
                  <a:pt x="31747" y="457200"/>
                </a:lnTo>
                <a:lnTo>
                  <a:pt x="44439" y="457200"/>
                </a:lnTo>
                <a:lnTo>
                  <a:pt x="44439" y="63495"/>
                </a:lnTo>
                <a:close/>
              </a:path>
              <a:path w="76200" h="457200">
                <a:moveTo>
                  <a:pt x="38100" y="0"/>
                </a:moveTo>
                <a:lnTo>
                  <a:pt x="0" y="76200"/>
                </a:lnTo>
                <a:lnTo>
                  <a:pt x="31747" y="76200"/>
                </a:lnTo>
                <a:lnTo>
                  <a:pt x="31747" y="63495"/>
                </a:lnTo>
                <a:lnTo>
                  <a:pt x="69847" y="63495"/>
                </a:lnTo>
                <a:lnTo>
                  <a:pt x="38100" y="0"/>
                </a:lnTo>
                <a:close/>
              </a:path>
              <a:path w="76200" h="457200">
                <a:moveTo>
                  <a:pt x="69847" y="63495"/>
                </a:moveTo>
                <a:lnTo>
                  <a:pt x="44439" y="63495"/>
                </a:lnTo>
                <a:lnTo>
                  <a:pt x="44439" y="76200"/>
                </a:lnTo>
                <a:lnTo>
                  <a:pt x="76200" y="76200"/>
                </a:lnTo>
                <a:lnTo>
                  <a:pt x="69847" y="63495"/>
                </a:lnTo>
                <a:close/>
              </a:path>
            </a:pathLst>
          </a:custGeom>
          <a:solidFill>
            <a:srgbClr val="B7B7B7"/>
          </a:solidFill>
        </p:spPr>
        <p:txBody>
          <a:bodyPr wrap="square" lIns="0" tIns="0" rIns="0" bIns="0" rtlCol="0"/>
          <a:lstStyle/>
          <a:p>
            <a:endParaRPr/>
          </a:p>
        </p:txBody>
      </p:sp>
      <p:sp>
        <p:nvSpPr>
          <p:cNvPr id="9" name="object 9"/>
          <p:cNvSpPr txBox="1"/>
          <p:nvPr/>
        </p:nvSpPr>
        <p:spPr>
          <a:xfrm>
            <a:off x="983686" y="667888"/>
            <a:ext cx="2172335"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For</a:t>
            </a:r>
            <a:r>
              <a:rPr sz="1800" spc="-25" dirty="0">
                <a:latin typeface="Times New Roman"/>
                <a:cs typeface="Times New Roman"/>
              </a:rPr>
              <a:t> </a:t>
            </a:r>
            <a:r>
              <a:rPr sz="1800" dirty="0">
                <a:latin typeface="Times New Roman"/>
                <a:cs typeface="Times New Roman"/>
              </a:rPr>
              <a:t>training</a:t>
            </a:r>
            <a:r>
              <a:rPr sz="1800" spc="-35" dirty="0">
                <a:latin typeface="Times New Roman"/>
                <a:cs typeface="Times New Roman"/>
              </a:rPr>
              <a:t> </a:t>
            </a:r>
            <a:r>
              <a:rPr sz="1800" dirty="0">
                <a:latin typeface="Times New Roman"/>
                <a:cs typeface="Times New Roman"/>
              </a:rPr>
              <a:t>example</a:t>
            </a:r>
            <a:r>
              <a:rPr sz="1800" spc="-25" dirty="0">
                <a:latin typeface="Times New Roman"/>
                <a:cs typeface="Times New Roman"/>
              </a:rPr>
              <a:t> d,</a:t>
            </a:r>
            <a:endParaRPr sz="1800">
              <a:latin typeface="Times New Roman"/>
              <a:cs typeface="Times New Roman"/>
            </a:endParaRPr>
          </a:p>
        </p:txBody>
      </p:sp>
      <p:sp>
        <p:nvSpPr>
          <p:cNvPr id="12" name="object 12"/>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79</a:t>
            </a:fld>
            <a:endParaRPr spc="-25" dirty="0"/>
          </a:p>
        </p:txBody>
      </p:sp>
      <p:sp>
        <p:nvSpPr>
          <p:cNvPr id="10" name="object 10"/>
          <p:cNvSpPr txBox="1"/>
          <p:nvPr/>
        </p:nvSpPr>
        <p:spPr>
          <a:xfrm>
            <a:off x="3969764" y="1216909"/>
            <a:ext cx="4276725" cy="299720"/>
          </a:xfrm>
          <a:prstGeom prst="rect">
            <a:avLst/>
          </a:prstGeom>
        </p:spPr>
        <p:txBody>
          <a:bodyPr vert="horz" wrap="square" lIns="0" tIns="12700" rIns="0" bIns="0" rtlCol="0">
            <a:spAutoFit/>
          </a:bodyPr>
          <a:lstStyle/>
          <a:p>
            <a:pPr marL="12700">
              <a:lnSpc>
                <a:spcPct val="100000"/>
              </a:lnSpc>
              <a:spcBef>
                <a:spcPts val="100"/>
              </a:spcBef>
            </a:pPr>
            <a:r>
              <a:rPr sz="1800" b="0" dirty="0">
                <a:latin typeface="Tuffy"/>
                <a:cs typeface="Tuffy"/>
              </a:rPr>
              <a:t>〈</a:t>
            </a:r>
            <a:r>
              <a:rPr sz="1800" dirty="0">
                <a:latin typeface="Times New Roman"/>
                <a:cs typeface="Times New Roman"/>
              </a:rPr>
              <a:t>Rainy,</a:t>
            </a:r>
            <a:r>
              <a:rPr sz="1800" spc="-50" dirty="0">
                <a:latin typeface="Times New Roman"/>
                <a:cs typeface="Times New Roman"/>
              </a:rPr>
              <a:t> </a:t>
            </a:r>
            <a:r>
              <a:rPr sz="1800" dirty="0">
                <a:latin typeface="Times New Roman"/>
                <a:cs typeface="Times New Roman"/>
              </a:rPr>
              <a:t>Cold,</a:t>
            </a:r>
            <a:r>
              <a:rPr sz="1800" spc="-25" dirty="0">
                <a:latin typeface="Times New Roman"/>
                <a:cs typeface="Times New Roman"/>
              </a:rPr>
              <a:t> </a:t>
            </a:r>
            <a:r>
              <a:rPr sz="1800" dirty="0">
                <a:latin typeface="Times New Roman"/>
                <a:cs typeface="Times New Roman"/>
              </a:rPr>
              <a:t>High,</a:t>
            </a:r>
            <a:r>
              <a:rPr sz="1800" spc="-15" dirty="0">
                <a:latin typeface="Times New Roman"/>
                <a:cs typeface="Times New Roman"/>
              </a:rPr>
              <a:t> </a:t>
            </a:r>
            <a:r>
              <a:rPr sz="1800" dirty="0">
                <a:latin typeface="Times New Roman"/>
                <a:cs typeface="Times New Roman"/>
              </a:rPr>
              <a:t>Strong,</a:t>
            </a:r>
            <a:r>
              <a:rPr sz="1800" spc="-40" dirty="0">
                <a:latin typeface="Times New Roman"/>
                <a:cs typeface="Times New Roman"/>
              </a:rPr>
              <a:t> </a:t>
            </a:r>
            <a:r>
              <a:rPr sz="1800" spc="-25" dirty="0">
                <a:latin typeface="Times New Roman"/>
                <a:cs typeface="Times New Roman"/>
              </a:rPr>
              <a:t>Warm,</a:t>
            </a:r>
            <a:r>
              <a:rPr sz="1800" dirty="0">
                <a:latin typeface="Times New Roman"/>
                <a:cs typeface="Times New Roman"/>
              </a:rPr>
              <a:t> Change</a:t>
            </a:r>
            <a:r>
              <a:rPr sz="1800" spc="-10" dirty="0">
                <a:latin typeface="Times New Roman"/>
                <a:cs typeface="Times New Roman"/>
              </a:rPr>
              <a:t> </a:t>
            </a:r>
            <a:r>
              <a:rPr sz="1800" b="0" spc="150" dirty="0">
                <a:latin typeface="Tuffy"/>
                <a:cs typeface="Tuffy"/>
              </a:rPr>
              <a:t>〉</a:t>
            </a:r>
            <a:r>
              <a:rPr sz="1800" b="0" spc="-100" dirty="0">
                <a:latin typeface="Tuffy"/>
                <a:cs typeface="Tuffy"/>
              </a:rPr>
              <a:t> </a:t>
            </a:r>
            <a:r>
              <a:rPr sz="1800" b="0" spc="310" dirty="0">
                <a:latin typeface="Tuffy"/>
                <a:cs typeface="Tuffy"/>
              </a:rPr>
              <a:t>−</a:t>
            </a:r>
            <a:endParaRPr sz="1800">
              <a:latin typeface="Tuffy"/>
              <a:cs typeface="Tuffy"/>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8</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367665">
              <a:lnSpc>
                <a:spcPct val="100000"/>
              </a:lnSpc>
              <a:spcBef>
                <a:spcPts val="105"/>
              </a:spcBef>
            </a:pPr>
            <a:r>
              <a:rPr sz="4400" b="1" spc="-80" dirty="0">
                <a:latin typeface="Times New Roman"/>
                <a:cs typeface="Times New Roman"/>
              </a:rPr>
              <a:t>Areas</a:t>
            </a:r>
            <a:r>
              <a:rPr sz="4400" spc="-175" dirty="0"/>
              <a:t> </a:t>
            </a:r>
            <a:r>
              <a:rPr sz="4400" b="1" dirty="0">
                <a:latin typeface="Times New Roman"/>
                <a:cs typeface="Times New Roman"/>
              </a:rPr>
              <a:t>of</a:t>
            </a:r>
            <a:r>
              <a:rPr sz="4400" spc="-165" dirty="0"/>
              <a:t> </a:t>
            </a:r>
            <a:r>
              <a:rPr sz="4400" b="1" dirty="0">
                <a:latin typeface="Times New Roman"/>
                <a:cs typeface="Times New Roman"/>
              </a:rPr>
              <a:t>Influence</a:t>
            </a:r>
            <a:r>
              <a:rPr sz="4400" spc="-185" dirty="0"/>
              <a:t> </a:t>
            </a:r>
            <a:r>
              <a:rPr sz="4400" b="1" spc="-10" dirty="0">
                <a:latin typeface="Times New Roman"/>
                <a:cs typeface="Times New Roman"/>
              </a:rPr>
              <a:t>for</a:t>
            </a:r>
            <a:r>
              <a:rPr sz="4400" spc="-150" dirty="0"/>
              <a:t> </a:t>
            </a:r>
            <a:r>
              <a:rPr sz="4400" b="1" dirty="0">
                <a:latin typeface="Times New Roman"/>
                <a:cs typeface="Times New Roman"/>
              </a:rPr>
              <a:t>Machine</a:t>
            </a:r>
            <a:r>
              <a:rPr sz="4400" spc="-185" dirty="0"/>
              <a:t> </a:t>
            </a:r>
            <a:r>
              <a:rPr sz="4400" b="1" spc="-45" dirty="0">
                <a:latin typeface="Times New Roman"/>
                <a:cs typeface="Times New Roman"/>
              </a:rPr>
              <a:t>Learning</a:t>
            </a:r>
            <a:endParaRPr sz="4400">
              <a:latin typeface="Times New Roman"/>
              <a:cs typeface="Times New Roman"/>
            </a:endParaRPr>
          </a:p>
        </p:txBody>
      </p:sp>
      <p:sp>
        <p:nvSpPr>
          <p:cNvPr id="3" name="object 3"/>
          <p:cNvSpPr txBox="1"/>
          <p:nvPr/>
        </p:nvSpPr>
        <p:spPr>
          <a:xfrm>
            <a:off x="1374395" y="1849572"/>
            <a:ext cx="9901555" cy="4031615"/>
          </a:xfrm>
          <a:prstGeom prst="rect">
            <a:avLst/>
          </a:prstGeom>
        </p:spPr>
        <p:txBody>
          <a:bodyPr vert="horz" wrap="square" lIns="0" tIns="12065" rIns="0" bIns="0" rtlCol="0">
            <a:spAutoFit/>
          </a:bodyPr>
          <a:lstStyle/>
          <a:p>
            <a:pPr marL="240665" indent="-227965">
              <a:lnSpc>
                <a:spcPct val="100000"/>
              </a:lnSpc>
              <a:spcBef>
                <a:spcPts val="95"/>
              </a:spcBef>
              <a:buFont typeface="Arial"/>
              <a:buChar char="•"/>
              <a:tabLst>
                <a:tab pos="240665" algn="l"/>
              </a:tabLst>
            </a:pPr>
            <a:r>
              <a:rPr sz="2200" b="1" i="1" dirty="0">
                <a:latin typeface="Times New Roman"/>
                <a:cs typeface="Times New Roman"/>
              </a:rPr>
              <a:t>Statistics:</a:t>
            </a:r>
            <a:r>
              <a:rPr sz="2200" b="1" i="1" spc="60" dirty="0">
                <a:latin typeface="Times New Roman"/>
                <a:cs typeface="Times New Roman"/>
              </a:rPr>
              <a:t> </a:t>
            </a:r>
            <a:r>
              <a:rPr sz="2200" dirty="0">
                <a:latin typeface="Times New Roman"/>
                <a:cs typeface="Times New Roman"/>
              </a:rPr>
              <a:t>How</a:t>
            </a:r>
            <a:r>
              <a:rPr sz="2200" spc="65" dirty="0">
                <a:latin typeface="Times New Roman"/>
                <a:cs typeface="Times New Roman"/>
              </a:rPr>
              <a:t> </a:t>
            </a:r>
            <a:r>
              <a:rPr sz="2200" dirty="0">
                <a:latin typeface="Times New Roman"/>
                <a:cs typeface="Times New Roman"/>
              </a:rPr>
              <a:t>best</a:t>
            </a:r>
            <a:r>
              <a:rPr sz="2200" spc="70" dirty="0">
                <a:latin typeface="Times New Roman"/>
                <a:cs typeface="Times New Roman"/>
              </a:rPr>
              <a:t> </a:t>
            </a:r>
            <a:r>
              <a:rPr sz="2200" dirty="0">
                <a:latin typeface="Times New Roman"/>
                <a:cs typeface="Times New Roman"/>
              </a:rPr>
              <a:t>to</a:t>
            </a:r>
            <a:r>
              <a:rPr sz="2200" spc="70" dirty="0">
                <a:latin typeface="Times New Roman"/>
                <a:cs typeface="Times New Roman"/>
              </a:rPr>
              <a:t> </a:t>
            </a:r>
            <a:r>
              <a:rPr sz="2200" dirty="0">
                <a:latin typeface="Times New Roman"/>
                <a:cs typeface="Times New Roman"/>
              </a:rPr>
              <a:t>use</a:t>
            </a:r>
            <a:r>
              <a:rPr sz="2200" spc="65" dirty="0">
                <a:latin typeface="Times New Roman"/>
                <a:cs typeface="Times New Roman"/>
              </a:rPr>
              <a:t> </a:t>
            </a:r>
            <a:r>
              <a:rPr sz="2200" dirty="0">
                <a:latin typeface="Times New Roman"/>
                <a:cs typeface="Times New Roman"/>
              </a:rPr>
              <a:t>samples</a:t>
            </a:r>
            <a:r>
              <a:rPr sz="2200" spc="65" dirty="0">
                <a:latin typeface="Times New Roman"/>
                <a:cs typeface="Times New Roman"/>
              </a:rPr>
              <a:t> </a:t>
            </a:r>
            <a:r>
              <a:rPr sz="2200" dirty="0">
                <a:latin typeface="Times New Roman"/>
                <a:cs typeface="Times New Roman"/>
              </a:rPr>
              <a:t>drawn</a:t>
            </a:r>
            <a:r>
              <a:rPr sz="2200" spc="75" dirty="0">
                <a:latin typeface="Times New Roman"/>
                <a:cs typeface="Times New Roman"/>
              </a:rPr>
              <a:t> </a:t>
            </a:r>
            <a:r>
              <a:rPr sz="2200" dirty="0">
                <a:latin typeface="Times New Roman"/>
                <a:cs typeface="Times New Roman"/>
              </a:rPr>
              <a:t>from</a:t>
            </a:r>
            <a:r>
              <a:rPr sz="2200" spc="50" dirty="0">
                <a:latin typeface="Times New Roman"/>
                <a:cs typeface="Times New Roman"/>
              </a:rPr>
              <a:t> </a:t>
            </a:r>
            <a:r>
              <a:rPr sz="2200" dirty="0">
                <a:latin typeface="Times New Roman"/>
                <a:cs typeface="Times New Roman"/>
              </a:rPr>
              <a:t>unknown</a:t>
            </a:r>
            <a:r>
              <a:rPr sz="2200" spc="80" dirty="0">
                <a:latin typeface="Times New Roman"/>
                <a:cs typeface="Times New Roman"/>
              </a:rPr>
              <a:t> </a:t>
            </a:r>
            <a:r>
              <a:rPr sz="2200" dirty="0">
                <a:latin typeface="Times New Roman"/>
                <a:cs typeface="Times New Roman"/>
              </a:rPr>
              <a:t>probability</a:t>
            </a:r>
            <a:r>
              <a:rPr sz="2200" spc="85" dirty="0">
                <a:latin typeface="Times New Roman"/>
                <a:cs typeface="Times New Roman"/>
              </a:rPr>
              <a:t> </a:t>
            </a:r>
            <a:r>
              <a:rPr sz="2200" dirty="0">
                <a:latin typeface="Times New Roman"/>
                <a:cs typeface="Times New Roman"/>
              </a:rPr>
              <a:t>distributions</a:t>
            </a:r>
            <a:r>
              <a:rPr sz="2200" spc="70" dirty="0">
                <a:latin typeface="Times New Roman"/>
                <a:cs typeface="Times New Roman"/>
              </a:rPr>
              <a:t> </a:t>
            </a:r>
            <a:r>
              <a:rPr sz="2200" spc="-25" dirty="0">
                <a:latin typeface="Times New Roman"/>
                <a:cs typeface="Times New Roman"/>
              </a:rPr>
              <a:t>to</a:t>
            </a:r>
            <a:endParaRPr sz="2200">
              <a:latin typeface="Times New Roman"/>
              <a:cs typeface="Times New Roman"/>
            </a:endParaRPr>
          </a:p>
          <a:p>
            <a:pPr marL="241300">
              <a:lnSpc>
                <a:spcPct val="100000"/>
              </a:lnSpc>
              <a:spcBef>
                <a:spcPts val="5"/>
              </a:spcBef>
            </a:pPr>
            <a:r>
              <a:rPr sz="2200" dirty="0">
                <a:latin typeface="Times New Roman"/>
                <a:cs typeface="Times New Roman"/>
              </a:rPr>
              <a:t>help</a:t>
            </a:r>
            <a:r>
              <a:rPr sz="2200" spc="-50" dirty="0">
                <a:latin typeface="Times New Roman"/>
                <a:cs typeface="Times New Roman"/>
              </a:rPr>
              <a:t> </a:t>
            </a:r>
            <a:r>
              <a:rPr sz="2200" dirty="0">
                <a:latin typeface="Times New Roman"/>
                <a:cs typeface="Times New Roman"/>
              </a:rPr>
              <a:t>decide</a:t>
            </a:r>
            <a:r>
              <a:rPr sz="2200" spc="-45" dirty="0">
                <a:latin typeface="Times New Roman"/>
                <a:cs typeface="Times New Roman"/>
              </a:rPr>
              <a:t> </a:t>
            </a:r>
            <a:r>
              <a:rPr sz="2200" dirty="0">
                <a:latin typeface="Times New Roman"/>
                <a:cs typeface="Times New Roman"/>
              </a:rPr>
              <a:t>from</a:t>
            </a:r>
            <a:r>
              <a:rPr sz="2200" spc="-25" dirty="0">
                <a:latin typeface="Times New Roman"/>
                <a:cs typeface="Times New Roman"/>
              </a:rPr>
              <a:t> </a:t>
            </a:r>
            <a:r>
              <a:rPr sz="2200" dirty="0">
                <a:latin typeface="Times New Roman"/>
                <a:cs typeface="Times New Roman"/>
              </a:rPr>
              <a:t>which</a:t>
            </a:r>
            <a:r>
              <a:rPr sz="2200" spc="-50" dirty="0">
                <a:latin typeface="Times New Roman"/>
                <a:cs typeface="Times New Roman"/>
              </a:rPr>
              <a:t> </a:t>
            </a:r>
            <a:r>
              <a:rPr sz="2200" dirty="0">
                <a:latin typeface="Times New Roman"/>
                <a:cs typeface="Times New Roman"/>
              </a:rPr>
              <a:t>distribution</a:t>
            </a:r>
            <a:r>
              <a:rPr sz="2200" spc="-40" dirty="0">
                <a:latin typeface="Times New Roman"/>
                <a:cs typeface="Times New Roman"/>
              </a:rPr>
              <a:t> </a:t>
            </a:r>
            <a:r>
              <a:rPr sz="2200" dirty="0">
                <a:latin typeface="Times New Roman"/>
                <a:cs typeface="Times New Roman"/>
              </a:rPr>
              <a:t>some</a:t>
            </a:r>
            <a:r>
              <a:rPr sz="2200" spc="-40" dirty="0">
                <a:latin typeface="Times New Roman"/>
                <a:cs typeface="Times New Roman"/>
              </a:rPr>
              <a:t> </a:t>
            </a:r>
            <a:r>
              <a:rPr sz="2200" dirty="0">
                <a:latin typeface="Times New Roman"/>
                <a:cs typeface="Times New Roman"/>
              </a:rPr>
              <a:t>new</a:t>
            </a:r>
            <a:r>
              <a:rPr sz="2200" spc="-45" dirty="0">
                <a:latin typeface="Times New Roman"/>
                <a:cs typeface="Times New Roman"/>
              </a:rPr>
              <a:t> </a:t>
            </a:r>
            <a:r>
              <a:rPr sz="2200" dirty="0">
                <a:latin typeface="Times New Roman"/>
                <a:cs typeface="Times New Roman"/>
              </a:rPr>
              <a:t>sample</a:t>
            </a:r>
            <a:r>
              <a:rPr sz="2200" spc="-20" dirty="0">
                <a:latin typeface="Times New Roman"/>
                <a:cs typeface="Times New Roman"/>
              </a:rPr>
              <a:t> </a:t>
            </a:r>
            <a:r>
              <a:rPr sz="2200" dirty="0">
                <a:latin typeface="Times New Roman"/>
                <a:cs typeface="Times New Roman"/>
              </a:rPr>
              <a:t>is</a:t>
            </a:r>
            <a:r>
              <a:rPr sz="2200" spc="-50" dirty="0">
                <a:latin typeface="Times New Roman"/>
                <a:cs typeface="Times New Roman"/>
              </a:rPr>
              <a:t> </a:t>
            </a:r>
            <a:r>
              <a:rPr sz="2200" spc="-10" dirty="0">
                <a:latin typeface="Times New Roman"/>
                <a:cs typeface="Times New Roman"/>
              </a:rPr>
              <a:t>drawn?</a:t>
            </a:r>
            <a:endParaRPr sz="2200">
              <a:latin typeface="Times New Roman"/>
              <a:cs typeface="Times New Roman"/>
            </a:endParaRPr>
          </a:p>
          <a:p>
            <a:pPr marL="241300" marR="7620" indent="-228600">
              <a:lnSpc>
                <a:spcPct val="100000"/>
              </a:lnSpc>
              <a:spcBef>
                <a:spcPts val="505"/>
              </a:spcBef>
              <a:buFont typeface="Arial"/>
              <a:buChar char="•"/>
              <a:tabLst>
                <a:tab pos="241300" algn="l"/>
                <a:tab pos="1130935" algn="l"/>
                <a:tab pos="2266315" algn="l"/>
                <a:tab pos="3699510" algn="l"/>
                <a:tab pos="4915535" algn="l"/>
                <a:tab pos="5634990" algn="l"/>
                <a:tab pos="6881495" algn="l"/>
                <a:tab pos="7785734" algn="l"/>
                <a:tab pos="9126855" algn="l"/>
              </a:tabLst>
            </a:pPr>
            <a:r>
              <a:rPr sz="2200" b="1" i="1" spc="-10" dirty="0">
                <a:latin typeface="Times New Roman"/>
                <a:cs typeface="Times New Roman"/>
              </a:rPr>
              <a:t>Brain</a:t>
            </a:r>
            <a:r>
              <a:rPr sz="2200" b="1" i="1" dirty="0">
                <a:latin typeface="Times New Roman"/>
                <a:cs typeface="Times New Roman"/>
              </a:rPr>
              <a:t>	</a:t>
            </a:r>
            <a:r>
              <a:rPr sz="2200" b="1" i="1" spc="-10" dirty="0">
                <a:latin typeface="Times New Roman"/>
                <a:cs typeface="Times New Roman"/>
              </a:rPr>
              <a:t>Models</a:t>
            </a:r>
            <a:r>
              <a:rPr sz="2200" spc="-10" dirty="0">
                <a:latin typeface="Times New Roman"/>
                <a:cs typeface="Times New Roman"/>
              </a:rPr>
              <a:t>:</a:t>
            </a:r>
            <a:r>
              <a:rPr sz="2200" dirty="0">
                <a:latin typeface="Times New Roman"/>
                <a:cs typeface="Times New Roman"/>
              </a:rPr>
              <a:t>	</a:t>
            </a:r>
            <a:r>
              <a:rPr sz="2200" spc="-20" dirty="0">
                <a:latin typeface="Times New Roman"/>
                <a:cs typeface="Times New Roman"/>
              </a:rPr>
              <a:t>Non-</a:t>
            </a:r>
            <a:r>
              <a:rPr sz="2200" spc="-10" dirty="0">
                <a:latin typeface="Times New Roman"/>
                <a:cs typeface="Times New Roman"/>
              </a:rPr>
              <a:t>linear</a:t>
            </a:r>
            <a:r>
              <a:rPr sz="2200" dirty="0">
                <a:latin typeface="Times New Roman"/>
                <a:cs typeface="Times New Roman"/>
              </a:rPr>
              <a:t>	</a:t>
            </a:r>
            <a:r>
              <a:rPr sz="2200" spc="-10" dirty="0">
                <a:latin typeface="Times New Roman"/>
                <a:cs typeface="Times New Roman"/>
              </a:rPr>
              <a:t>elements</a:t>
            </a:r>
            <a:r>
              <a:rPr sz="2200" dirty="0">
                <a:latin typeface="Times New Roman"/>
                <a:cs typeface="Times New Roman"/>
              </a:rPr>
              <a:t>	</a:t>
            </a:r>
            <a:r>
              <a:rPr sz="2200" spc="-20" dirty="0">
                <a:latin typeface="Times New Roman"/>
                <a:cs typeface="Times New Roman"/>
              </a:rPr>
              <a:t>with</a:t>
            </a:r>
            <a:r>
              <a:rPr sz="2200" dirty="0">
                <a:latin typeface="Times New Roman"/>
                <a:cs typeface="Times New Roman"/>
              </a:rPr>
              <a:t>	</a:t>
            </a:r>
            <a:r>
              <a:rPr sz="2200" spc="-10" dirty="0">
                <a:latin typeface="Times New Roman"/>
                <a:cs typeface="Times New Roman"/>
              </a:rPr>
              <a:t>weighted</a:t>
            </a:r>
            <a:r>
              <a:rPr sz="2200" dirty="0">
                <a:latin typeface="Times New Roman"/>
                <a:cs typeface="Times New Roman"/>
              </a:rPr>
              <a:t>	</a:t>
            </a:r>
            <a:r>
              <a:rPr sz="2200" spc="-10" dirty="0">
                <a:latin typeface="Times New Roman"/>
                <a:cs typeface="Times New Roman"/>
              </a:rPr>
              <a:t>inputs</a:t>
            </a:r>
            <a:r>
              <a:rPr sz="2200" dirty="0">
                <a:latin typeface="Times New Roman"/>
                <a:cs typeface="Times New Roman"/>
              </a:rPr>
              <a:t>	</a:t>
            </a:r>
            <a:r>
              <a:rPr sz="2200" spc="-10" dirty="0">
                <a:latin typeface="Times New Roman"/>
                <a:cs typeface="Times New Roman"/>
              </a:rPr>
              <a:t>(Artificial</a:t>
            </a:r>
            <a:r>
              <a:rPr sz="2200" dirty="0">
                <a:latin typeface="Times New Roman"/>
                <a:cs typeface="Times New Roman"/>
              </a:rPr>
              <a:t>	</a:t>
            </a:r>
            <a:r>
              <a:rPr sz="2200" spc="-10" dirty="0">
                <a:latin typeface="Times New Roman"/>
                <a:cs typeface="Times New Roman"/>
              </a:rPr>
              <a:t>Neural </a:t>
            </a:r>
            <a:r>
              <a:rPr sz="2200" dirty="0">
                <a:latin typeface="Times New Roman"/>
                <a:cs typeface="Times New Roman"/>
              </a:rPr>
              <a:t>Networks)</a:t>
            </a:r>
            <a:r>
              <a:rPr sz="2200" spc="-40" dirty="0">
                <a:latin typeface="Times New Roman"/>
                <a:cs typeface="Times New Roman"/>
              </a:rPr>
              <a:t> </a:t>
            </a:r>
            <a:r>
              <a:rPr sz="2200" dirty="0">
                <a:latin typeface="Times New Roman"/>
                <a:cs typeface="Times New Roman"/>
              </a:rPr>
              <a:t>have</a:t>
            </a:r>
            <a:r>
              <a:rPr sz="2200" spc="-65" dirty="0">
                <a:latin typeface="Times New Roman"/>
                <a:cs typeface="Times New Roman"/>
              </a:rPr>
              <a:t> </a:t>
            </a:r>
            <a:r>
              <a:rPr sz="2200" dirty="0">
                <a:latin typeface="Times New Roman"/>
                <a:cs typeface="Times New Roman"/>
              </a:rPr>
              <a:t>been</a:t>
            </a:r>
            <a:r>
              <a:rPr sz="2200" spc="-35" dirty="0">
                <a:latin typeface="Times New Roman"/>
                <a:cs typeface="Times New Roman"/>
              </a:rPr>
              <a:t> </a:t>
            </a:r>
            <a:r>
              <a:rPr sz="2200" dirty="0">
                <a:latin typeface="Times New Roman"/>
                <a:cs typeface="Times New Roman"/>
              </a:rPr>
              <a:t>suggested</a:t>
            </a:r>
            <a:r>
              <a:rPr sz="2200" spc="-55" dirty="0">
                <a:latin typeface="Times New Roman"/>
                <a:cs typeface="Times New Roman"/>
              </a:rPr>
              <a:t> </a:t>
            </a:r>
            <a:r>
              <a:rPr sz="2200" dirty="0">
                <a:latin typeface="Times New Roman"/>
                <a:cs typeface="Times New Roman"/>
              </a:rPr>
              <a:t>as</a:t>
            </a:r>
            <a:r>
              <a:rPr sz="2200" spc="-50" dirty="0">
                <a:latin typeface="Times New Roman"/>
                <a:cs typeface="Times New Roman"/>
              </a:rPr>
              <a:t> </a:t>
            </a:r>
            <a:r>
              <a:rPr sz="2200" dirty="0">
                <a:latin typeface="Times New Roman"/>
                <a:cs typeface="Times New Roman"/>
              </a:rPr>
              <a:t>simple</a:t>
            </a:r>
            <a:r>
              <a:rPr sz="2200" spc="-35" dirty="0">
                <a:latin typeface="Times New Roman"/>
                <a:cs typeface="Times New Roman"/>
              </a:rPr>
              <a:t> </a:t>
            </a:r>
            <a:r>
              <a:rPr sz="2200" dirty="0">
                <a:latin typeface="Times New Roman"/>
                <a:cs typeface="Times New Roman"/>
              </a:rPr>
              <a:t>models</a:t>
            </a:r>
            <a:r>
              <a:rPr sz="2200" spc="-40" dirty="0">
                <a:latin typeface="Times New Roman"/>
                <a:cs typeface="Times New Roman"/>
              </a:rPr>
              <a:t> </a:t>
            </a:r>
            <a:r>
              <a:rPr sz="2200" dirty="0">
                <a:latin typeface="Times New Roman"/>
                <a:cs typeface="Times New Roman"/>
              </a:rPr>
              <a:t>of</a:t>
            </a:r>
            <a:r>
              <a:rPr sz="2200" spc="-45" dirty="0">
                <a:latin typeface="Times New Roman"/>
                <a:cs typeface="Times New Roman"/>
              </a:rPr>
              <a:t> </a:t>
            </a:r>
            <a:r>
              <a:rPr sz="2200" dirty="0">
                <a:latin typeface="Times New Roman"/>
                <a:cs typeface="Times New Roman"/>
              </a:rPr>
              <a:t>biological</a:t>
            </a:r>
            <a:r>
              <a:rPr sz="2200" spc="-55" dirty="0">
                <a:latin typeface="Times New Roman"/>
                <a:cs typeface="Times New Roman"/>
              </a:rPr>
              <a:t> </a:t>
            </a:r>
            <a:r>
              <a:rPr sz="2200" spc="-10" dirty="0">
                <a:latin typeface="Times New Roman"/>
                <a:cs typeface="Times New Roman"/>
              </a:rPr>
              <a:t>neurons.</a:t>
            </a:r>
            <a:endParaRPr sz="2200">
              <a:latin typeface="Times New Roman"/>
              <a:cs typeface="Times New Roman"/>
            </a:endParaRPr>
          </a:p>
          <a:p>
            <a:pPr marL="241300" marR="7620" indent="-228600">
              <a:lnSpc>
                <a:spcPct val="100000"/>
              </a:lnSpc>
              <a:spcBef>
                <a:spcPts val="495"/>
              </a:spcBef>
              <a:buFont typeface="Arial"/>
              <a:buChar char="•"/>
              <a:tabLst>
                <a:tab pos="241300" algn="l"/>
              </a:tabLst>
            </a:pPr>
            <a:r>
              <a:rPr sz="2200" b="1" i="1" dirty="0">
                <a:latin typeface="Times New Roman"/>
                <a:cs typeface="Times New Roman"/>
              </a:rPr>
              <a:t>Adaptive</a:t>
            </a:r>
            <a:r>
              <a:rPr sz="2200" b="1" i="1" spc="220" dirty="0">
                <a:latin typeface="Times New Roman"/>
                <a:cs typeface="Times New Roman"/>
              </a:rPr>
              <a:t> </a:t>
            </a:r>
            <a:r>
              <a:rPr sz="2200" b="1" i="1" dirty="0">
                <a:latin typeface="Times New Roman"/>
                <a:cs typeface="Times New Roman"/>
              </a:rPr>
              <a:t>Control</a:t>
            </a:r>
            <a:r>
              <a:rPr sz="2200" b="1" i="1" spc="229" dirty="0">
                <a:latin typeface="Times New Roman"/>
                <a:cs typeface="Times New Roman"/>
              </a:rPr>
              <a:t> </a:t>
            </a:r>
            <a:r>
              <a:rPr sz="2200" b="1" i="1" dirty="0">
                <a:latin typeface="Times New Roman"/>
                <a:cs typeface="Times New Roman"/>
              </a:rPr>
              <a:t>Theory</a:t>
            </a:r>
            <a:r>
              <a:rPr sz="2200" dirty="0">
                <a:latin typeface="Times New Roman"/>
                <a:cs typeface="Times New Roman"/>
              </a:rPr>
              <a:t>:</a:t>
            </a:r>
            <a:r>
              <a:rPr sz="2200" spc="220" dirty="0">
                <a:latin typeface="Times New Roman"/>
                <a:cs typeface="Times New Roman"/>
              </a:rPr>
              <a:t> </a:t>
            </a:r>
            <a:r>
              <a:rPr sz="2200" dirty="0">
                <a:latin typeface="Times New Roman"/>
                <a:cs typeface="Times New Roman"/>
              </a:rPr>
              <a:t>How</a:t>
            </a:r>
            <a:r>
              <a:rPr sz="2200" spc="225" dirty="0">
                <a:latin typeface="Times New Roman"/>
                <a:cs typeface="Times New Roman"/>
              </a:rPr>
              <a:t> </a:t>
            </a:r>
            <a:r>
              <a:rPr sz="2200" dirty="0">
                <a:latin typeface="Times New Roman"/>
                <a:cs typeface="Times New Roman"/>
              </a:rPr>
              <a:t>to</a:t>
            </a:r>
            <a:r>
              <a:rPr sz="2200" spc="229" dirty="0">
                <a:latin typeface="Times New Roman"/>
                <a:cs typeface="Times New Roman"/>
              </a:rPr>
              <a:t> </a:t>
            </a:r>
            <a:r>
              <a:rPr sz="2200" dirty="0">
                <a:latin typeface="Times New Roman"/>
                <a:cs typeface="Times New Roman"/>
              </a:rPr>
              <a:t>deal</a:t>
            </a:r>
            <a:r>
              <a:rPr sz="2200" spc="225" dirty="0">
                <a:latin typeface="Times New Roman"/>
                <a:cs typeface="Times New Roman"/>
              </a:rPr>
              <a:t> </a:t>
            </a:r>
            <a:r>
              <a:rPr sz="2200" dirty="0">
                <a:latin typeface="Times New Roman"/>
                <a:cs typeface="Times New Roman"/>
              </a:rPr>
              <a:t>with</a:t>
            </a:r>
            <a:r>
              <a:rPr sz="2200" spc="229" dirty="0">
                <a:latin typeface="Times New Roman"/>
                <a:cs typeface="Times New Roman"/>
              </a:rPr>
              <a:t> </a:t>
            </a:r>
            <a:r>
              <a:rPr sz="2200" dirty="0">
                <a:latin typeface="Times New Roman"/>
                <a:cs typeface="Times New Roman"/>
              </a:rPr>
              <a:t>controlling</a:t>
            </a:r>
            <a:r>
              <a:rPr sz="2200" spc="229" dirty="0">
                <a:latin typeface="Times New Roman"/>
                <a:cs typeface="Times New Roman"/>
              </a:rPr>
              <a:t> </a:t>
            </a:r>
            <a:r>
              <a:rPr sz="2200" dirty="0">
                <a:latin typeface="Times New Roman"/>
                <a:cs typeface="Times New Roman"/>
              </a:rPr>
              <a:t>a</a:t>
            </a:r>
            <a:r>
              <a:rPr sz="2200" spc="220" dirty="0">
                <a:latin typeface="Times New Roman"/>
                <a:cs typeface="Times New Roman"/>
              </a:rPr>
              <a:t> </a:t>
            </a:r>
            <a:r>
              <a:rPr sz="2200" dirty="0">
                <a:latin typeface="Times New Roman"/>
                <a:cs typeface="Times New Roman"/>
              </a:rPr>
              <a:t>process</a:t>
            </a:r>
            <a:r>
              <a:rPr sz="2200" spc="225" dirty="0">
                <a:latin typeface="Times New Roman"/>
                <a:cs typeface="Times New Roman"/>
              </a:rPr>
              <a:t> </a:t>
            </a:r>
            <a:r>
              <a:rPr sz="2200" dirty="0">
                <a:latin typeface="Times New Roman"/>
                <a:cs typeface="Times New Roman"/>
              </a:rPr>
              <a:t>having</a:t>
            </a:r>
            <a:r>
              <a:rPr sz="2200" spc="229" dirty="0">
                <a:latin typeface="Times New Roman"/>
                <a:cs typeface="Times New Roman"/>
              </a:rPr>
              <a:t> </a:t>
            </a:r>
            <a:r>
              <a:rPr sz="2200" spc="-10" dirty="0">
                <a:latin typeface="Times New Roman"/>
                <a:cs typeface="Times New Roman"/>
              </a:rPr>
              <a:t>unknown </a:t>
            </a:r>
            <a:r>
              <a:rPr sz="2200" dirty="0">
                <a:latin typeface="Times New Roman"/>
                <a:cs typeface="Times New Roman"/>
              </a:rPr>
              <a:t>parameters</a:t>
            </a:r>
            <a:r>
              <a:rPr sz="2200" spc="-35" dirty="0">
                <a:latin typeface="Times New Roman"/>
                <a:cs typeface="Times New Roman"/>
              </a:rPr>
              <a:t> </a:t>
            </a:r>
            <a:r>
              <a:rPr sz="2200" dirty="0">
                <a:latin typeface="Times New Roman"/>
                <a:cs typeface="Times New Roman"/>
              </a:rPr>
              <a:t>that</a:t>
            </a:r>
            <a:r>
              <a:rPr sz="2200" spc="-55" dirty="0">
                <a:latin typeface="Times New Roman"/>
                <a:cs typeface="Times New Roman"/>
              </a:rPr>
              <a:t> </a:t>
            </a:r>
            <a:r>
              <a:rPr sz="2200" dirty="0">
                <a:latin typeface="Times New Roman"/>
                <a:cs typeface="Times New Roman"/>
              </a:rPr>
              <a:t>must</a:t>
            </a:r>
            <a:r>
              <a:rPr sz="2200" spc="-40" dirty="0">
                <a:latin typeface="Times New Roman"/>
                <a:cs typeface="Times New Roman"/>
              </a:rPr>
              <a:t> </a:t>
            </a:r>
            <a:r>
              <a:rPr sz="2200" dirty="0">
                <a:latin typeface="Times New Roman"/>
                <a:cs typeface="Times New Roman"/>
              </a:rPr>
              <a:t>be</a:t>
            </a:r>
            <a:r>
              <a:rPr sz="2200" spc="-65" dirty="0">
                <a:latin typeface="Times New Roman"/>
                <a:cs typeface="Times New Roman"/>
              </a:rPr>
              <a:t> </a:t>
            </a:r>
            <a:r>
              <a:rPr sz="2200" dirty="0">
                <a:latin typeface="Times New Roman"/>
                <a:cs typeface="Times New Roman"/>
              </a:rPr>
              <a:t>estimated</a:t>
            </a:r>
            <a:r>
              <a:rPr sz="2200" spc="-35" dirty="0">
                <a:latin typeface="Times New Roman"/>
                <a:cs typeface="Times New Roman"/>
              </a:rPr>
              <a:t> </a:t>
            </a:r>
            <a:r>
              <a:rPr sz="2200" dirty="0">
                <a:latin typeface="Times New Roman"/>
                <a:cs typeface="Times New Roman"/>
              </a:rPr>
              <a:t>during</a:t>
            </a:r>
            <a:r>
              <a:rPr sz="2200" spc="-55" dirty="0">
                <a:latin typeface="Times New Roman"/>
                <a:cs typeface="Times New Roman"/>
              </a:rPr>
              <a:t> </a:t>
            </a:r>
            <a:r>
              <a:rPr sz="2200" spc="-10" dirty="0">
                <a:latin typeface="Times New Roman"/>
                <a:cs typeface="Times New Roman"/>
              </a:rPr>
              <a:t>operation?</a:t>
            </a:r>
            <a:endParaRPr sz="2200">
              <a:latin typeface="Times New Roman"/>
              <a:cs typeface="Times New Roman"/>
            </a:endParaRPr>
          </a:p>
          <a:p>
            <a:pPr marL="240665" indent="-227965">
              <a:lnSpc>
                <a:spcPct val="100000"/>
              </a:lnSpc>
              <a:spcBef>
                <a:spcPts val="500"/>
              </a:spcBef>
              <a:buFont typeface="Arial"/>
              <a:buChar char="•"/>
              <a:tabLst>
                <a:tab pos="240665" algn="l"/>
              </a:tabLst>
            </a:pPr>
            <a:r>
              <a:rPr sz="2200" b="1" i="1" dirty="0">
                <a:latin typeface="Times New Roman"/>
                <a:cs typeface="Times New Roman"/>
              </a:rPr>
              <a:t>Psychology</a:t>
            </a:r>
            <a:r>
              <a:rPr sz="2200" dirty="0">
                <a:latin typeface="Times New Roman"/>
                <a:cs typeface="Times New Roman"/>
              </a:rPr>
              <a:t>:</a:t>
            </a:r>
            <a:r>
              <a:rPr sz="2200" spc="-65" dirty="0">
                <a:latin typeface="Times New Roman"/>
                <a:cs typeface="Times New Roman"/>
              </a:rPr>
              <a:t> </a:t>
            </a:r>
            <a:r>
              <a:rPr sz="2200" dirty="0">
                <a:latin typeface="Times New Roman"/>
                <a:cs typeface="Times New Roman"/>
              </a:rPr>
              <a:t>How</a:t>
            </a:r>
            <a:r>
              <a:rPr sz="2200" spc="-55" dirty="0">
                <a:latin typeface="Times New Roman"/>
                <a:cs typeface="Times New Roman"/>
              </a:rPr>
              <a:t> </a:t>
            </a:r>
            <a:r>
              <a:rPr sz="2200" dirty="0">
                <a:latin typeface="Times New Roman"/>
                <a:cs typeface="Times New Roman"/>
              </a:rPr>
              <a:t>to</a:t>
            </a:r>
            <a:r>
              <a:rPr sz="2200" spc="-50" dirty="0">
                <a:latin typeface="Times New Roman"/>
                <a:cs typeface="Times New Roman"/>
              </a:rPr>
              <a:t> </a:t>
            </a:r>
            <a:r>
              <a:rPr sz="2200" dirty="0">
                <a:latin typeface="Times New Roman"/>
                <a:cs typeface="Times New Roman"/>
              </a:rPr>
              <a:t>model</a:t>
            </a:r>
            <a:r>
              <a:rPr sz="2200" spc="-50" dirty="0">
                <a:latin typeface="Times New Roman"/>
                <a:cs typeface="Times New Roman"/>
              </a:rPr>
              <a:t> </a:t>
            </a:r>
            <a:r>
              <a:rPr sz="2200" dirty="0">
                <a:latin typeface="Times New Roman"/>
                <a:cs typeface="Times New Roman"/>
              </a:rPr>
              <a:t>human</a:t>
            </a:r>
            <a:r>
              <a:rPr sz="2200" spc="-45" dirty="0">
                <a:latin typeface="Times New Roman"/>
                <a:cs typeface="Times New Roman"/>
              </a:rPr>
              <a:t> </a:t>
            </a:r>
            <a:r>
              <a:rPr sz="2200" dirty="0">
                <a:latin typeface="Times New Roman"/>
                <a:cs typeface="Times New Roman"/>
              </a:rPr>
              <a:t>performance</a:t>
            </a:r>
            <a:r>
              <a:rPr sz="2200" spc="-30" dirty="0">
                <a:latin typeface="Times New Roman"/>
                <a:cs typeface="Times New Roman"/>
              </a:rPr>
              <a:t> </a:t>
            </a:r>
            <a:r>
              <a:rPr sz="2200" dirty="0">
                <a:latin typeface="Times New Roman"/>
                <a:cs typeface="Times New Roman"/>
              </a:rPr>
              <a:t>on</a:t>
            </a:r>
            <a:r>
              <a:rPr sz="2200" spc="-65" dirty="0">
                <a:latin typeface="Times New Roman"/>
                <a:cs typeface="Times New Roman"/>
              </a:rPr>
              <a:t> </a:t>
            </a:r>
            <a:r>
              <a:rPr sz="2200" dirty="0">
                <a:latin typeface="Times New Roman"/>
                <a:cs typeface="Times New Roman"/>
              </a:rPr>
              <a:t>various</a:t>
            </a:r>
            <a:r>
              <a:rPr sz="2200" spc="-65" dirty="0">
                <a:latin typeface="Times New Roman"/>
                <a:cs typeface="Times New Roman"/>
              </a:rPr>
              <a:t> </a:t>
            </a:r>
            <a:r>
              <a:rPr sz="2200" dirty="0">
                <a:latin typeface="Times New Roman"/>
                <a:cs typeface="Times New Roman"/>
              </a:rPr>
              <a:t>learning</a:t>
            </a:r>
            <a:r>
              <a:rPr sz="2200" spc="-50" dirty="0">
                <a:latin typeface="Times New Roman"/>
                <a:cs typeface="Times New Roman"/>
              </a:rPr>
              <a:t> </a:t>
            </a:r>
            <a:r>
              <a:rPr sz="2200" spc="-10" dirty="0">
                <a:latin typeface="Times New Roman"/>
                <a:cs typeface="Times New Roman"/>
              </a:rPr>
              <a:t>tasks?</a:t>
            </a:r>
            <a:endParaRPr sz="2200">
              <a:latin typeface="Times New Roman"/>
              <a:cs typeface="Times New Roman"/>
            </a:endParaRPr>
          </a:p>
          <a:p>
            <a:pPr marL="240665" indent="-227965">
              <a:lnSpc>
                <a:spcPct val="100000"/>
              </a:lnSpc>
              <a:spcBef>
                <a:spcPts val="505"/>
              </a:spcBef>
              <a:buFont typeface="Arial"/>
              <a:buChar char="•"/>
              <a:tabLst>
                <a:tab pos="240665" algn="l"/>
              </a:tabLst>
            </a:pPr>
            <a:r>
              <a:rPr sz="2200" b="1" i="1" dirty="0">
                <a:latin typeface="Times New Roman"/>
                <a:cs typeface="Times New Roman"/>
              </a:rPr>
              <a:t>Artificial</a:t>
            </a:r>
            <a:r>
              <a:rPr sz="2200" b="1" i="1" spc="-15" dirty="0">
                <a:latin typeface="Times New Roman"/>
                <a:cs typeface="Times New Roman"/>
              </a:rPr>
              <a:t> </a:t>
            </a:r>
            <a:r>
              <a:rPr sz="2200" b="1" i="1" dirty="0">
                <a:latin typeface="Times New Roman"/>
                <a:cs typeface="Times New Roman"/>
              </a:rPr>
              <a:t>Intelligence</a:t>
            </a:r>
            <a:r>
              <a:rPr sz="2200" dirty="0">
                <a:latin typeface="Times New Roman"/>
                <a:cs typeface="Times New Roman"/>
              </a:rPr>
              <a:t>:</a:t>
            </a:r>
            <a:r>
              <a:rPr sz="2200" spc="-20" dirty="0">
                <a:latin typeface="Times New Roman"/>
                <a:cs typeface="Times New Roman"/>
              </a:rPr>
              <a:t> </a:t>
            </a:r>
            <a:r>
              <a:rPr sz="2200" dirty="0">
                <a:latin typeface="Times New Roman"/>
                <a:cs typeface="Times New Roman"/>
              </a:rPr>
              <a:t>How</a:t>
            </a:r>
            <a:r>
              <a:rPr sz="2200" spc="-20" dirty="0">
                <a:latin typeface="Times New Roman"/>
                <a:cs typeface="Times New Roman"/>
              </a:rPr>
              <a:t> </a:t>
            </a:r>
            <a:r>
              <a:rPr sz="2200" dirty="0">
                <a:latin typeface="Times New Roman"/>
                <a:cs typeface="Times New Roman"/>
              </a:rPr>
              <a:t>to</a:t>
            </a:r>
            <a:r>
              <a:rPr sz="2200" spc="-10" dirty="0">
                <a:latin typeface="Times New Roman"/>
                <a:cs typeface="Times New Roman"/>
              </a:rPr>
              <a:t> </a:t>
            </a:r>
            <a:r>
              <a:rPr sz="2200" dirty="0">
                <a:latin typeface="Times New Roman"/>
                <a:cs typeface="Times New Roman"/>
              </a:rPr>
              <a:t>write</a:t>
            </a:r>
            <a:r>
              <a:rPr sz="2200" spc="-25" dirty="0">
                <a:latin typeface="Times New Roman"/>
                <a:cs typeface="Times New Roman"/>
              </a:rPr>
              <a:t> </a:t>
            </a:r>
            <a:r>
              <a:rPr sz="2200" dirty="0">
                <a:latin typeface="Times New Roman"/>
                <a:cs typeface="Times New Roman"/>
              </a:rPr>
              <a:t>algorithms</a:t>
            </a:r>
            <a:r>
              <a:rPr sz="2200" spc="-15" dirty="0">
                <a:latin typeface="Times New Roman"/>
                <a:cs typeface="Times New Roman"/>
              </a:rPr>
              <a:t> </a:t>
            </a:r>
            <a:r>
              <a:rPr sz="2200" dirty="0">
                <a:latin typeface="Times New Roman"/>
                <a:cs typeface="Times New Roman"/>
              </a:rPr>
              <a:t>to</a:t>
            </a:r>
            <a:r>
              <a:rPr sz="2200" spc="-10" dirty="0">
                <a:latin typeface="Times New Roman"/>
                <a:cs typeface="Times New Roman"/>
              </a:rPr>
              <a:t> </a:t>
            </a:r>
            <a:r>
              <a:rPr sz="2200" dirty="0">
                <a:latin typeface="Times New Roman"/>
                <a:cs typeface="Times New Roman"/>
              </a:rPr>
              <a:t>acquire</a:t>
            </a:r>
            <a:r>
              <a:rPr sz="2200" spc="-20" dirty="0">
                <a:latin typeface="Times New Roman"/>
                <a:cs typeface="Times New Roman"/>
              </a:rPr>
              <a:t> </a:t>
            </a:r>
            <a:r>
              <a:rPr sz="2200" dirty="0">
                <a:latin typeface="Times New Roman"/>
                <a:cs typeface="Times New Roman"/>
              </a:rPr>
              <a:t>the</a:t>
            </a:r>
            <a:r>
              <a:rPr sz="2200" spc="-20" dirty="0">
                <a:latin typeface="Times New Roman"/>
                <a:cs typeface="Times New Roman"/>
              </a:rPr>
              <a:t> </a:t>
            </a:r>
            <a:r>
              <a:rPr sz="2200" dirty="0">
                <a:latin typeface="Times New Roman"/>
                <a:cs typeface="Times New Roman"/>
              </a:rPr>
              <a:t>knowledge</a:t>
            </a:r>
            <a:r>
              <a:rPr sz="2200" spc="-15" dirty="0">
                <a:latin typeface="Times New Roman"/>
                <a:cs typeface="Times New Roman"/>
              </a:rPr>
              <a:t> </a:t>
            </a:r>
            <a:r>
              <a:rPr sz="2200" dirty="0">
                <a:latin typeface="Times New Roman"/>
                <a:cs typeface="Times New Roman"/>
              </a:rPr>
              <a:t>humans</a:t>
            </a:r>
            <a:r>
              <a:rPr sz="2200" spc="-15" dirty="0">
                <a:latin typeface="Times New Roman"/>
                <a:cs typeface="Times New Roman"/>
              </a:rPr>
              <a:t> </a:t>
            </a:r>
            <a:r>
              <a:rPr sz="2200" spc="-25" dirty="0">
                <a:latin typeface="Times New Roman"/>
                <a:cs typeface="Times New Roman"/>
              </a:rPr>
              <a:t>are</a:t>
            </a:r>
            <a:endParaRPr sz="2200">
              <a:latin typeface="Times New Roman"/>
              <a:cs typeface="Times New Roman"/>
            </a:endParaRPr>
          </a:p>
          <a:p>
            <a:pPr marL="241300">
              <a:lnSpc>
                <a:spcPct val="100000"/>
              </a:lnSpc>
              <a:spcBef>
                <a:spcPts val="5"/>
              </a:spcBef>
            </a:pPr>
            <a:r>
              <a:rPr sz="2200" dirty="0">
                <a:latin typeface="Times New Roman"/>
                <a:cs typeface="Times New Roman"/>
              </a:rPr>
              <a:t>able</a:t>
            </a:r>
            <a:r>
              <a:rPr sz="2200" spc="-30" dirty="0">
                <a:latin typeface="Times New Roman"/>
                <a:cs typeface="Times New Roman"/>
              </a:rPr>
              <a:t> </a:t>
            </a:r>
            <a:r>
              <a:rPr sz="2200" dirty="0">
                <a:latin typeface="Times New Roman"/>
                <a:cs typeface="Times New Roman"/>
              </a:rPr>
              <a:t>to</a:t>
            </a:r>
            <a:r>
              <a:rPr sz="2200" spc="-20" dirty="0">
                <a:latin typeface="Times New Roman"/>
                <a:cs typeface="Times New Roman"/>
              </a:rPr>
              <a:t> </a:t>
            </a:r>
            <a:r>
              <a:rPr sz="2200" dirty="0">
                <a:latin typeface="Times New Roman"/>
                <a:cs typeface="Times New Roman"/>
              </a:rPr>
              <a:t>acquire,</a:t>
            </a:r>
            <a:r>
              <a:rPr sz="2200" spc="-25" dirty="0">
                <a:latin typeface="Times New Roman"/>
                <a:cs typeface="Times New Roman"/>
              </a:rPr>
              <a:t> </a:t>
            </a:r>
            <a:r>
              <a:rPr sz="2200" dirty="0">
                <a:latin typeface="Times New Roman"/>
                <a:cs typeface="Times New Roman"/>
              </a:rPr>
              <a:t>at</a:t>
            </a:r>
            <a:r>
              <a:rPr sz="2200" spc="-25" dirty="0">
                <a:latin typeface="Times New Roman"/>
                <a:cs typeface="Times New Roman"/>
              </a:rPr>
              <a:t> </a:t>
            </a:r>
            <a:r>
              <a:rPr sz="2200" dirty="0">
                <a:latin typeface="Times New Roman"/>
                <a:cs typeface="Times New Roman"/>
              </a:rPr>
              <a:t>least,</a:t>
            </a:r>
            <a:r>
              <a:rPr sz="2200" spc="-20" dirty="0">
                <a:latin typeface="Times New Roman"/>
                <a:cs typeface="Times New Roman"/>
              </a:rPr>
              <a:t> </a:t>
            </a:r>
            <a:r>
              <a:rPr sz="2200" dirty="0">
                <a:latin typeface="Times New Roman"/>
                <a:cs typeface="Times New Roman"/>
              </a:rPr>
              <a:t>as</a:t>
            </a:r>
            <a:r>
              <a:rPr sz="2200" spc="-35" dirty="0">
                <a:latin typeface="Times New Roman"/>
                <a:cs typeface="Times New Roman"/>
              </a:rPr>
              <a:t> </a:t>
            </a:r>
            <a:r>
              <a:rPr sz="2200" dirty="0">
                <a:latin typeface="Times New Roman"/>
                <a:cs typeface="Times New Roman"/>
              </a:rPr>
              <a:t>well</a:t>
            </a:r>
            <a:r>
              <a:rPr sz="2200" spc="-25" dirty="0">
                <a:latin typeface="Times New Roman"/>
                <a:cs typeface="Times New Roman"/>
              </a:rPr>
              <a:t> </a:t>
            </a:r>
            <a:r>
              <a:rPr sz="2200" dirty="0">
                <a:latin typeface="Times New Roman"/>
                <a:cs typeface="Times New Roman"/>
              </a:rPr>
              <a:t>as</a:t>
            </a:r>
            <a:r>
              <a:rPr sz="2200" spc="-30" dirty="0">
                <a:latin typeface="Times New Roman"/>
                <a:cs typeface="Times New Roman"/>
              </a:rPr>
              <a:t> </a:t>
            </a:r>
            <a:r>
              <a:rPr sz="2200" spc="-10" dirty="0">
                <a:latin typeface="Times New Roman"/>
                <a:cs typeface="Times New Roman"/>
              </a:rPr>
              <a:t>humans?</a:t>
            </a:r>
            <a:endParaRPr sz="2200">
              <a:latin typeface="Times New Roman"/>
              <a:cs typeface="Times New Roman"/>
            </a:endParaRPr>
          </a:p>
          <a:p>
            <a:pPr marL="241300" marR="5080" indent="-228600">
              <a:lnSpc>
                <a:spcPct val="100000"/>
              </a:lnSpc>
              <a:spcBef>
                <a:spcPts val="490"/>
              </a:spcBef>
              <a:buFont typeface="Arial"/>
              <a:buChar char="•"/>
              <a:tabLst>
                <a:tab pos="241300" algn="l"/>
                <a:tab pos="1903730" algn="l"/>
                <a:tab pos="2976880" algn="l"/>
                <a:tab pos="3676650" algn="l"/>
                <a:tab pos="4052570" algn="l"/>
                <a:tab pos="4907915" algn="l"/>
                <a:tab pos="5825490" algn="l"/>
                <a:tab pos="6788784" algn="l"/>
                <a:tab pos="7180580" algn="l"/>
                <a:tab pos="8456295" algn="l"/>
                <a:tab pos="9671050" algn="l"/>
              </a:tabLst>
            </a:pPr>
            <a:r>
              <a:rPr sz="2200" b="1" i="1" spc="-10" dirty="0">
                <a:latin typeface="Times New Roman"/>
                <a:cs typeface="Times New Roman"/>
              </a:rPr>
              <a:t>Evolutionary</a:t>
            </a:r>
            <a:r>
              <a:rPr sz="2200" b="1" i="1" dirty="0">
                <a:latin typeface="Times New Roman"/>
                <a:cs typeface="Times New Roman"/>
              </a:rPr>
              <a:t>	</a:t>
            </a:r>
            <a:r>
              <a:rPr sz="2200" b="1" i="1" spc="-10" dirty="0">
                <a:latin typeface="Times New Roman"/>
                <a:cs typeface="Times New Roman"/>
              </a:rPr>
              <a:t>Models</a:t>
            </a:r>
            <a:r>
              <a:rPr sz="2200" spc="-10" dirty="0">
                <a:latin typeface="Times New Roman"/>
                <a:cs typeface="Times New Roman"/>
              </a:rPr>
              <a:t>:</a:t>
            </a:r>
            <a:r>
              <a:rPr sz="2200" dirty="0">
                <a:latin typeface="Times New Roman"/>
                <a:cs typeface="Times New Roman"/>
              </a:rPr>
              <a:t>	</a:t>
            </a:r>
            <a:r>
              <a:rPr sz="2200" spc="-25" dirty="0">
                <a:latin typeface="Times New Roman"/>
                <a:cs typeface="Times New Roman"/>
              </a:rPr>
              <a:t>How</a:t>
            </a:r>
            <a:r>
              <a:rPr sz="2200" dirty="0">
                <a:latin typeface="Times New Roman"/>
                <a:cs typeface="Times New Roman"/>
              </a:rPr>
              <a:t>	</a:t>
            </a:r>
            <a:r>
              <a:rPr sz="2200" spc="-25" dirty="0">
                <a:latin typeface="Times New Roman"/>
                <a:cs typeface="Times New Roman"/>
              </a:rPr>
              <a:t>to</a:t>
            </a:r>
            <a:r>
              <a:rPr sz="2200" dirty="0">
                <a:latin typeface="Times New Roman"/>
                <a:cs typeface="Times New Roman"/>
              </a:rPr>
              <a:t>	</a:t>
            </a:r>
            <a:r>
              <a:rPr sz="2200" spc="-10" dirty="0">
                <a:latin typeface="Times New Roman"/>
                <a:cs typeface="Times New Roman"/>
              </a:rPr>
              <a:t>model</a:t>
            </a:r>
            <a:r>
              <a:rPr sz="2200" dirty="0">
                <a:latin typeface="Times New Roman"/>
                <a:cs typeface="Times New Roman"/>
              </a:rPr>
              <a:t>	</a:t>
            </a:r>
            <a:r>
              <a:rPr sz="2200" spc="-10" dirty="0">
                <a:latin typeface="Times New Roman"/>
                <a:cs typeface="Times New Roman"/>
              </a:rPr>
              <a:t>certain</a:t>
            </a:r>
            <a:r>
              <a:rPr sz="2200" dirty="0">
                <a:latin typeface="Times New Roman"/>
                <a:cs typeface="Times New Roman"/>
              </a:rPr>
              <a:t>	</a:t>
            </a:r>
            <a:r>
              <a:rPr sz="2200" spc="-10" dirty="0">
                <a:latin typeface="Times New Roman"/>
                <a:cs typeface="Times New Roman"/>
              </a:rPr>
              <a:t>aspects</a:t>
            </a:r>
            <a:r>
              <a:rPr sz="2200" dirty="0">
                <a:latin typeface="Times New Roman"/>
                <a:cs typeface="Times New Roman"/>
              </a:rPr>
              <a:t>	</a:t>
            </a:r>
            <a:r>
              <a:rPr sz="2200" spc="-25" dirty="0">
                <a:latin typeface="Times New Roman"/>
                <a:cs typeface="Times New Roman"/>
              </a:rPr>
              <a:t>of</a:t>
            </a:r>
            <a:r>
              <a:rPr sz="2200" dirty="0">
                <a:latin typeface="Times New Roman"/>
                <a:cs typeface="Times New Roman"/>
              </a:rPr>
              <a:t>	</a:t>
            </a:r>
            <a:r>
              <a:rPr sz="2200" spc="-10" dirty="0">
                <a:latin typeface="Times New Roman"/>
                <a:cs typeface="Times New Roman"/>
              </a:rPr>
              <a:t>biological</a:t>
            </a:r>
            <a:r>
              <a:rPr sz="2200" dirty="0">
                <a:latin typeface="Times New Roman"/>
                <a:cs typeface="Times New Roman"/>
              </a:rPr>
              <a:t>	</a:t>
            </a:r>
            <a:r>
              <a:rPr sz="2200" spc="-10" dirty="0">
                <a:latin typeface="Times New Roman"/>
                <a:cs typeface="Times New Roman"/>
              </a:rPr>
              <a:t>evolution</a:t>
            </a:r>
            <a:r>
              <a:rPr sz="2200" dirty="0">
                <a:latin typeface="Times New Roman"/>
                <a:cs typeface="Times New Roman"/>
              </a:rPr>
              <a:t>	</a:t>
            </a:r>
            <a:r>
              <a:rPr sz="2200" spc="-25" dirty="0">
                <a:latin typeface="Times New Roman"/>
                <a:cs typeface="Times New Roman"/>
              </a:rPr>
              <a:t>to </a:t>
            </a:r>
            <a:r>
              <a:rPr sz="2200" dirty="0">
                <a:latin typeface="Times New Roman"/>
                <a:cs typeface="Times New Roman"/>
              </a:rPr>
              <a:t>improve</a:t>
            </a:r>
            <a:r>
              <a:rPr sz="2200" spc="-55" dirty="0">
                <a:latin typeface="Times New Roman"/>
                <a:cs typeface="Times New Roman"/>
              </a:rPr>
              <a:t> </a:t>
            </a:r>
            <a:r>
              <a:rPr sz="2200" dirty="0">
                <a:latin typeface="Times New Roman"/>
                <a:cs typeface="Times New Roman"/>
              </a:rPr>
              <a:t>the</a:t>
            </a:r>
            <a:r>
              <a:rPr sz="2200" spc="-60" dirty="0">
                <a:latin typeface="Times New Roman"/>
                <a:cs typeface="Times New Roman"/>
              </a:rPr>
              <a:t> </a:t>
            </a:r>
            <a:r>
              <a:rPr sz="2200" dirty="0">
                <a:latin typeface="Times New Roman"/>
                <a:cs typeface="Times New Roman"/>
              </a:rPr>
              <a:t>performance</a:t>
            </a:r>
            <a:r>
              <a:rPr sz="2200" spc="-35" dirty="0">
                <a:latin typeface="Times New Roman"/>
                <a:cs typeface="Times New Roman"/>
              </a:rPr>
              <a:t> </a:t>
            </a:r>
            <a:r>
              <a:rPr sz="2200" dirty="0">
                <a:latin typeface="Times New Roman"/>
                <a:cs typeface="Times New Roman"/>
              </a:rPr>
              <a:t>of</a:t>
            </a:r>
            <a:r>
              <a:rPr sz="2200" spc="-65" dirty="0">
                <a:latin typeface="Times New Roman"/>
                <a:cs typeface="Times New Roman"/>
              </a:rPr>
              <a:t> </a:t>
            </a:r>
            <a:r>
              <a:rPr sz="2200" dirty="0">
                <a:latin typeface="Times New Roman"/>
                <a:cs typeface="Times New Roman"/>
              </a:rPr>
              <a:t>computer</a:t>
            </a:r>
            <a:r>
              <a:rPr sz="2200" spc="-40" dirty="0">
                <a:latin typeface="Times New Roman"/>
                <a:cs typeface="Times New Roman"/>
              </a:rPr>
              <a:t> </a:t>
            </a:r>
            <a:r>
              <a:rPr sz="2200" spc="-10" dirty="0">
                <a:latin typeface="Times New Roman"/>
                <a:cs typeface="Times New Roman"/>
              </a:rPr>
              <a:t>programs?</a:t>
            </a:r>
            <a:endParaRPr sz="2200">
              <a:latin typeface="Times New Roman"/>
              <a:cs typeface="Times New Roman"/>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600581" y="2186428"/>
            <a:ext cx="339725" cy="330835"/>
          </a:xfrm>
          <a:prstGeom prst="rect">
            <a:avLst/>
          </a:prstGeom>
        </p:spPr>
        <p:txBody>
          <a:bodyPr vert="horz" wrap="square" lIns="0" tIns="13335" rIns="0" bIns="0" rtlCol="0">
            <a:spAutoFit/>
          </a:bodyPr>
          <a:lstStyle/>
          <a:p>
            <a:pPr marL="38100">
              <a:lnSpc>
                <a:spcPct val="100000"/>
              </a:lnSpc>
              <a:spcBef>
                <a:spcPts val="105"/>
              </a:spcBef>
            </a:pPr>
            <a:r>
              <a:rPr sz="2000" b="1" spc="-25" dirty="0">
                <a:solidFill>
                  <a:srgbClr val="B7B7B7"/>
                </a:solidFill>
                <a:latin typeface="Arial"/>
                <a:cs typeface="Arial"/>
              </a:rPr>
              <a:t>S</a:t>
            </a:r>
            <a:r>
              <a:rPr sz="1950" b="1" spc="-37" baseline="-21367" dirty="0">
                <a:solidFill>
                  <a:srgbClr val="B7B7B7"/>
                </a:solidFill>
                <a:latin typeface="Arial"/>
                <a:cs typeface="Arial"/>
              </a:rPr>
              <a:t>3</a:t>
            </a:r>
            <a:endParaRPr sz="1950" baseline="-21367">
              <a:latin typeface="Arial"/>
              <a:cs typeface="Arial"/>
            </a:endParaRPr>
          </a:p>
        </p:txBody>
      </p:sp>
      <p:sp>
        <p:nvSpPr>
          <p:cNvPr id="3" name="object 3"/>
          <p:cNvSpPr txBox="1"/>
          <p:nvPr/>
        </p:nvSpPr>
        <p:spPr>
          <a:xfrm>
            <a:off x="1838199" y="5387440"/>
            <a:ext cx="368935" cy="330835"/>
          </a:xfrm>
          <a:prstGeom prst="rect">
            <a:avLst/>
          </a:prstGeom>
        </p:spPr>
        <p:txBody>
          <a:bodyPr vert="horz" wrap="square" lIns="0" tIns="13335" rIns="0" bIns="0" rtlCol="0">
            <a:spAutoFit/>
          </a:bodyPr>
          <a:lstStyle/>
          <a:p>
            <a:pPr marL="38100">
              <a:lnSpc>
                <a:spcPct val="100000"/>
              </a:lnSpc>
              <a:spcBef>
                <a:spcPts val="105"/>
              </a:spcBef>
            </a:pPr>
            <a:r>
              <a:rPr sz="2000" b="1" spc="-25" dirty="0">
                <a:solidFill>
                  <a:srgbClr val="B7B7B7"/>
                </a:solidFill>
                <a:latin typeface="Arial"/>
                <a:cs typeface="Arial"/>
              </a:rPr>
              <a:t>G</a:t>
            </a:r>
            <a:r>
              <a:rPr sz="1950" b="1" spc="-37" baseline="-21367" dirty="0">
                <a:solidFill>
                  <a:srgbClr val="B7B7B7"/>
                </a:solidFill>
                <a:latin typeface="Arial"/>
                <a:cs typeface="Arial"/>
              </a:rPr>
              <a:t>3</a:t>
            </a:r>
            <a:endParaRPr sz="1950" baseline="-21367">
              <a:latin typeface="Arial"/>
              <a:cs typeface="Arial"/>
            </a:endParaRPr>
          </a:p>
        </p:txBody>
      </p:sp>
      <p:sp>
        <p:nvSpPr>
          <p:cNvPr id="4" name="object 4"/>
          <p:cNvSpPr txBox="1"/>
          <p:nvPr/>
        </p:nvSpPr>
        <p:spPr>
          <a:xfrm>
            <a:off x="3766565" y="2161794"/>
            <a:ext cx="4953000" cy="460375"/>
          </a:xfrm>
          <a:prstGeom prst="rect">
            <a:avLst/>
          </a:prstGeom>
          <a:ln w="28955">
            <a:solidFill>
              <a:srgbClr val="B7B7B7"/>
            </a:solidFill>
          </a:ln>
        </p:spPr>
        <p:txBody>
          <a:bodyPr vert="horz" wrap="square" lIns="0" tIns="35560" rIns="0" bIns="0" rtlCol="0">
            <a:spAutoFit/>
          </a:bodyPr>
          <a:lstStyle/>
          <a:p>
            <a:pPr marL="105410">
              <a:lnSpc>
                <a:spcPct val="100000"/>
              </a:lnSpc>
              <a:spcBef>
                <a:spcPts val="280"/>
              </a:spcBef>
            </a:pPr>
            <a:r>
              <a:rPr sz="2400" b="0" dirty="0">
                <a:solidFill>
                  <a:srgbClr val="B7B7B7"/>
                </a:solidFill>
                <a:latin typeface="Tuffy"/>
                <a:cs typeface="Tuffy"/>
              </a:rPr>
              <a:t>〈</a:t>
            </a:r>
            <a:r>
              <a:rPr sz="2400" i="1" dirty="0">
                <a:solidFill>
                  <a:srgbClr val="B7B7B7"/>
                </a:solidFill>
                <a:latin typeface="Times New Roman"/>
                <a:cs typeface="Times New Roman"/>
              </a:rPr>
              <a:t>Sunny,</a:t>
            </a:r>
            <a:r>
              <a:rPr sz="2400" i="1" spc="-60" dirty="0">
                <a:solidFill>
                  <a:srgbClr val="B7B7B7"/>
                </a:solidFill>
                <a:latin typeface="Times New Roman"/>
                <a:cs typeface="Times New Roman"/>
              </a:rPr>
              <a:t> </a:t>
            </a:r>
            <a:r>
              <a:rPr sz="2400" i="1" spc="-35" dirty="0">
                <a:solidFill>
                  <a:srgbClr val="B7B7B7"/>
                </a:solidFill>
                <a:latin typeface="Times New Roman"/>
                <a:cs typeface="Times New Roman"/>
              </a:rPr>
              <a:t>Warm,</a:t>
            </a:r>
            <a:r>
              <a:rPr sz="2400" i="1" spc="-45" dirty="0">
                <a:solidFill>
                  <a:srgbClr val="B7B7B7"/>
                </a:solidFill>
                <a:latin typeface="Times New Roman"/>
                <a:cs typeface="Times New Roman"/>
              </a:rPr>
              <a:t> </a:t>
            </a:r>
            <a:r>
              <a:rPr sz="2400" i="1" dirty="0">
                <a:solidFill>
                  <a:srgbClr val="B7B7B7"/>
                </a:solidFill>
                <a:latin typeface="Times New Roman"/>
                <a:cs typeface="Times New Roman"/>
              </a:rPr>
              <a:t>?,</a:t>
            </a:r>
            <a:r>
              <a:rPr sz="2400" i="1" spc="-45" dirty="0">
                <a:solidFill>
                  <a:srgbClr val="B7B7B7"/>
                </a:solidFill>
                <a:latin typeface="Times New Roman"/>
                <a:cs typeface="Times New Roman"/>
              </a:rPr>
              <a:t> </a:t>
            </a:r>
            <a:r>
              <a:rPr sz="2400" i="1" dirty="0">
                <a:solidFill>
                  <a:srgbClr val="B7B7B7"/>
                </a:solidFill>
                <a:latin typeface="Times New Roman"/>
                <a:cs typeface="Times New Roman"/>
              </a:rPr>
              <a:t>Strong,</a:t>
            </a:r>
            <a:r>
              <a:rPr sz="2400" i="1" spc="-60" dirty="0">
                <a:solidFill>
                  <a:srgbClr val="B7B7B7"/>
                </a:solidFill>
                <a:latin typeface="Times New Roman"/>
                <a:cs typeface="Times New Roman"/>
              </a:rPr>
              <a:t> </a:t>
            </a:r>
            <a:r>
              <a:rPr sz="2400" i="1" spc="-35" dirty="0">
                <a:solidFill>
                  <a:srgbClr val="B7B7B7"/>
                </a:solidFill>
                <a:latin typeface="Times New Roman"/>
                <a:cs typeface="Times New Roman"/>
              </a:rPr>
              <a:t>Warm,</a:t>
            </a:r>
            <a:r>
              <a:rPr sz="2400" i="1" spc="-40" dirty="0">
                <a:solidFill>
                  <a:srgbClr val="B7B7B7"/>
                </a:solidFill>
                <a:latin typeface="Times New Roman"/>
                <a:cs typeface="Times New Roman"/>
              </a:rPr>
              <a:t> </a:t>
            </a:r>
            <a:r>
              <a:rPr sz="2400" i="1" spc="-10" dirty="0">
                <a:solidFill>
                  <a:srgbClr val="B7B7B7"/>
                </a:solidFill>
                <a:latin typeface="Times New Roman"/>
                <a:cs typeface="Times New Roman"/>
              </a:rPr>
              <a:t>Same</a:t>
            </a:r>
            <a:r>
              <a:rPr sz="2400" b="0" spc="-10" dirty="0">
                <a:solidFill>
                  <a:srgbClr val="B7B7B7"/>
                </a:solidFill>
                <a:latin typeface="Tuffy"/>
                <a:cs typeface="Tuffy"/>
              </a:rPr>
              <a:t>〉</a:t>
            </a:r>
            <a:endParaRPr sz="2400">
              <a:latin typeface="Tuffy"/>
              <a:cs typeface="Tuffy"/>
            </a:endParaRPr>
          </a:p>
        </p:txBody>
      </p:sp>
      <p:sp>
        <p:nvSpPr>
          <p:cNvPr id="5" name="object 5"/>
          <p:cNvSpPr txBox="1"/>
          <p:nvPr/>
        </p:nvSpPr>
        <p:spPr>
          <a:xfrm>
            <a:off x="2623566" y="5285994"/>
            <a:ext cx="7620000" cy="462280"/>
          </a:xfrm>
          <a:prstGeom prst="rect">
            <a:avLst/>
          </a:prstGeom>
          <a:ln w="28955">
            <a:solidFill>
              <a:srgbClr val="B7B7B7"/>
            </a:solidFill>
          </a:ln>
        </p:spPr>
        <p:txBody>
          <a:bodyPr vert="horz" wrap="square" lIns="0" tIns="36195" rIns="0" bIns="0" rtlCol="0">
            <a:spAutoFit/>
          </a:bodyPr>
          <a:lstStyle/>
          <a:p>
            <a:pPr marL="93345">
              <a:lnSpc>
                <a:spcPct val="100000"/>
              </a:lnSpc>
              <a:spcBef>
                <a:spcPts val="285"/>
              </a:spcBef>
            </a:pPr>
            <a:r>
              <a:rPr sz="2400" b="0" dirty="0">
                <a:solidFill>
                  <a:srgbClr val="B7B7B7"/>
                </a:solidFill>
                <a:latin typeface="Tuffy"/>
                <a:cs typeface="Tuffy"/>
              </a:rPr>
              <a:t>〈</a:t>
            </a:r>
            <a:r>
              <a:rPr sz="2400" i="1" dirty="0">
                <a:solidFill>
                  <a:srgbClr val="B7B7B7"/>
                </a:solidFill>
                <a:latin typeface="Times New Roman"/>
                <a:cs typeface="Times New Roman"/>
              </a:rPr>
              <a:t>Sunny,</a:t>
            </a:r>
            <a:r>
              <a:rPr sz="2400" i="1" spc="-20" dirty="0">
                <a:solidFill>
                  <a:srgbClr val="B7B7B7"/>
                </a:solidFill>
                <a:latin typeface="Times New Roman"/>
                <a:cs typeface="Times New Roman"/>
              </a:rPr>
              <a:t> </a:t>
            </a:r>
            <a:r>
              <a:rPr sz="2400" i="1" dirty="0">
                <a:solidFill>
                  <a:srgbClr val="B7B7B7"/>
                </a:solidFill>
                <a:latin typeface="Times New Roman"/>
                <a:cs typeface="Times New Roman"/>
              </a:rPr>
              <a:t>?, ?, ?, ?, </a:t>
            </a:r>
            <a:r>
              <a:rPr sz="2400" i="1" spc="95" dirty="0">
                <a:solidFill>
                  <a:srgbClr val="B7B7B7"/>
                </a:solidFill>
                <a:latin typeface="Times New Roman"/>
                <a:cs typeface="Times New Roman"/>
              </a:rPr>
              <a:t>?</a:t>
            </a:r>
            <a:r>
              <a:rPr sz="2400" b="0" spc="95" dirty="0">
                <a:solidFill>
                  <a:srgbClr val="B7B7B7"/>
                </a:solidFill>
                <a:latin typeface="Tuffy"/>
                <a:cs typeface="Tuffy"/>
              </a:rPr>
              <a:t>〉</a:t>
            </a:r>
            <a:r>
              <a:rPr sz="2400" b="0" spc="-120" dirty="0">
                <a:solidFill>
                  <a:srgbClr val="B7B7B7"/>
                </a:solidFill>
                <a:latin typeface="Tuffy"/>
                <a:cs typeface="Tuffy"/>
              </a:rPr>
              <a:t> </a:t>
            </a:r>
            <a:r>
              <a:rPr sz="2400" b="0" spc="65" dirty="0">
                <a:solidFill>
                  <a:srgbClr val="B7B7B7"/>
                </a:solidFill>
                <a:latin typeface="Tuffy"/>
                <a:cs typeface="Tuffy"/>
              </a:rPr>
              <a:t>〈</a:t>
            </a:r>
            <a:r>
              <a:rPr sz="2400" i="1" spc="65" dirty="0">
                <a:solidFill>
                  <a:srgbClr val="B7B7B7"/>
                </a:solidFill>
                <a:latin typeface="Times New Roman"/>
                <a:cs typeface="Times New Roman"/>
              </a:rPr>
              <a:t>?,</a:t>
            </a:r>
            <a:r>
              <a:rPr sz="2400" i="1" spc="-15" dirty="0">
                <a:solidFill>
                  <a:srgbClr val="B7B7B7"/>
                </a:solidFill>
                <a:latin typeface="Times New Roman"/>
                <a:cs typeface="Times New Roman"/>
              </a:rPr>
              <a:t> </a:t>
            </a:r>
            <a:r>
              <a:rPr sz="2400" i="1" spc="-35" dirty="0">
                <a:solidFill>
                  <a:srgbClr val="B7B7B7"/>
                </a:solidFill>
                <a:latin typeface="Times New Roman"/>
                <a:cs typeface="Times New Roman"/>
              </a:rPr>
              <a:t>Warm,</a:t>
            </a:r>
            <a:r>
              <a:rPr sz="2400" i="1" spc="5" dirty="0">
                <a:solidFill>
                  <a:srgbClr val="B7B7B7"/>
                </a:solidFill>
                <a:latin typeface="Times New Roman"/>
                <a:cs typeface="Times New Roman"/>
              </a:rPr>
              <a:t> </a:t>
            </a:r>
            <a:r>
              <a:rPr sz="2400" i="1" dirty="0">
                <a:solidFill>
                  <a:srgbClr val="B7B7B7"/>
                </a:solidFill>
                <a:latin typeface="Times New Roman"/>
                <a:cs typeface="Times New Roman"/>
              </a:rPr>
              <a:t>?, ?, ?, </a:t>
            </a:r>
            <a:r>
              <a:rPr sz="2400" i="1" spc="95" dirty="0">
                <a:solidFill>
                  <a:srgbClr val="B7B7B7"/>
                </a:solidFill>
                <a:latin typeface="Times New Roman"/>
                <a:cs typeface="Times New Roman"/>
              </a:rPr>
              <a:t>?</a:t>
            </a:r>
            <a:r>
              <a:rPr sz="2400" b="0" spc="95" dirty="0">
                <a:solidFill>
                  <a:srgbClr val="B7B7B7"/>
                </a:solidFill>
                <a:latin typeface="Tuffy"/>
                <a:cs typeface="Tuffy"/>
              </a:rPr>
              <a:t>〉</a:t>
            </a:r>
            <a:r>
              <a:rPr sz="2400" b="0" spc="-135" dirty="0">
                <a:solidFill>
                  <a:srgbClr val="B7B7B7"/>
                </a:solidFill>
                <a:latin typeface="Tuffy"/>
                <a:cs typeface="Tuffy"/>
              </a:rPr>
              <a:t> </a:t>
            </a:r>
            <a:r>
              <a:rPr sz="2400" b="0" spc="65" dirty="0">
                <a:solidFill>
                  <a:srgbClr val="B7B7B7"/>
                </a:solidFill>
                <a:latin typeface="Tuffy"/>
                <a:cs typeface="Tuffy"/>
              </a:rPr>
              <a:t>〈</a:t>
            </a:r>
            <a:r>
              <a:rPr sz="2400" i="1" spc="65" dirty="0">
                <a:solidFill>
                  <a:srgbClr val="B7B7B7"/>
                </a:solidFill>
                <a:latin typeface="Times New Roman"/>
                <a:cs typeface="Times New Roman"/>
              </a:rPr>
              <a:t>?,</a:t>
            </a:r>
            <a:r>
              <a:rPr sz="2400" i="1" dirty="0">
                <a:solidFill>
                  <a:srgbClr val="B7B7B7"/>
                </a:solidFill>
                <a:latin typeface="Times New Roman"/>
                <a:cs typeface="Times New Roman"/>
              </a:rPr>
              <a:t> ?, ?,</a:t>
            </a:r>
            <a:r>
              <a:rPr sz="2400" i="1" spc="-5" dirty="0">
                <a:solidFill>
                  <a:srgbClr val="B7B7B7"/>
                </a:solidFill>
                <a:latin typeface="Times New Roman"/>
                <a:cs typeface="Times New Roman"/>
              </a:rPr>
              <a:t> </a:t>
            </a:r>
            <a:r>
              <a:rPr sz="2400" i="1" dirty="0">
                <a:solidFill>
                  <a:srgbClr val="B7B7B7"/>
                </a:solidFill>
                <a:latin typeface="Times New Roman"/>
                <a:cs typeface="Times New Roman"/>
              </a:rPr>
              <a:t>?, ?, </a:t>
            </a:r>
            <a:r>
              <a:rPr sz="2400" i="1" spc="-10" dirty="0">
                <a:solidFill>
                  <a:srgbClr val="B7B7B7"/>
                </a:solidFill>
                <a:latin typeface="Times New Roman"/>
                <a:cs typeface="Times New Roman"/>
              </a:rPr>
              <a:t>Same</a:t>
            </a:r>
            <a:r>
              <a:rPr sz="2400" b="0" spc="-10" dirty="0">
                <a:solidFill>
                  <a:srgbClr val="B7B7B7"/>
                </a:solidFill>
                <a:latin typeface="Tuffy"/>
                <a:cs typeface="Tuffy"/>
              </a:rPr>
              <a:t>〉</a:t>
            </a:r>
            <a:endParaRPr sz="2400">
              <a:latin typeface="Tuffy"/>
              <a:cs typeface="Tuffy"/>
            </a:endParaRPr>
          </a:p>
        </p:txBody>
      </p:sp>
      <p:sp>
        <p:nvSpPr>
          <p:cNvPr id="6" name="object 6"/>
          <p:cNvSpPr txBox="1"/>
          <p:nvPr/>
        </p:nvSpPr>
        <p:spPr>
          <a:xfrm>
            <a:off x="1914399" y="4396179"/>
            <a:ext cx="369570" cy="331470"/>
          </a:xfrm>
          <a:prstGeom prst="rect">
            <a:avLst/>
          </a:prstGeom>
        </p:spPr>
        <p:txBody>
          <a:bodyPr vert="horz" wrap="square" lIns="0" tIns="13335" rIns="0" bIns="0" rtlCol="0">
            <a:spAutoFit/>
          </a:bodyPr>
          <a:lstStyle/>
          <a:p>
            <a:pPr marL="38100">
              <a:lnSpc>
                <a:spcPct val="100000"/>
              </a:lnSpc>
              <a:spcBef>
                <a:spcPts val="105"/>
              </a:spcBef>
            </a:pPr>
            <a:r>
              <a:rPr sz="2000" b="1" spc="-25" dirty="0">
                <a:latin typeface="Arial"/>
                <a:cs typeface="Arial"/>
              </a:rPr>
              <a:t>G</a:t>
            </a:r>
            <a:r>
              <a:rPr sz="1950" b="1" spc="-37" baseline="-21367" dirty="0">
                <a:latin typeface="Arial"/>
                <a:cs typeface="Arial"/>
              </a:rPr>
              <a:t>4</a:t>
            </a:r>
            <a:endParaRPr sz="1950" baseline="-21367">
              <a:latin typeface="Arial"/>
              <a:cs typeface="Arial"/>
            </a:endParaRPr>
          </a:p>
        </p:txBody>
      </p:sp>
      <p:sp>
        <p:nvSpPr>
          <p:cNvPr id="7" name="object 7"/>
          <p:cNvSpPr/>
          <p:nvPr/>
        </p:nvSpPr>
        <p:spPr>
          <a:xfrm>
            <a:off x="6166104" y="4828032"/>
            <a:ext cx="76200" cy="457200"/>
          </a:xfrm>
          <a:custGeom>
            <a:avLst/>
            <a:gdLst/>
            <a:ahLst/>
            <a:cxnLst/>
            <a:rect l="l" t="t" r="r" b="b"/>
            <a:pathLst>
              <a:path w="76200" h="457200">
                <a:moveTo>
                  <a:pt x="44439" y="63495"/>
                </a:moveTo>
                <a:lnTo>
                  <a:pt x="31747" y="63495"/>
                </a:lnTo>
                <a:lnTo>
                  <a:pt x="31747" y="457200"/>
                </a:lnTo>
                <a:lnTo>
                  <a:pt x="44439" y="457200"/>
                </a:lnTo>
                <a:lnTo>
                  <a:pt x="44439" y="63495"/>
                </a:lnTo>
                <a:close/>
              </a:path>
              <a:path w="76200" h="457200">
                <a:moveTo>
                  <a:pt x="38100" y="0"/>
                </a:moveTo>
                <a:lnTo>
                  <a:pt x="0" y="76200"/>
                </a:lnTo>
                <a:lnTo>
                  <a:pt x="31747" y="76200"/>
                </a:lnTo>
                <a:lnTo>
                  <a:pt x="31747" y="63495"/>
                </a:lnTo>
                <a:lnTo>
                  <a:pt x="69847" y="63495"/>
                </a:lnTo>
                <a:lnTo>
                  <a:pt x="38100" y="0"/>
                </a:lnTo>
                <a:close/>
              </a:path>
              <a:path w="76200" h="457200">
                <a:moveTo>
                  <a:pt x="69847" y="63495"/>
                </a:moveTo>
                <a:lnTo>
                  <a:pt x="44439" y="63495"/>
                </a:lnTo>
                <a:lnTo>
                  <a:pt x="44439" y="76200"/>
                </a:lnTo>
                <a:lnTo>
                  <a:pt x="76200" y="76200"/>
                </a:lnTo>
                <a:lnTo>
                  <a:pt x="69847" y="63495"/>
                </a:lnTo>
                <a:close/>
              </a:path>
            </a:pathLst>
          </a:custGeom>
          <a:solidFill>
            <a:srgbClr val="B7B7B7"/>
          </a:solidFill>
        </p:spPr>
        <p:txBody>
          <a:bodyPr wrap="square" lIns="0" tIns="0" rIns="0" bIns="0" rtlCol="0"/>
          <a:lstStyle/>
          <a:p>
            <a:endParaRPr/>
          </a:p>
        </p:txBody>
      </p:sp>
      <p:sp>
        <p:nvSpPr>
          <p:cNvPr id="8" name="object 8"/>
          <p:cNvSpPr txBox="1"/>
          <p:nvPr/>
        </p:nvSpPr>
        <p:spPr>
          <a:xfrm>
            <a:off x="4147565" y="3152394"/>
            <a:ext cx="4308475" cy="460375"/>
          </a:xfrm>
          <a:prstGeom prst="rect">
            <a:avLst/>
          </a:prstGeom>
          <a:ln w="28955">
            <a:solidFill>
              <a:srgbClr val="000000"/>
            </a:solidFill>
          </a:ln>
        </p:spPr>
        <p:txBody>
          <a:bodyPr vert="horz" wrap="square" lIns="0" tIns="35560" rIns="0" bIns="0" rtlCol="0">
            <a:spAutoFit/>
          </a:bodyPr>
          <a:lstStyle/>
          <a:p>
            <a:pPr marL="320040">
              <a:lnSpc>
                <a:spcPct val="100000"/>
              </a:lnSpc>
              <a:spcBef>
                <a:spcPts val="280"/>
              </a:spcBef>
            </a:pPr>
            <a:r>
              <a:rPr sz="2400" b="0" dirty="0">
                <a:latin typeface="Tuffy"/>
                <a:cs typeface="Tuffy"/>
              </a:rPr>
              <a:t>〈</a:t>
            </a:r>
            <a:r>
              <a:rPr sz="2400" i="1" dirty="0">
                <a:latin typeface="Times New Roman"/>
                <a:cs typeface="Times New Roman"/>
              </a:rPr>
              <a:t>Sunny,</a:t>
            </a:r>
            <a:r>
              <a:rPr sz="2400" i="1" spc="-45" dirty="0">
                <a:latin typeface="Times New Roman"/>
                <a:cs typeface="Times New Roman"/>
              </a:rPr>
              <a:t> </a:t>
            </a:r>
            <a:r>
              <a:rPr sz="2400" i="1" spc="-30" dirty="0">
                <a:latin typeface="Times New Roman"/>
                <a:cs typeface="Times New Roman"/>
              </a:rPr>
              <a:t>Warm,</a:t>
            </a:r>
            <a:r>
              <a:rPr sz="2400" i="1" spc="-35" dirty="0">
                <a:latin typeface="Times New Roman"/>
                <a:cs typeface="Times New Roman"/>
              </a:rPr>
              <a:t> </a:t>
            </a:r>
            <a:r>
              <a:rPr sz="2400" i="1" dirty="0">
                <a:latin typeface="Times New Roman"/>
                <a:cs typeface="Times New Roman"/>
              </a:rPr>
              <a:t>?,</a:t>
            </a:r>
            <a:r>
              <a:rPr sz="2400" i="1" spc="-25" dirty="0">
                <a:latin typeface="Times New Roman"/>
                <a:cs typeface="Times New Roman"/>
              </a:rPr>
              <a:t> </a:t>
            </a:r>
            <a:r>
              <a:rPr sz="2400" i="1" dirty="0">
                <a:latin typeface="Times New Roman"/>
                <a:cs typeface="Times New Roman"/>
              </a:rPr>
              <a:t>Strong,</a:t>
            </a:r>
            <a:r>
              <a:rPr sz="2400" i="1" spc="-45" dirty="0">
                <a:latin typeface="Times New Roman"/>
                <a:cs typeface="Times New Roman"/>
              </a:rPr>
              <a:t> </a:t>
            </a:r>
            <a:r>
              <a:rPr sz="2400" i="1" dirty="0">
                <a:latin typeface="Times New Roman"/>
                <a:cs typeface="Times New Roman"/>
              </a:rPr>
              <a:t>?,</a:t>
            </a:r>
            <a:r>
              <a:rPr sz="2400" i="1" spc="-25" dirty="0">
                <a:latin typeface="Times New Roman"/>
                <a:cs typeface="Times New Roman"/>
              </a:rPr>
              <a:t> </a:t>
            </a:r>
            <a:r>
              <a:rPr sz="2400" i="1" spc="70" dirty="0">
                <a:latin typeface="Times New Roman"/>
                <a:cs typeface="Times New Roman"/>
              </a:rPr>
              <a:t>?</a:t>
            </a:r>
            <a:r>
              <a:rPr sz="2400" b="0" spc="70" dirty="0">
                <a:latin typeface="Tuffy"/>
                <a:cs typeface="Tuffy"/>
              </a:rPr>
              <a:t>〉</a:t>
            </a:r>
            <a:endParaRPr sz="2400">
              <a:latin typeface="Tuffy"/>
              <a:cs typeface="Tuffy"/>
            </a:endParaRPr>
          </a:p>
        </p:txBody>
      </p:sp>
      <p:sp>
        <p:nvSpPr>
          <p:cNvPr id="9" name="object 9"/>
          <p:cNvSpPr txBox="1"/>
          <p:nvPr/>
        </p:nvSpPr>
        <p:spPr>
          <a:xfrm>
            <a:off x="2600581" y="3176724"/>
            <a:ext cx="339725" cy="331470"/>
          </a:xfrm>
          <a:prstGeom prst="rect">
            <a:avLst/>
          </a:prstGeom>
        </p:spPr>
        <p:txBody>
          <a:bodyPr vert="horz" wrap="square" lIns="0" tIns="13335" rIns="0" bIns="0" rtlCol="0">
            <a:spAutoFit/>
          </a:bodyPr>
          <a:lstStyle/>
          <a:p>
            <a:pPr marL="38100">
              <a:lnSpc>
                <a:spcPct val="100000"/>
              </a:lnSpc>
              <a:spcBef>
                <a:spcPts val="105"/>
              </a:spcBef>
            </a:pPr>
            <a:r>
              <a:rPr sz="2000" b="1" spc="-25" dirty="0">
                <a:latin typeface="Arial"/>
                <a:cs typeface="Arial"/>
              </a:rPr>
              <a:t>S</a:t>
            </a:r>
            <a:r>
              <a:rPr sz="1950" b="1" spc="-37" baseline="-21367" dirty="0">
                <a:latin typeface="Arial"/>
                <a:cs typeface="Arial"/>
              </a:rPr>
              <a:t>4</a:t>
            </a:r>
            <a:endParaRPr sz="1950" baseline="-21367">
              <a:latin typeface="Arial"/>
              <a:cs typeface="Arial"/>
            </a:endParaRPr>
          </a:p>
        </p:txBody>
      </p:sp>
      <p:sp>
        <p:nvSpPr>
          <p:cNvPr id="10" name="object 10"/>
          <p:cNvSpPr txBox="1"/>
          <p:nvPr/>
        </p:nvSpPr>
        <p:spPr>
          <a:xfrm>
            <a:off x="3690365" y="4371594"/>
            <a:ext cx="5181600" cy="462280"/>
          </a:xfrm>
          <a:prstGeom prst="rect">
            <a:avLst/>
          </a:prstGeom>
          <a:ln w="28955">
            <a:solidFill>
              <a:srgbClr val="000000"/>
            </a:solidFill>
          </a:ln>
        </p:spPr>
        <p:txBody>
          <a:bodyPr vert="horz" wrap="square" lIns="0" tIns="35560" rIns="0" bIns="0" rtlCol="0">
            <a:spAutoFit/>
          </a:bodyPr>
          <a:lstStyle/>
          <a:p>
            <a:pPr marL="90805">
              <a:lnSpc>
                <a:spcPct val="100000"/>
              </a:lnSpc>
              <a:spcBef>
                <a:spcPts val="280"/>
              </a:spcBef>
            </a:pPr>
            <a:r>
              <a:rPr sz="2400" b="0" dirty="0">
                <a:latin typeface="Tuffy"/>
                <a:cs typeface="Tuffy"/>
              </a:rPr>
              <a:t>〈</a:t>
            </a:r>
            <a:r>
              <a:rPr sz="2400" i="1" dirty="0">
                <a:latin typeface="Times New Roman"/>
                <a:cs typeface="Times New Roman"/>
              </a:rPr>
              <a:t>Sunny,</a:t>
            </a:r>
            <a:r>
              <a:rPr sz="2400" i="1" spc="-20" dirty="0">
                <a:latin typeface="Times New Roman"/>
                <a:cs typeface="Times New Roman"/>
              </a:rPr>
              <a:t> </a:t>
            </a:r>
            <a:r>
              <a:rPr sz="2400" i="1" dirty="0">
                <a:latin typeface="Times New Roman"/>
                <a:cs typeface="Times New Roman"/>
              </a:rPr>
              <a:t>?,</a:t>
            </a:r>
            <a:r>
              <a:rPr sz="2400" i="1" spc="-5" dirty="0">
                <a:latin typeface="Times New Roman"/>
                <a:cs typeface="Times New Roman"/>
              </a:rPr>
              <a:t> </a:t>
            </a:r>
            <a:r>
              <a:rPr sz="2400" i="1" dirty="0">
                <a:latin typeface="Times New Roman"/>
                <a:cs typeface="Times New Roman"/>
              </a:rPr>
              <a:t>?,</a:t>
            </a:r>
            <a:r>
              <a:rPr sz="2400" i="1" spc="-5" dirty="0">
                <a:latin typeface="Times New Roman"/>
                <a:cs typeface="Times New Roman"/>
              </a:rPr>
              <a:t> </a:t>
            </a:r>
            <a:r>
              <a:rPr sz="2400" i="1" dirty="0">
                <a:latin typeface="Times New Roman"/>
                <a:cs typeface="Times New Roman"/>
              </a:rPr>
              <a:t>?,</a:t>
            </a:r>
            <a:r>
              <a:rPr sz="2400" i="1" spc="-5" dirty="0">
                <a:latin typeface="Times New Roman"/>
                <a:cs typeface="Times New Roman"/>
              </a:rPr>
              <a:t> </a:t>
            </a:r>
            <a:r>
              <a:rPr sz="2400" i="1" dirty="0">
                <a:latin typeface="Times New Roman"/>
                <a:cs typeface="Times New Roman"/>
              </a:rPr>
              <a:t>?,</a:t>
            </a:r>
            <a:r>
              <a:rPr sz="2400" i="1" spc="-5" dirty="0">
                <a:latin typeface="Times New Roman"/>
                <a:cs typeface="Times New Roman"/>
              </a:rPr>
              <a:t> </a:t>
            </a:r>
            <a:r>
              <a:rPr sz="2400" i="1" spc="95" dirty="0">
                <a:latin typeface="Times New Roman"/>
                <a:cs typeface="Times New Roman"/>
              </a:rPr>
              <a:t>?</a:t>
            </a:r>
            <a:r>
              <a:rPr sz="2400" b="0" spc="95" dirty="0">
                <a:latin typeface="Tuffy"/>
                <a:cs typeface="Tuffy"/>
              </a:rPr>
              <a:t>〉</a:t>
            </a:r>
            <a:r>
              <a:rPr sz="2400" b="0" spc="-125" dirty="0">
                <a:latin typeface="Tuffy"/>
                <a:cs typeface="Tuffy"/>
              </a:rPr>
              <a:t> </a:t>
            </a:r>
            <a:r>
              <a:rPr sz="2400" b="0" spc="65" dirty="0">
                <a:latin typeface="Tuffy"/>
                <a:cs typeface="Tuffy"/>
              </a:rPr>
              <a:t>〈</a:t>
            </a:r>
            <a:r>
              <a:rPr sz="2400" i="1" spc="65" dirty="0">
                <a:latin typeface="Times New Roman"/>
                <a:cs typeface="Times New Roman"/>
              </a:rPr>
              <a:t>?,</a:t>
            </a:r>
            <a:r>
              <a:rPr sz="2400" i="1" spc="-20" dirty="0">
                <a:latin typeface="Times New Roman"/>
                <a:cs typeface="Times New Roman"/>
              </a:rPr>
              <a:t> </a:t>
            </a:r>
            <a:r>
              <a:rPr sz="2400" i="1" spc="-30" dirty="0">
                <a:latin typeface="Times New Roman"/>
                <a:cs typeface="Times New Roman"/>
              </a:rPr>
              <a:t>Warm,</a:t>
            </a:r>
            <a:r>
              <a:rPr sz="2400" i="1" spc="-5" dirty="0">
                <a:latin typeface="Times New Roman"/>
                <a:cs typeface="Times New Roman"/>
              </a:rPr>
              <a:t> </a:t>
            </a:r>
            <a:r>
              <a:rPr sz="2400" i="1" dirty="0">
                <a:latin typeface="Times New Roman"/>
                <a:cs typeface="Times New Roman"/>
              </a:rPr>
              <a:t>?,</a:t>
            </a:r>
            <a:r>
              <a:rPr sz="2400" i="1" spc="-5" dirty="0">
                <a:latin typeface="Times New Roman"/>
                <a:cs typeface="Times New Roman"/>
              </a:rPr>
              <a:t> </a:t>
            </a:r>
            <a:r>
              <a:rPr sz="2400" i="1" dirty="0">
                <a:latin typeface="Times New Roman"/>
                <a:cs typeface="Times New Roman"/>
              </a:rPr>
              <a:t>?,</a:t>
            </a:r>
            <a:r>
              <a:rPr sz="2400" i="1" spc="-5" dirty="0">
                <a:latin typeface="Times New Roman"/>
                <a:cs typeface="Times New Roman"/>
              </a:rPr>
              <a:t> </a:t>
            </a:r>
            <a:r>
              <a:rPr sz="2400" i="1" dirty="0">
                <a:latin typeface="Times New Roman"/>
                <a:cs typeface="Times New Roman"/>
              </a:rPr>
              <a:t>?,</a:t>
            </a:r>
            <a:r>
              <a:rPr sz="2400" i="1" spc="-5" dirty="0">
                <a:latin typeface="Times New Roman"/>
                <a:cs typeface="Times New Roman"/>
              </a:rPr>
              <a:t> </a:t>
            </a:r>
            <a:r>
              <a:rPr sz="2400" i="1" spc="70" dirty="0">
                <a:latin typeface="Times New Roman"/>
                <a:cs typeface="Times New Roman"/>
              </a:rPr>
              <a:t>?</a:t>
            </a:r>
            <a:r>
              <a:rPr sz="2400" b="0" spc="70" dirty="0">
                <a:latin typeface="Tuffy"/>
                <a:cs typeface="Tuffy"/>
              </a:rPr>
              <a:t>〉</a:t>
            </a:r>
            <a:endParaRPr sz="2400">
              <a:latin typeface="Tuffy"/>
              <a:cs typeface="Tuffy"/>
            </a:endParaRPr>
          </a:p>
        </p:txBody>
      </p:sp>
      <p:sp>
        <p:nvSpPr>
          <p:cNvPr id="11" name="object 11"/>
          <p:cNvSpPr/>
          <p:nvPr/>
        </p:nvSpPr>
        <p:spPr>
          <a:xfrm>
            <a:off x="6089904" y="2618238"/>
            <a:ext cx="76200" cy="457200"/>
          </a:xfrm>
          <a:custGeom>
            <a:avLst/>
            <a:gdLst/>
            <a:ahLst/>
            <a:cxnLst/>
            <a:rect l="l" t="t" r="r" b="b"/>
            <a:pathLst>
              <a:path w="76200" h="457200">
                <a:moveTo>
                  <a:pt x="31747" y="380993"/>
                </a:moveTo>
                <a:lnTo>
                  <a:pt x="0" y="380993"/>
                </a:lnTo>
                <a:lnTo>
                  <a:pt x="38100" y="457193"/>
                </a:lnTo>
                <a:lnTo>
                  <a:pt x="69844" y="393704"/>
                </a:lnTo>
                <a:lnTo>
                  <a:pt x="31747" y="393704"/>
                </a:lnTo>
                <a:lnTo>
                  <a:pt x="31747" y="380993"/>
                </a:lnTo>
                <a:close/>
              </a:path>
              <a:path w="76200" h="457200">
                <a:moveTo>
                  <a:pt x="44439" y="0"/>
                </a:moveTo>
                <a:lnTo>
                  <a:pt x="31747" y="0"/>
                </a:lnTo>
                <a:lnTo>
                  <a:pt x="31747" y="393704"/>
                </a:lnTo>
                <a:lnTo>
                  <a:pt x="44439" y="393704"/>
                </a:lnTo>
                <a:lnTo>
                  <a:pt x="44439" y="0"/>
                </a:lnTo>
                <a:close/>
              </a:path>
              <a:path w="76200" h="457200">
                <a:moveTo>
                  <a:pt x="76200" y="380993"/>
                </a:moveTo>
                <a:lnTo>
                  <a:pt x="44439" y="380993"/>
                </a:lnTo>
                <a:lnTo>
                  <a:pt x="44439" y="393704"/>
                </a:lnTo>
                <a:lnTo>
                  <a:pt x="69844" y="393704"/>
                </a:lnTo>
                <a:lnTo>
                  <a:pt x="76200" y="380993"/>
                </a:lnTo>
                <a:close/>
              </a:path>
            </a:pathLst>
          </a:custGeom>
          <a:solidFill>
            <a:srgbClr val="B7B7B7"/>
          </a:solidFill>
        </p:spPr>
        <p:txBody>
          <a:bodyPr wrap="square" lIns="0" tIns="0" rIns="0" bIns="0" rtlCol="0"/>
          <a:lstStyle/>
          <a:p>
            <a:endParaRPr/>
          </a:p>
        </p:txBody>
      </p:sp>
      <p:sp>
        <p:nvSpPr>
          <p:cNvPr id="12" name="object 12"/>
          <p:cNvSpPr txBox="1"/>
          <p:nvPr/>
        </p:nvSpPr>
        <p:spPr>
          <a:xfrm>
            <a:off x="984603" y="572257"/>
            <a:ext cx="7273925" cy="848994"/>
          </a:xfrm>
          <a:prstGeom prst="rect">
            <a:avLst/>
          </a:prstGeom>
        </p:spPr>
        <p:txBody>
          <a:bodyPr vert="horz" wrap="square" lIns="0" tIns="12700" rIns="0" bIns="0" rtlCol="0">
            <a:spAutoFit/>
          </a:bodyPr>
          <a:lstStyle/>
          <a:p>
            <a:pPr marL="12700">
              <a:lnSpc>
                <a:spcPct val="100000"/>
              </a:lnSpc>
              <a:spcBef>
                <a:spcPts val="100"/>
              </a:spcBef>
            </a:pPr>
            <a:r>
              <a:rPr sz="1800" dirty="0">
                <a:latin typeface="Times New Roman"/>
                <a:cs typeface="Times New Roman"/>
              </a:rPr>
              <a:t>For</a:t>
            </a:r>
            <a:r>
              <a:rPr sz="1800" spc="-25" dirty="0">
                <a:latin typeface="Times New Roman"/>
                <a:cs typeface="Times New Roman"/>
              </a:rPr>
              <a:t> </a:t>
            </a:r>
            <a:r>
              <a:rPr sz="1800" dirty="0">
                <a:latin typeface="Times New Roman"/>
                <a:cs typeface="Times New Roman"/>
              </a:rPr>
              <a:t>training</a:t>
            </a:r>
            <a:r>
              <a:rPr sz="1800" spc="-35" dirty="0">
                <a:latin typeface="Times New Roman"/>
                <a:cs typeface="Times New Roman"/>
              </a:rPr>
              <a:t> </a:t>
            </a:r>
            <a:r>
              <a:rPr sz="1800" dirty="0">
                <a:latin typeface="Times New Roman"/>
                <a:cs typeface="Times New Roman"/>
              </a:rPr>
              <a:t>example</a:t>
            </a:r>
            <a:r>
              <a:rPr sz="1800" spc="-25" dirty="0">
                <a:latin typeface="Times New Roman"/>
                <a:cs typeface="Times New Roman"/>
              </a:rPr>
              <a:t> d,</a:t>
            </a:r>
            <a:endParaRPr sz="1800">
              <a:latin typeface="Times New Roman"/>
              <a:cs typeface="Times New Roman"/>
            </a:endParaRPr>
          </a:p>
          <a:p>
            <a:pPr>
              <a:lnSpc>
                <a:spcPct val="100000"/>
              </a:lnSpc>
              <a:spcBef>
                <a:spcPts val="90"/>
              </a:spcBef>
            </a:pPr>
            <a:endParaRPr sz="1800">
              <a:latin typeface="Times New Roman"/>
              <a:cs typeface="Times New Roman"/>
            </a:endParaRPr>
          </a:p>
          <a:p>
            <a:pPr marL="3025775">
              <a:lnSpc>
                <a:spcPct val="100000"/>
              </a:lnSpc>
            </a:pPr>
            <a:r>
              <a:rPr sz="1800" b="0" dirty="0">
                <a:latin typeface="Tuffy"/>
                <a:cs typeface="Tuffy"/>
              </a:rPr>
              <a:t>〈</a:t>
            </a:r>
            <a:r>
              <a:rPr sz="1800" dirty="0">
                <a:latin typeface="Times New Roman"/>
                <a:cs typeface="Times New Roman"/>
              </a:rPr>
              <a:t>Sunny,</a:t>
            </a:r>
            <a:r>
              <a:rPr sz="1800" spc="-85" dirty="0">
                <a:latin typeface="Times New Roman"/>
                <a:cs typeface="Times New Roman"/>
              </a:rPr>
              <a:t> </a:t>
            </a:r>
            <a:r>
              <a:rPr sz="1800" spc="-25" dirty="0">
                <a:latin typeface="Times New Roman"/>
                <a:cs typeface="Times New Roman"/>
              </a:rPr>
              <a:t>Warm,</a:t>
            </a:r>
            <a:r>
              <a:rPr sz="1800" spc="-5" dirty="0">
                <a:latin typeface="Times New Roman"/>
                <a:cs typeface="Times New Roman"/>
              </a:rPr>
              <a:t> </a:t>
            </a:r>
            <a:r>
              <a:rPr sz="1800" dirty="0">
                <a:latin typeface="Times New Roman"/>
                <a:cs typeface="Times New Roman"/>
              </a:rPr>
              <a:t>High,</a:t>
            </a:r>
            <a:r>
              <a:rPr sz="1800" spc="-15" dirty="0">
                <a:latin typeface="Times New Roman"/>
                <a:cs typeface="Times New Roman"/>
              </a:rPr>
              <a:t> </a:t>
            </a:r>
            <a:r>
              <a:rPr sz="1800" dirty="0">
                <a:latin typeface="Times New Roman"/>
                <a:cs typeface="Times New Roman"/>
              </a:rPr>
              <a:t>Strong,</a:t>
            </a:r>
            <a:r>
              <a:rPr sz="1800" spc="-15" dirty="0">
                <a:latin typeface="Times New Roman"/>
                <a:cs typeface="Times New Roman"/>
              </a:rPr>
              <a:t> </a:t>
            </a:r>
            <a:r>
              <a:rPr sz="1800" dirty="0">
                <a:latin typeface="Times New Roman"/>
                <a:cs typeface="Times New Roman"/>
              </a:rPr>
              <a:t>Cool</a:t>
            </a:r>
            <a:r>
              <a:rPr sz="1800" spc="-5" dirty="0">
                <a:latin typeface="Times New Roman"/>
                <a:cs typeface="Times New Roman"/>
              </a:rPr>
              <a:t> </a:t>
            </a:r>
            <a:r>
              <a:rPr sz="1800" dirty="0">
                <a:latin typeface="Times New Roman"/>
                <a:cs typeface="Times New Roman"/>
              </a:rPr>
              <a:t>Change </a:t>
            </a:r>
            <a:r>
              <a:rPr sz="1800" b="0" spc="150" dirty="0">
                <a:latin typeface="Tuffy"/>
                <a:cs typeface="Tuffy"/>
              </a:rPr>
              <a:t>〉</a:t>
            </a:r>
            <a:r>
              <a:rPr sz="1800" b="0" spc="-114" dirty="0">
                <a:latin typeface="Tuffy"/>
                <a:cs typeface="Tuffy"/>
              </a:rPr>
              <a:t> </a:t>
            </a:r>
            <a:r>
              <a:rPr sz="1800" spc="-50" dirty="0">
                <a:latin typeface="Times New Roman"/>
                <a:cs typeface="Times New Roman"/>
              </a:rPr>
              <a:t>+</a:t>
            </a:r>
            <a:endParaRPr sz="1800">
              <a:latin typeface="Times New Roman"/>
              <a:cs typeface="Times New Roman"/>
            </a:endParaRPr>
          </a:p>
        </p:txBody>
      </p:sp>
      <p:sp>
        <p:nvSpPr>
          <p:cNvPr id="14" name="object 1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80</a:t>
            </a:fld>
            <a:endParaRPr spc="-25"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91810" y="524843"/>
            <a:ext cx="11122346" cy="4560470"/>
          </a:xfrm>
          <a:prstGeom prst="rect">
            <a:avLst/>
          </a:prstGeom>
        </p:spPr>
      </p:pic>
      <p:sp>
        <p:nvSpPr>
          <p:cNvPr id="3" name="object 3"/>
          <p:cNvSpPr txBox="1"/>
          <p:nvPr/>
        </p:nvSpPr>
        <p:spPr>
          <a:xfrm>
            <a:off x="944979" y="5789476"/>
            <a:ext cx="9963785" cy="756920"/>
          </a:xfrm>
          <a:prstGeom prst="rect">
            <a:avLst/>
          </a:prstGeom>
        </p:spPr>
        <p:txBody>
          <a:bodyPr vert="horz" wrap="square" lIns="0" tIns="12700" rIns="0" bIns="0" rtlCol="0">
            <a:spAutoFit/>
          </a:bodyPr>
          <a:lstStyle/>
          <a:p>
            <a:pPr marL="12700" marR="5080">
              <a:lnSpc>
                <a:spcPct val="100000"/>
              </a:lnSpc>
              <a:spcBef>
                <a:spcPts val="100"/>
              </a:spcBef>
            </a:pPr>
            <a:r>
              <a:rPr sz="2400" dirty="0">
                <a:latin typeface="Times New Roman"/>
                <a:cs typeface="Times New Roman"/>
              </a:rPr>
              <a:t>The</a:t>
            </a:r>
            <a:r>
              <a:rPr sz="2400" spc="-20" dirty="0">
                <a:latin typeface="Times New Roman"/>
                <a:cs typeface="Times New Roman"/>
              </a:rPr>
              <a:t> </a:t>
            </a:r>
            <a:r>
              <a:rPr sz="2400" dirty="0">
                <a:latin typeface="Times New Roman"/>
                <a:cs typeface="Times New Roman"/>
              </a:rPr>
              <a:t>final</a:t>
            </a:r>
            <a:r>
              <a:rPr sz="2400" spc="-15" dirty="0">
                <a:latin typeface="Times New Roman"/>
                <a:cs typeface="Times New Roman"/>
              </a:rPr>
              <a:t> </a:t>
            </a:r>
            <a:r>
              <a:rPr sz="2400" dirty="0">
                <a:latin typeface="Times New Roman"/>
                <a:cs typeface="Times New Roman"/>
              </a:rPr>
              <a:t>version</a:t>
            </a:r>
            <a:r>
              <a:rPr sz="2400" spc="-5" dirty="0">
                <a:latin typeface="Times New Roman"/>
                <a:cs typeface="Times New Roman"/>
              </a:rPr>
              <a:t> </a:t>
            </a:r>
            <a:r>
              <a:rPr sz="2400" dirty="0">
                <a:latin typeface="Times New Roman"/>
                <a:cs typeface="Times New Roman"/>
              </a:rPr>
              <a:t>space</a:t>
            </a:r>
            <a:r>
              <a:rPr sz="2400" spc="-25" dirty="0">
                <a:latin typeface="Times New Roman"/>
                <a:cs typeface="Times New Roman"/>
              </a:rPr>
              <a:t> </a:t>
            </a:r>
            <a:r>
              <a:rPr sz="2400" dirty="0">
                <a:latin typeface="Times New Roman"/>
                <a:cs typeface="Times New Roman"/>
              </a:rPr>
              <a:t>for the</a:t>
            </a:r>
            <a:r>
              <a:rPr sz="2400" spc="-15" dirty="0">
                <a:latin typeface="Times New Roman"/>
                <a:cs typeface="Times New Roman"/>
              </a:rPr>
              <a:t> </a:t>
            </a:r>
            <a:r>
              <a:rPr sz="2400" b="1" i="1" dirty="0">
                <a:latin typeface="Times New Roman"/>
                <a:cs typeface="Times New Roman"/>
              </a:rPr>
              <a:t>EnjoySport </a:t>
            </a:r>
            <a:r>
              <a:rPr sz="2400" dirty="0">
                <a:latin typeface="Times New Roman"/>
                <a:cs typeface="Times New Roman"/>
              </a:rPr>
              <a:t>concept</a:t>
            </a:r>
            <a:r>
              <a:rPr sz="2400" spc="-20" dirty="0">
                <a:latin typeface="Times New Roman"/>
                <a:cs typeface="Times New Roman"/>
              </a:rPr>
              <a:t> </a:t>
            </a:r>
            <a:r>
              <a:rPr sz="2400" dirty="0">
                <a:latin typeface="Times New Roman"/>
                <a:cs typeface="Times New Roman"/>
              </a:rPr>
              <a:t>learning</a:t>
            </a:r>
            <a:r>
              <a:rPr sz="2400" spc="-45" dirty="0">
                <a:latin typeface="Times New Roman"/>
                <a:cs typeface="Times New Roman"/>
              </a:rPr>
              <a:t> </a:t>
            </a:r>
            <a:r>
              <a:rPr sz="2400" dirty="0">
                <a:latin typeface="Times New Roman"/>
                <a:cs typeface="Times New Roman"/>
              </a:rPr>
              <a:t>problem</a:t>
            </a:r>
            <a:r>
              <a:rPr sz="2400" spc="-35" dirty="0">
                <a:latin typeface="Times New Roman"/>
                <a:cs typeface="Times New Roman"/>
              </a:rPr>
              <a:t> </a:t>
            </a:r>
            <a:r>
              <a:rPr sz="2400" dirty="0">
                <a:latin typeface="Times New Roman"/>
                <a:cs typeface="Times New Roman"/>
              </a:rPr>
              <a:t>and</a:t>
            </a:r>
            <a:r>
              <a:rPr sz="2400" spc="-5" dirty="0">
                <a:latin typeface="Times New Roman"/>
                <a:cs typeface="Times New Roman"/>
              </a:rPr>
              <a:t> </a:t>
            </a:r>
            <a:r>
              <a:rPr sz="2400" spc="-10" dirty="0">
                <a:latin typeface="Times New Roman"/>
                <a:cs typeface="Times New Roman"/>
              </a:rPr>
              <a:t>training </a:t>
            </a:r>
            <a:r>
              <a:rPr sz="2400" dirty="0">
                <a:latin typeface="Times New Roman"/>
                <a:cs typeface="Times New Roman"/>
              </a:rPr>
              <a:t>examples</a:t>
            </a:r>
            <a:r>
              <a:rPr sz="2400" spc="-15" dirty="0">
                <a:latin typeface="Times New Roman"/>
                <a:cs typeface="Times New Roman"/>
              </a:rPr>
              <a:t> </a:t>
            </a:r>
            <a:r>
              <a:rPr sz="2400" dirty="0">
                <a:latin typeface="Times New Roman"/>
                <a:cs typeface="Times New Roman"/>
              </a:rPr>
              <a:t>described</a:t>
            </a:r>
            <a:r>
              <a:rPr sz="2400" spc="-20" dirty="0">
                <a:latin typeface="Times New Roman"/>
                <a:cs typeface="Times New Roman"/>
              </a:rPr>
              <a:t> </a:t>
            </a:r>
            <a:r>
              <a:rPr sz="2400" spc="-10" dirty="0">
                <a:latin typeface="Times New Roman"/>
                <a:cs typeface="Times New Roman"/>
              </a:rPr>
              <a:t>earlier.</a:t>
            </a:r>
            <a:endParaRPr sz="2400">
              <a:latin typeface="Times New Roman"/>
              <a:cs typeface="Times New Roman"/>
            </a:endParaRPr>
          </a:p>
        </p:txBody>
      </p:sp>
      <p:sp>
        <p:nvSpPr>
          <p:cNvPr id="4" name="object 4"/>
          <p:cNvSpPr txBox="1"/>
          <p:nvPr/>
        </p:nvSpPr>
        <p:spPr>
          <a:xfrm>
            <a:off x="4345689" y="6426811"/>
            <a:ext cx="3499485" cy="208915"/>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888888"/>
                </a:solidFill>
                <a:latin typeface="Carlito"/>
                <a:cs typeface="Carlito"/>
              </a:rPr>
              <a:t>Deepak</a:t>
            </a:r>
            <a:r>
              <a:rPr sz="1200" spc="-65" dirty="0">
                <a:solidFill>
                  <a:srgbClr val="888888"/>
                </a:solidFill>
                <a:latin typeface="Times New Roman"/>
                <a:cs typeface="Times New Roman"/>
              </a:rPr>
              <a:t> </a:t>
            </a:r>
            <a:r>
              <a:rPr sz="1200" dirty="0">
                <a:solidFill>
                  <a:srgbClr val="888888"/>
                </a:solidFill>
                <a:latin typeface="Carlito"/>
                <a:cs typeface="Carlito"/>
              </a:rPr>
              <a:t>D,</a:t>
            </a:r>
            <a:r>
              <a:rPr sz="1200" spc="-45" dirty="0">
                <a:solidFill>
                  <a:srgbClr val="888888"/>
                </a:solidFill>
                <a:latin typeface="Times New Roman"/>
                <a:cs typeface="Times New Roman"/>
              </a:rPr>
              <a:t> </a:t>
            </a:r>
            <a:r>
              <a:rPr sz="1200" dirty="0">
                <a:solidFill>
                  <a:srgbClr val="888888"/>
                </a:solidFill>
                <a:latin typeface="Carlito"/>
                <a:cs typeface="Carlito"/>
              </a:rPr>
              <a:t>Asst.</a:t>
            </a:r>
            <a:r>
              <a:rPr sz="1200" spc="-40" dirty="0">
                <a:solidFill>
                  <a:srgbClr val="888888"/>
                </a:solidFill>
                <a:latin typeface="Times New Roman"/>
                <a:cs typeface="Times New Roman"/>
              </a:rPr>
              <a:t> </a:t>
            </a:r>
            <a:r>
              <a:rPr sz="1200" spc="-20" dirty="0">
                <a:solidFill>
                  <a:srgbClr val="888888"/>
                </a:solidFill>
                <a:latin typeface="Carlito"/>
                <a:cs typeface="Carlito"/>
              </a:rPr>
              <a:t>Prof.,</a:t>
            </a:r>
            <a:r>
              <a:rPr sz="1200" spc="-55" dirty="0">
                <a:solidFill>
                  <a:srgbClr val="888888"/>
                </a:solidFill>
                <a:latin typeface="Times New Roman"/>
                <a:cs typeface="Times New Roman"/>
              </a:rPr>
              <a:t> </a:t>
            </a:r>
            <a:r>
              <a:rPr sz="1200" dirty="0">
                <a:solidFill>
                  <a:srgbClr val="888888"/>
                </a:solidFill>
                <a:latin typeface="Carlito"/>
                <a:cs typeface="Carlito"/>
              </a:rPr>
              <a:t>Dept.</a:t>
            </a:r>
            <a:r>
              <a:rPr sz="1200" spc="-75" dirty="0">
                <a:solidFill>
                  <a:srgbClr val="888888"/>
                </a:solidFill>
                <a:latin typeface="Times New Roman"/>
                <a:cs typeface="Times New Roman"/>
              </a:rPr>
              <a:t> </a:t>
            </a:r>
            <a:r>
              <a:rPr sz="1200" dirty="0">
                <a:solidFill>
                  <a:srgbClr val="888888"/>
                </a:solidFill>
                <a:latin typeface="Carlito"/>
                <a:cs typeface="Carlito"/>
              </a:rPr>
              <a:t>of</a:t>
            </a:r>
            <a:r>
              <a:rPr sz="1200" spc="-35" dirty="0">
                <a:solidFill>
                  <a:srgbClr val="888888"/>
                </a:solidFill>
                <a:latin typeface="Times New Roman"/>
                <a:cs typeface="Times New Roman"/>
              </a:rPr>
              <a:t> </a:t>
            </a:r>
            <a:r>
              <a:rPr sz="1200" dirty="0">
                <a:solidFill>
                  <a:srgbClr val="888888"/>
                </a:solidFill>
                <a:latin typeface="Carlito"/>
                <a:cs typeface="Carlito"/>
              </a:rPr>
              <a:t>CSE,</a:t>
            </a:r>
            <a:r>
              <a:rPr sz="1200" spc="-50" dirty="0">
                <a:solidFill>
                  <a:srgbClr val="888888"/>
                </a:solidFill>
                <a:latin typeface="Times New Roman"/>
                <a:cs typeface="Times New Roman"/>
              </a:rPr>
              <a:t> </a:t>
            </a:r>
            <a:r>
              <a:rPr sz="1200" dirty="0">
                <a:solidFill>
                  <a:srgbClr val="888888"/>
                </a:solidFill>
                <a:latin typeface="Carlito"/>
                <a:cs typeface="Carlito"/>
              </a:rPr>
              <a:t>Canara</a:t>
            </a:r>
            <a:r>
              <a:rPr sz="1200" spc="-55" dirty="0">
                <a:solidFill>
                  <a:srgbClr val="888888"/>
                </a:solidFill>
                <a:latin typeface="Times New Roman"/>
                <a:cs typeface="Times New Roman"/>
              </a:rPr>
              <a:t> </a:t>
            </a:r>
            <a:r>
              <a:rPr sz="1200" dirty="0">
                <a:solidFill>
                  <a:srgbClr val="888888"/>
                </a:solidFill>
                <a:latin typeface="Carlito"/>
                <a:cs typeface="Carlito"/>
              </a:rPr>
              <a:t>Engg.</a:t>
            </a:r>
            <a:r>
              <a:rPr sz="1200" spc="-70" dirty="0">
                <a:solidFill>
                  <a:srgbClr val="888888"/>
                </a:solidFill>
                <a:latin typeface="Times New Roman"/>
                <a:cs typeface="Times New Roman"/>
              </a:rPr>
              <a:t> </a:t>
            </a:r>
            <a:r>
              <a:rPr sz="1200" spc="-10" dirty="0">
                <a:solidFill>
                  <a:srgbClr val="888888"/>
                </a:solidFill>
                <a:latin typeface="Carlito"/>
                <a:cs typeface="Carlito"/>
              </a:rPr>
              <a:t>College</a:t>
            </a:r>
            <a:endParaRPr sz="1200">
              <a:latin typeface="Carlito"/>
              <a:cs typeface="Carlito"/>
            </a:endParaRPr>
          </a:p>
        </p:txBody>
      </p:sp>
      <p:sp>
        <p:nvSpPr>
          <p:cNvPr id="5" name="object 5"/>
          <p:cNvSpPr txBox="1"/>
          <p:nvPr/>
        </p:nvSpPr>
        <p:spPr>
          <a:xfrm>
            <a:off x="11093967" y="6426811"/>
            <a:ext cx="180975" cy="208915"/>
          </a:xfrm>
          <a:prstGeom prst="rect">
            <a:avLst/>
          </a:prstGeom>
        </p:spPr>
        <p:txBody>
          <a:bodyPr vert="horz" wrap="square" lIns="0" tIns="12700" rIns="0" bIns="0" rtlCol="0">
            <a:spAutoFit/>
          </a:bodyPr>
          <a:lstStyle/>
          <a:p>
            <a:pPr marL="12700">
              <a:lnSpc>
                <a:spcPct val="100000"/>
              </a:lnSpc>
              <a:spcBef>
                <a:spcPts val="100"/>
              </a:spcBef>
            </a:pPr>
            <a:r>
              <a:rPr sz="1200" spc="-25" dirty="0">
                <a:solidFill>
                  <a:srgbClr val="888888"/>
                </a:solidFill>
                <a:latin typeface="Carlito"/>
                <a:cs typeface="Carlito"/>
              </a:rPr>
              <a:t>84</a:t>
            </a:r>
            <a:endParaRPr sz="1200">
              <a:latin typeface="Carlito"/>
              <a:cs typeface="Carlito"/>
            </a:endParaRPr>
          </a:p>
        </p:txBody>
      </p:sp>
      <p:sp>
        <p:nvSpPr>
          <p:cNvPr id="6" name="Slide Number Placeholder 5">
            <a:extLst>
              <a:ext uri="{FF2B5EF4-FFF2-40B4-BE49-F238E27FC236}">
                <a16:creationId xmlns:a16="http://schemas.microsoft.com/office/drawing/2014/main" id="{43D57D55-D3CC-B0F1-8A3C-9474940C830E}"/>
              </a:ext>
            </a:extLst>
          </p:cNvPr>
          <p:cNvSpPr>
            <a:spLocks noGrp="1"/>
          </p:cNvSpPr>
          <p:nvPr>
            <p:ph type="sldNum" sz="quarter" idx="7"/>
          </p:nvPr>
        </p:nvSpPr>
        <p:spPr/>
        <p:txBody>
          <a:bodyPr/>
          <a:lstStyle/>
          <a:p>
            <a:pPr marL="115570">
              <a:lnSpc>
                <a:spcPts val="1240"/>
              </a:lnSpc>
            </a:pPr>
            <a:fld id="{81D60167-4931-47E6-BA6A-407CBD079E47}" type="slidenum">
              <a:rPr lang="en-IN" spc="-50" smtClean="0"/>
              <a:t>81</a:t>
            </a:fld>
            <a:endParaRPr lang="en-IN" spc="-5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82</a:t>
            </a:fld>
            <a:endParaRPr spc="-25" dirty="0"/>
          </a:p>
        </p:txBody>
      </p:sp>
      <p:sp>
        <p:nvSpPr>
          <p:cNvPr id="2" name="object 2"/>
          <p:cNvSpPr txBox="1">
            <a:spLocks noGrp="1"/>
          </p:cNvSpPr>
          <p:nvPr>
            <p:ph type="title"/>
          </p:nvPr>
        </p:nvSpPr>
        <p:spPr>
          <a:xfrm>
            <a:off x="4500756" y="558159"/>
            <a:ext cx="3185795" cy="650875"/>
          </a:xfrm>
          <a:prstGeom prst="rect">
            <a:avLst/>
          </a:prstGeom>
        </p:spPr>
        <p:txBody>
          <a:bodyPr vert="horz" wrap="square" lIns="0" tIns="13335" rIns="0" bIns="0" rtlCol="0">
            <a:spAutoFit/>
          </a:bodyPr>
          <a:lstStyle/>
          <a:p>
            <a:pPr marL="12700">
              <a:lnSpc>
                <a:spcPct val="100000"/>
              </a:lnSpc>
              <a:spcBef>
                <a:spcPts val="105"/>
              </a:spcBef>
            </a:pPr>
            <a:r>
              <a:rPr sz="4100" b="1" dirty="0">
                <a:latin typeface="Times New Roman"/>
                <a:cs typeface="Times New Roman"/>
              </a:rPr>
              <a:t>Inductive</a:t>
            </a:r>
            <a:r>
              <a:rPr sz="4100" spc="35" dirty="0"/>
              <a:t> </a:t>
            </a:r>
            <a:r>
              <a:rPr sz="4100" b="1" spc="-75" dirty="0">
                <a:latin typeface="Times New Roman"/>
                <a:cs typeface="Times New Roman"/>
              </a:rPr>
              <a:t>Bias</a:t>
            </a:r>
            <a:endParaRPr sz="4100">
              <a:latin typeface="Times New Roman"/>
              <a:cs typeface="Times New Roman"/>
            </a:endParaRPr>
          </a:p>
        </p:txBody>
      </p:sp>
      <p:sp>
        <p:nvSpPr>
          <p:cNvPr id="3" name="object 3"/>
          <p:cNvSpPr txBox="1"/>
          <p:nvPr/>
        </p:nvSpPr>
        <p:spPr>
          <a:xfrm>
            <a:off x="955636" y="1481399"/>
            <a:ext cx="10280015" cy="3008630"/>
          </a:xfrm>
          <a:prstGeom prst="rect">
            <a:avLst/>
          </a:prstGeom>
        </p:spPr>
        <p:txBody>
          <a:bodyPr vert="horz" wrap="square" lIns="0" tIns="12700" rIns="0" bIns="0" rtlCol="0">
            <a:spAutoFit/>
          </a:bodyPr>
          <a:lstStyle/>
          <a:p>
            <a:pPr marL="12700">
              <a:lnSpc>
                <a:spcPct val="100000"/>
              </a:lnSpc>
              <a:spcBef>
                <a:spcPts val="100"/>
              </a:spcBef>
            </a:pPr>
            <a:r>
              <a:rPr sz="2400" dirty="0">
                <a:latin typeface="Times New Roman"/>
                <a:cs typeface="Times New Roman"/>
              </a:rPr>
              <a:t>The</a:t>
            </a:r>
            <a:r>
              <a:rPr sz="2400" spc="-35" dirty="0">
                <a:latin typeface="Times New Roman"/>
                <a:cs typeface="Times New Roman"/>
              </a:rPr>
              <a:t> </a:t>
            </a:r>
            <a:r>
              <a:rPr sz="2400" dirty="0">
                <a:latin typeface="Times New Roman"/>
                <a:cs typeface="Times New Roman"/>
              </a:rPr>
              <a:t>fundamental</a:t>
            </a:r>
            <a:r>
              <a:rPr sz="2400" spc="-15" dirty="0">
                <a:latin typeface="Times New Roman"/>
                <a:cs typeface="Times New Roman"/>
              </a:rPr>
              <a:t> </a:t>
            </a:r>
            <a:r>
              <a:rPr sz="2400" dirty="0">
                <a:latin typeface="Times New Roman"/>
                <a:cs typeface="Times New Roman"/>
              </a:rPr>
              <a:t>questions</a:t>
            </a:r>
            <a:r>
              <a:rPr sz="2400" spc="-30" dirty="0">
                <a:latin typeface="Times New Roman"/>
                <a:cs typeface="Times New Roman"/>
              </a:rPr>
              <a:t> </a:t>
            </a:r>
            <a:r>
              <a:rPr sz="2400" dirty="0">
                <a:latin typeface="Times New Roman"/>
                <a:cs typeface="Times New Roman"/>
              </a:rPr>
              <a:t>for</a:t>
            </a:r>
            <a:r>
              <a:rPr sz="2400" spc="-15" dirty="0">
                <a:latin typeface="Times New Roman"/>
                <a:cs typeface="Times New Roman"/>
              </a:rPr>
              <a:t> </a:t>
            </a:r>
            <a:r>
              <a:rPr sz="2400" dirty="0">
                <a:latin typeface="Times New Roman"/>
                <a:cs typeface="Times New Roman"/>
              </a:rPr>
              <a:t>inductive</a:t>
            </a:r>
            <a:r>
              <a:rPr sz="2400" spc="-40" dirty="0">
                <a:latin typeface="Times New Roman"/>
                <a:cs typeface="Times New Roman"/>
              </a:rPr>
              <a:t> </a:t>
            </a:r>
            <a:r>
              <a:rPr sz="2400" spc="-10" dirty="0">
                <a:latin typeface="Times New Roman"/>
                <a:cs typeface="Times New Roman"/>
              </a:rPr>
              <a:t>inference</a:t>
            </a:r>
            <a:endParaRPr sz="2400">
              <a:latin typeface="Times New Roman"/>
              <a:cs typeface="Times New Roman"/>
            </a:endParaRPr>
          </a:p>
          <a:p>
            <a:pPr marL="469265" indent="-456565">
              <a:lnSpc>
                <a:spcPct val="100000"/>
              </a:lnSpc>
              <a:spcBef>
                <a:spcPts val="2170"/>
              </a:spcBef>
              <a:buFont typeface="Arial"/>
              <a:buChar char="•"/>
              <a:tabLst>
                <a:tab pos="469265" algn="l"/>
              </a:tabLst>
            </a:pPr>
            <a:r>
              <a:rPr sz="2200" dirty="0">
                <a:latin typeface="Times New Roman"/>
                <a:cs typeface="Times New Roman"/>
              </a:rPr>
              <a:t>What</a:t>
            </a:r>
            <a:r>
              <a:rPr sz="2200" spc="-40" dirty="0">
                <a:latin typeface="Times New Roman"/>
                <a:cs typeface="Times New Roman"/>
              </a:rPr>
              <a:t> </a:t>
            </a:r>
            <a:r>
              <a:rPr sz="2200" dirty="0">
                <a:latin typeface="Times New Roman"/>
                <a:cs typeface="Times New Roman"/>
              </a:rPr>
              <a:t>if</a:t>
            </a:r>
            <a:r>
              <a:rPr sz="2200" spc="-35" dirty="0">
                <a:latin typeface="Times New Roman"/>
                <a:cs typeface="Times New Roman"/>
              </a:rPr>
              <a:t> </a:t>
            </a:r>
            <a:r>
              <a:rPr sz="2200" dirty="0">
                <a:latin typeface="Times New Roman"/>
                <a:cs typeface="Times New Roman"/>
              </a:rPr>
              <a:t>the</a:t>
            </a:r>
            <a:r>
              <a:rPr sz="2200" spc="-35" dirty="0">
                <a:latin typeface="Times New Roman"/>
                <a:cs typeface="Times New Roman"/>
              </a:rPr>
              <a:t> </a:t>
            </a:r>
            <a:r>
              <a:rPr sz="2200" dirty="0">
                <a:latin typeface="Times New Roman"/>
                <a:cs typeface="Times New Roman"/>
              </a:rPr>
              <a:t>target</a:t>
            </a:r>
            <a:r>
              <a:rPr sz="2200" spc="-35" dirty="0">
                <a:latin typeface="Times New Roman"/>
                <a:cs typeface="Times New Roman"/>
              </a:rPr>
              <a:t> </a:t>
            </a:r>
            <a:r>
              <a:rPr sz="2200" dirty="0">
                <a:latin typeface="Times New Roman"/>
                <a:cs typeface="Times New Roman"/>
              </a:rPr>
              <a:t>concept</a:t>
            </a:r>
            <a:r>
              <a:rPr sz="2200" spc="-30" dirty="0">
                <a:latin typeface="Times New Roman"/>
                <a:cs typeface="Times New Roman"/>
              </a:rPr>
              <a:t> </a:t>
            </a:r>
            <a:r>
              <a:rPr sz="2200" dirty="0">
                <a:latin typeface="Times New Roman"/>
                <a:cs typeface="Times New Roman"/>
              </a:rPr>
              <a:t>is</a:t>
            </a:r>
            <a:r>
              <a:rPr sz="2200" spc="-50" dirty="0">
                <a:latin typeface="Times New Roman"/>
                <a:cs typeface="Times New Roman"/>
              </a:rPr>
              <a:t> </a:t>
            </a:r>
            <a:r>
              <a:rPr sz="2200" dirty="0">
                <a:latin typeface="Times New Roman"/>
                <a:cs typeface="Times New Roman"/>
              </a:rPr>
              <a:t>not</a:t>
            </a:r>
            <a:r>
              <a:rPr sz="2200" spc="-35" dirty="0">
                <a:latin typeface="Times New Roman"/>
                <a:cs typeface="Times New Roman"/>
              </a:rPr>
              <a:t> </a:t>
            </a:r>
            <a:r>
              <a:rPr sz="2200" dirty="0">
                <a:latin typeface="Times New Roman"/>
                <a:cs typeface="Times New Roman"/>
              </a:rPr>
              <a:t>contained</a:t>
            </a:r>
            <a:r>
              <a:rPr sz="2200" spc="-35" dirty="0">
                <a:latin typeface="Times New Roman"/>
                <a:cs typeface="Times New Roman"/>
              </a:rPr>
              <a:t> </a:t>
            </a:r>
            <a:r>
              <a:rPr sz="2200" dirty="0">
                <a:latin typeface="Times New Roman"/>
                <a:cs typeface="Times New Roman"/>
              </a:rPr>
              <a:t>in</a:t>
            </a:r>
            <a:r>
              <a:rPr sz="2200" spc="-35" dirty="0">
                <a:latin typeface="Times New Roman"/>
                <a:cs typeface="Times New Roman"/>
              </a:rPr>
              <a:t> </a:t>
            </a:r>
            <a:r>
              <a:rPr sz="2200" dirty="0">
                <a:latin typeface="Times New Roman"/>
                <a:cs typeface="Times New Roman"/>
              </a:rPr>
              <a:t>the</a:t>
            </a:r>
            <a:r>
              <a:rPr sz="2200" spc="-45" dirty="0">
                <a:latin typeface="Times New Roman"/>
                <a:cs typeface="Times New Roman"/>
              </a:rPr>
              <a:t> </a:t>
            </a:r>
            <a:r>
              <a:rPr sz="2200" dirty="0">
                <a:latin typeface="Times New Roman"/>
                <a:cs typeface="Times New Roman"/>
              </a:rPr>
              <a:t>hypothesis</a:t>
            </a:r>
            <a:r>
              <a:rPr sz="2200" spc="-65" dirty="0">
                <a:latin typeface="Times New Roman"/>
                <a:cs typeface="Times New Roman"/>
              </a:rPr>
              <a:t> </a:t>
            </a:r>
            <a:r>
              <a:rPr sz="2200" spc="-10" dirty="0">
                <a:latin typeface="Times New Roman"/>
                <a:cs typeface="Times New Roman"/>
              </a:rPr>
              <a:t>space?</a:t>
            </a:r>
            <a:endParaRPr sz="2200">
              <a:latin typeface="Times New Roman"/>
              <a:cs typeface="Times New Roman"/>
            </a:endParaRPr>
          </a:p>
          <a:p>
            <a:pPr marL="469265" indent="-456565">
              <a:lnSpc>
                <a:spcPct val="100000"/>
              </a:lnSpc>
              <a:buFont typeface="Arial"/>
              <a:buChar char="•"/>
              <a:tabLst>
                <a:tab pos="469265" algn="l"/>
              </a:tabLst>
            </a:pPr>
            <a:r>
              <a:rPr sz="2200" dirty="0">
                <a:latin typeface="Times New Roman"/>
                <a:cs typeface="Times New Roman"/>
              </a:rPr>
              <a:t>Can</a:t>
            </a:r>
            <a:r>
              <a:rPr sz="2200" spc="165" dirty="0">
                <a:latin typeface="Times New Roman"/>
                <a:cs typeface="Times New Roman"/>
              </a:rPr>
              <a:t> </a:t>
            </a:r>
            <a:r>
              <a:rPr sz="2200" dirty="0">
                <a:latin typeface="Times New Roman"/>
                <a:cs typeface="Times New Roman"/>
              </a:rPr>
              <a:t>we</a:t>
            </a:r>
            <a:r>
              <a:rPr sz="2200" spc="160" dirty="0">
                <a:latin typeface="Times New Roman"/>
                <a:cs typeface="Times New Roman"/>
              </a:rPr>
              <a:t> </a:t>
            </a:r>
            <a:r>
              <a:rPr sz="2200" dirty="0">
                <a:latin typeface="Times New Roman"/>
                <a:cs typeface="Times New Roman"/>
              </a:rPr>
              <a:t>avoid</a:t>
            </a:r>
            <a:r>
              <a:rPr sz="2200" spc="175" dirty="0">
                <a:latin typeface="Times New Roman"/>
                <a:cs typeface="Times New Roman"/>
              </a:rPr>
              <a:t> </a:t>
            </a:r>
            <a:r>
              <a:rPr sz="2200" dirty="0">
                <a:latin typeface="Times New Roman"/>
                <a:cs typeface="Times New Roman"/>
              </a:rPr>
              <a:t>this</a:t>
            </a:r>
            <a:r>
              <a:rPr sz="2200" spc="165" dirty="0">
                <a:latin typeface="Times New Roman"/>
                <a:cs typeface="Times New Roman"/>
              </a:rPr>
              <a:t> </a:t>
            </a:r>
            <a:r>
              <a:rPr sz="2200" dirty="0">
                <a:latin typeface="Times New Roman"/>
                <a:cs typeface="Times New Roman"/>
              </a:rPr>
              <a:t>difficulty</a:t>
            </a:r>
            <a:r>
              <a:rPr sz="2200" spc="190" dirty="0">
                <a:latin typeface="Times New Roman"/>
                <a:cs typeface="Times New Roman"/>
              </a:rPr>
              <a:t> </a:t>
            </a:r>
            <a:r>
              <a:rPr sz="2200" dirty="0">
                <a:latin typeface="Times New Roman"/>
                <a:cs typeface="Times New Roman"/>
              </a:rPr>
              <a:t>by</a:t>
            </a:r>
            <a:r>
              <a:rPr sz="2200" spc="170" dirty="0">
                <a:latin typeface="Times New Roman"/>
                <a:cs typeface="Times New Roman"/>
              </a:rPr>
              <a:t> </a:t>
            </a:r>
            <a:r>
              <a:rPr sz="2200" dirty="0">
                <a:latin typeface="Times New Roman"/>
                <a:cs typeface="Times New Roman"/>
              </a:rPr>
              <a:t>using</a:t>
            </a:r>
            <a:r>
              <a:rPr sz="2200" spc="170" dirty="0">
                <a:latin typeface="Times New Roman"/>
                <a:cs typeface="Times New Roman"/>
              </a:rPr>
              <a:t> </a:t>
            </a:r>
            <a:r>
              <a:rPr sz="2200" dirty="0">
                <a:latin typeface="Times New Roman"/>
                <a:cs typeface="Times New Roman"/>
              </a:rPr>
              <a:t>a</a:t>
            </a:r>
            <a:r>
              <a:rPr sz="2200" spc="160" dirty="0">
                <a:latin typeface="Times New Roman"/>
                <a:cs typeface="Times New Roman"/>
              </a:rPr>
              <a:t> </a:t>
            </a:r>
            <a:r>
              <a:rPr sz="2200" dirty="0">
                <a:latin typeface="Times New Roman"/>
                <a:cs typeface="Times New Roman"/>
              </a:rPr>
              <a:t>hypothesis</a:t>
            </a:r>
            <a:r>
              <a:rPr sz="2200" spc="165" dirty="0">
                <a:latin typeface="Times New Roman"/>
                <a:cs typeface="Times New Roman"/>
              </a:rPr>
              <a:t> </a:t>
            </a:r>
            <a:r>
              <a:rPr sz="2200" dirty="0">
                <a:latin typeface="Times New Roman"/>
                <a:cs typeface="Times New Roman"/>
              </a:rPr>
              <a:t>space</a:t>
            </a:r>
            <a:r>
              <a:rPr sz="2200" spc="160" dirty="0">
                <a:latin typeface="Times New Roman"/>
                <a:cs typeface="Times New Roman"/>
              </a:rPr>
              <a:t> </a:t>
            </a:r>
            <a:r>
              <a:rPr sz="2200" dirty="0">
                <a:latin typeface="Times New Roman"/>
                <a:cs typeface="Times New Roman"/>
              </a:rPr>
              <a:t>that</a:t>
            </a:r>
            <a:r>
              <a:rPr sz="2200" spc="165" dirty="0">
                <a:latin typeface="Times New Roman"/>
                <a:cs typeface="Times New Roman"/>
              </a:rPr>
              <a:t> </a:t>
            </a:r>
            <a:r>
              <a:rPr sz="2200" dirty="0">
                <a:latin typeface="Times New Roman"/>
                <a:cs typeface="Times New Roman"/>
              </a:rPr>
              <a:t>includes</a:t>
            </a:r>
            <a:r>
              <a:rPr sz="2200" spc="165" dirty="0">
                <a:latin typeface="Times New Roman"/>
                <a:cs typeface="Times New Roman"/>
              </a:rPr>
              <a:t> </a:t>
            </a:r>
            <a:r>
              <a:rPr sz="2200" dirty="0">
                <a:latin typeface="Times New Roman"/>
                <a:cs typeface="Times New Roman"/>
              </a:rPr>
              <a:t>every</a:t>
            </a:r>
            <a:r>
              <a:rPr sz="2200" spc="180" dirty="0">
                <a:latin typeface="Times New Roman"/>
                <a:cs typeface="Times New Roman"/>
              </a:rPr>
              <a:t> </a:t>
            </a:r>
            <a:r>
              <a:rPr sz="2200" spc="-10" dirty="0">
                <a:latin typeface="Times New Roman"/>
                <a:cs typeface="Times New Roman"/>
              </a:rPr>
              <a:t>possible</a:t>
            </a:r>
            <a:endParaRPr sz="2200">
              <a:latin typeface="Times New Roman"/>
              <a:cs typeface="Times New Roman"/>
            </a:endParaRPr>
          </a:p>
          <a:p>
            <a:pPr marL="469900">
              <a:lnSpc>
                <a:spcPct val="100000"/>
              </a:lnSpc>
            </a:pPr>
            <a:r>
              <a:rPr sz="2200" spc="-10" dirty="0">
                <a:latin typeface="Times New Roman"/>
                <a:cs typeface="Times New Roman"/>
              </a:rPr>
              <a:t>hypothesis?</a:t>
            </a:r>
            <a:endParaRPr sz="2200">
              <a:latin typeface="Times New Roman"/>
              <a:cs typeface="Times New Roman"/>
            </a:endParaRPr>
          </a:p>
          <a:p>
            <a:pPr marL="469900" marR="5080" indent="-457834">
              <a:lnSpc>
                <a:spcPct val="100000"/>
              </a:lnSpc>
              <a:spcBef>
                <a:spcPts val="5"/>
              </a:spcBef>
              <a:buFont typeface="Arial"/>
              <a:buChar char="•"/>
              <a:tabLst>
                <a:tab pos="469900" algn="l"/>
              </a:tabLst>
            </a:pPr>
            <a:r>
              <a:rPr sz="2200" dirty="0">
                <a:latin typeface="Times New Roman"/>
                <a:cs typeface="Times New Roman"/>
              </a:rPr>
              <a:t>How</a:t>
            </a:r>
            <a:r>
              <a:rPr sz="2200" spc="280" dirty="0">
                <a:latin typeface="Times New Roman"/>
                <a:cs typeface="Times New Roman"/>
              </a:rPr>
              <a:t> </a:t>
            </a:r>
            <a:r>
              <a:rPr sz="2200" dirty="0">
                <a:latin typeface="Times New Roman"/>
                <a:cs typeface="Times New Roman"/>
              </a:rPr>
              <a:t>does</a:t>
            </a:r>
            <a:r>
              <a:rPr sz="2200" spc="280" dirty="0">
                <a:latin typeface="Times New Roman"/>
                <a:cs typeface="Times New Roman"/>
              </a:rPr>
              <a:t> </a:t>
            </a:r>
            <a:r>
              <a:rPr sz="2200" dirty="0">
                <a:latin typeface="Times New Roman"/>
                <a:cs typeface="Times New Roman"/>
              </a:rPr>
              <a:t>the</a:t>
            </a:r>
            <a:r>
              <a:rPr sz="2200" spc="280" dirty="0">
                <a:latin typeface="Times New Roman"/>
                <a:cs typeface="Times New Roman"/>
              </a:rPr>
              <a:t> </a:t>
            </a:r>
            <a:r>
              <a:rPr sz="2200" dirty="0">
                <a:latin typeface="Times New Roman"/>
                <a:cs typeface="Times New Roman"/>
              </a:rPr>
              <a:t>size</a:t>
            </a:r>
            <a:r>
              <a:rPr sz="2200" spc="275" dirty="0">
                <a:latin typeface="Times New Roman"/>
                <a:cs typeface="Times New Roman"/>
              </a:rPr>
              <a:t> </a:t>
            </a:r>
            <a:r>
              <a:rPr sz="2200" dirty="0">
                <a:latin typeface="Times New Roman"/>
                <a:cs typeface="Times New Roman"/>
              </a:rPr>
              <a:t>of</a:t>
            </a:r>
            <a:r>
              <a:rPr sz="2200" spc="290" dirty="0">
                <a:latin typeface="Times New Roman"/>
                <a:cs typeface="Times New Roman"/>
              </a:rPr>
              <a:t> </a:t>
            </a:r>
            <a:r>
              <a:rPr sz="2200" dirty="0">
                <a:latin typeface="Times New Roman"/>
                <a:cs typeface="Times New Roman"/>
              </a:rPr>
              <a:t>this</a:t>
            </a:r>
            <a:r>
              <a:rPr sz="2200" spc="285" dirty="0">
                <a:latin typeface="Times New Roman"/>
                <a:cs typeface="Times New Roman"/>
              </a:rPr>
              <a:t> </a:t>
            </a:r>
            <a:r>
              <a:rPr sz="2200" dirty="0">
                <a:latin typeface="Times New Roman"/>
                <a:cs typeface="Times New Roman"/>
              </a:rPr>
              <a:t>hypothesis</a:t>
            </a:r>
            <a:r>
              <a:rPr sz="2200" spc="285" dirty="0">
                <a:latin typeface="Times New Roman"/>
                <a:cs typeface="Times New Roman"/>
              </a:rPr>
              <a:t> </a:t>
            </a:r>
            <a:r>
              <a:rPr sz="2200" dirty="0">
                <a:latin typeface="Times New Roman"/>
                <a:cs typeface="Times New Roman"/>
              </a:rPr>
              <a:t>space</a:t>
            </a:r>
            <a:r>
              <a:rPr sz="2200" spc="275" dirty="0">
                <a:latin typeface="Times New Roman"/>
                <a:cs typeface="Times New Roman"/>
              </a:rPr>
              <a:t> </a:t>
            </a:r>
            <a:r>
              <a:rPr sz="2200" dirty="0">
                <a:latin typeface="Times New Roman"/>
                <a:cs typeface="Times New Roman"/>
              </a:rPr>
              <a:t>influence</a:t>
            </a:r>
            <a:r>
              <a:rPr sz="2200" spc="285" dirty="0">
                <a:latin typeface="Times New Roman"/>
                <a:cs typeface="Times New Roman"/>
              </a:rPr>
              <a:t> </a:t>
            </a:r>
            <a:r>
              <a:rPr sz="2200" dirty="0">
                <a:latin typeface="Times New Roman"/>
                <a:cs typeface="Times New Roman"/>
              </a:rPr>
              <a:t>the</a:t>
            </a:r>
            <a:r>
              <a:rPr sz="2200" spc="280" dirty="0">
                <a:latin typeface="Times New Roman"/>
                <a:cs typeface="Times New Roman"/>
              </a:rPr>
              <a:t> </a:t>
            </a:r>
            <a:r>
              <a:rPr sz="2200" dirty="0">
                <a:latin typeface="Times New Roman"/>
                <a:cs typeface="Times New Roman"/>
              </a:rPr>
              <a:t>ability</a:t>
            </a:r>
            <a:r>
              <a:rPr sz="2200" spc="305" dirty="0">
                <a:latin typeface="Times New Roman"/>
                <a:cs typeface="Times New Roman"/>
              </a:rPr>
              <a:t> </a:t>
            </a:r>
            <a:r>
              <a:rPr sz="2200" dirty="0">
                <a:latin typeface="Times New Roman"/>
                <a:cs typeface="Times New Roman"/>
              </a:rPr>
              <a:t>of</a:t>
            </a:r>
            <a:r>
              <a:rPr sz="2200" spc="275" dirty="0">
                <a:latin typeface="Times New Roman"/>
                <a:cs typeface="Times New Roman"/>
              </a:rPr>
              <a:t> </a:t>
            </a:r>
            <a:r>
              <a:rPr sz="2200" dirty="0">
                <a:latin typeface="Times New Roman"/>
                <a:cs typeface="Times New Roman"/>
              </a:rPr>
              <a:t>the</a:t>
            </a:r>
            <a:r>
              <a:rPr sz="2200" spc="280" dirty="0">
                <a:latin typeface="Times New Roman"/>
                <a:cs typeface="Times New Roman"/>
              </a:rPr>
              <a:t> </a:t>
            </a:r>
            <a:r>
              <a:rPr sz="2200" dirty="0">
                <a:latin typeface="Times New Roman"/>
                <a:cs typeface="Times New Roman"/>
              </a:rPr>
              <a:t>algorithm</a:t>
            </a:r>
            <a:r>
              <a:rPr sz="2200" spc="285" dirty="0">
                <a:latin typeface="Times New Roman"/>
                <a:cs typeface="Times New Roman"/>
              </a:rPr>
              <a:t> </a:t>
            </a:r>
            <a:r>
              <a:rPr sz="2200" spc="-25" dirty="0">
                <a:latin typeface="Times New Roman"/>
                <a:cs typeface="Times New Roman"/>
              </a:rPr>
              <a:t>to </a:t>
            </a:r>
            <a:r>
              <a:rPr sz="2200" dirty="0">
                <a:latin typeface="Times New Roman"/>
                <a:cs typeface="Times New Roman"/>
              </a:rPr>
              <a:t>generalize</a:t>
            </a:r>
            <a:r>
              <a:rPr sz="2200" spc="-65" dirty="0">
                <a:latin typeface="Times New Roman"/>
                <a:cs typeface="Times New Roman"/>
              </a:rPr>
              <a:t> </a:t>
            </a:r>
            <a:r>
              <a:rPr sz="2200" dirty="0">
                <a:latin typeface="Times New Roman"/>
                <a:cs typeface="Times New Roman"/>
              </a:rPr>
              <a:t>to</a:t>
            </a:r>
            <a:r>
              <a:rPr sz="2200" spc="-65" dirty="0">
                <a:latin typeface="Times New Roman"/>
                <a:cs typeface="Times New Roman"/>
              </a:rPr>
              <a:t> </a:t>
            </a:r>
            <a:r>
              <a:rPr sz="2200" dirty="0">
                <a:latin typeface="Times New Roman"/>
                <a:cs typeface="Times New Roman"/>
              </a:rPr>
              <a:t>unobserved</a:t>
            </a:r>
            <a:r>
              <a:rPr sz="2200" spc="-65" dirty="0">
                <a:latin typeface="Times New Roman"/>
                <a:cs typeface="Times New Roman"/>
              </a:rPr>
              <a:t> </a:t>
            </a:r>
            <a:r>
              <a:rPr sz="2200" spc="-10" dirty="0">
                <a:latin typeface="Times New Roman"/>
                <a:cs typeface="Times New Roman"/>
              </a:rPr>
              <a:t>instances?</a:t>
            </a:r>
            <a:endParaRPr sz="2200">
              <a:latin typeface="Times New Roman"/>
              <a:cs typeface="Times New Roman"/>
            </a:endParaRPr>
          </a:p>
          <a:p>
            <a:pPr marL="469265" indent="-456565">
              <a:lnSpc>
                <a:spcPts val="2615"/>
              </a:lnSpc>
              <a:buFont typeface="Arial"/>
              <a:buChar char="•"/>
              <a:tabLst>
                <a:tab pos="469265" algn="l"/>
              </a:tabLst>
            </a:pPr>
            <a:r>
              <a:rPr sz="2200" dirty="0">
                <a:latin typeface="Times New Roman"/>
                <a:cs typeface="Times New Roman"/>
              </a:rPr>
              <a:t>How</a:t>
            </a:r>
            <a:r>
              <a:rPr sz="2200" spc="135" dirty="0">
                <a:latin typeface="Times New Roman"/>
                <a:cs typeface="Times New Roman"/>
              </a:rPr>
              <a:t> </a:t>
            </a:r>
            <a:r>
              <a:rPr sz="2200" dirty="0">
                <a:latin typeface="Times New Roman"/>
                <a:cs typeface="Times New Roman"/>
              </a:rPr>
              <a:t>does</a:t>
            </a:r>
            <a:r>
              <a:rPr sz="2200" spc="130" dirty="0">
                <a:latin typeface="Times New Roman"/>
                <a:cs typeface="Times New Roman"/>
              </a:rPr>
              <a:t> </a:t>
            </a:r>
            <a:r>
              <a:rPr sz="2200" dirty="0">
                <a:latin typeface="Times New Roman"/>
                <a:cs typeface="Times New Roman"/>
              </a:rPr>
              <a:t>the</a:t>
            </a:r>
            <a:r>
              <a:rPr sz="2200" spc="130" dirty="0">
                <a:latin typeface="Times New Roman"/>
                <a:cs typeface="Times New Roman"/>
              </a:rPr>
              <a:t> </a:t>
            </a:r>
            <a:r>
              <a:rPr sz="2200" dirty="0">
                <a:latin typeface="Times New Roman"/>
                <a:cs typeface="Times New Roman"/>
              </a:rPr>
              <a:t>size</a:t>
            </a:r>
            <a:r>
              <a:rPr sz="2200" spc="125" dirty="0">
                <a:latin typeface="Times New Roman"/>
                <a:cs typeface="Times New Roman"/>
              </a:rPr>
              <a:t> </a:t>
            </a:r>
            <a:r>
              <a:rPr sz="2200" dirty="0">
                <a:latin typeface="Times New Roman"/>
                <a:cs typeface="Times New Roman"/>
              </a:rPr>
              <a:t>of</a:t>
            </a:r>
            <a:r>
              <a:rPr sz="2200" spc="135" dirty="0">
                <a:latin typeface="Times New Roman"/>
                <a:cs typeface="Times New Roman"/>
              </a:rPr>
              <a:t> </a:t>
            </a:r>
            <a:r>
              <a:rPr sz="2200" dirty="0">
                <a:latin typeface="Times New Roman"/>
                <a:cs typeface="Times New Roman"/>
              </a:rPr>
              <a:t>the</a:t>
            </a:r>
            <a:r>
              <a:rPr sz="2200" spc="140" dirty="0">
                <a:latin typeface="Times New Roman"/>
                <a:cs typeface="Times New Roman"/>
              </a:rPr>
              <a:t> </a:t>
            </a:r>
            <a:r>
              <a:rPr sz="2200" dirty="0">
                <a:latin typeface="Times New Roman"/>
                <a:cs typeface="Times New Roman"/>
              </a:rPr>
              <a:t>hypothesis</a:t>
            </a:r>
            <a:r>
              <a:rPr sz="2200" spc="140" dirty="0">
                <a:latin typeface="Times New Roman"/>
                <a:cs typeface="Times New Roman"/>
              </a:rPr>
              <a:t> </a:t>
            </a:r>
            <a:r>
              <a:rPr sz="2200" dirty="0">
                <a:latin typeface="Times New Roman"/>
                <a:cs typeface="Times New Roman"/>
              </a:rPr>
              <a:t>space</a:t>
            </a:r>
            <a:r>
              <a:rPr sz="2200" spc="125" dirty="0">
                <a:latin typeface="Times New Roman"/>
                <a:cs typeface="Times New Roman"/>
              </a:rPr>
              <a:t> </a:t>
            </a:r>
            <a:r>
              <a:rPr sz="2200" dirty="0">
                <a:latin typeface="Times New Roman"/>
                <a:cs typeface="Times New Roman"/>
              </a:rPr>
              <a:t>influence</a:t>
            </a:r>
            <a:r>
              <a:rPr sz="2200" spc="145" dirty="0">
                <a:latin typeface="Times New Roman"/>
                <a:cs typeface="Times New Roman"/>
              </a:rPr>
              <a:t> </a:t>
            </a:r>
            <a:r>
              <a:rPr sz="2200" dirty="0">
                <a:latin typeface="Times New Roman"/>
                <a:cs typeface="Times New Roman"/>
              </a:rPr>
              <a:t>the</a:t>
            </a:r>
            <a:r>
              <a:rPr sz="2200" spc="140" dirty="0">
                <a:latin typeface="Times New Roman"/>
                <a:cs typeface="Times New Roman"/>
              </a:rPr>
              <a:t> </a:t>
            </a:r>
            <a:r>
              <a:rPr sz="2200" dirty="0">
                <a:latin typeface="Times New Roman"/>
                <a:cs typeface="Times New Roman"/>
              </a:rPr>
              <a:t>number</a:t>
            </a:r>
            <a:r>
              <a:rPr sz="2200" spc="150" dirty="0">
                <a:latin typeface="Times New Roman"/>
                <a:cs typeface="Times New Roman"/>
              </a:rPr>
              <a:t> </a:t>
            </a:r>
            <a:r>
              <a:rPr sz="2200" dirty="0">
                <a:latin typeface="Times New Roman"/>
                <a:cs typeface="Times New Roman"/>
              </a:rPr>
              <a:t>of</a:t>
            </a:r>
            <a:r>
              <a:rPr sz="2200" spc="135" dirty="0">
                <a:latin typeface="Times New Roman"/>
                <a:cs typeface="Times New Roman"/>
              </a:rPr>
              <a:t> </a:t>
            </a:r>
            <a:r>
              <a:rPr sz="2200" dirty="0">
                <a:latin typeface="Times New Roman"/>
                <a:cs typeface="Times New Roman"/>
              </a:rPr>
              <a:t>training</a:t>
            </a:r>
            <a:r>
              <a:rPr sz="2200" spc="145" dirty="0">
                <a:latin typeface="Times New Roman"/>
                <a:cs typeface="Times New Roman"/>
              </a:rPr>
              <a:t> </a:t>
            </a:r>
            <a:r>
              <a:rPr sz="2200" spc="-10" dirty="0">
                <a:latin typeface="Times New Roman"/>
                <a:cs typeface="Times New Roman"/>
              </a:rPr>
              <a:t>examples</a:t>
            </a:r>
            <a:endParaRPr sz="2200">
              <a:latin typeface="Times New Roman"/>
              <a:cs typeface="Times New Roman"/>
            </a:endParaRPr>
          </a:p>
          <a:p>
            <a:pPr marL="469900">
              <a:lnSpc>
                <a:spcPts val="2615"/>
              </a:lnSpc>
            </a:pPr>
            <a:r>
              <a:rPr sz="2200" dirty="0">
                <a:latin typeface="Times New Roman"/>
                <a:cs typeface="Times New Roman"/>
              </a:rPr>
              <a:t>that</a:t>
            </a:r>
            <a:r>
              <a:rPr sz="2200" spc="-25" dirty="0">
                <a:latin typeface="Times New Roman"/>
                <a:cs typeface="Times New Roman"/>
              </a:rPr>
              <a:t> </a:t>
            </a:r>
            <a:r>
              <a:rPr sz="2200" dirty="0">
                <a:latin typeface="Times New Roman"/>
                <a:cs typeface="Times New Roman"/>
              </a:rPr>
              <a:t>must</a:t>
            </a:r>
            <a:r>
              <a:rPr sz="2200" spc="-10" dirty="0">
                <a:latin typeface="Times New Roman"/>
                <a:cs typeface="Times New Roman"/>
              </a:rPr>
              <a:t> </a:t>
            </a:r>
            <a:r>
              <a:rPr sz="2200" dirty="0">
                <a:latin typeface="Times New Roman"/>
                <a:cs typeface="Times New Roman"/>
              </a:rPr>
              <a:t>be</a:t>
            </a:r>
            <a:r>
              <a:rPr sz="2200" spc="-30" dirty="0">
                <a:latin typeface="Times New Roman"/>
                <a:cs typeface="Times New Roman"/>
              </a:rPr>
              <a:t> </a:t>
            </a:r>
            <a:r>
              <a:rPr sz="2200" spc="-10" dirty="0">
                <a:latin typeface="Times New Roman"/>
                <a:cs typeface="Times New Roman"/>
              </a:rPr>
              <a:t>observed?</a:t>
            </a:r>
            <a:endParaRPr sz="2200">
              <a:latin typeface="Times New Roman"/>
              <a:cs typeface="Times New Roman"/>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8"/>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83</a:t>
            </a:fld>
            <a:endParaRPr spc="-25" dirty="0"/>
          </a:p>
        </p:txBody>
      </p:sp>
      <p:sp>
        <p:nvSpPr>
          <p:cNvPr id="2" name="object 2"/>
          <p:cNvSpPr txBox="1">
            <a:spLocks noGrp="1"/>
          </p:cNvSpPr>
          <p:nvPr>
            <p:ph type="title"/>
          </p:nvPr>
        </p:nvSpPr>
        <p:spPr>
          <a:xfrm>
            <a:off x="2990471" y="530727"/>
            <a:ext cx="6205855" cy="513715"/>
          </a:xfrm>
          <a:prstGeom prst="rect">
            <a:avLst/>
          </a:prstGeom>
        </p:spPr>
        <p:txBody>
          <a:bodyPr vert="horz" wrap="square" lIns="0" tIns="13335" rIns="0" bIns="0" rtlCol="0">
            <a:spAutoFit/>
          </a:bodyPr>
          <a:lstStyle/>
          <a:p>
            <a:pPr marL="12700">
              <a:lnSpc>
                <a:spcPct val="100000"/>
              </a:lnSpc>
              <a:spcBef>
                <a:spcPts val="105"/>
              </a:spcBef>
            </a:pPr>
            <a:r>
              <a:rPr dirty="0"/>
              <a:t>Effect</a:t>
            </a:r>
            <a:r>
              <a:rPr spc="-65" dirty="0"/>
              <a:t> </a:t>
            </a:r>
            <a:r>
              <a:rPr dirty="0"/>
              <a:t>of</a:t>
            </a:r>
            <a:r>
              <a:rPr spc="-50" dirty="0"/>
              <a:t> </a:t>
            </a:r>
            <a:r>
              <a:rPr dirty="0"/>
              <a:t>incomplete</a:t>
            </a:r>
            <a:r>
              <a:rPr spc="-70" dirty="0"/>
              <a:t> </a:t>
            </a:r>
            <a:r>
              <a:rPr dirty="0"/>
              <a:t>hypothesis</a:t>
            </a:r>
            <a:r>
              <a:rPr spc="-70" dirty="0"/>
              <a:t> </a:t>
            </a:r>
            <a:r>
              <a:rPr spc="-10" dirty="0"/>
              <a:t>space</a:t>
            </a:r>
          </a:p>
        </p:txBody>
      </p:sp>
      <p:sp>
        <p:nvSpPr>
          <p:cNvPr id="3" name="object 3"/>
          <p:cNvSpPr txBox="1"/>
          <p:nvPr/>
        </p:nvSpPr>
        <p:spPr>
          <a:xfrm>
            <a:off x="955637" y="1318636"/>
            <a:ext cx="6534784" cy="662305"/>
          </a:xfrm>
          <a:prstGeom prst="rect">
            <a:avLst/>
          </a:prstGeom>
        </p:spPr>
        <p:txBody>
          <a:bodyPr vert="horz" wrap="square" lIns="0" tIns="12065" rIns="0" bIns="0" rtlCol="0">
            <a:spAutoFit/>
          </a:bodyPr>
          <a:lstStyle/>
          <a:p>
            <a:pPr marL="12700">
              <a:lnSpc>
                <a:spcPts val="2510"/>
              </a:lnSpc>
              <a:spcBef>
                <a:spcPts val="95"/>
              </a:spcBef>
            </a:pPr>
            <a:r>
              <a:rPr sz="2200" dirty="0">
                <a:latin typeface="Times New Roman"/>
                <a:cs typeface="Times New Roman"/>
              </a:rPr>
              <a:t>Preceding</a:t>
            </a:r>
            <a:r>
              <a:rPr sz="2200" spc="-50" dirty="0">
                <a:latin typeface="Times New Roman"/>
                <a:cs typeface="Times New Roman"/>
              </a:rPr>
              <a:t> </a:t>
            </a:r>
            <a:r>
              <a:rPr sz="2200" dirty="0">
                <a:latin typeface="Times New Roman"/>
                <a:cs typeface="Times New Roman"/>
              </a:rPr>
              <a:t>algorithms</a:t>
            </a:r>
            <a:r>
              <a:rPr sz="2200" spc="-40" dirty="0">
                <a:latin typeface="Times New Roman"/>
                <a:cs typeface="Times New Roman"/>
              </a:rPr>
              <a:t> </a:t>
            </a:r>
            <a:r>
              <a:rPr sz="2200" dirty="0">
                <a:latin typeface="Times New Roman"/>
                <a:cs typeface="Times New Roman"/>
              </a:rPr>
              <a:t>work</a:t>
            </a:r>
            <a:r>
              <a:rPr sz="2200" spc="-50" dirty="0">
                <a:latin typeface="Times New Roman"/>
                <a:cs typeface="Times New Roman"/>
              </a:rPr>
              <a:t> </a:t>
            </a:r>
            <a:r>
              <a:rPr sz="2200" dirty="0">
                <a:latin typeface="Times New Roman"/>
                <a:cs typeface="Times New Roman"/>
              </a:rPr>
              <a:t>if</a:t>
            </a:r>
            <a:r>
              <a:rPr sz="2200" spc="-35" dirty="0">
                <a:latin typeface="Times New Roman"/>
                <a:cs typeface="Times New Roman"/>
              </a:rPr>
              <a:t> </a:t>
            </a:r>
            <a:r>
              <a:rPr sz="2200" dirty="0">
                <a:latin typeface="Times New Roman"/>
                <a:cs typeface="Times New Roman"/>
              </a:rPr>
              <a:t>target</a:t>
            </a:r>
            <a:r>
              <a:rPr sz="2200" spc="-55" dirty="0">
                <a:latin typeface="Times New Roman"/>
                <a:cs typeface="Times New Roman"/>
              </a:rPr>
              <a:t> </a:t>
            </a:r>
            <a:r>
              <a:rPr sz="2200" dirty="0">
                <a:latin typeface="Times New Roman"/>
                <a:cs typeface="Times New Roman"/>
              </a:rPr>
              <a:t>function</a:t>
            </a:r>
            <a:r>
              <a:rPr sz="2200" spc="-55" dirty="0">
                <a:latin typeface="Times New Roman"/>
                <a:cs typeface="Times New Roman"/>
              </a:rPr>
              <a:t> </a:t>
            </a:r>
            <a:r>
              <a:rPr sz="2200" dirty="0">
                <a:latin typeface="Times New Roman"/>
                <a:cs typeface="Times New Roman"/>
              </a:rPr>
              <a:t>is</a:t>
            </a:r>
            <a:r>
              <a:rPr sz="2200" spc="-55" dirty="0">
                <a:latin typeface="Times New Roman"/>
                <a:cs typeface="Times New Roman"/>
              </a:rPr>
              <a:t> </a:t>
            </a:r>
            <a:r>
              <a:rPr sz="2200" dirty="0">
                <a:latin typeface="Times New Roman"/>
                <a:cs typeface="Times New Roman"/>
              </a:rPr>
              <a:t>in</a:t>
            </a:r>
            <a:r>
              <a:rPr sz="2200" spc="-60" dirty="0">
                <a:latin typeface="Times New Roman"/>
                <a:cs typeface="Times New Roman"/>
              </a:rPr>
              <a:t> </a:t>
            </a:r>
            <a:r>
              <a:rPr sz="2200" spc="-50" dirty="0">
                <a:latin typeface="Times New Roman"/>
                <a:cs typeface="Times New Roman"/>
              </a:rPr>
              <a:t>H</a:t>
            </a:r>
            <a:endParaRPr sz="2200">
              <a:latin typeface="Times New Roman"/>
              <a:cs typeface="Times New Roman"/>
            </a:endParaRPr>
          </a:p>
          <a:p>
            <a:pPr marL="927100">
              <a:lnSpc>
                <a:spcPts val="2510"/>
              </a:lnSpc>
            </a:pPr>
            <a:r>
              <a:rPr sz="2200" dirty="0">
                <a:latin typeface="Times New Roman"/>
                <a:cs typeface="Times New Roman"/>
              </a:rPr>
              <a:t>Will</a:t>
            </a:r>
            <a:r>
              <a:rPr sz="2200" spc="-55" dirty="0">
                <a:latin typeface="Times New Roman"/>
                <a:cs typeface="Times New Roman"/>
              </a:rPr>
              <a:t> </a:t>
            </a:r>
            <a:r>
              <a:rPr sz="2200" dirty="0">
                <a:latin typeface="Times New Roman"/>
                <a:cs typeface="Times New Roman"/>
              </a:rPr>
              <a:t>generally</a:t>
            </a:r>
            <a:r>
              <a:rPr sz="2200" spc="-50" dirty="0">
                <a:latin typeface="Times New Roman"/>
                <a:cs typeface="Times New Roman"/>
              </a:rPr>
              <a:t> </a:t>
            </a:r>
            <a:r>
              <a:rPr sz="2200" dirty="0">
                <a:latin typeface="Times New Roman"/>
                <a:cs typeface="Times New Roman"/>
              </a:rPr>
              <a:t>not</a:t>
            </a:r>
            <a:r>
              <a:rPr sz="2200" spc="-65" dirty="0">
                <a:latin typeface="Times New Roman"/>
                <a:cs typeface="Times New Roman"/>
              </a:rPr>
              <a:t> </a:t>
            </a:r>
            <a:r>
              <a:rPr sz="2200" dirty="0">
                <a:latin typeface="Times New Roman"/>
                <a:cs typeface="Times New Roman"/>
              </a:rPr>
              <a:t>work</a:t>
            </a:r>
            <a:r>
              <a:rPr sz="2200" spc="-45" dirty="0">
                <a:latin typeface="Times New Roman"/>
                <a:cs typeface="Times New Roman"/>
              </a:rPr>
              <a:t> </a:t>
            </a:r>
            <a:r>
              <a:rPr sz="2200" dirty="0">
                <a:latin typeface="Times New Roman"/>
                <a:cs typeface="Times New Roman"/>
              </a:rPr>
              <a:t>if</a:t>
            </a:r>
            <a:r>
              <a:rPr sz="2200" spc="-55" dirty="0">
                <a:latin typeface="Times New Roman"/>
                <a:cs typeface="Times New Roman"/>
              </a:rPr>
              <a:t> </a:t>
            </a:r>
            <a:r>
              <a:rPr sz="2200" dirty="0">
                <a:latin typeface="Times New Roman"/>
                <a:cs typeface="Times New Roman"/>
              </a:rPr>
              <a:t>target</a:t>
            </a:r>
            <a:r>
              <a:rPr sz="2200" spc="-60" dirty="0">
                <a:latin typeface="Times New Roman"/>
                <a:cs typeface="Times New Roman"/>
              </a:rPr>
              <a:t> </a:t>
            </a:r>
            <a:r>
              <a:rPr sz="2200" dirty="0">
                <a:latin typeface="Times New Roman"/>
                <a:cs typeface="Times New Roman"/>
              </a:rPr>
              <a:t>function</a:t>
            </a:r>
            <a:r>
              <a:rPr sz="2200" spc="-50" dirty="0">
                <a:latin typeface="Times New Roman"/>
                <a:cs typeface="Times New Roman"/>
              </a:rPr>
              <a:t> </a:t>
            </a:r>
            <a:r>
              <a:rPr sz="2200" dirty="0">
                <a:latin typeface="Times New Roman"/>
                <a:cs typeface="Times New Roman"/>
              </a:rPr>
              <a:t>not</a:t>
            </a:r>
            <a:r>
              <a:rPr sz="2200" spc="-60" dirty="0">
                <a:latin typeface="Times New Roman"/>
                <a:cs typeface="Times New Roman"/>
              </a:rPr>
              <a:t> </a:t>
            </a:r>
            <a:r>
              <a:rPr sz="2200" dirty="0">
                <a:latin typeface="Times New Roman"/>
                <a:cs typeface="Times New Roman"/>
              </a:rPr>
              <a:t>in</a:t>
            </a:r>
            <a:r>
              <a:rPr sz="2200" spc="-60" dirty="0">
                <a:latin typeface="Times New Roman"/>
                <a:cs typeface="Times New Roman"/>
              </a:rPr>
              <a:t> </a:t>
            </a:r>
            <a:r>
              <a:rPr sz="2200" spc="-50" dirty="0">
                <a:latin typeface="Times New Roman"/>
                <a:cs typeface="Times New Roman"/>
              </a:rPr>
              <a:t>H</a:t>
            </a:r>
            <a:endParaRPr sz="2200">
              <a:latin typeface="Times New Roman"/>
              <a:cs typeface="Times New Roman"/>
            </a:endParaRPr>
          </a:p>
        </p:txBody>
      </p:sp>
      <p:sp>
        <p:nvSpPr>
          <p:cNvPr id="4" name="object 4"/>
          <p:cNvSpPr txBox="1"/>
          <p:nvPr/>
        </p:nvSpPr>
        <p:spPr>
          <a:xfrm>
            <a:off x="955647" y="2224274"/>
            <a:ext cx="6878320" cy="1569085"/>
          </a:xfrm>
          <a:prstGeom prst="rect">
            <a:avLst/>
          </a:prstGeom>
        </p:spPr>
        <p:txBody>
          <a:bodyPr vert="horz" wrap="square" lIns="0" tIns="12065" rIns="0" bIns="0" rtlCol="0">
            <a:spAutoFit/>
          </a:bodyPr>
          <a:lstStyle/>
          <a:p>
            <a:pPr marL="12700">
              <a:lnSpc>
                <a:spcPts val="2520"/>
              </a:lnSpc>
              <a:spcBef>
                <a:spcPts val="95"/>
              </a:spcBef>
            </a:pPr>
            <a:r>
              <a:rPr sz="2200" dirty="0">
                <a:latin typeface="Times New Roman"/>
                <a:cs typeface="Times New Roman"/>
              </a:rPr>
              <a:t>Consider</a:t>
            </a:r>
            <a:r>
              <a:rPr sz="2200" spc="-85" dirty="0">
                <a:latin typeface="Times New Roman"/>
                <a:cs typeface="Times New Roman"/>
              </a:rPr>
              <a:t> </a:t>
            </a:r>
            <a:r>
              <a:rPr sz="2200" dirty="0">
                <a:latin typeface="Times New Roman"/>
                <a:cs typeface="Times New Roman"/>
              </a:rPr>
              <a:t>following</a:t>
            </a:r>
            <a:r>
              <a:rPr sz="2200" spc="-75" dirty="0">
                <a:latin typeface="Times New Roman"/>
                <a:cs typeface="Times New Roman"/>
              </a:rPr>
              <a:t> </a:t>
            </a:r>
            <a:r>
              <a:rPr sz="2200" dirty="0">
                <a:latin typeface="Times New Roman"/>
                <a:cs typeface="Times New Roman"/>
              </a:rPr>
              <a:t>examples</a:t>
            </a:r>
            <a:r>
              <a:rPr sz="2200" spc="-70" dirty="0">
                <a:latin typeface="Times New Roman"/>
                <a:cs typeface="Times New Roman"/>
              </a:rPr>
              <a:t> </a:t>
            </a:r>
            <a:r>
              <a:rPr sz="2200" dirty="0">
                <a:latin typeface="Times New Roman"/>
                <a:cs typeface="Times New Roman"/>
              </a:rPr>
              <a:t>which</a:t>
            </a:r>
            <a:r>
              <a:rPr sz="2200" spc="-75" dirty="0">
                <a:latin typeface="Times New Roman"/>
                <a:cs typeface="Times New Roman"/>
              </a:rPr>
              <a:t> </a:t>
            </a:r>
            <a:r>
              <a:rPr sz="2200" dirty="0">
                <a:latin typeface="Times New Roman"/>
                <a:cs typeface="Times New Roman"/>
              </a:rPr>
              <a:t>represent</a:t>
            </a:r>
            <a:r>
              <a:rPr sz="2200" spc="-65" dirty="0">
                <a:latin typeface="Times New Roman"/>
                <a:cs typeface="Times New Roman"/>
              </a:rPr>
              <a:t> </a:t>
            </a:r>
            <a:r>
              <a:rPr sz="2200" dirty="0">
                <a:latin typeface="Times New Roman"/>
                <a:cs typeface="Times New Roman"/>
              </a:rPr>
              <a:t>target</a:t>
            </a:r>
            <a:r>
              <a:rPr sz="2200" spc="-75" dirty="0">
                <a:latin typeface="Times New Roman"/>
                <a:cs typeface="Times New Roman"/>
              </a:rPr>
              <a:t> </a:t>
            </a:r>
            <a:r>
              <a:rPr sz="2200" spc="-10" dirty="0">
                <a:latin typeface="Times New Roman"/>
                <a:cs typeface="Times New Roman"/>
              </a:rPr>
              <a:t>function</a:t>
            </a:r>
            <a:endParaRPr sz="2200">
              <a:latin typeface="Times New Roman"/>
              <a:cs typeface="Times New Roman"/>
            </a:endParaRPr>
          </a:p>
          <a:p>
            <a:pPr marL="291465">
              <a:lnSpc>
                <a:spcPts val="2380"/>
              </a:lnSpc>
            </a:pPr>
            <a:r>
              <a:rPr sz="2200" spc="-285" dirty="0">
                <a:latin typeface="AoyagiKouzanFontT"/>
                <a:cs typeface="AoyagiKouzanFontT"/>
              </a:rPr>
              <a:t>“</a:t>
            </a:r>
            <a:r>
              <a:rPr sz="2200" spc="-285" dirty="0">
                <a:latin typeface="Times New Roman"/>
                <a:cs typeface="Times New Roman"/>
              </a:rPr>
              <a:t>sky</a:t>
            </a:r>
            <a:r>
              <a:rPr sz="2200" spc="-5" dirty="0">
                <a:latin typeface="Times New Roman"/>
                <a:cs typeface="Times New Roman"/>
              </a:rPr>
              <a:t> </a:t>
            </a:r>
            <a:r>
              <a:rPr sz="2200" dirty="0">
                <a:latin typeface="Times New Roman"/>
                <a:cs typeface="Times New Roman"/>
              </a:rPr>
              <a:t>=</a:t>
            </a:r>
            <a:r>
              <a:rPr sz="2200" spc="-15" dirty="0">
                <a:latin typeface="Times New Roman"/>
                <a:cs typeface="Times New Roman"/>
              </a:rPr>
              <a:t> </a:t>
            </a:r>
            <a:r>
              <a:rPr sz="2200" dirty="0">
                <a:latin typeface="Times New Roman"/>
                <a:cs typeface="Times New Roman"/>
              </a:rPr>
              <a:t>sunny</a:t>
            </a:r>
            <a:r>
              <a:rPr sz="2200" spc="-20" dirty="0">
                <a:latin typeface="Times New Roman"/>
                <a:cs typeface="Times New Roman"/>
              </a:rPr>
              <a:t> </a:t>
            </a:r>
            <a:r>
              <a:rPr sz="2200" dirty="0">
                <a:latin typeface="Times New Roman"/>
                <a:cs typeface="Times New Roman"/>
              </a:rPr>
              <a:t>or</a:t>
            </a:r>
            <a:r>
              <a:rPr sz="2200" spc="-5" dirty="0">
                <a:latin typeface="Times New Roman"/>
                <a:cs typeface="Times New Roman"/>
              </a:rPr>
              <a:t> </a:t>
            </a:r>
            <a:r>
              <a:rPr sz="2200" dirty="0">
                <a:latin typeface="Times New Roman"/>
                <a:cs typeface="Times New Roman"/>
              </a:rPr>
              <a:t>sky</a:t>
            </a:r>
            <a:r>
              <a:rPr sz="2200" spc="-15" dirty="0">
                <a:latin typeface="Times New Roman"/>
                <a:cs typeface="Times New Roman"/>
              </a:rPr>
              <a:t> </a:t>
            </a:r>
            <a:r>
              <a:rPr sz="2200" dirty="0">
                <a:latin typeface="Times New Roman"/>
                <a:cs typeface="Times New Roman"/>
              </a:rPr>
              <a:t>=</a:t>
            </a:r>
            <a:r>
              <a:rPr sz="2200" spc="-10" dirty="0">
                <a:latin typeface="Times New Roman"/>
                <a:cs typeface="Times New Roman"/>
              </a:rPr>
              <a:t> cloudy</a:t>
            </a:r>
            <a:r>
              <a:rPr sz="2200" spc="-10" dirty="0">
                <a:latin typeface="AoyagiKouzanFontT"/>
                <a:cs typeface="AoyagiKouzanFontT"/>
              </a:rPr>
              <a:t>”</a:t>
            </a:r>
            <a:r>
              <a:rPr sz="2200" spc="-10" dirty="0">
                <a:latin typeface="Times New Roman"/>
                <a:cs typeface="Times New Roman"/>
              </a:rPr>
              <a:t>:</a:t>
            </a:r>
            <a:endParaRPr sz="2200">
              <a:latin typeface="Times New Roman"/>
              <a:cs typeface="Times New Roman"/>
            </a:endParaRPr>
          </a:p>
          <a:p>
            <a:pPr marL="1841500">
              <a:lnSpc>
                <a:spcPts val="2370"/>
              </a:lnSpc>
            </a:pPr>
            <a:r>
              <a:rPr sz="2200" b="0" dirty="0">
                <a:latin typeface="Tuffy"/>
                <a:cs typeface="Tuffy"/>
              </a:rPr>
              <a:t>〈</a:t>
            </a:r>
            <a:r>
              <a:rPr sz="2200" dirty="0">
                <a:latin typeface="Times New Roman"/>
                <a:cs typeface="Times New Roman"/>
              </a:rPr>
              <a:t>Sunny</a:t>
            </a:r>
            <a:r>
              <a:rPr sz="2200" spc="-70" dirty="0">
                <a:latin typeface="Times New Roman"/>
                <a:cs typeface="Times New Roman"/>
              </a:rPr>
              <a:t> </a:t>
            </a:r>
            <a:r>
              <a:rPr sz="2200" spc="-30" dirty="0">
                <a:latin typeface="Times New Roman"/>
                <a:cs typeface="Times New Roman"/>
              </a:rPr>
              <a:t>Warm</a:t>
            </a:r>
            <a:r>
              <a:rPr sz="2200" spc="-20" dirty="0">
                <a:latin typeface="Times New Roman"/>
                <a:cs typeface="Times New Roman"/>
              </a:rPr>
              <a:t> </a:t>
            </a:r>
            <a:r>
              <a:rPr sz="2200" dirty="0">
                <a:latin typeface="Times New Roman"/>
                <a:cs typeface="Times New Roman"/>
              </a:rPr>
              <a:t>Normal</a:t>
            </a:r>
            <a:r>
              <a:rPr sz="2200" spc="-5" dirty="0">
                <a:latin typeface="Times New Roman"/>
                <a:cs typeface="Times New Roman"/>
              </a:rPr>
              <a:t> </a:t>
            </a:r>
            <a:r>
              <a:rPr sz="2200" dirty="0">
                <a:latin typeface="Times New Roman"/>
                <a:cs typeface="Times New Roman"/>
              </a:rPr>
              <a:t>Strong</a:t>
            </a:r>
            <a:r>
              <a:rPr sz="2200" spc="-10" dirty="0">
                <a:latin typeface="Times New Roman"/>
                <a:cs typeface="Times New Roman"/>
              </a:rPr>
              <a:t> </a:t>
            </a:r>
            <a:r>
              <a:rPr sz="2200" dirty="0">
                <a:latin typeface="Times New Roman"/>
                <a:cs typeface="Times New Roman"/>
              </a:rPr>
              <a:t>Cool</a:t>
            </a:r>
            <a:r>
              <a:rPr sz="2200" spc="-30" dirty="0">
                <a:latin typeface="Times New Roman"/>
                <a:cs typeface="Times New Roman"/>
              </a:rPr>
              <a:t> </a:t>
            </a:r>
            <a:r>
              <a:rPr sz="2200" spc="-10" dirty="0">
                <a:latin typeface="Times New Roman"/>
                <a:cs typeface="Times New Roman"/>
              </a:rPr>
              <a:t>Change</a:t>
            </a:r>
            <a:r>
              <a:rPr sz="2200" b="0" spc="-10" dirty="0">
                <a:latin typeface="Tuffy"/>
                <a:cs typeface="Tuffy"/>
              </a:rPr>
              <a:t>〉</a:t>
            </a:r>
            <a:endParaRPr sz="2200">
              <a:latin typeface="Tuffy"/>
              <a:cs typeface="Tuffy"/>
            </a:endParaRPr>
          </a:p>
          <a:p>
            <a:pPr marL="1841500">
              <a:lnSpc>
                <a:spcPts val="2375"/>
              </a:lnSpc>
            </a:pPr>
            <a:r>
              <a:rPr sz="2200" b="0" dirty="0">
                <a:latin typeface="Tuffy"/>
                <a:cs typeface="Tuffy"/>
              </a:rPr>
              <a:t>〈</a:t>
            </a:r>
            <a:r>
              <a:rPr sz="2200" dirty="0">
                <a:latin typeface="Times New Roman"/>
                <a:cs typeface="Times New Roman"/>
              </a:rPr>
              <a:t>Cloudy</a:t>
            </a:r>
            <a:r>
              <a:rPr sz="2200" spc="-70" dirty="0">
                <a:latin typeface="Times New Roman"/>
                <a:cs typeface="Times New Roman"/>
              </a:rPr>
              <a:t> </a:t>
            </a:r>
            <a:r>
              <a:rPr sz="2200" spc="-40" dirty="0">
                <a:latin typeface="Times New Roman"/>
                <a:cs typeface="Times New Roman"/>
              </a:rPr>
              <a:t>Warm</a:t>
            </a:r>
            <a:r>
              <a:rPr sz="2200" spc="-10" dirty="0">
                <a:latin typeface="Times New Roman"/>
                <a:cs typeface="Times New Roman"/>
              </a:rPr>
              <a:t> </a:t>
            </a:r>
            <a:r>
              <a:rPr sz="2200" dirty="0">
                <a:latin typeface="Times New Roman"/>
                <a:cs typeface="Times New Roman"/>
              </a:rPr>
              <a:t>Normal Strong</a:t>
            </a:r>
            <a:r>
              <a:rPr sz="2200" spc="-15" dirty="0">
                <a:latin typeface="Times New Roman"/>
                <a:cs typeface="Times New Roman"/>
              </a:rPr>
              <a:t> </a:t>
            </a:r>
            <a:r>
              <a:rPr sz="2200" dirty="0">
                <a:latin typeface="Times New Roman"/>
                <a:cs typeface="Times New Roman"/>
              </a:rPr>
              <a:t>Cool</a:t>
            </a:r>
            <a:r>
              <a:rPr sz="2200" spc="-30" dirty="0">
                <a:latin typeface="Times New Roman"/>
                <a:cs typeface="Times New Roman"/>
              </a:rPr>
              <a:t> </a:t>
            </a:r>
            <a:r>
              <a:rPr sz="2200" spc="-10" dirty="0">
                <a:latin typeface="Times New Roman"/>
                <a:cs typeface="Times New Roman"/>
              </a:rPr>
              <a:t>Change</a:t>
            </a:r>
            <a:r>
              <a:rPr sz="2200" b="0" spc="-10" dirty="0">
                <a:latin typeface="Tuffy"/>
                <a:cs typeface="Tuffy"/>
              </a:rPr>
              <a:t>〉</a:t>
            </a:r>
            <a:endParaRPr sz="2200">
              <a:latin typeface="Tuffy"/>
              <a:cs typeface="Tuffy"/>
            </a:endParaRPr>
          </a:p>
          <a:p>
            <a:pPr marL="1841500">
              <a:lnSpc>
                <a:spcPts val="2510"/>
              </a:lnSpc>
            </a:pPr>
            <a:r>
              <a:rPr sz="2200" b="0" dirty="0">
                <a:latin typeface="Tuffy"/>
                <a:cs typeface="Tuffy"/>
              </a:rPr>
              <a:t>〈</a:t>
            </a:r>
            <a:r>
              <a:rPr sz="2200" dirty="0">
                <a:latin typeface="Times New Roman"/>
                <a:cs typeface="Times New Roman"/>
              </a:rPr>
              <a:t>Rainy</a:t>
            </a:r>
            <a:r>
              <a:rPr sz="2200" spc="-75" dirty="0">
                <a:latin typeface="Times New Roman"/>
                <a:cs typeface="Times New Roman"/>
              </a:rPr>
              <a:t> </a:t>
            </a:r>
            <a:r>
              <a:rPr sz="2200" spc="-30" dirty="0">
                <a:latin typeface="Times New Roman"/>
                <a:cs typeface="Times New Roman"/>
              </a:rPr>
              <a:t>Warm</a:t>
            </a:r>
            <a:r>
              <a:rPr sz="2200" spc="-10" dirty="0">
                <a:latin typeface="Times New Roman"/>
                <a:cs typeface="Times New Roman"/>
              </a:rPr>
              <a:t> </a:t>
            </a:r>
            <a:r>
              <a:rPr sz="2200" dirty="0">
                <a:latin typeface="Times New Roman"/>
                <a:cs typeface="Times New Roman"/>
              </a:rPr>
              <a:t>Normal</a:t>
            </a:r>
            <a:r>
              <a:rPr sz="2200" spc="-5" dirty="0">
                <a:latin typeface="Times New Roman"/>
                <a:cs typeface="Times New Roman"/>
              </a:rPr>
              <a:t> </a:t>
            </a:r>
            <a:r>
              <a:rPr sz="2200" dirty="0">
                <a:latin typeface="Times New Roman"/>
                <a:cs typeface="Times New Roman"/>
              </a:rPr>
              <a:t>Strong</a:t>
            </a:r>
            <a:r>
              <a:rPr sz="2200" spc="-20" dirty="0">
                <a:latin typeface="Times New Roman"/>
                <a:cs typeface="Times New Roman"/>
              </a:rPr>
              <a:t> </a:t>
            </a:r>
            <a:r>
              <a:rPr sz="2200" dirty="0">
                <a:latin typeface="Times New Roman"/>
                <a:cs typeface="Times New Roman"/>
              </a:rPr>
              <a:t>Cool</a:t>
            </a:r>
            <a:r>
              <a:rPr sz="2200" spc="-35" dirty="0">
                <a:latin typeface="Times New Roman"/>
                <a:cs typeface="Times New Roman"/>
              </a:rPr>
              <a:t> </a:t>
            </a:r>
            <a:r>
              <a:rPr sz="2200" spc="-10" dirty="0">
                <a:latin typeface="Times New Roman"/>
                <a:cs typeface="Times New Roman"/>
              </a:rPr>
              <a:t>Change</a:t>
            </a:r>
            <a:r>
              <a:rPr sz="2200" b="0" spc="-10" dirty="0">
                <a:latin typeface="Tuffy"/>
                <a:cs typeface="Tuffy"/>
              </a:rPr>
              <a:t>〉</a:t>
            </a:r>
            <a:endParaRPr sz="2200">
              <a:latin typeface="Tuffy"/>
              <a:cs typeface="Tuffy"/>
            </a:endParaRPr>
          </a:p>
        </p:txBody>
      </p:sp>
      <p:sp>
        <p:nvSpPr>
          <p:cNvPr id="5" name="object 5"/>
          <p:cNvSpPr txBox="1"/>
          <p:nvPr/>
        </p:nvSpPr>
        <p:spPr>
          <a:xfrm>
            <a:off x="9186180" y="2828998"/>
            <a:ext cx="227329" cy="964565"/>
          </a:xfrm>
          <a:prstGeom prst="rect">
            <a:avLst/>
          </a:prstGeom>
        </p:spPr>
        <p:txBody>
          <a:bodyPr vert="horz" wrap="square" lIns="0" tIns="50165" rIns="0" bIns="0" rtlCol="0">
            <a:spAutoFit/>
          </a:bodyPr>
          <a:lstStyle/>
          <a:p>
            <a:pPr marL="12700" marR="5080" algn="just">
              <a:lnSpc>
                <a:spcPts val="2380"/>
              </a:lnSpc>
              <a:spcBef>
                <a:spcPts val="395"/>
              </a:spcBef>
            </a:pPr>
            <a:r>
              <a:rPr sz="2200" spc="-50" dirty="0">
                <a:latin typeface="Times New Roman"/>
                <a:cs typeface="Times New Roman"/>
              </a:rPr>
              <a:t>Y Y N</a:t>
            </a:r>
            <a:endParaRPr sz="2200">
              <a:latin typeface="Times New Roman"/>
              <a:cs typeface="Times New Roman"/>
            </a:endParaRPr>
          </a:p>
        </p:txBody>
      </p:sp>
      <p:sp>
        <p:nvSpPr>
          <p:cNvPr id="6" name="object 6"/>
          <p:cNvSpPr txBox="1"/>
          <p:nvPr/>
        </p:nvSpPr>
        <p:spPr>
          <a:xfrm>
            <a:off x="955641" y="4034737"/>
            <a:ext cx="9621520" cy="2473325"/>
          </a:xfrm>
          <a:prstGeom prst="rect">
            <a:avLst/>
          </a:prstGeom>
        </p:spPr>
        <p:txBody>
          <a:bodyPr vert="horz" wrap="square" lIns="0" tIns="12065" rIns="0" bIns="0" rtlCol="0">
            <a:spAutoFit/>
          </a:bodyPr>
          <a:lstStyle/>
          <a:p>
            <a:pPr marL="12700">
              <a:lnSpc>
                <a:spcPct val="100000"/>
              </a:lnSpc>
              <a:spcBef>
                <a:spcPts val="95"/>
              </a:spcBef>
            </a:pPr>
            <a:r>
              <a:rPr sz="2200" dirty="0">
                <a:latin typeface="Times New Roman"/>
                <a:cs typeface="Times New Roman"/>
              </a:rPr>
              <a:t>If</a:t>
            </a:r>
            <a:r>
              <a:rPr sz="2200" spc="-45" dirty="0">
                <a:latin typeface="Times New Roman"/>
                <a:cs typeface="Times New Roman"/>
              </a:rPr>
              <a:t> </a:t>
            </a:r>
            <a:r>
              <a:rPr sz="2200" dirty="0">
                <a:latin typeface="Times New Roman"/>
                <a:cs typeface="Times New Roman"/>
              </a:rPr>
              <a:t>apply</a:t>
            </a:r>
            <a:r>
              <a:rPr sz="2200" spc="-50" dirty="0">
                <a:latin typeface="Times New Roman"/>
                <a:cs typeface="Times New Roman"/>
              </a:rPr>
              <a:t> </a:t>
            </a:r>
            <a:r>
              <a:rPr sz="2200" dirty="0">
                <a:latin typeface="Times New Roman"/>
                <a:cs typeface="Times New Roman"/>
              </a:rPr>
              <a:t>Candidate</a:t>
            </a:r>
            <a:r>
              <a:rPr sz="2200" spc="-65" dirty="0">
                <a:latin typeface="Times New Roman"/>
                <a:cs typeface="Times New Roman"/>
              </a:rPr>
              <a:t> </a:t>
            </a:r>
            <a:r>
              <a:rPr sz="2200" dirty="0">
                <a:latin typeface="Times New Roman"/>
                <a:cs typeface="Times New Roman"/>
              </a:rPr>
              <a:t>Elimination</a:t>
            </a:r>
            <a:r>
              <a:rPr sz="2200" spc="-25" dirty="0">
                <a:latin typeface="Times New Roman"/>
                <a:cs typeface="Times New Roman"/>
              </a:rPr>
              <a:t> </a:t>
            </a:r>
            <a:r>
              <a:rPr sz="2200" dirty="0">
                <a:latin typeface="Times New Roman"/>
                <a:cs typeface="Times New Roman"/>
              </a:rPr>
              <a:t>algorithm</a:t>
            </a:r>
            <a:r>
              <a:rPr sz="2200" spc="-55" dirty="0">
                <a:latin typeface="Times New Roman"/>
                <a:cs typeface="Times New Roman"/>
              </a:rPr>
              <a:t> </a:t>
            </a:r>
            <a:r>
              <a:rPr sz="2200" dirty="0">
                <a:latin typeface="Times New Roman"/>
                <a:cs typeface="Times New Roman"/>
              </a:rPr>
              <a:t>as</a:t>
            </a:r>
            <a:r>
              <a:rPr sz="2200" spc="-60" dirty="0">
                <a:latin typeface="Times New Roman"/>
                <a:cs typeface="Times New Roman"/>
              </a:rPr>
              <a:t> </a:t>
            </a:r>
            <a:r>
              <a:rPr sz="2200" dirty="0">
                <a:latin typeface="Times New Roman"/>
                <a:cs typeface="Times New Roman"/>
              </a:rPr>
              <a:t>before,</a:t>
            </a:r>
            <a:r>
              <a:rPr sz="2200" spc="-40" dirty="0">
                <a:latin typeface="Times New Roman"/>
                <a:cs typeface="Times New Roman"/>
              </a:rPr>
              <a:t> </a:t>
            </a:r>
            <a:r>
              <a:rPr sz="2200" dirty="0">
                <a:latin typeface="Times New Roman"/>
                <a:cs typeface="Times New Roman"/>
              </a:rPr>
              <a:t>end</a:t>
            </a:r>
            <a:r>
              <a:rPr sz="2200" spc="-55" dirty="0">
                <a:latin typeface="Times New Roman"/>
                <a:cs typeface="Times New Roman"/>
              </a:rPr>
              <a:t> </a:t>
            </a:r>
            <a:r>
              <a:rPr sz="2200" dirty="0">
                <a:latin typeface="Times New Roman"/>
                <a:cs typeface="Times New Roman"/>
              </a:rPr>
              <a:t>up</a:t>
            </a:r>
            <a:r>
              <a:rPr sz="2200" spc="-55" dirty="0">
                <a:latin typeface="Times New Roman"/>
                <a:cs typeface="Times New Roman"/>
              </a:rPr>
              <a:t> </a:t>
            </a:r>
            <a:r>
              <a:rPr sz="2200" dirty="0">
                <a:latin typeface="Times New Roman"/>
                <a:cs typeface="Times New Roman"/>
              </a:rPr>
              <a:t>with</a:t>
            </a:r>
            <a:r>
              <a:rPr sz="2200" spc="-45" dirty="0">
                <a:latin typeface="Times New Roman"/>
                <a:cs typeface="Times New Roman"/>
              </a:rPr>
              <a:t> </a:t>
            </a:r>
            <a:r>
              <a:rPr sz="2200" dirty="0">
                <a:latin typeface="Times New Roman"/>
                <a:cs typeface="Times New Roman"/>
              </a:rPr>
              <a:t>empty</a:t>
            </a:r>
            <a:r>
              <a:rPr sz="2200" spc="-50" dirty="0">
                <a:latin typeface="Times New Roman"/>
                <a:cs typeface="Times New Roman"/>
              </a:rPr>
              <a:t> </a:t>
            </a:r>
            <a:r>
              <a:rPr sz="2200" spc="-30" dirty="0">
                <a:latin typeface="Times New Roman"/>
                <a:cs typeface="Times New Roman"/>
              </a:rPr>
              <a:t>Version</a:t>
            </a:r>
            <a:r>
              <a:rPr sz="2200" spc="-45" dirty="0">
                <a:latin typeface="Times New Roman"/>
                <a:cs typeface="Times New Roman"/>
              </a:rPr>
              <a:t> </a:t>
            </a:r>
            <a:r>
              <a:rPr sz="2200" spc="-10" dirty="0">
                <a:latin typeface="Times New Roman"/>
                <a:cs typeface="Times New Roman"/>
              </a:rPr>
              <a:t>Space</a:t>
            </a:r>
            <a:endParaRPr sz="2200">
              <a:latin typeface="Times New Roman"/>
              <a:cs typeface="Times New Roman"/>
            </a:endParaRPr>
          </a:p>
          <a:p>
            <a:pPr marL="12700">
              <a:lnSpc>
                <a:spcPts val="2515"/>
              </a:lnSpc>
              <a:spcBef>
                <a:spcPts val="2115"/>
              </a:spcBef>
            </a:pPr>
            <a:r>
              <a:rPr sz="2200" dirty="0">
                <a:latin typeface="Times New Roman"/>
                <a:cs typeface="Times New Roman"/>
              </a:rPr>
              <a:t>After</a:t>
            </a:r>
            <a:r>
              <a:rPr sz="2200" spc="-40" dirty="0">
                <a:latin typeface="Times New Roman"/>
                <a:cs typeface="Times New Roman"/>
              </a:rPr>
              <a:t> </a:t>
            </a:r>
            <a:r>
              <a:rPr sz="2200" dirty="0">
                <a:latin typeface="Times New Roman"/>
                <a:cs typeface="Times New Roman"/>
              </a:rPr>
              <a:t>first</a:t>
            </a:r>
            <a:r>
              <a:rPr sz="2200" spc="-35" dirty="0">
                <a:latin typeface="Times New Roman"/>
                <a:cs typeface="Times New Roman"/>
              </a:rPr>
              <a:t> </a:t>
            </a:r>
            <a:r>
              <a:rPr sz="2200" dirty="0">
                <a:latin typeface="Times New Roman"/>
                <a:cs typeface="Times New Roman"/>
              </a:rPr>
              <a:t>two</a:t>
            </a:r>
            <a:r>
              <a:rPr sz="2200" spc="-40" dirty="0">
                <a:latin typeface="Times New Roman"/>
                <a:cs typeface="Times New Roman"/>
              </a:rPr>
              <a:t> </a:t>
            </a:r>
            <a:r>
              <a:rPr sz="2200" dirty="0">
                <a:latin typeface="Times New Roman"/>
                <a:cs typeface="Times New Roman"/>
              </a:rPr>
              <a:t>training</a:t>
            </a:r>
            <a:r>
              <a:rPr sz="2200" spc="-40" dirty="0">
                <a:latin typeface="Times New Roman"/>
                <a:cs typeface="Times New Roman"/>
              </a:rPr>
              <a:t> </a:t>
            </a:r>
            <a:r>
              <a:rPr sz="2200" spc="-10" dirty="0">
                <a:latin typeface="Times New Roman"/>
                <a:cs typeface="Times New Roman"/>
              </a:rPr>
              <a:t>example</a:t>
            </a:r>
            <a:endParaRPr sz="2200">
              <a:latin typeface="Times New Roman"/>
              <a:cs typeface="Times New Roman"/>
            </a:endParaRPr>
          </a:p>
          <a:p>
            <a:pPr marL="1841500">
              <a:lnSpc>
                <a:spcPts val="2515"/>
              </a:lnSpc>
            </a:pPr>
            <a:r>
              <a:rPr sz="2200" dirty="0">
                <a:latin typeface="Times New Roman"/>
                <a:cs typeface="Times New Roman"/>
              </a:rPr>
              <a:t>S=</a:t>
            </a:r>
            <a:r>
              <a:rPr sz="2200" spc="-50" dirty="0">
                <a:latin typeface="Times New Roman"/>
                <a:cs typeface="Times New Roman"/>
              </a:rPr>
              <a:t> </a:t>
            </a:r>
            <a:r>
              <a:rPr sz="2200" b="0" spc="90" dirty="0">
                <a:latin typeface="Tuffy"/>
                <a:cs typeface="Tuffy"/>
              </a:rPr>
              <a:t>〈</a:t>
            </a:r>
            <a:r>
              <a:rPr sz="2200" spc="90" dirty="0">
                <a:latin typeface="Times New Roman"/>
                <a:cs typeface="Times New Roman"/>
              </a:rPr>
              <a:t>?</a:t>
            </a:r>
            <a:r>
              <a:rPr sz="2200" spc="-90" dirty="0">
                <a:latin typeface="Times New Roman"/>
                <a:cs typeface="Times New Roman"/>
              </a:rPr>
              <a:t> </a:t>
            </a:r>
            <a:r>
              <a:rPr sz="2200" spc="-35" dirty="0">
                <a:latin typeface="Times New Roman"/>
                <a:cs typeface="Times New Roman"/>
              </a:rPr>
              <a:t>Warm</a:t>
            </a:r>
            <a:r>
              <a:rPr sz="2200" spc="-25" dirty="0">
                <a:latin typeface="Times New Roman"/>
                <a:cs typeface="Times New Roman"/>
              </a:rPr>
              <a:t> </a:t>
            </a:r>
            <a:r>
              <a:rPr sz="2200" dirty="0">
                <a:latin typeface="Times New Roman"/>
                <a:cs typeface="Times New Roman"/>
              </a:rPr>
              <a:t>Normal</a:t>
            </a:r>
            <a:r>
              <a:rPr sz="2200" spc="-30" dirty="0">
                <a:latin typeface="Times New Roman"/>
                <a:cs typeface="Times New Roman"/>
              </a:rPr>
              <a:t> </a:t>
            </a:r>
            <a:r>
              <a:rPr sz="2200" dirty="0">
                <a:latin typeface="Times New Roman"/>
                <a:cs typeface="Times New Roman"/>
              </a:rPr>
              <a:t>Strong</a:t>
            </a:r>
            <a:r>
              <a:rPr sz="2200" spc="-40" dirty="0">
                <a:latin typeface="Times New Roman"/>
                <a:cs typeface="Times New Roman"/>
              </a:rPr>
              <a:t> </a:t>
            </a:r>
            <a:r>
              <a:rPr sz="2200" dirty="0">
                <a:latin typeface="Times New Roman"/>
                <a:cs typeface="Times New Roman"/>
              </a:rPr>
              <a:t>Cool</a:t>
            </a:r>
            <a:r>
              <a:rPr sz="2200" spc="-40" dirty="0">
                <a:latin typeface="Times New Roman"/>
                <a:cs typeface="Times New Roman"/>
              </a:rPr>
              <a:t> </a:t>
            </a:r>
            <a:r>
              <a:rPr sz="2200" spc="-10" dirty="0">
                <a:latin typeface="Times New Roman"/>
                <a:cs typeface="Times New Roman"/>
              </a:rPr>
              <a:t>Change</a:t>
            </a:r>
            <a:r>
              <a:rPr sz="2200" b="0" spc="-10" dirty="0">
                <a:latin typeface="Tuffy"/>
                <a:cs typeface="Tuffy"/>
              </a:rPr>
              <a:t>〉</a:t>
            </a:r>
            <a:endParaRPr sz="2200">
              <a:latin typeface="Tuffy"/>
              <a:cs typeface="Tuffy"/>
            </a:endParaRPr>
          </a:p>
          <a:p>
            <a:pPr marL="12700" marR="309245">
              <a:lnSpc>
                <a:spcPts val="4750"/>
              </a:lnSpc>
              <a:spcBef>
                <a:spcPts val="305"/>
              </a:spcBef>
            </a:pPr>
            <a:r>
              <a:rPr sz="2200" dirty="0">
                <a:latin typeface="Times New Roman"/>
                <a:cs typeface="Times New Roman"/>
              </a:rPr>
              <a:t>New</a:t>
            </a:r>
            <a:r>
              <a:rPr sz="2200" spc="-40" dirty="0">
                <a:latin typeface="Times New Roman"/>
                <a:cs typeface="Times New Roman"/>
              </a:rPr>
              <a:t> </a:t>
            </a:r>
            <a:r>
              <a:rPr sz="2200" dirty="0">
                <a:latin typeface="Times New Roman"/>
                <a:cs typeface="Times New Roman"/>
              </a:rPr>
              <a:t>hypothesis</a:t>
            </a:r>
            <a:r>
              <a:rPr sz="2200" spc="-80" dirty="0">
                <a:latin typeface="Times New Roman"/>
                <a:cs typeface="Times New Roman"/>
              </a:rPr>
              <a:t> </a:t>
            </a:r>
            <a:r>
              <a:rPr sz="2200" dirty="0">
                <a:latin typeface="Times New Roman"/>
                <a:cs typeface="Times New Roman"/>
              </a:rPr>
              <a:t>is</a:t>
            </a:r>
            <a:r>
              <a:rPr sz="2200" spc="-45" dirty="0">
                <a:latin typeface="Times New Roman"/>
                <a:cs typeface="Times New Roman"/>
              </a:rPr>
              <a:t> </a:t>
            </a:r>
            <a:r>
              <a:rPr sz="2200" dirty="0">
                <a:latin typeface="Times New Roman"/>
                <a:cs typeface="Times New Roman"/>
              </a:rPr>
              <a:t>overly</a:t>
            </a:r>
            <a:r>
              <a:rPr sz="2200" spc="-35" dirty="0">
                <a:latin typeface="Times New Roman"/>
                <a:cs typeface="Times New Roman"/>
              </a:rPr>
              <a:t> </a:t>
            </a:r>
            <a:r>
              <a:rPr sz="2200" dirty="0">
                <a:latin typeface="Times New Roman"/>
                <a:cs typeface="Times New Roman"/>
              </a:rPr>
              <a:t>general</a:t>
            </a:r>
            <a:r>
              <a:rPr sz="2200" spc="-35" dirty="0">
                <a:latin typeface="Times New Roman"/>
                <a:cs typeface="Times New Roman"/>
              </a:rPr>
              <a:t> </a:t>
            </a:r>
            <a:r>
              <a:rPr sz="2200" dirty="0">
                <a:latin typeface="Times New Roman"/>
                <a:cs typeface="Times New Roman"/>
              </a:rPr>
              <a:t>and</a:t>
            </a:r>
            <a:r>
              <a:rPr sz="2200" spc="-45" dirty="0">
                <a:latin typeface="Times New Roman"/>
                <a:cs typeface="Times New Roman"/>
              </a:rPr>
              <a:t> </a:t>
            </a:r>
            <a:r>
              <a:rPr sz="2200" dirty="0">
                <a:latin typeface="Times New Roman"/>
                <a:cs typeface="Times New Roman"/>
              </a:rPr>
              <a:t>it</a:t>
            </a:r>
            <a:r>
              <a:rPr sz="2200" spc="-35" dirty="0">
                <a:latin typeface="Times New Roman"/>
                <a:cs typeface="Times New Roman"/>
              </a:rPr>
              <a:t> </a:t>
            </a:r>
            <a:r>
              <a:rPr sz="2200" dirty="0">
                <a:latin typeface="Times New Roman"/>
                <a:cs typeface="Times New Roman"/>
              </a:rPr>
              <a:t>covers</a:t>
            </a:r>
            <a:r>
              <a:rPr sz="2200" spc="-45" dirty="0">
                <a:latin typeface="Times New Roman"/>
                <a:cs typeface="Times New Roman"/>
              </a:rPr>
              <a:t> </a:t>
            </a:r>
            <a:r>
              <a:rPr sz="2200" dirty="0">
                <a:latin typeface="Times New Roman"/>
                <a:cs typeface="Times New Roman"/>
              </a:rPr>
              <a:t>the</a:t>
            </a:r>
            <a:r>
              <a:rPr sz="2200" spc="-45" dirty="0">
                <a:latin typeface="Times New Roman"/>
                <a:cs typeface="Times New Roman"/>
              </a:rPr>
              <a:t> </a:t>
            </a:r>
            <a:r>
              <a:rPr sz="2200" dirty="0">
                <a:latin typeface="Times New Roman"/>
                <a:cs typeface="Times New Roman"/>
              </a:rPr>
              <a:t>third</a:t>
            </a:r>
            <a:r>
              <a:rPr sz="2200" spc="-50" dirty="0">
                <a:latin typeface="Times New Roman"/>
                <a:cs typeface="Times New Roman"/>
              </a:rPr>
              <a:t> </a:t>
            </a:r>
            <a:r>
              <a:rPr sz="2200" dirty="0">
                <a:latin typeface="Times New Roman"/>
                <a:cs typeface="Times New Roman"/>
              </a:rPr>
              <a:t>negative</a:t>
            </a:r>
            <a:r>
              <a:rPr sz="2200" spc="-20" dirty="0">
                <a:latin typeface="Times New Roman"/>
                <a:cs typeface="Times New Roman"/>
              </a:rPr>
              <a:t> </a:t>
            </a:r>
            <a:r>
              <a:rPr sz="2200" dirty="0">
                <a:latin typeface="Times New Roman"/>
                <a:cs typeface="Times New Roman"/>
              </a:rPr>
              <a:t>training</a:t>
            </a:r>
            <a:r>
              <a:rPr sz="2200" spc="-40" dirty="0">
                <a:latin typeface="Times New Roman"/>
                <a:cs typeface="Times New Roman"/>
              </a:rPr>
              <a:t> </a:t>
            </a:r>
            <a:r>
              <a:rPr sz="2200" spc="-10" dirty="0">
                <a:latin typeface="Times New Roman"/>
                <a:cs typeface="Times New Roman"/>
              </a:rPr>
              <a:t>example! </a:t>
            </a:r>
            <a:r>
              <a:rPr sz="2200" dirty="0">
                <a:latin typeface="Times New Roman"/>
                <a:cs typeface="Times New Roman"/>
              </a:rPr>
              <a:t>Our</a:t>
            </a:r>
            <a:r>
              <a:rPr sz="2200" spc="-35" dirty="0">
                <a:latin typeface="Times New Roman"/>
                <a:cs typeface="Times New Roman"/>
              </a:rPr>
              <a:t> </a:t>
            </a:r>
            <a:r>
              <a:rPr sz="2200" dirty="0">
                <a:latin typeface="Times New Roman"/>
                <a:cs typeface="Times New Roman"/>
              </a:rPr>
              <a:t>H</a:t>
            </a:r>
            <a:r>
              <a:rPr sz="2200" spc="-40" dirty="0">
                <a:latin typeface="Times New Roman"/>
                <a:cs typeface="Times New Roman"/>
              </a:rPr>
              <a:t> </a:t>
            </a:r>
            <a:r>
              <a:rPr sz="2200" dirty="0">
                <a:latin typeface="Times New Roman"/>
                <a:cs typeface="Times New Roman"/>
              </a:rPr>
              <a:t>does</a:t>
            </a:r>
            <a:r>
              <a:rPr sz="2200" spc="-40" dirty="0">
                <a:latin typeface="Times New Roman"/>
                <a:cs typeface="Times New Roman"/>
              </a:rPr>
              <a:t> </a:t>
            </a:r>
            <a:r>
              <a:rPr sz="2200" dirty="0">
                <a:latin typeface="Times New Roman"/>
                <a:cs typeface="Times New Roman"/>
              </a:rPr>
              <a:t>not</a:t>
            </a:r>
            <a:r>
              <a:rPr sz="2200" spc="-45" dirty="0">
                <a:latin typeface="Times New Roman"/>
                <a:cs typeface="Times New Roman"/>
              </a:rPr>
              <a:t> </a:t>
            </a:r>
            <a:r>
              <a:rPr sz="2200" dirty="0">
                <a:latin typeface="Times New Roman"/>
                <a:cs typeface="Times New Roman"/>
              </a:rPr>
              <a:t>include</a:t>
            </a:r>
            <a:r>
              <a:rPr sz="2200" spc="-45" dirty="0">
                <a:latin typeface="Times New Roman"/>
                <a:cs typeface="Times New Roman"/>
              </a:rPr>
              <a:t> </a:t>
            </a:r>
            <a:r>
              <a:rPr sz="2200" dirty="0">
                <a:latin typeface="Times New Roman"/>
                <a:cs typeface="Times New Roman"/>
              </a:rPr>
              <a:t>the</a:t>
            </a:r>
            <a:r>
              <a:rPr sz="2200" spc="-40" dirty="0">
                <a:latin typeface="Times New Roman"/>
                <a:cs typeface="Times New Roman"/>
              </a:rPr>
              <a:t> </a:t>
            </a:r>
            <a:r>
              <a:rPr sz="2200" dirty="0">
                <a:latin typeface="Times New Roman"/>
                <a:cs typeface="Times New Roman"/>
              </a:rPr>
              <a:t>appropriate</a:t>
            </a:r>
            <a:r>
              <a:rPr sz="2200" spc="-20" dirty="0">
                <a:latin typeface="Times New Roman"/>
                <a:cs typeface="Times New Roman"/>
              </a:rPr>
              <a:t> </a:t>
            </a:r>
            <a:r>
              <a:rPr sz="2200" spc="-50" dirty="0">
                <a:latin typeface="Times New Roman"/>
                <a:cs typeface="Times New Roman"/>
              </a:rPr>
              <a:t>c</a:t>
            </a:r>
            <a:endParaRPr sz="2200">
              <a:latin typeface="Times New Roman"/>
              <a:cs typeface="Times New Roman"/>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84</a:t>
            </a:fld>
            <a:endParaRPr spc="-25" dirty="0"/>
          </a:p>
        </p:txBody>
      </p:sp>
      <p:sp>
        <p:nvSpPr>
          <p:cNvPr id="2" name="object 2"/>
          <p:cNvSpPr txBox="1">
            <a:spLocks noGrp="1"/>
          </p:cNvSpPr>
          <p:nvPr>
            <p:ph type="title"/>
          </p:nvPr>
        </p:nvSpPr>
        <p:spPr>
          <a:xfrm>
            <a:off x="4329814" y="535883"/>
            <a:ext cx="3529329" cy="514350"/>
          </a:xfrm>
          <a:prstGeom prst="rect">
            <a:avLst/>
          </a:prstGeom>
        </p:spPr>
        <p:txBody>
          <a:bodyPr vert="horz" wrap="square" lIns="0" tIns="13335" rIns="0" bIns="0" rtlCol="0">
            <a:spAutoFit/>
          </a:bodyPr>
          <a:lstStyle/>
          <a:p>
            <a:pPr marL="12700">
              <a:lnSpc>
                <a:spcPct val="100000"/>
              </a:lnSpc>
              <a:spcBef>
                <a:spcPts val="105"/>
              </a:spcBef>
            </a:pPr>
            <a:r>
              <a:rPr dirty="0"/>
              <a:t>An Unbiased</a:t>
            </a:r>
            <a:r>
              <a:rPr spc="-25" dirty="0"/>
              <a:t> </a:t>
            </a:r>
            <a:r>
              <a:rPr spc="-10" dirty="0"/>
              <a:t>Learner</a:t>
            </a:r>
          </a:p>
        </p:txBody>
      </p:sp>
      <p:sp>
        <p:nvSpPr>
          <p:cNvPr id="3" name="object 3"/>
          <p:cNvSpPr txBox="1"/>
          <p:nvPr/>
        </p:nvSpPr>
        <p:spPr>
          <a:xfrm>
            <a:off x="891540" y="1026688"/>
            <a:ext cx="10183495" cy="3508375"/>
          </a:xfrm>
          <a:prstGeom prst="rect">
            <a:avLst/>
          </a:prstGeom>
        </p:spPr>
        <p:txBody>
          <a:bodyPr vert="horz" wrap="square" lIns="0" tIns="107315" rIns="0" bIns="0" rtlCol="0">
            <a:spAutoFit/>
          </a:bodyPr>
          <a:lstStyle/>
          <a:p>
            <a:pPr marL="38100" algn="just">
              <a:lnSpc>
                <a:spcPct val="100000"/>
              </a:lnSpc>
              <a:spcBef>
                <a:spcPts val="845"/>
              </a:spcBef>
            </a:pPr>
            <a:r>
              <a:rPr sz="2200" dirty="0">
                <a:latin typeface="Times New Roman"/>
                <a:cs typeface="Times New Roman"/>
              </a:rPr>
              <a:t>Incomplete</a:t>
            </a:r>
            <a:r>
              <a:rPr sz="2200" spc="-55" dirty="0">
                <a:latin typeface="Times New Roman"/>
                <a:cs typeface="Times New Roman"/>
              </a:rPr>
              <a:t> </a:t>
            </a:r>
            <a:r>
              <a:rPr sz="2200" dirty="0">
                <a:latin typeface="Times New Roman"/>
                <a:cs typeface="Times New Roman"/>
              </a:rPr>
              <a:t>hypothesis</a:t>
            </a:r>
            <a:r>
              <a:rPr sz="2200" spc="-110" dirty="0">
                <a:latin typeface="Times New Roman"/>
                <a:cs typeface="Times New Roman"/>
              </a:rPr>
              <a:t> </a:t>
            </a:r>
            <a:r>
              <a:rPr sz="2200" spc="-10" dirty="0">
                <a:latin typeface="Times New Roman"/>
                <a:cs typeface="Times New Roman"/>
              </a:rPr>
              <a:t>space</a:t>
            </a:r>
            <a:endParaRPr sz="2200">
              <a:latin typeface="Times New Roman"/>
              <a:cs typeface="Times New Roman"/>
            </a:endParaRPr>
          </a:p>
          <a:p>
            <a:pPr marL="266065" indent="-227965" algn="just">
              <a:lnSpc>
                <a:spcPct val="100000"/>
              </a:lnSpc>
              <a:spcBef>
                <a:spcPts val="740"/>
              </a:spcBef>
              <a:buFont typeface="Arial"/>
              <a:buChar char="•"/>
              <a:tabLst>
                <a:tab pos="266065" algn="l"/>
              </a:tabLst>
            </a:pPr>
            <a:r>
              <a:rPr sz="2200" dirty="0">
                <a:latin typeface="Times New Roman"/>
                <a:cs typeface="Times New Roman"/>
              </a:rPr>
              <a:t>If</a:t>
            </a:r>
            <a:r>
              <a:rPr sz="2200" spc="-35" dirty="0">
                <a:latin typeface="Times New Roman"/>
                <a:cs typeface="Times New Roman"/>
              </a:rPr>
              <a:t> </a:t>
            </a:r>
            <a:r>
              <a:rPr sz="2200" dirty="0">
                <a:latin typeface="Times New Roman"/>
                <a:cs typeface="Times New Roman"/>
              </a:rPr>
              <a:t>c</a:t>
            </a:r>
            <a:r>
              <a:rPr sz="2200" spc="-45" dirty="0">
                <a:latin typeface="Times New Roman"/>
                <a:cs typeface="Times New Roman"/>
              </a:rPr>
              <a:t> </a:t>
            </a:r>
            <a:r>
              <a:rPr sz="2200" dirty="0">
                <a:latin typeface="Times New Roman"/>
                <a:cs typeface="Times New Roman"/>
              </a:rPr>
              <a:t>not</a:t>
            </a:r>
            <a:r>
              <a:rPr sz="2200" spc="-50" dirty="0">
                <a:latin typeface="Times New Roman"/>
                <a:cs typeface="Times New Roman"/>
              </a:rPr>
              <a:t> </a:t>
            </a:r>
            <a:r>
              <a:rPr sz="2200" dirty="0">
                <a:latin typeface="Times New Roman"/>
                <a:cs typeface="Times New Roman"/>
              </a:rPr>
              <a:t>in</a:t>
            </a:r>
            <a:r>
              <a:rPr sz="2200" spc="-40" dirty="0">
                <a:latin typeface="Times New Roman"/>
                <a:cs typeface="Times New Roman"/>
              </a:rPr>
              <a:t> </a:t>
            </a:r>
            <a:r>
              <a:rPr sz="2200" dirty="0">
                <a:latin typeface="Times New Roman"/>
                <a:cs typeface="Times New Roman"/>
              </a:rPr>
              <a:t>H,</a:t>
            </a:r>
            <a:r>
              <a:rPr sz="2200" spc="-40" dirty="0">
                <a:latin typeface="Times New Roman"/>
                <a:cs typeface="Times New Roman"/>
              </a:rPr>
              <a:t> </a:t>
            </a:r>
            <a:r>
              <a:rPr sz="2200" dirty="0">
                <a:latin typeface="Times New Roman"/>
                <a:cs typeface="Times New Roman"/>
              </a:rPr>
              <a:t>then</a:t>
            </a:r>
            <a:r>
              <a:rPr sz="2200" spc="-45" dirty="0">
                <a:latin typeface="Times New Roman"/>
                <a:cs typeface="Times New Roman"/>
              </a:rPr>
              <a:t> </a:t>
            </a:r>
            <a:r>
              <a:rPr sz="2200" dirty="0">
                <a:latin typeface="Times New Roman"/>
                <a:cs typeface="Times New Roman"/>
              </a:rPr>
              <a:t>consider</a:t>
            </a:r>
            <a:r>
              <a:rPr sz="2200" spc="-45" dirty="0">
                <a:latin typeface="Times New Roman"/>
                <a:cs typeface="Times New Roman"/>
              </a:rPr>
              <a:t> </a:t>
            </a:r>
            <a:r>
              <a:rPr sz="2200" dirty="0">
                <a:latin typeface="Times New Roman"/>
                <a:cs typeface="Times New Roman"/>
              </a:rPr>
              <a:t>generalizing</a:t>
            </a:r>
            <a:r>
              <a:rPr sz="2200" spc="-35" dirty="0">
                <a:latin typeface="Times New Roman"/>
                <a:cs typeface="Times New Roman"/>
              </a:rPr>
              <a:t> </a:t>
            </a:r>
            <a:r>
              <a:rPr sz="2200" dirty="0">
                <a:latin typeface="Times New Roman"/>
                <a:cs typeface="Times New Roman"/>
              </a:rPr>
              <a:t>representation</a:t>
            </a:r>
            <a:r>
              <a:rPr sz="2200" spc="-35" dirty="0">
                <a:latin typeface="Times New Roman"/>
                <a:cs typeface="Times New Roman"/>
              </a:rPr>
              <a:t> </a:t>
            </a:r>
            <a:r>
              <a:rPr sz="2200" dirty="0">
                <a:latin typeface="Times New Roman"/>
                <a:cs typeface="Times New Roman"/>
              </a:rPr>
              <a:t>of</a:t>
            </a:r>
            <a:r>
              <a:rPr sz="2200" spc="-45" dirty="0">
                <a:latin typeface="Times New Roman"/>
                <a:cs typeface="Times New Roman"/>
              </a:rPr>
              <a:t> </a:t>
            </a:r>
            <a:r>
              <a:rPr sz="2200" dirty="0">
                <a:latin typeface="Times New Roman"/>
                <a:cs typeface="Times New Roman"/>
              </a:rPr>
              <a:t>H</a:t>
            </a:r>
            <a:r>
              <a:rPr sz="2200" spc="-40" dirty="0">
                <a:latin typeface="Times New Roman"/>
                <a:cs typeface="Times New Roman"/>
              </a:rPr>
              <a:t> </a:t>
            </a:r>
            <a:r>
              <a:rPr sz="2200" dirty="0">
                <a:latin typeface="Times New Roman"/>
                <a:cs typeface="Times New Roman"/>
              </a:rPr>
              <a:t>to</a:t>
            </a:r>
            <a:r>
              <a:rPr sz="2200" spc="-40" dirty="0">
                <a:latin typeface="Times New Roman"/>
                <a:cs typeface="Times New Roman"/>
              </a:rPr>
              <a:t> </a:t>
            </a:r>
            <a:r>
              <a:rPr sz="2200" dirty="0">
                <a:latin typeface="Times New Roman"/>
                <a:cs typeface="Times New Roman"/>
              </a:rPr>
              <a:t>contain</a:t>
            </a:r>
            <a:r>
              <a:rPr sz="2200" spc="-45" dirty="0">
                <a:latin typeface="Times New Roman"/>
                <a:cs typeface="Times New Roman"/>
              </a:rPr>
              <a:t> </a:t>
            </a:r>
            <a:r>
              <a:rPr sz="2200" spc="-50" dirty="0">
                <a:latin typeface="Times New Roman"/>
                <a:cs typeface="Times New Roman"/>
              </a:rPr>
              <a:t>c</a:t>
            </a:r>
            <a:endParaRPr sz="2200">
              <a:latin typeface="Times New Roman"/>
              <a:cs typeface="Times New Roman"/>
            </a:endParaRPr>
          </a:p>
          <a:p>
            <a:pPr marL="266700" marR="189230" indent="-228600" algn="just">
              <a:lnSpc>
                <a:spcPts val="2380"/>
              </a:lnSpc>
              <a:spcBef>
                <a:spcPts val="1030"/>
              </a:spcBef>
              <a:buFont typeface="Arial"/>
              <a:buChar char="•"/>
              <a:tabLst>
                <a:tab pos="266700" algn="l"/>
              </a:tabLst>
            </a:pPr>
            <a:r>
              <a:rPr sz="2200" dirty="0">
                <a:latin typeface="Times New Roman"/>
                <a:cs typeface="Times New Roman"/>
              </a:rPr>
              <a:t>The</a:t>
            </a:r>
            <a:r>
              <a:rPr sz="2200" spc="-25" dirty="0">
                <a:latin typeface="Times New Roman"/>
                <a:cs typeface="Times New Roman"/>
              </a:rPr>
              <a:t> </a:t>
            </a:r>
            <a:r>
              <a:rPr sz="2200" dirty="0">
                <a:latin typeface="Times New Roman"/>
                <a:cs typeface="Times New Roman"/>
              </a:rPr>
              <a:t>size</a:t>
            </a:r>
            <a:r>
              <a:rPr sz="2200" spc="-30" dirty="0">
                <a:latin typeface="Times New Roman"/>
                <a:cs typeface="Times New Roman"/>
              </a:rPr>
              <a:t> </a:t>
            </a:r>
            <a:r>
              <a:rPr sz="2200" dirty="0">
                <a:latin typeface="Times New Roman"/>
                <a:cs typeface="Times New Roman"/>
              </a:rPr>
              <a:t>of</a:t>
            </a:r>
            <a:r>
              <a:rPr sz="2200" spc="-30" dirty="0">
                <a:latin typeface="Times New Roman"/>
                <a:cs typeface="Times New Roman"/>
              </a:rPr>
              <a:t> </a:t>
            </a:r>
            <a:r>
              <a:rPr sz="2200" dirty="0">
                <a:latin typeface="Times New Roman"/>
                <a:cs typeface="Times New Roman"/>
              </a:rPr>
              <a:t>the</a:t>
            </a:r>
            <a:r>
              <a:rPr sz="2200" spc="-25" dirty="0">
                <a:latin typeface="Times New Roman"/>
                <a:cs typeface="Times New Roman"/>
              </a:rPr>
              <a:t> </a:t>
            </a:r>
            <a:r>
              <a:rPr sz="2200" dirty="0">
                <a:latin typeface="Times New Roman"/>
                <a:cs typeface="Times New Roman"/>
              </a:rPr>
              <a:t>instance</a:t>
            </a:r>
            <a:r>
              <a:rPr sz="2200" spc="-20" dirty="0">
                <a:latin typeface="Times New Roman"/>
                <a:cs typeface="Times New Roman"/>
              </a:rPr>
              <a:t> </a:t>
            </a:r>
            <a:r>
              <a:rPr sz="2200" dirty="0">
                <a:latin typeface="Times New Roman"/>
                <a:cs typeface="Times New Roman"/>
              </a:rPr>
              <a:t>space</a:t>
            </a:r>
            <a:r>
              <a:rPr sz="2200" spc="-25" dirty="0">
                <a:latin typeface="Times New Roman"/>
                <a:cs typeface="Times New Roman"/>
              </a:rPr>
              <a:t> </a:t>
            </a:r>
            <a:r>
              <a:rPr sz="2200" dirty="0">
                <a:latin typeface="Times New Roman"/>
                <a:cs typeface="Times New Roman"/>
              </a:rPr>
              <a:t>X</a:t>
            </a:r>
            <a:r>
              <a:rPr sz="2200" spc="-30" dirty="0">
                <a:latin typeface="Times New Roman"/>
                <a:cs typeface="Times New Roman"/>
              </a:rPr>
              <a:t> </a:t>
            </a:r>
            <a:r>
              <a:rPr sz="2200" dirty="0">
                <a:latin typeface="Times New Roman"/>
                <a:cs typeface="Times New Roman"/>
              </a:rPr>
              <a:t>of</a:t>
            </a:r>
            <a:r>
              <a:rPr sz="2200" spc="-20" dirty="0">
                <a:latin typeface="Times New Roman"/>
                <a:cs typeface="Times New Roman"/>
              </a:rPr>
              <a:t> </a:t>
            </a:r>
            <a:r>
              <a:rPr sz="2200" dirty="0">
                <a:latin typeface="Times New Roman"/>
                <a:cs typeface="Times New Roman"/>
              </a:rPr>
              <a:t>days</a:t>
            </a:r>
            <a:r>
              <a:rPr sz="2200" spc="-55" dirty="0">
                <a:latin typeface="Times New Roman"/>
                <a:cs typeface="Times New Roman"/>
              </a:rPr>
              <a:t> </a:t>
            </a:r>
            <a:r>
              <a:rPr sz="2200" dirty="0">
                <a:latin typeface="Times New Roman"/>
                <a:cs typeface="Times New Roman"/>
              </a:rPr>
              <a:t>described</a:t>
            </a:r>
            <a:r>
              <a:rPr sz="2200" spc="-15" dirty="0">
                <a:latin typeface="Times New Roman"/>
                <a:cs typeface="Times New Roman"/>
              </a:rPr>
              <a:t> </a:t>
            </a:r>
            <a:r>
              <a:rPr sz="2200" dirty="0">
                <a:latin typeface="Times New Roman"/>
                <a:cs typeface="Times New Roman"/>
              </a:rPr>
              <a:t>by</a:t>
            </a:r>
            <a:r>
              <a:rPr sz="2200" spc="-20" dirty="0">
                <a:latin typeface="Times New Roman"/>
                <a:cs typeface="Times New Roman"/>
              </a:rPr>
              <a:t> </a:t>
            </a:r>
            <a:r>
              <a:rPr sz="2200" dirty="0">
                <a:latin typeface="Times New Roman"/>
                <a:cs typeface="Times New Roman"/>
              </a:rPr>
              <a:t>the</a:t>
            </a:r>
            <a:r>
              <a:rPr sz="2200" spc="-35" dirty="0">
                <a:latin typeface="Times New Roman"/>
                <a:cs typeface="Times New Roman"/>
              </a:rPr>
              <a:t> </a:t>
            </a:r>
            <a:r>
              <a:rPr sz="2200" dirty="0">
                <a:latin typeface="Times New Roman"/>
                <a:cs typeface="Times New Roman"/>
              </a:rPr>
              <a:t>six</a:t>
            </a:r>
            <a:r>
              <a:rPr sz="2200" spc="-20" dirty="0">
                <a:latin typeface="Times New Roman"/>
                <a:cs typeface="Times New Roman"/>
              </a:rPr>
              <a:t> </a:t>
            </a:r>
            <a:r>
              <a:rPr sz="2200" dirty="0">
                <a:latin typeface="Times New Roman"/>
                <a:cs typeface="Times New Roman"/>
              </a:rPr>
              <a:t>available</a:t>
            </a:r>
            <a:r>
              <a:rPr sz="2200" spc="-25" dirty="0">
                <a:latin typeface="Times New Roman"/>
                <a:cs typeface="Times New Roman"/>
              </a:rPr>
              <a:t> </a:t>
            </a:r>
            <a:r>
              <a:rPr sz="2200" dirty="0">
                <a:latin typeface="Times New Roman"/>
                <a:cs typeface="Times New Roman"/>
              </a:rPr>
              <a:t>attributes</a:t>
            </a:r>
            <a:r>
              <a:rPr sz="2200" spc="-30" dirty="0">
                <a:latin typeface="Times New Roman"/>
                <a:cs typeface="Times New Roman"/>
              </a:rPr>
              <a:t> </a:t>
            </a:r>
            <a:r>
              <a:rPr sz="2200" dirty="0">
                <a:latin typeface="Times New Roman"/>
                <a:cs typeface="Times New Roman"/>
              </a:rPr>
              <a:t>is</a:t>
            </a:r>
            <a:r>
              <a:rPr sz="2200" spc="10" dirty="0">
                <a:latin typeface="Times New Roman"/>
                <a:cs typeface="Times New Roman"/>
              </a:rPr>
              <a:t> </a:t>
            </a:r>
            <a:r>
              <a:rPr sz="2200" spc="-25" dirty="0">
                <a:latin typeface="Times New Roman"/>
                <a:cs typeface="Times New Roman"/>
              </a:rPr>
              <a:t>96. </a:t>
            </a:r>
            <a:r>
              <a:rPr sz="2200" dirty="0">
                <a:latin typeface="Times New Roman"/>
                <a:cs typeface="Times New Roman"/>
              </a:rPr>
              <a:t>The</a:t>
            </a:r>
            <a:r>
              <a:rPr sz="2200" spc="-35" dirty="0">
                <a:latin typeface="Times New Roman"/>
                <a:cs typeface="Times New Roman"/>
              </a:rPr>
              <a:t> </a:t>
            </a:r>
            <a:r>
              <a:rPr sz="2200" dirty="0">
                <a:latin typeface="Times New Roman"/>
                <a:cs typeface="Times New Roman"/>
              </a:rPr>
              <a:t>number</a:t>
            </a:r>
            <a:r>
              <a:rPr sz="2200" spc="-15" dirty="0">
                <a:latin typeface="Times New Roman"/>
                <a:cs typeface="Times New Roman"/>
              </a:rPr>
              <a:t> </a:t>
            </a:r>
            <a:r>
              <a:rPr sz="2200" dirty="0">
                <a:latin typeface="Times New Roman"/>
                <a:cs typeface="Times New Roman"/>
              </a:rPr>
              <a:t>of</a:t>
            </a:r>
            <a:r>
              <a:rPr sz="2200" spc="-30" dirty="0">
                <a:latin typeface="Times New Roman"/>
                <a:cs typeface="Times New Roman"/>
              </a:rPr>
              <a:t> </a:t>
            </a:r>
            <a:r>
              <a:rPr sz="2200" dirty="0">
                <a:latin typeface="Times New Roman"/>
                <a:cs typeface="Times New Roman"/>
              </a:rPr>
              <a:t>distinct</a:t>
            </a:r>
            <a:r>
              <a:rPr sz="2200" spc="-40" dirty="0">
                <a:latin typeface="Times New Roman"/>
                <a:cs typeface="Times New Roman"/>
              </a:rPr>
              <a:t> </a:t>
            </a:r>
            <a:r>
              <a:rPr sz="2200" dirty="0">
                <a:latin typeface="Times New Roman"/>
                <a:cs typeface="Times New Roman"/>
              </a:rPr>
              <a:t>subsets</a:t>
            </a:r>
            <a:r>
              <a:rPr sz="2200" spc="-50" dirty="0">
                <a:latin typeface="Times New Roman"/>
                <a:cs typeface="Times New Roman"/>
              </a:rPr>
              <a:t> </a:t>
            </a:r>
            <a:r>
              <a:rPr sz="2200" dirty="0">
                <a:latin typeface="Times New Roman"/>
                <a:cs typeface="Times New Roman"/>
              </a:rPr>
              <a:t>that</a:t>
            </a:r>
            <a:r>
              <a:rPr sz="2200" spc="-35" dirty="0">
                <a:latin typeface="Times New Roman"/>
                <a:cs typeface="Times New Roman"/>
              </a:rPr>
              <a:t> </a:t>
            </a:r>
            <a:r>
              <a:rPr sz="2200" dirty="0">
                <a:latin typeface="Times New Roman"/>
                <a:cs typeface="Times New Roman"/>
              </a:rPr>
              <a:t>can</a:t>
            </a:r>
            <a:r>
              <a:rPr sz="2200" spc="-35" dirty="0">
                <a:latin typeface="Times New Roman"/>
                <a:cs typeface="Times New Roman"/>
              </a:rPr>
              <a:t> </a:t>
            </a:r>
            <a:r>
              <a:rPr sz="2200" dirty="0">
                <a:latin typeface="Times New Roman"/>
                <a:cs typeface="Times New Roman"/>
              </a:rPr>
              <a:t>be</a:t>
            </a:r>
            <a:r>
              <a:rPr sz="2200" spc="-25" dirty="0">
                <a:latin typeface="Times New Roman"/>
                <a:cs typeface="Times New Roman"/>
              </a:rPr>
              <a:t> </a:t>
            </a:r>
            <a:r>
              <a:rPr sz="2200" dirty="0">
                <a:latin typeface="Times New Roman"/>
                <a:cs typeface="Times New Roman"/>
              </a:rPr>
              <a:t>defined</a:t>
            </a:r>
            <a:r>
              <a:rPr sz="2200" spc="-40" dirty="0">
                <a:latin typeface="Times New Roman"/>
                <a:cs typeface="Times New Roman"/>
              </a:rPr>
              <a:t> </a:t>
            </a:r>
            <a:r>
              <a:rPr sz="2200" dirty="0">
                <a:latin typeface="Times New Roman"/>
                <a:cs typeface="Times New Roman"/>
              </a:rPr>
              <a:t>over</a:t>
            </a:r>
            <a:r>
              <a:rPr sz="2200" spc="-20" dirty="0">
                <a:latin typeface="Times New Roman"/>
                <a:cs typeface="Times New Roman"/>
              </a:rPr>
              <a:t> </a:t>
            </a:r>
            <a:r>
              <a:rPr sz="2200" dirty="0">
                <a:latin typeface="Times New Roman"/>
                <a:cs typeface="Times New Roman"/>
              </a:rPr>
              <a:t>a</a:t>
            </a:r>
            <a:r>
              <a:rPr sz="2200" spc="-35" dirty="0">
                <a:latin typeface="Times New Roman"/>
                <a:cs typeface="Times New Roman"/>
              </a:rPr>
              <a:t> </a:t>
            </a:r>
            <a:r>
              <a:rPr sz="2200" dirty="0">
                <a:latin typeface="Times New Roman"/>
                <a:cs typeface="Times New Roman"/>
              </a:rPr>
              <a:t>set</a:t>
            </a:r>
            <a:r>
              <a:rPr sz="2200" spc="-35" dirty="0">
                <a:latin typeface="Times New Roman"/>
                <a:cs typeface="Times New Roman"/>
              </a:rPr>
              <a:t> </a:t>
            </a:r>
            <a:r>
              <a:rPr sz="2200" dirty="0">
                <a:latin typeface="Times New Roman"/>
                <a:cs typeface="Times New Roman"/>
              </a:rPr>
              <a:t>X</a:t>
            </a:r>
            <a:r>
              <a:rPr sz="2200" spc="-40" dirty="0">
                <a:latin typeface="Times New Roman"/>
                <a:cs typeface="Times New Roman"/>
              </a:rPr>
              <a:t> </a:t>
            </a:r>
            <a:r>
              <a:rPr sz="2200" dirty="0">
                <a:latin typeface="Times New Roman"/>
                <a:cs typeface="Times New Roman"/>
              </a:rPr>
              <a:t>containing</a:t>
            </a:r>
            <a:r>
              <a:rPr sz="2200" spc="-20" dirty="0">
                <a:latin typeface="Times New Roman"/>
                <a:cs typeface="Times New Roman"/>
              </a:rPr>
              <a:t> </a:t>
            </a:r>
            <a:r>
              <a:rPr sz="2200" dirty="0">
                <a:latin typeface="Times New Roman"/>
                <a:cs typeface="Times New Roman"/>
              </a:rPr>
              <a:t>|X|</a:t>
            </a:r>
            <a:r>
              <a:rPr sz="2200" spc="-30" dirty="0">
                <a:latin typeface="Times New Roman"/>
                <a:cs typeface="Times New Roman"/>
              </a:rPr>
              <a:t> </a:t>
            </a:r>
            <a:r>
              <a:rPr sz="2200" spc="-10" dirty="0">
                <a:latin typeface="Times New Roman"/>
                <a:cs typeface="Times New Roman"/>
              </a:rPr>
              <a:t>elements </a:t>
            </a:r>
            <a:r>
              <a:rPr sz="2200" dirty="0">
                <a:latin typeface="Times New Roman"/>
                <a:cs typeface="Times New Roman"/>
              </a:rPr>
              <a:t>(i.e.,</a:t>
            </a:r>
            <a:r>
              <a:rPr sz="2200" spc="-15" dirty="0">
                <a:latin typeface="Times New Roman"/>
                <a:cs typeface="Times New Roman"/>
              </a:rPr>
              <a:t> </a:t>
            </a:r>
            <a:r>
              <a:rPr sz="2200" dirty="0">
                <a:latin typeface="Times New Roman"/>
                <a:cs typeface="Times New Roman"/>
              </a:rPr>
              <a:t>the</a:t>
            </a:r>
            <a:r>
              <a:rPr sz="2200" spc="-20" dirty="0">
                <a:latin typeface="Times New Roman"/>
                <a:cs typeface="Times New Roman"/>
              </a:rPr>
              <a:t> </a:t>
            </a:r>
            <a:r>
              <a:rPr sz="2200" dirty="0">
                <a:latin typeface="Times New Roman"/>
                <a:cs typeface="Times New Roman"/>
              </a:rPr>
              <a:t>size</a:t>
            </a:r>
            <a:r>
              <a:rPr sz="2200" spc="-30" dirty="0">
                <a:latin typeface="Times New Roman"/>
                <a:cs typeface="Times New Roman"/>
              </a:rPr>
              <a:t> </a:t>
            </a:r>
            <a:r>
              <a:rPr sz="2200" dirty="0">
                <a:latin typeface="Times New Roman"/>
                <a:cs typeface="Times New Roman"/>
              </a:rPr>
              <a:t>of</a:t>
            </a:r>
            <a:r>
              <a:rPr sz="2200" spc="-20" dirty="0">
                <a:latin typeface="Times New Roman"/>
                <a:cs typeface="Times New Roman"/>
              </a:rPr>
              <a:t> </a:t>
            </a:r>
            <a:r>
              <a:rPr sz="2200" dirty="0">
                <a:latin typeface="Times New Roman"/>
                <a:cs typeface="Times New Roman"/>
              </a:rPr>
              <a:t>the</a:t>
            </a:r>
            <a:r>
              <a:rPr sz="2200" spc="-20" dirty="0">
                <a:latin typeface="Times New Roman"/>
                <a:cs typeface="Times New Roman"/>
              </a:rPr>
              <a:t> </a:t>
            </a:r>
            <a:r>
              <a:rPr sz="2200" dirty="0">
                <a:latin typeface="Times New Roman"/>
                <a:cs typeface="Times New Roman"/>
              </a:rPr>
              <a:t>power</a:t>
            </a:r>
            <a:r>
              <a:rPr sz="2200" spc="-25" dirty="0">
                <a:latin typeface="Times New Roman"/>
                <a:cs typeface="Times New Roman"/>
              </a:rPr>
              <a:t> </a:t>
            </a:r>
            <a:r>
              <a:rPr sz="2200" dirty="0">
                <a:latin typeface="Times New Roman"/>
                <a:cs typeface="Times New Roman"/>
              </a:rPr>
              <a:t>set</a:t>
            </a:r>
            <a:r>
              <a:rPr sz="2200" spc="-20" dirty="0">
                <a:latin typeface="Times New Roman"/>
                <a:cs typeface="Times New Roman"/>
              </a:rPr>
              <a:t> </a:t>
            </a:r>
            <a:r>
              <a:rPr sz="2200" dirty="0">
                <a:latin typeface="Times New Roman"/>
                <a:cs typeface="Times New Roman"/>
              </a:rPr>
              <a:t>of</a:t>
            </a:r>
            <a:r>
              <a:rPr sz="2200" spc="-20" dirty="0">
                <a:latin typeface="Times New Roman"/>
                <a:cs typeface="Times New Roman"/>
              </a:rPr>
              <a:t> </a:t>
            </a:r>
            <a:r>
              <a:rPr sz="2200" dirty="0">
                <a:latin typeface="Times New Roman"/>
                <a:cs typeface="Times New Roman"/>
              </a:rPr>
              <a:t>X)</a:t>
            </a:r>
            <a:r>
              <a:rPr sz="2200" spc="-5" dirty="0">
                <a:latin typeface="Times New Roman"/>
                <a:cs typeface="Times New Roman"/>
              </a:rPr>
              <a:t> </a:t>
            </a:r>
            <a:r>
              <a:rPr sz="2200" dirty="0">
                <a:latin typeface="Times New Roman"/>
                <a:cs typeface="Times New Roman"/>
              </a:rPr>
              <a:t>is</a:t>
            </a:r>
            <a:r>
              <a:rPr sz="2200" spc="-10" dirty="0">
                <a:latin typeface="Times New Roman"/>
                <a:cs typeface="Times New Roman"/>
              </a:rPr>
              <a:t> </a:t>
            </a:r>
            <a:r>
              <a:rPr sz="2200" spc="-20" dirty="0">
                <a:latin typeface="Times New Roman"/>
                <a:cs typeface="Times New Roman"/>
              </a:rPr>
              <a:t>2</a:t>
            </a:r>
            <a:r>
              <a:rPr sz="2175" spc="-30" baseline="24904" dirty="0">
                <a:latin typeface="Times New Roman"/>
                <a:cs typeface="Times New Roman"/>
              </a:rPr>
              <a:t>|X|</a:t>
            </a:r>
            <a:endParaRPr sz="2175" baseline="24904">
              <a:latin typeface="Times New Roman"/>
              <a:cs typeface="Times New Roman"/>
            </a:endParaRPr>
          </a:p>
          <a:p>
            <a:pPr marL="266065" indent="-227965" algn="just">
              <a:lnSpc>
                <a:spcPts val="2510"/>
              </a:lnSpc>
              <a:spcBef>
                <a:spcPts val="690"/>
              </a:spcBef>
              <a:buFont typeface="Arial"/>
              <a:buChar char="•"/>
              <a:tabLst>
                <a:tab pos="266065" algn="l"/>
              </a:tabLst>
            </a:pPr>
            <a:r>
              <a:rPr sz="2200" dirty="0">
                <a:latin typeface="Times New Roman"/>
                <a:cs typeface="Times New Roman"/>
              </a:rPr>
              <a:t>Recall</a:t>
            </a:r>
            <a:r>
              <a:rPr sz="2200" spc="-20" dirty="0">
                <a:latin typeface="Times New Roman"/>
                <a:cs typeface="Times New Roman"/>
              </a:rPr>
              <a:t> </a:t>
            </a:r>
            <a:r>
              <a:rPr sz="2200" dirty="0">
                <a:latin typeface="Times New Roman"/>
                <a:cs typeface="Times New Roman"/>
              </a:rPr>
              <a:t>that</a:t>
            </a:r>
            <a:r>
              <a:rPr sz="2200" spc="-35" dirty="0">
                <a:latin typeface="Times New Roman"/>
                <a:cs typeface="Times New Roman"/>
              </a:rPr>
              <a:t> </a:t>
            </a:r>
            <a:r>
              <a:rPr sz="2200" dirty="0">
                <a:latin typeface="Times New Roman"/>
                <a:cs typeface="Times New Roman"/>
              </a:rPr>
              <a:t>there</a:t>
            </a:r>
            <a:r>
              <a:rPr sz="2200" spc="-20" dirty="0">
                <a:latin typeface="Times New Roman"/>
                <a:cs typeface="Times New Roman"/>
              </a:rPr>
              <a:t> </a:t>
            </a:r>
            <a:r>
              <a:rPr sz="2200" dirty="0">
                <a:latin typeface="Times New Roman"/>
                <a:cs typeface="Times New Roman"/>
              </a:rPr>
              <a:t>are</a:t>
            </a:r>
            <a:r>
              <a:rPr sz="2200" spc="-30" dirty="0">
                <a:latin typeface="Times New Roman"/>
                <a:cs typeface="Times New Roman"/>
              </a:rPr>
              <a:t> </a:t>
            </a:r>
            <a:r>
              <a:rPr sz="2200" dirty="0">
                <a:latin typeface="Times New Roman"/>
                <a:cs typeface="Times New Roman"/>
              </a:rPr>
              <a:t>96</a:t>
            </a:r>
            <a:r>
              <a:rPr sz="2200" spc="-30" dirty="0">
                <a:latin typeface="Times New Roman"/>
                <a:cs typeface="Times New Roman"/>
              </a:rPr>
              <a:t> </a:t>
            </a:r>
            <a:r>
              <a:rPr sz="2200" dirty="0">
                <a:latin typeface="Times New Roman"/>
                <a:cs typeface="Times New Roman"/>
              </a:rPr>
              <a:t>instances</a:t>
            </a:r>
            <a:r>
              <a:rPr sz="2200" spc="-35" dirty="0">
                <a:latin typeface="Times New Roman"/>
                <a:cs typeface="Times New Roman"/>
              </a:rPr>
              <a:t> </a:t>
            </a:r>
            <a:r>
              <a:rPr sz="2200" dirty="0">
                <a:latin typeface="Times New Roman"/>
                <a:cs typeface="Times New Roman"/>
              </a:rPr>
              <a:t>in</a:t>
            </a:r>
            <a:r>
              <a:rPr sz="2200" spc="-20" dirty="0">
                <a:latin typeface="Times New Roman"/>
                <a:cs typeface="Times New Roman"/>
              </a:rPr>
              <a:t> </a:t>
            </a:r>
            <a:r>
              <a:rPr sz="2200" b="1" i="1" dirty="0">
                <a:latin typeface="Times New Roman"/>
                <a:cs typeface="Times New Roman"/>
              </a:rPr>
              <a:t>EnjoySport</a:t>
            </a:r>
            <a:r>
              <a:rPr sz="2200" dirty="0">
                <a:latin typeface="Times New Roman"/>
                <a:cs typeface="Times New Roman"/>
              </a:rPr>
              <a:t>;</a:t>
            </a:r>
            <a:r>
              <a:rPr sz="2200" spc="-40" dirty="0">
                <a:latin typeface="Times New Roman"/>
                <a:cs typeface="Times New Roman"/>
              </a:rPr>
              <a:t> </a:t>
            </a:r>
            <a:r>
              <a:rPr sz="2200" dirty="0">
                <a:latin typeface="Times New Roman"/>
                <a:cs typeface="Times New Roman"/>
              </a:rPr>
              <a:t>hence</a:t>
            </a:r>
            <a:r>
              <a:rPr sz="2200" spc="-30" dirty="0">
                <a:latin typeface="Times New Roman"/>
                <a:cs typeface="Times New Roman"/>
              </a:rPr>
              <a:t> </a:t>
            </a:r>
            <a:r>
              <a:rPr sz="2200" dirty="0">
                <a:latin typeface="Times New Roman"/>
                <a:cs typeface="Times New Roman"/>
              </a:rPr>
              <a:t>there</a:t>
            </a:r>
            <a:r>
              <a:rPr sz="2200" spc="-20" dirty="0">
                <a:latin typeface="Times New Roman"/>
                <a:cs typeface="Times New Roman"/>
              </a:rPr>
              <a:t> </a:t>
            </a:r>
            <a:r>
              <a:rPr sz="2200" dirty="0">
                <a:latin typeface="Times New Roman"/>
                <a:cs typeface="Times New Roman"/>
              </a:rPr>
              <a:t>are</a:t>
            </a:r>
            <a:r>
              <a:rPr sz="2200" spc="-35" dirty="0">
                <a:latin typeface="Times New Roman"/>
                <a:cs typeface="Times New Roman"/>
              </a:rPr>
              <a:t> </a:t>
            </a:r>
            <a:r>
              <a:rPr sz="2200" dirty="0">
                <a:latin typeface="Times New Roman"/>
                <a:cs typeface="Times New Roman"/>
              </a:rPr>
              <a:t>2</a:t>
            </a:r>
            <a:r>
              <a:rPr sz="2175" baseline="24904" dirty="0">
                <a:latin typeface="Times New Roman"/>
                <a:cs typeface="Times New Roman"/>
              </a:rPr>
              <a:t>96</a:t>
            </a:r>
            <a:r>
              <a:rPr sz="2175" spc="254" baseline="24904" dirty="0">
                <a:latin typeface="Times New Roman"/>
                <a:cs typeface="Times New Roman"/>
              </a:rPr>
              <a:t> </a:t>
            </a:r>
            <a:r>
              <a:rPr sz="2200" dirty="0">
                <a:latin typeface="Times New Roman"/>
                <a:cs typeface="Times New Roman"/>
              </a:rPr>
              <a:t>possible</a:t>
            </a:r>
            <a:r>
              <a:rPr sz="2200" spc="-40" dirty="0">
                <a:latin typeface="Times New Roman"/>
                <a:cs typeface="Times New Roman"/>
              </a:rPr>
              <a:t> </a:t>
            </a:r>
            <a:r>
              <a:rPr sz="2200" spc="-10" dirty="0">
                <a:latin typeface="Times New Roman"/>
                <a:cs typeface="Times New Roman"/>
              </a:rPr>
              <a:t>hypotheses</a:t>
            </a:r>
            <a:endParaRPr sz="2200">
              <a:latin typeface="Times New Roman"/>
              <a:cs typeface="Times New Roman"/>
            </a:endParaRPr>
          </a:p>
          <a:p>
            <a:pPr marL="266700" algn="just">
              <a:lnSpc>
                <a:spcPts val="2510"/>
              </a:lnSpc>
            </a:pPr>
            <a:r>
              <a:rPr sz="2200" dirty="0">
                <a:latin typeface="Times New Roman"/>
                <a:cs typeface="Times New Roman"/>
              </a:rPr>
              <a:t>in</a:t>
            </a:r>
            <a:r>
              <a:rPr sz="2200" spc="-15" dirty="0">
                <a:latin typeface="Times New Roman"/>
                <a:cs typeface="Times New Roman"/>
              </a:rPr>
              <a:t> </a:t>
            </a:r>
            <a:r>
              <a:rPr sz="2200" dirty="0">
                <a:latin typeface="Times New Roman"/>
                <a:cs typeface="Times New Roman"/>
              </a:rPr>
              <a:t>full</a:t>
            </a:r>
            <a:r>
              <a:rPr sz="2200" spc="-20" dirty="0">
                <a:latin typeface="Times New Roman"/>
                <a:cs typeface="Times New Roman"/>
              </a:rPr>
              <a:t> </a:t>
            </a:r>
            <a:r>
              <a:rPr sz="2200" dirty="0">
                <a:latin typeface="Times New Roman"/>
                <a:cs typeface="Times New Roman"/>
              </a:rPr>
              <a:t>space</a:t>
            </a:r>
            <a:r>
              <a:rPr sz="2200" spc="-10" dirty="0">
                <a:latin typeface="Times New Roman"/>
                <a:cs typeface="Times New Roman"/>
              </a:rPr>
              <a:t> </a:t>
            </a:r>
            <a:r>
              <a:rPr sz="2200" spc="-60" dirty="0">
                <a:latin typeface="Times New Roman"/>
                <a:cs typeface="Times New Roman"/>
              </a:rPr>
              <a:t>H</a:t>
            </a:r>
            <a:endParaRPr sz="2200">
              <a:latin typeface="Times New Roman"/>
              <a:cs typeface="Times New Roman"/>
            </a:endParaRPr>
          </a:p>
          <a:p>
            <a:pPr marL="266065" indent="-227965" algn="just">
              <a:lnSpc>
                <a:spcPct val="100000"/>
              </a:lnSpc>
              <a:spcBef>
                <a:spcPts val="745"/>
              </a:spcBef>
              <a:buFont typeface="Arial"/>
              <a:buChar char="•"/>
              <a:tabLst>
                <a:tab pos="266065" algn="l"/>
              </a:tabLst>
            </a:pPr>
            <a:r>
              <a:rPr sz="2200" dirty="0">
                <a:latin typeface="Times New Roman"/>
                <a:cs typeface="Times New Roman"/>
              </a:rPr>
              <a:t>Can</a:t>
            </a:r>
            <a:r>
              <a:rPr sz="2200" spc="-65" dirty="0">
                <a:latin typeface="Times New Roman"/>
                <a:cs typeface="Times New Roman"/>
              </a:rPr>
              <a:t> </a:t>
            </a:r>
            <a:r>
              <a:rPr sz="2200" dirty="0">
                <a:latin typeface="Times New Roman"/>
                <a:cs typeface="Times New Roman"/>
              </a:rPr>
              <a:t>do</a:t>
            </a:r>
            <a:r>
              <a:rPr sz="2200" spc="-40" dirty="0">
                <a:latin typeface="Times New Roman"/>
                <a:cs typeface="Times New Roman"/>
              </a:rPr>
              <a:t> </a:t>
            </a:r>
            <a:r>
              <a:rPr sz="2200" dirty="0">
                <a:latin typeface="Times New Roman"/>
                <a:cs typeface="Times New Roman"/>
              </a:rPr>
              <a:t>this</a:t>
            </a:r>
            <a:r>
              <a:rPr sz="2200" spc="-45" dirty="0">
                <a:latin typeface="Times New Roman"/>
                <a:cs typeface="Times New Roman"/>
              </a:rPr>
              <a:t> </a:t>
            </a:r>
            <a:r>
              <a:rPr sz="2200" dirty="0">
                <a:latin typeface="Times New Roman"/>
                <a:cs typeface="Times New Roman"/>
              </a:rPr>
              <a:t>by</a:t>
            </a:r>
            <a:r>
              <a:rPr sz="2200" spc="-40" dirty="0">
                <a:latin typeface="Times New Roman"/>
                <a:cs typeface="Times New Roman"/>
              </a:rPr>
              <a:t> </a:t>
            </a:r>
            <a:r>
              <a:rPr sz="2200" dirty="0">
                <a:latin typeface="Times New Roman"/>
                <a:cs typeface="Times New Roman"/>
              </a:rPr>
              <a:t>using</a:t>
            </a:r>
            <a:r>
              <a:rPr sz="2200" spc="-40" dirty="0">
                <a:latin typeface="Times New Roman"/>
                <a:cs typeface="Times New Roman"/>
              </a:rPr>
              <a:t> </a:t>
            </a:r>
            <a:r>
              <a:rPr sz="2200" dirty="0">
                <a:latin typeface="Times New Roman"/>
                <a:cs typeface="Times New Roman"/>
              </a:rPr>
              <a:t>full</a:t>
            </a:r>
            <a:r>
              <a:rPr sz="2200" spc="-35" dirty="0">
                <a:latin typeface="Times New Roman"/>
                <a:cs typeface="Times New Roman"/>
              </a:rPr>
              <a:t> </a:t>
            </a:r>
            <a:r>
              <a:rPr sz="2200" dirty="0">
                <a:latin typeface="Times New Roman"/>
                <a:cs typeface="Times New Roman"/>
              </a:rPr>
              <a:t>propositional</a:t>
            </a:r>
            <a:r>
              <a:rPr sz="2200" spc="-40" dirty="0">
                <a:latin typeface="Times New Roman"/>
                <a:cs typeface="Times New Roman"/>
              </a:rPr>
              <a:t> </a:t>
            </a:r>
            <a:r>
              <a:rPr sz="2200" dirty="0">
                <a:latin typeface="Times New Roman"/>
                <a:cs typeface="Times New Roman"/>
              </a:rPr>
              <a:t>calculus</a:t>
            </a:r>
            <a:r>
              <a:rPr sz="2200" spc="-40" dirty="0">
                <a:latin typeface="Times New Roman"/>
                <a:cs typeface="Times New Roman"/>
              </a:rPr>
              <a:t> </a:t>
            </a:r>
            <a:r>
              <a:rPr sz="2200" spc="-10" dirty="0">
                <a:latin typeface="Times New Roman"/>
                <a:cs typeface="Times New Roman"/>
              </a:rPr>
              <a:t>with</a:t>
            </a:r>
            <a:r>
              <a:rPr sz="2200" spc="-125" dirty="0">
                <a:latin typeface="Times New Roman"/>
                <a:cs typeface="Times New Roman"/>
              </a:rPr>
              <a:t> </a:t>
            </a:r>
            <a:r>
              <a:rPr sz="2200" dirty="0">
                <a:latin typeface="Times New Roman"/>
                <a:cs typeface="Times New Roman"/>
              </a:rPr>
              <a:t>AND,</a:t>
            </a:r>
            <a:r>
              <a:rPr sz="2200" spc="-25" dirty="0">
                <a:latin typeface="Times New Roman"/>
                <a:cs typeface="Times New Roman"/>
              </a:rPr>
              <a:t> </a:t>
            </a:r>
            <a:r>
              <a:rPr sz="2200" dirty="0">
                <a:latin typeface="Times New Roman"/>
                <a:cs typeface="Times New Roman"/>
              </a:rPr>
              <a:t>OR,</a:t>
            </a:r>
            <a:r>
              <a:rPr sz="2200" spc="-30" dirty="0">
                <a:latin typeface="Times New Roman"/>
                <a:cs typeface="Times New Roman"/>
              </a:rPr>
              <a:t> </a:t>
            </a:r>
            <a:r>
              <a:rPr sz="2200" spc="-25" dirty="0">
                <a:latin typeface="Times New Roman"/>
                <a:cs typeface="Times New Roman"/>
              </a:rPr>
              <a:t>NOT</a:t>
            </a:r>
            <a:endParaRPr sz="2200">
              <a:latin typeface="Times New Roman"/>
              <a:cs typeface="Times New Roman"/>
            </a:endParaRPr>
          </a:p>
          <a:p>
            <a:pPr marL="266065" indent="-227965" algn="just">
              <a:lnSpc>
                <a:spcPct val="100000"/>
              </a:lnSpc>
              <a:spcBef>
                <a:spcPts val="755"/>
              </a:spcBef>
              <a:buFont typeface="Arial"/>
              <a:buChar char="•"/>
              <a:tabLst>
                <a:tab pos="266065" algn="l"/>
              </a:tabLst>
            </a:pPr>
            <a:r>
              <a:rPr sz="2200" dirty="0">
                <a:latin typeface="Times New Roman"/>
                <a:cs typeface="Times New Roman"/>
              </a:rPr>
              <a:t>Hence</a:t>
            </a:r>
            <a:r>
              <a:rPr sz="2200" spc="-35" dirty="0">
                <a:latin typeface="Times New Roman"/>
                <a:cs typeface="Times New Roman"/>
              </a:rPr>
              <a:t> </a:t>
            </a:r>
            <a:r>
              <a:rPr sz="2200" dirty="0">
                <a:latin typeface="Times New Roman"/>
                <a:cs typeface="Times New Roman"/>
              </a:rPr>
              <a:t>H</a:t>
            </a:r>
            <a:r>
              <a:rPr sz="2200" spc="-50" dirty="0">
                <a:latin typeface="Times New Roman"/>
                <a:cs typeface="Times New Roman"/>
              </a:rPr>
              <a:t> </a:t>
            </a:r>
            <a:r>
              <a:rPr sz="2200" dirty="0">
                <a:latin typeface="Times New Roman"/>
                <a:cs typeface="Times New Roman"/>
              </a:rPr>
              <a:t>defined</a:t>
            </a:r>
            <a:r>
              <a:rPr sz="2200" spc="-35" dirty="0">
                <a:latin typeface="Times New Roman"/>
                <a:cs typeface="Times New Roman"/>
              </a:rPr>
              <a:t> </a:t>
            </a:r>
            <a:r>
              <a:rPr sz="2200" dirty="0">
                <a:latin typeface="Times New Roman"/>
                <a:cs typeface="Times New Roman"/>
              </a:rPr>
              <a:t>only</a:t>
            </a:r>
            <a:r>
              <a:rPr sz="2200" spc="-65" dirty="0">
                <a:latin typeface="Times New Roman"/>
                <a:cs typeface="Times New Roman"/>
              </a:rPr>
              <a:t> </a:t>
            </a:r>
            <a:r>
              <a:rPr sz="2200" dirty="0">
                <a:latin typeface="Times New Roman"/>
                <a:cs typeface="Times New Roman"/>
              </a:rPr>
              <a:t>by</a:t>
            </a:r>
            <a:r>
              <a:rPr sz="2200" spc="-30" dirty="0">
                <a:latin typeface="Times New Roman"/>
                <a:cs typeface="Times New Roman"/>
              </a:rPr>
              <a:t> </a:t>
            </a:r>
            <a:r>
              <a:rPr sz="2200" dirty="0">
                <a:latin typeface="Times New Roman"/>
                <a:cs typeface="Times New Roman"/>
              </a:rPr>
              <a:t>conjunctions</a:t>
            </a:r>
            <a:r>
              <a:rPr sz="2200" spc="-65" dirty="0">
                <a:latin typeface="Times New Roman"/>
                <a:cs typeface="Times New Roman"/>
              </a:rPr>
              <a:t> </a:t>
            </a:r>
            <a:r>
              <a:rPr sz="2200" dirty="0">
                <a:latin typeface="Times New Roman"/>
                <a:cs typeface="Times New Roman"/>
              </a:rPr>
              <a:t>of</a:t>
            </a:r>
            <a:r>
              <a:rPr sz="2200" spc="-40" dirty="0">
                <a:latin typeface="Times New Roman"/>
                <a:cs typeface="Times New Roman"/>
              </a:rPr>
              <a:t> </a:t>
            </a:r>
            <a:r>
              <a:rPr sz="2200" dirty="0">
                <a:latin typeface="Times New Roman"/>
                <a:cs typeface="Times New Roman"/>
              </a:rPr>
              <a:t>attributes</a:t>
            </a:r>
            <a:r>
              <a:rPr sz="2200" spc="-50" dirty="0">
                <a:latin typeface="Times New Roman"/>
                <a:cs typeface="Times New Roman"/>
              </a:rPr>
              <a:t> </a:t>
            </a:r>
            <a:r>
              <a:rPr sz="2200" dirty="0">
                <a:latin typeface="Times New Roman"/>
                <a:cs typeface="Times New Roman"/>
              </a:rPr>
              <a:t>is</a:t>
            </a:r>
            <a:r>
              <a:rPr sz="2200" spc="-45" dirty="0">
                <a:latin typeface="Times New Roman"/>
                <a:cs typeface="Times New Roman"/>
              </a:rPr>
              <a:t> </a:t>
            </a:r>
            <a:r>
              <a:rPr sz="2200" dirty="0">
                <a:latin typeface="Times New Roman"/>
                <a:cs typeface="Times New Roman"/>
              </a:rPr>
              <a:t>biased</a:t>
            </a:r>
            <a:r>
              <a:rPr sz="2200" spc="-50" dirty="0">
                <a:latin typeface="Times New Roman"/>
                <a:cs typeface="Times New Roman"/>
              </a:rPr>
              <a:t> </a:t>
            </a:r>
            <a:r>
              <a:rPr sz="2200" dirty="0">
                <a:latin typeface="Times New Roman"/>
                <a:cs typeface="Times New Roman"/>
              </a:rPr>
              <a:t>(containing</a:t>
            </a:r>
            <a:r>
              <a:rPr sz="2200" spc="-45" dirty="0">
                <a:latin typeface="Times New Roman"/>
                <a:cs typeface="Times New Roman"/>
              </a:rPr>
              <a:t> </a:t>
            </a:r>
            <a:r>
              <a:rPr sz="2200" dirty="0">
                <a:latin typeface="Times New Roman"/>
                <a:cs typeface="Times New Roman"/>
              </a:rPr>
              <a:t>only</a:t>
            </a:r>
            <a:r>
              <a:rPr sz="2200" spc="-55" dirty="0">
                <a:latin typeface="Times New Roman"/>
                <a:cs typeface="Times New Roman"/>
              </a:rPr>
              <a:t> </a:t>
            </a:r>
            <a:r>
              <a:rPr sz="2200" dirty="0">
                <a:latin typeface="Times New Roman"/>
                <a:cs typeface="Times New Roman"/>
              </a:rPr>
              <a:t>973</a:t>
            </a:r>
            <a:r>
              <a:rPr sz="2200" spc="-45" dirty="0">
                <a:latin typeface="Times New Roman"/>
                <a:cs typeface="Times New Roman"/>
              </a:rPr>
              <a:t> </a:t>
            </a:r>
            <a:r>
              <a:rPr sz="2200" spc="-300" dirty="0">
                <a:latin typeface="Times New Roman"/>
                <a:cs typeface="Times New Roman"/>
              </a:rPr>
              <a:t>h</a:t>
            </a:r>
            <a:r>
              <a:rPr sz="2200" spc="-300" dirty="0">
                <a:latin typeface="AoyagiKouzanFontT"/>
                <a:cs typeface="AoyagiKouzanFontT"/>
              </a:rPr>
              <a:t>’</a:t>
            </a:r>
            <a:r>
              <a:rPr sz="2200" spc="-300" dirty="0">
                <a:latin typeface="Times New Roman"/>
                <a:cs typeface="Times New Roman"/>
              </a:rPr>
              <a:t>s)</a:t>
            </a:r>
            <a:endParaRPr sz="2200">
              <a:latin typeface="Times New Roman"/>
              <a:cs typeface="Times New Roman"/>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85</a:t>
            </a:fld>
            <a:endParaRPr spc="-25" dirty="0"/>
          </a:p>
        </p:txBody>
      </p:sp>
      <p:sp>
        <p:nvSpPr>
          <p:cNvPr id="2" name="object 2"/>
          <p:cNvSpPr txBox="1"/>
          <p:nvPr/>
        </p:nvSpPr>
        <p:spPr>
          <a:xfrm>
            <a:off x="916940" y="528060"/>
            <a:ext cx="10290810" cy="2980690"/>
          </a:xfrm>
          <a:prstGeom prst="rect">
            <a:avLst/>
          </a:prstGeom>
        </p:spPr>
        <p:txBody>
          <a:bodyPr vert="horz" wrap="square" lIns="0" tIns="49530" rIns="0" bIns="0" rtlCol="0">
            <a:spAutoFit/>
          </a:bodyPr>
          <a:lstStyle/>
          <a:p>
            <a:pPr marL="241300" marR="26034" indent="-228600">
              <a:lnSpc>
                <a:spcPts val="2380"/>
              </a:lnSpc>
              <a:spcBef>
                <a:spcPts val="390"/>
              </a:spcBef>
              <a:buFont typeface="Arial"/>
              <a:buChar char="•"/>
              <a:tabLst>
                <a:tab pos="241300" algn="l"/>
              </a:tabLst>
            </a:pPr>
            <a:r>
              <a:rPr sz="2200" dirty="0">
                <a:latin typeface="Times New Roman"/>
                <a:cs typeface="Times New Roman"/>
              </a:rPr>
              <a:t>Let</a:t>
            </a:r>
            <a:r>
              <a:rPr sz="2200" spc="-30" dirty="0">
                <a:latin typeface="Times New Roman"/>
                <a:cs typeface="Times New Roman"/>
              </a:rPr>
              <a:t> </a:t>
            </a:r>
            <a:r>
              <a:rPr sz="2200" dirty="0">
                <a:latin typeface="Times New Roman"/>
                <a:cs typeface="Times New Roman"/>
              </a:rPr>
              <a:t>us</a:t>
            </a:r>
            <a:r>
              <a:rPr sz="2200" spc="-40" dirty="0">
                <a:latin typeface="Times New Roman"/>
                <a:cs typeface="Times New Roman"/>
              </a:rPr>
              <a:t> </a:t>
            </a:r>
            <a:r>
              <a:rPr sz="2200" dirty="0">
                <a:latin typeface="Times New Roman"/>
                <a:cs typeface="Times New Roman"/>
              </a:rPr>
              <a:t>reformulate</a:t>
            </a:r>
            <a:r>
              <a:rPr sz="2200" spc="-10" dirty="0">
                <a:latin typeface="Times New Roman"/>
                <a:cs typeface="Times New Roman"/>
              </a:rPr>
              <a:t> </a:t>
            </a:r>
            <a:r>
              <a:rPr sz="2200" dirty="0">
                <a:latin typeface="Times New Roman"/>
                <a:cs typeface="Times New Roman"/>
              </a:rPr>
              <a:t>the</a:t>
            </a:r>
            <a:r>
              <a:rPr sz="2200" spc="-25" dirty="0">
                <a:latin typeface="Times New Roman"/>
                <a:cs typeface="Times New Roman"/>
              </a:rPr>
              <a:t> </a:t>
            </a:r>
            <a:r>
              <a:rPr sz="2200" b="1" i="1" dirty="0">
                <a:latin typeface="Times New Roman"/>
                <a:cs typeface="Times New Roman"/>
              </a:rPr>
              <a:t>Enjoysport</a:t>
            </a:r>
            <a:r>
              <a:rPr sz="2200" b="1" i="1" spc="-45" dirty="0">
                <a:latin typeface="Times New Roman"/>
                <a:cs typeface="Times New Roman"/>
              </a:rPr>
              <a:t> </a:t>
            </a:r>
            <a:r>
              <a:rPr sz="2200" dirty="0">
                <a:latin typeface="Times New Roman"/>
                <a:cs typeface="Times New Roman"/>
              </a:rPr>
              <a:t>learning</a:t>
            </a:r>
            <a:r>
              <a:rPr sz="2200" spc="-30" dirty="0">
                <a:latin typeface="Times New Roman"/>
                <a:cs typeface="Times New Roman"/>
              </a:rPr>
              <a:t> </a:t>
            </a:r>
            <a:r>
              <a:rPr sz="2200" dirty="0">
                <a:latin typeface="Times New Roman"/>
                <a:cs typeface="Times New Roman"/>
              </a:rPr>
              <a:t>task</a:t>
            </a:r>
            <a:r>
              <a:rPr sz="2200" spc="-50" dirty="0">
                <a:latin typeface="Times New Roman"/>
                <a:cs typeface="Times New Roman"/>
              </a:rPr>
              <a:t> </a:t>
            </a:r>
            <a:r>
              <a:rPr sz="2200" dirty="0">
                <a:latin typeface="Times New Roman"/>
                <a:cs typeface="Times New Roman"/>
              </a:rPr>
              <a:t>in</a:t>
            </a:r>
            <a:r>
              <a:rPr sz="2200" spc="-35" dirty="0">
                <a:latin typeface="Times New Roman"/>
                <a:cs typeface="Times New Roman"/>
              </a:rPr>
              <a:t> </a:t>
            </a:r>
            <a:r>
              <a:rPr sz="2200" dirty="0">
                <a:latin typeface="Times New Roman"/>
                <a:cs typeface="Times New Roman"/>
              </a:rPr>
              <a:t>an</a:t>
            </a:r>
            <a:r>
              <a:rPr sz="2200" spc="-40" dirty="0">
                <a:latin typeface="Times New Roman"/>
                <a:cs typeface="Times New Roman"/>
              </a:rPr>
              <a:t> </a:t>
            </a:r>
            <a:r>
              <a:rPr sz="2200" dirty="0">
                <a:latin typeface="Times New Roman"/>
                <a:cs typeface="Times New Roman"/>
              </a:rPr>
              <a:t>unbiased</a:t>
            </a:r>
            <a:r>
              <a:rPr sz="2200" spc="-40" dirty="0">
                <a:latin typeface="Times New Roman"/>
                <a:cs typeface="Times New Roman"/>
              </a:rPr>
              <a:t> </a:t>
            </a:r>
            <a:r>
              <a:rPr sz="2200" dirty="0">
                <a:latin typeface="Times New Roman"/>
                <a:cs typeface="Times New Roman"/>
              </a:rPr>
              <a:t>way</a:t>
            </a:r>
            <a:r>
              <a:rPr sz="2200" spc="-15" dirty="0">
                <a:latin typeface="Times New Roman"/>
                <a:cs typeface="Times New Roman"/>
              </a:rPr>
              <a:t> </a:t>
            </a:r>
            <a:r>
              <a:rPr sz="2200" dirty="0">
                <a:latin typeface="Times New Roman"/>
                <a:cs typeface="Times New Roman"/>
              </a:rPr>
              <a:t>by</a:t>
            </a:r>
            <a:r>
              <a:rPr sz="2200" spc="-25" dirty="0">
                <a:latin typeface="Times New Roman"/>
                <a:cs typeface="Times New Roman"/>
              </a:rPr>
              <a:t> </a:t>
            </a:r>
            <a:r>
              <a:rPr sz="2200" dirty="0">
                <a:latin typeface="Times New Roman"/>
                <a:cs typeface="Times New Roman"/>
              </a:rPr>
              <a:t>defining</a:t>
            </a:r>
            <a:r>
              <a:rPr sz="2200" spc="-35" dirty="0">
                <a:latin typeface="Times New Roman"/>
                <a:cs typeface="Times New Roman"/>
              </a:rPr>
              <a:t> </a:t>
            </a:r>
            <a:r>
              <a:rPr sz="2200" dirty="0">
                <a:latin typeface="Times New Roman"/>
                <a:cs typeface="Times New Roman"/>
              </a:rPr>
              <a:t>a</a:t>
            </a:r>
            <a:r>
              <a:rPr sz="2200" spc="-45" dirty="0">
                <a:latin typeface="Times New Roman"/>
                <a:cs typeface="Times New Roman"/>
              </a:rPr>
              <a:t> </a:t>
            </a:r>
            <a:r>
              <a:rPr sz="2200" spc="-25" dirty="0">
                <a:latin typeface="Times New Roman"/>
                <a:cs typeface="Times New Roman"/>
              </a:rPr>
              <a:t>new </a:t>
            </a:r>
            <a:r>
              <a:rPr sz="2200" dirty="0">
                <a:latin typeface="Times New Roman"/>
                <a:cs typeface="Times New Roman"/>
              </a:rPr>
              <a:t>hypothesis</a:t>
            </a:r>
            <a:r>
              <a:rPr sz="2200" spc="-70" dirty="0">
                <a:latin typeface="Times New Roman"/>
                <a:cs typeface="Times New Roman"/>
              </a:rPr>
              <a:t> </a:t>
            </a:r>
            <a:r>
              <a:rPr sz="2200" dirty="0">
                <a:latin typeface="Times New Roman"/>
                <a:cs typeface="Times New Roman"/>
              </a:rPr>
              <a:t>space</a:t>
            </a:r>
            <a:r>
              <a:rPr sz="2200" spc="-20" dirty="0">
                <a:latin typeface="Times New Roman"/>
                <a:cs typeface="Times New Roman"/>
              </a:rPr>
              <a:t> </a:t>
            </a:r>
            <a:r>
              <a:rPr sz="2200" b="1" i="1" dirty="0">
                <a:latin typeface="Times New Roman"/>
                <a:cs typeface="Times New Roman"/>
              </a:rPr>
              <a:t>H'</a:t>
            </a:r>
            <a:r>
              <a:rPr sz="2200" b="1" i="1" spc="-20" dirty="0">
                <a:latin typeface="Times New Roman"/>
                <a:cs typeface="Times New Roman"/>
              </a:rPr>
              <a:t> </a:t>
            </a:r>
            <a:r>
              <a:rPr sz="2200" dirty="0">
                <a:latin typeface="Times New Roman"/>
                <a:cs typeface="Times New Roman"/>
              </a:rPr>
              <a:t>that</a:t>
            </a:r>
            <a:r>
              <a:rPr sz="2200" spc="-30" dirty="0">
                <a:latin typeface="Times New Roman"/>
                <a:cs typeface="Times New Roman"/>
              </a:rPr>
              <a:t> </a:t>
            </a:r>
            <a:r>
              <a:rPr sz="2200" dirty="0">
                <a:latin typeface="Times New Roman"/>
                <a:cs typeface="Times New Roman"/>
              </a:rPr>
              <a:t>can</a:t>
            </a:r>
            <a:r>
              <a:rPr sz="2200" spc="-30" dirty="0">
                <a:latin typeface="Times New Roman"/>
                <a:cs typeface="Times New Roman"/>
              </a:rPr>
              <a:t> </a:t>
            </a:r>
            <a:r>
              <a:rPr sz="2200" dirty="0">
                <a:latin typeface="Times New Roman"/>
                <a:cs typeface="Times New Roman"/>
              </a:rPr>
              <a:t>represent</a:t>
            </a:r>
            <a:r>
              <a:rPr sz="2200" spc="-25" dirty="0">
                <a:latin typeface="Times New Roman"/>
                <a:cs typeface="Times New Roman"/>
              </a:rPr>
              <a:t> </a:t>
            </a:r>
            <a:r>
              <a:rPr sz="2200" dirty="0">
                <a:latin typeface="Times New Roman"/>
                <a:cs typeface="Times New Roman"/>
              </a:rPr>
              <a:t>every</a:t>
            </a:r>
            <a:r>
              <a:rPr sz="2200" spc="-10" dirty="0">
                <a:latin typeface="Times New Roman"/>
                <a:cs typeface="Times New Roman"/>
              </a:rPr>
              <a:t> </a:t>
            </a:r>
            <a:r>
              <a:rPr sz="2200" dirty="0">
                <a:latin typeface="Times New Roman"/>
                <a:cs typeface="Times New Roman"/>
              </a:rPr>
              <a:t>subset</a:t>
            </a:r>
            <a:r>
              <a:rPr sz="2200" spc="-35" dirty="0">
                <a:latin typeface="Times New Roman"/>
                <a:cs typeface="Times New Roman"/>
              </a:rPr>
              <a:t> </a:t>
            </a:r>
            <a:r>
              <a:rPr sz="2200" dirty="0">
                <a:latin typeface="Times New Roman"/>
                <a:cs typeface="Times New Roman"/>
              </a:rPr>
              <a:t>of</a:t>
            </a:r>
            <a:r>
              <a:rPr sz="2200" spc="-30" dirty="0">
                <a:latin typeface="Times New Roman"/>
                <a:cs typeface="Times New Roman"/>
              </a:rPr>
              <a:t> </a:t>
            </a:r>
            <a:r>
              <a:rPr sz="2200" dirty="0">
                <a:latin typeface="Times New Roman"/>
                <a:cs typeface="Times New Roman"/>
              </a:rPr>
              <a:t>instances;</a:t>
            </a:r>
            <a:r>
              <a:rPr sz="2200" spc="-35" dirty="0">
                <a:latin typeface="Times New Roman"/>
                <a:cs typeface="Times New Roman"/>
              </a:rPr>
              <a:t> </a:t>
            </a:r>
            <a:r>
              <a:rPr sz="2200" dirty="0">
                <a:latin typeface="Times New Roman"/>
                <a:cs typeface="Times New Roman"/>
              </a:rPr>
              <a:t>that</a:t>
            </a:r>
            <a:r>
              <a:rPr sz="2200" spc="-20" dirty="0">
                <a:latin typeface="Times New Roman"/>
                <a:cs typeface="Times New Roman"/>
              </a:rPr>
              <a:t> </a:t>
            </a:r>
            <a:r>
              <a:rPr sz="2200" dirty="0">
                <a:latin typeface="Times New Roman"/>
                <a:cs typeface="Times New Roman"/>
              </a:rPr>
              <a:t>is,</a:t>
            </a:r>
            <a:r>
              <a:rPr sz="2200" spc="-30" dirty="0">
                <a:latin typeface="Times New Roman"/>
                <a:cs typeface="Times New Roman"/>
              </a:rPr>
              <a:t> </a:t>
            </a:r>
            <a:r>
              <a:rPr sz="2200" dirty="0">
                <a:latin typeface="Times New Roman"/>
                <a:cs typeface="Times New Roman"/>
              </a:rPr>
              <a:t>let</a:t>
            </a:r>
            <a:r>
              <a:rPr sz="2200" spc="-25" dirty="0">
                <a:latin typeface="Times New Roman"/>
                <a:cs typeface="Times New Roman"/>
              </a:rPr>
              <a:t> </a:t>
            </a:r>
            <a:r>
              <a:rPr sz="2200" dirty="0">
                <a:latin typeface="Times New Roman"/>
                <a:cs typeface="Times New Roman"/>
              </a:rPr>
              <a:t>H'</a:t>
            </a:r>
            <a:r>
              <a:rPr sz="2200" spc="-25" dirty="0">
                <a:latin typeface="Times New Roman"/>
                <a:cs typeface="Times New Roman"/>
              </a:rPr>
              <a:t> </a:t>
            </a:r>
            <a:r>
              <a:rPr sz="2200" spc="-10" dirty="0">
                <a:latin typeface="Times New Roman"/>
                <a:cs typeface="Times New Roman"/>
              </a:rPr>
              <a:t>correspond </a:t>
            </a:r>
            <a:r>
              <a:rPr sz="2200" dirty="0">
                <a:latin typeface="Times New Roman"/>
                <a:cs typeface="Times New Roman"/>
              </a:rPr>
              <a:t>to</a:t>
            </a:r>
            <a:r>
              <a:rPr sz="2200" spc="-20" dirty="0">
                <a:latin typeface="Times New Roman"/>
                <a:cs typeface="Times New Roman"/>
              </a:rPr>
              <a:t> </a:t>
            </a:r>
            <a:r>
              <a:rPr sz="2200" dirty="0">
                <a:latin typeface="Times New Roman"/>
                <a:cs typeface="Times New Roman"/>
              </a:rPr>
              <a:t>the</a:t>
            </a:r>
            <a:r>
              <a:rPr sz="2200" spc="-35" dirty="0">
                <a:latin typeface="Times New Roman"/>
                <a:cs typeface="Times New Roman"/>
              </a:rPr>
              <a:t> </a:t>
            </a:r>
            <a:r>
              <a:rPr sz="2200" dirty="0">
                <a:latin typeface="Times New Roman"/>
                <a:cs typeface="Times New Roman"/>
              </a:rPr>
              <a:t>power</a:t>
            </a:r>
            <a:r>
              <a:rPr sz="2200" spc="-25" dirty="0">
                <a:latin typeface="Times New Roman"/>
                <a:cs typeface="Times New Roman"/>
              </a:rPr>
              <a:t> </a:t>
            </a:r>
            <a:r>
              <a:rPr sz="2200" dirty="0">
                <a:latin typeface="Times New Roman"/>
                <a:cs typeface="Times New Roman"/>
              </a:rPr>
              <a:t>set</a:t>
            </a:r>
            <a:r>
              <a:rPr sz="2200" spc="-25" dirty="0">
                <a:latin typeface="Times New Roman"/>
                <a:cs typeface="Times New Roman"/>
              </a:rPr>
              <a:t> </a:t>
            </a:r>
            <a:r>
              <a:rPr sz="2200" dirty="0">
                <a:latin typeface="Times New Roman"/>
                <a:cs typeface="Times New Roman"/>
              </a:rPr>
              <a:t>of</a:t>
            </a:r>
            <a:r>
              <a:rPr sz="2200" spc="-25" dirty="0">
                <a:latin typeface="Times New Roman"/>
                <a:cs typeface="Times New Roman"/>
              </a:rPr>
              <a:t> X.</a:t>
            </a:r>
            <a:endParaRPr sz="2200">
              <a:latin typeface="Times New Roman"/>
              <a:cs typeface="Times New Roman"/>
            </a:endParaRPr>
          </a:p>
          <a:p>
            <a:pPr marL="240665" indent="-227965">
              <a:lnSpc>
                <a:spcPts val="2510"/>
              </a:lnSpc>
              <a:spcBef>
                <a:spcPts val="690"/>
              </a:spcBef>
              <a:buFont typeface="Arial"/>
              <a:buChar char="•"/>
              <a:tabLst>
                <a:tab pos="240665" algn="l"/>
              </a:tabLst>
            </a:pPr>
            <a:r>
              <a:rPr sz="2200" dirty="0">
                <a:latin typeface="Times New Roman"/>
                <a:cs typeface="Times New Roman"/>
              </a:rPr>
              <a:t>One</a:t>
            </a:r>
            <a:r>
              <a:rPr sz="2200" spc="-35" dirty="0">
                <a:latin typeface="Times New Roman"/>
                <a:cs typeface="Times New Roman"/>
              </a:rPr>
              <a:t> </a:t>
            </a:r>
            <a:r>
              <a:rPr sz="2200" dirty="0">
                <a:latin typeface="Times New Roman"/>
                <a:cs typeface="Times New Roman"/>
              </a:rPr>
              <a:t>way</a:t>
            </a:r>
            <a:r>
              <a:rPr sz="2200" spc="-25" dirty="0">
                <a:latin typeface="Times New Roman"/>
                <a:cs typeface="Times New Roman"/>
              </a:rPr>
              <a:t> </a:t>
            </a:r>
            <a:r>
              <a:rPr sz="2200" dirty="0">
                <a:latin typeface="Times New Roman"/>
                <a:cs typeface="Times New Roman"/>
              </a:rPr>
              <a:t>to</a:t>
            </a:r>
            <a:r>
              <a:rPr sz="2200" spc="-25" dirty="0">
                <a:latin typeface="Times New Roman"/>
                <a:cs typeface="Times New Roman"/>
              </a:rPr>
              <a:t> </a:t>
            </a:r>
            <a:r>
              <a:rPr sz="2200" dirty="0">
                <a:latin typeface="Times New Roman"/>
                <a:cs typeface="Times New Roman"/>
              </a:rPr>
              <a:t>define</a:t>
            </a:r>
            <a:r>
              <a:rPr sz="2200" spc="-35" dirty="0">
                <a:latin typeface="Times New Roman"/>
                <a:cs typeface="Times New Roman"/>
              </a:rPr>
              <a:t> </a:t>
            </a:r>
            <a:r>
              <a:rPr sz="2200" dirty="0">
                <a:latin typeface="Times New Roman"/>
                <a:cs typeface="Times New Roman"/>
              </a:rPr>
              <a:t>such</a:t>
            </a:r>
            <a:r>
              <a:rPr sz="2200" spc="-35" dirty="0">
                <a:latin typeface="Times New Roman"/>
                <a:cs typeface="Times New Roman"/>
              </a:rPr>
              <a:t> </a:t>
            </a:r>
            <a:r>
              <a:rPr sz="2200" dirty="0">
                <a:latin typeface="Times New Roman"/>
                <a:cs typeface="Times New Roman"/>
              </a:rPr>
              <a:t>an</a:t>
            </a:r>
            <a:r>
              <a:rPr sz="2200" spc="-35" dirty="0">
                <a:latin typeface="Times New Roman"/>
                <a:cs typeface="Times New Roman"/>
              </a:rPr>
              <a:t> </a:t>
            </a:r>
            <a:r>
              <a:rPr sz="2200" dirty="0">
                <a:latin typeface="Times New Roman"/>
                <a:cs typeface="Times New Roman"/>
              </a:rPr>
              <a:t>H'</a:t>
            </a:r>
            <a:r>
              <a:rPr sz="2200" spc="-30" dirty="0">
                <a:latin typeface="Times New Roman"/>
                <a:cs typeface="Times New Roman"/>
              </a:rPr>
              <a:t> </a:t>
            </a:r>
            <a:r>
              <a:rPr sz="2200" dirty="0">
                <a:latin typeface="Times New Roman"/>
                <a:cs typeface="Times New Roman"/>
              </a:rPr>
              <a:t>is</a:t>
            </a:r>
            <a:r>
              <a:rPr sz="2200" spc="-25" dirty="0">
                <a:latin typeface="Times New Roman"/>
                <a:cs typeface="Times New Roman"/>
              </a:rPr>
              <a:t> </a:t>
            </a:r>
            <a:r>
              <a:rPr sz="2200" dirty="0">
                <a:latin typeface="Times New Roman"/>
                <a:cs typeface="Times New Roman"/>
              </a:rPr>
              <a:t>to</a:t>
            </a:r>
            <a:r>
              <a:rPr sz="2200" spc="-25" dirty="0">
                <a:latin typeface="Times New Roman"/>
                <a:cs typeface="Times New Roman"/>
              </a:rPr>
              <a:t> </a:t>
            </a:r>
            <a:r>
              <a:rPr sz="2200" dirty="0">
                <a:latin typeface="Times New Roman"/>
                <a:cs typeface="Times New Roman"/>
              </a:rPr>
              <a:t>allow</a:t>
            </a:r>
            <a:r>
              <a:rPr sz="2200" spc="-30" dirty="0">
                <a:latin typeface="Times New Roman"/>
                <a:cs typeface="Times New Roman"/>
              </a:rPr>
              <a:t> </a:t>
            </a:r>
            <a:r>
              <a:rPr sz="2200" dirty="0">
                <a:latin typeface="Times New Roman"/>
                <a:cs typeface="Times New Roman"/>
              </a:rPr>
              <a:t>arbitrary</a:t>
            </a:r>
            <a:r>
              <a:rPr sz="2200" spc="-20" dirty="0">
                <a:latin typeface="Times New Roman"/>
                <a:cs typeface="Times New Roman"/>
              </a:rPr>
              <a:t> </a:t>
            </a:r>
            <a:r>
              <a:rPr sz="2200" dirty="0">
                <a:latin typeface="Times New Roman"/>
                <a:cs typeface="Times New Roman"/>
              </a:rPr>
              <a:t>disjunctions,</a:t>
            </a:r>
            <a:r>
              <a:rPr sz="2200" spc="-55" dirty="0">
                <a:latin typeface="Times New Roman"/>
                <a:cs typeface="Times New Roman"/>
              </a:rPr>
              <a:t> </a:t>
            </a:r>
            <a:r>
              <a:rPr sz="2200" dirty="0">
                <a:latin typeface="Times New Roman"/>
                <a:cs typeface="Times New Roman"/>
              </a:rPr>
              <a:t>conjunctions,</a:t>
            </a:r>
            <a:r>
              <a:rPr sz="2200" spc="-50" dirty="0">
                <a:latin typeface="Times New Roman"/>
                <a:cs typeface="Times New Roman"/>
              </a:rPr>
              <a:t> </a:t>
            </a:r>
            <a:r>
              <a:rPr sz="2200" spc="-25" dirty="0">
                <a:latin typeface="Times New Roman"/>
                <a:cs typeface="Times New Roman"/>
              </a:rPr>
              <a:t>and</a:t>
            </a:r>
            <a:endParaRPr sz="2200">
              <a:latin typeface="Times New Roman"/>
              <a:cs typeface="Times New Roman"/>
            </a:endParaRPr>
          </a:p>
          <a:p>
            <a:pPr marL="241300">
              <a:lnSpc>
                <a:spcPts val="2510"/>
              </a:lnSpc>
            </a:pPr>
            <a:r>
              <a:rPr sz="2200" dirty="0">
                <a:latin typeface="Times New Roman"/>
                <a:cs typeface="Times New Roman"/>
              </a:rPr>
              <a:t>negations</a:t>
            </a:r>
            <a:r>
              <a:rPr sz="2200" spc="-60" dirty="0">
                <a:latin typeface="Times New Roman"/>
                <a:cs typeface="Times New Roman"/>
              </a:rPr>
              <a:t> </a:t>
            </a:r>
            <a:r>
              <a:rPr sz="2200" dirty="0">
                <a:latin typeface="Times New Roman"/>
                <a:cs typeface="Times New Roman"/>
              </a:rPr>
              <a:t>of</a:t>
            </a:r>
            <a:r>
              <a:rPr sz="2200" spc="-40" dirty="0">
                <a:latin typeface="Times New Roman"/>
                <a:cs typeface="Times New Roman"/>
              </a:rPr>
              <a:t> </a:t>
            </a:r>
            <a:r>
              <a:rPr sz="2200" dirty="0">
                <a:latin typeface="Times New Roman"/>
                <a:cs typeface="Times New Roman"/>
              </a:rPr>
              <a:t>our</a:t>
            </a:r>
            <a:r>
              <a:rPr sz="2200" spc="-40" dirty="0">
                <a:latin typeface="Times New Roman"/>
                <a:cs typeface="Times New Roman"/>
              </a:rPr>
              <a:t> </a:t>
            </a:r>
            <a:r>
              <a:rPr sz="2200" dirty="0">
                <a:latin typeface="Times New Roman"/>
                <a:cs typeface="Times New Roman"/>
              </a:rPr>
              <a:t>earlier</a:t>
            </a:r>
            <a:r>
              <a:rPr sz="2200" spc="-30" dirty="0">
                <a:latin typeface="Times New Roman"/>
                <a:cs typeface="Times New Roman"/>
              </a:rPr>
              <a:t> </a:t>
            </a:r>
            <a:r>
              <a:rPr sz="2200" spc="-10" dirty="0">
                <a:latin typeface="Times New Roman"/>
                <a:cs typeface="Times New Roman"/>
              </a:rPr>
              <a:t>hypotheses.</a:t>
            </a:r>
            <a:endParaRPr sz="2200">
              <a:latin typeface="Times New Roman"/>
              <a:cs typeface="Times New Roman"/>
            </a:endParaRPr>
          </a:p>
          <a:p>
            <a:pPr>
              <a:lnSpc>
                <a:spcPct val="100000"/>
              </a:lnSpc>
              <a:spcBef>
                <a:spcPts val="1585"/>
              </a:spcBef>
            </a:pPr>
            <a:endParaRPr sz="2200">
              <a:latin typeface="Times New Roman"/>
              <a:cs typeface="Times New Roman"/>
            </a:endParaRPr>
          </a:p>
          <a:p>
            <a:pPr algn="ctr">
              <a:lnSpc>
                <a:spcPct val="100000"/>
              </a:lnSpc>
            </a:pPr>
            <a:r>
              <a:rPr sz="2200" dirty="0">
                <a:latin typeface="Times New Roman"/>
                <a:cs typeface="Times New Roman"/>
              </a:rPr>
              <a:t>For</a:t>
            </a:r>
            <a:r>
              <a:rPr sz="2200" spc="-25" dirty="0">
                <a:latin typeface="Times New Roman"/>
                <a:cs typeface="Times New Roman"/>
              </a:rPr>
              <a:t> </a:t>
            </a:r>
            <a:r>
              <a:rPr sz="2200" dirty="0">
                <a:latin typeface="Times New Roman"/>
                <a:cs typeface="Times New Roman"/>
              </a:rPr>
              <a:t>instance,</a:t>
            </a:r>
            <a:r>
              <a:rPr sz="2200" spc="-40" dirty="0">
                <a:latin typeface="Times New Roman"/>
                <a:cs typeface="Times New Roman"/>
              </a:rPr>
              <a:t> </a:t>
            </a:r>
            <a:r>
              <a:rPr sz="2200" dirty="0">
                <a:latin typeface="Times New Roman"/>
                <a:cs typeface="Times New Roman"/>
              </a:rPr>
              <a:t>the</a:t>
            </a:r>
            <a:r>
              <a:rPr sz="2200" spc="-40" dirty="0">
                <a:latin typeface="Times New Roman"/>
                <a:cs typeface="Times New Roman"/>
              </a:rPr>
              <a:t> </a:t>
            </a:r>
            <a:r>
              <a:rPr sz="2200" dirty="0">
                <a:latin typeface="Times New Roman"/>
                <a:cs typeface="Times New Roman"/>
              </a:rPr>
              <a:t>target</a:t>
            </a:r>
            <a:r>
              <a:rPr sz="2200" spc="-35" dirty="0">
                <a:latin typeface="Times New Roman"/>
                <a:cs typeface="Times New Roman"/>
              </a:rPr>
              <a:t> </a:t>
            </a:r>
            <a:r>
              <a:rPr sz="2200" dirty="0">
                <a:latin typeface="Times New Roman"/>
                <a:cs typeface="Times New Roman"/>
              </a:rPr>
              <a:t>concept</a:t>
            </a:r>
            <a:r>
              <a:rPr sz="2200" spc="-35" dirty="0">
                <a:latin typeface="Times New Roman"/>
                <a:cs typeface="Times New Roman"/>
              </a:rPr>
              <a:t> </a:t>
            </a:r>
            <a:r>
              <a:rPr sz="2200" b="1" i="1" dirty="0">
                <a:latin typeface="Times New Roman"/>
                <a:cs typeface="Times New Roman"/>
              </a:rPr>
              <a:t>"Sky</a:t>
            </a:r>
            <a:r>
              <a:rPr sz="2200" b="1" i="1" spc="-40" dirty="0">
                <a:latin typeface="Times New Roman"/>
                <a:cs typeface="Times New Roman"/>
              </a:rPr>
              <a:t> </a:t>
            </a:r>
            <a:r>
              <a:rPr sz="2200" dirty="0">
                <a:latin typeface="Times New Roman"/>
                <a:cs typeface="Times New Roman"/>
              </a:rPr>
              <a:t>=</a:t>
            </a:r>
            <a:r>
              <a:rPr sz="2200" spc="-40" dirty="0">
                <a:latin typeface="Times New Roman"/>
                <a:cs typeface="Times New Roman"/>
              </a:rPr>
              <a:t> </a:t>
            </a:r>
            <a:r>
              <a:rPr sz="2200" b="1" i="1" dirty="0">
                <a:latin typeface="Times New Roman"/>
                <a:cs typeface="Times New Roman"/>
              </a:rPr>
              <a:t>Sunny</a:t>
            </a:r>
            <a:r>
              <a:rPr sz="2200" b="1" i="1" spc="-20" dirty="0">
                <a:latin typeface="Times New Roman"/>
                <a:cs typeface="Times New Roman"/>
              </a:rPr>
              <a:t> </a:t>
            </a:r>
            <a:r>
              <a:rPr sz="2200" dirty="0">
                <a:latin typeface="Times New Roman"/>
                <a:cs typeface="Times New Roman"/>
              </a:rPr>
              <a:t>or</a:t>
            </a:r>
            <a:r>
              <a:rPr sz="2200" spc="-30" dirty="0">
                <a:latin typeface="Times New Roman"/>
                <a:cs typeface="Times New Roman"/>
              </a:rPr>
              <a:t> </a:t>
            </a:r>
            <a:r>
              <a:rPr sz="2200" b="1" i="1" dirty="0">
                <a:latin typeface="Times New Roman"/>
                <a:cs typeface="Times New Roman"/>
              </a:rPr>
              <a:t>Sky</a:t>
            </a:r>
            <a:r>
              <a:rPr sz="2200" b="1" i="1" spc="-45" dirty="0">
                <a:latin typeface="Times New Roman"/>
                <a:cs typeface="Times New Roman"/>
              </a:rPr>
              <a:t> </a:t>
            </a:r>
            <a:r>
              <a:rPr sz="2200" dirty="0">
                <a:latin typeface="Times New Roman"/>
                <a:cs typeface="Times New Roman"/>
              </a:rPr>
              <a:t>=</a:t>
            </a:r>
            <a:r>
              <a:rPr sz="2200" spc="-40" dirty="0">
                <a:latin typeface="Times New Roman"/>
                <a:cs typeface="Times New Roman"/>
              </a:rPr>
              <a:t> </a:t>
            </a:r>
            <a:r>
              <a:rPr sz="2200" b="1" i="1" dirty="0">
                <a:latin typeface="Times New Roman"/>
                <a:cs typeface="Times New Roman"/>
              </a:rPr>
              <a:t>Cloudy"</a:t>
            </a:r>
            <a:r>
              <a:rPr sz="2200" b="1" i="1" spc="-25" dirty="0">
                <a:latin typeface="Times New Roman"/>
                <a:cs typeface="Times New Roman"/>
              </a:rPr>
              <a:t> </a:t>
            </a:r>
            <a:r>
              <a:rPr sz="2200" dirty="0">
                <a:latin typeface="Times New Roman"/>
                <a:cs typeface="Times New Roman"/>
              </a:rPr>
              <a:t>could</a:t>
            </a:r>
            <a:r>
              <a:rPr sz="2200" spc="-40" dirty="0">
                <a:latin typeface="Times New Roman"/>
                <a:cs typeface="Times New Roman"/>
              </a:rPr>
              <a:t> </a:t>
            </a:r>
            <a:r>
              <a:rPr sz="2200" dirty="0">
                <a:latin typeface="Times New Roman"/>
                <a:cs typeface="Times New Roman"/>
              </a:rPr>
              <a:t>then</a:t>
            </a:r>
            <a:r>
              <a:rPr sz="2200" spc="-25" dirty="0">
                <a:latin typeface="Times New Roman"/>
                <a:cs typeface="Times New Roman"/>
              </a:rPr>
              <a:t> </a:t>
            </a:r>
            <a:r>
              <a:rPr sz="2200" dirty="0">
                <a:latin typeface="Times New Roman"/>
                <a:cs typeface="Times New Roman"/>
              </a:rPr>
              <a:t>be</a:t>
            </a:r>
            <a:r>
              <a:rPr sz="2200" spc="-40" dirty="0">
                <a:latin typeface="Times New Roman"/>
                <a:cs typeface="Times New Roman"/>
              </a:rPr>
              <a:t> </a:t>
            </a:r>
            <a:r>
              <a:rPr sz="2200" dirty="0">
                <a:latin typeface="Times New Roman"/>
                <a:cs typeface="Times New Roman"/>
              </a:rPr>
              <a:t>described</a:t>
            </a:r>
            <a:r>
              <a:rPr sz="2200" spc="-30" dirty="0">
                <a:latin typeface="Times New Roman"/>
                <a:cs typeface="Times New Roman"/>
              </a:rPr>
              <a:t> </a:t>
            </a:r>
            <a:r>
              <a:rPr sz="2200" spc="-25" dirty="0">
                <a:latin typeface="Times New Roman"/>
                <a:cs typeface="Times New Roman"/>
              </a:rPr>
              <a:t>as</a:t>
            </a:r>
            <a:endParaRPr sz="2200">
              <a:latin typeface="Times New Roman"/>
              <a:cs typeface="Times New Roman"/>
            </a:endParaRPr>
          </a:p>
          <a:p>
            <a:pPr marL="63500" algn="ctr">
              <a:lnSpc>
                <a:spcPct val="100000"/>
              </a:lnSpc>
              <a:spcBef>
                <a:spcPts val="735"/>
              </a:spcBef>
            </a:pPr>
            <a:r>
              <a:rPr sz="2200" b="1" i="1" dirty="0">
                <a:latin typeface="Times New Roman"/>
                <a:cs typeface="Times New Roman"/>
              </a:rPr>
              <a:t>(Sunny,</a:t>
            </a:r>
            <a:r>
              <a:rPr sz="2200" b="1" i="1" spc="-10" dirty="0">
                <a:latin typeface="Times New Roman"/>
                <a:cs typeface="Times New Roman"/>
              </a:rPr>
              <a:t> </a:t>
            </a:r>
            <a:r>
              <a:rPr sz="2200" dirty="0">
                <a:latin typeface="Times New Roman"/>
                <a:cs typeface="Times New Roman"/>
              </a:rPr>
              <a:t>?,</a:t>
            </a:r>
            <a:r>
              <a:rPr sz="2200" spc="-35" dirty="0">
                <a:latin typeface="Times New Roman"/>
                <a:cs typeface="Times New Roman"/>
              </a:rPr>
              <a:t> </a:t>
            </a:r>
            <a:r>
              <a:rPr sz="2200" dirty="0">
                <a:latin typeface="Times New Roman"/>
                <a:cs typeface="Times New Roman"/>
              </a:rPr>
              <a:t>?,</a:t>
            </a:r>
            <a:r>
              <a:rPr sz="2200" spc="-30" dirty="0">
                <a:latin typeface="Times New Roman"/>
                <a:cs typeface="Times New Roman"/>
              </a:rPr>
              <a:t> </a:t>
            </a:r>
            <a:r>
              <a:rPr sz="2200" dirty="0">
                <a:latin typeface="Times New Roman"/>
                <a:cs typeface="Times New Roman"/>
              </a:rPr>
              <a:t>?,</a:t>
            </a:r>
            <a:r>
              <a:rPr sz="2200" spc="-35" dirty="0">
                <a:latin typeface="Times New Roman"/>
                <a:cs typeface="Times New Roman"/>
              </a:rPr>
              <a:t> </a:t>
            </a:r>
            <a:r>
              <a:rPr sz="2200" dirty="0">
                <a:latin typeface="Times New Roman"/>
                <a:cs typeface="Times New Roman"/>
              </a:rPr>
              <a:t>?,</a:t>
            </a:r>
            <a:r>
              <a:rPr sz="2200" spc="-30" dirty="0">
                <a:latin typeface="Times New Roman"/>
                <a:cs typeface="Times New Roman"/>
              </a:rPr>
              <a:t> </a:t>
            </a:r>
            <a:r>
              <a:rPr sz="2200" dirty="0">
                <a:latin typeface="Times New Roman"/>
                <a:cs typeface="Times New Roman"/>
              </a:rPr>
              <a:t>?)</a:t>
            </a:r>
            <a:r>
              <a:rPr sz="2200" spc="-70" dirty="0">
                <a:latin typeface="Times New Roman"/>
                <a:cs typeface="Times New Roman"/>
              </a:rPr>
              <a:t> </a:t>
            </a:r>
            <a:r>
              <a:rPr sz="2200" dirty="0">
                <a:latin typeface="Times New Roman"/>
                <a:cs typeface="Times New Roman"/>
              </a:rPr>
              <a:t>V</a:t>
            </a:r>
            <a:r>
              <a:rPr sz="2200" spc="-55" dirty="0">
                <a:latin typeface="Times New Roman"/>
                <a:cs typeface="Times New Roman"/>
              </a:rPr>
              <a:t> </a:t>
            </a:r>
            <a:r>
              <a:rPr sz="2200" b="1" i="1" spc="-10" dirty="0">
                <a:latin typeface="Times New Roman"/>
                <a:cs typeface="Times New Roman"/>
              </a:rPr>
              <a:t>(Cloudy,</a:t>
            </a:r>
            <a:r>
              <a:rPr sz="2200" b="1" i="1" spc="-20" dirty="0">
                <a:latin typeface="Times New Roman"/>
                <a:cs typeface="Times New Roman"/>
              </a:rPr>
              <a:t> </a:t>
            </a:r>
            <a:r>
              <a:rPr sz="2200" dirty="0">
                <a:latin typeface="Times New Roman"/>
                <a:cs typeface="Times New Roman"/>
              </a:rPr>
              <a:t>?,</a:t>
            </a:r>
            <a:r>
              <a:rPr sz="2200" spc="-30" dirty="0">
                <a:latin typeface="Times New Roman"/>
                <a:cs typeface="Times New Roman"/>
              </a:rPr>
              <a:t> </a:t>
            </a:r>
            <a:r>
              <a:rPr sz="2200" dirty="0">
                <a:latin typeface="Times New Roman"/>
                <a:cs typeface="Times New Roman"/>
              </a:rPr>
              <a:t>?,</a:t>
            </a:r>
            <a:r>
              <a:rPr sz="2200" spc="-50" dirty="0">
                <a:latin typeface="Times New Roman"/>
                <a:cs typeface="Times New Roman"/>
              </a:rPr>
              <a:t> </a:t>
            </a:r>
            <a:r>
              <a:rPr sz="2200" dirty="0">
                <a:latin typeface="Times New Roman"/>
                <a:cs typeface="Times New Roman"/>
              </a:rPr>
              <a:t>?,</a:t>
            </a:r>
            <a:r>
              <a:rPr sz="2200" spc="-30" dirty="0">
                <a:latin typeface="Times New Roman"/>
                <a:cs typeface="Times New Roman"/>
              </a:rPr>
              <a:t> </a:t>
            </a:r>
            <a:r>
              <a:rPr sz="2200" dirty="0">
                <a:latin typeface="Times New Roman"/>
                <a:cs typeface="Times New Roman"/>
              </a:rPr>
              <a:t>?,</a:t>
            </a:r>
            <a:r>
              <a:rPr sz="2200" spc="-35" dirty="0">
                <a:latin typeface="Times New Roman"/>
                <a:cs typeface="Times New Roman"/>
              </a:rPr>
              <a:t> </a:t>
            </a:r>
            <a:r>
              <a:rPr sz="2200" spc="-25" dirty="0">
                <a:latin typeface="Times New Roman"/>
                <a:cs typeface="Times New Roman"/>
              </a:rPr>
              <a:t>?)</a:t>
            </a:r>
            <a:endParaRPr sz="2200">
              <a:latin typeface="Times New Roman"/>
              <a:cs typeface="Times New Roman"/>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86</a:t>
            </a:fld>
            <a:endParaRPr spc="-25" dirty="0"/>
          </a:p>
        </p:txBody>
      </p:sp>
      <p:sp>
        <p:nvSpPr>
          <p:cNvPr id="2" name="object 2"/>
          <p:cNvSpPr txBox="1">
            <a:spLocks noGrp="1"/>
          </p:cNvSpPr>
          <p:nvPr>
            <p:ph type="title"/>
          </p:nvPr>
        </p:nvSpPr>
        <p:spPr>
          <a:xfrm>
            <a:off x="916940" y="528060"/>
            <a:ext cx="1298575" cy="360680"/>
          </a:xfrm>
          <a:prstGeom prst="rect">
            <a:avLst/>
          </a:prstGeom>
        </p:spPr>
        <p:txBody>
          <a:bodyPr vert="horz" wrap="square" lIns="0" tIns="12065" rIns="0" bIns="0" rtlCol="0">
            <a:spAutoFit/>
          </a:bodyPr>
          <a:lstStyle/>
          <a:p>
            <a:pPr marL="12700">
              <a:lnSpc>
                <a:spcPct val="100000"/>
              </a:lnSpc>
              <a:spcBef>
                <a:spcPts val="95"/>
              </a:spcBef>
            </a:pPr>
            <a:r>
              <a:rPr sz="2200" b="1" i="1" spc="-10" dirty="0">
                <a:latin typeface="Times New Roman"/>
                <a:cs typeface="Times New Roman"/>
              </a:rPr>
              <a:t>Definition:</a:t>
            </a:r>
            <a:endParaRPr sz="2200">
              <a:latin typeface="Times New Roman"/>
              <a:cs typeface="Times New Roman"/>
            </a:endParaRPr>
          </a:p>
        </p:txBody>
      </p:sp>
      <p:sp>
        <p:nvSpPr>
          <p:cNvPr id="3" name="object 3"/>
          <p:cNvSpPr txBox="1"/>
          <p:nvPr/>
        </p:nvSpPr>
        <p:spPr>
          <a:xfrm>
            <a:off x="891536" y="861207"/>
            <a:ext cx="10411460" cy="3507104"/>
          </a:xfrm>
          <a:prstGeom prst="rect">
            <a:avLst/>
          </a:prstGeom>
        </p:spPr>
        <p:txBody>
          <a:bodyPr vert="horz" wrap="square" lIns="0" tIns="107315" rIns="0" bIns="0" rtlCol="0">
            <a:spAutoFit/>
          </a:bodyPr>
          <a:lstStyle/>
          <a:p>
            <a:pPr marL="38100">
              <a:lnSpc>
                <a:spcPct val="100000"/>
              </a:lnSpc>
              <a:spcBef>
                <a:spcPts val="845"/>
              </a:spcBef>
            </a:pPr>
            <a:r>
              <a:rPr sz="2200" dirty="0">
                <a:latin typeface="Times New Roman"/>
                <a:cs typeface="Times New Roman"/>
              </a:rPr>
              <a:t>Consider</a:t>
            </a:r>
            <a:r>
              <a:rPr sz="2200" spc="-40" dirty="0">
                <a:latin typeface="Times New Roman"/>
                <a:cs typeface="Times New Roman"/>
              </a:rPr>
              <a:t> </a:t>
            </a:r>
            <a:r>
              <a:rPr sz="2200" dirty="0">
                <a:latin typeface="Times New Roman"/>
                <a:cs typeface="Times New Roman"/>
              </a:rPr>
              <a:t>a</a:t>
            </a:r>
            <a:r>
              <a:rPr sz="2200" spc="-40" dirty="0">
                <a:latin typeface="Times New Roman"/>
                <a:cs typeface="Times New Roman"/>
              </a:rPr>
              <a:t> </a:t>
            </a:r>
            <a:r>
              <a:rPr sz="2200" dirty="0">
                <a:latin typeface="Times New Roman"/>
                <a:cs typeface="Times New Roman"/>
              </a:rPr>
              <a:t>concept</a:t>
            </a:r>
            <a:r>
              <a:rPr sz="2200" spc="-30" dirty="0">
                <a:latin typeface="Times New Roman"/>
                <a:cs typeface="Times New Roman"/>
              </a:rPr>
              <a:t> </a:t>
            </a:r>
            <a:r>
              <a:rPr sz="2200" dirty="0">
                <a:latin typeface="Times New Roman"/>
                <a:cs typeface="Times New Roman"/>
              </a:rPr>
              <a:t>learning</a:t>
            </a:r>
            <a:r>
              <a:rPr sz="2200" spc="-25" dirty="0">
                <a:latin typeface="Times New Roman"/>
                <a:cs typeface="Times New Roman"/>
              </a:rPr>
              <a:t> </a:t>
            </a:r>
            <a:r>
              <a:rPr sz="2200" dirty="0">
                <a:latin typeface="Times New Roman"/>
                <a:cs typeface="Times New Roman"/>
              </a:rPr>
              <a:t>algorithm</a:t>
            </a:r>
            <a:r>
              <a:rPr sz="2200" spc="-35" dirty="0">
                <a:latin typeface="Times New Roman"/>
                <a:cs typeface="Times New Roman"/>
              </a:rPr>
              <a:t> </a:t>
            </a:r>
            <a:r>
              <a:rPr sz="2200" dirty="0">
                <a:latin typeface="Times New Roman"/>
                <a:cs typeface="Times New Roman"/>
              </a:rPr>
              <a:t>L</a:t>
            </a:r>
            <a:r>
              <a:rPr sz="2200" spc="-100" dirty="0">
                <a:latin typeface="Times New Roman"/>
                <a:cs typeface="Times New Roman"/>
              </a:rPr>
              <a:t> </a:t>
            </a:r>
            <a:r>
              <a:rPr sz="2200" dirty="0">
                <a:latin typeface="Times New Roman"/>
                <a:cs typeface="Times New Roman"/>
              </a:rPr>
              <a:t>for</a:t>
            </a:r>
            <a:r>
              <a:rPr sz="2200" spc="-30" dirty="0">
                <a:latin typeface="Times New Roman"/>
                <a:cs typeface="Times New Roman"/>
              </a:rPr>
              <a:t> </a:t>
            </a:r>
            <a:r>
              <a:rPr sz="2200" dirty="0">
                <a:latin typeface="Times New Roman"/>
                <a:cs typeface="Times New Roman"/>
              </a:rPr>
              <a:t>the</a:t>
            </a:r>
            <a:r>
              <a:rPr sz="2200" spc="-35" dirty="0">
                <a:latin typeface="Times New Roman"/>
                <a:cs typeface="Times New Roman"/>
              </a:rPr>
              <a:t> </a:t>
            </a:r>
            <a:r>
              <a:rPr sz="2200" dirty="0">
                <a:latin typeface="Times New Roman"/>
                <a:cs typeface="Times New Roman"/>
              </a:rPr>
              <a:t>set</a:t>
            </a:r>
            <a:r>
              <a:rPr sz="2200" spc="-35" dirty="0">
                <a:latin typeface="Times New Roman"/>
                <a:cs typeface="Times New Roman"/>
              </a:rPr>
              <a:t> </a:t>
            </a:r>
            <a:r>
              <a:rPr sz="2200" dirty="0">
                <a:latin typeface="Times New Roman"/>
                <a:cs typeface="Times New Roman"/>
              </a:rPr>
              <a:t>of</a:t>
            </a:r>
            <a:r>
              <a:rPr sz="2200" spc="-35" dirty="0">
                <a:latin typeface="Times New Roman"/>
                <a:cs typeface="Times New Roman"/>
              </a:rPr>
              <a:t> </a:t>
            </a:r>
            <a:r>
              <a:rPr sz="2200" dirty="0">
                <a:latin typeface="Times New Roman"/>
                <a:cs typeface="Times New Roman"/>
              </a:rPr>
              <a:t>instances</a:t>
            </a:r>
            <a:r>
              <a:rPr sz="2200" spc="-40" dirty="0">
                <a:latin typeface="Times New Roman"/>
                <a:cs typeface="Times New Roman"/>
              </a:rPr>
              <a:t> </a:t>
            </a:r>
            <a:r>
              <a:rPr sz="2200" spc="-25" dirty="0">
                <a:latin typeface="Times New Roman"/>
                <a:cs typeface="Times New Roman"/>
              </a:rPr>
              <a:t>X.</a:t>
            </a:r>
            <a:endParaRPr sz="2200">
              <a:latin typeface="Times New Roman"/>
              <a:cs typeface="Times New Roman"/>
            </a:endParaRPr>
          </a:p>
          <a:p>
            <a:pPr marL="266065" indent="-227965">
              <a:lnSpc>
                <a:spcPct val="100000"/>
              </a:lnSpc>
              <a:spcBef>
                <a:spcPts val="740"/>
              </a:spcBef>
              <a:buFont typeface="Arial"/>
              <a:buChar char="•"/>
              <a:tabLst>
                <a:tab pos="266065" algn="l"/>
              </a:tabLst>
            </a:pPr>
            <a:r>
              <a:rPr sz="2200" dirty="0">
                <a:latin typeface="Times New Roman"/>
                <a:cs typeface="Times New Roman"/>
              </a:rPr>
              <a:t>Let</a:t>
            </a:r>
            <a:r>
              <a:rPr sz="2200" spc="-25" dirty="0">
                <a:latin typeface="Times New Roman"/>
                <a:cs typeface="Times New Roman"/>
              </a:rPr>
              <a:t> </a:t>
            </a:r>
            <a:r>
              <a:rPr sz="2200" dirty="0">
                <a:latin typeface="Times New Roman"/>
                <a:cs typeface="Times New Roman"/>
              </a:rPr>
              <a:t>c</a:t>
            </a:r>
            <a:r>
              <a:rPr sz="2200" spc="-45" dirty="0">
                <a:latin typeface="Times New Roman"/>
                <a:cs typeface="Times New Roman"/>
              </a:rPr>
              <a:t> </a:t>
            </a:r>
            <a:r>
              <a:rPr sz="2200" dirty="0">
                <a:latin typeface="Times New Roman"/>
                <a:cs typeface="Times New Roman"/>
              </a:rPr>
              <a:t>be</a:t>
            </a:r>
            <a:r>
              <a:rPr sz="2200" spc="-50" dirty="0">
                <a:latin typeface="Times New Roman"/>
                <a:cs typeface="Times New Roman"/>
              </a:rPr>
              <a:t> </a:t>
            </a:r>
            <a:r>
              <a:rPr sz="2200" dirty="0">
                <a:latin typeface="Times New Roman"/>
                <a:cs typeface="Times New Roman"/>
              </a:rPr>
              <a:t>an</a:t>
            </a:r>
            <a:r>
              <a:rPr sz="2200" spc="-35" dirty="0">
                <a:latin typeface="Times New Roman"/>
                <a:cs typeface="Times New Roman"/>
              </a:rPr>
              <a:t> </a:t>
            </a:r>
            <a:r>
              <a:rPr sz="2200" dirty="0">
                <a:latin typeface="Times New Roman"/>
                <a:cs typeface="Times New Roman"/>
              </a:rPr>
              <a:t>arbitrary</a:t>
            </a:r>
            <a:r>
              <a:rPr sz="2200" spc="-20" dirty="0">
                <a:latin typeface="Times New Roman"/>
                <a:cs typeface="Times New Roman"/>
              </a:rPr>
              <a:t> </a:t>
            </a:r>
            <a:r>
              <a:rPr sz="2200" dirty="0">
                <a:latin typeface="Times New Roman"/>
                <a:cs typeface="Times New Roman"/>
              </a:rPr>
              <a:t>concept</a:t>
            </a:r>
            <a:r>
              <a:rPr sz="2200" spc="-30" dirty="0">
                <a:latin typeface="Times New Roman"/>
                <a:cs typeface="Times New Roman"/>
              </a:rPr>
              <a:t> </a:t>
            </a:r>
            <a:r>
              <a:rPr sz="2200" dirty="0">
                <a:latin typeface="Times New Roman"/>
                <a:cs typeface="Times New Roman"/>
              </a:rPr>
              <a:t>defined</a:t>
            </a:r>
            <a:r>
              <a:rPr sz="2200" spc="-35" dirty="0">
                <a:latin typeface="Times New Roman"/>
                <a:cs typeface="Times New Roman"/>
              </a:rPr>
              <a:t> </a:t>
            </a:r>
            <a:r>
              <a:rPr sz="2200" dirty="0">
                <a:latin typeface="Times New Roman"/>
                <a:cs typeface="Times New Roman"/>
              </a:rPr>
              <a:t>over</a:t>
            </a:r>
            <a:r>
              <a:rPr sz="2200" spc="-40" dirty="0">
                <a:latin typeface="Times New Roman"/>
                <a:cs typeface="Times New Roman"/>
              </a:rPr>
              <a:t> </a:t>
            </a:r>
            <a:r>
              <a:rPr sz="2200" spc="-50" dirty="0">
                <a:latin typeface="Times New Roman"/>
                <a:cs typeface="Times New Roman"/>
              </a:rPr>
              <a:t>X</a:t>
            </a:r>
            <a:endParaRPr sz="2200">
              <a:latin typeface="Times New Roman"/>
              <a:cs typeface="Times New Roman"/>
            </a:endParaRPr>
          </a:p>
          <a:p>
            <a:pPr marL="266065" indent="-227965">
              <a:lnSpc>
                <a:spcPct val="100000"/>
              </a:lnSpc>
              <a:spcBef>
                <a:spcPts val="735"/>
              </a:spcBef>
              <a:buFont typeface="Arial"/>
              <a:buChar char="•"/>
              <a:tabLst>
                <a:tab pos="266065" algn="l"/>
              </a:tabLst>
            </a:pPr>
            <a:r>
              <a:rPr sz="2200" dirty="0">
                <a:latin typeface="Times New Roman"/>
                <a:cs typeface="Times New Roman"/>
              </a:rPr>
              <a:t>Let</a:t>
            </a:r>
            <a:r>
              <a:rPr sz="2200" spc="-15" dirty="0">
                <a:latin typeface="Times New Roman"/>
                <a:cs typeface="Times New Roman"/>
              </a:rPr>
              <a:t> </a:t>
            </a:r>
            <a:r>
              <a:rPr sz="2200" dirty="0">
                <a:latin typeface="Times New Roman"/>
                <a:cs typeface="Times New Roman"/>
              </a:rPr>
              <a:t>D</a:t>
            </a:r>
            <a:r>
              <a:rPr sz="2175" baseline="-21072" dirty="0">
                <a:latin typeface="Times New Roman"/>
                <a:cs typeface="Times New Roman"/>
              </a:rPr>
              <a:t>c</a:t>
            </a:r>
            <a:r>
              <a:rPr sz="2175" spc="232" baseline="-21072" dirty="0">
                <a:latin typeface="Times New Roman"/>
                <a:cs typeface="Times New Roman"/>
              </a:rPr>
              <a:t> </a:t>
            </a:r>
            <a:r>
              <a:rPr sz="2200" dirty="0">
                <a:latin typeface="Times New Roman"/>
                <a:cs typeface="Times New Roman"/>
              </a:rPr>
              <a:t>=</a:t>
            </a:r>
            <a:r>
              <a:rPr sz="2200" spc="-35" dirty="0">
                <a:latin typeface="Times New Roman"/>
                <a:cs typeface="Times New Roman"/>
              </a:rPr>
              <a:t> </a:t>
            </a:r>
            <a:r>
              <a:rPr sz="2200" dirty="0">
                <a:latin typeface="Times New Roman"/>
                <a:cs typeface="Times New Roman"/>
              </a:rPr>
              <a:t>{(</a:t>
            </a:r>
            <a:r>
              <a:rPr sz="2200" spc="-25" dirty="0">
                <a:latin typeface="Times New Roman"/>
                <a:cs typeface="Times New Roman"/>
              </a:rPr>
              <a:t> </a:t>
            </a:r>
            <a:r>
              <a:rPr sz="2200" dirty="0">
                <a:latin typeface="Times New Roman"/>
                <a:cs typeface="Times New Roman"/>
              </a:rPr>
              <a:t>x</a:t>
            </a:r>
            <a:r>
              <a:rPr sz="2200" spc="-35" dirty="0">
                <a:latin typeface="Times New Roman"/>
                <a:cs typeface="Times New Roman"/>
              </a:rPr>
              <a:t> </a:t>
            </a:r>
            <a:r>
              <a:rPr sz="2200" dirty="0">
                <a:latin typeface="Times New Roman"/>
                <a:cs typeface="Times New Roman"/>
              </a:rPr>
              <a:t>,</a:t>
            </a:r>
            <a:r>
              <a:rPr sz="2200" spc="-25" dirty="0">
                <a:latin typeface="Times New Roman"/>
                <a:cs typeface="Times New Roman"/>
              </a:rPr>
              <a:t> </a:t>
            </a:r>
            <a:r>
              <a:rPr sz="2200" dirty="0">
                <a:latin typeface="Times New Roman"/>
                <a:cs typeface="Times New Roman"/>
              </a:rPr>
              <a:t>c(x))}</a:t>
            </a:r>
            <a:r>
              <a:rPr sz="2200" spc="-20" dirty="0">
                <a:latin typeface="Times New Roman"/>
                <a:cs typeface="Times New Roman"/>
              </a:rPr>
              <a:t> </a:t>
            </a:r>
            <a:r>
              <a:rPr sz="2200" dirty="0">
                <a:latin typeface="Times New Roman"/>
                <a:cs typeface="Times New Roman"/>
              </a:rPr>
              <a:t>be</a:t>
            </a:r>
            <a:r>
              <a:rPr sz="2200" spc="-30" dirty="0">
                <a:latin typeface="Times New Roman"/>
                <a:cs typeface="Times New Roman"/>
              </a:rPr>
              <a:t> </a:t>
            </a:r>
            <a:r>
              <a:rPr sz="2200" dirty="0">
                <a:latin typeface="Times New Roman"/>
                <a:cs typeface="Times New Roman"/>
              </a:rPr>
              <a:t>an</a:t>
            </a:r>
            <a:r>
              <a:rPr sz="2200" spc="-25" dirty="0">
                <a:latin typeface="Times New Roman"/>
                <a:cs typeface="Times New Roman"/>
              </a:rPr>
              <a:t> </a:t>
            </a:r>
            <a:r>
              <a:rPr sz="2200" dirty="0">
                <a:latin typeface="Times New Roman"/>
                <a:cs typeface="Times New Roman"/>
              </a:rPr>
              <a:t>arbitrary</a:t>
            </a:r>
            <a:r>
              <a:rPr sz="2200" spc="-10" dirty="0">
                <a:latin typeface="Times New Roman"/>
                <a:cs typeface="Times New Roman"/>
              </a:rPr>
              <a:t> </a:t>
            </a:r>
            <a:r>
              <a:rPr sz="2200" dirty="0">
                <a:latin typeface="Times New Roman"/>
                <a:cs typeface="Times New Roman"/>
              </a:rPr>
              <a:t>set</a:t>
            </a:r>
            <a:r>
              <a:rPr sz="2200" spc="-25" dirty="0">
                <a:latin typeface="Times New Roman"/>
                <a:cs typeface="Times New Roman"/>
              </a:rPr>
              <a:t> </a:t>
            </a:r>
            <a:r>
              <a:rPr sz="2200" dirty="0">
                <a:latin typeface="Times New Roman"/>
                <a:cs typeface="Times New Roman"/>
              </a:rPr>
              <a:t>of</a:t>
            </a:r>
            <a:r>
              <a:rPr sz="2200" spc="-30" dirty="0">
                <a:latin typeface="Times New Roman"/>
                <a:cs typeface="Times New Roman"/>
              </a:rPr>
              <a:t> </a:t>
            </a:r>
            <a:r>
              <a:rPr sz="2200" dirty="0">
                <a:latin typeface="Times New Roman"/>
                <a:cs typeface="Times New Roman"/>
              </a:rPr>
              <a:t>training</a:t>
            </a:r>
            <a:r>
              <a:rPr sz="2200" spc="-15" dirty="0">
                <a:latin typeface="Times New Roman"/>
                <a:cs typeface="Times New Roman"/>
              </a:rPr>
              <a:t> </a:t>
            </a:r>
            <a:r>
              <a:rPr sz="2200" dirty="0">
                <a:latin typeface="Times New Roman"/>
                <a:cs typeface="Times New Roman"/>
              </a:rPr>
              <a:t>examples</a:t>
            </a:r>
            <a:r>
              <a:rPr sz="2200" spc="-20" dirty="0">
                <a:latin typeface="Times New Roman"/>
                <a:cs typeface="Times New Roman"/>
              </a:rPr>
              <a:t> </a:t>
            </a:r>
            <a:r>
              <a:rPr sz="2200" dirty="0">
                <a:latin typeface="Times New Roman"/>
                <a:cs typeface="Times New Roman"/>
              </a:rPr>
              <a:t>of</a:t>
            </a:r>
            <a:r>
              <a:rPr sz="2200" spc="-25" dirty="0">
                <a:latin typeface="Times New Roman"/>
                <a:cs typeface="Times New Roman"/>
              </a:rPr>
              <a:t> c.</a:t>
            </a:r>
            <a:endParaRPr sz="2200">
              <a:latin typeface="Times New Roman"/>
              <a:cs typeface="Times New Roman"/>
            </a:endParaRPr>
          </a:p>
          <a:p>
            <a:pPr marL="266700" marR="30480" indent="-229235">
              <a:lnSpc>
                <a:spcPts val="2380"/>
              </a:lnSpc>
              <a:spcBef>
                <a:spcPts val="1030"/>
              </a:spcBef>
              <a:buFont typeface="Arial"/>
              <a:buChar char="•"/>
              <a:tabLst>
                <a:tab pos="266700" algn="l"/>
              </a:tabLst>
            </a:pPr>
            <a:r>
              <a:rPr sz="2200" dirty="0">
                <a:latin typeface="Times New Roman"/>
                <a:cs typeface="Times New Roman"/>
              </a:rPr>
              <a:t>Let</a:t>
            </a:r>
            <a:r>
              <a:rPr sz="2200" spc="10" dirty="0">
                <a:latin typeface="Times New Roman"/>
                <a:cs typeface="Times New Roman"/>
              </a:rPr>
              <a:t> </a:t>
            </a:r>
            <a:r>
              <a:rPr sz="2200" dirty="0">
                <a:latin typeface="Times New Roman"/>
                <a:cs typeface="Times New Roman"/>
              </a:rPr>
              <a:t>L(x</a:t>
            </a:r>
            <a:r>
              <a:rPr sz="2175" baseline="-21072" dirty="0">
                <a:latin typeface="Times New Roman"/>
                <a:cs typeface="Times New Roman"/>
              </a:rPr>
              <a:t>i</a:t>
            </a:r>
            <a:r>
              <a:rPr sz="2200" dirty="0">
                <a:latin typeface="Times New Roman"/>
                <a:cs typeface="Times New Roman"/>
              </a:rPr>
              <a:t>,</a:t>
            </a:r>
            <a:r>
              <a:rPr sz="2200" spc="15" dirty="0">
                <a:latin typeface="Times New Roman"/>
                <a:cs typeface="Times New Roman"/>
              </a:rPr>
              <a:t> </a:t>
            </a:r>
            <a:r>
              <a:rPr sz="2200" dirty="0">
                <a:latin typeface="Times New Roman"/>
                <a:cs typeface="Times New Roman"/>
              </a:rPr>
              <a:t>D</a:t>
            </a:r>
            <a:r>
              <a:rPr sz="2175" baseline="-21072" dirty="0">
                <a:latin typeface="Times New Roman"/>
                <a:cs typeface="Times New Roman"/>
              </a:rPr>
              <a:t>c</a:t>
            </a:r>
            <a:r>
              <a:rPr sz="2200" dirty="0">
                <a:latin typeface="Times New Roman"/>
                <a:cs typeface="Times New Roman"/>
              </a:rPr>
              <a:t>)</a:t>
            </a:r>
            <a:r>
              <a:rPr sz="2200" spc="20" dirty="0">
                <a:latin typeface="Times New Roman"/>
                <a:cs typeface="Times New Roman"/>
              </a:rPr>
              <a:t> </a:t>
            </a:r>
            <a:r>
              <a:rPr sz="2200" dirty="0">
                <a:latin typeface="Times New Roman"/>
                <a:cs typeface="Times New Roman"/>
              </a:rPr>
              <a:t>denote</a:t>
            </a:r>
            <a:r>
              <a:rPr sz="2200" spc="15" dirty="0">
                <a:latin typeface="Times New Roman"/>
                <a:cs typeface="Times New Roman"/>
              </a:rPr>
              <a:t> </a:t>
            </a:r>
            <a:r>
              <a:rPr sz="2200" dirty="0">
                <a:latin typeface="Times New Roman"/>
                <a:cs typeface="Times New Roman"/>
              </a:rPr>
              <a:t>the</a:t>
            </a:r>
            <a:r>
              <a:rPr sz="2200" spc="15" dirty="0">
                <a:latin typeface="Times New Roman"/>
                <a:cs typeface="Times New Roman"/>
              </a:rPr>
              <a:t> </a:t>
            </a:r>
            <a:r>
              <a:rPr sz="2200" dirty="0">
                <a:latin typeface="Times New Roman"/>
                <a:cs typeface="Times New Roman"/>
              </a:rPr>
              <a:t>classification</a:t>
            </a:r>
            <a:r>
              <a:rPr sz="2200" spc="15" dirty="0">
                <a:latin typeface="Times New Roman"/>
                <a:cs typeface="Times New Roman"/>
              </a:rPr>
              <a:t> </a:t>
            </a:r>
            <a:r>
              <a:rPr sz="2200" dirty="0">
                <a:latin typeface="Times New Roman"/>
                <a:cs typeface="Times New Roman"/>
              </a:rPr>
              <a:t>assigned</a:t>
            </a:r>
            <a:r>
              <a:rPr sz="2200" spc="20" dirty="0">
                <a:latin typeface="Times New Roman"/>
                <a:cs typeface="Times New Roman"/>
              </a:rPr>
              <a:t> </a:t>
            </a:r>
            <a:r>
              <a:rPr sz="2200" dirty="0">
                <a:latin typeface="Times New Roman"/>
                <a:cs typeface="Times New Roman"/>
              </a:rPr>
              <a:t>to</a:t>
            </a:r>
            <a:r>
              <a:rPr sz="2200" spc="10" dirty="0">
                <a:latin typeface="Times New Roman"/>
                <a:cs typeface="Times New Roman"/>
              </a:rPr>
              <a:t> </a:t>
            </a:r>
            <a:r>
              <a:rPr sz="2200" dirty="0">
                <a:latin typeface="Times New Roman"/>
                <a:cs typeface="Times New Roman"/>
              </a:rPr>
              <a:t>the</a:t>
            </a:r>
            <a:r>
              <a:rPr sz="2200" spc="15" dirty="0">
                <a:latin typeface="Times New Roman"/>
                <a:cs typeface="Times New Roman"/>
              </a:rPr>
              <a:t> </a:t>
            </a:r>
            <a:r>
              <a:rPr sz="2200" dirty="0">
                <a:latin typeface="Times New Roman"/>
                <a:cs typeface="Times New Roman"/>
              </a:rPr>
              <a:t>instance</a:t>
            </a:r>
            <a:r>
              <a:rPr sz="2200" spc="10" dirty="0">
                <a:latin typeface="Times New Roman"/>
                <a:cs typeface="Times New Roman"/>
              </a:rPr>
              <a:t> </a:t>
            </a:r>
            <a:r>
              <a:rPr sz="2200" dirty="0">
                <a:latin typeface="Times New Roman"/>
                <a:cs typeface="Times New Roman"/>
              </a:rPr>
              <a:t>x</a:t>
            </a:r>
            <a:r>
              <a:rPr sz="2175" baseline="-21072" dirty="0">
                <a:latin typeface="Times New Roman"/>
                <a:cs typeface="Times New Roman"/>
              </a:rPr>
              <a:t>i</a:t>
            </a:r>
            <a:r>
              <a:rPr sz="2175" spc="284" baseline="-21072" dirty="0">
                <a:latin typeface="Times New Roman"/>
                <a:cs typeface="Times New Roman"/>
              </a:rPr>
              <a:t> </a:t>
            </a:r>
            <a:r>
              <a:rPr sz="2200" dirty="0">
                <a:latin typeface="Times New Roman"/>
                <a:cs typeface="Times New Roman"/>
              </a:rPr>
              <a:t>by</a:t>
            </a:r>
            <a:r>
              <a:rPr sz="2200" spc="30" dirty="0">
                <a:latin typeface="Times New Roman"/>
                <a:cs typeface="Times New Roman"/>
              </a:rPr>
              <a:t> </a:t>
            </a:r>
            <a:r>
              <a:rPr sz="2200" dirty="0">
                <a:latin typeface="Times New Roman"/>
                <a:cs typeface="Times New Roman"/>
              </a:rPr>
              <a:t>L</a:t>
            </a:r>
            <a:r>
              <a:rPr sz="2200" spc="-70" dirty="0">
                <a:latin typeface="Times New Roman"/>
                <a:cs typeface="Times New Roman"/>
              </a:rPr>
              <a:t> </a:t>
            </a:r>
            <a:r>
              <a:rPr sz="2200" dirty="0">
                <a:latin typeface="Times New Roman"/>
                <a:cs typeface="Times New Roman"/>
              </a:rPr>
              <a:t>after</a:t>
            </a:r>
            <a:r>
              <a:rPr sz="2200" spc="5" dirty="0">
                <a:latin typeface="Times New Roman"/>
                <a:cs typeface="Times New Roman"/>
              </a:rPr>
              <a:t> </a:t>
            </a:r>
            <a:r>
              <a:rPr sz="2200" dirty="0">
                <a:latin typeface="Times New Roman"/>
                <a:cs typeface="Times New Roman"/>
              </a:rPr>
              <a:t>training</a:t>
            </a:r>
            <a:r>
              <a:rPr sz="2200" spc="20" dirty="0">
                <a:latin typeface="Times New Roman"/>
                <a:cs typeface="Times New Roman"/>
              </a:rPr>
              <a:t> </a:t>
            </a:r>
            <a:r>
              <a:rPr sz="2200" dirty="0">
                <a:latin typeface="Times New Roman"/>
                <a:cs typeface="Times New Roman"/>
              </a:rPr>
              <a:t>on</a:t>
            </a:r>
            <a:r>
              <a:rPr sz="2200" spc="15" dirty="0">
                <a:latin typeface="Times New Roman"/>
                <a:cs typeface="Times New Roman"/>
              </a:rPr>
              <a:t> </a:t>
            </a:r>
            <a:r>
              <a:rPr sz="2200" spc="-25" dirty="0">
                <a:latin typeface="Times New Roman"/>
                <a:cs typeface="Times New Roman"/>
              </a:rPr>
              <a:t>the </a:t>
            </a:r>
            <a:r>
              <a:rPr sz="2200" dirty="0">
                <a:latin typeface="Times New Roman"/>
                <a:cs typeface="Times New Roman"/>
              </a:rPr>
              <a:t>data</a:t>
            </a:r>
            <a:r>
              <a:rPr sz="2200" spc="-35" dirty="0">
                <a:latin typeface="Times New Roman"/>
                <a:cs typeface="Times New Roman"/>
              </a:rPr>
              <a:t> </a:t>
            </a:r>
            <a:r>
              <a:rPr sz="2200" spc="-25" dirty="0">
                <a:latin typeface="Times New Roman"/>
                <a:cs typeface="Times New Roman"/>
              </a:rPr>
              <a:t>D</a:t>
            </a:r>
            <a:r>
              <a:rPr sz="2175" spc="-37" baseline="-21072" dirty="0">
                <a:latin typeface="Times New Roman"/>
                <a:cs typeface="Times New Roman"/>
              </a:rPr>
              <a:t>c</a:t>
            </a:r>
            <a:r>
              <a:rPr sz="2200" spc="-25" dirty="0">
                <a:latin typeface="Times New Roman"/>
                <a:cs typeface="Times New Roman"/>
              </a:rPr>
              <a:t>.</a:t>
            </a:r>
            <a:endParaRPr sz="2200">
              <a:latin typeface="Times New Roman"/>
              <a:cs typeface="Times New Roman"/>
            </a:endParaRPr>
          </a:p>
          <a:p>
            <a:pPr marL="266700" marR="33020" indent="-229235">
              <a:lnSpc>
                <a:spcPts val="2380"/>
              </a:lnSpc>
              <a:spcBef>
                <a:spcPts val="1000"/>
              </a:spcBef>
              <a:buFont typeface="Arial"/>
              <a:buChar char="•"/>
              <a:tabLst>
                <a:tab pos="266700" algn="l"/>
              </a:tabLst>
            </a:pPr>
            <a:r>
              <a:rPr sz="2200" dirty="0">
                <a:latin typeface="Times New Roman"/>
                <a:cs typeface="Times New Roman"/>
              </a:rPr>
              <a:t>The</a:t>
            </a:r>
            <a:r>
              <a:rPr sz="2200" spc="5" dirty="0">
                <a:latin typeface="Times New Roman"/>
                <a:cs typeface="Times New Roman"/>
              </a:rPr>
              <a:t> </a:t>
            </a:r>
            <a:r>
              <a:rPr sz="2200" dirty="0">
                <a:latin typeface="Times New Roman"/>
                <a:cs typeface="Times New Roman"/>
              </a:rPr>
              <a:t>inductive</a:t>
            </a:r>
            <a:r>
              <a:rPr sz="2200" spc="15" dirty="0">
                <a:latin typeface="Times New Roman"/>
                <a:cs typeface="Times New Roman"/>
              </a:rPr>
              <a:t> </a:t>
            </a:r>
            <a:r>
              <a:rPr sz="2200" dirty="0">
                <a:latin typeface="Times New Roman"/>
                <a:cs typeface="Times New Roman"/>
              </a:rPr>
              <a:t>bias</a:t>
            </a:r>
            <a:r>
              <a:rPr sz="2200" spc="5" dirty="0">
                <a:latin typeface="Times New Roman"/>
                <a:cs typeface="Times New Roman"/>
              </a:rPr>
              <a:t> </a:t>
            </a:r>
            <a:r>
              <a:rPr sz="2200" dirty="0">
                <a:latin typeface="Times New Roman"/>
                <a:cs typeface="Times New Roman"/>
              </a:rPr>
              <a:t>of</a:t>
            </a:r>
            <a:r>
              <a:rPr sz="2200" spc="5" dirty="0">
                <a:latin typeface="Times New Roman"/>
                <a:cs typeface="Times New Roman"/>
              </a:rPr>
              <a:t> </a:t>
            </a:r>
            <a:r>
              <a:rPr sz="2200" dirty="0">
                <a:latin typeface="Times New Roman"/>
                <a:cs typeface="Times New Roman"/>
              </a:rPr>
              <a:t>L</a:t>
            </a:r>
            <a:r>
              <a:rPr sz="2200" spc="-70" dirty="0">
                <a:latin typeface="Times New Roman"/>
                <a:cs typeface="Times New Roman"/>
              </a:rPr>
              <a:t> </a:t>
            </a:r>
            <a:r>
              <a:rPr sz="2200" dirty="0">
                <a:latin typeface="Times New Roman"/>
                <a:cs typeface="Times New Roman"/>
              </a:rPr>
              <a:t>is</a:t>
            </a:r>
            <a:r>
              <a:rPr sz="2200" spc="15" dirty="0">
                <a:latin typeface="Times New Roman"/>
                <a:cs typeface="Times New Roman"/>
              </a:rPr>
              <a:t> </a:t>
            </a:r>
            <a:r>
              <a:rPr sz="2200" dirty="0">
                <a:latin typeface="Times New Roman"/>
                <a:cs typeface="Times New Roman"/>
              </a:rPr>
              <a:t>any</a:t>
            </a:r>
            <a:r>
              <a:rPr sz="2200" spc="20" dirty="0">
                <a:latin typeface="Times New Roman"/>
                <a:cs typeface="Times New Roman"/>
              </a:rPr>
              <a:t> </a:t>
            </a:r>
            <a:r>
              <a:rPr sz="2200" dirty="0">
                <a:latin typeface="Times New Roman"/>
                <a:cs typeface="Times New Roman"/>
              </a:rPr>
              <a:t>minimal</a:t>
            </a:r>
            <a:r>
              <a:rPr sz="2200" spc="15" dirty="0">
                <a:latin typeface="Times New Roman"/>
                <a:cs typeface="Times New Roman"/>
              </a:rPr>
              <a:t> </a:t>
            </a:r>
            <a:r>
              <a:rPr sz="2200" dirty="0">
                <a:latin typeface="Times New Roman"/>
                <a:cs typeface="Times New Roman"/>
              </a:rPr>
              <a:t>set</a:t>
            </a:r>
            <a:r>
              <a:rPr sz="2200" spc="5" dirty="0">
                <a:latin typeface="Times New Roman"/>
                <a:cs typeface="Times New Roman"/>
              </a:rPr>
              <a:t> </a:t>
            </a:r>
            <a:r>
              <a:rPr sz="2200" dirty="0">
                <a:latin typeface="Times New Roman"/>
                <a:cs typeface="Times New Roman"/>
              </a:rPr>
              <a:t>of</a:t>
            </a:r>
            <a:r>
              <a:rPr sz="2200" spc="10" dirty="0">
                <a:latin typeface="Times New Roman"/>
                <a:cs typeface="Times New Roman"/>
              </a:rPr>
              <a:t> </a:t>
            </a:r>
            <a:r>
              <a:rPr sz="2200" dirty="0">
                <a:latin typeface="Times New Roman"/>
                <a:cs typeface="Times New Roman"/>
              </a:rPr>
              <a:t>assertions</a:t>
            </a:r>
            <a:r>
              <a:rPr sz="2200" spc="10" dirty="0">
                <a:latin typeface="Times New Roman"/>
                <a:cs typeface="Times New Roman"/>
              </a:rPr>
              <a:t> </a:t>
            </a:r>
            <a:r>
              <a:rPr sz="2200" dirty="0">
                <a:latin typeface="Times New Roman"/>
                <a:cs typeface="Times New Roman"/>
              </a:rPr>
              <a:t>B</a:t>
            </a:r>
            <a:r>
              <a:rPr sz="2200" spc="5" dirty="0">
                <a:latin typeface="Times New Roman"/>
                <a:cs typeface="Times New Roman"/>
              </a:rPr>
              <a:t> </a:t>
            </a:r>
            <a:r>
              <a:rPr sz="2200" dirty="0">
                <a:latin typeface="Times New Roman"/>
                <a:cs typeface="Times New Roman"/>
              </a:rPr>
              <a:t>such</a:t>
            </a:r>
            <a:r>
              <a:rPr sz="2200" spc="10" dirty="0">
                <a:latin typeface="Times New Roman"/>
                <a:cs typeface="Times New Roman"/>
              </a:rPr>
              <a:t> </a:t>
            </a:r>
            <a:r>
              <a:rPr sz="2200" dirty="0">
                <a:latin typeface="Times New Roman"/>
                <a:cs typeface="Times New Roman"/>
              </a:rPr>
              <a:t>that</a:t>
            </a:r>
            <a:r>
              <a:rPr sz="2200" spc="15" dirty="0">
                <a:latin typeface="Times New Roman"/>
                <a:cs typeface="Times New Roman"/>
              </a:rPr>
              <a:t> </a:t>
            </a:r>
            <a:r>
              <a:rPr sz="2200" dirty="0">
                <a:latin typeface="Times New Roman"/>
                <a:cs typeface="Times New Roman"/>
              </a:rPr>
              <a:t>for</a:t>
            </a:r>
            <a:r>
              <a:rPr sz="2200" spc="10" dirty="0">
                <a:latin typeface="Times New Roman"/>
                <a:cs typeface="Times New Roman"/>
              </a:rPr>
              <a:t> </a:t>
            </a:r>
            <a:r>
              <a:rPr sz="2200" dirty="0">
                <a:latin typeface="Times New Roman"/>
                <a:cs typeface="Times New Roman"/>
              </a:rPr>
              <a:t>any</a:t>
            </a:r>
            <a:r>
              <a:rPr sz="2200" spc="25" dirty="0">
                <a:latin typeface="Times New Roman"/>
                <a:cs typeface="Times New Roman"/>
              </a:rPr>
              <a:t> </a:t>
            </a:r>
            <a:r>
              <a:rPr sz="2200" dirty="0">
                <a:latin typeface="Times New Roman"/>
                <a:cs typeface="Times New Roman"/>
              </a:rPr>
              <a:t>target</a:t>
            </a:r>
            <a:r>
              <a:rPr sz="2200" spc="10" dirty="0">
                <a:latin typeface="Times New Roman"/>
                <a:cs typeface="Times New Roman"/>
              </a:rPr>
              <a:t> </a:t>
            </a:r>
            <a:r>
              <a:rPr sz="2200" spc="-10" dirty="0">
                <a:latin typeface="Times New Roman"/>
                <a:cs typeface="Times New Roman"/>
              </a:rPr>
              <a:t>concept </a:t>
            </a:r>
            <a:r>
              <a:rPr sz="2200" dirty="0">
                <a:latin typeface="Times New Roman"/>
                <a:cs typeface="Times New Roman"/>
              </a:rPr>
              <a:t>c</a:t>
            </a:r>
            <a:r>
              <a:rPr sz="2200" spc="-60" dirty="0">
                <a:latin typeface="Times New Roman"/>
                <a:cs typeface="Times New Roman"/>
              </a:rPr>
              <a:t> </a:t>
            </a:r>
            <a:r>
              <a:rPr sz="2200" dirty="0">
                <a:latin typeface="Times New Roman"/>
                <a:cs typeface="Times New Roman"/>
              </a:rPr>
              <a:t>and</a:t>
            </a:r>
            <a:r>
              <a:rPr sz="2200" spc="-65" dirty="0">
                <a:latin typeface="Times New Roman"/>
                <a:cs typeface="Times New Roman"/>
              </a:rPr>
              <a:t> </a:t>
            </a:r>
            <a:r>
              <a:rPr sz="2200" dirty="0">
                <a:latin typeface="Times New Roman"/>
                <a:cs typeface="Times New Roman"/>
              </a:rPr>
              <a:t>corresponding</a:t>
            </a:r>
            <a:r>
              <a:rPr sz="2200" spc="-60" dirty="0">
                <a:latin typeface="Times New Roman"/>
                <a:cs typeface="Times New Roman"/>
              </a:rPr>
              <a:t> </a:t>
            </a:r>
            <a:r>
              <a:rPr sz="2200" dirty="0">
                <a:latin typeface="Times New Roman"/>
                <a:cs typeface="Times New Roman"/>
              </a:rPr>
              <a:t>training</a:t>
            </a:r>
            <a:r>
              <a:rPr sz="2200" spc="-45" dirty="0">
                <a:latin typeface="Times New Roman"/>
                <a:cs typeface="Times New Roman"/>
              </a:rPr>
              <a:t> </a:t>
            </a:r>
            <a:r>
              <a:rPr sz="2200" dirty="0">
                <a:latin typeface="Times New Roman"/>
                <a:cs typeface="Times New Roman"/>
              </a:rPr>
              <a:t>examples</a:t>
            </a:r>
            <a:r>
              <a:rPr sz="2200" spc="-55" dirty="0">
                <a:latin typeface="Times New Roman"/>
                <a:cs typeface="Times New Roman"/>
              </a:rPr>
              <a:t> </a:t>
            </a:r>
            <a:r>
              <a:rPr sz="2200" spc="-25" dirty="0">
                <a:latin typeface="Times New Roman"/>
                <a:cs typeface="Times New Roman"/>
              </a:rPr>
              <a:t>D</a:t>
            </a:r>
            <a:r>
              <a:rPr sz="2175" spc="-37" baseline="-21072" dirty="0">
                <a:latin typeface="Times New Roman"/>
                <a:cs typeface="Times New Roman"/>
              </a:rPr>
              <a:t>c</a:t>
            </a:r>
            <a:endParaRPr sz="2175" baseline="-21072">
              <a:latin typeface="Times New Roman"/>
              <a:cs typeface="Times New Roman"/>
            </a:endParaRPr>
          </a:p>
          <a:p>
            <a:pPr>
              <a:lnSpc>
                <a:spcPct val="100000"/>
              </a:lnSpc>
              <a:spcBef>
                <a:spcPts val="785"/>
              </a:spcBef>
            </a:pPr>
            <a:endParaRPr sz="2200">
              <a:latin typeface="Times New Roman"/>
              <a:cs typeface="Times New Roman"/>
            </a:endParaRPr>
          </a:p>
          <a:p>
            <a:pPr algn="ctr">
              <a:lnSpc>
                <a:spcPct val="100000"/>
              </a:lnSpc>
              <a:spcBef>
                <a:spcPts val="5"/>
              </a:spcBef>
            </a:pPr>
            <a:r>
              <a:rPr sz="2000" spc="75" dirty="0">
                <a:latin typeface="Times New Roman"/>
                <a:cs typeface="Times New Roman"/>
              </a:rPr>
              <a:t>(</a:t>
            </a:r>
            <a:r>
              <a:rPr sz="2000" b="0" spc="75" dirty="0">
                <a:latin typeface="Tuffy"/>
                <a:cs typeface="Tuffy"/>
              </a:rPr>
              <a:t>∀</a:t>
            </a:r>
            <a:r>
              <a:rPr sz="2000" b="0" spc="-114" dirty="0">
                <a:latin typeface="Tuffy"/>
                <a:cs typeface="Tuffy"/>
              </a:rPr>
              <a:t> </a:t>
            </a:r>
            <a:r>
              <a:rPr sz="2000" b="0" spc="55" dirty="0">
                <a:latin typeface="Tuffy"/>
                <a:cs typeface="Tuffy"/>
              </a:rPr>
              <a:t>〈</a:t>
            </a:r>
            <a:r>
              <a:rPr sz="2000" i="1" spc="55" dirty="0">
                <a:latin typeface="Times New Roman"/>
                <a:cs typeface="Times New Roman"/>
              </a:rPr>
              <a:t>x</a:t>
            </a:r>
            <a:r>
              <a:rPr sz="1950" i="1" spc="82" baseline="-21367" dirty="0">
                <a:latin typeface="Times New Roman"/>
                <a:cs typeface="Times New Roman"/>
              </a:rPr>
              <a:t>i</a:t>
            </a:r>
            <a:r>
              <a:rPr sz="1950" i="1" spc="277" baseline="-21367" dirty="0">
                <a:latin typeface="Times New Roman"/>
                <a:cs typeface="Times New Roman"/>
              </a:rPr>
              <a:t> </a:t>
            </a:r>
            <a:r>
              <a:rPr sz="2000" b="0" spc="310" dirty="0">
                <a:latin typeface="Tuffy"/>
                <a:cs typeface="Tuffy"/>
              </a:rPr>
              <a:t>∈</a:t>
            </a:r>
            <a:r>
              <a:rPr sz="2000" b="0" spc="-114" dirty="0">
                <a:latin typeface="Tuffy"/>
                <a:cs typeface="Tuffy"/>
              </a:rPr>
              <a:t> </a:t>
            </a:r>
            <a:r>
              <a:rPr sz="2000" i="1" dirty="0">
                <a:latin typeface="Times New Roman"/>
                <a:cs typeface="Times New Roman"/>
              </a:rPr>
              <a:t>X</a:t>
            </a:r>
            <a:r>
              <a:rPr sz="2000" i="1" spc="5" dirty="0">
                <a:latin typeface="Times New Roman"/>
                <a:cs typeface="Times New Roman"/>
              </a:rPr>
              <a:t> </a:t>
            </a:r>
            <a:r>
              <a:rPr sz="2000" dirty="0">
                <a:latin typeface="Times New Roman"/>
                <a:cs typeface="Times New Roman"/>
              </a:rPr>
              <a:t>)</a:t>
            </a:r>
            <a:r>
              <a:rPr sz="2000" spc="-5" dirty="0">
                <a:latin typeface="Times New Roman"/>
                <a:cs typeface="Times New Roman"/>
              </a:rPr>
              <a:t> </a:t>
            </a:r>
            <a:r>
              <a:rPr sz="2000" dirty="0">
                <a:latin typeface="Times New Roman"/>
                <a:cs typeface="Times New Roman"/>
              </a:rPr>
              <a:t>[(B</a:t>
            </a:r>
            <a:r>
              <a:rPr sz="2000" spc="-25" dirty="0">
                <a:latin typeface="Times New Roman"/>
                <a:cs typeface="Times New Roman"/>
              </a:rPr>
              <a:t> </a:t>
            </a:r>
            <a:r>
              <a:rPr sz="2000" b="0" spc="240" dirty="0">
                <a:latin typeface="Tuffy"/>
                <a:cs typeface="Tuffy"/>
              </a:rPr>
              <a:t>∧</a:t>
            </a:r>
            <a:r>
              <a:rPr sz="2000" b="0" spc="-110" dirty="0">
                <a:latin typeface="Tuffy"/>
                <a:cs typeface="Tuffy"/>
              </a:rPr>
              <a:t> </a:t>
            </a:r>
            <a:r>
              <a:rPr sz="2000" dirty="0">
                <a:latin typeface="Times New Roman"/>
                <a:cs typeface="Times New Roman"/>
              </a:rPr>
              <a:t>D</a:t>
            </a:r>
            <a:r>
              <a:rPr sz="1950" baseline="-21367" dirty="0">
                <a:latin typeface="Times New Roman"/>
                <a:cs typeface="Times New Roman"/>
              </a:rPr>
              <a:t>c</a:t>
            </a:r>
            <a:r>
              <a:rPr sz="1950" spc="247" baseline="-21367" dirty="0">
                <a:latin typeface="Times New Roman"/>
                <a:cs typeface="Times New Roman"/>
              </a:rPr>
              <a:t> </a:t>
            </a:r>
            <a:r>
              <a:rPr sz="2000" b="0" spc="240" dirty="0">
                <a:latin typeface="Tuffy"/>
                <a:cs typeface="Tuffy"/>
              </a:rPr>
              <a:t>∧</a:t>
            </a:r>
            <a:r>
              <a:rPr sz="2000" b="0" spc="-110" dirty="0">
                <a:latin typeface="Tuffy"/>
                <a:cs typeface="Tuffy"/>
              </a:rPr>
              <a:t> </a:t>
            </a:r>
            <a:r>
              <a:rPr sz="2000" dirty="0">
                <a:latin typeface="Times New Roman"/>
                <a:cs typeface="Times New Roman"/>
              </a:rPr>
              <a:t>x</a:t>
            </a:r>
            <a:r>
              <a:rPr sz="1950" baseline="-21367" dirty="0">
                <a:latin typeface="Times New Roman"/>
                <a:cs typeface="Times New Roman"/>
              </a:rPr>
              <a:t>i</a:t>
            </a:r>
            <a:r>
              <a:rPr sz="2000" dirty="0">
                <a:latin typeface="Times New Roman"/>
                <a:cs typeface="Times New Roman"/>
              </a:rPr>
              <a:t>) ├</a:t>
            </a:r>
            <a:r>
              <a:rPr sz="2000" spc="-15" dirty="0">
                <a:latin typeface="Times New Roman"/>
                <a:cs typeface="Times New Roman"/>
              </a:rPr>
              <a:t> </a:t>
            </a:r>
            <a:r>
              <a:rPr sz="2000" dirty="0">
                <a:latin typeface="Times New Roman"/>
                <a:cs typeface="Times New Roman"/>
              </a:rPr>
              <a:t>L(x</a:t>
            </a:r>
            <a:r>
              <a:rPr sz="1950" baseline="-21367" dirty="0">
                <a:latin typeface="Times New Roman"/>
                <a:cs typeface="Times New Roman"/>
              </a:rPr>
              <a:t>i</a:t>
            </a:r>
            <a:r>
              <a:rPr sz="2000" dirty="0">
                <a:latin typeface="Times New Roman"/>
                <a:cs typeface="Times New Roman"/>
              </a:rPr>
              <a:t>,</a:t>
            </a:r>
            <a:r>
              <a:rPr sz="2000" spc="-15" dirty="0">
                <a:latin typeface="Times New Roman"/>
                <a:cs typeface="Times New Roman"/>
              </a:rPr>
              <a:t> </a:t>
            </a:r>
            <a:r>
              <a:rPr sz="2000" spc="-20" dirty="0">
                <a:latin typeface="Times New Roman"/>
                <a:cs typeface="Times New Roman"/>
              </a:rPr>
              <a:t>D</a:t>
            </a:r>
            <a:r>
              <a:rPr sz="1950" spc="-30" baseline="-21367" dirty="0">
                <a:latin typeface="Times New Roman"/>
                <a:cs typeface="Times New Roman"/>
              </a:rPr>
              <a:t>c</a:t>
            </a:r>
            <a:r>
              <a:rPr sz="2000" spc="-20" dirty="0">
                <a:latin typeface="Times New Roman"/>
                <a:cs typeface="Times New Roman"/>
              </a:rPr>
              <a:t>)]</a:t>
            </a:r>
            <a:endParaRPr sz="2000">
              <a:latin typeface="Times New Roman"/>
              <a:cs typeface="Times New Roman"/>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368670" y="269921"/>
            <a:ext cx="6273016" cy="6148585"/>
          </a:xfrm>
          <a:prstGeom prst="rect">
            <a:avLst/>
          </a:prstGeom>
        </p:spPr>
      </p:pic>
      <p:sp>
        <p:nvSpPr>
          <p:cNvPr id="3" name="object 3"/>
          <p:cNvSpPr txBox="1"/>
          <p:nvPr/>
        </p:nvSpPr>
        <p:spPr>
          <a:xfrm>
            <a:off x="8284851" y="467355"/>
            <a:ext cx="3487420" cy="5233035"/>
          </a:xfrm>
          <a:prstGeom prst="rect">
            <a:avLst/>
          </a:prstGeom>
        </p:spPr>
        <p:txBody>
          <a:bodyPr vert="horz" wrap="square" lIns="0" tIns="12700" rIns="0" bIns="0" rtlCol="0">
            <a:spAutoFit/>
          </a:bodyPr>
          <a:lstStyle/>
          <a:p>
            <a:pPr marL="12700" marR="10795">
              <a:lnSpc>
                <a:spcPct val="100000"/>
              </a:lnSpc>
              <a:spcBef>
                <a:spcPts val="100"/>
              </a:spcBef>
              <a:tabLst>
                <a:tab pos="1200150" algn="l"/>
                <a:tab pos="2284730" algn="l"/>
                <a:tab pos="3242310" algn="l"/>
              </a:tabLst>
            </a:pPr>
            <a:r>
              <a:rPr sz="1800" spc="-10" dirty="0">
                <a:latin typeface="Times New Roman"/>
                <a:cs typeface="Times New Roman"/>
              </a:rPr>
              <a:t>Modelling</a:t>
            </a:r>
            <a:r>
              <a:rPr sz="1800" dirty="0">
                <a:latin typeface="Times New Roman"/>
                <a:cs typeface="Times New Roman"/>
              </a:rPr>
              <a:t>	</a:t>
            </a:r>
            <a:r>
              <a:rPr sz="1800" spc="-10" dirty="0">
                <a:latin typeface="Times New Roman"/>
                <a:cs typeface="Times New Roman"/>
              </a:rPr>
              <a:t>inductive</a:t>
            </a:r>
            <a:r>
              <a:rPr sz="1800" dirty="0">
                <a:latin typeface="Times New Roman"/>
                <a:cs typeface="Times New Roman"/>
              </a:rPr>
              <a:t>	</a:t>
            </a:r>
            <a:r>
              <a:rPr sz="1800" spc="-10" dirty="0">
                <a:latin typeface="Times New Roman"/>
                <a:cs typeface="Times New Roman"/>
              </a:rPr>
              <a:t>systems</a:t>
            </a:r>
            <a:r>
              <a:rPr sz="1800" dirty="0">
                <a:latin typeface="Times New Roman"/>
                <a:cs typeface="Times New Roman"/>
              </a:rPr>
              <a:t>	</a:t>
            </a:r>
            <a:r>
              <a:rPr sz="1800" spc="-35" dirty="0">
                <a:latin typeface="Times New Roman"/>
                <a:cs typeface="Times New Roman"/>
              </a:rPr>
              <a:t>by </a:t>
            </a:r>
            <a:r>
              <a:rPr sz="1800" dirty="0">
                <a:latin typeface="Times New Roman"/>
                <a:cs typeface="Times New Roman"/>
              </a:rPr>
              <a:t>equivalent</a:t>
            </a:r>
            <a:r>
              <a:rPr sz="1800" spc="-80" dirty="0">
                <a:latin typeface="Times New Roman"/>
                <a:cs typeface="Times New Roman"/>
              </a:rPr>
              <a:t> </a:t>
            </a:r>
            <a:r>
              <a:rPr sz="1800" dirty="0">
                <a:latin typeface="Times New Roman"/>
                <a:cs typeface="Times New Roman"/>
              </a:rPr>
              <a:t>deductive</a:t>
            </a:r>
            <a:r>
              <a:rPr sz="1800" spc="-65" dirty="0">
                <a:latin typeface="Times New Roman"/>
                <a:cs typeface="Times New Roman"/>
              </a:rPr>
              <a:t> </a:t>
            </a:r>
            <a:r>
              <a:rPr sz="1800" spc="-10" dirty="0">
                <a:latin typeface="Times New Roman"/>
                <a:cs typeface="Times New Roman"/>
              </a:rPr>
              <a:t>systems.</a:t>
            </a:r>
            <a:endParaRPr sz="1800">
              <a:latin typeface="Times New Roman"/>
              <a:cs typeface="Times New Roman"/>
            </a:endParaRPr>
          </a:p>
          <a:p>
            <a:pPr marL="12700">
              <a:lnSpc>
                <a:spcPct val="100000"/>
              </a:lnSpc>
            </a:pPr>
            <a:r>
              <a:rPr sz="1800" dirty="0">
                <a:latin typeface="Times New Roman"/>
                <a:cs typeface="Times New Roman"/>
              </a:rPr>
              <a:t>The</a:t>
            </a:r>
            <a:r>
              <a:rPr sz="1800" spc="-10" dirty="0">
                <a:latin typeface="Times New Roman"/>
                <a:cs typeface="Times New Roman"/>
              </a:rPr>
              <a:t> input-</a:t>
            </a:r>
            <a:r>
              <a:rPr sz="1800" dirty="0">
                <a:latin typeface="Times New Roman"/>
                <a:cs typeface="Times New Roman"/>
              </a:rPr>
              <a:t>output</a:t>
            </a:r>
            <a:r>
              <a:rPr sz="1800" spc="-25" dirty="0">
                <a:latin typeface="Times New Roman"/>
                <a:cs typeface="Times New Roman"/>
              </a:rPr>
              <a:t> </a:t>
            </a:r>
            <a:r>
              <a:rPr sz="1800" dirty="0">
                <a:latin typeface="Times New Roman"/>
                <a:cs typeface="Times New Roman"/>
              </a:rPr>
              <a:t>behavior</a:t>
            </a:r>
            <a:r>
              <a:rPr sz="1800" spc="-15" dirty="0">
                <a:latin typeface="Times New Roman"/>
                <a:cs typeface="Times New Roman"/>
              </a:rPr>
              <a:t> </a:t>
            </a:r>
            <a:r>
              <a:rPr sz="1800" dirty="0">
                <a:latin typeface="Times New Roman"/>
                <a:cs typeface="Times New Roman"/>
              </a:rPr>
              <a:t>of</a:t>
            </a:r>
            <a:r>
              <a:rPr sz="1800" spc="-15" dirty="0">
                <a:latin typeface="Times New Roman"/>
                <a:cs typeface="Times New Roman"/>
              </a:rPr>
              <a:t> </a:t>
            </a:r>
            <a:r>
              <a:rPr sz="1800" spc="-25" dirty="0">
                <a:latin typeface="Times New Roman"/>
                <a:cs typeface="Times New Roman"/>
              </a:rPr>
              <a:t>the</a:t>
            </a:r>
            <a:endParaRPr sz="1800">
              <a:latin typeface="Times New Roman"/>
              <a:cs typeface="Times New Roman"/>
            </a:endParaRPr>
          </a:p>
          <a:p>
            <a:pPr marL="12700">
              <a:lnSpc>
                <a:spcPct val="100000"/>
              </a:lnSpc>
            </a:pPr>
            <a:r>
              <a:rPr sz="1800" spc="-30" dirty="0">
                <a:latin typeface="Times New Roman"/>
                <a:cs typeface="Times New Roman"/>
              </a:rPr>
              <a:t>CANDIDATE-</a:t>
            </a:r>
            <a:r>
              <a:rPr sz="1800" spc="-10" dirty="0">
                <a:latin typeface="Times New Roman"/>
                <a:cs typeface="Times New Roman"/>
              </a:rPr>
              <a:t>ELIMINATION</a:t>
            </a:r>
            <a:endParaRPr sz="1800">
              <a:latin typeface="Times New Roman"/>
              <a:cs typeface="Times New Roman"/>
            </a:endParaRPr>
          </a:p>
          <a:p>
            <a:pPr marL="12700" marR="5715">
              <a:lnSpc>
                <a:spcPct val="100000"/>
              </a:lnSpc>
              <a:tabLst>
                <a:tab pos="1036955" algn="l"/>
                <a:tab pos="1400810" algn="l"/>
                <a:tab pos="2437130" algn="l"/>
                <a:tab pos="2526030" algn="l"/>
                <a:tab pos="3195320" algn="l"/>
              </a:tabLst>
            </a:pPr>
            <a:r>
              <a:rPr sz="1800" dirty="0">
                <a:latin typeface="Times New Roman"/>
                <a:cs typeface="Times New Roman"/>
              </a:rPr>
              <a:t>algorithm</a:t>
            </a:r>
            <a:r>
              <a:rPr sz="1800" spc="35" dirty="0">
                <a:latin typeface="Times New Roman"/>
                <a:cs typeface="Times New Roman"/>
              </a:rPr>
              <a:t> </a:t>
            </a:r>
            <a:r>
              <a:rPr sz="1800" dirty="0">
                <a:latin typeface="Times New Roman"/>
                <a:cs typeface="Times New Roman"/>
              </a:rPr>
              <a:t>using</a:t>
            </a:r>
            <a:r>
              <a:rPr sz="1800" spc="45" dirty="0">
                <a:latin typeface="Times New Roman"/>
                <a:cs typeface="Times New Roman"/>
              </a:rPr>
              <a:t> </a:t>
            </a:r>
            <a:r>
              <a:rPr sz="1800" dirty="0">
                <a:latin typeface="Times New Roman"/>
                <a:cs typeface="Times New Roman"/>
              </a:rPr>
              <a:t>a</a:t>
            </a:r>
            <a:r>
              <a:rPr sz="1800" spc="60" dirty="0">
                <a:latin typeface="Times New Roman"/>
                <a:cs typeface="Times New Roman"/>
              </a:rPr>
              <a:t> </a:t>
            </a:r>
            <a:r>
              <a:rPr sz="1800" dirty="0">
                <a:latin typeface="Times New Roman"/>
                <a:cs typeface="Times New Roman"/>
              </a:rPr>
              <a:t>hypothesis</a:t>
            </a:r>
            <a:r>
              <a:rPr sz="1800" spc="55" dirty="0">
                <a:latin typeface="Times New Roman"/>
                <a:cs typeface="Times New Roman"/>
              </a:rPr>
              <a:t> </a:t>
            </a:r>
            <a:r>
              <a:rPr sz="1800" dirty="0">
                <a:latin typeface="Times New Roman"/>
                <a:cs typeface="Times New Roman"/>
              </a:rPr>
              <a:t>space</a:t>
            </a:r>
            <a:r>
              <a:rPr sz="1800" spc="55" dirty="0">
                <a:latin typeface="Times New Roman"/>
                <a:cs typeface="Times New Roman"/>
              </a:rPr>
              <a:t> </a:t>
            </a:r>
            <a:r>
              <a:rPr sz="1600" b="1" i="1" spc="-50" dirty="0">
                <a:latin typeface="Times New Roman"/>
                <a:cs typeface="Times New Roman"/>
              </a:rPr>
              <a:t>H </a:t>
            </a:r>
            <a:r>
              <a:rPr sz="1800" dirty="0">
                <a:latin typeface="Times New Roman"/>
                <a:cs typeface="Times New Roman"/>
              </a:rPr>
              <a:t>is</a:t>
            </a:r>
            <a:r>
              <a:rPr sz="1800" spc="-25" dirty="0">
                <a:latin typeface="Times New Roman"/>
                <a:cs typeface="Times New Roman"/>
              </a:rPr>
              <a:t> </a:t>
            </a:r>
            <a:r>
              <a:rPr sz="1800" dirty="0">
                <a:latin typeface="Times New Roman"/>
                <a:cs typeface="Times New Roman"/>
              </a:rPr>
              <a:t>identical</a:t>
            </a:r>
            <a:r>
              <a:rPr sz="1800" spc="-20" dirty="0">
                <a:latin typeface="Times New Roman"/>
                <a:cs typeface="Times New Roman"/>
              </a:rPr>
              <a:t> </a:t>
            </a:r>
            <a:r>
              <a:rPr sz="1800" dirty="0">
                <a:latin typeface="Times New Roman"/>
                <a:cs typeface="Times New Roman"/>
              </a:rPr>
              <a:t>to</a:t>
            </a:r>
            <a:r>
              <a:rPr sz="1800" spc="-20" dirty="0">
                <a:latin typeface="Times New Roman"/>
                <a:cs typeface="Times New Roman"/>
              </a:rPr>
              <a:t> </a:t>
            </a:r>
            <a:r>
              <a:rPr sz="1800" dirty="0">
                <a:latin typeface="Times New Roman"/>
                <a:cs typeface="Times New Roman"/>
              </a:rPr>
              <a:t>that</a:t>
            </a:r>
            <a:r>
              <a:rPr sz="1800" spc="-25" dirty="0">
                <a:latin typeface="Times New Roman"/>
                <a:cs typeface="Times New Roman"/>
              </a:rPr>
              <a:t> </a:t>
            </a:r>
            <a:r>
              <a:rPr sz="1800" dirty="0">
                <a:latin typeface="Times New Roman"/>
                <a:cs typeface="Times New Roman"/>
              </a:rPr>
              <a:t>of</a:t>
            </a:r>
            <a:r>
              <a:rPr sz="1800" spc="-5" dirty="0">
                <a:latin typeface="Times New Roman"/>
                <a:cs typeface="Times New Roman"/>
              </a:rPr>
              <a:t> </a:t>
            </a:r>
            <a:r>
              <a:rPr sz="1800" dirty="0">
                <a:latin typeface="Times New Roman"/>
                <a:cs typeface="Times New Roman"/>
              </a:rPr>
              <a:t>a</a:t>
            </a:r>
            <a:r>
              <a:rPr sz="1800" spc="-15" dirty="0">
                <a:latin typeface="Times New Roman"/>
                <a:cs typeface="Times New Roman"/>
              </a:rPr>
              <a:t> </a:t>
            </a:r>
            <a:r>
              <a:rPr sz="1800" spc="-10" dirty="0">
                <a:latin typeface="Times New Roman"/>
                <a:cs typeface="Times New Roman"/>
              </a:rPr>
              <a:t>deductive </a:t>
            </a:r>
            <a:r>
              <a:rPr sz="1800" dirty="0">
                <a:latin typeface="Times New Roman"/>
                <a:cs typeface="Times New Roman"/>
              </a:rPr>
              <a:t>theorem</a:t>
            </a:r>
            <a:r>
              <a:rPr sz="1800" spc="30" dirty="0">
                <a:latin typeface="Times New Roman"/>
                <a:cs typeface="Times New Roman"/>
              </a:rPr>
              <a:t> </a:t>
            </a:r>
            <a:r>
              <a:rPr sz="1800" dirty="0">
                <a:latin typeface="Times New Roman"/>
                <a:cs typeface="Times New Roman"/>
              </a:rPr>
              <a:t>prover</a:t>
            </a:r>
            <a:r>
              <a:rPr sz="1800" spc="15" dirty="0">
                <a:latin typeface="Times New Roman"/>
                <a:cs typeface="Times New Roman"/>
              </a:rPr>
              <a:t> </a:t>
            </a:r>
            <a:r>
              <a:rPr sz="1800" dirty="0">
                <a:latin typeface="Times New Roman"/>
                <a:cs typeface="Times New Roman"/>
              </a:rPr>
              <a:t>utilizing</a:t>
            </a:r>
            <a:r>
              <a:rPr sz="1800" spc="30" dirty="0">
                <a:latin typeface="Times New Roman"/>
                <a:cs typeface="Times New Roman"/>
              </a:rPr>
              <a:t> </a:t>
            </a:r>
            <a:r>
              <a:rPr sz="1800" dirty="0">
                <a:latin typeface="Times New Roman"/>
                <a:cs typeface="Times New Roman"/>
              </a:rPr>
              <a:t>the</a:t>
            </a:r>
            <a:r>
              <a:rPr sz="1800" spc="35" dirty="0">
                <a:latin typeface="Times New Roman"/>
                <a:cs typeface="Times New Roman"/>
              </a:rPr>
              <a:t> </a:t>
            </a:r>
            <a:r>
              <a:rPr sz="1800" spc="-10" dirty="0">
                <a:latin typeface="Times New Roman"/>
                <a:cs typeface="Times New Roman"/>
              </a:rPr>
              <a:t>assertion </a:t>
            </a:r>
            <a:r>
              <a:rPr sz="1800" b="1" i="1" dirty="0">
                <a:latin typeface="Times New Roman"/>
                <a:cs typeface="Times New Roman"/>
              </a:rPr>
              <a:t>"H</a:t>
            </a:r>
            <a:r>
              <a:rPr sz="1800" b="1" i="1" spc="30" dirty="0">
                <a:latin typeface="Times New Roman"/>
                <a:cs typeface="Times New Roman"/>
              </a:rPr>
              <a:t> </a:t>
            </a:r>
            <a:r>
              <a:rPr sz="1800" dirty="0">
                <a:latin typeface="Times New Roman"/>
                <a:cs typeface="Times New Roman"/>
              </a:rPr>
              <a:t>contains</a:t>
            </a:r>
            <a:r>
              <a:rPr sz="1800" spc="25" dirty="0">
                <a:latin typeface="Times New Roman"/>
                <a:cs typeface="Times New Roman"/>
              </a:rPr>
              <a:t> </a:t>
            </a:r>
            <a:r>
              <a:rPr sz="1800" dirty="0">
                <a:latin typeface="Times New Roman"/>
                <a:cs typeface="Times New Roman"/>
              </a:rPr>
              <a:t>the</a:t>
            </a:r>
            <a:r>
              <a:rPr sz="1800" spc="10" dirty="0">
                <a:latin typeface="Times New Roman"/>
                <a:cs typeface="Times New Roman"/>
              </a:rPr>
              <a:t> </a:t>
            </a:r>
            <a:r>
              <a:rPr sz="1800" dirty="0">
                <a:latin typeface="Times New Roman"/>
                <a:cs typeface="Times New Roman"/>
              </a:rPr>
              <a:t>target</a:t>
            </a:r>
            <a:r>
              <a:rPr sz="1800" spc="30" dirty="0">
                <a:latin typeface="Times New Roman"/>
                <a:cs typeface="Times New Roman"/>
              </a:rPr>
              <a:t> </a:t>
            </a:r>
            <a:r>
              <a:rPr sz="1800" dirty="0">
                <a:latin typeface="Times New Roman"/>
                <a:cs typeface="Times New Roman"/>
              </a:rPr>
              <a:t>concept."</a:t>
            </a:r>
            <a:r>
              <a:rPr sz="1800" spc="15" dirty="0">
                <a:latin typeface="Times New Roman"/>
                <a:cs typeface="Times New Roman"/>
              </a:rPr>
              <a:t> </a:t>
            </a:r>
            <a:r>
              <a:rPr sz="1800" spc="-20" dirty="0">
                <a:latin typeface="Times New Roman"/>
                <a:cs typeface="Times New Roman"/>
              </a:rPr>
              <a:t>This </a:t>
            </a:r>
            <a:r>
              <a:rPr sz="1800" spc="-10" dirty="0">
                <a:latin typeface="Times New Roman"/>
                <a:cs typeface="Times New Roman"/>
              </a:rPr>
              <a:t>assertion</a:t>
            </a:r>
            <a:r>
              <a:rPr sz="1800" dirty="0">
                <a:latin typeface="Times New Roman"/>
                <a:cs typeface="Times New Roman"/>
              </a:rPr>
              <a:t>	</a:t>
            </a:r>
            <a:r>
              <a:rPr sz="1800" spc="-25" dirty="0">
                <a:latin typeface="Times New Roman"/>
                <a:cs typeface="Times New Roman"/>
              </a:rPr>
              <a:t>is</a:t>
            </a:r>
            <a:r>
              <a:rPr sz="1800" dirty="0">
                <a:latin typeface="Times New Roman"/>
                <a:cs typeface="Times New Roman"/>
              </a:rPr>
              <a:t>	</a:t>
            </a:r>
            <a:r>
              <a:rPr sz="1800" spc="-10" dirty="0">
                <a:latin typeface="Times New Roman"/>
                <a:cs typeface="Times New Roman"/>
              </a:rPr>
              <a:t>therefore</a:t>
            </a:r>
            <a:r>
              <a:rPr sz="1800" dirty="0">
                <a:latin typeface="Times New Roman"/>
                <a:cs typeface="Times New Roman"/>
              </a:rPr>
              <a:t>	</a:t>
            </a:r>
            <a:r>
              <a:rPr sz="1800" spc="-10" dirty="0">
                <a:latin typeface="Times New Roman"/>
                <a:cs typeface="Times New Roman"/>
              </a:rPr>
              <a:t>called</a:t>
            </a:r>
            <a:r>
              <a:rPr sz="1800" dirty="0">
                <a:latin typeface="Times New Roman"/>
                <a:cs typeface="Times New Roman"/>
              </a:rPr>
              <a:t>	</a:t>
            </a:r>
            <a:r>
              <a:rPr sz="1800" spc="-25" dirty="0">
                <a:latin typeface="Times New Roman"/>
                <a:cs typeface="Times New Roman"/>
              </a:rPr>
              <a:t>the </a:t>
            </a:r>
            <a:r>
              <a:rPr sz="1800" b="1" i="1" dirty="0">
                <a:latin typeface="Times New Roman"/>
                <a:cs typeface="Times New Roman"/>
              </a:rPr>
              <a:t>inductive</a:t>
            </a:r>
            <a:r>
              <a:rPr sz="1800" b="1" i="1" spc="240" dirty="0">
                <a:latin typeface="Times New Roman"/>
                <a:cs typeface="Times New Roman"/>
              </a:rPr>
              <a:t> </a:t>
            </a:r>
            <a:r>
              <a:rPr sz="1800" b="1" i="1" dirty="0">
                <a:latin typeface="Times New Roman"/>
                <a:cs typeface="Times New Roman"/>
              </a:rPr>
              <a:t>bias</a:t>
            </a:r>
            <a:r>
              <a:rPr sz="1800" b="1" i="1" spc="245" dirty="0">
                <a:latin typeface="Times New Roman"/>
                <a:cs typeface="Times New Roman"/>
              </a:rPr>
              <a:t> </a:t>
            </a:r>
            <a:r>
              <a:rPr sz="1800" dirty="0">
                <a:latin typeface="Times New Roman"/>
                <a:cs typeface="Times New Roman"/>
              </a:rPr>
              <a:t>of</a:t>
            </a:r>
            <a:r>
              <a:rPr sz="1800" spc="245" dirty="0">
                <a:latin typeface="Times New Roman"/>
                <a:cs typeface="Times New Roman"/>
              </a:rPr>
              <a:t> </a:t>
            </a:r>
            <a:r>
              <a:rPr sz="1800" dirty="0">
                <a:latin typeface="Times New Roman"/>
                <a:cs typeface="Times New Roman"/>
              </a:rPr>
              <a:t>the</a:t>
            </a:r>
            <a:r>
              <a:rPr sz="1800" spc="250" dirty="0">
                <a:latin typeface="Times New Roman"/>
                <a:cs typeface="Times New Roman"/>
              </a:rPr>
              <a:t> </a:t>
            </a:r>
            <a:r>
              <a:rPr sz="1800" spc="-25" dirty="0">
                <a:latin typeface="Times New Roman"/>
                <a:cs typeface="Times New Roman"/>
              </a:rPr>
              <a:t>CANDIDATE- </a:t>
            </a:r>
            <a:r>
              <a:rPr sz="1800" spc="-10" dirty="0">
                <a:latin typeface="Times New Roman"/>
                <a:cs typeface="Times New Roman"/>
              </a:rPr>
              <a:t>ELIMINATION</a:t>
            </a:r>
            <a:r>
              <a:rPr sz="1800" dirty="0">
                <a:latin typeface="Times New Roman"/>
                <a:cs typeface="Times New Roman"/>
              </a:rPr>
              <a:t>		</a:t>
            </a:r>
            <a:r>
              <a:rPr sz="1800" spc="-10" dirty="0">
                <a:latin typeface="Times New Roman"/>
                <a:cs typeface="Times New Roman"/>
              </a:rPr>
              <a:t>algorithm. </a:t>
            </a:r>
            <a:r>
              <a:rPr sz="1800" dirty="0">
                <a:latin typeface="Times New Roman"/>
                <a:cs typeface="Times New Roman"/>
              </a:rPr>
              <a:t>characterizing</a:t>
            </a:r>
            <a:r>
              <a:rPr sz="1800" spc="-65" dirty="0">
                <a:latin typeface="Times New Roman"/>
                <a:cs typeface="Times New Roman"/>
              </a:rPr>
              <a:t> </a:t>
            </a:r>
            <a:r>
              <a:rPr sz="1800" dirty="0">
                <a:latin typeface="Times New Roman"/>
                <a:cs typeface="Times New Roman"/>
              </a:rPr>
              <a:t>inductive</a:t>
            </a:r>
            <a:r>
              <a:rPr sz="1800" spc="-50" dirty="0">
                <a:latin typeface="Times New Roman"/>
                <a:cs typeface="Times New Roman"/>
              </a:rPr>
              <a:t> </a:t>
            </a:r>
            <a:r>
              <a:rPr sz="1800" spc="-10" dirty="0">
                <a:latin typeface="Times New Roman"/>
                <a:cs typeface="Times New Roman"/>
              </a:rPr>
              <a:t>systems</a:t>
            </a:r>
            <a:endParaRPr sz="1800">
              <a:latin typeface="Times New Roman"/>
              <a:cs typeface="Times New Roman"/>
            </a:endParaRPr>
          </a:p>
          <a:p>
            <a:pPr marL="12700" marR="5080">
              <a:lnSpc>
                <a:spcPct val="99700"/>
              </a:lnSpc>
              <a:spcBef>
                <a:spcPts val="10"/>
              </a:spcBef>
              <a:tabLst>
                <a:tab pos="491490" algn="l"/>
                <a:tab pos="529590" algn="l"/>
                <a:tab pos="842010" algn="l"/>
                <a:tab pos="1158875" algn="l"/>
                <a:tab pos="1585595" algn="l"/>
                <a:tab pos="1764030" algn="l"/>
                <a:tab pos="2249805" algn="l"/>
                <a:tab pos="2750185" algn="l"/>
                <a:tab pos="2876550" algn="l"/>
                <a:tab pos="3207385" algn="l"/>
              </a:tabLst>
            </a:pPr>
            <a:r>
              <a:rPr sz="1800" spc="-25" dirty="0">
                <a:latin typeface="Times New Roman"/>
                <a:cs typeface="Times New Roman"/>
              </a:rPr>
              <a:t>by</a:t>
            </a:r>
            <a:r>
              <a:rPr sz="1800" dirty="0">
                <a:latin typeface="Times New Roman"/>
                <a:cs typeface="Times New Roman"/>
              </a:rPr>
              <a:t>	</a:t>
            </a:r>
            <a:r>
              <a:rPr sz="1800" spc="-10" dirty="0">
                <a:latin typeface="Times New Roman"/>
                <a:cs typeface="Times New Roman"/>
              </a:rPr>
              <a:t>their</a:t>
            </a:r>
            <a:r>
              <a:rPr sz="1800" dirty="0">
                <a:latin typeface="Times New Roman"/>
                <a:cs typeface="Times New Roman"/>
              </a:rPr>
              <a:t>	</a:t>
            </a:r>
            <a:r>
              <a:rPr sz="1800" spc="-10" dirty="0">
                <a:latin typeface="Times New Roman"/>
                <a:cs typeface="Times New Roman"/>
              </a:rPr>
              <a:t>inductive</a:t>
            </a:r>
            <a:r>
              <a:rPr sz="1800" dirty="0">
                <a:latin typeface="Times New Roman"/>
                <a:cs typeface="Times New Roman"/>
              </a:rPr>
              <a:t>	</a:t>
            </a:r>
            <a:r>
              <a:rPr sz="1800" spc="-390" dirty="0">
                <a:latin typeface="Times New Roman"/>
                <a:cs typeface="Times New Roman"/>
              </a:rPr>
              <a:t> </a:t>
            </a:r>
            <a:r>
              <a:rPr sz="1800" dirty="0">
                <a:latin typeface="Times New Roman"/>
                <a:cs typeface="Times New Roman"/>
              </a:rPr>
              <a:t>bias		</a:t>
            </a:r>
            <a:r>
              <a:rPr sz="1800" spc="-10" dirty="0">
                <a:latin typeface="Times New Roman"/>
                <a:cs typeface="Times New Roman"/>
              </a:rPr>
              <a:t>allows </a:t>
            </a:r>
            <a:r>
              <a:rPr sz="1800" dirty="0">
                <a:latin typeface="Times New Roman"/>
                <a:cs typeface="Times New Roman"/>
              </a:rPr>
              <a:t>modelling</a:t>
            </a:r>
            <a:r>
              <a:rPr sz="1800" spc="465" dirty="0">
                <a:latin typeface="Times New Roman"/>
                <a:cs typeface="Times New Roman"/>
              </a:rPr>
              <a:t> </a:t>
            </a:r>
            <a:r>
              <a:rPr sz="1800" dirty="0">
                <a:latin typeface="Times New Roman"/>
                <a:cs typeface="Times New Roman"/>
              </a:rPr>
              <a:t>them</a:t>
            </a:r>
            <a:r>
              <a:rPr sz="1800" spc="440" dirty="0">
                <a:latin typeface="Times New Roman"/>
                <a:cs typeface="Times New Roman"/>
              </a:rPr>
              <a:t> </a:t>
            </a:r>
            <a:r>
              <a:rPr sz="1800" dirty="0">
                <a:latin typeface="Times New Roman"/>
                <a:cs typeface="Times New Roman"/>
              </a:rPr>
              <a:t>by</a:t>
            </a:r>
            <a:r>
              <a:rPr sz="1800" spc="475" dirty="0">
                <a:latin typeface="Times New Roman"/>
                <a:cs typeface="Times New Roman"/>
              </a:rPr>
              <a:t> </a:t>
            </a:r>
            <a:r>
              <a:rPr sz="1800" dirty="0">
                <a:latin typeface="Times New Roman"/>
                <a:cs typeface="Times New Roman"/>
              </a:rPr>
              <a:t>their</a:t>
            </a:r>
            <a:r>
              <a:rPr sz="1800" spc="450" dirty="0">
                <a:latin typeface="Times New Roman"/>
                <a:cs typeface="Times New Roman"/>
              </a:rPr>
              <a:t> </a:t>
            </a:r>
            <a:r>
              <a:rPr sz="1800" spc="-10" dirty="0">
                <a:latin typeface="Times New Roman"/>
                <a:cs typeface="Times New Roman"/>
              </a:rPr>
              <a:t>equivalent </a:t>
            </a:r>
            <a:r>
              <a:rPr sz="1800" dirty="0">
                <a:latin typeface="Times New Roman"/>
                <a:cs typeface="Times New Roman"/>
              </a:rPr>
              <a:t>deductive</a:t>
            </a:r>
            <a:r>
              <a:rPr sz="1800" spc="-35" dirty="0">
                <a:latin typeface="Times New Roman"/>
                <a:cs typeface="Times New Roman"/>
              </a:rPr>
              <a:t> </a:t>
            </a:r>
            <a:r>
              <a:rPr sz="1800" dirty="0">
                <a:latin typeface="Times New Roman"/>
                <a:cs typeface="Times New Roman"/>
              </a:rPr>
              <a:t>systems.</a:t>
            </a:r>
            <a:r>
              <a:rPr sz="1800" spc="-70" dirty="0">
                <a:latin typeface="Times New Roman"/>
                <a:cs typeface="Times New Roman"/>
              </a:rPr>
              <a:t> </a:t>
            </a:r>
            <a:r>
              <a:rPr sz="1800" dirty="0">
                <a:latin typeface="Times New Roman"/>
                <a:cs typeface="Times New Roman"/>
              </a:rPr>
              <a:t>This</a:t>
            </a:r>
            <a:r>
              <a:rPr sz="1800" spc="-35" dirty="0">
                <a:latin typeface="Times New Roman"/>
                <a:cs typeface="Times New Roman"/>
              </a:rPr>
              <a:t> </a:t>
            </a:r>
            <a:r>
              <a:rPr sz="1800" dirty="0">
                <a:latin typeface="Times New Roman"/>
                <a:cs typeface="Times New Roman"/>
              </a:rPr>
              <a:t>provides</a:t>
            </a:r>
            <a:r>
              <a:rPr sz="1800" spc="-30" dirty="0">
                <a:latin typeface="Times New Roman"/>
                <a:cs typeface="Times New Roman"/>
              </a:rPr>
              <a:t> </a:t>
            </a:r>
            <a:r>
              <a:rPr sz="1800" spc="-50" dirty="0">
                <a:latin typeface="Times New Roman"/>
                <a:cs typeface="Times New Roman"/>
              </a:rPr>
              <a:t>a </a:t>
            </a:r>
            <a:r>
              <a:rPr sz="1800" spc="-25" dirty="0">
                <a:latin typeface="Times New Roman"/>
                <a:cs typeface="Times New Roman"/>
              </a:rPr>
              <a:t>way</a:t>
            </a:r>
            <a:r>
              <a:rPr sz="1800" dirty="0">
                <a:latin typeface="Times New Roman"/>
                <a:cs typeface="Times New Roman"/>
              </a:rPr>
              <a:t>		</a:t>
            </a:r>
            <a:r>
              <a:rPr sz="1800" spc="-25" dirty="0">
                <a:latin typeface="Times New Roman"/>
                <a:cs typeface="Times New Roman"/>
              </a:rPr>
              <a:t>to</a:t>
            </a:r>
            <a:r>
              <a:rPr sz="1800" dirty="0">
                <a:latin typeface="Times New Roman"/>
                <a:cs typeface="Times New Roman"/>
              </a:rPr>
              <a:t>	</a:t>
            </a:r>
            <a:r>
              <a:rPr sz="1800" spc="-10" dirty="0">
                <a:latin typeface="Times New Roman"/>
                <a:cs typeface="Times New Roman"/>
              </a:rPr>
              <a:t>compare</a:t>
            </a:r>
            <a:r>
              <a:rPr sz="1800" dirty="0">
                <a:latin typeface="Times New Roman"/>
                <a:cs typeface="Times New Roman"/>
              </a:rPr>
              <a:t>	</a:t>
            </a:r>
            <a:r>
              <a:rPr sz="1800" spc="-10" dirty="0">
                <a:latin typeface="Times New Roman"/>
                <a:cs typeface="Times New Roman"/>
              </a:rPr>
              <a:t>inductive</a:t>
            </a:r>
            <a:r>
              <a:rPr sz="1800" dirty="0">
                <a:latin typeface="Times New Roman"/>
                <a:cs typeface="Times New Roman"/>
              </a:rPr>
              <a:t>	</a:t>
            </a:r>
            <a:r>
              <a:rPr sz="1800" spc="-10" dirty="0">
                <a:latin typeface="Times New Roman"/>
                <a:cs typeface="Times New Roman"/>
              </a:rPr>
              <a:t>systems according</a:t>
            </a:r>
            <a:r>
              <a:rPr sz="1800" dirty="0">
                <a:latin typeface="Times New Roman"/>
                <a:cs typeface="Times New Roman"/>
              </a:rPr>
              <a:t>	</a:t>
            </a:r>
            <a:r>
              <a:rPr sz="1800" spc="-430" dirty="0">
                <a:latin typeface="Times New Roman"/>
                <a:cs typeface="Times New Roman"/>
              </a:rPr>
              <a:t> </a:t>
            </a:r>
            <a:r>
              <a:rPr sz="1800" spc="-15" dirty="0">
                <a:latin typeface="Times New Roman"/>
                <a:cs typeface="Times New Roman"/>
              </a:rPr>
              <a:t>to</a:t>
            </a:r>
            <a:r>
              <a:rPr sz="1800" dirty="0">
                <a:latin typeface="Times New Roman"/>
                <a:cs typeface="Times New Roman"/>
              </a:rPr>
              <a:t>	</a:t>
            </a:r>
            <a:r>
              <a:rPr sz="1800" spc="-10" dirty="0">
                <a:latin typeface="Times New Roman"/>
                <a:cs typeface="Times New Roman"/>
              </a:rPr>
              <a:t>their</a:t>
            </a:r>
            <a:r>
              <a:rPr sz="1800" dirty="0">
                <a:latin typeface="Times New Roman"/>
                <a:cs typeface="Times New Roman"/>
              </a:rPr>
              <a:t>	</a:t>
            </a:r>
            <a:r>
              <a:rPr sz="1800" spc="-10" dirty="0">
                <a:latin typeface="Times New Roman"/>
                <a:cs typeface="Times New Roman"/>
              </a:rPr>
              <a:t>policies</a:t>
            </a:r>
            <a:r>
              <a:rPr sz="1800" dirty="0">
                <a:latin typeface="Times New Roman"/>
                <a:cs typeface="Times New Roman"/>
              </a:rPr>
              <a:t>	</a:t>
            </a:r>
            <a:r>
              <a:rPr sz="1800" spc="-25" dirty="0">
                <a:latin typeface="Times New Roman"/>
                <a:cs typeface="Times New Roman"/>
              </a:rPr>
              <a:t>for </a:t>
            </a:r>
            <a:r>
              <a:rPr sz="1800" dirty="0">
                <a:latin typeface="Times New Roman"/>
                <a:cs typeface="Times New Roman"/>
              </a:rPr>
              <a:t>generalizing</a:t>
            </a:r>
            <a:r>
              <a:rPr sz="1800" spc="-20" dirty="0">
                <a:latin typeface="Times New Roman"/>
                <a:cs typeface="Times New Roman"/>
              </a:rPr>
              <a:t> </a:t>
            </a:r>
            <a:r>
              <a:rPr sz="1800" dirty="0">
                <a:latin typeface="Times New Roman"/>
                <a:cs typeface="Times New Roman"/>
              </a:rPr>
              <a:t>beyond</a:t>
            </a:r>
            <a:r>
              <a:rPr sz="1800" spc="-25" dirty="0">
                <a:latin typeface="Times New Roman"/>
                <a:cs typeface="Times New Roman"/>
              </a:rPr>
              <a:t> </a:t>
            </a:r>
            <a:r>
              <a:rPr sz="1800" dirty="0">
                <a:latin typeface="Times New Roman"/>
                <a:cs typeface="Times New Roman"/>
              </a:rPr>
              <a:t>the</a:t>
            </a:r>
            <a:r>
              <a:rPr sz="1800" spc="10" dirty="0">
                <a:latin typeface="Times New Roman"/>
                <a:cs typeface="Times New Roman"/>
              </a:rPr>
              <a:t> </a:t>
            </a:r>
            <a:r>
              <a:rPr sz="1800" spc="-10" dirty="0">
                <a:latin typeface="Times New Roman"/>
                <a:cs typeface="Times New Roman"/>
              </a:rPr>
              <a:t>observed </a:t>
            </a:r>
            <a:r>
              <a:rPr sz="1800" dirty="0">
                <a:latin typeface="Times New Roman"/>
                <a:cs typeface="Times New Roman"/>
              </a:rPr>
              <a:t>training</a:t>
            </a:r>
            <a:r>
              <a:rPr sz="1800" spc="-25" dirty="0">
                <a:latin typeface="Times New Roman"/>
                <a:cs typeface="Times New Roman"/>
              </a:rPr>
              <a:t> </a:t>
            </a:r>
            <a:r>
              <a:rPr sz="1800" spc="-20" dirty="0">
                <a:latin typeface="Times New Roman"/>
                <a:cs typeface="Times New Roman"/>
              </a:rPr>
              <a:t>data.</a:t>
            </a:r>
            <a:endParaRPr sz="1800">
              <a:latin typeface="Times New Roman"/>
              <a:cs typeface="Times New Roman"/>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87</a:t>
            </a:fld>
            <a:endParaRPr spc="-25"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240"/>
              </a:lnSpc>
            </a:pPr>
            <a:fld id="{81D60167-4931-47E6-BA6A-407CBD079E47}" type="slidenum">
              <a:rPr spc="-25" dirty="0"/>
              <a:t>9</a:t>
            </a:fld>
            <a:endParaRPr spc="-25" dirty="0"/>
          </a:p>
        </p:txBody>
      </p:sp>
      <p:sp>
        <p:nvSpPr>
          <p:cNvPr id="2" name="object 2"/>
          <p:cNvSpPr txBox="1">
            <a:spLocks noGrp="1"/>
          </p:cNvSpPr>
          <p:nvPr>
            <p:ph type="title"/>
          </p:nvPr>
        </p:nvSpPr>
        <p:spPr>
          <a:prstGeom prst="rect">
            <a:avLst/>
          </a:prstGeom>
        </p:spPr>
        <p:txBody>
          <a:bodyPr vert="horz" wrap="square" lIns="0" tIns="13335" rIns="0" bIns="0" rtlCol="0">
            <a:spAutoFit/>
          </a:bodyPr>
          <a:lstStyle/>
          <a:p>
            <a:pPr marL="1384300">
              <a:lnSpc>
                <a:spcPct val="100000"/>
              </a:lnSpc>
              <a:spcBef>
                <a:spcPts val="105"/>
              </a:spcBef>
            </a:pPr>
            <a:r>
              <a:rPr sz="4400" b="1" dirty="0">
                <a:latin typeface="Times New Roman"/>
                <a:cs typeface="Times New Roman"/>
              </a:rPr>
              <a:t>Machine</a:t>
            </a:r>
            <a:r>
              <a:rPr sz="4400" spc="-195" dirty="0"/>
              <a:t> </a:t>
            </a:r>
            <a:r>
              <a:rPr sz="4400" b="1" spc="-160" dirty="0">
                <a:latin typeface="Times New Roman"/>
                <a:cs typeface="Times New Roman"/>
              </a:rPr>
              <a:t>Learning:</a:t>
            </a:r>
            <a:r>
              <a:rPr sz="4400" spc="-150" dirty="0"/>
              <a:t> </a:t>
            </a:r>
            <a:r>
              <a:rPr sz="4400" b="1" dirty="0">
                <a:latin typeface="Times New Roman"/>
                <a:cs typeface="Times New Roman"/>
              </a:rPr>
              <a:t>A</a:t>
            </a:r>
            <a:r>
              <a:rPr sz="4400" spc="-135" dirty="0"/>
              <a:t> </a:t>
            </a:r>
            <a:r>
              <a:rPr sz="4400" b="1" spc="-10" dirty="0">
                <a:latin typeface="Times New Roman"/>
                <a:cs typeface="Times New Roman"/>
              </a:rPr>
              <a:t>Definition</a:t>
            </a:r>
            <a:endParaRPr sz="4400">
              <a:latin typeface="Times New Roman"/>
              <a:cs typeface="Times New Roman"/>
            </a:endParaRPr>
          </a:p>
        </p:txBody>
      </p:sp>
      <p:sp>
        <p:nvSpPr>
          <p:cNvPr id="3" name="object 3"/>
          <p:cNvSpPr txBox="1"/>
          <p:nvPr/>
        </p:nvSpPr>
        <p:spPr>
          <a:xfrm>
            <a:off x="916940" y="1788605"/>
            <a:ext cx="10360660" cy="2056764"/>
          </a:xfrm>
          <a:prstGeom prst="rect">
            <a:avLst/>
          </a:prstGeom>
        </p:spPr>
        <p:txBody>
          <a:bodyPr vert="horz" wrap="square" lIns="0" tIns="67945" rIns="0" bIns="0" rtlCol="0">
            <a:spAutoFit/>
          </a:bodyPr>
          <a:lstStyle/>
          <a:p>
            <a:pPr marL="12700" marR="5080" indent="-635" algn="just">
              <a:lnSpc>
                <a:spcPct val="90000"/>
              </a:lnSpc>
              <a:spcBef>
                <a:spcPts val="535"/>
              </a:spcBef>
            </a:pPr>
            <a:r>
              <a:rPr sz="3600" dirty="0">
                <a:latin typeface="Times New Roman"/>
                <a:cs typeface="Times New Roman"/>
              </a:rPr>
              <a:t>A</a:t>
            </a:r>
            <a:r>
              <a:rPr sz="3600" spc="10" dirty="0">
                <a:latin typeface="Times New Roman"/>
                <a:cs typeface="Times New Roman"/>
              </a:rPr>
              <a:t> </a:t>
            </a:r>
            <a:r>
              <a:rPr sz="3600" dirty="0">
                <a:latin typeface="Times New Roman"/>
                <a:cs typeface="Times New Roman"/>
              </a:rPr>
              <a:t>computer</a:t>
            </a:r>
            <a:r>
              <a:rPr sz="3600" spc="220" dirty="0">
                <a:latin typeface="Times New Roman"/>
                <a:cs typeface="Times New Roman"/>
              </a:rPr>
              <a:t> </a:t>
            </a:r>
            <a:r>
              <a:rPr sz="3600" dirty="0">
                <a:latin typeface="Times New Roman"/>
                <a:cs typeface="Times New Roman"/>
              </a:rPr>
              <a:t>program</a:t>
            </a:r>
            <a:r>
              <a:rPr sz="3600" spc="229" dirty="0">
                <a:latin typeface="Times New Roman"/>
                <a:cs typeface="Times New Roman"/>
              </a:rPr>
              <a:t> </a:t>
            </a:r>
            <a:r>
              <a:rPr sz="3600" dirty="0">
                <a:latin typeface="Times New Roman"/>
                <a:cs typeface="Times New Roman"/>
              </a:rPr>
              <a:t>is</a:t>
            </a:r>
            <a:r>
              <a:rPr sz="3600" spc="235" dirty="0">
                <a:latin typeface="Times New Roman"/>
                <a:cs typeface="Times New Roman"/>
              </a:rPr>
              <a:t> </a:t>
            </a:r>
            <a:r>
              <a:rPr sz="3600" dirty="0">
                <a:latin typeface="Times New Roman"/>
                <a:cs typeface="Times New Roman"/>
              </a:rPr>
              <a:t>said</a:t>
            </a:r>
            <a:r>
              <a:rPr sz="3600" spc="215" dirty="0">
                <a:latin typeface="Times New Roman"/>
                <a:cs typeface="Times New Roman"/>
              </a:rPr>
              <a:t> </a:t>
            </a:r>
            <a:r>
              <a:rPr sz="3600" dirty="0">
                <a:latin typeface="Times New Roman"/>
                <a:cs typeface="Times New Roman"/>
              </a:rPr>
              <a:t>to</a:t>
            </a:r>
            <a:r>
              <a:rPr sz="3600" spc="225" dirty="0">
                <a:latin typeface="Times New Roman"/>
                <a:cs typeface="Times New Roman"/>
              </a:rPr>
              <a:t> </a:t>
            </a:r>
            <a:r>
              <a:rPr sz="3600" dirty="0">
                <a:latin typeface="Times New Roman"/>
                <a:cs typeface="Times New Roman"/>
              </a:rPr>
              <a:t>learn</a:t>
            </a:r>
            <a:r>
              <a:rPr sz="3600" spc="220" dirty="0">
                <a:latin typeface="Times New Roman"/>
                <a:cs typeface="Times New Roman"/>
              </a:rPr>
              <a:t> </a:t>
            </a:r>
            <a:r>
              <a:rPr sz="3600" dirty="0">
                <a:latin typeface="Times New Roman"/>
                <a:cs typeface="Times New Roman"/>
              </a:rPr>
              <a:t>from</a:t>
            </a:r>
            <a:r>
              <a:rPr sz="3600" spc="220" dirty="0">
                <a:latin typeface="Times New Roman"/>
                <a:cs typeface="Times New Roman"/>
              </a:rPr>
              <a:t> </a:t>
            </a:r>
            <a:r>
              <a:rPr sz="3600" dirty="0">
                <a:latin typeface="Times New Roman"/>
                <a:cs typeface="Times New Roman"/>
              </a:rPr>
              <a:t>experience</a:t>
            </a:r>
            <a:r>
              <a:rPr sz="3600" spc="225" dirty="0">
                <a:latin typeface="Times New Roman"/>
                <a:cs typeface="Times New Roman"/>
              </a:rPr>
              <a:t> </a:t>
            </a:r>
            <a:r>
              <a:rPr sz="3600" spc="-50" dirty="0">
                <a:latin typeface="Times New Roman"/>
                <a:cs typeface="Times New Roman"/>
              </a:rPr>
              <a:t>E </a:t>
            </a:r>
            <a:r>
              <a:rPr sz="3600" dirty="0">
                <a:latin typeface="Times New Roman"/>
                <a:cs typeface="Times New Roman"/>
              </a:rPr>
              <a:t>with</a:t>
            </a:r>
            <a:r>
              <a:rPr sz="3600" spc="345" dirty="0">
                <a:latin typeface="Times New Roman"/>
                <a:cs typeface="Times New Roman"/>
              </a:rPr>
              <a:t> </a:t>
            </a:r>
            <a:r>
              <a:rPr sz="3600" dirty="0">
                <a:latin typeface="Times New Roman"/>
                <a:cs typeface="Times New Roman"/>
              </a:rPr>
              <a:t>respect</a:t>
            </a:r>
            <a:r>
              <a:rPr sz="3600" spc="345" dirty="0">
                <a:latin typeface="Times New Roman"/>
                <a:cs typeface="Times New Roman"/>
              </a:rPr>
              <a:t> </a:t>
            </a:r>
            <a:r>
              <a:rPr sz="3600" dirty="0">
                <a:latin typeface="Times New Roman"/>
                <a:cs typeface="Times New Roman"/>
              </a:rPr>
              <a:t>to</a:t>
            </a:r>
            <a:r>
              <a:rPr sz="3600" spc="355" dirty="0">
                <a:latin typeface="Times New Roman"/>
                <a:cs typeface="Times New Roman"/>
              </a:rPr>
              <a:t> </a:t>
            </a:r>
            <a:r>
              <a:rPr sz="3600" dirty="0">
                <a:latin typeface="Times New Roman"/>
                <a:cs typeface="Times New Roman"/>
              </a:rPr>
              <a:t>some</a:t>
            </a:r>
            <a:r>
              <a:rPr sz="3600" spc="350" dirty="0">
                <a:latin typeface="Times New Roman"/>
                <a:cs typeface="Times New Roman"/>
              </a:rPr>
              <a:t> </a:t>
            </a:r>
            <a:r>
              <a:rPr sz="3600" dirty="0">
                <a:latin typeface="Times New Roman"/>
                <a:cs typeface="Times New Roman"/>
              </a:rPr>
              <a:t>class</a:t>
            </a:r>
            <a:r>
              <a:rPr sz="3600" spc="365" dirty="0">
                <a:latin typeface="Times New Roman"/>
                <a:cs typeface="Times New Roman"/>
              </a:rPr>
              <a:t> </a:t>
            </a:r>
            <a:r>
              <a:rPr sz="3600" dirty="0">
                <a:latin typeface="Times New Roman"/>
                <a:cs typeface="Times New Roman"/>
              </a:rPr>
              <a:t>of</a:t>
            </a:r>
            <a:r>
              <a:rPr sz="3600" spc="355" dirty="0">
                <a:latin typeface="Times New Roman"/>
                <a:cs typeface="Times New Roman"/>
              </a:rPr>
              <a:t> </a:t>
            </a:r>
            <a:r>
              <a:rPr sz="3600" dirty="0">
                <a:latin typeface="Times New Roman"/>
                <a:cs typeface="Times New Roman"/>
              </a:rPr>
              <a:t>tasks</a:t>
            </a:r>
            <a:r>
              <a:rPr sz="3600" spc="360" dirty="0">
                <a:latin typeface="Times New Roman"/>
                <a:cs typeface="Times New Roman"/>
              </a:rPr>
              <a:t> </a:t>
            </a:r>
            <a:r>
              <a:rPr sz="3600" dirty="0">
                <a:latin typeface="Times New Roman"/>
                <a:cs typeface="Times New Roman"/>
              </a:rPr>
              <a:t>T</a:t>
            </a:r>
            <a:r>
              <a:rPr sz="3600" spc="280" dirty="0">
                <a:latin typeface="Times New Roman"/>
                <a:cs typeface="Times New Roman"/>
              </a:rPr>
              <a:t> </a:t>
            </a:r>
            <a:r>
              <a:rPr sz="3600" dirty="0">
                <a:latin typeface="Times New Roman"/>
                <a:cs typeface="Times New Roman"/>
              </a:rPr>
              <a:t>and</a:t>
            </a:r>
            <a:r>
              <a:rPr sz="3600" spc="355" dirty="0">
                <a:latin typeface="Times New Roman"/>
                <a:cs typeface="Times New Roman"/>
              </a:rPr>
              <a:t> </a:t>
            </a:r>
            <a:r>
              <a:rPr sz="3600" spc="-10" dirty="0">
                <a:latin typeface="Times New Roman"/>
                <a:cs typeface="Times New Roman"/>
              </a:rPr>
              <a:t>performance </a:t>
            </a:r>
            <a:r>
              <a:rPr sz="3600" dirty="0">
                <a:latin typeface="Times New Roman"/>
                <a:cs typeface="Times New Roman"/>
              </a:rPr>
              <a:t>measure</a:t>
            </a:r>
            <a:r>
              <a:rPr sz="3600" spc="95" dirty="0">
                <a:latin typeface="Times New Roman"/>
                <a:cs typeface="Times New Roman"/>
              </a:rPr>
              <a:t> </a:t>
            </a:r>
            <a:r>
              <a:rPr sz="3600" dirty="0">
                <a:latin typeface="Times New Roman"/>
                <a:cs typeface="Times New Roman"/>
              </a:rPr>
              <a:t>P,</a:t>
            </a:r>
            <a:r>
              <a:rPr sz="3600" spc="95" dirty="0">
                <a:latin typeface="Times New Roman"/>
                <a:cs typeface="Times New Roman"/>
              </a:rPr>
              <a:t> </a:t>
            </a:r>
            <a:r>
              <a:rPr sz="3600" dirty="0">
                <a:latin typeface="Times New Roman"/>
                <a:cs typeface="Times New Roman"/>
              </a:rPr>
              <a:t>if</a:t>
            </a:r>
            <a:r>
              <a:rPr sz="3600" spc="100" dirty="0">
                <a:latin typeface="Times New Roman"/>
                <a:cs typeface="Times New Roman"/>
              </a:rPr>
              <a:t> </a:t>
            </a:r>
            <a:r>
              <a:rPr sz="3600" dirty="0">
                <a:latin typeface="Times New Roman"/>
                <a:cs typeface="Times New Roman"/>
              </a:rPr>
              <a:t>its</a:t>
            </a:r>
            <a:r>
              <a:rPr sz="3600" spc="110" dirty="0">
                <a:latin typeface="Times New Roman"/>
                <a:cs typeface="Times New Roman"/>
              </a:rPr>
              <a:t> </a:t>
            </a:r>
            <a:r>
              <a:rPr sz="3600" dirty="0">
                <a:latin typeface="Times New Roman"/>
                <a:cs typeface="Times New Roman"/>
              </a:rPr>
              <a:t>performance</a:t>
            </a:r>
            <a:r>
              <a:rPr sz="3600" spc="90" dirty="0">
                <a:latin typeface="Times New Roman"/>
                <a:cs typeface="Times New Roman"/>
              </a:rPr>
              <a:t> </a:t>
            </a:r>
            <a:r>
              <a:rPr sz="3600" dirty="0">
                <a:latin typeface="Times New Roman"/>
                <a:cs typeface="Times New Roman"/>
              </a:rPr>
              <a:t>at</a:t>
            </a:r>
            <a:r>
              <a:rPr sz="3600" spc="90" dirty="0">
                <a:latin typeface="Times New Roman"/>
                <a:cs typeface="Times New Roman"/>
              </a:rPr>
              <a:t> </a:t>
            </a:r>
            <a:r>
              <a:rPr sz="3600" dirty="0">
                <a:latin typeface="Times New Roman"/>
                <a:cs typeface="Times New Roman"/>
              </a:rPr>
              <a:t>tasks</a:t>
            </a:r>
            <a:r>
              <a:rPr sz="3600" spc="100" dirty="0">
                <a:latin typeface="Times New Roman"/>
                <a:cs typeface="Times New Roman"/>
              </a:rPr>
              <a:t> </a:t>
            </a:r>
            <a:r>
              <a:rPr sz="3600" dirty="0">
                <a:latin typeface="Times New Roman"/>
                <a:cs typeface="Times New Roman"/>
              </a:rPr>
              <a:t>in</a:t>
            </a:r>
            <a:r>
              <a:rPr sz="3600" spc="95" dirty="0">
                <a:latin typeface="Times New Roman"/>
                <a:cs typeface="Times New Roman"/>
              </a:rPr>
              <a:t> </a:t>
            </a:r>
            <a:r>
              <a:rPr sz="3600" dirty="0">
                <a:latin typeface="Times New Roman"/>
                <a:cs typeface="Times New Roman"/>
              </a:rPr>
              <a:t>T,</a:t>
            </a:r>
            <a:r>
              <a:rPr sz="3600" spc="100" dirty="0">
                <a:latin typeface="Times New Roman"/>
                <a:cs typeface="Times New Roman"/>
              </a:rPr>
              <a:t> </a:t>
            </a:r>
            <a:r>
              <a:rPr sz="3600" dirty="0">
                <a:latin typeface="Times New Roman"/>
                <a:cs typeface="Times New Roman"/>
              </a:rPr>
              <a:t>as</a:t>
            </a:r>
            <a:r>
              <a:rPr sz="3600" spc="114" dirty="0">
                <a:latin typeface="Times New Roman"/>
                <a:cs typeface="Times New Roman"/>
              </a:rPr>
              <a:t> </a:t>
            </a:r>
            <a:r>
              <a:rPr sz="3600" spc="-10" dirty="0">
                <a:latin typeface="Times New Roman"/>
                <a:cs typeface="Times New Roman"/>
              </a:rPr>
              <a:t>measured </a:t>
            </a:r>
            <a:r>
              <a:rPr sz="3600" dirty="0">
                <a:latin typeface="Times New Roman"/>
                <a:cs typeface="Times New Roman"/>
              </a:rPr>
              <a:t>by</a:t>
            </a:r>
            <a:r>
              <a:rPr sz="3600" spc="-55" dirty="0">
                <a:latin typeface="Times New Roman"/>
                <a:cs typeface="Times New Roman"/>
              </a:rPr>
              <a:t> </a:t>
            </a:r>
            <a:r>
              <a:rPr sz="3600" spc="-190" dirty="0">
                <a:latin typeface="Times New Roman"/>
                <a:cs typeface="Times New Roman"/>
              </a:rPr>
              <a:t>P,</a:t>
            </a:r>
            <a:r>
              <a:rPr sz="3600" spc="-35" dirty="0">
                <a:latin typeface="Times New Roman"/>
                <a:cs typeface="Times New Roman"/>
              </a:rPr>
              <a:t> </a:t>
            </a:r>
            <a:r>
              <a:rPr sz="3600" dirty="0">
                <a:latin typeface="Times New Roman"/>
                <a:cs typeface="Times New Roman"/>
              </a:rPr>
              <a:t>improves</a:t>
            </a:r>
            <a:r>
              <a:rPr sz="3600" spc="-35" dirty="0">
                <a:latin typeface="Times New Roman"/>
                <a:cs typeface="Times New Roman"/>
              </a:rPr>
              <a:t> </a:t>
            </a:r>
            <a:r>
              <a:rPr sz="3600" dirty="0">
                <a:latin typeface="Times New Roman"/>
                <a:cs typeface="Times New Roman"/>
              </a:rPr>
              <a:t>with</a:t>
            </a:r>
            <a:r>
              <a:rPr sz="3600" spc="-40" dirty="0">
                <a:latin typeface="Times New Roman"/>
                <a:cs typeface="Times New Roman"/>
              </a:rPr>
              <a:t> </a:t>
            </a:r>
            <a:r>
              <a:rPr sz="3600" dirty="0">
                <a:latin typeface="Times New Roman"/>
                <a:cs typeface="Times New Roman"/>
              </a:rPr>
              <a:t>experience</a:t>
            </a:r>
            <a:r>
              <a:rPr sz="3600" spc="-20" dirty="0">
                <a:latin typeface="Times New Roman"/>
                <a:cs typeface="Times New Roman"/>
              </a:rPr>
              <a:t> </a:t>
            </a:r>
            <a:r>
              <a:rPr sz="3600" spc="-25" dirty="0">
                <a:latin typeface="Times New Roman"/>
                <a:cs typeface="Times New Roman"/>
              </a:rPr>
              <a:t>E.</a:t>
            </a:r>
            <a:endParaRPr sz="3600">
              <a:latin typeface="Times New Roman"/>
              <a:cs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4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TotalTime>
  <Words>7873</Words>
  <Application>Microsoft Office PowerPoint</Application>
  <PresentationFormat>Widescreen</PresentationFormat>
  <Paragraphs>823</Paragraphs>
  <Slides>87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87</vt:i4>
      </vt:variant>
    </vt:vector>
  </HeadingPairs>
  <TitlesOfParts>
    <vt:vector size="97" baseType="lpstr">
      <vt:lpstr>AoyagiKouzanFontT</vt:lpstr>
      <vt:lpstr>Arial</vt:lpstr>
      <vt:lpstr>Calibri</vt:lpstr>
      <vt:lpstr>Carlito</vt:lpstr>
      <vt:lpstr>Chancery Uralic</vt:lpstr>
      <vt:lpstr>Liberation Sans Narrow</vt:lpstr>
      <vt:lpstr>Noto Sans Mono CJK HK</vt:lpstr>
      <vt:lpstr>Times New Roman</vt:lpstr>
      <vt:lpstr>Tuffy</vt:lpstr>
      <vt:lpstr>Office Theme</vt:lpstr>
      <vt:lpstr>MACHINE LEARNING</vt:lpstr>
      <vt:lpstr>Prerequisites</vt:lpstr>
      <vt:lpstr>Content</vt:lpstr>
      <vt:lpstr>MODULE -1</vt:lpstr>
      <vt:lpstr>Introduction</vt:lpstr>
      <vt:lpstr>Examples of Successful Applications of Machine Learning</vt:lpstr>
      <vt:lpstr>Why is Machine Learning Important?</vt:lpstr>
      <vt:lpstr>Areas of Influence for Machine Learning</vt:lpstr>
      <vt:lpstr>Machine Learning: A Definition</vt:lpstr>
      <vt:lpstr>Why “Learn”?</vt:lpstr>
      <vt:lpstr>Well-Posed Learning Problem</vt:lpstr>
      <vt:lpstr>Checkers Game</vt:lpstr>
      <vt:lpstr>Game Basics</vt:lpstr>
      <vt:lpstr>Rules of the Game</vt:lpstr>
      <vt:lpstr>Rules of the Game Cont.</vt:lpstr>
      <vt:lpstr>Well-Defined Learning Problem</vt:lpstr>
      <vt:lpstr>PowerPoint Presentation</vt:lpstr>
      <vt:lpstr>Designing a Learning System</vt:lpstr>
      <vt:lpstr>PowerPoint Presentation</vt:lpstr>
      <vt:lpstr>1. Choosing the Training Experience</vt:lpstr>
      <vt:lpstr>1. Whether the training experience provides direct or indirect feedback regarding the choices made by the performance system.</vt:lpstr>
      <vt:lpstr>2. A second important attribute of the training experience is the degree to which the learner controls the sequence of training examples</vt:lpstr>
      <vt:lpstr>3. A third attribute of the training experience is how well it represents the distribution of examples over which the final system performance P must be measured.</vt:lpstr>
      <vt:lpstr>2. Choosing the Target Function</vt:lpstr>
      <vt:lpstr>PowerPoint Presentation</vt:lpstr>
      <vt:lpstr>PowerPoint Presentation</vt:lpstr>
      <vt:lpstr>PowerPoint Presentation</vt:lpstr>
      <vt:lpstr>3. Choosing a Representation for the Target Function</vt:lpstr>
      <vt:lpstr>Thus, learning program will represent as a linear function of the form</vt:lpstr>
      <vt:lpstr>PowerPoint Presentation</vt:lpstr>
      <vt:lpstr>4. Choosing a Function Approximation Algorithm</vt:lpstr>
      <vt:lpstr>Function Approximation Procedure</vt:lpstr>
      <vt:lpstr>PowerPoint Presentation</vt:lpstr>
      <vt:lpstr>PowerPoint Presentation</vt:lpstr>
      <vt:lpstr>PowerPoint Presentation</vt:lpstr>
      <vt:lpstr>PowerPoint Presentation</vt:lpstr>
      <vt:lpstr>5. The Final Design</vt:lpstr>
      <vt:lpstr>PowerPoint Presentation</vt:lpstr>
      <vt:lpstr>PowerPoint Presentation</vt:lpstr>
      <vt:lpstr>The sequence of design choices made for the checkers program is summarized in below figure</vt:lpstr>
      <vt:lpstr>Issues in Machine Learning</vt:lpstr>
      <vt:lpstr>PowerPoint Presentation</vt:lpstr>
      <vt:lpstr>Concept Learning</vt:lpstr>
      <vt:lpstr>A Concept Learning Task</vt:lpstr>
      <vt:lpstr>The attribute EnjoySport indicates whether or not a Person enjoys his favorite water sport on this day.</vt:lpstr>
      <vt:lpstr>PowerPoint Presentation</vt:lpstr>
      <vt:lpstr>The hypothesis that PERSON enjoys his favorite sport only on cold days with high humidity (independent of the values of the other attributes) is represented by the expression (?, Cold, High, ?, ?, ?)</vt:lpstr>
      <vt:lpstr>Notation</vt:lpstr>
      <vt:lpstr>PowerPoint Presentation</vt:lpstr>
      <vt:lpstr>PowerPoint Presentation</vt:lpstr>
      <vt:lpstr>PowerPoint Presentation</vt:lpstr>
      <vt:lpstr>The Inductive Learning Hypothesis</vt:lpstr>
      <vt:lpstr>Concept learning as Search</vt:lpstr>
      <vt:lpstr>General-to-Specific Ordering of Hypotheses</vt:lpstr>
      <vt:lpstr>General-to-Specific Ordering of Hypotheses</vt:lpstr>
      <vt:lpstr>PowerPoint Presentation</vt:lpstr>
      <vt:lpstr>FIND-S: Finding a Maximally Specific Hypothesis</vt:lpstr>
      <vt:lpstr>To illustrate this algorithm, assume the learner is given the sequence of training examples from the EnjoySport task</vt:lpstr>
      <vt:lpstr>PowerPoint Presentation</vt:lpstr>
      <vt:lpstr>PowerPoint Presentation</vt:lpstr>
      <vt:lpstr>PowerPoint Presentation</vt:lpstr>
      <vt:lpstr>PowerPoint Presentation</vt:lpstr>
      <vt:lpstr>Unanswered by FIND-S</vt:lpstr>
      <vt:lpstr>Version Space and CANDIDATE ELIMINATION Algorithm</vt:lpstr>
      <vt:lpstr>Version Space</vt:lpstr>
      <vt:lpstr>PowerPoint Presentation</vt:lpstr>
      <vt:lpstr>The LIST-THEN-ELIMINATE Algorithm</vt:lpstr>
      <vt:lpstr>The LIST-THEN-ELIMINATE Algorithm</vt:lpstr>
      <vt:lpstr>A More Compact Representation for Version Spaces</vt:lpstr>
      <vt:lpstr>PowerPoint Presentation</vt:lpstr>
      <vt:lpstr>Definition: The general boundary G, with respect to hypothesis space H and training data D, is the set of maximally general members of H consistent with D</vt:lpstr>
      <vt:lpstr>Version Space representation theorem</vt:lpstr>
      <vt:lpstr>VSH,D={h ∈ H |(∃s ∈ S) (∃g ∈ G) (g ≥g h ≥g s)}</vt:lpstr>
      <vt:lpstr>The CANDIDATE-ELIMINATION Learning Algorithm</vt:lpstr>
      <vt:lpstr>PowerPoint Presentation</vt:lpstr>
      <vt:lpstr>An Illustrative Example</vt:lpstr>
      <vt:lpstr>PowerPoint Presentation</vt:lpstr>
      <vt:lpstr>〈Sunny, Warm, Normal, Strong, Warm, Same〉</vt:lpstr>
      <vt:lpstr>〈Sunny, Warm, ?, Strong, Warm, Same〉</vt:lpstr>
      <vt:lpstr>PowerPoint Presentation</vt:lpstr>
      <vt:lpstr>PowerPoint Presentation</vt:lpstr>
      <vt:lpstr>Inductive Bias</vt:lpstr>
      <vt:lpstr>Effect of incomplete hypothesis space</vt:lpstr>
      <vt:lpstr>An Unbiased Learner</vt:lpstr>
      <vt:lpstr>PowerPoint Presentation</vt:lpstr>
      <vt:lpstr>Definition: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ACP</cp:lastModifiedBy>
  <cp:revision>1</cp:revision>
  <dcterms:created xsi:type="dcterms:W3CDTF">2025-02-18T06:58:30Z</dcterms:created>
  <dcterms:modified xsi:type="dcterms:W3CDTF">2025-02-18T07:07:23Z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2018-09-17T00:00:00Z</vt:filetime>
  </property>
  <property fmtid="{D5CDD505-2E9C-101B-9397-08002B2CF9AE}" pid="3" name="Creator">
    <vt:lpwstr>Online2PDF.com</vt:lpwstr>
  </property>
  <property fmtid="{D5CDD505-2E9C-101B-9397-08002B2CF9AE}" pid="4" name="LastSaved">
    <vt:filetime>2025-02-18T00:00:00Z</vt:filetime>
  </property>
  <property fmtid="{D5CDD505-2E9C-101B-9397-08002B2CF9AE}" pid="5" name="Producer">
    <vt:lpwstr>3-Heights(TM) PDF Security Shell 4.8.25.2 (http://www.pdf-tools.com)</vt:lpwstr>
  </property>
</Properties>
</file>